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4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FB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0000F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239" y="2084832"/>
            <a:ext cx="8107680" cy="1706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FB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000F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FB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FB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59712" y="2092147"/>
            <a:ext cx="8101330" cy="153035"/>
          </a:xfrm>
          <a:custGeom>
            <a:avLst/>
            <a:gdLst/>
            <a:ahLst/>
            <a:cxnLst/>
            <a:rect l="l" t="t" r="r" b="b"/>
            <a:pathLst>
              <a:path w="8101330" h="153035">
                <a:moveTo>
                  <a:pt x="8100784" y="0"/>
                </a:moveTo>
                <a:lnTo>
                  <a:pt x="0" y="0"/>
                </a:lnTo>
                <a:lnTo>
                  <a:pt x="0" y="152946"/>
                </a:lnTo>
                <a:lnTo>
                  <a:pt x="8100784" y="152946"/>
                </a:lnTo>
                <a:lnTo>
                  <a:pt x="8100784" y="0"/>
                </a:lnTo>
                <a:close/>
              </a:path>
            </a:pathLst>
          </a:custGeom>
          <a:solidFill>
            <a:srgbClr val="FFC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7280" y="277876"/>
            <a:ext cx="7719059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FB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4175" y="3420236"/>
            <a:ext cx="4296409" cy="211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0000F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aled@uga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7.png"/><Relationship Id="rId21" Type="http://schemas.openxmlformats.org/officeDocument/2006/relationships/image" Target="../media/image252.png"/><Relationship Id="rId42" Type="http://schemas.openxmlformats.org/officeDocument/2006/relationships/image" Target="../media/image273.png"/><Relationship Id="rId47" Type="http://schemas.openxmlformats.org/officeDocument/2006/relationships/image" Target="../media/image278.png"/><Relationship Id="rId63" Type="http://schemas.openxmlformats.org/officeDocument/2006/relationships/image" Target="../media/image294.png"/><Relationship Id="rId68" Type="http://schemas.openxmlformats.org/officeDocument/2006/relationships/image" Target="../media/image299.png"/><Relationship Id="rId84" Type="http://schemas.openxmlformats.org/officeDocument/2006/relationships/image" Target="../media/image315.png"/><Relationship Id="rId89" Type="http://schemas.openxmlformats.org/officeDocument/2006/relationships/image" Target="../media/image320.png"/><Relationship Id="rId16" Type="http://schemas.openxmlformats.org/officeDocument/2006/relationships/image" Target="../media/image247.png"/><Relationship Id="rId11" Type="http://schemas.openxmlformats.org/officeDocument/2006/relationships/image" Target="../media/image242.png"/><Relationship Id="rId32" Type="http://schemas.openxmlformats.org/officeDocument/2006/relationships/image" Target="../media/image263.png"/><Relationship Id="rId37" Type="http://schemas.openxmlformats.org/officeDocument/2006/relationships/image" Target="../media/image268.png"/><Relationship Id="rId53" Type="http://schemas.openxmlformats.org/officeDocument/2006/relationships/image" Target="../media/image284.png"/><Relationship Id="rId58" Type="http://schemas.openxmlformats.org/officeDocument/2006/relationships/image" Target="../media/image289.png"/><Relationship Id="rId74" Type="http://schemas.openxmlformats.org/officeDocument/2006/relationships/image" Target="../media/image305.png"/><Relationship Id="rId79" Type="http://schemas.openxmlformats.org/officeDocument/2006/relationships/image" Target="../media/image310.png"/><Relationship Id="rId5" Type="http://schemas.openxmlformats.org/officeDocument/2006/relationships/image" Target="../media/image236.png"/><Relationship Id="rId90" Type="http://schemas.openxmlformats.org/officeDocument/2006/relationships/image" Target="../media/image321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43" Type="http://schemas.openxmlformats.org/officeDocument/2006/relationships/image" Target="../media/image274.png"/><Relationship Id="rId48" Type="http://schemas.openxmlformats.org/officeDocument/2006/relationships/image" Target="../media/image279.png"/><Relationship Id="rId64" Type="http://schemas.openxmlformats.org/officeDocument/2006/relationships/image" Target="../media/image295.png"/><Relationship Id="rId69" Type="http://schemas.openxmlformats.org/officeDocument/2006/relationships/image" Target="../media/image300.png"/><Relationship Id="rId8" Type="http://schemas.openxmlformats.org/officeDocument/2006/relationships/image" Target="../media/image239.png"/><Relationship Id="rId51" Type="http://schemas.openxmlformats.org/officeDocument/2006/relationships/image" Target="../media/image282.png"/><Relationship Id="rId72" Type="http://schemas.openxmlformats.org/officeDocument/2006/relationships/image" Target="../media/image303.png"/><Relationship Id="rId80" Type="http://schemas.openxmlformats.org/officeDocument/2006/relationships/image" Target="../media/image311.png"/><Relationship Id="rId85" Type="http://schemas.openxmlformats.org/officeDocument/2006/relationships/image" Target="../media/image316.png"/><Relationship Id="rId93" Type="http://schemas.openxmlformats.org/officeDocument/2006/relationships/image" Target="../media/image324.png"/><Relationship Id="rId3" Type="http://schemas.openxmlformats.org/officeDocument/2006/relationships/image" Target="../media/image2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33" Type="http://schemas.openxmlformats.org/officeDocument/2006/relationships/image" Target="../media/image264.png"/><Relationship Id="rId38" Type="http://schemas.openxmlformats.org/officeDocument/2006/relationships/image" Target="../media/image269.png"/><Relationship Id="rId46" Type="http://schemas.openxmlformats.org/officeDocument/2006/relationships/image" Target="../media/image277.png"/><Relationship Id="rId59" Type="http://schemas.openxmlformats.org/officeDocument/2006/relationships/image" Target="../media/image290.png"/><Relationship Id="rId67" Type="http://schemas.openxmlformats.org/officeDocument/2006/relationships/image" Target="../media/image298.png"/><Relationship Id="rId20" Type="http://schemas.openxmlformats.org/officeDocument/2006/relationships/image" Target="../media/image251.png"/><Relationship Id="rId41" Type="http://schemas.openxmlformats.org/officeDocument/2006/relationships/image" Target="../media/image272.png"/><Relationship Id="rId54" Type="http://schemas.openxmlformats.org/officeDocument/2006/relationships/image" Target="../media/image285.png"/><Relationship Id="rId62" Type="http://schemas.openxmlformats.org/officeDocument/2006/relationships/image" Target="../media/image293.png"/><Relationship Id="rId70" Type="http://schemas.openxmlformats.org/officeDocument/2006/relationships/image" Target="../media/image301.png"/><Relationship Id="rId75" Type="http://schemas.openxmlformats.org/officeDocument/2006/relationships/image" Target="../media/image306.png"/><Relationship Id="rId83" Type="http://schemas.openxmlformats.org/officeDocument/2006/relationships/image" Target="../media/image314.png"/><Relationship Id="rId88" Type="http://schemas.openxmlformats.org/officeDocument/2006/relationships/image" Target="../media/image319.png"/><Relationship Id="rId91" Type="http://schemas.openxmlformats.org/officeDocument/2006/relationships/image" Target="../media/image3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7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36" Type="http://schemas.openxmlformats.org/officeDocument/2006/relationships/image" Target="../media/image267.png"/><Relationship Id="rId49" Type="http://schemas.openxmlformats.org/officeDocument/2006/relationships/image" Target="../media/image280.png"/><Relationship Id="rId57" Type="http://schemas.openxmlformats.org/officeDocument/2006/relationships/image" Target="../media/image288.png"/><Relationship Id="rId10" Type="http://schemas.openxmlformats.org/officeDocument/2006/relationships/image" Target="../media/image241.png"/><Relationship Id="rId31" Type="http://schemas.openxmlformats.org/officeDocument/2006/relationships/image" Target="../media/image262.png"/><Relationship Id="rId44" Type="http://schemas.openxmlformats.org/officeDocument/2006/relationships/image" Target="../media/image275.png"/><Relationship Id="rId52" Type="http://schemas.openxmlformats.org/officeDocument/2006/relationships/image" Target="../media/image283.png"/><Relationship Id="rId60" Type="http://schemas.openxmlformats.org/officeDocument/2006/relationships/image" Target="../media/image291.png"/><Relationship Id="rId65" Type="http://schemas.openxmlformats.org/officeDocument/2006/relationships/image" Target="../media/image296.png"/><Relationship Id="rId73" Type="http://schemas.openxmlformats.org/officeDocument/2006/relationships/image" Target="../media/image304.png"/><Relationship Id="rId78" Type="http://schemas.openxmlformats.org/officeDocument/2006/relationships/image" Target="../media/image309.png"/><Relationship Id="rId81" Type="http://schemas.openxmlformats.org/officeDocument/2006/relationships/image" Target="../media/image312.png"/><Relationship Id="rId86" Type="http://schemas.openxmlformats.org/officeDocument/2006/relationships/image" Target="../media/image317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9" Type="http://schemas.openxmlformats.org/officeDocument/2006/relationships/image" Target="../media/image270.png"/><Relationship Id="rId34" Type="http://schemas.openxmlformats.org/officeDocument/2006/relationships/image" Target="../media/image265.png"/><Relationship Id="rId50" Type="http://schemas.openxmlformats.org/officeDocument/2006/relationships/image" Target="../media/image281.png"/><Relationship Id="rId55" Type="http://schemas.openxmlformats.org/officeDocument/2006/relationships/image" Target="../media/image286.png"/><Relationship Id="rId76" Type="http://schemas.openxmlformats.org/officeDocument/2006/relationships/image" Target="../media/image307.png"/><Relationship Id="rId7" Type="http://schemas.openxmlformats.org/officeDocument/2006/relationships/image" Target="../media/image238.png"/><Relationship Id="rId71" Type="http://schemas.openxmlformats.org/officeDocument/2006/relationships/image" Target="../media/image302.png"/><Relationship Id="rId92" Type="http://schemas.openxmlformats.org/officeDocument/2006/relationships/image" Target="../media/image323.png"/><Relationship Id="rId2" Type="http://schemas.openxmlformats.org/officeDocument/2006/relationships/image" Target="../media/image103.png"/><Relationship Id="rId29" Type="http://schemas.openxmlformats.org/officeDocument/2006/relationships/image" Target="../media/image260.png"/><Relationship Id="rId24" Type="http://schemas.openxmlformats.org/officeDocument/2006/relationships/image" Target="../media/image255.png"/><Relationship Id="rId40" Type="http://schemas.openxmlformats.org/officeDocument/2006/relationships/image" Target="../media/image271.png"/><Relationship Id="rId45" Type="http://schemas.openxmlformats.org/officeDocument/2006/relationships/image" Target="../media/image276.png"/><Relationship Id="rId66" Type="http://schemas.openxmlformats.org/officeDocument/2006/relationships/image" Target="../media/image297.png"/><Relationship Id="rId87" Type="http://schemas.openxmlformats.org/officeDocument/2006/relationships/image" Target="../media/image318.png"/><Relationship Id="rId61" Type="http://schemas.openxmlformats.org/officeDocument/2006/relationships/image" Target="../media/image292.png"/><Relationship Id="rId82" Type="http://schemas.openxmlformats.org/officeDocument/2006/relationships/image" Target="../media/image313.png"/><Relationship Id="rId19" Type="http://schemas.openxmlformats.org/officeDocument/2006/relationships/image" Target="../media/image250.png"/><Relationship Id="rId14" Type="http://schemas.openxmlformats.org/officeDocument/2006/relationships/image" Target="../media/image245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56" Type="http://schemas.openxmlformats.org/officeDocument/2006/relationships/image" Target="../media/image287.png"/><Relationship Id="rId77" Type="http://schemas.openxmlformats.org/officeDocument/2006/relationships/image" Target="../media/image30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5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5" Type="http://schemas.openxmlformats.org/officeDocument/2006/relationships/image" Target="../media/image326.png"/><Relationship Id="rId10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42.png"/><Relationship Id="rId14" Type="http://schemas.openxmlformats.org/officeDocument/2006/relationships/image" Target="../media/image3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22.png"/><Relationship Id="rId18" Type="http://schemas.openxmlformats.org/officeDocument/2006/relationships/image" Target="../media/image47.png"/><Relationship Id="rId3" Type="http://schemas.openxmlformats.org/officeDocument/2006/relationships/image" Target="../media/image42.png"/><Relationship Id="rId21" Type="http://schemas.openxmlformats.org/officeDocument/2006/relationships/image" Target="../media/image336.png"/><Relationship Id="rId7" Type="http://schemas.openxmlformats.org/officeDocument/2006/relationships/image" Target="../media/image327.png"/><Relationship Id="rId12" Type="http://schemas.openxmlformats.org/officeDocument/2006/relationships/image" Target="../media/image331.png"/><Relationship Id="rId17" Type="http://schemas.openxmlformats.org/officeDocument/2006/relationships/image" Target="../media/image128.png"/><Relationship Id="rId2" Type="http://schemas.openxmlformats.org/officeDocument/2006/relationships/image" Target="../media/image3.png"/><Relationship Id="rId16" Type="http://schemas.openxmlformats.org/officeDocument/2006/relationships/image" Target="../media/image334.png"/><Relationship Id="rId20" Type="http://schemas.openxmlformats.org/officeDocument/2006/relationships/image" Target="../media/image3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330.png"/><Relationship Id="rId5" Type="http://schemas.openxmlformats.org/officeDocument/2006/relationships/image" Target="../media/image50.png"/><Relationship Id="rId15" Type="http://schemas.openxmlformats.org/officeDocument/2006/relationships/image" Target="../media/image333.png"/><Relationship Id="rId23" Type="http://schemas.openxmlformats.org/officeDocument/2006/relationships/image" Target="../media/image338.png"/><Relationship Id="rId10" Type="http://schemas.openxmlformats.org/officeDocument/2006/relationships/image" Target="../media/image329.png"/><Relationship Id="rId19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328.png"/><Relationship Id="rId14" Type="http://schemas.openxmlformats.org/officeDocument/2006/relationships/image" Target="../media/image332.png"/><Relationship Id="rId22" Type="http://schemas.openxmlformats.org/officeDocument/2006/relationships/image" Target="../media/image33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4.png"/><Relationship Id="rId18" Type="http://schemas.openxmlformats.org/officeDocument/2006/relationships/image" Target="../media/image346.png"/><Relationship Id="rId26" Type="http://schemas.openxmlformats.org/officeDocument/2006/relationships/image" Target="../media/image354.png"/><Relationship Id="rId21" Type="http://schemas.openxmlformats.org/officeDocument/2006/relationships/image" Target="../media/image349.png"/><Relationship Id="rId34" Type="http://schemas.openxmlformats.org/officeDocument/2006/relationships/image" Target="../media/image23.png"/><Relationship Id="rId7" Type="http://schemas.openxmlformats.org/officeDocument/2006/relationships/image" Target="../media/image339.png"/><Relationship Id="rId12" Type="http://schemas.openxmlformats.org/officeDocument/2006/relationships/image" Target="../media/image343.png"/><Relationship Id="rId17" Type="http://schemas.openxmlformats.org/officeDocument/2006/relationships/image" Target="../media/image345.png"/><Relationship Id="rId25" Type="http://schemas.openxmlformats.org/officeDocument/2006/relationships/image" Target="../media/image353.png"/><Relationship Id="rId33" Type="http://schemas.openxmlformats.org/officeDocument/2006/relationships/image" Target="../media/image361.png"/><Relationship Id="rId2" Type="http://schemas.openxmlformats.org/officeDocument/2006/relationships/image" Target="../media/image3.png"/><Relationship Id="rId16" Type="http://schemas.openxmlformats.org/officeDocument/2006/relationships/image" Target="../media/image48.png"/><Relationship Id="rId20" Type="http://schemas.openxmlformats.org/officeDocument/2006/relationships/image" Target="../media/image348.png"/><Relationship Id="rId29" Type="http://schemas.openxmlformats.org/officeDocument/2006/relationships/image" Target="../media/image3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342.png"/><Relationship Id="rId24" Type="http://schemas.openxmlformats.org/officeDocument/2006/relationships/image" Target="../media/image352.png"/><Relationship Id="rId32" Type="http://schemas.openxmlformats.org/officeDocument/2006/relationships/image" Target="../media/image360.png"/><Relationship Id="rId37" Type="http://schemas.openxmlformats.org/officeDocument/2006/relationships/image" Target="../media/image364.png"/><Relationship Id="rId5" Type="http://schemas.openxmlformats.org/officeDocument/2006/relationships/image" Target="../media/image50.png"/><Relationship Id="rId15" Type="http://schemas.openxmlformats.org/officeDocument/2006/relationships/image" Target="../media/image47.png"/><Relationship Id="rId23" Type="http://schemas.openxmlformats.org/officeDocument/2006/relationships/image" Target="../media/image351.png"/><Relationship Id="rId28" Type="http://schemas.openxmlformats.org/officeDocument/2006/relationships/image" Target="../media/image356.png"/><Relationship Id="rId36" Type="http://schemas.openxmlformats.org/officeDocument/2006/relationships/image" Target="../media/image363.png"/><Relationship Id="rId10" Type="http://schemas.openxmlformats.org/officeDocument/2006/relationships/image" Target="../media/image341.png"/><Relationship Id="rId19" Type="http://schemas.openxmlformats.org/officeDocument/2006/relationships/image" Target="../media/image347.png"/><Relationship Id="rId31" Type="http://schemas.openxmlformats.org/officeDocument/2006/relationships/image" Target="../media/image359.png"/><Relationship Id="rId4" Type="http://schemas.openxmlformats.org/officeDocument/2006/relationships/image" Target="../media/image46.png"/><Relationship Id="rId9" Type="http://schemas.openxmlformats.org/officeDocument/2006/relationships/image" Target="../media/image340.png"/><Relationship Id="rId14" Type="http://schemas.openxmlformats.org/officeDocument/2006/relationships/image" Target="../media/image128.png"/><Relationship Id="rId22" Type="http://schemas.openxmlformats.org/officeDocument/2006/relationships/image" Target="../media/image350.png"/><Relationship Id="rId27" Type="http://schemas.openxmlformats.org/officeDocument/2006/relationships/image" Target="../media/image355.png"/><Relationship Id="rId30" Type="http://schemas.openxmlformats.org/officeDocument/2006/relationships/image" Target="../media/image358.png"/><Relationship Id="rId35" Type="http://schemas.openxmlformats.org/officeDocument/2006/relationships/image" Target="../media/image362.png"/><Relationship Id="rId8" Type="http://schemas.openxmlformats.org/officeDocument/2006/relationships/image" Target="../media/image53.png"/><Relationship Id="rId3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png"/><Relationship Id="rId13" Type="http://schemas.openxmlformats.org/officeDocument/2006/relationships/image" Target="../media/image54.png"/><Relationship Id="rId18" Type="http://schemas.openxmlformats.org/officeDocument/2006/relationships/image" Target="../media/image373.png"/><Relationship Id="rId26" Type="http://schemas.openxmlformats.org/officeDocument/2006/relationships/image" Target="../media/image377.png"/><Relationship Id="rId3" Type="http://schemas.openxmlformats.org/officeDocument/2006/relationships/image" Target="../media/image42.png"/><Relationship Id="rId21" Type="http://schemas.openxmlformats.org/officeDocument/2006/relationships/image" Target="../media/image376.png"/><Relationship Id="rId7" Type="http://schemas.openxmlformats.org/officeDocument/2006/relationships/image" Target="../media/image365.png"/><Relationship Id="rId12" Type="http://schemas.openxmlformats.org/officeDocument/2006/relationships/image" Target="../media/image369.png"/><Relationship Id="rId17" Type="http://schemas.openxmlformats.org/officeDocument/2006/relationships/image" Target="../media/image344.png"/><Relationship Id="rId25" Type="http://schemas.openxmlformats.org/officeDocument/2006/relationships/image" Target="../media/image48.png"/><Relationship Id="rId2" Type="http://schemas.openxmlformats.org/officeDocument/2006/relationships/image" Target="../media/image3.png"/><Relationship Id="rId16" Type="http://schemas.openxmlformats.org/officeDocument/2006/relationships/image" Target="../media/image372.png"/><Relationship Id="rId20" Type="http://schemas.openxmlformats.org/officeDocument/2006/relationships/image" Target="../media/image3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368.png"/><Relationship Id="rId24" Type="http://schemas.openxmlformats.org/officeDocument/2006/relationships/image" Target="../media/image47.png"/><Relationship Id="rId5" Type="http://schemas.openxmlformats.org/officeDocument/2006/relationships/image" Target="../media/image50.png"/><Relationship Id="rId15" Type="http://schemas.openxmlformats.org/officeDocument/2006/relationships/image" Target="../media/image371.png"/><Relationship Id="rId23" Type="http://schemas.openxmlformats.org/officeDocument/2006/relationships/image" Target="../media/image128.png"/><Relationship Id="rId28" Type="http://schemas.openxmlformats.org/officeDocument/2006/relationships/image" Target="../media/image378.png"/><Relationship Id="rId10" Type="http://schemas.openxmlformats.org/officeDocument/2006/relationships/image" Target="../media/image53.png"/><Relationship Id="rId19" Type="http://schemas.openxmlformats.org/officeDocument/2006/relationships/image" Target="../media/image374.png"/><Relationship Id="rId4" Type="http://schemas.openxmlformats.org/officeDocument/2006/relationships/image" Target="../media/image46.png"/><Relationship Id="rId9" Type="http://schemas.openxmlformats.org/officeDocument/2006/relationships/image" Target="../media/image367.png"/><Relationship Id="rId14" Type="http://schemas.openxmlformats.org/officeDocument/2006/relationships/image" Target="../media/image370.png"/><Relationship Id="rId22" Type="http://schemas.openxmlformats.org/officeDocument/2006/relationships/image" Target="../media/image352.png"/><Relationship Id="rId27" Type="http://schemas.openxmlformats.org/officeDocument/2006/relationships/image" Target="../media/image35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png"/><Relationship Id="rId18" Type="http://schemas.openxmlformats.org/officeDocument/2006/relationships/image" Target="../media/image9.png"/><Relationship Id="rId26" Type="http://schemas.openxmlformats.org/officeDocument/2006/relationships/image" Target="../media/image394.png"/><Relationship Id="rId39" Type="http://schemas.openxmlformats.org/officeDocument/2006/relationships/image" Target="../media/image404.png"/><Relationship Id="rId21" Type="http://schemas.openxmlformats.org/officeDocument/2006/relationships/image" Target="../media/image390.png"/><Relationship Id="rId34" Type="http://schemas.openxmlformats.org/officeDocument/2006/relationships/image" Target="../media/image400.png"/><Relationship Id="rId7" Type="http://schemas.openxmlformats.org/officeDocument/2006/relationships/image" Target="../media/image380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5" Type="http://schemas.openxmlformats.org/officeDocument/2006/relationships/image" Target="../media/image371.png"/><Relationship Id="rId33" Type="http://schemas.openxmlformats.org/officeDocument/2006/relationships/image" Target="../media/image399.png"/><Relationship Id="rId38" Type="http://schemas.openxmlformats.org/officeDocument/2006/relationships/image" Target="../media/image403.png"/><Relationship Id="rId2" Type="http://schemas.openxmlformats.org/officeDocument/2006/relationships/image" Target="../media/image379.png"/><Relationship Id="rId16" Type="http://schemas.openxmlformats.org/officeDocument/2006/relationships/image" Target="../media/image387.png"/><Relationship Id="rId20" Type="http://schemas.openxmlformats.org/officeDocument/2006/relationships/image" Target="../media/image28.png"/><Relationship Id="rId29" Type="http://schemas.openxmlformats.org/officeDocument/2006/relationships/image" Target="../media/image3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382.png"/><Relationship Id="rId24" Type="http://schemas.openxmlformats.org/officeDocument/2006/relationships/image" Target="../media/image393.png"/><Relationship Id="rId32" Type="http://schemas.openxmlformats.org/officeDocument/2006/relationships/image" Target="../media/image398.png"/><Relationship Id="rId37" Type="http://schemas.openxmlformats.org/officeDocument/2006/relationships/image" Target="../media/image402.png"/><Relationship Id="rId40" Type="http://schemas.openxmlformats.org/officeDocument/2006/relationships/image" Target="../media/image405.png"/><Relationship Id="rId5" Type="http://schemas.openxmlformats.org/officeDocument/2006/relationships/image" Target="../media/image50.png"/><Relationship Id="rId15" Type="http://schemas.openxmlformats.org/officeDocument/2006/relationships/image" Target="../media/image386.png"/><Relationship Id="rId23" Type="http://schemas.openxmlformats.org/officeDocument/2006/relationships/image" Target="../media/image392.png"/><Relationship Id="rId28" Type="http://schemas.openxmlformats.org/officeDocument/2006/relationships/image" Target="../media/image395.png"/><Relationship Id="rId36" Type="http://schemas.openxmlformats.org/officeDocument/2006/relationships/image" Target="../media/image401.png"/><Relationship Id="rId10" Type="http://schemas.openxmlformats.org/officeDocument/2006/relationships/image" Target="../media/image381.png"/><Relationship Id="rId19" Type="http://schemas.openxmlformats.org/officeDocument/2006/relationships/image" Target="../media/image389.png"/><Relationship Id="rId31" Type="http://schemas.openxmlformats.org/officeDocument/2006/relationships/image" Target="../media/image397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Relationship Id="rId14" Type="http://schemas.openxmlformats.org/officeDocument/2006/relationships/image" Target="../media/image385.png"/><Relationship Id="rId22" Type="http://schemas.openxmlformats.org/officeDocument/2006/relationships/image" Target="../media/image391.png"/><Relationship Id="rId27" Type="http://schemas.openxmlformats.org/officeDocument/2006/relationships/image" Target="../media/image375.png"/><Relationship Id="rId30" Type="http://schemas.openxmlformats.org/officeDocument/2006/relationships/image" Target="../media/image376.png"/><Relationship Id="rId35" Type="http://schemas.openxmlformats.org/officeDocument/2006/relationships/image" Target="../media/image205.png"/><Relationship Id="rId8" Type="http://schemas.openxmlformats.org/officeDocument/2006/relationships/image" Target="../media/image347.png"/><Relationship Id="rId3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image" Target="../media/image410.png"/><Relationship Id="rId26" Type="http://schemas.openxmlformats.org/officeDocument/2006/relationships/image" Target="../media/image413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34" Type="http://schemas.openxmlformats.org/officeDocument/2006/relationships/image" Target="../media/image354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17" Type="http://schemas.openxmlformats.org/officeDocument/2006/relationships/image" Target="../media/image23.png"/><Relationship Id="rId25" Type="http://schemas.openxmlformats.org/officeDocument/2006/relationships/image" Target="../media/image412.png"/><Relationship Id="rId33" Type="http://schemas.openxmlformats.org/officeDocument/2006/relationships/image" Target="../media/image417.png"/><Relationship Id="rId2" Type="http://schemas.openxmlformats.org/officeDocument/2006/relationships/image" Target="../media/image103.png"/><Relationship Id="rId16" Type="http://schemas.openxmlformats.org/officeDocument/2006/relationships/image" Target="../media/image409.png"/><Relationship Id="rId20" Type="http://schemas.openxmlformats.org/officeDocument/2006/relationships/image" Target="../media/image411.png"/><Relationship Id="rId29" Type="http://schemas.openxmlformats.org/officeDocument/2006/relationships/image" Target="../media/image4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126.png"/><Relationship Id="rId24" Type="http://schemas.openxmlformats.org/officeDocument/2006/relationships/image" Target="../media/image125.png"/><Relationship Id="rId32" Type="http://schemas.openxmlformats.org/officeDocument/2006/relationships/image" Target="../media/image416.png"/><Relationship Id="rId5" Type="http://schemas.openxmlformats.org/officeDocument/2006/relationships/image" Target="../media/image48.png"/><Relationship Id="rId15" Type="http://schemas.openxmlformats.org/officeDocument/2006/relationships/image" Target="../media/image50.png"/><Relationship Id="rId23" Type="http://schemas.openxmlformats.org/officeDocument/2006/relationships/image" Target="../media/image166.png"/><Relationship Id="rId28" Type="http://schemas.openxmlformats.org/officeDocument/2006/relationships/image" Target="../media/image154.png"/><Relationship Id="rId10" Type="http://schemas.openxmlformats.org/officeDocument/2006/relationships/image" Target="../media/image408.png"/><Relationship Id="rId19" Type="http://schemas.openxmlformats.org/officeDocument/2006/relationships/image" Target="../media/image82.png"/><Relationship Id="rId31" Type="http://schemas.openxmlformats.org/officeDocument/2006/relationships/image" Target="../media/image42.png"/><Relationship Id="rId4" Type="http://schemas.openxmlformats.org/officeDocument/2006/relationships/image" Target="../media/image78.png"/><Relationship Id="rId9" Type="http://schemas.openxmlformats.org/officeDocument/2006/relationships/image" Target="../media/image407.png"/><Relationship Id="rId14" Type="http://schemas.openxmlformats.org/officeDocument/2006/relationships/image" Target="../media/image53.png"/><Relationship Id="rId22" Type="http://schemas.openxmlformats.org/officeDocument/2006/relationships/image" Target="../media/image155.png"/><Relationship Id="rId27" Type="http://schemas.openxmlformats.org/officeDocument/2006/relationships/image" Target="../media/image74.png"/><Relationship Id="rId30" Type="http://schemas.openxmlformats.org/officeDocument/2006/relationships/image" Target="../media/image415.png"/><Relationship Id="rId8" Type="http://schemas.openxmlformats.org/officeDocument/2006/relationships/image" Target="../media/image40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6.png"/><Relationship Id="rId18" Type="http://schemas.openxmlformats.org/officeDocument/2006/relationships/image" Target="../media/image431.png"/><Relationship Id="rId26" Type="http://schemas.openxmlformats.org/officeDocument/2006/relationships/image" Target="../media/image439.png"/><Relationship Id="rId3" Type="http://schemas.openxmlformats.org/officeDocument/2006/relationships/image" Target="../media/image419.png"/><Relationship Id="rId21" Type="http://schemas.openxmlformats.org/officeDocument/2006/relationships/image" Target="../media/image434.png"/><Relationship Id="rId34" Type="http://schemas.openxmlformats.org/officeDocument/2006/relationships/image" Target="../media/image447.png"/><Relationship Id="rId7" Type="http://schemas.openxmlformats.org/officeDocument/2006/relationships/image" Target="../media/image423.png"/><Relationship Id="rId12" Type="http://schemas.openxmlformats.org/officeDocument/2006/relationships/image" Target="../media/image425.png"/><Relationship Id="rId17" Type="http://schemas.openxmlformats.org/officeDocument/2006/relationships/image" Target="../media/image430.png"/><Relationship Id="rId25" Type="http://schemas.openxmlformats.org/officeDocument/2006/relationships/image" Target="../media/image438.png"/><Relationship Id="rId33" Type="http://schemas.openxmlformats.org/officeDocument/2006/relationships/image" Target="../media/image446.png"/><Relationship Id="rId2" Type="http://schemas.openxmlformats.org/officeDocument/2006/relationships/image" Target="../media/image418.png"/><Relationship Id="rId16" Type="http://schemas.openxmlformats.org/officeDocument/2006/relationships/image" Target="../media/image429.png"/><Relationship Id="rId20" Type="http://schemas.openxmlformats.org/officeDocument/2006/relationships/image" Target="../media/image433.png"/><Relationship Id="rId29" Type="http://schemas.openxmlformats.org/officeDocument/2006/relationships/image" Target="../media/image4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2.png"/><Relationship Id="rId11" Type="http://schemas.openxmlformats.org/officeDocument/2006/relationships/image" Target="../media/image134.png"/><Relationship Id="rId24" Type="http://schemas.openxmlformats.org/officeDocument/2006/relationships/image" Target="../media/image437.png"/><Relationship Id="rId32" Type="http://schemas.openxmlformats.org/officeDocument/2006/relationships/image" Target="../media/image445.png"/><Relationship Id="rId5" Type="http://schemas.openxmlformats.org/officeDocument/2006/relationships/image" Target="../media/image421.png"/><Relationship Id="rId15" Type="http://schemas.openxmlformats.org/officeDocument/2006/relationships/image" Target="../media/image428.png"/><Relationship Id="rId23" Type="http://schemas.openxmlformats.org/officeDocument/2006/relationships/image" Target="../media/image436.png"/><Relationship Id="rId28" Type="http://schemas.openxmlformats.org/officeDocument/2006/relationships/image" Target="../media/image441.png"/><Relationship Id="rId36" Type="http://schemas.openxmlformats.org/officeDocument/2006/relationships/image" Target="../media/image449.png"/><Relationship Id="rId10" Type="http://schemas.openxmlformats.org/officeDocument/2006/relationships/image" Target="../media/image132.png"/><Relationship Id="rId19" Type="http://schemas.openxmlformats.org/officeDocument/2006/relationships/image" Target="../media/image432.png"/><Relationship Id="rId31" Type="http://schemas.openxmlformats.org/officeDocument/2006/relationships/image" Target="../media/image444.png"/><Relationship Id="rId4" Type="http://schemas.openxmlformats.org/officeDocument/2006/relationships/image" Target="../media/image420.png"/><Relationship Id="rId9" Type="http://schemas.openxmlformats.org/officeDocument/2006/relationships/image" Target="../media/image424.png"/><Relationship Id="rId14" Type="http://schemas.openxmlformats.org/officeDocument/2006/relationships/image" Target="../media/image427.png"/><Relationship Id="rId22" Type="http://schemas.openxmlformats.org/officeDocument/2006/relationships/image" Target="../media/image435.png"/><Relationship Id="rId27" Type="http://schemas.openxmlformats.org/officeDocument/2006/relationships/image" Target="../media/image440.png"/><Relationship Id="rId30" Type="http://schemas.openxmlformats.org/officeDocument/2006/relationships/image" Target="../media/image443.png"/><Relationship Id="rId35" Type="http://schemas.openxmlformats.org/officeDocument/2006/relationships/image" Target="../media/image448.png"/><Relationship Id="rId8" Type="http://schemas.openxmlformats.org/officeDocument/2006/relationships/image" Target="../media/image1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png"/><Relationship Id="rId13" Type="http://schemas.openxmlformats.org/officeDocument/2006/relationships/image" Target="../media/image429.png"/><Relationship Id="rId18" Type="http://schemas.openxmlformats.org/officeDocument/2006/relationships/image" Target="../media/image433.png"/><Relationship Id="rId26" Type="http://schemas.openxmlformats.org/officeDocument/2006/relationships/image" Target="../media/image458.png"/><Relationship Id="rId3" Type="http://schemas.openxmlformats.org/officeDocument/2006/relationships/image" Target="../media/image420.png"/><Relationship Id="rId21" Type="http://schemas.openxmlformats.org/officeDocument/2006/relationships/image" Target="../media/image453.png"/><Relationship Id="rId7" Type="http://schemas.openxmlformats.org/officeDocument/2006/relationships/image" Target="../media/image139.png"/><Relationship Id="rId12" Type="http://schemas.openxmlformats.org/officeDocument/2006/relationships/image" Target="../media/image450.png"/><Relationship Id="rId17" Type="http://schemas.openxmlformats.org/officeDocument/2006/relationships/image" Target="../media/image432.png"/><Relationship Id="rId25" Type="http://schemas.openxmlformats.org/officeDocument/2006/relationships/image" Target="../media/image457.png"/><Relationship Id="rId2" Type="http://schemas.openxmlformats.org/officeDocument/2006/relationships/image" Target="../media/image419.png"/><Relationship Id="rId16" Type="http://schemas.openxmlformats.org/officeDocument/2006/relationships/image" Target="../media/image431.png"/><Relationship Id="rId20" Type="http://schemas.openxmlformats.org/officeDocument/2006/relationships/image" Target="../media/image4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3.png"/><Relationship Id="rId11" Type="http://schemas.openxmlformats.org/officeDocument/2006/relationships/image" Target="../media/image425.png"/><Relationship Id="rId24" Type="http://schemas.openxmlformats.org/officeDocument/2006/relationships/image" Target="../media/image456.png"/><Relationship Id="rId5" Type="http://schemas.openxmlformats.org/officeDocument/2006/relationships/image" Target="../media/image422.png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10" Type="http://schemas.openxmlformats.org/officeDocument/2006/relationships/image" Target="../media/image134.png"/><Relationship Id="rId19" Type="http://schemas.openxmlformats.org/officeDocument/2006/relationships/image" Target="../media/image434.png"/><Relationship Id="rId4" Type="http://schemas.openxmlformats.org/officeDocument/2006/relationships/image" Target="../media/image421.png"/><Relationship Id="rId9" Type="http://schemas.openxmlformats.org/officeDocument/2006/relationships/image" Target="../media/image132.png"/><Relationship Id="rId14" Type="http://schemas.openxmlformats.org/officeDocument/2006/relationships/image" Target="../media/image428.png"/><Relationship Id="rId22" Type="http://schemas.openxmlformats.org/officeDocument/2006/relationships/image" Target="../media/image454.png"/><Relationship Id="rId27" Type="http://schemas.openxmlformats.org/officeDocument/2006/relationships/image" Target="../media/image4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png"/><Relationship Id="rId13" Type="http://schemas.openxmlformats.org/officeDocument/2006/relationships/image" Target="../media/image429.png"/><Relationship Id="rId18" Type="http://schemas.openxmlformats.org/officeDocument/2006/relationships/image" Target="../media/image433.png"/><Relationship Id="rId26" Type="http://schemas.openxmlformats.org/officeDocument/2006/relationships/image" Target="../media/image457.png"/><Relationship Id="rId3" Type="http://schemas.openxmlformats.org/officeDocument/2006/relationships/image" Target="../media/image420.png"/><Relationship Id="rId21" Type="http://schemas.openxmlformats.org/officeDocument/2006/relationships/image" Target="../media/image461.png"/><Relationship Id="rId7" Type="http://schemas.openxmlformats.org/officeDocument/2006/relationships/image" Target="../media/image139.png"/><Relationship Id="rId12" Type="http://schemas.openxmlformats.org/officeDocument/2006/relationships/image" Target="../media/image427.png"/><Relationship Id="rId17" Type="http://schemas.openxmlformats.org/officeDocument/2006/relationships/image" Target="../media/image432.png"/><Relationship Id="rId25" Type="http://schemas.openxmlformats.org/officeDocument/2006/relationships/image" Target="../media/image465.png"/><Relationship Id="rId2" Type="http://schemas.openxmlformats.org/officeDocument/2006/relationships/image" Target="../media/image419.png"/><Relationship Id="rId16" Type="http://schemas.openxmlformats.org/officeDocument/2006/relationships/image" Target="../media/image431.png"/><Relationship Id="rId20" Type="http://schemas.openxmlformats.org/officeDocument/2006/relationships/image" Target="../media/image4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3.png"/><Relationship Id="rId11" Type="http://schemas.openxmlformats.org/officeDocument/2006/relationships/image" Target="../media/image425.png"/><Relationship Id="rId24" Type="http://schemas.openxmlformats.org/officeDocument/2006/relationships/image" Target="../media/image464.png"/><Relationship Id="rId5" Type="http://schemas.openxmlformats.org/officeDocument/2006/relationships/image" Target="../media/image422.png"/><Relationship Id="rId15" Type="http://schemas.openxmlformats.org/officeDocument/2006/relationships/image" Target="../media/image430.png"/><Relationship Id="rId23" Type="http://schemas.openxmlformats.org/officeDocument/2006/relationships/image" Target="../media/image463.png"/><Relationship Id="rId28" Type="http://schemas.openxmlformats.org/officeDocument/2006/relationships/image" Target="../media/image459.png"/><Relationship Id="rId10" Type="http://schemas.openxmlformats.org/officeDocument/2006/relationships/image" Target="../media/image134.png"/><Relationship Id="rId19" Type="http://schemas.openxmlformats.org/officeDocument/2006/relationships/image" Target="../media/image434.png"/><Relationship Id="rId4" Type="http://schemas.openxmlformats.org/officeDocument/2006/relationships/image" Target="../media/image421.png"/><Relationship Id="rId9" Type="http://schemas.openxmlformats.org/officeDocument/2006/relationships/image" Target="../media/image132.png"/><Relationship Id="rId14" Type="http://schemas.openxmlformats.org/officeDocument/2006/relationships/image" Target="../media/image460.png"/><Relationship Id="rId22" Type="http://schemas.openxmlformats.org/officeDocument/2006/relationships/image" Target="../media/image462.png"/><Relationship Id="rId27" Type="http://schemas.openxmlformats.org/officeDocument/2006/relationships/image" Target="../media/image4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6.png"/><Relationship Id="rId18" Type="http://schemas.openxmlformats.org/officeDocument/2006/relationships/image" Target="../media/image435.png"/><Relationship Id="rId26" Type="http://schemas.openxmlformats.org/officeDocument/2006/relationships/image" Target="../media/image469.png"/><Relationship Id="rId21" Type="http://schemas.openxmlformats.org/officeDocument/2006/relationships/image" Target="../media/image438.png"/><Relationship Id="rId34" Type="http://schemas.openxmlformats.org/officeDocument/2006/relationships/image" Target="../media/image475.png"/><Relationship Id="rId7" Type="http://schemas.openxmlformats.org/officeDocument/2006/relationships/image" Target="../media/image134.png"/><Relationship Id="rId12" Type="http://schemas.openxmlformats.org/officeDocument/2006/relationships/image" Target="../media/image429.png"/><Relationship Id="rId17" Type="http://schemas.openxmlformats.org/officeDocument/2006/relationships/image" Target="../media/image434.png"/><Relationship Id="rId25" Type="http://schemas.openxmlformats.org/officeDocument/2006/relationships/image" Target="../media/image442.png"/><Relationship Id="rId33" Type="http://schemas.openxmlformats.org/officeDocument/2006/relationships/image" Target="../media/image474.png"/><Relationship Id="rId2" Type="http://schemas.openxmlformats.org/officeDocument/2006/relationships/image" Target="../media/image418.png"/><Relationship Id="rId16" Type="http://schemas.openxmlformats.org/officeDocument/2006/relationships/image" Target="../media/image433.png"/><Relationship Id="rId20" Type="http://schemas.openxmlformats.org/officeDocument/2006/relationships/image" Target="../media/image437.png"/><Relationship Id="rId29" Type="http://schemas.openxmlformats.org/officeDocument/2006/relationships/image" Target="../media/image4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0.png"/><Relationship Id="rId11" Type="http://schemas.openxmlformats.org/officeDocument/2006/relationships/image" Target="../media/image460.png"/><Relationship Id="rId24" Type="http://schemas.openxmlformats.org/officeDocument/2006/relationships/image" Target="../media/image468.png"/><Relationship Id="rId32" Type="http://schemas.openxmlformats.org/officeDocument/2006/relationships/image" Target="../media/image473.png"/><Relationship Id="rId37" Type="http://schemas.openxmlformats.org/officeDocument/2006/relationships/image" Target="../media/image478.png"/><Relationship Id="rId5" Type="http://schemas.openxmlformats.org/officeDocument/2006/relationships/image" Target="../media/image139.png"/><Relationship Id="rId15" Type="http://schemas.openxmlformats.org/officeDocument/2006/relationships/image" Target="../media/image432.png"/><Relationship Id="rId23" Type="http://schemas.openxmlformats.org/officeDocument/2006/relationships/image" Target="../media/image467.png"/><Relationship Id="rId28" Type="http://schemas.openxmlformats.org/officeDocument/2006/relationships/image" Target="../media/image470.png"/><Relationship Id="rId36" Type="http://schemas.openxmlformats.org/officeDocument/2006/relationships/image" Target="../media/image477.png"/><Relationship Id="rId10" Type="http://schemas.openxmlformats.org/officeDocument/2006/relationships/image" Target="../media/image427.png"/><Relationship Id="rId19" Type="http://schemas.openxmlformats.org/officeDocument/2006/relationships/image" Target="../media/image436.png"/><Relationship Id="rId31" Type="http://schemas.openxmlformats.org/officeDocument/2006/relationships/image" Target="../media/image472.png"/><Relationship Id="rId4" Type="http://schemas.openxmlformats.org/officeDocument/2006/relationships/image" Target="../media/image422.png"/><Relationship Id="rId9" Type="http://schemas.openxmlformats.org/officeDocument/2006/relationships/image" Target="../media/image132.png"/><Relationship Id="rId14" Type="http://schemas.openxmlformats.org/officeDocument/2006/relationships/image" Target="../media/image431.png"/><Relationship Id="rId22" Type="http://schemas.openxmlformats.org/officeDocument/2006/relationships/image" Target="../media/image439.png"/><Relationship Id="rId27" Type="http://schemas.openxmlformats.org/officeDocument/2006/relationships/image" Target="../media/image445.png"/><Relationship Id="rId30" Type="http://schemas.openxmlformats.org/officeDocument/2006/relationships/image" Target="../media/image471.png"/><Relationship Id="rId35" Type="http://schemas.openxmlformats.org/officeDocument/2006/relationships/image" Target="../media/image476.png"/><Relationship Id="rId8" Type="http://schemas.openxmlformats.org/officeDocument/2006/relationships/image" Target="../media/image425.png"/><Relationship Id="rId3" Type="http://schemas.openxmlformats.org/officeDocument/2006/relationships/image" Target="../media/image42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9.png"/><Relationship Id="rId18" Type="http://schemas.openxmlformats.org/officeDocument/2006/relationships/image" Target="../media/image483.png"/><Relationship Id="rId26" Type="http://schemas.openxmlformats.org/officeDocument/2006/relationships/image" Target="../media/image490.png"/><Relationship Id="rId39" Type="http://schemas.openxmlformats.org/officeDocument/2006/relationships/image" Target="../media/image502.png"/><Relationship Id="rId21" Type="http://schemas.openxmlformats.org/officeDocument/2006/relationships/image" Target="../media/image485.png"/><Relationship Id="rId34" Type="http://schemas.openxmlformats.org/officeDocument/2006/relationships/image" Target="../media/image498.png"/><Relationship Id="rId42" Type="http://schemas.openxmlformats.org/officeDocument/2006/relationships/image" Target="../media/image505.png"/><Relationship Id="rId47" Type="http://schemas.openxmlformats.org/officeDocument/2006/relationships/image" Target="../media/image510.png"/><Relationship Id="rId50" Type="http://schemas.openxmlformats.org/officeDocument/2006/relationships/image" Target="../media/image513.png"/><Relationship Id="rId7" Type="http://schemas.openxmlformats.org/officeDocument/2006/relationships/image" Target="../media/image133.png"/><Relationship Id="rId2" Type="http://schemas.openxmlformats.org/officeDocument/2006/relationships/image" Target="../media/image131.png"/><Relationship Id="rId16" Type="http://schemas.openxmlformats.org/officeDocument/2006/relationships/image" Target="../media/image431.png"/><Relationship Id="rId29" Type="http://schemas.openxmlformats.org/officeDocument/2006/relationships/image" Target="../media/image493.png"/><Relationship Id="rId11" Type="http://schemas.openxmlformats.org/officeDocument/2006/relationships/image" Target="../media/image426.png"/><Relationship Id="rId24" Type="http://schemas.openxmlformats.org/officeDocument/2006/relationships/image" Target="../media/image488.png"/><Relationship Id="rId32" Type="http://schemas.openxmlformats.org/officeDocument/2006/relationships/image" Target="../media/image496.png"/><Relationship Id="rId37" Type="http://schemas.openxmlformats.org/officeDocument/2006/relationships/image" Target="../media/image500.png"/><Relationship Id="rId40" Type="http://schemas.openxmlformats.org/officeDocument/2006/relationships/image" Target="../media/image503.png"/><Relationship Id="rId45" Type="http://schemas.openxmlformats.org/officeDocument/2006/relationships/image" Target="../media/image508.png"/><Relationship Id="rId53" Type="http://schemas.openxmlformats.org/officeDocument/2006/relationships/image" Target="../media/image516.png"/><Relationship Id="rId5" Type="http://schemas.openxmlformats.org/officeDocument/2006/relationships/image" Target="../media/image134.png"/><Relationship Id="rId10" Type="http://schemas.openxmlformats.org/officeDocument/2006/relationships/image" Target="../media/image421.png"/><Relationship Id="rId19" Type="http://schemas.openxmlformats.org/officeDocument/2006/relationships/image" Target="../media/image434.png"/><Relationship Id="rId31" Type="http://schemas.openxmlformats.org/officeDocument/2006/relationships/image" Target="../media/image495.png"/><Relationship Id="rId44" Type="http://schemas.openxmlformats.org/officeDocument/2006/relationships/image" Target="../media/image507.png"/><Relationship Id="rId52" Type="http://schemas.openxmlformats.org/officeDocument/2006/relationships/image" Target="../media/image515.png"/><Relationship Id="rId4" Type="http://schemas.openxmlformats.org/officeDocument/2006/relationships/image" Target="../media/image139.png"/><Relationship Id="rId9" Type="http://schemas.openxmlformats.org/officeDocument/2006/relationships/image" Target="../media/image479.png"/><Relationship Id="rId14" Type="http://schemas.openxmlformats.org/officeDocument/2006/relationships/image" Target="../media/image481.png"/><Relationship Id="rId22" Type="http://schemas.openxmlformats.org/officeDocument/2006/relationships/image" Target="../media/image486.png"/><Relationship Id="rId27" Type="http://schemas.openxmlformats.org/officeDocument/2006/relationships/image" Target="../media/image491.png"/><Relationship Id="rId30" Type="http://schemas.openxmlformats.org/officeDocument/2006/relationships/image" Target="../media/image494.png"/><Relationship Id="rId35" Type="http://schemas.openxmlformats.org/officeDocument/2006/relationships/image" Target="../media/image474.png"/><Relationship Id="rId43" Type="http://schemas.openxmlformats.org/officeDocument/2006/relationships/image" Target="../media/image506.png"/><Relationship Id="rId48" Type="http://schemas.openxmlformats.org/officeDocument/2006/relationships/image" Target="../media/image511.png"/><Relationship Id="rId8" Type="http://schemas.openxmlformats.org/officeDocument/2006/relationships/image" Target="../media/image420.png"/><Relationship Id="rId51" Type="http://schemas.openxmlformats.org/officeDocument/2006/relationships/image" Target="../media/image514.png"/><Relationship Id="rId3" Type="http://schemas.openxmlformats.org/officeDocument/2006/relationships/image" Target="../media/image132.png"/><Relationship Id="rId12" Type="http://schemas.openxmlformats.org/officeDocument/2006/relationships/image" Target="../media/image480.png"/><Relationship Id="rId17" Type="http://schemas.openxmlformats.org/officeDocument/2006/relationships/image" Target="../media/image432.png"/><Relationship Id="rId25" Type="http://schemas.openxmlformats.org/officeDocument/2006/relationships/image" Target="../media/image489.png"/><Relationship Id="rId33" Type="http://schemas.openxmlformats.org/officeDocument/2006/relationships/image" Target="../media/image497.png"/><Relationship Id="rId38" Type="http://schemas.openxmlformats.org/officeDocument/2006/relationships/image" Target="../media/image501.png"/><Relationship Id="rId46" Type="http://schemas.openxmlformats.org/officeDocument/2006/relationships/image" Target="../media/image509.png"/><Relationship Id="rId20" Type="http://schemas.openxmlformats.org/officeDocument/2006/relationships/image" Target="../media/image484.png"/><Relationship Id="rId41" Type="http://schemas.openxmlformats.org/officeDocument/2006/relationships/image" Target="../media/image5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7.png"/><Relationship Id="rId15" Type="http://schemas.openxmlformats.org/officeDocument/2006/relationships/image" Target="../media/image482.png"/><Relationship Id="rId23" Type="http://schemas.openxmlformats.org/officeDocument/2006/relationships/image" Target="../media/image487.png"/><Relationship Id="rId28" Type="http://schemas.openxmlformats.org/officeDocument/2006/relationships/image" Target="../media/image492.png"/><Relationship Id="rId36" Type="http://schemas.openxmlformats.org/officeDocument/2006/relationships/image" Target="../media/image499.png"/><Relationship Id="rId49" Type="http://schemas.openxmlformats.org/officeDocument/2006/relationships/image" Target="../media/image51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39.png"/><Relationship Id="rId26" Type="http://schemas.openxmlformats.org/officeDocument/2006/relationships/image" Target="../media/image360.png"/><Relationship Id="rId39" Type="http://schemas.openxmlformats.org/officeDocument/2006/relationships/image" Target="../media/image534.png"/><Relationship Id="rId21" Type="http://schemas.openxmlformats.org/officeDocument/2006/relationships/image" Target="../media/image521.png"/><Relationship Id="rId34" Type="http://schemas.openxmlformats.org/officeDocument/2006/relationships/image" Target="../media/image530.png"/><Relationship Id="rId42" Type="http://schemas.openxmlformats.org/officeDocument/2006/relationships/image" Target="../media/image537.png"/><Relationship Id="rId7" Type="http://schemas.openxmlformats.org/officeDocument/2006/relationships/image" Target="../media/image518.png"/><Relationship Id="rId2" Type="http://schemas.openxmlformats.org/officeDocument/2006/relationships/image" Target="../media/image517.png"/><Relationship Id="rId16" Type="http://schemas.openxmlformats.org/officeDocument/2006/relationships/image" Target="../media/image41.png"/><Relationship Id="rId20" Type="http://schemas.openxmlformats.org/officeDocument/2006/relationships/image" Target="../media/image3.png"/><Relationship Id="rId29" Type="http://schemas.openxmlformats.org/officeDocument/2006/relationships/image" Target="../media/image526.png"/><Relationship Id="rId41" Type="http://schemas.openxmlformats.org/officeDocument/2006/relationships/image" Target="../media/image5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11" Type="http://schemas.openxmlformats.org/officeDocument/2006/relationships/image" Target="../media/image415.png"/><Relationship Id="rId24" Type="http://schemas.openxmlformats.org/officeDocument/2006/relationships/image" Target="../media/image522.png"/><Relationship Id="rId32" Type="http://schemas.openxmlformats.org/officeDocument/2006/relationships/image" Target="../media/image354.png"/><Relationship Id="rId37" Type="http://schemas.openxmlformats.org/officeDocument/2006/relationships/image" Target="../media/image532.png"/><Relationship Id="rId40" Type="http://schemas.openxmlformats.org/officeDocument/2006/relationships/image" Target="../media/image535.png"/><Relationship Id="rId5" Type="http://schemas.openxmlformats.org/officeDocument/2006/relationships/image" Target="../media/image78.png"/><Relationship Id="rId15" Type="http://schemas.openxmlformats.org/officeDocument/2006/relationships/image" Target="../media/image48.png"/><Relationship Id="rId23" Type="http://schemas.openxmlformats.org/officeDocument/2006/relationships/image" Target="../media/image53.png"/><Relationship Id="rId28" Type="http://schemas.openxmlformats.org/officeDocument/2006/relationships/image" Target="../media/image525.png"/><Relationship Id="rId36" Type="http://schemas.openxmlformats.org/officeDocument/2006/relationships/image" Target="../media/image531.png"/><Relationship Id="rId10" Type="http://schemas.openxmlformats.org/officeDocument/2006/relationships/image" Target="../media/image167.png"/><Relationship Id="rId19" Type="http://schemas.openxmlformats.org/officeDocument/2006/relationships/image" Target="../media/image520.png"/><Relationship Id="rId31" Type="http://schemas.openxmlformats.org/officeDocument/2006/relationships/image" Target="../media/image528.png"/><Relationship Id="rId4" Type="http://schemas.openxmlformats.org/officeDocument/2006/relationships/image" Target="../media/image155.png"/><Relationship Id="rId9" Type="http://schemas.openxmlformats.org/officeDocument/2006/relationships/image" Target="../media/image74.png"/><Relationship Id="rId14" Type="http://schemas.openxmlformats.org/officeDocument/2006/relationships/image" Target="../media/image49.png"/><Relationship Id="rId22" Type="http://schemas.openxmlformats.org/officeDocument/2006/relationships/image" Target="../media/image154.png"/><Relationship Id="rId27" Type="http://schemas.openxmlformats.org/officeDocument/2006/relationships/image" Target="../media/image524.png"/><Relationship Id="rId30" Type="http://schemas.openxmlformats.org/officeDocument/2006/relationships/image" Target="../media/image527.png"/><Relationship Id="rId35" Type="http://schemas.openxmlformats.org/officeDocument/2006/relationships/image" Target="../media/image51.png"/><Relationship Id="rId43" Type="http://schemas.openxmlformats.org/officeDocument/2006/relationships/image" Target="../media/image538.png"/><Relationship Id="rId8" Type="http://schemas.openxmlformats.org/officeDocument/2006/relationships/image" Target="../media/image156.png"/><Relationship Id="rId3" Type="http://schemas.openxmlformats.org/officeDocument/2006/relationships/image" Target="../media/image164.png"/><Relationship Id="rId12" Type="http://schemas.openxmlformats.org/officeDocument/2006/relationships/image" Target="../media/image519.png"/><Relationship Id="rId17" Type="http://schemas.openxmlformats.org/officeDocument/2006/relationships/image" Target="../media/image414.png"/><Relationship Id="rId25" Type="http://schemas.openxmlformats.org/officeDocument/2006/relationships/image" Target="../media/image523.png"/><Relationship Id="rId33" Type="http://schemas.openxmlformats.org/officeDocument/2006/relationships/image" Target="../media/image529.png"/><Relationship Id="rId38" Type="http://schemas.openxmlformats.org/officeDocument/2006/relationships/image" Target="../media/image5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166.png"/><Relationship Id="rId18" Type="http://schemas.openxmlformats.org/officeDocument/2006/relationships/image" Target="../media/image156.png"/><Relationship Id="rId3" Type="http://schemas.openxmlformats.org/officeDocument/2006/relationships/image" Target="../media/image78.png"/><Relationship Id="rId21" Type="http://schemas.openxmlformats.org/officeDocument/2006/relationships/image" Target="../media/image128.png"/><Relationship Id="rId7" Type="http://schemas.openxmlformats.org/officeDocument/2006/relationships/image" Target="../media/image46.png"/><Relationship Id="rId12" Type="http://schemas.openxmlformats.org/officeDocument/2006/relationships/image" Target="../media/image164.png"/><Relationship Id="rId17" Type="http://schemas.openxmlformats.org/officeDocument/2006/relationships/image" Target="../media/image540.png"/><Relationship Id="rId25" Type="http://schemas.openxmlformats.org/officeDocument/2006/relationships/image" Target="../media/image126.png"/><Relationship Id="rId2" Type="http://schemas.openxmlformats.org/officeDocument/2006/relationships/image" Target="../media/image3.png"/><Relationship Id="rId16" Type="http://schemas.openxmlformats.org/officeDocument/2006/relationships/image" Target="../media/image74.png"/><Relationship Id="rId20" Type="http://schemas.openxmlformats.org/officeDocument/2006/relationships/image" Target="../media/image5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5.png"/><Relationship Id="rId11" Type="http://schemas.openxmlformats.org/officeDocument/2006/relationships/image" Target="../media/image47.png"/><Relationship Id="rId24" Type="http://schemas.openxmlformats.org/officeDocument/2006/relationships/image" Target="../media/image45.png"/><Relationship Id="rId5" Type="http://schemas.openxmlformats.org/officeDocument/2006/relationships/image" Target="../media/image82.png"/><Relationship Id="rId15" Type="http://schemas.openxmlformats.org/officeDocument/2006/relationships/image" Target="../media/image539.png"/><Relationship Id="rId23" Type="http://schemas.openxmlformats.org/officeDocument/2006/relationships/image" Target="../media/image543.png"/><Relationship Id="rId10" Type="http://schemas.openxmlformats.org/officeDocument/2006/relationships/image" Target="../media/image42.png"/><Relationship Id="rId19" Type="http://schemas.openxmlformats.org/officeDocument/2006/relationships/image" Target="../media/image125.png"/><Relationship Id="rId4" Type="http://schemas.openxmlformats.org/officeDocument/2006/relationships/image" Target="../media/image49.png"/><Relationship Id="rId9" Type="http://schemas.openxmlformats.org/officeDocument/2006/relationships/image" Target="../media/image48.png"/><Relationship Id="rId14" Type="http://schemas.openxmlformats.org/officeDocument/2006/relationships/image" Target="../media/image154.png"/><Relationship Id="rId22" Type="http://schemas.openxmlformats.org/officeDocument/2006/relationships/image" Target="../media/image54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156.png"/><Relationship Id="rId26" Type="http://schemas.openxmlformats.org/officeDocument/2006/relationships/image" Target="../media/image548.png"/><Relationship Id="rId3" Type="http://schemas.openxmlformats.org/officeDocument/2006/relationships/image" Target="../media/image3.png"/><Relationship Id="rId21" Type="http://schemas.openxmlformats.org/officeDocument/2006/relationships/image" Target="../media/image167.png"/><Relationship Id="rId7" Type="http://schemas.openxmlformats.org/officeDocument/2006/relationships/image" Target="../media/image82.png"/><Relationship Id="rId12" Type="http://schemas.openxmlformats.org/officeDocument/2006/relationships/image" Target="../media/image155.png"/><Relationship Id="rId17" Type="http://schemas.openxmlformats.org/officeDocument/2006/relationships/image" Target="../media/image164.png"/><Relationship Id="rId25" Type="http://schemas.openxmlformats.org/officeDocument/2006/relationships/image" Target="../media/image518.png"/><Relationship Id="rId33" Type="http://schemas.openxmlformats.org/officeDocument/2006/relationships/image" Target="../media/image551.png"/><Relationship Id="rId2" Type="http://schemas.openxmlformats.org/officeDocument/2006/relationships/image" Target="../media/image544.png"/><Relationship Id="rId16" Type="http://schemas.openxmlformats.org/officeDocument/2006/relationships/image" Target="../media/image547.png"/><Relationship Id="rId20" Type="http://schemas.openxmlformats.org/officeDocument/2006/relationships/image" Target="../media/image157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24" Type="http://schemas.openxmlformats.org/officeDocument/2006/relationships/image" Target="../media/image166.png"/><Relationship Id="rId32" Type="http://schemas.openxmlformats.org/officeDocument/2006/relationships/image" Target="../media/image550.png"/><Relationship Id="rId5" Type="http://schemas.openxmlformats.org/officeDocument/2006/relationships/image" Target="../media/image126.png"/><Relationship Id="rId15" Type="http://schemas.openxmlformats.org/officeDocument/2006/relationships/image" Target="../media/image546.png"/><Relationship Id="rId23" Type="http://schemas.openxmlformats.org/officeDocument/2006/relationships/image" Target="../media/image154.png"/><Relationship Id="rId28" Type="http://schemas.openxmlformats.org/officeDocument/2006/relationships/image" Target="../media/image549.png"/><Relationship Id="rId10" Type="http://schemas.openxmlformats.org/officeDocument/2006/relationships/image" Target="../media/image78.png"/><Relationship Id="rId19" Type="http://schemas.openxmlformats.org/officeDocument/2006/relationships/image" Target="../media/image125.png"/><Relationship Id="rId31" Type="http://schemas.openxmlformats.org/officeDocument/2006/relationships/image" Target="../media/image40.png"/><Relationship Id="rId4" Type="http://schemas.openxmlformats.org/officeDocument/2006/relationships/image" Target="../media/image42.png"/><Relationship Id="rId9" Type="http://schemas.openxmlformats.org/officeDocument/2006/relationships/image" Target="../media/image49.png"/><Relationship Id="rId14" Type="http://schemas.openxmlformats.org/officeDocument/2006/relationships/image" Target="../media/image545.png"/><Relationship Id="rId22" Type="http://schemas.openxmlformats.org/officeDocument/2006/relationships/image" Target="../media/image540.png"/><Relationship Id="rId27" Type="http://schemas.openxmlformats.org/officeDocument/2006/relationships/image" Target="../media/image541.png"/><Relationship Id="rId30" Type="http://schemas.openxmlformats.org/officeDocument/2006/relationships/image" Target="../media/image169.png"/><Relationship Id="rId8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7.png"/><Relationship Id="rId3" Type="http://schemas.openxmlformats.org/officeDocument/2006/relationships/image" Target="../media/image552.png"/><Relationship Id="rId7" Type="http://schemas.openxmlformats.org/officeDocument/2006/relationships/image" Target="../media/image42.png"/><Relationship Id="rId12" Type="http://schemas.openxmlformats.org/officeDocument/2006/relationships/image" Target="../media/image556.png"/><Relationship Id="rId17" Type="http://schemas.openxmlformats.org/officeDocument/2006/relationships/image" Target="../media/image561.png"/><Relationship Id="rId2" Type="http://schemas.openxmlformats.org/officeDocument/2006/relationships/image" Target="../media/image3.png"/><Relationship Id="rId16" Type="http://schemas.openxmlformats.org/officeDocument/2006/relationships/image" Target="../media/image5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55.png"/><Relationship Id="rId5" Type="http://schemas.openxmlformats.org/officeDocument/2006/relationships/image" Target="../media/image553.png"/><Relationship Id="rId15" Type="http://schemas.openxmlformats.org/officeDocument/2006/relationships/image" Target="../media/image559.png"/><Relationship Id="rId10" Type="http://schemas.openxmlformats.org/officeDocument/2006/relationships/image" Target="../media/image554.png"/><Relationship Id="rId4" Type="http://schemas.openxmlformats.org/officeDocument/2006/relationships/image" Target="../media/image51.png"/><Relationship Id="rId9" Type="http://schemas.openxmlformats.org/officeDocument/2006/relationships/image" Target="../media/image82.png"/><Relationship Id="rId14" Type="http://schemas.openxmlformats.org/officeDocument/2006/relationships/image" Target="../media/image5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8.png"/><Relationship Id="rId18" Type="http://schemas.openxmlformats.org/officeDocument/2006/relationships/image" Target="../media/image564.png"/><Relationship Id="rId26" Type="http://schemas.openxmlformats.org/officeDocument/2006/relationships/image" Target="../media/image541.png"/><Relationship Id="rId3" Type="http://schemas.openxmlformats.org/officeDocument/2006/relationships/image" Target="../media/image562.png"/><Relationship Id="rId21" Type="http://schemas.openxmlformats.org/officeDocument/2006/relationships/image" Target="../media/image567.png"/><Relationship Id="rId7" Type="http://schemas.openxmlformats.org/officeDocument/2006/relationships/image" Target="../media/image49.png"/><Relationship Id="rId12" Type="http://schemas.openxmlformats.org/officeDocument/2006/relationships/image" Target="../media/image155.png"/><Relationship Id="rId17" Type="http://schemas.openxmlformats.org/officeDocument/2006/relationships/image" Target="../media/image53.png"/><Relationship Id="rId25" Type="http://schemas.openxmlformats.org/officeDocument/2006/relationships/image" Target="../media/image571.png"/><Relationship Id="rId2" Type="http://schemas.openxmlformats.org/officeDocument/2006/relationships/image" Target="../media/image3.png"/><Relationship Id="rId16" Type="http://schemas.openxmlformats.org/officeDocument/2006/relationships/image" Target="../media/image554.png"/><Relationship Id="rId20" Type="http://schemas.openxmlformats.org/officeDocument/2006/relationships/image" Target="../media/image566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11" Type="http://schemas.openxmlformats.org/officeDocument/2006/relationships/image" Target="../media/image39.png"/><Relationship Id="rId24" Type="http://schemas.openxmlformats.org/officeDocument/2006/relationships/image" Target="../media/image570.png"/><Relationship Id="rId32" Type="http://schemas.openxmlformats.org/officeDocument/2006/relationships/image" Target="../media/image573.png"/><Relationship Id="rId5" Type="http://schemas.openxmlformats.org/officeDocument/2006/relationships/image" Target="../media/image46.png"/><Relationship Id="rId15" Type="http://schemas.openxmlformats.org/officeDocument/2006/relationships/image" Target="../media/image563.png"/><Relationship Id="rId23" Type="http://schemas.openxmlformats.org/officeDocument/2006/relationships/image" Target="../media/image569.png"/><Relationship Id="rId28" Type="http://schemas.openxmlformats.org/officeDocument/2006/relationships/image" Target="../media/image540.png"/><Relationship Id="rId10" Type="http://schemas.openxmlformats.org/officeDocument/2006/relationships/image" Target="../media/image47.png"/><Relationship Id="rId19" Type="http://schemas.openxmlformats.org/officeDocument/2006/relationships/image" Target="../media/image565.png"/><Relationship Id="rId31" Type="http://schemas.openxmlformats.org/officeDocument/2006/relationships/image" Target="../media/image572.png"/><Relationship Id="rId4" Type="http://schemas.openxmlformats.org/officeDocument/2006/relationships/image" Target="../media/image128.png"/><Relationship Id="rId9" Type="http://schemas.openxmlformats.org/officeDocument/2006/relationships/image" Target="../media/image48.png"/><Relationship Id="rId14" Type="http://schemas.openxmlformats.org/officeDocument/2006/relationships/image" Target="../media/image41.png"/><Relationship Id="rId22" Type="http://schemas.openxmlformats.org/officeDocument/2006/relationships/image" Target="../media/image568.png"/><Relationship Id="rId27" Type="http://schemas.openxmlformats.org/officeDocument/2006/relationships/image" Target="../media/image157.png"/><Relationship Id="rId30" Type="http://schemas.openxmlformats.org/officeDocument/2006/relationships/image" Target="../media/image166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164.png"/><Relationship Id="rId26" Type="http://schemas.openxmlformats.org/officeDocument/2006/relationships/image" Target="../media/image74.png"/><Relationship Id="rId39" Type="http://schemas.openxmlformats.org/officeDocument/2006/relationships/image" Target="../media/image581.png"/><Relationship Id="rId21" Type="http://schemas.openxmlformats.org/officeDocument/2006/relationships/image" Target="../media/image571.png"/><Relationship Id="rId34" Type="http://schemas.openxmlformats.org/officeDocument/2006/relationships/image" Target="../media/image554.png"/><Relationship Id="rId42" Type="http://schemas.openxmlformats.org/officeDocument/2006/relationships/image" Target="../media/image584.png"/><Relationship Id="rId7" Type="http://schemas.openxmlformats.org/officeDocument/2006/relationships/image" Target="../media/image45.png"/><Relationship Id="rId2" Type="http://schemas.openxmlformats.org/officeDocument/2006/relationships/image" Target="../media/image574.png"/><Relationship Id="rId16" Type="http://schemas.openxmlformats.org/officeDocument/2006/relationships/image" Target="../media/image128.png"/><Relationship Id="rId20" Type="http://schemas.openxmlformats.org/officeDocument/2006/relationships/image" Target="../media/image168.png"/><Relationship Id="rId29" Type="http://schemas.openxmlformats.org/officeDocument/2006/relationships/image" Target="../media/image521.png"/><Relationship Id="rId41" Type="http://schemas.openxmlformats.org/officeDocument/2006/relationships/image" Target="../media/image5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image" Target="../media/image75.png"/><Relationship Id="rId24" Type="http://schemas.openxmlformats.org/officeDocument/2006/relationships/image" Target="../media/image548.png"/><Relationship Id="rId32" Type="http://schemas.openxmlformats.org/officeDocument/2006/relationships/image" Target="../media/image578.png"/><Relationship Id="rId37" Type="http://schemas.openxmlformats.org/officeDocument/2006/relationships/image" Target="../media/image580.png"/><Relationship Id="rId40" Type="http://schemas.openxmlformats.org/officeDocument/2006/relationships/image" Target="../media/image582.png"/><Relationship Id="rId5" Type="http://schemas.openxmlformats.org/officeDocument/2006/relationships/image" Target="../media/image48.png"/><Relationship Id="rId15" Type="http://schemas.openxmlformats.org/officeDocument/2006/relationships/image" Target="../media/image40.png"/><Relationship Id="rId23" Type="http://schemas.openxmlformats.org/officeDocument/2006/relationships/image" Target="../media/image125.png"/><Relationship Id="rId28" Type="http://schemas.openxmlformats.org/officeDocument/2006/relationships/image" Target="../media/image156.png"/><Relationship Id="rId36" Type="http://schemas.openxmlformats.org/officeDocument/2006/relationships/image" Target="../media/image579.png"/><Relationship Id="rId10" Type="http://schemas.openxmlformats.org/officeDocument/2006/relationships/image" Target="../media/image46.png"/><Relationship Id="rId19" Type="http://schemas.openxmlformats.org/officeDocument/2006/relationships/image" Target="../media/image154.png"/><Relationship Id="rId31" Type="http://schemas.openxmlformats.org/officeDocument/2006/relationships/image" Target="../media/image577.png"/><Relationship Id="rId4" Type="http://schemas.openxmlformats.org/officeDocument/2006/relationships/image" Target="../media/image78.png"/><Relationship Id="rId9" Type="http://schemas.openxmlformats.org/officeDocument/2006/relationships/image" Target="../media/image575.png"/><Relationship Id="rId14" Type="http://schemas.openxmlformats.org/officeDocument/2006/relationships/image" Target="../media/image41.png"/><Relationship Id="rId22" Type="http://schemas.openxmlformats.org/officeDocument/2006/relationships/image" Target="../media/image540.png"/><Relationship Id="rId27" Type="http://schemas.openxmlformats.org/officeDocument/2006/relationships/image" Target="../media/image167.png"/><Relationship Id="rId30" Type="http://schemas.openxmlformats.org/officeDocument/2006/relationships/image" Target="../media/image562.png"/><Relationship Id="rId35" Type="http://schemas.openxmlformats.org/officeDocument/2006/relationships/image" Target="../media/image53.png"/><Relationship Id="rId8" Type="http://schemas.openxmlformats.org/officeDocument/2006/relationships/image" Target="../media/image547.png"/><Relationship Id="rId3" Type="http://schemas.openxmlformats.org/officeDocument/2006/relationships/image" Target="../media/image3.png"/><Relationship Id="rId12" Type="http://schemas.openxmlformats.org/officeDocument/2006/relationships/image" Target="../media/image49.png"/><Relationship Id="rId17" Type="http://schemas.openxmlformats.org/officeDocument/2006/relationships/image" Target="../media/image576.png"/><Relationship Id="rId25" Type="http://schemas.openxmlformats.org/officeDocument/2006/relationships/image" Target="../media/image541.png"/><Relationship Id="rId33" Type="http://schemas.openxmlformats.org/officeDocument/2006/relationships/image" Target="../media/image126.png"/><Relationship Id="rId38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7.png"/><Relationship Id="rId18" Type="http://schemas.openxmlformats.org/officeDocument/2006/relationships/image" Target="../media/image125.png"/><Relationship Id="rId26" Type="http://schemas.openxmlformats.org/officeDocument/2006/relationships/image" Target="../media/image126.png"/><Relationship Id="rId39" Type="http://schemas.openxmlformats.org/officeDocument/2006/relationships/image" Target="../media/image601.png"/><Relationship Id="rId21" Type="http://schemas.openxmlformats.org/officeDocument/2006/relationships/image" Target="../media/image156.png"/><Relationship Id="rId34" Type="http://schemas.openxmlformats.org/officeDocument/2006/relationships/image" Target="../media/image596.png"/><Relationship Id="rId42" Type="http://schemas.openxmlformats.org/officeDocument/2006/relationships/image" Target="../media/image604.png"/><Relationship Id="rId47" Type="http://schemas.openxmlformats.org/officeDocument/2006/relationships/image" Target="../media/image609.png"/><Relationship Id="rId50" Type="http://schemas.openxmlformats.org/officeDocument/2006/relationships/image" Target="../media/image612.png"/><Relationship Id="rId7" Type="http://schemas.openxmlformats.org/officeDocument/2006/relationships/image" Target="../media/image49.png"/><Relationship Id="rId2" Type="http://schemas.openxmlformats.org/officeDocument/2006/relationships/image" Target="../media/image585.png"/><Relationship Id="rId16" Type="http://schemas.openxmlformats.org/officeDocument/2006/relationships/image" Target="../media/image47.png"/><Relationship Id="rId29" Type="http://schemas.openxmlformats.org/officeDocument/2006/relationships/image" Target="../media/image53.png"/><Relationship Id="rId11" Type="http://schemas.openxmlformats.org/officeDocument/2006/relationships/image" Target="../media/image155.png"/><Relationship Id="rId24" Type="http://schemas.openxmlformats.org/officeDocument/2006/relationships/image" Target="../media/image415.png"/><Relationship Id="rId32" Type="http://schemas.openxmlformats.org/officeDocument/2006/relationships/image" Target="../media/image594.png"/><Relationship Id="rId37" Type="http://schemas.openxmlformats.org/officeDocument/2006/relationships/image" Target="../media/image599.png"/><Relationship Id="rId40" Type="http://schemas.openxmlformats.org/officeDocument/2006/relationships/image" Target="../media/image602.png"/><Relationship Id="rId45" Type="http://schemas.openxmlformats.org/officeDocument/2006/relationships/image" Target="../media/image607.png"/><Relationship Id="rId53" Type="http://schemas.openxmlformats.org/officeDocument/2006/relationships/image" Target="../media/image615.png"/><Relationship Id="rId5" Type="http://schemas.openxmlformats.org/officeDocument/2006/relationships/image" Target="../media/image48.png"/><Relationship Id="rId10" Type="http://schemas.openxmlformats.org/officeDocument/2006/relationships/image" Target="../media/image42.png"/><Relationship Id="rId19" Type="http://schemas.openxmlformats.org/officeDocument/2006/relationships/image" Target="../media/image589.png"/><Relationship Id="rId31" Type="http://schemas.openxmlformats.org/officeDocument/2006/relationships/image" Target="../media/image593.png"/><Relationship Id="rId44" Type="http://schemas.openxmlformats.org/officeDocument/2006/relationships/image" Target="../media/image606.png"/><Relationship Id="rId52" Type="http://schemas.openxmlformats.org/officeDocument/2006/relationships/image" Target="../media/image614.png"/><Relationship Id="rId4" Type="http://schemas.openxmlformats.org/officeDocument/2006/relationships/image" Target="../media/image46.png"/><Relationship Id="rId9" Type="http://schemas.openxmlformats.org/officeDocument/2006/relationships/image" Target="../media/image75.png"/><Relationship Id="rId14" Type="http://schemas.openxmlformats.org/officeDocument/2006/relationships/image" Target="../media/image548.png"/><Relationship Id="rId22" Type="http://schemas.openxmlformats.org/officeDocument/2006/relationships/image" Target="../media/image154.png"/><Relationship Id="rId27" Type="http://schemas.openxmlformats.org/officeDocument/2006/relationships/image" Target="../media/image567.png"/><Relationship Id="rId30" Type="http://schemas.openxmlformats.org/officeDocument/2006/relationships/image" Target="../media/image592.png"/><Relationship Id="rId35" Type="http://schemas.openxmlformats.org/officeDocument/2006/relationships/image" Target="../media/image597.png"/><Relationship Id="rId43" Type="http://schemas.openxmlformats.org/officeDocument/2006/relationships/image" Target="../media/image605.png"/><Relationship Id="rId48" Type="http://schemas.openxmlformats.org/officeDocument/2006/relationships/image" Target="../media/image610.png"/><Relationship Id="rId8" Type="http://schemas.openxmlformats.org/officeDocument/2006/relationships/image" Target="../media/image41.png"/><Relationship Id="rId51" Type="http://schemas.openxmlformats.org/officeDocument/2006/relationships/image" Target="../media/image613.png"/><Relationship Id="rId3" Type="http://schemas.openxmlformats.org/officeDocument/2006/relationships/image" Target="../media/image3.png"/><Relationship Id="rId12" Type="http://schemas.openxmlformats.org/officeDocument/2006/relationships/image" Target="../media/image78.png"/><Relationship Id="rId17" Type="http://schemas.openxmlformats.org/officeDocument/2006/relationships/image" Target="../media/image166.png"/><Relationship Id="rId25" Type="http://schemas.openxmlformats.org/officeDocument/2006/relationships/image" Target="../media/image590.png"/><Relationship Id="rId33" Type="http://schemas.openxmlformats.org/officeDocument/2006/relationships/image" Target="../media/image595.png"/><Relationship Id="rId38" Type="http://schemas.openxmlformats.org/officeDocument/2006/relationships/image" Target="../media/image600.png"/><Relationship Id="rId46" Type="http://schemas.openxmlformats.org/officeDocument/2006/relationships/image" Target="../media/image608.png"/><Relationship Id="rId20" Type="http://schemas.openxmlformats.org/officeDocument/2006/relationships/image" Target="../media/image167.png"/><Relationship Id="rId41" Type="http://schemas.openxmlformats.org/officeDocument/2006/relationships/image" Target="../media/image603.png"/><Relationship Id="rId54" Type="http://schemas.openxmlformats.org/officeDocument/2006/relationships/image" Target="../media/image6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6.png"/><Relationship Id="rId15" Type="http://schemas.openxmlformats.org/officeDocument/2006/relationships/image" Target="../media/image588.png"/><Relationship Id="rId23" Type="http://schemas.openxmlformats.org/officeDocument/2006/relationships/image" Target="../media/image82.png"/><Relationship Id="rId28" Type="http://schemas.openxmlformats.org/officeDocument/2006/relationships/image" Target="../media/image591.png"/><Relationship Id="rId36" Type="http://schemas.openxmlformats.org/officeDocument/2006/relationships/image" Target="../media/image598.png"/><Relationship Id="rId49" Type="http://schemas.openxmlformats.org/officeDocument/2006/relationships/image" Target="../media/image6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68.png"/><Relationship Id="rId18" Type="http://schemas.openxmlformats.org/officeDocument/2006/relationships/image" Target="../media/image166.png"/><Relationship Id="rId3" Type="http://schemas.openxmlformats.org/officeDocument/2006/relationships/image" Target="../media/image42.png"/><Relationship Id="rId21" Type="http://schemas.openxmlformats.org/officeDocument/2006/relationships/image" Target="../media/image617.png"/><Relationship Id="rId7" Type="http://schemas.openxmlformats.org/officeDocument/2006/relationships/image" Target="../media/image41.png"/><Relationship Id="rId12" Type="http://schemas.openxmlformats.org/officeDocument/2006/relationships/image" Target="../media/image49.png"/><Relationship Id="rId17" Type="http://schemas.openxmlformats.org/officeDocument/2006/relationships/image" Target="../media/image154.png"/><Relationship Id="rId2" Type="http://schemas.openxmlformats.org/officeDocument/2006/relationships/image" Target="../media/image3.png"/><Relationship Id="rId16" Type="http://schemas.openxmlformats.org/officeDocument/2006/relationships/image" Target="../media/image540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7.png"/><Relationship Id="rId11" Type="http://schemas.openxmlformats.org/officeDocument/2006/relationships/image" Target="../media/image46.png"/><Relationship Id="rId24" Type="http://schemas.openxmlformats.org/officeDocument/2006/relationships/image" Target="../media/image618.png"/><Relationship Id="rId5" Type="http://schemas.openxmlformats.org/officeDocument/2006/relationships/image" Target="../media/image50.png"/><Relationship Id="rId15" Type="http://schemas.openxmlformats.org/officeDocument/2006/relationships/image" Target="../media/image541.png"/><Relationship Id="rId23" Type="http://schemas.openxmlformats.org/officeDocument/2006/relationships/image" Target="../media/image336.png"/><Relationship Id="rId10" Type="http://schemas.openxmlformats.org/officeDocument/2006/relationships/image" Target="../media/image48.png"/><Relationship Id="rId19" Type="http://schemas.openxmlformats.org/officeDocument/2006/relationships/image" Target="../media/image518.png"/><Relationship Id="rId4" Type="http://schemas.openxmlformats.org/officeDocument/2006/relationships/image" Target="../media/image78.png"/><Relationship Id="rId9" Type="http://schemas.openxmlformats.org/officeDocument/2006/relationships/image" Target="../media/image169.png"/><Relationship Id="rId14" Type="http://schemas.openxmlformats.org/officeDocument/2006/relationships/image" Target="../media/image157.png"/><Relationship Id="rId22" Type="http://schemas.openxmlformats.org/officeDocument/2006/relationships/image" Target="../media/image3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2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1.png"/><Relationship Id="rId21" Type="http://schemas.openxmlformats.org/officeDocument/2006/relationships/image" Target="../media/image541.png"/><Relationship Id="rId42" Type="http://schemas.openxmlformats.org/officeDocument/2006/relationships/image" Target="../media/image631.png"/><Relationship Id="rId47" Type="http://schemas.openxmlformats.org/officeDocument/2006/relationships/image" Target="../media/image595.png"/><Relationship Id="rId63" Type="http://schemas.openxmlformats.org/officeDocument/2006/relationships/image" Target="../media/image651.png"/><Relationship Id="rId68" Type="http://schemas.openxmlformats.org/officeDocument/2006/relationships/image" Target="../media/image656.png"/><Relationship Id="rId2" Type="http://schemas.openxmlformats.org/officeDocument/2006/relationships/image" Target="../media/image3.png"/><Relationship Id="rId16" Type="http://schemas.openxmlformats.org/officeDocument/2006/relationships/image" Target="../media/image78.png"/><Relationship Id="rId29" Type="http://schemas.openxmlformats.org/officeDocument/2006/relationships/image" Target="../media/image562.png"/><Relationship Id="rId11" Type="http://schemas.openxmlformats.org/officeDocument/2006/relationships/image" Target="../media/image49.png"/><Relationship Id="rId24" Type="http://schemas.openxmlformats.org/officeDocument/2006/relationships/image" Target="../media/image157.png"/><Relationship Id="rId32" Type="http://schemas.openxmlformats.org/officeDocument/2006/relationships/image" Target="../media/image40.png"/><Relationship Id="rId37" Type="http://schemas.openxmlformats.org/officeDocument/2006/relationships/image" Target="../media/image626.png"/><Relationship Id="rId40" Type="http://schemas.openxmlformats.org/officeDocument/2006/relationships/image" Target="../media/image629.png"/><Relationship Id="rId45" Type="http://schemas.openxmlformats.org/officeDocument/2006/relationships/image" Target="../media/image634.png"/><Relationship Id="rId53" Type="http://schemas.openxmlformats.org/officeDocument/2006/relationships/image" Target="../media/image641.png"/><Relationship Id="rId58" Type="http://schemas.openxmlformats.org/officeDocument/2006/relationships/image" Target="../media/image646.png"/><Relationship Id="rId66" Type="http://schemas.openxmlformats.org/officeDocument/2006/relationships/image" Target="../media/image654.png"/><Relationship Id="rId74" Type="http://schemas.openxmlformats.org/officeDocument/2006/relationships/image" Target="../media/image662.png"/><Relationship Id="rId5" Type="http://schemas.openxmlformats.org/officeDocument/2006/relationships/image" Target="../media/image46.png"/><Relationship Id="rId61" Type="http://schemas.openxmlformats.org/officeDocument/2006/relationships/image" Target="../media/image649.png"/><Relationship Id="rId19" Type="http://schemas.openxmlformats.org/officeDocument/2006/relationships/image" Target="../media/image125.png"/><Relationship Id="rId14" Type="http://schemas.openxmlformats.org/officeDocument/2006/relationships/image" Target="../media/image620.png"/><Relationship Id="rId22" Type="http://schemas.openxmlformats.org/officeDocument/2006/relationships/image" Target="../media/image74.png"/><Relationship Id="rId27" Type="http://schemas.openxmlformats.org/officeDocument/2006/relationships/image" Target="../media/image167.png"/><Relationship Id="rId30" Type="http://schemas.openxmlformats.org/officeDocument/2006/relationships/image" Target="../media/image41.png"/><Relationship Id="rId35" Type="http://schemas.openxmlformats.org/officeDocument/2006/relationships/image" Target="../media/image624.png"/><Relationship Id="rId43" Type="http://schemas.openxmlformats.org/officeDocument/2006/relationships/image" Target="../media/image632.png"/><Relationship Id="rId48" Type="http://schemas.openxmlformats.org/officeDocument/2006/relationships/image" Target="../media/image636.png"/><Relationship Id="rId56" Type="http://schemas.openxmlformats.org/officeDocument/2006/relationships/image" Target="../media/image644.png"/><Relationship Id="rId64" Type="http://schemas.openxmlformats.org/officeDocument/2006/relationships/image" Target="../media/image652.png"/><Relationship Id="rId69" Type="http://schemas.openxmlformats.org/officeDocument/2006/relationships/image" Target="../media/image657.png"/><Relationship Id="rId8" Type="http://schemas.openxmlformats.org/officeDocument/2006/relationships/image" Target="../media/image155.png"/><Relationship Id="rId51" Type="http://schemas.openxmlformats.org/officeDocument/2006/relationships/image" Target="../media/image639.png"/><Relationship Id="rId72" Type="http://schemas.openxmlformats.org/officeDocument/2006/relationships/image" Target="../media/image660.png"/><Relationship Id="rId3" Type="http://schemas.openxmlformats.org/officeDocument/2006/relationships/image" Target="../media/image619.png"/><Relationship Id="rId12" Type="http://schemas.openxmlformats.org/officeDocument/2006/relationships/image" Target="../media/image128.png"/><Relationship Id="rId17" Type="http://schemas.openxmlformats.org/officeDocument/2006/relationships/image" Target="../media/image164.png"/><Relationship Id="rId25" Type="http://schemas.openxmlformats.org/officeDocument/2006/relationships/image" Target="../media/image154.png"/><Relationship Id="rId33" Type="http://schemas.openxmlformats.org/officeDocument/2006/relationships/image" Target="../media/image622.png"/><Relationship Id="rId38" Type="http://schemas.openxmlformats.org/officeDocument/2006/relationships/image" Target="../media/image627.png"/><Relationship Id="rId46" Type="http://schemas.openxmlformats.org/officeDocument/2006/relationships/image" Target="../media/image635.png"/><Relationship Id="rId59" Type="http://schemas.openxmlformats.org/officeDocument/2006/relationships/image" Target="../media/image647.png"/><Relationship Id="rId67" Type="http://schemas.openxmlformats.org/officeDocument/2006/relationships/image" Target="../media/image655.png"/><Relationship Id="rId20" Type="http://schemas.openxmlformats.org/officeDocument/2006/relationships/image" Target="../media/image166.png"/><Relationship Id="rId41" Type="http://schemas.openxmlformats.org/officeDocument/2006/relationships/image" Target="../media/image630.png"/><Relationship Id="rId54" Type="http://schemas.openxmlformats.org/officeDocument/2006/relationships/image" Target="../media/image642.png"/><Relationship Id="rId62" Type="http://schemas.openxmlformats.org/officeDocument/2006/relationships/image" Target="../media/image650.png"/><Relationship Id="rId70" Type="http://schemas.openxmlformats.org/officeDocument/2006/relationships/image" Target="../media/image658.png"/><Relationship Id="rId75" Type="http://schemas.openxmlformats.org/officeDocument/2006/relationships/image" Target="../media/image6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5.png"/><Relationship Id="rId15" Type="http://schemas.openxmlformats.org/officeDocument/2006/relationships/image" Target="../media/image126.png"/><Relationship Id="rId23" Type="http://schemas.openxmlformats.org/officeDocument/2006/relationships/image" Target="../media/image156.png"/><Relationship Id="rId28" Type="http://schemas.openxmlformats.org/officeDocument/2006/relationships/image" Target="../media/image47.png"/><Relationship Id="rId36" Type="http://schemas.openxmlformats.org/officeDocument/2006/relationships/image" Target="../media/image625.png"/><Relationship Id="rId49" Type="http://schemas.openxmlformats.org/officeDocument/2006/relationships/image" Target="../media/image637.png"/><Relationship Id="rId57" Type="http://schemas.openxmlformats.org/officeDocument/2006/relationships/image" Target="../media/image645.png"/><Relationship Id="rId10" Type="http://schemas.openxmlformats.org/officeDocument/2006/relationships/image" Target="../media/image129.png"/><Relationship Id="rId31" Type="http://schemas.openxmlformats.org/officeDocument/2006/relationships/image" Target="../media/image82.png"/><Relationship Id="rId44" Type="http://schemas.openxmlformats.org/officeDocument/2006/relationships/image" Target="../media/image633.png"/><Relationship Id="rId52" Type="http://schemas.openxmlformats.org/officeDocument/2006/relationships/image" Target="../media/image640.png"/><Relationship Id="rId60" Type="http://schemas.openxmlformats.org/officeDocument/2006/relationships/image" Target="../media/image648.png"/><Relationship Id="rId65" Type="http://schemas.openxmlformats.org/officeDocument/2006/relationships/image" Target="../media/image653.png"/><Relationship Id="rId73" Type="http://schemas.openxmlformats.org/officeDocument/2006/relationships/image" Target="../media/image661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3" Type="http://schemas.openxmlformats.org/officeDocument/2006/relationships/image" Target="../media/image554.png"/><Relationship Id="rId18" Type="http://schemas.openxmlformats.org/officeDocument/2006/relationships/image" Target="../media/image587.png"/><Relationship Id="rId39" Type="http://schemas.openxmlformats.org/officeDocument/2006/relationships/image" Target="../media/image628.png"/><Relationship Id="rId34" Type="http://schemas.openxmlformats.org/officeDocument/2006/relationships/image" Target="../media/image623.png"/><Relationship Id="rId50" Type="http://schemas.openxmlformats.org/officeDocument/2006/relationships/image" Target="../media/image638.png"/><Relationship Id="rId55" Type="http://schemas.openxmlformats.org/officeDocument/2006/relationships/image" Target="../media/image643.png"/><Relationship Id="rId76" Type="http://schemas.openxmlformats.org/officeDocument/2006/relationships/image" Target="../media/image664.png"/><Relationship Id="rId7" Type="http://schemas.openxmlformats.org/officeDocument/2006/relationships/image" Target="../media/image42.png"/><Relationship Id="rId71" Type="http://schemas.openxmlformats.org/officeDocument/2006/relationships/image" Target="../media/image659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6.png"/><Relationship Id="rId18" Type="http://schemas.openxmlformats.org/officeDocument/2006/relationships/image" Target="../media/image431.png"/><Relationship Id="rId26" Type="http://schemas.openxmlformats.org/officeDocument/2006/relationships/image" Target="../media/image668.png"/><Relationship Id="rId39" Type="http://schemas.openxmlformats.org/officeDocument/2006/relationships/image" Target="../media/image679.png"/><Relationship Id="rId21" Type="http://schemas.openxmlformats.org/officeDocument/2006/relationships/image" Target="../media/image434.png"/><Relationship Id="rId34" Type="http://schemas.openxmlformats.org/officeDocument/2006/relationships/image" Target="../media/image674.png"/><Relationship Id="rId7" Type="http://schemas.openxmlformats.org/officeDocument/2006/relationships/image" Target="../media/image139.png"/><Relationship Id="rId12" Type="http://schemas.openxmlformats.org/officeDocument/2006/relationships/image" Target="../media/image665.png"/><Relationship Id="rId17" Type="http://schemas.openxmlformats.org/officeDocument/2006/relationships/image" Target="../media/image466.png"/><Relationship Id="rId25" Type="http://schemas.openxmlformats.org/officeDocument/2006/relationships/image" Target="../media/image438.png"/><Relationship Id="rId33" Type="http://schemas.openxmlformats.org/officeDocument/2006/relationships/image" Target="../media/image673.png"/><Relationship Id="rId38" Type="http://schemas.openxmlformats.org/officeDocument/2006/relationships/image" Target="../media/image678.png"/><Relationship Id="rId2" Type="http://schemas.openxmlformats.org/officeDocument/2006/relationships/image" Target="../media/image419.png"/><Relationship Id="rId16" Type="http://schemas.openxmlformats.org/officeDocument/2006/relationships/image" Target="../media/image460.png"/><Relationship Id="rId20" Type="http://schemas.openxmlformats.org/officeDocument/2006/relationships/image" Target="../media/image433.png"/><Relationship Id="rId29" Type="http://schemas.openxmlformats.org/officeDocument/2006/relationships/image" Target="../media/image4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3.png"/><Relationship Id="rId11" Type="http://schemas.openxmlformats.org/officeDocument/2006/relationships/image" Target="../media/image479.png"/><Relationship Id="rId24" Type="http://schemas.openxmlformats.org/officeDocument/2006/relationships/image" Target="../media/image437.png"/><Relationship Id="rId32" Type="http://schemas.openxmlformats.org/officeDocument/2006/relationships/image" Target="../media/image672.png"/><Relationship Id="rId37" Type="http://schemas.openxmlformats.org/officeDocument/2006/relationships/image" Target="../media/image677.png"/><Relationship Id="rId5" Type="http://schemas.openxmlformats.org/officeDocument/2006/relationships/image" Target="../media/image422.png"/><Relationship Id="rId15" Type="http://schemas.openxmlformats.org/officeDocument/2006/relationships/image" Target="../media/image667.png"/><Relationship Id="rId23" Type="http://schemas.openxmlformats.org/officeDocument/2006/relationships/image" Target="../media/image436.png"/><Relationship Id="rId28" Type="http://schemas.openxmlformats.org/officeDocument/2006/relationships/image" Target="../media/image670.png"/><Relationship Id="rId36" Type="http://schemas.openxmlformats.org/officeDocument/2006/relationships/image" Target="../media/image676.png"/><Relationship Id="rId10" Type="http://schemas.openxmlformats.org/officeDocument/2006/relationships/image" Target="../media/image134.png"/><Relationship Id="rId19" Type="http://schemas.openxmlformats.org/officeDocument/2006/relationships/image" Target="../media/image432.png"/><Relationship Id="rId31" Type="http://schemas.openxmlformats.org/officeDocument/2006/relationships/image" Target="../media/image469.png"/><Relationship Id="rId4" Type="http://schemas.openxmlformats.org/officeDocument/2006/relationships/image" Target="../media/image421.png"/><Relationship Id="rId9" Type="http://schemas.openxmlformats.org/officeDocument/2006/relationships/image" Target="../media/image132.png"/><Relationship Id="rId14" Type="http://schemas.openxmlformats.org/officeDocument/2006/relationships/image" Target="../media/image427.png"/><Relationship Id="rId22" Type="http://schemas.openxmlformats.org/officeDocument/2006/relationships/image" Target="../media/image435.png"/><Relationship Id="rId27" Type="http://schemas.openxmlformats.org/officeDocument/2006/relationships/image" Target="../media/image669.png"/><Relationship Id="rId30" Type="http://schemas.openxmlformats.org/officeDocument/2006/relationships/image" Target="../media/image671.png"/><Relationship Id="rId35" Type="http://schemas.openxmlformats.org/officeDocument/2006/relationships/image" Target="../media/image675.png"/><Relationship Id="rId8" Type="http://schemas.openxmlformats.org/officeDocument/2006/relationships/image" Target="../media/image424.png"/><Relationship Id="rId3" Type="http://schemas.openxmlformats.org/officeDocument/2006/relationships/image" Target="../media/image42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1.png"/><Relationship Id="rId18" Type="http://schemas.openxmlformats.org/officeDocument/2006/relationships/image" Target="../media/image696.png"/><Relationship Id="rId26" Type="http://schemas.openxmlformats.org/officeDocument/2006/relationships/image" Target="../media/image704.png"/><Relationship Id="rId39" Type="http://schemas.openxmlformats.org/officeDocument/2006/relationships/image" Target="../media/image717.png"/><Relationship Id="rId21" Type="http://schemas.openxmlformats.org/officeDocument/2006/relationships/image" Target="../media/image699.png"/><Relationship Id="rId34" Type="http://schemas.openxmlformats.org/officeDocument/2006/relationships/image" Target="../media/image712.png"/><Relationship Id="rId42" Type="http://schemas.openxmlformats.org/officeDocument/2006/relationships/image" Target="../media/image720.png"/><Relationship Id="rId7" Type="http://schemas.openxmlformats.org/officeDocument/2006/relationships/image" Target="../media/image685.png"/><Relationship Id="rId2" Type="http://schemas.openxmlformats.org/officeDocument/2006/relationships/image" Target="../media/image680.png"/><Relationship Id="rId16" Type="http://schemas.openxmlformats.org/officeDocument/2006/relationships/image" Target="../media/image694.png"/><Relationship Id="rId20" Type="http://schemas.openxmlformats.org/officeDocument/2006/relationships/image" Target="../media/image698.png"/><Relationship Id="rId29" Type="http://schemas.openxmlformats.org/officeDocument/2006/relationships/image" Target="../media/image707.png"/><Relationship Id="rId41" Type="http://schemas.openxmlformats.org/officeDocument/2006/relationships/image" Target="../media/image7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4.png"/><Relationship Id="rId11" Type="http://schemas.openxmlformats.org/officeDocument/2006/relationships/image" Target="../media/image689.png"/><Relationship Id="rId24" Type="http://schemas.openxmlformats.org/officeDocument/2006/relationships/image" Target="../media/image702.png"/><Relationship Id="rId32" Type="http://schemas.openxmlformats.org/officeDocument/2006/relationships/image" Target="../media/image710.png"/><Relationship Id="rId37" Type="http://schemas.openxmlformats.org/officeDocument/2006/relationships/image" Target="../media/image715.png"/><Relationship Id="rId40" Type="http://schemas.openxmlformats.org/officeDocument/2006/relationships/image" Target="../media/image718.png"/><Relationship Id="rId5" Type="http://schemas.openxmlformats.org/officeDocument/2006/relationships/image" Target="../media/image683.png"/><Relationship Id="rId15" Type="http://schemas.openxmlformats.org/officeDocument/2006/relationships/image" Target="../media/image693.png"/><Relationship Id="rId23" Type="http://schemas.openxmlformats.org/officeDocument/2006/relationships/image" Target="../media/image701.png"/><Relationship Id="rId28" Type="http://schemas.openxmlformats.org/officeDocument/2006/relationships/image" Target="../media/image706.png"/><Relationship Id="rId36" Type="http://schemas.openxmlformats.org/officeDocument/2006/relationships/image" Target="../media/image714.png"/><Relationship Id="rId10" Type="http://schemas.openxmlformats.org/officeDocument/2006/relationships/image" Target="../media/image688.png"/><Relationship Id="rId19" Type="http://schemas.openxmlformats.org/officeDocument/2006/relationships/image" Target="../media/image697.png"/><Relationship Id="rId31" Type="http://schemas.openxmlformats.org/officeDocument/2006/relationships/image" Target="../media/image709.png"/><Relationship Id="rId4" Type="http://schemas.openxmlformats.org/officeDocument/2006/relationships/image" Target="../media/image682.png"/><Relationship Id="rId9" Type="http://schemas.openxmlformats.org/officeDocument/2006/relationships/image" Target="../media/image687.png"/><Relationship Id="rId14" Type="http://schemas.openxmlformats.org/officeDocument/2006/relationships/image" Target="../media/image692.png"/><Relationship Id="rId22" Type="http://schemas.openxmlformats.org/officeDocument/2006/relationships/image" Target="../media/image700.png"/><Relationship Id="rId27" Type="http://schemas.openxmlformats.org/officeDocument/2006/relationships/image" Target="../media/image705.png"/><Relationship Id="rId30" Type="http://schemas.openxmlformats.org/officeDocument/2006/relationships/image" Target="../media/image708.png"/><Relationship Id="rId35" Type="http://schemas.openxmlformats.org/officeDocument/2006/relationships/image" Target="../media/image713.png"/><Relationship Id="rId43" Type="http://schemas.openxmlformats.org/officeDocument/2006/relationships/image" Target="../media/image721.png"/><Relationship Id="rId8" Type="http://schemas.openxmlformats.org/officeDocument/2006/relationships/image" Target="../media/image686.png"/><Relationship Id="rId3" Type="http://schemas.openxmlformats.org/officeDocument/2006/relationships/image" Target="../media/image681.png"/><Relationship Id="rId12" Type="http://schemas.openxmlformats.org/officeDocument/2006/relationships/image" Target="../media/image690.png"/><Relationship Id="rId17" Type="http://schemas.openxmlformats.org/officeDocument/2006/relationships/image" Target="../media/image695.png"/><Relationship Id="rId25" Type="http://schemas.openxmlformats.org/officeDocument/2006/relationships/image" Target="../media/image703.png"/><Relationship Id="rId33" Type="http://schemas.openxmlformats.org/officeDocument/2006/relationships/image" Target="../media/image711.png"/><Relationship Id="rId38" Type="http://schemas.openxmlformats.org/officeDocument/2006/relationships/image" Target="../media/image716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2.png"/><Relationship Id="rId18" Type="http://schemas.openxmlformats.org/officeDocument/2006/relationships/image" Target="../media/image431.png"/><Relationship Id="rId26" Type="http://schemas.openxmlformats.org/officeDocument/2006/relationships/image" Target="../media/image438.png"/><Relationship Id="rId39" Type="http://schemas.openxmlformats.org/officeDocument/2006/relationships/image" Target="../media/image731.png"/><Relationship Id="rId21" Type="http://schemas.openxmlformats.org/officeDocument/2006/relationships/image" Target="../media/image726.png"/><Relationship Id="rId34" Type="http://schemas.openxmlformats.org/officeDocument/2006/relationships/image" Target="../media/image728.png"/><Relationship Id="rId7" Type="http://schemas.openxmlformats.org/officeDocument/2006/relationships/image" Target="../media/image133.png"/><Relationship Id="rId12" Type="http://schemas.openxmlformats.org/officeDocument/2006/relationships/image" Target="../media/image722.png"/><Relationship Id="rId17" Type="http://schemas.openxmlformats.org/officeDocument/2006/relationships/image" Target="../media/image725.png"/><Relationship Id="rId25" Type="http://schemas.openxmlformats.org/officeDocument/2006/relationships/image" Target="../media/image437.png"/><Relationship Id="rId33" Type="http://schemas.openxmlformats.org/officeDocument/2006/relationships/image" Target="../media/image673.png"/><Relationship Id="rId38" Type="http://schemas.openxmlformats.org/officeDocument/2006/relationships/image" Target="../media/image677.png"/><Relationship Id="rId2" Type="http://schemas.openxmlformats.org/officeDocument/2006/relationships/image" Target="../media/image131.png"/><Relationship Id="rId16" Type="http://schemas.openxmlformats.org/officeDocument/2006/relationships/image" Target="../media/image724.png"/><Relationship Id="rId20" Type="http://schemas.openxmlformats.org/officeDocument/2006/relationships/image" Target="../media/image433.png"/><Relationship Id="rId29" Type="http://schemas.openxmlformats.org/officeDocument/2006/relationships/image" Target="../media/image4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7.png"/><Relationship Id="rId11" Type="http://schemas.openxmlformats.org/officeDocument/2006/relationships/image" Target="../media/image425.png"/><Relationship Id="rId24" Type="http://schemas.openxmlformats.org/officeDocument/2006/relationships/image" Target="../media/image436.png"/><Relationship Id="rId32" Type="http://schemas.openxmlformats.org/officeDocument/2006/relationships/image" Target="../media/image672.png"/><Relationship Id="rId37" Type="http://schemas.openxmlformats.org/officeDocument/2006/relationships/image" Target="../media/image676.png"/><Relationship Id="rId5" Type="http://schemas.openxmlformats.org/officeDocument/2006/relationships/image" Target="../media/image134.png"/><Relationship Id="rId15" Type="http://schemas.openxmlformats.org/officeDocument/2006/relationships/image" Target="../media/image723.png"/><Relationship Id="rId23" Type="http://schemas.openxmlformats.org/officeDocument/2006/relationships/image" Target="../media/image435.png"/><Relationship Id="rId28" Type="http://schemas.openxmlformats.org/officeDocument/2006/relationships/image" Target="../media/image727.png"/><Relationship Id="rId36" Type="http://schemas.openxmlformats.org/officeDocument/2006/relationships/image" Target="../media/image730.png"/><Relationship Id="rId10" Type="http://schemas.openxmlformats.org/officeDocument/2006/relationships/image" Target="../media/image479.png"/><Relationship Id="rId19" Type="http://schemas.openxmlformats.org/officeDocument/2006/relationships/image" Target="../media/image432.png"/><Relationship Id="rId31" Type="http://schemas.openxmlformats.org/officeDocument/2006/relationships/image" Target="../media/image469.png"/><Relationship Id="rId4" Type="http://schemas.openxmlformats.org/officeDocument/2006/relationships/image" Target="../media/image139.png"/><Relationship Id="rId9" Type="http://schemas.openxmlformats.org/officeDocument/2006/relationships/image" Target="../media/image420.png"/><Relationship Id="rId14" Type="http://schemas.openxmlformats.org/officeDocument/2006/relationships/image" Target="../media/image423.png"/><Relationship Id="rId22" Type="http://schemas.openxmlformats.org/officeDocument/2006/relationships/image" Target="../media/image434.png"/><Relationship Id="rId27" Type="http://schemas.openxmlformats.org/officeDocument/2006/relationships/image" Target="../media/image439.png"/><Relationship Id="rId30" Type="http://schemas.openxmlformats.org/officeDocument/2006/relationships/image" Target="../media/image671.png"/><Relationship Id="rId35" Type="http://schemas.openxmlformats.org/officeDocument/2006/relationships/image" Target="../media/image729.png"/><Relationship Id="rId8" Type="http://schemas.openxmlformats.org/officeDocument/2006/relationships/image" Target="../media/image421.png"/><Relationship Id="rId3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3.png"/><Relationship Id="rId18" Type="http://schemas.openxmlformats.org/officeDocument/2006/relationships/image" Target="../media/image156.png"/><Relationship Id="rId26" Type="http://schemas.openxmlformats.org/officeDocument/2006/relationships/image" Target="../media/image41.png"/><Relationship Id="rId39" Type="http://schemas.openxmlformats.org/officeDocument/2006/relationships/image" Target="../media/image740.png"/><Relationship Id="rId21" Type="http://schemas.openxmlformats.org/officeDocument/2006/relationships/image" Target="../media/image125.png"/><Relationship Id="rId34" Type="http://schemas.openxmlformats.org/officeDocument/2006/relationships/image" Target="../media/image739.png"/><Relationship Id="rId7" Type="http://schemas.openxmlformats.org/officeDocument/2006/relationships/image" Target="../media/image577.png"/><Relationship Id="rId12" Type="http://schemas.openxmlformats.org/officeDocument/2006/relationships/image" Target="../media/image732.png"/><Relationship Id="rId17" Type="http://schemas.openxmlformats.org/officeDocument/2006/relationships/image" Target="../media/image518.png"/><Relationship Id="rId25" Type="http://schemas.openxmlformats.org/officeDocument/2006/relationships/image" Target="../media/image562.png"/><Relationship Id="rId33" Type="http://schemas.openxmlformats.org/officeDocument/2006/relationships/image" Target="../media/image126.png"/><Relationship Id="rId38" Type="http://schemas.openxmlformats.org/officeDocument/2006/relationships/image" Target="../media/image169.png"/><Relationship Id="rId2" Type="http://schemas.openxmlformats.org/officeDocument/2006/relationships/image" Target="../media/image379.png"/><Relationship Id="rId16" Type="http://schemas.openxmlformats.org/officeDocument/2006/relationships/image" Target="../media/image735.png"/><Relationship Id="rId20" Type="http://schemas.openxmlformats.org/officeDocument/2006/relationships/image" Target="../media/image166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45.png"/><Relationship Id="rId24" Type="http://schemas.openxmlformats.org/officeDocument/2006/relationships/image" Target="../media/image572.png"/><Relationship Id="rId32" Type="http://schemas.openxmlformats.org/officeDocument/2006/relationships/image" Target="../media/image588.png"/><Relationship Id="rId37" Type="http://schemas.openxmlformats.org/officeDocument/2006/relationships/image" Target="../media/image82.png"/><Relationship Id="rId40" Type="http://schemas.openxmlformats.org/officeDocument/2006/relationships/image" Target="../media/image50.png"/><Relationship Id="rId5" Type="http://schemas.openxmlformats.org/officeDocument/2006/relationships/image" Target="../media/image78.png"/><Relationship Id="rId15" Type="http://schemas.openxmlformats.org/officeDocument/2006/relationships/image" Target="../media/image734.png"/><Relationship Id="rId23" Type="http://schemas.openxmlformats.org/officeDocument/2006/relationships/image" Target="../media/image539.png"/><Relationship Id="rId28" Type="http://schemas.openxmlformats.org/officeDocument/2006/relationships/image" Target="../media/image738.png"/><Relationship Id="rId36" Type="http://schemas.openxmlformats.org/officeDocument/2006/relationships/image" Target="../media/image540.png"/><Relationship Id="rId10" Type="http://schemas.openxmlformats.org/officeDocument/2006/relationships/image" Target="../media/image43.png"/><Relationship Id="rId19" Type="http://schemas.openxmlformats.org/officeDocument/2006/relationships/image" Target="../media/image154.png"/><Relationship Id="rId31" Type="http://schemas.openxmlformats.org/officeDocument/2006/relationships/image" Target="../media/image128.png"/><Relationship Id="rId4" Type="http://schemas.openxmlformats.org/officeDocument/2006/relationships/image" Target="../media/image47.png"/><Relationship Id="rId9" Type="http://schemas.openxmlformats.org/officeDocument/2006/relationships/image" Target="../media/image42.png"/><Relationship Id="rId14" Type="http://schemas.openxmlformats.org/officeDocument/2006/relationships/image" Target="../media/image48.png"/><Relationship Id="rId22" Type="http://schemas.openxmlformats.org/officeDocument/2006/relationships/image" Target="../media/image736.png"/><Relationship Id="rId27" Type="http://schemas.openxmlformats.org/officeDocument/2006/relationships/image" Target="../media/image737.png"/><Relationship Id="rId30" Type="http://schemas.openxmlformats.org/officeDocument/2006/relationships/image" Target="../media/image39.png"/><Relationship Id="rId35" Type="http://schemas.openxmlformats.org/officeDocument/2006/relationships/image" Target="../media/image167.png"/><Relationship Id="rId8" Type="http://schemas.openxmlformats.org/officeDocument/2006/relationships/image" Target="../media/image155.png"/><Relationship Id="rId3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5.png"/><Relationship Id="rId26" Type="http://schemas.openxmlformats.org/officeDocument/2006/relationships/image" Target="../media/image79.png"/><Relationship Id="rId3" Type="http://schemas.openxmlformats.org/officeDocument/2006/relationships/image" Target="../media/image62.png"/><Relationship Id="rId21" Type="http://schemas.openxmlformats.org/officeDocument/2006/relationships/image" Target="../media/image77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42.png"/><Relationship Id="rId25" Type="http://schemas.openxmlformats.org/officeDocument/2006/relationships/image" Target="../media/image41.png"/><Relationship Id="rId2" Type="http://schemas.openxmlformats.org/officeDocument/2006/relationships/image" Target="../media/image38.png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78.png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23" Type="http://schemas.openxmlformats.org/officeDocument/2006/relationships/image" Target="../media/image49.png"/><Relationship Id="rId28" Type="http://schemas.openxmlformats.org/officeDocument/2006/relationships/image" Target="../media/image81.png"/><Relationship Id="rId10" Type="http://schemas.openxmlformats.org/officeDocument/2006/relationships/image" Target="../media/image69.png"/><Relationship Id="rId19" Type="http://schemas.openxmlformats.org/officeDocument/2006/relationships/image" Target="../media/image47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3.png"/><Relationship Id="rId22" Type="http://schemas.openxmlformats.org/officeDocument/2006/relationships/image" Target="../media/image46.png"/><Relationship Id="rId27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jp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5.png"/><Relationship Id="rId3" Type="http://schemas.openxmlformats.org/officeDocument/2006/relationships/image" Target="../media/image104.png"/><Relationship Id="rId21" Type="http://schemas.openxmlformats.org/officeDocument/2006/relationships/image" Target="../media/image122.png"/><Relationship Id="rId34" Type="http://schemas.openxmlformats.org/officeDocument/2006/relationships/image" Target="../media/image8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42.png"/><Relationship Id="rId33" Type="http://schemas.openxmlformats.org/officeDocument/2006/relationships/image" Target="../media/image130.png"/><Relationship Id="rId2" Type="http://schemas.openxmlformats.org/officeDocument/2006/relationships/image" Target="../media/image103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4.png"/><Relationship Id="rId32" Type="http://schemas.openxmlformats.org/officeDocument/2006/relationships/image" Target="../media/image129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3.png"/><Relationship Id="rId28" Type="http://schemas.openxmlformats.org/officeDocument/2006/relationships/image" Target="../media/image78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31" Type="http://schemas.openxmlformats.org/officeDocument/2006/relationships/image" Target="../media/image47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6.png"/><Relationship Id="rId30" Type="http://schemas.openxmlformats.org/officeDocument/2006/relationships/image" Target="../media/image128.png"/><Relationship Id="rId35" Type="http://schemas.openxmlformats.org/officeDocument/2006/relationships/image" Target="../media/image49.png"/><Relationship Id="rId8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2.png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1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5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image" Target="../media/image156.png"/><Relationship Id="rId26" Type="http://schemas.openxmlformats.org/officeDocument/2006/relationships/image" Target="../media/image163.png"/><Relationship Id="rId21" Type="http://schemas.openxmlformats.org/officeDocument/2006/relationships/image" Target="../media/image53.png"/><Relationship Id="rId34" Type="http://schemas.openxmlformats.org/officeDocument/2006/relationships/image" Target="../media/image168.pn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17" Type="http://schemas.openxmlformats.org/officeDocument/2006/relationships/image" Target="../media/image155.png"/><Relationship Id="rId25" Type="http://schemas.openxmlformats.org/officeDocument/2006/relationships/image" Target="../media/image162.png"/><Relationship Id="rId33" Type="http://schemas.openxmlformats.org/officeDocument/2006/relationships/image" Target="../media/image42.png"/><Relationship Id="rId2" Type="http://schemas.openxmlformats.org/officeDocument/2006/relationships/image" Target="../media/image3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11" Type="http://schemas.openxmlformats.org/officeDocument/2006/relationships/image" Target="../media/image79.png"/><Relationship Id="rId24" Type="http://schemas.openxmlformats.org/officeDocument/2006/relationships/image" Target="../media/image161.png"/><Relationship Id="rId32" Type="http://schemas.openxmlformats.org/officeDocument/2006/relationships/image" Target="../media/image167.png"/><Relationship Id="rId37" Type="http://schemas.openxmlformats.org/officeDocument/2006/relationships/image" Target="../media/image170.png"/><Relationship Id="rId5" Type="http://schemas.openxmlformats.org/officeDocument/2006/relationships/image" Target="../media/image46.png"/><Relationship Id="rId15" Type="http://schemas.openxmlformats.org/officeDocument/2006/relationships/image" Target="../media/image153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69.png"/><Relationship Id="rId10" Type="http://schemas.openxmlformats.org/officeDocument/2006/relationships/image" Target="../media/image48.png"/><Relationship Id="rId19" Type="http://schemas.openxmlformats.org/officeDocument/2006/relationships/image" Target="../media/image157.png"/><Relationship Id="rId31" Type="http://schemas.openxmlformats.org/officeDocument/2006/relationships/image" Target="../media/image74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75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6.png"/><Relationship Id="rId35" Type="http://schemas.openxmlformats.org/officeDocument/2006/relationships/image" Target="../media/image41.png"/><Relationship Id="rId8" Type="http://schemas.openxmlformats.org/officeDocument/2006/relationships/image" Target="../media/image45.png"/><Relationship Id="rId3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5.png"/><Relationship Id="rId21" Type="http://schemas.openxmlformats.org/officeDocument/2006/relationships/image" Target="../media/image190.png"/><Relationship Id="rId34" Type="http://schemas.openxmlformats.org/officeDocument/2006/relationships/image" Target="../media/image203.png"/><Relationship Id="rId42" Type="http://schemas.openxmlformats.org/officeDocument/2006/relationships/image" Target="../media/image211.png"/><Relationship Id="rId47" Type="http://schemas.openxmlformats.org/officeDocument/2006/relationships/image" Target="../media/image216.png"/><Relationship Id="rId50" Type="http://schemas.openxmlformats.org/officeDocument/2006/relationships/image" Target="../media/image219.png"/><Relationship Id="rId55" Type="http://schemas.openxmlformats.org/officeDocument/2006/relationships/image" Target="../media/image224.png"/><Relationship Id="rId63" Type="http://schemas.openxmlformats.org/officeDocument/2006/relationships/image" Target="../media/image23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29" Type="http://schemas.openxmlformats.org/officeDocument/2006/relationships/image" Target="../media/image198.png"/><Relationship Id="rId11" Type="http://schemas.openxmlformats.org/officeDocument/2006/relationships/image" Target="../media/image180.png"/><Relationship Id="rId24" Type="http://schemas.openxmlformats.org/officeDocument/2006/relationships/image" Target="../media/image193.png"/><Relationship Id="rId32" Type="http://schemas.openxmlformats.org/officeDocument/2006/relationships/image" Target="../media/image201.png"/><Relationship Id="rId37" Type="http://schemas.openxmlformats.org/officeDocument/2006/relationships/image" Target="../media/image206.png"/><Relationship Id="rId40" Type="http://schemas.openxmlformats.org/officeDocument/2006/relationships/image" Target="../media/image209.png"/><Relationship Id="rId45" Type="http://schemas.openxmlformats.org/officeDocument/2006/relationships/image" Target="../media/image214.png"/><Relationship Id="rId53" Type="http://schemas.openxmlformats.org/officeDocument/2006/relationships/image" Target="../media/image222.png"/><Relationship Id="rId58" Type="http://schemas.openxmlformats.org/officeDocument/2006/relationships/image" Target="../media/image227.png"/><Relationship Id="rId5" Type="http://schemas.openxmlformats.org/officeDocument/2006/relationships/image" Target="../media/image174.png"/><Relationship Id="rId61" Type="http://schemas.openxmlformats.org/officeDocument/2006/relationships/image" Target="../media/image230.png"/><Relationship Id="rId19" Type="http://schemas.openxmlformats.org/officeDocument/2006/relationships/image" Target="../media/image188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Relationship Id="rId27" Type="http://schemas.openxmlformats.org/officeDocument/2006/relationships/image" Target="../media/image196.png"/><Relationship Id="rId30" Type="http://schemas.openxmlformats.org/officeDocument/2006/relationships/image" Target="../media/image199.png"/><Relationship Id="rId35" Type="http://schemas.openxmlformats.org/officeDocument/2006/relationships/image" Target="../media/image204.png"/><Relationship Id="rId43" Type="http://schemas.openxmlformats.org/officeDocument/2006/relationships/image" Target="../media/image212.png"/><Relationship Id="rId48" Type="http://schemas.openxmlformats.org/officeDocument/2006/relationships/image" Target="../media/image217.png"/><Relationship Id="rId56" Type="http://schemas.openxmlformats.org/officeDocument/2006/relationships/image" Target="../media/image225.png"/><Relationship Id="rId64" Type="http://schemas.openxmlformats.org/officeDocument/2006/relationships/image" Target="../media/image233.png"/><Relationship Id="rId8" Type="http://schemas.openxmlformats.org/officeDocument/2006/relationships/image" Target="../media/image177.png"/><Relationship Id="rId51" Type="http://schemas.openxmlformats.org/officeDocument/2006/relationships/image" Target="../media/image220.png"/><Relationship Id="rId3" Type="http://schemas.openxmlformats.org/officeDocument/2006/relationships/image" Target="../media/image172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5" Type="http://schemas.openxmlformats.org/officeDocument/2006/relationships/image" Target="../media/image194.png"/><Relationship Id="rId33" Type="http://schemas.openxmlformats.org/officeDocument/2006/relationships/image" Target="../media/image202.png"/><Relationship Id="rId38" Type="http://schemas.openxmlformats.org/officeDocument/2006/relationships/image" Target="../media/image207.png"/><Relationship Id="rId46" Type="http://schemas.openxmlformats.org/officeDocument/2006/relationships/image" Target="../media/image215.png"/><Relationship Id="rId59" Type="http://schemas.openxmlformats.org/officeDocument/2006/relationships/image" Target="../media/image228.png"/><Relationship Id="rId20" Type="http://schemas.openxmlformats.org/officeDocument/2006/relationships/image" Target="../media/image189.png"/><Relationship Id="rId41" Type="http://schemas.openxmlformats.org/officeDocument/2006/relationships/image" Target="../media/image210.png"/><Relationship Id="rId54" Type="http://schemas.openxmlformats.org/officeDocument/2006/relationships/image" Target="../media/image223.png"/><Relationship Id="rId62" Type="http://schemas.openxmlformats.org/officeDocument/2006/relationships/image" Target="../media/image2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5" Type="http://schemas.openxmlformats.org/officeDocument/2006/relationships/image" Target="../media/image184.png"/><Relationship Id="rId23" Type="http://schemas.openxmlformats.org/officeDocument/2006/relationships/image" Target="../media/image192.png"/><Relationship Id="rId28" Type="http://schemas.openxmlformats.org/officeDocument/2006/relationships/image" Target="../media/image197.png"/><Relationship Id="rId36" Type="http://schemas.openxmlformats.org/officeDocument/2006/relationships/image" Target="../media/image205.png"/><Relationship Id="rId49" Type="http://schemas.openxmlformats.org/officeDocument/2006/relationships/image" Target="../media/image218.png"/><Relationship Id="rId57" Type="http://schemas.openxmlformats.org/officeDocument/2006/relationships/image" Target="../media/image226.png"/><Relationship Id="rId10" Type="http://schemas.openxmlformats.org/officeDocument/2006/relationships/image" Target="../media/image179.png"/><Relationship Id="rId31" Type="http://schemas.openxmlformats.org/officeDocument/2006/relationships/image" Target="../media/image200.png"/><Relationship Id="rId44" Type="http://schemas.openxmlformats.org/officeDocument/2006/relationships/image" Target="../media/image213.png"/><Relationship Id="rId52" Type="http://schemas.openxmlformats.org/officeDocument/2006/relationships/image" Target="../media/image221.png"/><Relationship Id="rId60" Type="http://schemas.openxmlformats.org/officeDocument/2006/relationships/image" Target="../media/image229.png"/><Relationship Id="rId65" Type="http://schemas.openxmlformats.org/officeDocument/2006/relationships/image" Target="../media/image234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9" Type="http://schemas.openxmlformats.org/officeDocument/2006/relationships/image" Target="../media/image2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277876"/>
            <a:ext cx="7719059" cy="141961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706755" marR="30480" indent="-669290">
              <a:lnSpc>
                <a:spcPts val="5160"/>
              </a:lnSpc>
              <a:spcBef>
                <a:spcPts val="670"/>
              </a:spcBef>
            </a:pPr>
            <a:r>
              <a:rPr spc="114" dirty="0"/>
              <a:t>GADO:</a:t>
            </a:r>
            <a:r>
              <a:rPr spc="225" dirty="0"/>
              <a:t> </a:t>
            </a:r>
            <a:r>
              <a:rPr dirty="0"/>
              <a:t>A</a:t>
            </a:r>
            <a:r>
              <a:rPr spc="210" dirty="0"/>
              <a:t> </a:t>
            </a:r>
            <a:r>
              <a:rPr spc="145" dirty="0"/>
              <a:t>Genetic</a:t>
            </a:r>
            <a:r>
              <a:rPr spc="165" dirty="0"/>
              <a:t> </a:t>
            </a:r>
            <a:r>
              <a:rPr spc="180" dirty="0"/>
              <a:t>A</a:t>
            </a:r>
            <a:r>
              <a:rPr lang="en-US" spc="180" dirty="0"/>
              <a:t>lgo</a:t>
            </a:r>
            <a:r>
              <a:rPr sz="4700" spc="180" dirty="0"/>
              <a:t>rithm </a:t>
            </a:r>
            <a:r>
              <a:rPr sz="4700" spc="140" dirty="0"/>
              <a:t>for</a:t>
            </a:r>
            <a:r>
              <a:rPr sz="4700" spc="90" dirty="0"/>
              <a:t> </a:t>
            </a:r>
            <a:r>
              <a:rPr sz="4700" spc="200"/>
              <a:t>Des</a:t>
            </a:r>
            <a:r>
              <a:rPr lang="en-US" sz="4700" spc="200"/>
              <a:t>ign</a:t>
            </a:r>
            <a:r>
              <a:rPr sz="4700" spc="160"/>
              <a:t> </a:t>
            </a:r>
            <a:r>
              <a:rPr sz="4700" spc="215" dirty="0"/>
              <a:t>Optimization</a:t>
            </a:r>
            <a:endParaRPr sz="4700" dirty="0">
              <a:latin typeface="Gill Sans Ultra Bold"/>
              <a:cs typeface="Gill Sans Ultra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6985" algn="ctr">
              <a:lnSpc>
                <a:spcPts val="4070"/>
              </a:lnSpc>
              <a:spcBef>
                <a:spcPts val="390"/>
              </a:spcBef>
            </a:pPr>
            <a:r>
              <a:rPr spc="150" dirty="0"/>
              <a:t>Khaled</a:t>
            </a:r>
            <a:r>
              <a:rPr spc="55" dirty="0"/>
              <a:t> </a:t>
            </a:r>
            <a:r>
              <a:rPr spc="120" dirty="0"/>
              <a:t>Rasheed </a:t>
            </a:r>
            <a:r>
              <a:rPr spc="75" dirty="0"/>
              <a:t>School</a:t>
            </a:r>
            <a:r>
              <a:rPr spc="5" dirty="0"/>
              <a:t> </a:t>
            </a:r>
            <a:r>
              <a:rPr spc="100" dirty="0"/>
              <a:t>of</a:t>
            </a:r>
            <a:r>
              <a:rPr spc="5" dirty="0"/>
              <a:t> </a:t>
            </a:r>
            <a:r>
              <a:rPr spc="155" dirty="0"/>
              <a:t>Computing </a:t>
            </a:r>
            <a:r>
              <a:rPr spc="120" dirty="0"/>
              <a:t>University</a:t>
            </a:r>
            <a:r>
              <a:rPr spc="-25" dirty="0"/>
              <a:t> </a:t>
            </a:r>
            <a:r>
              <a:rPr spc="100" dirty="0"/>
              <a:t>of</a:t>
            </a:r>
            <a:r>
              <a:rPr spc="105" dirty="0"/>
              <a:t> </a:t>
            </a:r>
            <a:r>
              <a:rPr spc="100" dirty="0"/>
              <a:t>Georgia</a:t>
            </a:r>
          </a:p>
          <a:p>
            <a:pPr marL="488950" algn="ctr">
              <a:lnSpc>
                <a:spcPts val="3954"/>
              </a:lnSpc>
            </a:pPr>
            <a:r>
              <a:rPr spc="100" dirty="0">
                <a:hlinkClick r:id="rId2"/>
              </a:rPr>
              <a:t>khaled@uga.edu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728" y="746734"/>
            <a:ext cx="1263650" cy="382905"/>
          </a:xfrm>
          <a:custGeom>
            <a:avLst/>
            <a:gdLst/>
            <a:ahLst/>
            <a:cxnLst/>
            <a:rect l="l" t="t" r="r" b="b"/>
            <a:pathLst>
              <a:path w="1263650" h="382905">
                <a:moveTo>
                  <a:pt x="392010" y="243243"/>
                </a:moveTo>
                <a:lnTo>
                  <a:pt x="391998" y="224980"/>
                </a:lnTo>
                <a:lnTo>
                  <a:pt x="353237" y="225920"/>
                </a:lnTo>
                <a:lnTo>
                  <a:pt x="331914" y="226402"/>
                </a:lnTo>
                <a:lnTo>
                  <a:pt x="320471" y="226580"/>
                </a:lnTo>
                <a:lnTo>
                  <a:pt x="311340" y="226593"/>
                </a:lnTo>
                <a:lnTo>
                  <a:pt x="300228" y="226504"/>
                </a:lnTo>
                <a:lnTo>
                  <a:pt x="284581" y="226199"/>
                </a:lnTo>
                <a:lnTo>
                  <a:pt x="263093" y="225691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53" y="249580"/>
                </a:lnTo>
                <a:lnTo>
                  <a:pt x="293598" y="338416"/>
                </a:lnTo>
                <a:lnTo>
                  <a:pt x="241871" y="351129"/>
                </a:lnTo>
                <a:lnTo>
                  <a:pt x="225298" y="351790"/>
                </a:lnTo>
                <a:lnTo>
                  <a:pt x="176999" y="343801"/>
                </a:lnTo>
                <a:lnTo>
                  <a:pt x="136969" y="320979"/>
                </a:lnTo>
                <a:lnTo>
                  <a:pt x="106629" y="285076"/>
                </a:lnTo>
                <a:lnTo>
                  <a:pt x="87376" y="237832"/>
                </a:lnTo>
                <a:lnTo>
                  <a:pt x="80645" y="181000"/>
                </a:lnTo>
                <a:lnTo>
                  <a:pt x="86715" y="129171"/>
                </a:lnTo>
                <a:lnTo>
                  <a:pt x="104419" y="87325"/>
                </a:lnTo>
                <a:lnTo>
                  <a:pt x="133032" y="56349"/>
                </a:lnTo>
                <a:lnTo>
                  <a:pt x="171780" y="37122"/>
                </a:lnTo>
                <a:lnTo>
                  <a:pt x="219925" y="30505"/>
                </a:lnTo>
                <a:lnTo>
                  <a:pt x="240588" y="31508"/>
                </a:lnTo>
                <a:lnTo>
                  <a:pt x="280720" y="39293"/>
                </a:lnTo>
                <a:lnTo>
                  <a:pt x="321741" y="59537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3" y="81445"/>
                </a:lnTo>
                <a:lnTo>
                  <a:pt x="360426" y="60439"/>
                </a:lnTo>
                <a:lnTo>
                  <a:pt x="363067" y="45275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12" y="13589"/>
                </a:lnTo>
                <a:lnTo>
                  <a:pt x="294208" y="5778"/>
                </a:lnTo>
                <a:lnTo>
                  <a:pt x="259905" y="1384"/>
                </a:lnTo>
                <a:lnTo>
                  <a:pt x="222618" y="0"/>
                </a:lnTo>
                <a:lnTo>
                  <a:pt x="166941" y="4305"/>
                </a:lnTo>
                <a:lnTo>
                  <a:pt x="118287" y="16878"/>
                </a:lnTo>
                <a:lnTo>
                  <a:pt x="77203" y="37261"/>
                </a:lnTo>
                <a:lnTo>
                  <a:pt x="44272" y="64973"/>
                </a:lnTo>
                <a:lnTo>
                  <a:pt x="20053" y="99555"/>
                </a:lnTo>
                <a:lnTo>
                  <a:pt x="5105" y="140525"/>
                </a:lnTo>
                <a:lnTo>
                  <a:pt x="0" y="187426"/>
                </a:lnTo>
                <a:lnTo>
                  <a:pt x="4953" y="235407"/>
                </a:lnTo>
                <a:lnTo>
                  <a:pt x="19380" y="277710"/>
                </a:lnTo>
                <a:lnTo>
                  <a:pt x="42621" y="313702"/>
                </a:lnTo>
                <a:lnTo>
                  <a:pt x="73990" y="342785"/>
                </a:lnTo>
                <a:lnTo>
                  <a:pt x="112839" y="364312"/>
                </a:lnTo>
                <a:lnTo>
                  <a:pt x="158483" y="377698"/>
                </a:lnTo>
                <a:lnTo>
                  <a:pt x="210261" y="382295"/>
                </a:lnTo>
                <a:lnTo>
                  <a:pt x="249047" y="380657"/>
                </a:lnTo>
                <a:lnTo>
                  <a:pt x="286283" y="375246"/>
                </a:lnTo>
                <a:lnTo>
                  <a:pt x="325424" y="365302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32" y="249694"/>
                </a:lnTo>
                <a:lnTo>
                  <a:pt x="380187" y="246265"/>
                </a:lnTo>
                <a:lnTo>
                  <a:pt x="392010" y="243243"/>
                </a:lnTo>
                <a:close/>
              </a:path>
              <a:path w="1263650" h="382905">
                <a:moveTo>
                  <a:pt x="830592" y="354914"/>
                </a:moveTo>
                <a:lnTo>
                  <a:pt x="817689" y="353301"/>
                </a:lnTo>
                <a:lnTo>
                  <a:pt x="817435" y="353301"/>
                </a:lnTo>
                <a:lnTo>
                  <a:pt x="807186" y="350837"/>
                </a:lnTo>
                <a:lnTo>
                  <a:pt x="799363" y="346468"/>
                </a:lnTo>
                <a:lnTo>
                  <a:pt x="793051" y="339598"/>
                </a:lnTo>
                <a:lnTo>
                  <a:pt x="787603" y="329641"/>
                </a:lnTo>
                <a:lnTo>
                  <a:pt x="758964" y="262915"/>
                </a:lnTo>
                <a:lnTo>
                  <a:pt x="745871" y="232410"/>
                </a:lnTo>
                <a:lnTo>
                  <a:pt x="687285" y="95923"/>
                </a:lnTo>
                <a:lnTo>
                  <a:pt x="662863" y="39014"/>
                </a:lnTo>
                <a:lnTo>
                  <a:pt x="662863" y="232410"/>
                </a:lnTo>
                <a:lnTo>
                  <a:pt x="553161" y="232410"/>
                </a:lnTo>
                <a:lnTo>
                  <a:pt x="606933" y="95923"/>
                </a:lnTo>
                <a:lnTo>
                  <a:pt x="662863" y="232410"/>
                </a:lnTo>
                <a:lnTo>
                  <a:pt x="662863" y="39014"/>
                </a:lnTo>
                <a:lnTo>
                  <a:pt x="648322" y="5118"/>
                </a:lnTo>
                <a:lnTo>
                  <a:pt x="610133" y="5118"/>
                </a:lnTo>
                <a:lnTo>
                  <a:pt x="604901" y="18986"/>
                </a:lnTo>
                <a:lnTo>
                  <a:pt x="597268" y="39420"/>
                </a:lnTo>
                <a:lnTo>
                  <a:pt x="595071" y="45389"/>
                </a:lnTo>
                <a:lnTo>
                  <a:pt x="589826" y="59753"/>
                </a:lnTo>
                <a:lnTo>
                  <a:pt x="585457" y="71412"/>
                </a:lnTo>
                <a:lnTo>
                  <a:pt x="581977" y="80238"/>
                </a:lnTo>
                <a:lnTo>
                  <a:pt x="579475" y="86144"/>
                </a:lnTo>
                <a:lnTo>
                  <a:pt x="482142" y="321056"/>
                </a:lnTo>
                <a:lnTo>
                  <a:pt x="475322" y="334581"/>
                </a:lnTo>
                <a:lnTo>
                  <a:pt x="475234" y="334759"/>
                </a:lnTo>
                <a:lnTo>
                  <a:pt x="468083" y="344589"/>
                </a:lnTo>
                <a:lnTo>
                  <a:pt x="460425" y="350697"/>
                </a:lnTo>
                <a:lnTo>
                  <a:pt x="451815" y="353301"/>
                </a:lnTo>
                <a:lnTo>
                  <a:pt x="451396" y="353301"/>
                </a:lnTo>
                <a:lnTo>
                  <a:pt x="435267" y="354914"/>
                </a:lnTo>
                <a:lnTo>
                  <a:pt x="435902" y="354914"/>
                </a:lnTo>
                <a:lnTo>
                  <a:pt x="435902" y="374688"/>
                </a:lnTo>
                <a:lnTo>
                  <a:pt x="461911" y="373799"/>
                </a:lnTo>
                <a:lnTo>
                  <a:pt x="466293" y="373443"/>
                </a:lnTo>
                <a:lnTo>
                  <a:pt x="527011" y="373443"/>
                </a:lnTo>
                <a:lnTo>
                  <a:pt x="531558" y="373799"/>
                </a:lnTo>
                <a:lnTo>
                  <a:pt x="557428" y="374688"/>
                </a:lnTo>
                <a:lnTo>
                  <a:pt x="557428" y="373443"/>
                </a:lnTo>
                <a:lnTo>
                  <a:pt x="557428" y="354914"/>
                </a:lnTo>
                <a:lnTo>
                  <a:pt x="521398" y="352767"/>
                </a:lnTo>
                <a:lnTo>
                  <a:pt x="514946" y="345274"/>
                </a:lnTo>
                <a:lnTo>
                  <a:pt x="514946" y="332447"/>
                </a:lnTo>
                <a:lnTo>
                  <a:pt x="516026" y="327101"/>
                </a:lnTo>
                <a:lnTo>
                  <a:pt x="540232" y="262915"/>
                </a:lnTo>
                <a:lnTo>
                  <a:pt x="675220" y="262915"/>
                </a:lnTo>
                <a:lnTo>
                  <a:pt x="699414" y="323888"/>
                </a:lnTo>
                <a:lnTo>
                  <a:pt x="701560" y="329234"/>
                </a:lnTo>
                <a:lnTo>
                  <a:pt x="702640" y="334581"/>
                </a:lnTo>
                <a:lnTo>
                  <a:pt x="702640" y="346875"/>
                </a:lnTo>
                <a:lnTo>
                  <a:pt x="697801" y="352767"/>
                </a:lnTo>
                <a:lnTo>
                  <a:pt x="691883" y="353301"/>
                </a:lnTo>
                <a:lnTo>
                  <a:pt x="663384" y="354914"/>
                </a:lnTo>
                <a:lnTo>
                  <a:pt x="663384" y="374688"/>
                </a:lnTo>
                <a:lnTo>
                  <a:pt x="740206" y="373443"/>
                </a:lnTo>
                <a:lnTo>
                  <a:pt x="749769" y="373443"/>
                </a:lnTo>
                <a:lnTo>
                  <a:pt x="830084" y="374688"/>
                </a:lnTo>
                <a:lnTo>
                  <a:pt x="830084" y="373443"/>
                </a:lnTo>
                <a:lnTo>
                  <a:pt x="830084" y="354914"/>
                </a:lnTo>
                <a:lnTo>
                  <a:pt x="830592" y="354914"/>
                </a:lnTo>
                <a:close/>
              </a:path>
              <a:path w="1263650" h="382905">
                <a:moveTo>
                  <a:pt x="1263510" y="171310"/>
                </a:moveTo>
                <a:lnTo>
                  <a:pt x="1252880" y="102489"/>
                </a:lnTo>
                <a:lnTo>
                  <a:pt x="1222108" y="52184"/>
                </a:lnTo>
                <a:lnTo>
                  <a:pt x="1199172" y="34467"/>
                </a:lnTo>
                <a:lnTo>
                  <a:pt x="1196213" y="32169"/>
                </a:lnTo>
                <a:lnTo>
                  <a:pt x="1182865" y="26454"/>
                </a:lnTo>
                <a:lnTo>
                  <a:pt x="1182865" y="186423"/>
                </a:lnTo>
                <a:lnTo>
                  <a:pt x="1180350" y="224586"/>
                </a:lnTo>
                <a:lnTo>
                  <a:pt x="1160627" y="285165"/>
                </a:lnTo>
                <a:lnTo>
                  <a:pt x="1121143" y="324370"/>
                </a:lnTo>
                <a:lnTo>
                  <a:pt x="1058735" y="343306"/>
                </a:lnTo>
                <a:lnTo>
                  <a:pt x="1057198" y="343306"/>
                </a:lnTo>
                <a:lnTo>
                  <a:pt x="1017778" y="345440"/>
                </a:lnTo>
                <a:lnTo>
                  <a:pt x="1010729" y="345440"/>
                </a:lnTo>
                <a:lnTo>
                  <a:pt x="999490" y="344906"/>
                </a:lnTo>
                <a:lnTo>
                  <a:pt x="990688" y="344093"/>
                </a:lnTo>
                <a:lnTo>
                  <a:pt x="981202" y="342760"/>
                </a:lnTo>
                <a:lnTo>
                  <a:pt x="981202" y="36537"/>
                </a:lnTo>
                <a:lnTo>
                  <a:pt x="990193" y="35521"/>
                </a:lnTo>
                <a:lnTo>
                  <a:pt x="998334" y="34836"/>
                </a:lnTo>
                <a:lnTo>
                  <a:pt x="1006386" y="34467"/>
                </a:lnTo>
                <a:lnTo>
                  <a:pt x="1017168" y="34467"/>
                </a:lnTo>
                <a:lnTo>
                  <a:pt x="1058583" y="36766"/>
                </a:lnTo>
                <a:lnTo>
                  <a:pt x="1124419" y="56146"/>
                </a:lnTo>
                <a:lnTo>
                  <a:pt x="1163116" y="93268"/>
                </a:lnTo>
                <a:lnTo>
                  <a:pt x="1180719" y="149606"/>
                </a:lnTo>
                <a:lnTo>
                  <a:pt x="1182865" y="186423"/>
                </a:lnTo>
                <a:lnTo>
                  <a:pt x="1182865" y="26454"/>
                </a:lnTo>
                <a:lnTo>
                  <a:pt x="1164221" y="18453"/>
                </a:lnTo>
                <a:lnTo>
                  <a:pt x="1124470" y="10464"/>
                </a:lnTo>
                <a:lnTo>
                  <a:pt x="1103109" y="9245"/>
                </a:lnTo>
                <a:lnTo>
                  <a:pt x="1075296" y="7645"/>
                </a:lnTo>
                <a:lnTo>
                  <a:pt x="949655" y="9245"/>
                </a:lnTo>
                <a:lnTo>
                  <a:pt x="939507" y="9245"/>
                </a:lnTo>
                <a:lnTo>
                  <a:pt x="859650" y="7645"/>
                </a:lnTo>
                <a:lnTo>
                  <a:pt x="859650" y="27978"/>
                </a:lnTo>
                <a:lnTo>
                  <a:pt x="879551" y="29603"/>
                </a:lnTo>
                <a:lnTo>
                  <a:pt x="894245" y="32169"/>
                </a:lnTo>
                <a:lnTo>
                  <a:pt x="893876" y="32169"/>
                </a:lnTo>
                <a:lnTo>
                  <a:pt x="901522" y="39014"/>
                </a:lnTo>
                <a:lnTo>
                  <a:pt x="904722" y="54394"/>
                </a:lnTo>
                <a:lnTo>
                  <a:pt x="905141" y="73063"/>
                </a:lnTo>
                <a:lnTo>
                  <a:pt x="905179" y="74726"/>
                </a:lnTo>
                <a:lnTo>
                  <a:pt x="905281" y="324370"/>
                </a:lnTo>
                <a:lnTo>
                  <a:pt x="877404" y="363245"/>
                </a:lnTo>
                <a:lnTo>
                  <a:pt x="877404" y="375018"/>
                </a:lnTo>
                <a:lnTo>
                  <a:pt x="914234" y="374218"/>
                </a:lnTo>
                <a:lnTo>
                  <a:pt x="942670" y="373608"/>
                </a:lnTo>
                <a:lnTo>
                  <a:pt x="975690" y="373608"/>
                </a:lnTo>
                <a:lnTo>
                  <a:pt x="1000455" y="374218"/>
                </a:lnTo>
                <a:lnTo>
                  <a:pt x="1012913" y="374675"/>
                </a:lnTo>
                <a:lnTo>
                  <a:pt x="1044638" y="374675"/>
                </a:lnTo>
                <a:lnTo>
                  <a:pt x="1056703" y="373608"/>
                </a:lnTo>
                <a:lnTo>
                  <a:pt x="1091412" y="370535"/>
                </a:lnTo>
                <a:lnTo>
                  <a:pt x="1134973" y="358457"/>
                </a:lnTo>
                <a:lnTo>
                  <a:pt x="1161021" y="345440"/>
                </a:lnTo>
                <a:lnTo>
                  <a:pt x="1174102" y="338912"/>
                </a:lnTo>
                <a:lnTo>
                  <a:pt x="1207579" y="312432"/>
                </a:lnTo>
                <a:lnTo>
                  <a:pt x="1231963" y="283298"/>
                </a:lnTo>
                <a:lnTo>
                  <a:pt x="1249451" y="249923"/>
                </a:lnTo>
                <a:lnTo>
                  <a:pt x="1259979" y="212534"/>
                </a:lnTo>
                <a:lnTo>
                  <a:pt x="1263510" y="1713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152" y="746759"/>
            <a:ext cx="398145" cy="382270"/>
          </a:xfrm>
          <a:custGeom>
            <a:avLst/>
            <a:gdLst/>
            <a:ahLst/>
            <a:cxnLst/>
            <a:rect l="l" t="t" r="r" b="b"/>
            <a:pathLst>
              <a:path w="398144" h="382269">
                <a:moveTo>
                  <a:pt x="206117" y="0"/>
                </a:moveTo>
                <a:lnTo>
                  <a:pt x="153583" y="4345"/>
                </a:lnTo>
                <a:lnTo>
                  <a:pt x="108223" y="17138"/>
                </a:lnTo>
                <a:lnTo>
                  <a:pt x="70267" y="38008"/>
                </a:lnTo>
                <a:lnTo>
                  <a:pt x="40090" y="66590"/>
                </a:lnTo>
                <a:lnTo>
                  <a:pt x="18068" y="102514"/>
                </a:lnTo>
                <a:lnTo>
                  <a:pt x="4579" y="145413"/>
                </a:lnTo>
                <a:lnTo>
                  <a:pt x="0" y="194919"/>
                </a:lnTo>
                <a:lnTo>
                  <a:pt x="4261" y="242822"/>
                </a:lnTo>
                <a:lnTo>
                  <a:pt x="16838" y="284180"/>
                </a:lnTo>
                <a:lnTo>
                  <a:pt x="37421" y="318691"/>
                </a:lnTo>
                <a:lnTo>
                  <a:pt x="65698" y="346056"/>
                </a:lnTo>
                <a:lnTo>
                  <a:pt x="101361" y="365974"/>
                </a:lnTo>
                <a:lnTo>
                  <a:pt x="144097" y="378146"/>
                </a:lnTo>
                <a:lnTo>
                  <a:pt x="193598" y="382270"/>
                </a:lnTo>
                <a:lnTo>
                  <a:pt x="245387" y="377898"/>
                </a:lnTo>
                <a:lnTo>
                  <a:pt x="290318" y="365048"/>
                </a:lnTo>
                <a:lnTo>
                  <a:pt x="314197" y="351777"/>
                </a:lnTo>
                <a:lnTo>
                  <a:pt x="197370" y="351777"/>
                </a:lnTo>
                <a:lnTo>
                  <a:pt x="176523" y="350136"/>
                </a:lnTo>
                <a:lnTo>
                  <a:pt x="126390" y="323938"/>
                </a:lnTo>
                <a:lnTo>
                  <a:pt x="92644" y="265717"/>
                </a:lnTo>
                <a:lnTo>
                  <a:pt x="83740" y="226664"/>
                </a:lnTo>
                <a:lnTo>
                  <a:pt x="80683" y="182587"/>
                </a:lnTo>
                <a:lnTo>
                  <a:pt x="83068" y="145413"/>
                </a:lnTo>
                <a:lnTo>
                  <a:pt x="102237" y="82523"/>
                </a:lnTo>
                <a:lnTo>
                  <a:pt x="135346" y="47691"/>
                </a:lnTo>
                <a:lnTo>
                  <a:pt x="176856" y="32406"/>
                </a:lnTo>
                <a:lnTo>
                  <a:pt x="200981" y="30505"/>
                </a:lnTo>
                <a:lnTo>
                  <a:pt x="321887" y="30505"/>
                </a:lnTo>
                <a:lnTo>
                  <a:pt x="297181" y="16481"/>
                </a:lnTo>
                <a:lnTo>
                  <a:pt x="254872" y="4170"/>
                </a:lnTo>
                <a:lnTo>
                  <a:pt x="206117" y="0"/>
                </a:lnTo>
                <a:close/>
              </a:path>
              <a:path w="398144" h="382269">
                <a:moveTo>
                  <a:pt x="321887" y="30505"/>
                </a:moveTo>
                <a:lnTo>
                  <a:pt x="201129" y="30505"/>
                </a:lnTo>
                <a:lnTo>
                  <a:pt x="221435" y="32218"/>
                </a:lnTo>
                <a:lnTo>
                  <a:pt x="239720" y="37352"/>
                </a:lnTo>
                <a:lnTo>
                  <a:pt x="290748" y="83542"/>
                </a:lnTo>
                <a:lnTo>
                  <a:pt x="314229" y="155199"/>
                </a:lnTo>
                <a:lnTo>
                  <a:pt x="317296" y="198653"/>
                </a:lnTo>
                <a:lnTo>
                  <a:pt x="312361" y="253231"/>
                </a:lnTo>
                <a:lnTo>
                  <a:pt x="297694" y="296038"/>
                </a:lnTo>
                <a:lnTo>
                  <a:pt x="273501" y="326867"/>
                </a:lnTo>
                <a:lnTo>
                  <a:pt x="239991" y="345515"/>
                </a:lnTo>
                <a:lnTo>
                  <a:pt x="197370" y="351777"/>
                </a:lnTo>
                <a:lnTo>
                  <a:pt x="314197" y="351777"/>
                </a:lnTo>
                <a:lnTo>
                  <a:pt x="357991" y="315486"/>
                </a:lnTo>
                <a:lnTo>
                  <a:pt x="379923" y="279562"/>
                </a:lnTo>
                <a:lnTo>
                  <a:pt x="393379" y="236736"/>
                </a:lnTo>
                <a:lnTo>
                  <a:pt x="397954" y="187401"/>
                </a:lnTo>
                <a:lnTo>
                  <a:pt x="393697" y="139830"/>
                </a:lnTo>
                <a:lnTo>
                  <a:pt x="381153" y="98594"/>
                </a:lnTo>
                <a:lnTo>
                  <a:pt x="360660" y="64052"/>
                </a:lnTo>
                <a:lnTo>
                  <a:pt x="332556" y="36561"/>
                </a:lnTo>
                <a:lnTo>
                  <a:pt x="321887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8463" y="876236"/>
            <a:ext cx="83896" cy="2502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56458" y="746734"/>
            <a:ext cx="392430" cy="382905"/>
          </a:xfrm>
          <a:custGeom>
            <a:avLst/>
            <a:gdLst/>
            <a:ahLst/>
            <a:cxnLst/>
            <a:rect l="l" t="t" r="r" b="b"/>
            <a:pathLst>
              <a:path w="392429" h="382905">
                <a:moveTo>
                  <a:pt x="222631" y="0"/>
                </a:moveTo>
                <a:lnTo>
                  <a:pt x="166951" y="4295"/>
                </a:lnTo>
                <a:lnTo>
                  <a:pt x="118289" y="16869"/>
                </a:lnTo>
                <a:lnTo>
                  <a:pt x="77210" y="37250"/>
                </a:lnTo>
                <a:lnTo>
                  <a:pt x="44277" y="64965"/>
                </a:lnTo>
                <a:lnTo>
                  <a:pt x="20054" y="99545"/>
                </a:lnTo>
                <a:lnTo>
                  <a:pt x="5107" y="140519"/>
                </a:lnTo>
                <a:lnTo>
                  <a:pt x="0" y="187413"/>
                </a:lnTo>
                <a:lnTo>
                  <a:pt x="4959" y="235397"/>
                </a:lnTo>
                <a:lnTo>
                  <a:pt x="19390" y="277698"/>
                </a:lnTo>
                <a:lnTo>
                  <a:pt x="42627" y="313697"/>
                </a:lnTo>
                <a:lnTo>
                  <a:pt x="74000" y="342774"/>
                </a:lnTo>
                <a:lnTo>
                  <a:pt x="112843" y="364310"/>
                </a:lnTo>
                <a:lnTo>
                  <a:pt x="158485" y="377686"/>
                </a:lnTo>
                <a:lnTo>
                  <a:pt x="210261" y="382282"/>
                </a:lnTo>
                <a:lnTo>
                  <a:pt x="249057" y="380647"/>
                </a:lnTo>
                <a:lnTo>
                  <a:pt x="286289" y="375237"/>
                </a:lnTo>
                <a:lnTo>
                  <a:pt x="325436" y="365298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41" y="249688"/>
                </a:lnTo>
                <a:lnTo>
                  <a:pt x="380188" y="246263"/>
                </a:lnTo>
                <a:lnTo>
                  <a:pt x="392023" y="243243"/>
                </a:lnTo>
                <a:lnTo>
                  <a:pt x="392010" y="224980"/>
                </a:lnTo>
                <a:lnTo>
                  <a:pt x="353245" y="225912"/>
                </a:lnTo>
                <a:lnTo>
                  <a:pt x="331920" y="226391"/>
                </a:lnTo>
                <a:lnTo>
                  <a:pt x="320473" y="226568"/>
                </a:lnTo>
                <a:lnTo>
                  <a:pt x="311340" y="226593"/>
                </a:lnTo>
                <a:lnTo>
                  <a:pt x="300232" y="226493"/>
                </a:lnTo>
                <a:lnTo>
                  <a:pt x="284587" y="226191"/>
                </a:lnTo>
                <a:lnTo>
                  <a:pt x="263095" y="225687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62" y="249568"/>
                </a:lnTo>
                <a:lnTo>
                  <a:pt x="293598" y="338416"/>
                </a:lnTo>
                <a:lnTo>
                  <a:pt x="241870" y="351129"/>
                </a:lnTo>
                <a:lnTo>
                  <a:pt x="225298" y="351790"/>
                </a:lnTo>
                <a:lnTo>
                  <a:pt x="177008" y="343793"/>
                </a:lnTo>
                <a:lnTo>
                  <a:pt x="136979" y="320969"/>
                </a:lnTo>
                <a:lnTo>
                  <a:pt x="106628" y="285064"/>
                </a:lnTo>
                <a:lnTo>
                  <a:pt x="87377" y="237825"/>
                </a:lnTo>
                <a:lnTo>
                  <a:pt x="80645" y="181000"/>
                </a:lnTo>
                <a:lnTo>
                  <a:pt x="86715" y="129163"/>
                </a:lnTo>
                <a:lnTo>
                  <a:pt x="104427" y="87317"/>
                </a:lnTo>
                <a:lnTo>
                  <a:pt x="133031" y="56340"/>
                </a:lnTo>
                <a:lnTo>
                  <a:pt x="171781" y="37110"/>
                </a:lnTo>
                <a:lnTo>
                  <a:pt x="219925" y="30505"/>
                </a:lnTo>
                <a:lnTo>
                  <a:pt x="240599" y="31498"/>
                </a:lnTo>
                <a:lnTo>
                  <a:pt x="280731" y="39286"/>
                </a:lnTo>
                <a:lnTo>
                  <a:pt x="321748" y="59534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6" y="81440"/>
                </a:lnTo>
                <a:lnTo>
                  <a:pt x="360437" y="60439"/>
                </a:lnTo>
                <a:lnTo>
                  <a:pt x="363075" y="45267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22" y="13582"/>
                </a:lnTo>
                <a:lnTo>
                  <a:pt x="294220" y="5770"/>
                </a:lnTo>
                <a:lnTo>
                  <a:pt x="259914" y="1376"/>
                </a:lnTo>
                <a:lnTo>
                  <a:pt x="2226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2139" y="740409"/>
            <a:ext cx="1424305" cy="389255"/>
          </a:xfrm>
          <a:custGeom>
            <a:avLst/>
            <a:gdLst/>
            <a:ahLst/>
            <a:cxnLst/>
            <a:rect l="l" t="t" r="r" b="b"/>
            <a:pathLst>
              <a:path w="1424304" h="38925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424304" h="389255">
                <a:moveTo>
                  <a:pt x="562229" y="360667"/>
                </a:moveTo>
                <a:lnTo>
                  <a:pt x="525792" y="342760"/>
                </a:lnTo>
                <a:lnTo>
                  <a:pt x="525119" y="325374"/>
                </a:lnTo>
                <a:lnTo>
                  <a:pt x="525119" y="225920"/>
                </a:lnTo>
                <a:lnTo>
                  <a:pt x="524141" y="198704"/>
                </a:lnTo>
                <a:lnTo>
                  <a:pt x="506298" y="149453"/>
                </a:lnTo>
                <a:lnTo>
                  <a:pt x="462813" y="128473"/>
                </a:lnTo>
                <a:lnTo>
                  <a:pt x="443915" y="127000"/>
                </a:lnTo>
                <a:lnTo>
                  <a:pt x="432435" y="127596"/>
                </a:lnTo>
                <a:lnTo>
                  <a:pt x="422262" y="129451"/>
                </a:lnTo>
                <a:lnTo>
                  <a:pt x="413512" y="132600"/>
                </a:lnTo>
                <a:lnTo>
                  <a:pt x="406273" y="137083"/>
                </a:lnTo>
                <a:lnTo>
                  <a:pt x="363258" y="170014"/>
                </a:lnTo>
                <a:lnTo>
                  <a:pt x="363258" y="130187"/>
                </a:lnTo>
                <a:lnTo>
                  <a:pt x="360032" y="126987"/>
                </a:lnTo>
                <a:lnTo>
                  <a:pt x="324878" y="138036"/>
                </a:lnTo>
                <a:lnTo>
                  <a:pt x="299859" y="144716"/>
                </a:lnTo>
                <a:lnTo>
                  <a:pt x="279793" y="148285"/>
                </a:lnTo>
                <a:lnTo>
                  <a:pt x="259473" y="149987"/>
                </a:lnTo>
                <a:lnTo>
                  <a:pt x="259473" y="169227"/>
                </a:lnTo>
                <a:lnTo>
                  <a:pt x="297192" y="189268"/>
                </a:lnTo>
                <a:lnTo>
                  <a:pt x="297649" y="208280"/>
                </a:lnTo>
                <a:lnTo>
                  <a:pt x="297649" y="325374"/>
                </a:lnTo>
                <a:lnTo>
                  <a:pt x="278295" y="359600"/>
                </a:lnTo>
                <a:lnTo>
                  <a:pt x="259473" y="360667"/>
                </a:lnTo>
                <a:lnTo>
                  <a:pt x="259473" y="381000"/>
                </a:lnTo>
                <a:lnTo>
                  <a:pt x="328841" y="379730"/>
                </a:lnTo>
                <a:lnTo>
                  <a:pt x="339648" y="379818"/>
                </a:lnTo>
                <a:lnTo>
                  <a:pt x="355650" y="380060"/>
                </a:lnTo>
                <a:lnTo>
                  <a:pt x="376402" y="380453"/>
                </a:lnTo>
                <a:lnTo>
                  <a:pt x="401434" y="381000"/>
                </a:lnTo>
                <a:lnTo>
                  <a:pt x="401434" y="360667"/>
                </a:lnTo>
                <a:lnTo>
                  <a:pt x="363931" y="342747"/>
                </a:lnTo>
                <a:lnTo>
                  <a:pt x="363245" y="325335"/>
                </a:lnTo>
                <a:lnTo>
                  <a:pt x="363258" y="209156"/>
                </a:lnTo>
                <a:lnTo>
                  <a:pt x="367068" y="195567"/>
                </a:lnTo>
                <a:lnTo>
                  <a:pt x="377228" y="183921"/>
                </a:lnTo>
                <a:lnTo>
                  <a:pt x="391833" y="175793"/>
                </a:lnTo>
                <a:lnTo>
                  <a:pt x="408965" y="172732"/>
                </a:lnTo>
                <a:lnTo>
                  <a:pt x="431838" y="176352"/>
                </a:lnTo>
                <a:lnTo>
                  <a:pt x="447548" y="187515"/>
                </a:lnTo>
                <a:lnTo>
                  <a:pt x="456603" y="206717"/>
                </a:lnTo>
                <a:lnTo>
                  <a:pt x="459511" y="234480"/>
                </a:lnTo>
                <a:lnTo>
                  <a:pt x="459511" y="381000"/>
                </a:lnTo>
                <a:lnTo>
                  <a:pt x="491972" y="380047"/>
                </a:lnTo>
                <a:lnTo>
                  <a:pt x="501027" y="379818"/>
                </a:lnTo>
                <a:lnTo>
                  <a:pt x="507911" y="379730"/>
                </a:lnTo>
                <a:lnTo>
                  <a:pt x="512991" y="379755"/>
                </a:lnTo>
                <a:lnTo>
                  <a:pt x="520344" y="379895"/>
                </a:lnTo>
                <a:lnTo>
                  <a:pt x="535051" y="380276"/>
                </a:lnTo>
                <a:lnTo>
                  <a:pt x="562229" y="381000"/>
                </a:lnTo>
                <a:lnTo>
                  <a:pt x="562229" y="360667"/>
                </a:lnTo>
                <a:close/>
              </a:path>
              <a:path w="1424304" h="389255">
                <a:moveTo>
                  <a:pt x="823404" y="220370"/>
                </a:moveTo>
                <a:lnTo>
                  <a:pt x="816140" y="181305"/>
                </a:lnTo>
                <a:lnTo>
                  <a:pt x="763498" y="132410"/>
                </a:lnTo>
                <a:lnTo>
                  <a:pt x="755116" y="131064"/>
                </a:lnTo>
                <a:lnTo>
                  <a:pt x="755116" y="230809"/>
                </a:lnTo>
                <a:lnTo>
                  <a:pt x="709942" y="232410"/>
                </a:lnTo>
                <a:lnTo>
                  <a:pt x="706107" y="232410"/>
                </a:lnTo>
                <a:lnTo>
                  <a:pt x="688949" y="231736"/>
                </a:lnTo>
                <a:lnTo>
                  <a:pt x="681977" y="231343"/>
                </a:lnTo>
                <a:lnTo>
                  <a:pt x="664768" y="230809"/>
                </a:lnTo>
                <a:lnTo>
                  <a:pt x="668197" y="196748"/>
                </a:lnTo>
                <a:lnTo>
                  <a:pt x="676529" y="173596"/>
                </a:lnTo>
                <a:lnTo>
                  <a:pt x="690397" y="160401"/>
                </a:lnTo>
                <a:lnTo>
                  <a:pt x="710476" y="156210"/>
                </a:lnTo>
                <a:lnTo>
                  <a:pt x="730224" y="160401"/>
                </a:lnTo>
                <a:lnTo>
                  <a:pt x="743877" y="173596"/>
                </a:lnTo>
                <a:lnTo>
                  <a:pt x="751992" y="196748"/>
                </a:lnTo>
                <a:lnTo>
                  <a:pt x="755116" y="230809"/>
                </a:lnTo>
                <a:lnTo>
                  <a:pt x="755116" y="131064"/>
                </a:lnTo>
                <a:lnTo>
                  <a:pt x="721766" y="125704"/>
                </a:lnTo>
                <a:lnTo>
                  <a:pt x="708469" y="126441"/>
                </a:lnTo>
                <a:lnTo>
                  <a:pt x="696480" y="128701"/>
                </a:lnTo>
                <a:lnTo>
                  <a:pt x="649173" y="153238"/>
                </a:lnTo>
                <a:lnTo>
                  <a:pt x="610311" y="194183"/>
                </a:lnTo>
                <a:lnTo>
                  <a:pt x="598170" y="256565"/>
                </a:lnTo>
                <a:lnTo>
                  <a:pt x="598271" y="259118"/>
                </a:lnTo>
                <a:lnTo>
                  <a:pt x="606044" y="314350"/>
                </a:lnTo>
                <a:lnTo>
                  <a:pt x="629602" y="355320"/>
                </a:lnTo>
                <a:lnTo>
                  <a:pt x="668172" y="380250"/>
                </a:lnTo>
                <a:lnTo>
                  <a:pt x="721220" y="388645"/>
                </a:lnTo>
                <a:lnTo>
                  <a:pt x="742581" y="387540"/>
                </a:lnTo>
                <a:lnTo>
                  <a:pt x="762292" y="383768"/>
                </a:lnTo>
                <a:lnTo>
                  <a:pt x="782701" y="376682"/>
                </a:lnTo>
                <a:lnTo>
                  <a:pt x="806196" y="365620"/>
                </a:lnTo>
                <a:lnTo>
                  <a:pt x="813130" y="350520"/>
                </a:lnTo>
                <a:lnTo>
                  <a:pt x="817956" y="340055"/>
                </a:lnTo>
                <a:lnTo>
                  <a:pt x="818019" y="339915"/>
                </a:lnTo>
                <a:lnTo>
                  <a:pt x="811568" y="331876"/>
                </a:lnTo>
                <a:lnTo>
                  <a:pt x="794092" y="340639"/>
                </a:lnTo>
                <a:lnTo>
                  <a:pt x="778687" y="346405"/>
                </a:lnTo>
                <a:lnTo>
                  <a:pt x="763993" y="349567"/>
                </a:lnTo>
                <a:lnTo>
                  <a:pt x="748652" y="350520"/>
                </a:lnTo>
                <a:lnTo>
                  <a:pt x="728154" y="347802"/>
                </a:lnTo>
                <a:lnTo>
                  <a:pt x="693204" y="327939"/>
                </a:lnTo>
                <a:lnTo>
                  <a:pt x="671614" y="289496"/>
                </a:lnTo>
                <a:lnTo>
                  <a:pt x="667981" y="259118"/>
                </a:lnTo>
                <a:lnTo>
                  <a:pt x="738428" y="259118"/>
                </a:lnTo>
                <a:lnTo>
                  <a:pt x="760399" y="258508"/>
                </a:lnTo>
                <a:lnTo>
                  <a:pt x="781113" y="256565"/>
                </a:lnTo>
                <a:lnTo>
                  <a:pt x="801712" y="253225"/>
                </a:lnTo>
                <a:lnTo>
                  <a:pt x="823391" y="248361"/>
                </a:lnTo>
                <a:lnTo>
                  <a:pt x="823391" y="232410"/>
                </a:lnTo>
                <a:lnTo>
                  <a:pt x="823404" y="220370"/>
                </a:lnTo>
                <a:close/>
              </a:path>
              <a:path w="1424304" h="389255">
                <a:moveTo>
                  <a:pt x="1017714" y="347421"/>
                </a:moveTo>
                <a:lnTo>
                  <a:pt x="1013409" y="337235"/>
                </a:lnTo>
                <a:lnTo>
                  <a:pt x="1006208" y="340563"/>
                </a:lnTo>
                <a:lnTo>
                  <a:pt x="1000226" y="342696"/>
                </a:lnTo>
                <a:lnTo>
                  <a:pt x="994651" y="343814"/>
                </a:lnTo>
                <a:lnTo>
                  <a:pt x="988669" y="344144"/>
                </a:lnTo>
                <a:lnTo>
                  <a:pt x="972794" y="342392"/>
                </a:lnTo>
                <a:lnTo>
                  <a:pt x="962520" y="336562"/>
                </a:lnTo>
                <a:lnTo>
                  <a:pt x="956983" y="325780"/>
                </a:lnTo>
                <a:lnTo>
                  <a:pt x="955332" y="309206"/>
                </a:lnTo>
                <a:lnTo>
                  <a:pt x="955332" y="181279"/>
                </a:lnTo>
                <a:lnTo>
                  <a:pt x="1012342" y="181279"/>
                </a:lnTo>
                <a:lnTo>
                  <a:pt x="1016647" y="146342"/>
                </a:lnTo>
                <a:lnTo>
                  <a:pt x="955344" y="149567"/>
                </a:lnTo>
                <a:lnTo>
                  <a:pt x="955344" y="118389"/>
                </a:lnTo>
                <a:lnTo>
                  <a:pt x="955662" y="98729"/>
                </a:lnTo>
                <a:lnTo>
                  <a:pt x="956754" y="81241"/>
                </a:lnTo>
                <a:lnTo>
                  <a:pt x="958735" y="64046"/>
                </a:lnTo>
                <a:lnTo>
                  <a:pt x="961796" y="45288"/>
                </a:lnTo>
                <a:lnTo>
                  <a:pt x="954265" y="39839"/>
                </a:lnTo>
                <a:lnTo>
                  <a:pt x="938784" y="46926"/>
                </a:lnTo>
                <a:lnTo>
                  <a:pt x="923671" y="53301"/>
                </a:lnTo>
                <a:lnTo>
                  <a:pt x="907453" y="59664"/>
                </a:lnTo>
                <a:lnTo>
                  <a:pt x="888657" y="66751"/>
                </a:lnTo>
                <a:lnTo>
                  <a:pt x="889660" y="84670"/>
                </a:lnTo>
                <a:lnTo>
                  <a:pt x="890333" y="97713"/>
                </a:lnTo>
                <a:lnTo>
                  <a:pt x="890689" y="107632"/>
                </a:lnTo>
                <a:lnTo>
                  <a:pt x="890803" y="116179"/>
                </a:lnTo>
                <a:lnTo>
                  <a:pt x="890803" y="148424"/>
                </a:lnTo>
                <a:lnTo>
                  <a:pt x="855306" y="171538"/>
                </a:lnTo>
                <a:lnTo>
                  <a:pt x="855306" y="183362"/>
                </a:lnTo>
                <a:lnTo>
                  <a:pt x="889723" y="181216"/>
                </a:lnTo>
                <a:lnTo>
                  <a:pt x="889723" y="320395"/>
                </a:lnTo>
                <a:lnTo>
                  <a:pt x="893559" y="351243"/>
                </a:lnTo>
                <a:lnTo>
                  <a:pt x="905522" y="372452"/>
                </a:lnTo>
                <a:lnTo>
                  <a:pt x="926249" y="384708"/>
                </a:lnTo>
                <a:lnTo>
                  <a:pt x="956411" y="388632"/>
                </a:lnTo>
                <a:lnTo>
                  <a:pt x="968222" y="387959"/>
                </a:lnTo>
                <a:lnTo>
                  <a:pt x="978319" y="386029"/>
                </a:lnTo>
                <a:lnTo>
                  <a:pt x="986193" y="382993"/>
                </a:lnTo>
                <a:lnTo>
                  <a:pt x="991362" y="378993"/>
                </a:lnTo>
                <a:lnTo>
                  <a:pt x="1017714" y="347421"/>
                </a:lnTo>
                <a:close/>
              </a:path>
              <a:path w="1424304" h="389255">
                <a:moveTo>
                  <a:pt x="1149997" y="40030"/>
                </a:moveTo>
                <a:lnTo>
                  <a:pt x="1146873" y="24549"/>
                </a:lnTo>
                <a:lnTo>
                  <a:pt x="1138364" y="11811"/>
                </a:lnTo>
                <a:lnTo>
                  <a:pt x="1125715" y="3175"/>
                </a:lnTo>
                <a:lnTo>
                  <a:pt x="1110246" y="0"/>
                </a:lnTo>
                <a:lnTo>
                  <a:pt x="1094041" y="3022"/>
                </a:lnTo>
                <a:lnTo>
                  <a:pt x="1081087" y="11353"/>
                </a:lnTo>
                <a:lnTo>
                  <a:pt x="1072451" y="23888"/>
                </a:lnTo>
                <a:lnTo>
                  <a:pt x="1069327" y="39509"/>
                </a:lnTo>
                <a:lnTo>
                  <a:pt x="1072451" y="55308"/>
                </a:lnTo>
                <a:lnTo>
                  <a:pt x="1081100" y="68262"/>
                </a:lnTo>
                <a:lnTo>
                  <a:pt x="1093851" y="76885"/>
                </a:lnTo>
                <a:lnTo>
                  <a:pt x="1109662" y="80060"/>
                </a:lnTo>
                <a:lnTo>
                  <a:pt x="1125258" y="76885"/>
                </a:lnTo>
                <a:lnTo>
                  <a:pt x="1138097" y="68262"/>
                </a:lnTo>
                <a:lnTo>
                  <a:pt x="1146784" y="55524"/>
                </a:lnTo>
                <a:lnTo>
                  <a:pt x="1149997" y="40030"/>
                </a:lnTo>
                <a:close/>
              </a:path>
              <a:path w="1424304" h="389255">
                <a:moveTo>
                  <a:pt x="1182789" y="360692"/>
                </a:moveTo>
                <a:lnTo>
                  <a:pt x="1145286" y="342798"/>
                </a:lnTo>
                <a:lnTo>
                  <a:pt x="1144612" y="325412"/>
                </a:lnTo>
                <a:lnTo>
                  <a:pt x="1144612" y="130276"/>
                </a:lnTo>
                <a:lnTo>
                  <a:pt x="1139240" y="127012"/>
                </a:lnTo>
                <a:lnTo>
                  <a:pt x="1101598" y="138709"/>
                </a:lnTo>
                <a:lnTo>
                  <a:pt x="1064234" y="146862"/>
                </a:lnTo>
                <a:lnTo>
                  <a:pt x="1048893" y="148805"/>
                </a:lnTo>
                <a:lnTo>
                  <a:pt x="1047280" y="148805"/>
                </a:lnTo>
                <a:lnTo>
                  <a:pt x="1044587" y="149339"/>
                </a:lnTo>
                <a:lnTo>
                  <a:pt x="1040828" y="149872"/>
                </a:lnTo>
                <a:lnTo>
                  <a:pt x="1040828" y="168935"/>
                </a:lnTo>
                <a:lnTo>
                  <a:pt x="1065022" y="170573"/>
                </a:lnTo>
                <a:lnTo>
                  <a:pt x="1072413" y="172440"/>
                </a:lnTo>
                <a:lnTo>
                  <a:pt x="1076642" y="177876"/>
                </a:lnTo>
                <a:lnTo>
                  <a:pt x="1078547" y="189026"/>
                </a:lnTo>
                <a:lnTo>
                  <a:pt x="1079004" y="208064"/>
                </a:lnTo>
                <a:lnTo>
                  <a:pt x="1078992" y="325412"/>
                </a:lnTo>
                <a:lnTo>
                  <a:pt x="1059649" y="359625"/>
                </a:lnTo>
                <a:lnTo>
                  <a:pt x="1040828" y="360692"/>
                </a:lnTo>
                <a:lnTo>
                  <a:pt x="1040828" y="381025"/>
                </a:lnTo>
                <a:lnTo>
                  <a:pt x="1105801" y="379526"/>
                </a:lnTo>
                <a:lnTo>
                  <a:pt x="1121003" y="379526"/>
                </a:lnTo>
                <a:lnTo>
                  <a:pt x="1182789" y="381025"/>
                </a:lnTo>
                <a:lnTo>
                  <a:pt x="1182789" y="379526"/>
                </a:lnTo>
                <a:lnTo>
                  <a:pt x="1182789" y="360692"/>
                </a:lnTo>
                <a:close/>
              </a:path>
              <a:path w="1424304" h="389255">
                <a:moveTo>
                  <a:pt x="1424254" y="345833"/>
                </a:moveTo>
                <a:lnTo>
                  <a:pt x="1419415" y="340487"/>
                </a:lnTo>
                <a:lnTo>
                  <a:pt x="1406740" y="345173"/>
                </a:lnTo>
                <a:lnTo>
                  <a:pt x="1395552" y="348284"/>
                </a:lnTo>
                <a:lnTo>
                  <a:pt x="1384846" y="349999"/>
                </a:lnTo>
                <a:lnTo>
                  <a:pt x="1373708" y="350520"/>
                </a:lnTo>
                <a:lnTo>
                  <a:pt x="1338110" y="342849"/>
                </a:lnTo>
                <a:lnTo>
                  <a:pt x="1311186" y="320852"/>
                </a:lnTo>
                <a:lnTo>
                  <a:pt x="1294142" y="286105"/>
                </a:lnTo>
                <a:lnTo>
                  <a:pt x="1288199" y="240144"/>
                </a:lnTo>
                <a:lnTo>
                  <a:pt x="1291590" y="207860"/>
                </a:lnTo>
                <a:lnTo>
                  <a:pt x="1301635" y="184353"/>
                </a:lnTo>
                <a:lnTo>
                  <a:pt x="1318145" y="169989"/>
                </a:lnTo>
                <a:lnTo>
                  <a:pt x="1340904" y="165112"/>
                </a:lnTo>
                <a:lnTo>
                  <a:pt x="1358277" y="166979"/>
                </a:lnTo>
                <a:lnTo>
                  <a:pt x="1373022" y="171983"/>
                </a:lnTo>
                <a:lnTo>
                  <a:pt x="1383550" y="179285"/>
                </a:lnTo>
                <a:lnTo>
                  <a:pt x="1388224" y="188036"/>
                </a:lnTo>
                <a:lnTo>
                  <a:pt x="1391983" y="220014"/>
                </a:lnTo>
                <a:lnTo>
                  <a:pt x="1411338" y="220027"/>
                </a:lnTo>
                <a:lnTo>
                  <a:pt x="1413687" y="196977"/>
                </a:lnTo>
                <a:lnTo>
                  <a:pt x="1416100" y="178054"/>
                </a:lnTo>
                <a:lnTo>
                  <a:pt x="1418818" y="161163"/>
                </a:lnTo>
                <a:lnTo>
                  <a:pt x="1422095" y="144157"/>
                </a:lnTo>
                <a:lnTo>
                  <a:pt x="1418336" y="137147"/>
                </a:lnTo>
                <a:lnTo>
                  <a:pt x="1401965" y="132130"/>
                </a:lnTo>
                <a:lnTo>
                  <a:pt x="1388618" y="129019"/>
                </a:lnTo>
                <a:lnTo>
                  <a:pt x="1376286" y="127431"/>
                </a:lnTo>
                <a:lnTo>
                  <a:pt x="1362951" y="127000"/>
                </a:lnTo>
                <a:lnTo>
                  <a:pt x="1348574" y="127711"/>
                </a:lnTo>
                <a:lnTo>
                  <a:pt x="1286586" y="154914"/>
                </a:lnTo>
                <a:lnTo>
                  <a:pt x="1236103" y="199009"/>
                </a:lnTo>
                <a:lnTo>
                  <a:pt x="1221524" y="256768"/>
                </a:lnTo>
                <a:lnTo>
                  <a:pt x="1229360" y="313334"/>
                </a:lnTo>
                <a:lnTo>
                  <a:pt x="1252372" y="354672"/>
                </a:lnTo>
                <a:lnTo>
                  <a:pt x="1289799" y="380022"/>
                </a:lnTo>
                <a:lnTo>
                  <a:pt x="1340904" y="388632"/>
                </a:lnTo>
                <a:lnTo>
                  <a:pt x="1359941" y="387680"/>
                </a:lnTo>
                <a:lnTo>
                  <a:pt x="1377530" y="384556"/>
                </a:lnTo>
                <a:lnTo>
                  <a:pt x="1394815" y="378929"/>
                </a:lnTo>
                <a:lnTo>
                  <a:pt x="1412963" y="370446"/>
                </a:lnTo>
                <a:lnTo>
                  <a:pt x="1424254" y="345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9385" y="732942"/>
            <a:ext cx="2544445" cy="530860"/>
          </a:xfrm>
          <a:custGeom>
            <a:avLst/>
            <a:gdLst/>
            <a:ahLst/>
            <a:cxnLst/>
            <a:rect l="l" t="t" r="r" b="b"/>
            <a:pathLst>
              <a:path w="2544445" h="530860">
                <a:moveTo>
                  <a:pt x="395325" y="368706"/>
                </a:moveTo>
                <a:lnTo>
                  <a:pt x="382422" y="367093"/>
                </a:lnTo>
                <a:lnTo>
                  <a:pt x="382168" y="367093"/>
                </a:lnTo>
                <a:lnTo>
                  <a:pt x="371919" y="364629"/>
                </a:lnTo>
                <a:lnTo>
                  <a:pt x="364096" y="360260"/>
                </a:lnTo>
                <a:lnTo>
                  <a:pt x="357784" y="353390"/>
                </a:lnTo>
                <a:lnTo>
                  <a:pt x="352336" y="343433"/>
                </a:lnTo>
                <a:lnTo>
                  <a:pt x="323697" y="276707"/>
                </a:lnTo>
                <a:lnTo>
                  <a:pt x="310603" y="246202"/>
                </a:lnTo>
                <a:lnTo>
                  <a:pt x="252018" y="109715"/>
                </a:lnTo>
                <a:lnTo>
                  <a:pt x="227596" y="52806"/>
                </a:lnTo>
                <a:lnTo>
                  <a:pt x="227596" y="246202"/>
                </a:lnTo>
                <a:lnTo>
                  <a:pt x="117894" y="246202"/>
                </a:lnTo>
                <a:lnTo>
                  <a:pt x="171665" y="109715"/>
                </a:lnTo>
                <a:lnTo>
                  <a:pt x="227596" y="246202"/>
                </a:lnTo>
                <a:lnTo>
                  <a:pt x="227596" y="52806"/>
                </a:lnTo>
                <a:lnTo>
                  <a:pt x="213055" y="18910"/>
                </a:lnTo>
                <a:lnTo>
                  <a:pt x="174866" y="18910"/>
                </a:lnTo>
                <a:lnTo>
                  <a:pt x="169633" y="32778"/>
                </a:lnTo>
                <a:lnTo>
                  <a:pt x="162001" y="53213"/>
                </a:lnTo>
                <a:lnTo>
                  <a:pt x="159804" y="59182"/>
                </a:lnTo>
                <a:lnTo>
                  <a:pt x="154559" y="73545"/>
                </a:lnTo>
                <a:lnTo>
                  <a:pt x="150190" y="85204"/>
                </a:lnTo>
                <a:lnTo>
                  <a:pt x="146710" y="94030"/>
                </a:lnTo>
                <a:lnTo>
                  <a:pt x="144208" y="99936"/>
                </a:lnTo>
                <a:lnTo>
                  <a:pt x="46875" y="334848"/>
                </a:lnTo>
                <a:lnTo>
                  <a:pt x="40055" y="348373"/>
                </a:lnTo>
                <a:lnTo>
                  <a:pt x="39966" y="348551"/>
                </a:lnTo>
                <a:lnTo>
                  <a:pt x="32816" y="358381"/>
                </a:lnTo>
                <a:lnTo>
                  <a:pt x="25158" y="364490"/>
                </a:lnTo>
                <a:lnTo>
                  <a:pt x="16548" y="367093"/>
                </a:lnTo>
                <a:lnTo>
                  <a:pt x="16129" y="367093"/>
                </a:lnTo>
                <a:lnTo>
                  <a:pt x="0" y="368706"/>
                </a:lnTo>
                <a:lnTo>
                  <a:pt x="635" y="368706"/>
                </a:lnTo>
                <a:lnTo>
                  <a:pt x="635" y="388480"/>
                </a:lnTo>
                <a:lnTo>
                  <a:pt x="26644" y="387591"/>
                </a:lnTo>
                <a:lnTo>
                  <a:pt x="31026" y="387235"/>
                </a:lnTo>
                <a:lnTo>
                  <a:pt x="91744" y="387235"/>
                </a:lnTo>
                <a:lnTo>
                  <a:pt x="96291" y="387591"/>
                </a:lnTo>
                <a:lnTo>
                  <a:pt x="122161" y="388480"/>
                </a:lnTo>
                <a:lnTo>
                  <a:pt x="122161" y="387235"/>
                </a:lnTo>
                <a:lnTo>
                  <a:pt x="122161" y="368706"/>
                </a:lnTo>
                <a:lnTo>
                  <a:pt x="86131" y="366560"/>
                </a:lnTo>
                <a:lnTo>
                  <a:pt x="79679" y="359067"/>
                </a:lnTo>
                <a:lnTo>
                  <a:pt x="79679" y="346240"/>
                </a:lnTo>
                <a:lnTo>
                  <a:pt x="80759" y="340893"/>
                </a:lnTo>
                <a:lnTo>
                  <a:pt x="104965" y="276707"/>
                </a:lnTo>
                <a:lnTo>
                  <a:pt x="239953" y="276707"/>
                </a:lnTo>
                <a:lnTo>
                  <a:pt x="264147" y="337680"/>
                </a:lnTo>
                <a:lnTo>
                  <a:pt x="266293" y="343027"/>
                </a:lnTo>
                <a:lnTo>
                  <a:pt x="267373" y="348373"/>
                </a:lnTo>
                <a:lnTo>
                  <a:pt x="267373" y="360667"/>
                </a:lnTo>
                <a:lnTo>
                  <a:pt x="262534" y="366560"/>
                </a:lnTo>
                <a:lnTo>
                  <a:pt x="256616" y="367093"/>
                </a:lnTo>
                <a:lnTo>
                  <a:pt x="228117" y="368706"/>
                </a:lnTo>
                <a:lnTo>
                  <a:pt x="228117" y="388480"/>
                </a:lnTo>
                <a:lnTo>
                  <a:pt x="304939" y="387235"/>
                </a:lnTo>
                <a:lnTo>
                  <a:pt x="314502" y="387235"/>
                </a:lnTo>
                <a:lnTo>
                  <a:pt x="394817" y="388480"/>
                </a:lnTo>
                <a:lnTo>
                  <a:pt x="394817" y="387235"/>
                </a:lnTo>
                <a:lnTo>
                  <a:pt x="394817" y="368706"/>
                </a:lnTo>
                <a:lnTo>
                  <a:pt x="395325" y="368706"/>
                </a:lnTo>
                <a:close/>
              </a:path>
              <a:path w="2544445" h="530860">
                <a:moveTo>
                  <a:pt x="566026" y="368122"/>
                </a:moveTo>
                <a:lnTo>
                  <a:pt x="528523" y="350151"/>
                </a:lnTo>
                <a:lnTo>
                  <a:pt x="527850" y="332714"/>
                </a:lnTo>
                <a:lnTo>
                  <a:pt x="527850" y="3251"/>
                </a:lnTo>
                <a:lnTo>
                  <a:pt x="523544" y="0"/>
                </a:lnTo>
                <a:lnTo>
                  <a:pt x="484809" y="11607"/>
                </a:lnTo>
                <a:lnTo>
                  <a:pt x="440880" y="20294"/>
                </a:lnTo>
                <a:lnTo>
                  <a:pt x="419760" y="22682"/>
                </a:lnTo>
                <a:lnTo>
                  <a:pt x="419760" y="41744"/>
                </a:lnTo>
                <a:lnTo>
                  <a:pt x="459676" y="50533"/>
                </a:lnTo>
                <a:lnTo>
                  <a:pt x="462241" y="81026"/>
                </a:lnTo>
                <a:lnTo>
                  <a:pt x="462241" y="332638"/>
                </a:lnTo>
                <a:lnTo>
                  <a:pt x="442887" y="367042"/>
                </a:lnTo>
                <a:lnTo>
                  <a:pt x="424065" y="368122"/>
                </a:lnTo>
                <a:lnTo>
                  <a:pt x="424065" y="388454"/>
                </a:lnTo>
                <a:lnTo>
                  <a:pt x="493433" y="386842"/>
                </a:lnTo>
                <a:lnTo>
                  <a:pt x="504240" y="386956"/>
                </a:lnTo>
                <a:lnTo>
                  <a:pt x="520255" y="387248"/>
                </a:lnTo>
                <a:lnTo>
                  <a:pt x="540994" y="387756"/>
                </a:lnTo>
                <a:lnTo>
                  <a:pt x="566026" y="388467"/>
                </a:lnTo>
                <a:lnTo>
                  <a:pt x="566026" y="368122"/>
                </a:lnTo>
                <a:close/>
              </a:path>
              <a:path w="2544445" h="530860">
                <a:moveTo>
                  <a:pt x="873607" y="409968"/>
                </a:moveTo>
                <a:lnTo>
                  <a:pt x="871207" y="395249"/>
                </a:lnTo>
                <a:lnTo>
                  <a:pt x="871143" y="394855"/>
                </a:lnTo>
                <a:lnTo>
                  <a:pt x="868807" y="380428"/>
                </a:lnTo>
                <a:lnTo>
                  <a:pt x="854176" y="359575"/>
                </a:lnTo>
                <a:lnTo>
                  <a:pt x="829360" y="347205"/>
                </a:lnTo>
                <a:lnTo>
                  <a:pt x="813930" y="345427"/>
                </a:lnTo>
                <a:lnTo>
                  <a:pt x="813930" y="438302"/>
                </a:lnTo>
                <a:lnTo>
                  <a:pt x="807542" y="464388"/>
                </a:lnTo>
                <a:lnTo>
                  <a:pt x="789927" y="485228"/>
                </a:lnTo>
                <a:lnTo>
                  <a:pt x="763333" y="499033"/>
                </a:lnTo>
                <a:lnTo>
                  <a:pt x="730034" y="504024"/>
                </a:lnTo>
                <a:lnTo>
                  <a:pt x="697407" y="499935"/>
                </a:lnTo>
                <a:lnTo>
                  <a:pt x="672287" y="488416"/>
                </a:lnTo>
                <a:lnTo>
                  <a:pt x="656145" y="470573"/>
                </a:lnTo>
                <a:lnTo>
                  <a:pt x="650443" y="447535"/>
                </a:lnTo>
                <a:lnTo>
                  <a:pt x="652322" y="433832"/>
                </a:lnTo>
                <a:lnTo>
                  <a:pt x="677862" y="400824"/>
                </a:lnTo>
                <a:lnTo>
                  <a:pt x="731583" y="394855"/>
                </a:lnTo>
                <a:lnTo>
                  <a:pt x="732193" y="394855"/>
                </a:lnTo>
                <a:lnTo>
                  <a:pt x="772642" y="396760"/>
                </a:lnTo>
                <a:lnTo>
                  <a:pt x="797661" y="403555"/>
                </a:lnTo>
                <a:lnTo>
                  <a:pt x="810374" y="416852"/>
                </a:lnTo>
                <a:lnTo>
                  <a:pt x="813930" y="438302"/>
                </a:lnTo>
                <a:lnTo>
                  <a:pt x="813930" y="345427"/>
                </a:lnTo>
                <a:lnTo>
                  <a:pt x="812939" y="345300"/>
                </a:lnTo>
                <a:lnTo>
                  <a:pt x="794016" y="343115"/>
                </a:lnTo>
                <a:lnTo>
                  <a:pt x="781113" y="343115"/>
                </a:lnTo>
                <a:lnTo>
                  <a:pt x="705573" y="345300"/>
                </a:lnTo>
                <a:lnTo>
                  <a:pt x="702602" y="345300"/>
                </a:lnTo>
                <a:lnTo>
                  <a:pt x="691616" y="344297"/>
                </a:lnTo>
                <a:lnTo>
                  <a:pt x="683704" y="341274"/>
                </a:lnTo>
                <a:lnTo>
                  <a:pt x="678929" y="336219"/>
                </a:lnTo>
                <a:lnTo>
                  <a:pt x="677329" y="329158"/>
                </a:lnTo>
                <a:lnTo>
                  <a:pt x="678243" y="323380"/>
                </a:lnTo>
                <a:lnTo>
                  <a:pt x="681088" y="318058"/>
                </a:lnTo>
                <a:lnTo>
                  <a:pt x="685939" y="313042"/>
                </a:lnTo>
                <a:lnTo>
                  <a:pt x="692924" y="308165"/>
                </a:lnTo>
                <a:lnTo>
                  <a:pt x="702602" y="308317"/>
                </a:lnTo>
                <a:lnTo>
                  <a:pt x="707986" y="308483"/>
                </a:lnTo>
                <a:lnTo>
                  <a:pt x="714438" y="308483"/>
                </a:lnTo>
                <a:lnTo>
                  <a:pt x="718248" y="308165"/>
                </a:lnTo>
                <a:lnTo>
                  <a:pt x="741603" y="306235"/>
                </a:lnTo>
                <a:lnTo>
                  <a:pt x="766864" y="299618"/>
                </a:lnTo>
                <a:lnTo>
                  <a:pt x="789305" y="288912"/>
                </a:lnTo>
                <a:lnTo>
                  <a:pt x="795185" y="284314"/>
                </a:lnTo>
                <a:lnTo>
                  <a:pt x="808012" y="274332"/>
                </a:lnTo>
                <a:lnTo>
                  <a:pt x="818743" y="261442"/>
                </a:lnTo>
                <a:lnTo>
                  <a:pt x="826084" y="247192"/>
                </a:lnTo>
                <a:lnTo>
                  <a:pt x="830313" y="231038"/>
                </a:lnTo>
                <a:lnTo>
                  <a:pt x="831672" y="212420"/>
                </a:lnTo>
                <a:lnTo>
                  <a:pt x="831672" y="203885"/>
                </a:lnTo>
                <a:lnTo>
                  <a:pt x="831202" y="198424"/>
                </a:lnTo>
                <a:lnTo>
                  <a:pt x="831126" y="197472"/>
                </a:lnTo>
                <a:lnTo>
                  <a:pt x="828979" y="187337"/>
                </a:lnTo>
                <a:lnTo>
                  <a:pt x="870394" y="189445"/>
                </a:lnTo>
                <a:lnTo>
                  <a:pt x="870559" y="187337"/>
                </a:lnTo>
                <a:lnTo>
                  <a:pt x="872604" y="161378"/>
                </a:lnTo>
                <a:lnTo>
                  <a:pt x="872617" y="161137"/>
                </a:lnTo>
                <a:lnTo>
                  <a:pt x="872871" y="157962"/>
                </a:lnTo>
                <a:lnTo>
                  <a:pt x="872972" y="156616"/>
                </a:lnTo>
                <a:lnTo>
                  <a:pt x="873086" y="155295"/>
                </a:lnTo>
                <a:lnTo>
                  <a:pt x="858558" y="156616"/>
                </a:lnTo>
                <a:lnTo>
                  <a:pt x="847204" y="157429"/>
                </a:lnTo>
                <a:lnTo>
                  <a:pt x="835126" y="157962"/>
                </a:lnTo>
                <a:lnTo>
                  <a:pt x="818235" y="157962"/>
                </a:lnTo>
                <a:lnTo>
                  <a:pt x="809625" y="157429"/>
                </a:lnTo>
                <a:lnTo>
                  <a:pt x="792391" y="147091"/>
                </a:lnTo>
                <a:lnTo>
                  <a:pt x="773391" y="139941"/>
                </a:lnTo>
                <a:lnTo>
                  <a:pt x="765530" y="138417"/>
                </a:lnTo>
                <a:lnTo>
                  <a:pt x="765530" y="226479"/>
                </a:lnTo>
                <a:lnTo>
                  <a:pt x="762812" y="251561"/>
                </a:lnTo>
                <a:lnTo>
                  <a:pt x="754710" y="269659"/>
                </a:lnTo>
                <a:lnTo>
                  <a:pt x="741248" y="280631"/>
                </a:lnTo>
                <a:lnTo>
                  <a:pt x="722515" y="284314"/>
                </a:lnTo>
                <a:lnTo>
                  <a:pt x="703656" y="279933"/>
                </a:lnTo>
                <a:lnTo>
                  <a:pt x="689432" y="267246"/>
                </a:lnTo>
                <a:lnTo>
                  <a:pt x="680529" y="247192"/>
                </a:lnTo>
                <a:lnTo>
                  <a:pt x="680466" y="247040"/>
                </a:lnTo>
                <a:lnTo>
                  <a:pt x="677341" y="220052"/>
                </a:lnTo>
                <a:lnTo>
                  <a:pt x="680148" y="194589"/>
                </a:lnTo>
                <a:lnTo>
                  <a:pt x="688492" y="176136"/>
                </a:lnTo>
                <a:lnTo>
                  <a:pt x="702297" y="164922"/>
                </a:lnTo>
                <a:lnTo>
                  <a:pt x="721436" y="161137"/>
                </a:lnTo>
                <a:lnTo>
                  <a:pt x="740346" y="165404"/>
                </a:lnTo>
                <a:lnTo>
                  <a:pt x="754164" y="177952"/>
                </a:lnTo>
                <a:lnTo>
                  <a:pt x="762647" y="198424"/>
                </a:lnTo>
                <a:lnTo>
                  <a:pt x="765530" y="226479"/>
                </a:lnTo>
                <a:lnTo>
                  <a:pt x="765530" y="138417"/>
                </a:lnTo>
                <a:lnTo>
                  <a:pt x="752068" y="135801"/>
                </a:lnTo>
                <a:lnTo>
                  <a:pt x="727887" y="134454"/>
                </a:lnTo>
                <a:lnTo>
                  <a:pt x="680605" y="141554"/>
                </a:lnTo>
                <a:lnTo>
                  <a:pt x="643724" y="161378"/>
                </a:lnTo>
                <a:lnTo>
                  <a:pt x="619734" y="191782"/>
                </a:lnTo>
                <a:lnTo>
                  <a:pt x="611187" y="230581"/>
                </a:lnTo>
                <a:lnTo>
                  <a:pt x="612470" y="245059"/>
                </a:lnTo>
                <a:lnTo>
                  <a:pt x="631088" y="282117"/>
                </a:lnTo>
                <a:lnTo>
                  <a:pt x="668185" y="304126"/>
                </a:lnTo>
                <a:lnTo>
                  <a:pt x="630008" y="333121"/>
                </a:lnTo>
                <a:lnTo>
                  <a:pt x="626313" y="337235"/>
                </a:lnTo>
                <a:lnTo>
                  <a:pt x="623417" y="343395"/>
                </a:lnTo>
                <a:lnTo>
                  <a:pt x="621538" y="350875"/>
                </a:lnTo>
                <a:lnTo>
                  <a:pt x="620864" y="358889"/>
                </a:lnTo>
                <a:lnTo>
                  <a:pt x="622795" y="371690"/>
                </a:lnTo>
                <a:lnTo>
                  <a:pt x="629056" y="381508"/>
                </a:lnTo>
                <a:lnTo>
                  <a:pt x="640372" y="389013"/>
                </a:lnTo>
                <a:lnTo>
                  <a:pt x="657428" y="394855"/>
                </a:lnTo>
                <a:lnTo>
                  <a:pt x="613867" y="420751"/>
                </a:lnTo>
                <a:lnTo>
                  <a:pt x="608279" y="425983"/>
                </a:lnTo>
                <a:lnTo>
                  <a:pt x="603846" y="433832"/>
                </a:lnTo>
                <a:lnTo>
                  <a:pt x="600925" y="443496"/>
                </a:lnTo>
                <a:lnTo>
                  <a:pt x="599884" y="454177"/>
                </a:lnTo>
                <a:lnTo>
                  <a:pt x="608050" y="485927"/>
                </a:lnTo>
                <a:lnTo>
                  <a:pt x="631342" y="510044"/>
                </a:lnTo>
                <a:lnTo>
                  <a:pt x="667943" y="525360"/>
                </a:lnTo>
                <a:lnTo>
                  <a:pt x="716038" y="530720"/>
                </a:lnTo>
                <a:lnTo>
                  <a:pt x="768553" y="525056"/>
                </a:lnTo>
                <a:lnTo>
                  <a:pt x="812152" y="508863"/>
                </a:lnTo>
                <a:lnTo>
                  <a:pt x="818451" y="504024"/>
                </a:lnTo>
                <a:lnTo>
                  <a:pt x="845235" y="483450"/>
                </a:lnTo>
                <a:lnTo>
                  <a:pt x="866254" y="450062"/>
                </a:lnTo>
                <a:lnTo>
                  <a:pt x="873607" y="409968"/>
                </a:lnTo>
                <a:close/>
              </a:path>
              <a:path w="2544445" h="530860">
                <a:moveTo>
                  <a:pt x="1162392" y="260464"/>
                </a:moveTo>
                <a:lnTo>
                  <a:pt x="1154252" y="206400"/>
                </a:lnTo>
                <a:lnTo>
                  <a:pt x="1130503" y="167081"/>
                </a:lnTo>
                <a:lnTo>
                  <a:pt x="1130388" y="166890"/>
                </a:lnTo>
                <a:lnTo>
                  <a:pt x="1119149" y="159867"/>
                </a:lnTo>
                <a:lnTo>
                  <a:pt x="1091603" y="142671"/>
                </a:lnTo>
                <a:lnTo>
                  <a:pt x="1089253" y="142316"/>
                </a:lnTo>
                <a:lnTo>
                  <a:pt x="1089253" y="277114"/>
                </a:lnTo>
                <a:lnTo>
                  <a:pt x="1086319" y="319417"/>
                </a:lnTo>
                <a:lnTo>
                  <a:pt x="1077150" y="348513"/>
                </a:lnTo>
                <a:lnTo>
                  <a:pt x="1061110" y="365302"/>
                </a:lnTo>
                <a:lnTo>
                  <a:pt x="1037628" y="370687"/>
                </a:lnTo>
                <a:lnTo>
                  <a:pt x="1012126" y="363347"/>
                </a:lnTo>
                <a:lnTo>
                  <a:pt x="993787" y="341388"/>
                </a:lnTo>
                <a:lnTo>
                  <a:pt x="982713" y="304901"/>
                </a:lnTo>
                <a:lnTo>
                  <a:pt x="979004" y="253987"/>
                </a:lnTo>
                <a:lnTo>
                  <a:pt x="982103" y="211836"/>
                </a:lnTo>
                <a:lnTo>
                  <a:pt x="991704" y="182537"/>
                </a:lnTo>
                <a:lnTo>
                  <a:pt x="1008265" y="165430"/>
                </a:lnTo>
                <a:lnTo>
                  <a:pt x="1032243" y="159867"/>
                </a:lnTo>
                <a:lnTo>
                  <a:pt x="1057490" y="167081"/>
                </a:lnTo>
                <a:lnTo>
                  <a:pt x="1075270" y="188849"/>
                </a:lnTo>
                <a:lnTo>
                  <a:pt x="1085786" y="225450"/>
                </a:lnTo>
                <a:lnTo>
                  <a:pt x="1089253" y="277114"/>
                </a:lnTo>
                <a:lnTo>
                  <a:pt x="1089253" y="142316"/>
                </a:lnTo>
                <a:lnTo>
                  <a:pt x="1038783" y="134442"/>
                </a:lnTo>
                <a:lnTo>
                  <a:pt x="992047" y="140042"/>
                </a:lnTo>
                <a:lnTo>
                  <a:pt x="955001" y="156527"/>
                </a:lnTo>
                <a:lnTo>
                  <a:pt x="928001" y="183464"/>
                </a:lnTo>
                <a:lnTo>
                  <a:pt x="911479" y="220408"/>
                </a:lnTo>
                <a:lnTo>
                  <a:pt x="905878" y="266903"/>
                </a:lnTo>
                <a:lnTo>
                  <a:pt x="913980" y="321919"/>
                </a:lnTo>
                <a:lnTo>
                  <a:pt x="937666" y="362458"/>
                </a:lnTo>
                <a:lnTo>
                  <a:pt x="975969" y="387515"/>
                </a:lnTo>
                <a:lnTo>
                  <a:pt x="1027950" y="396087"/>
                </a:lnTo>
                <a:lnTo>
                  <a:pt x="1074966" y="390321"/>
                </a:lnTo>
                <a:lnTo>
                  <a:pt x="1112443" y="373367"/>
                </a:lnTo>
                <a:lnTo>
                  <a:pt x="1115085" y="370687"/>
                </a:lnTo>
                <a:lnTo>
                  <a:pt x="1139837" y="345732"/>
                </a:lnTo>
                <a:lnTo>
                  <a:pt x="1156665" y="307924"/>
                </a:lnTo>
                <a:lnTo>
                  <a:pt x="1162392" y="260464"/>
                </a:lnTo>
                <a:close/>
              </a:path>
              <a:path w="2544445" h="530860">
                <a:moveTo>
                  <a:pt x="1392008" y="137629"/>
                </a:moveTo>
                <a:lnTo>
                  <a:pt x="1386649" y="135496"/>
                </a:lnTo>
                <a:lnTo>
                  <a:pt x="1379651" y="134404"/>
                </a:lnTo>
                <a:lnTo>
                  <a:pt x="1372120" y="134404"/>
                </a:lnTo>
                <a:lnTo>
                  <a:pt x="1326413" y="162648"/>
                </a:lnTo>
                <a:lnTo>
                  <a:pt x="1302740" y="188214"/>
                </a:lnTo>
                <a:lnTo>
                  <a:pt x="1302740" y="137617"/>
                </a:lnTo>
                <a:lnTo>
                  <a:pt x="1297343" y="134416"/>
                </a:lnTo>
                <a:lnTo>
                  <a:pt x="1259713" y="146126"/>
                </a:lnTo>
                <a:lnTo>
                  <a:pt x="1247711" y="149529"/>
                </a:lnTo>
                <a:lnTo>
                  <a:pt x="1235570" y="152120"/>
                </a:lnTo>
                <a:lnTo>
                  <a:pt x="1220304" y="154520"/>
                </a:lnTo>
                <a:lnTo>
                  <a:pt x="1198943" y="157302"/>
                </a:lnTo>
                <a:lnTo>
                  <a:pt x="1198943" y="176364"/>
                </a:lnTo>
                <a:lnTo>
                  <a:pt x="1236662" y="196430"/>
                </a:lnTo>
                <a:lnTo>
                  <a:pt x="1237119" y="215468"/>
                </a:lnTo>
                <a:lnTo>
                  <a:pt x="1237119" y="332778"/>
                </a:lnTo>
                <a:lnTo>
                  <a:pt x="1217764" y="367068"/>
                </a:lnTo>
                <a:lnTo>
                  <a:pt x="1198943" y="368134"/>
                </a:lnTo>
                <a:lnTo>
                  <a:pt x="1198943" y="388467"/>
                </a:lnTo>
                <a:lnTo>
                  <a:pt x="1268323" y="386854"/>
                </a:lnTo>
                <a:lnTo>
                  <a:pt x="1273746" y="386880"/>
                </a:lnTo>
                <a:lnTo>
                  <a:pt x="1284312" y="387057"/>
                </a:lnTo>
                <a:lnTo>
                  <a:pt x="1307185" y="387540"/>
                </a:lnTo>
                <a:lnTo>
                  <a:pt x="1349527" y="388467"/>
                </a:lnTo>
                <a:lnTo>
                  <a:pt x="1349527" y="368134"/>
                </a:lnTo>
                <a:lnTo>
                  <a:pt x="1306969" y="360794"/>
                </a:lnTo>
                <a:lnTo>
                  <a:pt x="1302740" y="332879"/>
                </a:lnTo>
                <a:lnTo>
                  <a:pt x="1302740" y="227101"/>
                </a:lnTo>
                <a:lnTo>
                  <a:pt x="1306512" y="214769"/>
                </a:lnTo>
                <a:lnTo>
                  <a:pt x="1316380" y="203784"/>
                </a:lnTo>
                <a:lnTo>
                  <a:pt x="1330185" y="195897"/>
                </a:lnTo>
                <a:lnTo>
                  <a:pt x="1345768" y="192887"/>
                </a:lnTo>
                <a:lnTo>
                  <a:pt x="1355166" y="194068"/>
                </a:lnTo>
                <a:lnTo>
                  <a:pt x="1363306" y="197637"/>
                </a:lnTo>
                <a:lnTo>
                  <a:pt x="1370342" y="203581"/>
                </a:lnTo>
                <a:lnTo>
                  <a:pt x="1376426" y="211886"/>
                </a:lnTo>
                <a:lnTo>
                  <a:pt x="1389316" y="206540"/>
                </a:lnTo>
                <a:lnTo>
                  <a:pt x="1392008" y="137629"/>
                </a:lnTo>
                <a:close/>
              </a:path>
              <a:path w="2544445" h="530860">
                <a:moveTo>
                  <a:pt x="1519821" y="47498"/>
                </a:moveTo>
                <a:lnTo>
                  <a:pt x="1516697" y="32016"/>
                </a:lnTo>
                <a:lnTo>
                  <a:pt x="1508188" y="19278"/>
                </a:lnTo>
                <a:lnTo>
                  <a:pt x="1495539" y="10642"/>
                </a:lnTo>
                <a:lnTo>
                  <a:pt x="1480070" y="7467"/>
                </a:lnTo>
                <a:lnTo>
                  <a:pt x="1463865" y="10490"/>
                </a:lnTo>
                <a:lnTo>
                  <a:pt x="1450911" y="18821"/>
                </a:lnTo>
                <a:lnTo>
                  <a:pt x="1442275" y="31356"/>
                </a:lnTo>
                <a:lnTo>
                  <a:pt x="1439151" y="46977"/>
                </a:lnTo>
                <a:lnTo>
                  <a:pt x="1442275" y="62776"/>
                </a:lnTo>
                <a:lnTo>
                  <a:pt x="1450924" y="75730"/>
                </a:lnTo>
                <a:lnTo>
                  <a:pt x="1463675" y="84353"/>
                </a:lnTo>
                <a:lnTo>
                  <a:pt x="1479486" y="87528"/>
                </a:lnTo>
                <a:lnTo>
                  <a:pt x="1495082" y="84353"/>
                </a:lnTo>
                <a:lnTo>
                  <a:pt x="1507921" y="75730"/>
                </a:lnTo>
                <a:lnTo>
                  <a:pt x="1516608" y="62992"/>
                </a:lnTo>
                <a:lnTo>
                  <a:pt x="1519821" y="47498"/>
                </a:lnTo>
                <a:close/>
              </a:path>
              <a:path w="2544445" h="530860">
                <a:moveTo>
                  <a:pt x="1552613" y="368160"/>
                </a:moveTo>
                <a:lnTo>
                  <a:pt x="1515110" y="350266"/>
                </a:lnTo>
                <a:lnTo>
                  <a:pt x="1514436" y="332879"/>
                </a:lnTo>
                <a:lnTo>
                  <a:pt x="1514436" y="137744"/>
                </a:lnTo>
                <a:lnTo>
                  <a:pt x="1509064" y="134480"/>
                </a:lnTo>
                <a:lnTo>
                  <a:pt x="1471422" y="146177"/>
                </a:lnTo>
                <a:lnTo>
                  <a:pt x="1434058" y="154330"/>
                </a:lnTo>
                <a:lnTo>
                  <a:pt x="1418717" y="156273"/>
                </a:lnTo>
                <a:lnTo>
                  <a:pt x="1417104" y="156273"/>
                </a:lnTo>
                <a:lnTo>
                  <a:pt x="1414411" y="156806"/>
                </a:lnTo>
                <a:lnTo>
                  <a:pt x="1410652" y="157340"/>
                </a:lnTo>
                <a:lnTo>
                  <a:pt x="1410652" y="176403"/>
                </a:lnTo>
                <a:lnTo>
                  <a:pt x="1434846" y="178041"/>
                </a:lnTo>
                <a:lnTo>
                  <a:pt x="1442237" y="179908"/>
                </a:lnTo>
                <a:lnTo>
                  <a:pt x="1446466" y="185343"/>
                </a:lnTo>
                <a:lnTo>
                  <a:pt x="1448371" y="196494"/>
                </a:lnTo>
                <a:lnTo>
                  <a:pt x="1448828" y="215531"/>
                </a:lnTo>
                <a:lnTo>
                  <a:pt x="1448816" y="332879"/>
                </a:lnTo>
                <a:lnTo>
                  <a:pt x="1429473" y="367093"/>
                </a:lnTo>
                <a:lnTo>
                  <a:pt x="1410652" y="368160"/>
                </a:lnTo>
                <a:lnTo>
                  <a:pt x="1410652" y="388493"/>
                </a:lnTo>
                <a:lnTo>
                  <a:pt x="1475625" y="386994"/>
                </a:lnTo>
                <a:lnTo>
                  <a:pt x="1490827" y="386994"/>
                </a:lnTo>
                <a:lnTo>
                  <a:pt x="1552613" y="388493"/>
                </a:lnTo>
                <a:lnTo>
                  <a:pt x="1552613" y="386994"/>
                </a:lnTo>
                <a:lnTo>
                  <a:pt x="1552613" y="368160"/>
                </a:lnTo>
                <a:close/>
              </a:path>
              <a:path w="2544445" h="530860">
                <a:moveTo>
                  <a:pt x="1745678" y="354888"/>
                </a:moveTo>
                <a:lnTo>
                  <a:pt x="1741373" y="344703"/>
                </a:lnTo>
                <a:lnTo>
                  <a:pt x="1734172" y="348030"/>
                </a:lnTo>
                <a:lnTo>
                  <a:pt x="1728190" y="350164"/>
                </a:lnTo>
                <a:lnTo>
                  <a:pt x="1722615" y="351282"/>
                </a:lnTo>
                <a:lnTo>
                  <a:pt x="1716633" y="351612"/>
                </a:lnTo>
                <a:lnTo>
                  <a:pt x="1700758" y="349859"/>
                </a:lnTo>
                <a:lnTo>
                  <a:pt x="1690484" y="344030"/>
                </a:lnTo>
                <a:lnTo>
                  <a:pt x="1684947" y="333248"/>
                </a:lnTo>
                <a:lnTo>
                  <a:pt x="1683296" y="316674"/>
                </a:lnTo>
                <a:lnTo>
                  <a:pt x="1683296" y="188747"/>
                </a:lnTo>
                <a:lnTo>
                  <a:pt x="1740306" y="188747"/>
                </a:lnTo>
                <a:lnTo>
                  <a:pt x="1744611" y="153809"/>
                </a:lnTo>
                <a:lnTo>
                  <a:pt x="1683308" y="157035"/>
                </a:lnTo>
                <a:lnTo>
                  <a:pt x="1683308" y="125857"/>
                </a:lnTo>
                <a:lnTo>
                  <a:pt x="1683626" y="106197"/>
                </a:lnTo>
                <a:lnTo>
                  <a:pt x="1684718" y="88709"/>
                </a:lnTo>
                <a:lnTo>
                  <a:pt x="1686699" y="71513"/>
                </a:lnTo>
                <a:lnTo>
                  <a:pt x="1689760" y="52755"/>
                </a:lnTo>
                <a:lnTo>
                  <a:pt x="1682229" y="47307"/>
                </a:lnTo>
                <a:lnTo>
                  <a:pt x="1666748" y="54394"/>
                </a:lnTo>
                <a:lnTo>
                  <a:pt x="1651635" y="60769"/>
                </a:lnTo>
                <a:lnTo>
                  <a:pt x="1635417" y="67132"/>
                </a:lnTo>
                <a:lnTo>
                  <a:pt x="1616621" y="74218"/>
                </a:lnTo>
                <a:lnTo>
                  <a:pt x="1617624" y="92138"/>
                </a:lnTo>
                <a:lnTo>
                  <a:pt x="1618297" y="105181"/>
                </a:lnTo>
                <a:lnTo>
                  <a:pt x="1618653" y="115100"/>
                </a:lnTo>
                <a:lnTo>
                  <a:pt x="1618767" y="123647"/>
                </a:lnTo>
                <a:lnTo>
                  <a:pt x="1618767" y="155892"/>
                </a:lnTo>
                <a:lnTo>
                  <a:pt x="1583270" y="179006"/>
                </a:lnTo>
                <a:lnTo>
                  <a:pt x="1583270" y="190830"/>
                </a:lnTo>
                <a:lnTo>
                  <a:pt x="1617687" y="188683"/>
                </a:lnTo>
                <a:lnTo>
                  <a:pt x="1617687" y="327863"/>
                </a:lnTo>
                <a:lnTo>
                  <a:pt x="1621523" y="358711"/>
                </a:lnTo>
                <a:lnTo>
                  <a:pt x="1633474" y="379920"/>
                </a:lnTo>
                <a:lnTo>
                  <a:pt x="1654213" y="392176"/>
                </a:lnTo>
                <a:lnTo>
                  <a:pt x="1684375" y="396100"/>
                </a:lnTo>
                <a:lnTo>
                  <a:pt x="1696186" y="395427"/>
                </a:lnTo>
                <a:lnTo>
                  <a:pt x="1706283" y="393496"/>
                </a:lnTo>
                <a:lnTo>
                  <a:pt x="1714157" y="390461"/>
                </a:lnTo>
                <a:lnTo>
                  <a:pt x="1719313" y="386461"/>
                </a:lnTo>
                <a:lnTo>
                  <a:pt x="1745678" y="354888"/>
                </a:lnTo>
                <a:close/>
              </a:path>
              <a:path w="2544445" h="530860">
                <a:moveTo>
                  <a:pt x="2066163" y="368134"/>
                </a:moveTo>
                <a:lnTo>
                  <a:pt x="2029726" y="350227"/>
                </a:lnTo>
                <a:lnTo>
                  <a:pt x="2029053" y="332841"/>
                </a:lnTo>
                <a:lnTo>
                  <a:pt x="2029053" y="233387"/>
                </a:lnTo>
                <a:lnTo>
                  <a:pt x="2028075" y="206171"/>
                </a:lnTo>
                <a:lnTo>
                  <a:pt x="2010219" y="156921"/>
                </a:lnTo>
                <a:lnTo>
                  <a:pt x="1966747" y="135928"/>
                </a:lnTo>
                <a:lnTo>
                  <a:pt x="1947849" y="134442"/>
                </a:lnTo>
                <a:lnTo>
                  <a:pt x="1936369" y="135051"/>
                </a:lnTo>
                <a:lnTo>
                  <a:pt x="1926196" y="136906"/>
                </a:lnTo>
                <a:lnTo>
                  <a:pt x="1917446" y="140055"/>
                </a:lnTo>
                <a:lnTo>
                  <a:pt x="1910207" y="144538"/>
                </a:lnTo>
                <a:lnTo>
                  <a:pt x="1867192" y="177469"/>
                </a:lnTo>
                <a:lnTo>
                  <a:pt x="1867192" y="3225"/>
                </a:lnTo>
                <a:lnTo>
                  <a:pt x="1862899" y="0"/>
                </a:lnTo>
                <a:lnTo>
                  <a:pt x="1824177" y="11607"/>
                </a:lnTo>
                <a:lnTo>
                  <a:pt x="1812861" y="14605"/>
                </a:lnTo>
                <a:lnTo>
                  <a:pt x="1799437" y="17348"/>
                </a:lnTo>
                <a:lnTo>
                  <a:pt x="1783181" y="20002"/>
                </a:lnTo>
                <a:lnTo>
                  <a:pt x="1763407" y="22682"/>
                </a:lnTo>
                <a:lnTo>
                  <a:pt x="1763407" y="41744"/>
                </a:lnTo>
                <a:lnTo>
                  <a:pt x="1801126" y="61925"/>
                </a:lnTo>
                <a:lnTo>
                  <a:pt x="1801583" y="81026"/>
                </a:lnTo>
                <a:lnTo>
                  <a:pt x="1801583" y="332638"/>
                </a:lnTo>
                <a:lnTo>
                  <a:pt x="1782229" y="367042"/>
                </a:lnTo>
                <a:lnTo>
                  <a:pt x="1763407" y="368122"/>
                </a:lnTo>
                <a:lnTo>
                  <a:pt x="1763407" y="388454"/>
                </a:lnTo>
                <a:lnTo>
                  <a:pt x="1832775" y="387184"/>
                </a:lnTo>
                <a:lnTo>
                  <a:pt x="1843582" y="387273"/>
                </a:lnTo>
                <a:lnTo>
                  <a:pt x="1859584" y="387515"/>
                </a:lnTo>
                <a:lnTo>
                  <a:pt x="1880336" y="387908"/>
                </a:lnTo>
                <a:lnTo>
                  <a:pt x="1905368" y="388467"/>
                </a:lnTo>
                <a:lnTo>
                  <a:pt x="1905368" y="368122"/>
                </a:lnTo>
                <a:lnTo>
                  <a:pt x="1867865" y="350202"/>
                </a:lnTo>
                <a:lnTo>
                  <a:pt x="1867192" y="332790"/>
                </a:lnTo>
                <a:lnTo>
                  <a:pt x="1867192" y="216611"/>
                </a:lnTo>
                <a:lnTo>
                  <a:pt x="1871002" y="203022"/>
                </a:lnTo>
                <a:lnTo>
                  <a:pt x="1881162" y="191376"/>
                </a:lnTo>
                <a:lnTo>
                  <a:pt x="1895767" y="183248"/>
                </a:lnTo>
                <a:lnTo>
                  <a:pt x="1912899" y="180187"/>
                </a:lnTo>
                <a:lnTo>
                  <a:pt x="1935772" y="183819"/>
                </a:lnTo>
                <a:lnTo>
                  <a:pt x="1951482" y="195033"/>
                </a:lnTo>
                <a:lnTo>
                  <a:pt x="1960537" y="214414"/>
                </a:lnTo>
                <a:lnTo>
                  <a:pt x="1963445" y="242493"/>
                </a:lnTo>
                <a:lnTo>
                  <a:pt x="1963445" y="388467"/>
                </a:lnTo>
                <a:lnTo>
                  <a:pt x="1995906" y="387515"/>
                </a:lnTo>
                <a:lnTo>
                  <a:pt x="2004961" y="387286"/>
                </a:lnTo>
                <a:lnTo>
                  <a:pt x="2011845" y="387197"/>
                </a:lnTo>
                <a:lnTo>
                  <a:pt x="2016925" y="387223"/>
                </a:lnTo>
                <a:lnTo>
                  <a:pt x="2024278" y="387362"/>
                </a:lnTo>
                <a:lnTo>
                  <a:pt x="2038985" y="387743"/>
                </a:lnTo>
                <a:lnTo>
                  <a:pt x="2066163" y="388467"/>
                </a:lnTo>
                <a:lnTo>
                  <a:pt x="2066163" y="368134"/>
                </a:lnTo>
                <a:close/>
              </a:path>
              <a:path w="2544445" h="530860">
                <a:moveTo>
                  <a:pt x="2544064" y="368160"/>
                </a:moveTo>
                <a:lnTo>
                  <a:pt x="2507627" y="350253"/>
                </a:lnTo>
                <a:lnTo>
                  <a:pt x="2506954" y="332867"/>
                </a:lnTo>
                <a:lnTo>
                  <a:pt x="2506954" y="233413"/>
                </a:lnTo>
                <a:lnTo>
                  <a:pt x="2503030" y="186829"/>
                </a:lnTo>
                <a:lnTo>
                  <a:pt x="2490076" y="156273"/>
                </a:lnTo>
                <a:lnTo>
                  <a:pt x="2466340" y="139560"/>
                </a:lnTo>
                <a:lnTo>
                  <a:pt x="2430056" y="134467"/>
                </a:lnTo>
                <a:lnTo>
                  <a:pt x="2417800" y="135089"/>
                </a:lnTo>
                <a:lnTo>
                  <a:pt x="2407462" y="136944"/>
                </a:lnTo>
                <a:lnTo>
                  <a:pt x="2398738" y="140119"/>
                </a:lnTo>
                <a:lnTo>
                  <a:pt x="2391333" y="144627"/>
                </a:lnTo>
                <a:lnTo>
                  <a:pt x="2348319" y="177482"/>
                </a:lnTo>
                <a:lnTo>
                  <a:pt x="2337219" y="157988"/>
                </a:lnTo>
                <a:lnTo>
                  <a:pt x="2322093" y="144627"/>
                </a:lnTo>
                <a:lnTo>
                  <a:pt x="2302332" y="136931"/>
                </a:lnTo>
                <a:lnTo>
                  <a:pt x="2277338" y="134467"/>
                </a:lnTo>
                <a:lnTo>
                  <a:pt x="2265388" y="135077"/>
                </a:lnTo>
                <a:lnTo>
                  <a:pt x="2255215" y="136931"/>
                </a:lnTo>
                <a:lnTo>
                  <a:pt x="2246553" y="140106"/>
                </a:lnTo>
                <a:lnTo>
                  <a:pt x="2239162" y="144627"/>
                </a:lnTo>
                <a:lnTo>
                  <a:pt x="2196147" y="177469"/>
                </a:lnTo>
                <a:lnTo>
                  <a:pt x="2196147" y="137642"/>
                </a:lnTo>
                <a:lnTo>
                  <a:pt x="2192921" y="134442"/>
                </a:lnTo>
                <a:lnTo>
                  <a:pt x="2157768" y="145491"/>
                </a:lnTo>
                <a:lnTo>
                  <a:pt x="2132749" y="152171"/>
                </a:lnTo>
                <a:lnTo>
                  <a:pt x="2112683" y="155740"/>
                </a:lnTo>
                <a:lnTo>
                  <a:pt x="2092363" y="157441"/>
                </a:lnTo>
                <a:lnTo>
                  <a:pt x="2092337" y="176695"/>
                </a:lnTo>
                <a:lnTo>
                  <a:pt x="2130056" y="196735"/>
                </a:lnTo>
                <a:lnTo>
                  <a:pt x="2130514" y="215747"/>
                </a:lnTo>
                <a:lnTo>
                  <a:pt x="2130514" y="332841"/>
                </a:lnTo>
                <a:lnTo>
                  <a:pt x="2111159" y="367068"/>
                </a:lnTo>
                <a:lnTo>
                  <a:pt x="2092337" y="368134"/>
                </a:lnTo>
                <a:lnTo>
                  <a:pt x="2092337" y="388467"/>
                </a:lnTo>
                <a:lnTo>
                  <a:pt x="2161705" y="387197"/>
                </a:lnTo>
                <a:lnTo>
                  <a:pt x="2172970" y="387286"/>
                </a:lnTo>
                <a:lnTo>
                  <a:pt x="2188184" y="387527"/>
                </a:lnTo>
                <a:lnTo>
                  <a:pt x="2207222" y="387921"/>
                </a:lnTo>
                <a:lnTo>
                  <a:pt x="2230005" y="388467"/>
                </a:lnTo>
                <a:lnTo>
                  <a:pt x="2230005" y="368134"/>
                </a:lnTo>
                <a:lnTo>
                  <a:pt x="2196134" y="332790"/>
                </a:lnTo>
                <a:lnTo>
                  <a:pt x="2196134" y="216585"/>
                </a:lnTo>
                <a:lnTo>
                  <a:pt x="2199906" y="203441"/>
                </a:lnTo>
                <a:lnTo>
                  <a:pt x="2209838" y="191744"/>
                </a:lnTo>
                <a:lnTo>
                  <a:pt x="2223808" y="183375"/>
                </a:lnTo>
                <a:lnTo>
                  <a:pt x="2239695" y="180162"/>
                </a:lnTo>
                <a:lnTo>
                  <a:pt x="2260079" y="183997"/>
                </a:lnTo>
                <a:lnTo>
                  <a:pt x="2274519" y="195567"/>
                </a:lnTo>
                <a:lnTo>
                  <a:pt x="2283104" y="214972"/>
                </a:lnTo>
                <a:lnTo>
                  <a:pt x="2285949" y="242290"/>
                </a:lnTo>
                <a:lnTo>
                  <a:pt x="2285949" y="332803"/>
                </a:lnTo>
                <a:lnTo>
                  <a:pt x="2266581" y="367080"/>
                </a:lnTo>
                <a:lnTo>
                  <a:pt x="2249919" y="368147"/>
                </a:lnTo>
                <a:lnTo>
                  <a:pt x="2249919" y="388480"/>
                </a:lnTo>
                <a:lnTo>
                  <a:pt x="2282456" y="387756"/>
                </a:lnTo>
                <a:lnTo>
                  <a:pt x="2300528" y="387375"/>
                </a:lnTo>
                <a:lnTo>
                  <a:pt x="2310638" y="387235"/>
                </a:lnTo>
                <a:lnTo>
                  <a:pt x="2319286" y="387210"/>
                </a:lnTo>
                <a:lnTo>
                  <a:pt x="2327643" y="387235"/>
                </a:lnTo>
                <a:lnTo>
                  <a:pt x="2337765" y="387375"/>
                </a:lnTo>
                <a:lnTo>
                  <a:pt x="2356256" y="387756"/>
                </a:lnTo>
                <a:lnTo>
                  <a:pt x="2389733" y="388480"/>
                </a:lnTo>
                <a:lnTo>
                  <a:pt x="2389733" y="368147"/>
                </a:lnTo>
                <a:lnTo>
                  <a:pt x="2352217" y="350215"/>
                </a:lnTo>
                <a:lnTo>
                  <a:pt x="2351532" y="332803"/>
                </a:lnTo>
                <a:lnTo>
                  <a:pt x="2351544" y="216598"/>
                </a:lnTo>
                <a:lnTo>
                  <a:pt x="2355316" y="203454"/>
                </a:lnTo>
                <a:lnTo>
                  <a:pt x="2365248" y="191770"/>
                </a:lnTo>
                <a:lnTo>
                  <a:pt x="2379218" y="183388"/>
                </a:lnTo>
                <a:lnTo>
                  <a:pt x="2395105" y="180187"/>
                </a:lnTo>
                <a:lnTo>
                  <a:pt x="2415489" y="184023"/>
                </a:lnTo>
                <a:lnTo>
                  <a:pt x="2429916" y="195630"/>
                </a:lnTo>
                <a:lnTo>
                  <a:pt x="2438501" y="215074"/>
                </a:lnTo>
                <a:lnTo>
                  <a:pt x="2441346" y="242468"/>
                </a:lnTo>
                <a:lnTo>
                  <a:pt x="2441346" y="388505"/>
                </a:lnTo>
                <a:lnTo>
                  <a:pt x="2491359" y="387235"/>
                </a:lnTo>
                <a:lnTo>
                  <a:pt x="2507831" y="387489"/>
                </a:lnTo>
                <a:lnTo>
                  <a:pt x="2519515" y="387705"/>
                </a:lnTo>
                <a:lnTo>
                  <a:pt x="2530297" y="388010"/>
                </a:lnTo>
                <a:lnTo>
                  <a:pt x="2544064" y="388505"/>
                </a:lnTo>
                <a:lnTo>
                  <a:pt x="2544064" y="368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9235" y="732954"/>
            <a:ext cx="699135" cy="396240"/>
          </a:xfrm>
          <a:custGeom>
            <a:avLst/>
            <a:gdLst/>
            <a:ahLst/>
            <a:cxnLst/>
            <a:rect l="l" t="t" r="r" b="b"/>
            <a:pathLst>
              <a:path w="699134" h="396240">
                <a:moveTo>
                  <a:pt x="186601" y="3632"/>
                </a:moveTo>
                <a:lnTo>
                  <a:pt x="177457" y="1206"/>
                </a:lnTo>
                <a:lnTo>
                  <a:pt x="172085" y="0"/>
                </a:lnTo>
                <a:lnTo>
                  <a:pt x="164020" y="0"/>
                </a:lnTo>
                <a:lnTo>
                  <a:pt x="114007" y="22517"/>
                </a:lnTo>
                <a:lnTo>
                  <a:pt x="74218" y="55740"/>
                </a:lnTo>
                <a:lnTo>
                  <a:pt x="45631" y="102946"/>
                </a:lnTo>
                <a:lnTo>
                  <a:pt x="44640" y="129298"/>
                </a:lnTo>
                <a:lnTo>
                  <a:pt x="44640" y="152374"/>
                </a:lnTo>
                <a:lnTo>
                  <a:pt x="34594" y="159029"/>
                </a:lnTo>
                <a:lnTo>
                  <a:pt x="24803" y="164858"/>
                </a:lnTo>
                <a:lnTo>
                  <a:pt x="14312" y="170497"/>
                </a:lnTo>
                <a:lnTo>
                  <a:pt x="2159" y="176530"/>
                </a:lnTo>
                <a:lnTo>
                  <a:pt x="2159" y="189407"/>
                </a:lnTo>
                <a:lnTo>
                  <a:pt x="44640" y="186728"/>
                </a:lnTo>
                <a:lnTo>
                  <a:pt x="44640" y="332714"/>
                </a:lnTo>
                <a:lnTo>
                  <a:pt x="22047" y="367068"/>
                </a:lnTo>
                <a:lnTo>
                  <a:pt x="0" y="368147"/>
                </a:lnTo>
                <a:lnTo>
                  <a:pt x="0" y="388493"/>
                </a:lnTo>
                <a:lnTo>
                  <a:pt x="38087" y="387756"/>
                </a:lnTo>
                <a:lnTo>
                  <a:pt x="58674" y="387375"/>
                </a:lnTo>
                <a:lnTo>
                  <a:pt x="68884" y="387235"/>
                </a:lnTo>
                <a:lnTo>
                  <a:pt x="75819" y="387223"/>
                </a:lnTo>
                <a:lnTo>
                  <a:pt x="81381" y="387235"/>
                </a:lnTo>
                <a:lnTo>
                  <a:pt x="92151" y="387375"/>
                </a:lnTo>
                <a:lnTo>
                  <a:pt x="161328" y="388493"/>
                </a:lnTo>
                <a:lnTo>
                  <a:pt x="161328" y="368147"/>
                </a:lnTo>
                <a:lnTo>
                  <a:pt x="119659" y="363994"/>
                </a:lnTo>
                <a:lnTo>
                  <a:pt x="110248" y="345617"/>
                </a:lnTo>
                <a:lnTo>
                  <a:pt x="110248" y="186829"/>
                </a:lnTo>
                <a:lnTo>
                  <a:pt x="176923" y="186829"/>
                </a:lnTo>
                <a:lnTo>
                  <a:pt x="182841" y="155714"/>
                </a:lnTo>
                <a:lnTo>
                  <a:pt x="180682" y="151422"/>
                </a:lnTo>
                <a:lnTo>
                  <a:pt x="158026" y="152438"/>
                </a:lnTo>
                <a:lnTo>
                  <a:pt x="140614" y="153111"/>
                </a:lnTo>
                <a:lnTo>
                  <a:pt x="125628" y="153466"/>
                </a:lnTo>
                <a:lnTo>
                  <a:pt x="110236" y="153581"/>
                </a:lnTo>
                <a:lnTo>
                  <a:pt x="110236" y="95605"/>
                </a:lnTo>
                <a:lnTo>
                  <a:pt x="119811" y="53276"/>
                </a:lnTo>
                <a:lnTo>
                  <a:pt x="141973" y="46240"/>
                </a:lnTo>
                <a:lnTo>
                  <a:pt x="150088" y="46926"/>
                </a:lnTo>
                <a:lnTo>
                  <a:pt x="158165" y="49161"/>
                </a:lnTo>
                <a:lnTo>
                  <a:pt x="167144" y="53251"/>
                </a:lnTo>
                <a:lnTo>
                  <a:pt x="178003" y="59499"/>
                </a:lnTo>
                <a:lnTo>
                  <a:pt x="186601" y="55740"/>
                </a:lnTo>
                <a:lnTo>
                  <a:pt x="186601" y="3632"/>
                </a:lnTo>
                <a:close/>
              </a:path>
              <a:path w="699134" h="396240">
                <a:moveTo>
                  <a:pt x="469303" y="260451"/>
                </a:moveTo>
                <a:lnTo>
                  <a:pt x="461162" y="206387"/>
                </a:lnTo>
                <a:lnTo>
                  <a:pt x="437413" y="167068"/>
                </a:lnTo>
                <a:lnTo>
                  <a:pt x="437299" y="166878"/>
                </a:lnTo>
                <a:lnTo>
                  <a:pt x="426059" y="159854"/>
                </a:lnTo>
                <a:lnTo>
                  <a:pt x="398513" y="142659"/>
                </a:lnTo>
                <a:lnTo>
                  <a:pt x="396163" y="142303"/>
                </a:lnTo>
                <a:lnTo>
                  <a:pt x="396163" y="277101"/>
                </a:lnTo>
                <a:lnTo>
                  <a:pt x="393230" y="319405"/>
                </a:lnTo>
                <a:lnTo>
                  <a:pt x="384060" y="348500"/>
                </a:lnTo>
                <a:lnTo>
                  <a:pt x="368020" y="365290"/>
                </a:lnTo>
                <a:lnTo>
                  <a:pt x="344538" y="370674"/>
                </a:lnTo>
                <a:lnTo>
                  <a:pt x="319036" y="363334"/>
                </a:lnTo>
                <a:lnTo>
                  <a:pt x="300697" y="341376"/>
                </a:lnTo>
                <a:lnTo>
                  <a:pt x="289623" y="304888"/>
                </a:lnTo>
                <a:lnTo>
                  <a:pt x="285915" y="253974"/>
                </a:lnTo>
                <a:lnTo>
                  <a:pt x="289013" y="211823"/>
                </a:lnTo>
                <a:lnTo>
                  <a:pt x="298615" y="182524"/>
                </a:lnTo>
                <a:lnTo>
                  <a:pt x="315175" y="165417"/>
                </a:lnTo>
                <a:lnTo>
                  <a:pt x="339153" y="159854"/>
                </a:lnTo>
                <a:lnTo>
                  <a:pt x="364401" y="167068"/>
                </a:lnTo>
                <a:lnTo>
                  <a:pt x="382181" y="188836"/>
                </a:lnTo>
                <a:lnTo>
                  <a:pt x="392696" y="225437"/>
                </a:lnTo>
                <a:lnTo>
                  <a:pt x="396163" y="277101"/>
                </a:lnTo>
                <a:lnTo>
                  <a:pt x="396163" y="142303"/>
                </a:lnTo>
                <a:lnTo>
                  <a:pt x="345694" y="134429"/>
                </a:lnTo>
                <a:lnTo>
                  <a:pt x="298958" y="140030"/>
                </a:lnTo>
                <a:lnTo>
                  <a:pt x="261912" y="156514"/>
                </a:lnTo>
                <a:lnTo>
                  <a:pt x="234911" y="183451"/>
                </a:lnTo>
                <a:lnTo>
                  <a:pt x="218389" y="220395"/>
                </a:lnTo>
                <a:lnTo>
                  <a:pt x="212788" y="266890"/>
                </a:lnTo>
                <a:lnTo>
                  <a:pt x="220891" y="321906"/>
                </a:lnTo>
                <a:lnTo>
                  <a:pt x="244576" y="362445"/>
                </a:lnTo>
                <a:lnTo>
                  <a:pt x="282879" y="387502"/>
                </a:lnTo>
                <a:lnTo>
                  <a:pt x="334860" y="396074"/>
                </a:lnTo>
                <a:lnTo>
                  <a:pt x="381876" y="390309"/>
                </a:lnTo>
                <a:lnTo>
                  <a:pt x="419354" y="373354"/>
                </a:lnTo>
                <a:lnTo>
                  <a:pt x="421995" y="370674"/>
                </a:lnTo>
                <a:lnTo>
                  <a:pt x="446747" y="345719"/>
                </a:lnTo>
                <a:lnTo>
                  <a:pt x="463575" y="307911"/>
                </a:lnTo>
                <a:lnTo>
                  <a:pt x="469303" y="260451"/>
                </a:lnTo>
                <a:close/>
              </a:path>
              <a:path w="699134" h="396240">
                <a:moveTo>
                  <a:pt x="698931" y="137617"/>
                </a:moveTo>
                <a:lnTo>
                  <a:pt x="693559" y="135483"/>
                </a:lnTo>
                <a:lnTo>
                  <a:pt x="686562" y="134391"/>
                </a:lnTo>
                <a:lnTo>
                  <a:pt x="679030" y="134391"/>
                </a:lnTo>
                <a:lnTo>
                  <a:pt x="633323" y="162636"/>
                </a:lnTo>
                <a:lnTo>
                  <a:pt x="609663" y="188201"/>
                </a:lnTo>
                <a:lnTo>
                  <a:pt x="609663" y="137604"/>
                </a:lnTo>
                <a:lnTo>
                  <a:pt x="604266" y="134404"/>
                </a:lnTo>
                <a:lnTo>
                  <a:pt x="566623" y="146113"/>
                </a:lnTo>
                <a:lnTo>
                  <a:pt x="554621" y="149517"/>
                </a:lnTo>
                <a:lnTo>
                  <a:pt x="542480" y="152107"/>
                </a:lnTo>
                <a:lnTo>
                  <a:pt x="527215" y="154508"/>
                </a:lnTo>
                <a:lnTo>
                  <a:pt x="505841" y="157289"/>
                </a:lnTo>
                <a:lnTo>
                  <a:pt x="505853" y="176352"/>
                </a:lnTo>
                <a:lnTo>
                  <a:pt x="543572" y="196418"/>
                </a:lnTo>
                <a:lnTo>
                  <a:pt x="544029" y="332765"/>
                </a:lnTo>
                <a:lnTo>
                  <a:pt x="543344" y="350177"/>
                </a:lnTo>
                <a:lnTo>
                  <a:pt x="540600" y="360362"/>
                </a:lnTo>
                <a:lnTo>
                  <a:pt x="534720" y="365315"/>
                </a:lnTo>
                <a:lnTo>
                  <a:pt x="524675" y="367055"/>
                </a:lnTo>
                <a:lnTo>
                  <a:pt x="505853" y="368122"/>
                </a:lnTo>
                <a:lnTo>
                  <a:pt x="505853" y="388454"/>
                </a:lnTo>
                <a:lnTo>
                  <a:pt x="575233" y="386842"/>
                </a:lnTo>
                <a:lnTo>
                  <a:pt x="580656" y="386867"/>
                </a:lnTo>
                <a:lnTo>
                  <a:pt x="591223" y="387045"/>
                </a:lnTo>
                <a:lnTo>
                  <a:pt x="614095" y="387527"/>
                </a:lnTo>
                <a:lnTo>
                  <a:pt x="656437" y="388454"/>
                </a:lnTo>
                <a:lnTo>
                  <a:pt x="656437" y="368122"/>
                </a:lnTo>
                <a:lnTo>
                  <a:pt x="613879" y="360781"/>
                </a:lnTo>
                <a:lnTo>
                  <a:pt x="609650" y="332867"/>
                </a:lnTo>
                <a:lnTo>
                  <a:pt x="609650" y="227088"/>
                </a:lnTo>
                <a:lnTo>
                  <a:pt x="613422" y="214757"/>
                </a:lnTo>
                <a:lnTo>
                  <a:pt x="623290" y="203771"/>
                </a:lnTo>
                <a:lnTo>
                  <a:pt x="637095" y="195884"/>
                </a:lnTo>
                <a:lnTo>
                  <a:pt x="652678" y="192874"/>
                </a:lnTo>
                <a:lnTo>
                  <a:pt x="662076" y="194056"/>
                </a:lnTo>
                <a:lnTo>
                  <a:pt x="670217" y="197624"/>
                </a:lnTo>
                <a:lnTo>
                  <a:pt x="677252" y="203568"/>
                </a:lnTo>
                <a:lnTo>
                  <a:pt x="683323" y="211874"/>
                </a:lnTo>
                <a:lnTo>
                  <a:pt x="696239" y="206527"/>
                </a:lnTo>
                <a:lnTo>
                  <a:pt x="698931" y="1376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237" y="1399539"/>
            <a:ext cx="403860" cy="367665"/>
          </a:xfrm>
          <a:custGeom>
            <a:avLst/>
            <a:gdLst/>
            <a:ahLst/>
            <a:cxnLst/>
            <a:rect l="l" t="t" r="r" b="b"/>
            <a:pathLst>
              <a:path w="403859" h="367664">
                <a:moveTo>
                  <a:pt x="0" y="0"/>
                </a:moveTo>
                <a:lnTo>
                  <a:pt x="0" y="20332"/>
                </a:lnTo>
                <a:lnTo>
                  <a:pt x="19902" y="21958"/>
                </a:lnTo>
                <a:lnTo>
                  <a:pt x="34604" y="24522"/>
                </a:lnTo>
                <a:lnTo>
                  <a:pt x="34232" y="24522"/>
                </a:lnTo>
                <a:lnTo>
                  <a:pt x="41879" y="31359"/>
                </a:lnTo>
                <a:lnTo>
                  <a:pt x="45079" y="46739"/>
                </a:lnTo>
                <a:lnTo>
                  <a:pt x="45501" y="65417"/>
                </a:lnTo>
                <a:lnTo>
                  <a:pt x="45539" y="67074"/>
                </a:lnTo>
                <a:lnTo>
                  <a:pt x="45643" y="316722"/>
                </a:lnTo>
                <a:lnTo>
                  <a:pt x="45162" y="326963"/>
                </a:lnTo>
                <a:lnTo>
                  <a:pt x="43466" y="335114"/>
                </a:lnTo>
                <a:lnTo>
                  <a:pt x="43354" y="335651"/>
                </a:lnTo>
                <a:lnTo>
                  <a:pt x="40033" y="341820"/>
                </a:lnTo>
                <a:lnTo>
                  <a:pt x="34949" y="345922"/>
                </a:lnTo>
                <a:lnTo>
                  <a:pt x="17754" y="355600"/>
                </a:lnTo>
                <a:lnTo>
                  <a:pt x="17754" y="367372"/>
                </a:lnTo>
                <a:lnTo>
                  <a:pt x="54588" y="366563"/>
                </a:lnTo>
                <a:lnTo>
                  <a:pt x="54322" y="366563"/>
                </a:lnTo>
                <a:lnTo>
                  <a:pt x="83028" y="365961"/>
                </a:lnTo>
                <a:lnTo>
                  <a:pt x="197059" y="365961"/>
                </a:lnTo>
                <a:lnTo>
                  <a:pt x="231774" y="362889"/>
                </a:lnTo>
                <a:lnTo>
                  <a:pt x="275332" y="350800"/>
                </a:lnTo>
                <a:lnTo>
                  <a:pt x="301380" y="337794"/>
                </a:lnTo>
                <a:lnTo>
                  <a:pt x="151088" y="337794"/>
                </a:lnTo>
                <a:lnTo>
                  <a:pt x="139840" y="337259"/>
                </a:lnTo>
                <a:lnTo>
                  <a:pt x="131050" y="336439"/>
                </a:lnTo>
                <a:lnTo>
                  <a:pt x="121552" y="335114"/>
                </a:lnTo>
                <a:lnTo>
                  <a:pt x="121552" y="28892"/>
                </a:lnTo>
                <a:lnTo>
                  <a:pt x="130551" y="27868"/>
                </a:lnTo>
                <a:lnTo>
                  <a:pt x="138695" y="27189"/>
                </a:lnTo>
                <a:lnTo>
                  <a:pt x="146738" y="26811"/>
                </a:lnTo>
                <a:lnTo>
                  <a:pt x="339529" y="26811"/>
                </a:lnTo>
                <a:lnTo>
                  <a:pt x="336568" y="24522"/>
                </a:lnTo>
                <a:lnTo>
                  <a:pt x="304577" y="10796"/>
                </a:lnTo>
                <a:lnTo>
                  <a:pt x="264824" y="2806"/>
                </a:lnTo>
                <a:lnTo>
                  <a:pt x="243463" y="1587"/>
                </a:lnTo>
                <a:lnTo>
                  <a:pt x="79868" y="1587"/>
                </a:lnTo>
                <a:lnTo>
                  <a:pt x="0" y="0"/>
                </a:lnTo>
                <a:close/>
              </a:path>
              <a:path w="403859" h="367664">
                <a:moveTo>
                  <a:pt x="197059" y="365961"/>
                </a:moveTo>
                <a:lnTo>
                  <a:pt x="116053" y="365961"/>
                </a:lnTo>
                <a:lnTo>
                  <a:pt x="140806" y="366563"/>
                </a:lnTo>
                <a:lnTo>
                  <a:pt x="153262" y="367030"/>
                </a:lnTo>
                <a:lnTo>
                  <a:pt x="184988" y="367030"/>
                </a:lnTo>
                <a:lnTo>
                  <a:pt x="197059" y="365961"/>
                </a:lnTo>
                <a:close/>
              </a:path>
              <a:path w="403859" h="367664">
                <a:moveTo>
                  <a:pt x="339529" y="26811"/>
                </a:moveTo>
                <a:lnTo>
                  <a:pt x="157525" y="26811"/>
                </a:lnTo>
                <a:lnTo>
                  <a:pt x="198940" y="29120"/>
                </a:lnTo>
                <a:lnTo>
                  <a:pt x="235287" y="36388"/>
                </a:lnTo>
                <a:lnTo>
                  <a:pt x="287718" y="65417"/>
                </a:lnTo>
                <a:lnTo>
                  <a:pt x="314539" y="111015"/>
                </a:lnTo>
                <a:lnTo>
                  <a:pt x="323215" y="178777"/>
                </a:lnTo>
                <a:lnTo>
                  <a:pt x="320710" y="216931"/>
                </a:lnTo>
                <a:lnTo>
                  <a:pt x="300979" y="277518"/>
                </a:lnTo>
                <a:lnTo>
                  <a:pt x="261501" y="316722"/>
                </a:lnTo>
                <a:lnTo>
                  <a:pt x="199088" y="335651"/>
                </a:lnTo>
                <a:lnTo>
                  <a:pt x="197555" y="335651"/>
                </a:lnTo>
                <a:lnTo>
                  <a:pt x="158128" y="337794"/>
                </a:lnTo>
                <a:lnTo>
                  <a:pt x="301380" y="337794"/>
                </a:lnTo>
                <a:lnTo>
                  <a:pt x="314454" y="331266"/>
                </a:lnTo>
                <a:lnTo>
                  <a:pt x="347930" y="304787"/>
                </a:lnTo>
                <a:lnTo>
                  <a:pt x="389807" y="242274"/>
                </a:lnTo>
                <a:lnTo>
                  <a:pt x="400338" y="204881"/>
                </a:lnTo>
                <a:lnTo>
                  <a:pt x="403861" y="163664"/>
                </a:lnTo>
                <a:lnTo>
                  <a:pt x="401173" y="127242"/>
                </a:lnTo>
                <a:lnTo>
                  <a:pt x="393242" y="94843"/>
                </a:lnTo>
                <a:lnTo>
                  <a:pt x="380270" y="67074"/>
                </a:lnTo>
                <a:lnTo>
                  <a:pt x="362459" y="44538"/>
                </a:lnTo>
                <a:lnTo>
                  <a:pt x="339529" y="26811"/>
                </a:lnTo>
                <a:close/>
              </a:path>
              <a:path w="403859" h="367664">
                <a:moveTo>
                  <a:pt x="215646" y="0"/>
                </a:moveTo>
                <a:lnTo>
                  <a:pt x="90012" y="1587"/>
                </a:lnTo>
                <a:lnTo>
                  <a:pt x="243463" y="1587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409" y="1385569"/>
            <a:ext cx="1278890" cy="523875"/>
          </a:xfrm>
          <a:custGeom>
            <a:avLst/>
            <a:gdLst/>
            <a:ahLst/>
            <a:cxnLst/>
            <a:rect l="l" t="t" r="r" b="b"/>
            <a:pathLst>
              <a:path w="1278889" h="52387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278889" h="523875">
                <a:moveTo>
                  <a:pt x="464350" y="296316"/>
                </a:moveTo>
                <a:lnTo>
                  <a:pt x="448348" y="251218"/>
                </a:lnTo>
                <a:lnTo>
                  <a:pt x="396049" y="227063"/>
                </a:lnTo>
                <a:lnTo>
                  <a:pt x="351955" y="217398"/>
                </a:lnTo>
                <a:lnTo>
                  <a:pt x="338480" y="213017"/>
                </a:lnTo>
                <a:lnTo>
                  <a:pt x="329298" y="206806"/>
                </a:lnTo>
                <a:lnTo>
                  <a:pt x="324040" y="198386"/>
                </a:lnTo>
                <a:lnTo>
                  <a:pt x="322364" y="187337"/>
                </a:lnTo>
                <a:lnTo>
                  <a:pt x="325678" y="172821"/>
                </a:lnTo>
                <a:lnTo>
                  <a:pt x="335140" y="161823"/>
                </a:lnTo>
                <a:lnTo>
                  <a:pt x="350050" y="154851"/>
                </a:lnTo>
                <a:lnTo>
                  <a:pt x="369709" y="152412"/>
                </a:lnTo>
                <a:lnTo>
                  <a:pt x="385864" y="154178"/>
                </a:lnTo>
                <a:lnTo>
                  <a:pt x="400558" y="158851"/>
                </a:lnTo>
                <a:lnTo>
                  <a:pt x="411530" y="165544"/>
                </a:lnTo>
                <a:lnTo>
                  <a:pt x="416483" y="173329"/>
                </a:lnTo>
                <a:lnTo>
                  <a:pt x="421868" y="204431"/>
                </a:lnTo>
                <a:lnTo>
                  <a:pt x="441248" y="204419"/>
                </a:lnTo>
                <a:lnTo>
                  <a:pt x="445554" y="139280"/>
                </a:lnTo>
                <a:lnTo>
                  <a:pt x="398818" y="127635"/>
                </a:lnTo>
                <a:lnTo>
                  <a:pt x="379412" y="126987"/>
                </a:lnTo>
                <a:lnTo>
                  <a:pt x="331304" y="132372"/>
                </a:lnTo>
                <a:lnTo>
                  <a:pt x="296265" y="148209"/>
                </a:lnTo>
                <a:lnTo>
                  <a:pt x="274828" y="174129"/>
                </a:lnTo>
                <a:lnTo>
                  <a:pt x="267563" y="209689"/>
                </a:lnTo>
                <a:lnTo>
                  <a:pt x="271170" y="233845"/>
                </a:lnTo>
                <a:lnTo>
                  <a:pt x="281940" y="253111"/>
                </a:lnTo>
                <a:lnTo>
                  <a:pt x="299770" y="267449"/>
                </a:lnTo>
                <a:lnTo>
                  <a:pt x="324561" y="276796"/>
                </a:lnTo>
                <a:lnTo>
                  <a:pt x="370801" y="288074"/>
                </a:lnTo>
                <a:lnTo>
                  <a:pt x="386524" y="293217"/>
                </a:lnTo>
                <a:lnTo>
                  <a:pt x="397014" y="300164"/>
                </a:lnTo>
                <a:lnTo>
                  <a:pt x="402869" y="309524"/>
                </a:lnTo>
                <a:lnTo>
                  <a:pt x="404685" y="321894"/>
                </a:lnTo>
                <a:lnTo>
                  <a:pt x="401180" y="339001"/>
                </a:lnTo>
                <a:lnTo>
                  <a:pt x="391236" y="352031"/>
                </a:lnTo>
                <a:lnTo>
                  <a:pt x="375640" y="360324"/>
                </a:lnTo>
                <a:lnTo>
                  <a:pt x="355206" y="363232"/>
                </a:lnTo>
                <a:lnTo>
                  <a:pt x="337553" y="361657"/>
                </a:lnTo>
                <a:lnTo>
                  <a:pt x="322059" y="356704"/>
                </a:lnTo>
                <a:lnTo>
                  <a:pt x="308089" y="348005"/>
                </a:lnTo>
                <a:lnTo>
                  <a:pt x="294970" y="335203"/>
                </a:lnTo>
                <a:lnTo>
                  <a:pt x="292277" y="298005"/>
                </a:lnTo>
                <a:lnTo>
                  <a:pt x="271297" y="298005"/>
                </a:lnTo>
                <a:lnTo>
                  <a:pt x="267538" y="373634"/>
                </a:lnTo>
                <a:lnTo>
                  <a:pt x="310007" y="385165"/>
                </a:lnTo>
                <a:lnTo>
                  <a:pt x="350888" y="388658"/>
                </a:lnTo>
                <a:lnTo>
                  <a:pt x="397192" y="382003"/>
                </a:lnTo>
                <a:lnTo>
                  <a:pt x="433019" y="363220"/>
                </a:lnTo>
                <a:lnTo>
                  <a:pt x="456145" y="334073"/>
                </a:lnTo>
                <a:lnTo>
                  <a:pt x="464350" y="296316"/>
                </a:lnTo>
                <a:close/>
              </a:path>
              <a:path w="1278889" h="523875">
                <a:moveTo>
                  <a:pt x="612787" y="40030"/>
                </a:moveTo>
                <a:lnTo>
                  <a:pt x="609663" y="24549"/>
                </a:lnTo>
                <a:lnTo>
                  <a:pt x="601154" y="11811"/>
                </a:lnTo>
                <a:lnTo>
                  <a:pt x="588505" y="3175"/>
                </a:lnTo>
                <a:lnTo>
                  <a:pt x="573036" y="0"/>
                </a:lnTo>
                <a:lnTo>
                  <a:pt x="556831" y="3022"/>
                </a:lnTo>
                <a:lnTo>
                  <a:pt x="543877" y="11353"/>
                </a:lnTo>
                <a:lnTo>
                  <a:pt x="535241" y="23888"/>
                </a:lnTo>
                <a:lnTo>
                  <a:pt x="532117" y="39509"/>
                </a:lnTo>
                <a:lnTo>
                  <a:pt x="535241" y="55308"/>
                </a:lnTo>
                <a:lnTo>
                  <a:pt x="543890" y="68262"/>
                </a:lnTo>
                <a:lnTo>
                  <a:pt x="556641" y="76885"/>
                </a:lnTo>
                <a:lnTo>
                  <a:pt x="572452" y="80060"/>
                </a:lnTo>
                <a:lnTo>
                  <a:pt x="588048" y="76885"/>
                </a:lnTo>
                <a:lnTo>
                  <a:pt x="600887" y="68262"/>
                </a:lnTo>
                <a:lnTo>
                  <a:pt x="609574" y="55524"/>
                </a:lnTo>
                <a:lnTo>
                  <a:pt x="612787" y="40030"/>
                </a:lnTo>
                <a:close/>
              </a:path>
              <a:path w="1278889" h="523875">
                <a:moveTo>
                  <a:pt x="645579" y="360692"/>
                </a:moveTo>
                <a:lnTo>
                  <a:pt x="608076" y="342798"/>
                </a:lnTo>
                <a:lnTo>
                  <a:pt x="607402" y="325412"/>
                </a:lnTo>
                <a:lnTo>
                  <a:pt x="607402" y="130276"/>
                </a:lnTo>
                <a:lnTo>
                  <a:pt x="602030" y="127012"/>
                </a:lnTo>
                <a:lnTo>
                  <a:pt x="564388" y="138709"/>
                </a:lnTo>
                <a:lnTo>
                  <a:pt x="527024" y="146862"/>
                </a:lnTo>
                <a:lnTo>
                  <a:pt x="511683" y="148805"/>
                </a:lnTo>
                <a:lnTo>
                  <a:pt x="510070" y="148805"/>
                </a:lnTo>
                <a:lnTo>
                  <a:pt x="507377" y="149339"/>
                </a:lnTo>
                <a:lnTo>
                  <a:pt x="503618" y="149872"/>
                </a:lnTo>
                <a:lnTo>
                  <a:pt x="503618" y="168935"/>
                </a:lnTo>
                <a:lnTo>
                  <a:pt x="527812" y="170573"/>
                </a:lnTo>
                <a:lnTo>
                  <a:pt x="535203" y="172440"/>
                </a:lnTo>
                <a:lnTo>
                  <a:pt x="539432" y="177876"/>
                </a:lnTo>
                <a:lnTo>
                  <a:pt x="541337" y="189026"/>
                </a:lnTo>
                <a:lnTo>
                  <a:pt x="541794" y="208064"/>
                </a:lnTo>
                <a:lnTo>
                  <a:pt x="541782" y="325412"/>
                </a:lnTo>
                <a:lnTo>
                  <a:pt x="522439" y="359625"/>
                </a:lnTo>
                <a:lnTo>
                  <a:pt x="503618" y="360692"/>
                </a:lnTo>
                <a:lnTo>
                  <a:pt x="503618" y="381025"/>
                </a:lnTo>
                <a:lnTo>
                  <a:pt x="568591" y="379526"/>
                </a:lnTo>
                <a:lnTo>
                  <a:pt x="583793" y="379526"/>
                </a:lnTo>
                <a:lnTo>
                  <a:pt x="645579" y="381025"/>
                </a:lnTo>
                <a:lnTo>
                  <a:pt x="645579" y="379526"/>
                </a:lnTo>
                <a:lnTo>
                  <a:pt x="645579" y="360692"/>
                </a:lnTo>
                <a:close/>
              </a:path>
              <a:path w="1278889" h="523875">
                <a:moveTo>
                  <a:pt x="952093" y="402501"/>
                </a:moveTo>
                <a:lnTo>
                  <a:pt x="949693" y="387781"/>
                </a:lnTo>
                <a:lnTo>
                  <a:pt x="949629" y="387388"/>
                </a:lnTo>
                <a:lnTo>
                  <a:pt x="947293" y="372960"/>
                </a:lnTo>
                <a:lnTo>
                  <a:pt x="932662" y="352107"/>
                </a:lnTo>
                <a:lnTo>
                  <a:pt x="907846" y="339737"/>
                </a:lnTo>
                <a:lnTo>
                  <a:pt x="892416" y="337959"/>
                </a:lnTo>
                <a:lnTo>
                  <a:pt x="892416" y="430834"/>
                </a:lnTo>
                <a:lnTo>
                  <a:pt x="886028" y="456920"/>
                </a:lnTo>
                <a:lnTo>
                  <a:pt x="868413" y="477761"/>
                </a:lnTo>
                <a:lnTo>
                  <a:pt x="841819" y="491566"/>
                </a:lnTo>
                <a:lnTo>
                  <a:pt x="808520" y="496557"/>
                </a:lnTo>
                <a:lnTo>
                  <a:pt x="775893" y="492467"/>
                </a:lnTo>
                <a:lnTo>
                  <a:pt x="750773" y="480949"/>
                </a:lnTo>
                <a:lnTo>
                  <a:pt x="734631" y="463105"/>
                </a:lnTo>
                <a:lnTo>
                  <a:pt x="728929" y="440067"/>
                </a:lnTo>
                <a:lnTo>
                  <a:pt x="730808" y="426364"/>
                </a:lnTo>
                <a:lnTo>
                  <a:pt x="756348" y="393357"/>
                </a:lnTo>
                <a:lnTo>
                  <a:pt x="810069" y="387388"/>
                </a:lnTo>
                <a:lnTo>
                  <a:pt x="810679" y="387388"/>
                </a:lnTo>
                <a:lnTo>
                  <a:pt x="851128" y="389293"/>
                </a:lnTo>
                <a:lnTo>
                  <a:pt x="876147" y="396087"/>
                </a:lnTo>
                <a:lnTo>
                  <a:pt x="888860" y="409384"/>
                </a:lnTo>
                <a:lnTo>
                  <a:pt x="892416" y="430834"/>
                </a:lnTo>
                <a:lnTo>
                  <a:pt x="892416" y="337959"/>
                </a:lnTo>
                <a:lnTo>
                  <a:pt x="891425" y="337832"/>
                </a:lnTo>
                <a:lnTo>
                  <a:pt x="872502" y="335648"/>
                </a:lnTo>
                <a:lnTo>
                  <a:pt x="859599" y="335648"/>
                </a:lnTo>
                <a:lnTo>
                  <a:pt x="784059" y="337832"/>
                </a:lnTo>
                <a:lnTo>
                  <a:pt x="781088" y="337832"/>
                </a:lnTo>
                <a:lnTo>
                  <a:pt x="770102" y="336829"/>
                </a:lnTo>
                <a:lnTo>
                  <a:pt x="762190" y="333806"/>
                </a:lnTo>
                <a:lnTo>
                  <a:pt x="757415" y="328752"/>
                </a:lnTo>
                <a:lnTo>
                  <a:pt x="755815" y="321691"/>
                </a:lnTo>
                <a:lnTo>
                  <a:pt x="756729" y="315912"/>
                </a:lnTo>
                <a:lnTo>
                  <a:pt x="759574" y="310591"/>
                </a:lnTo>
                <a:lnTo>
                  <a:pt x="764425" y="305574"/>
                </a:lnTo>
                <a:lnTo>
                  <a:pt x="771410" y="300697"/>
                </a:lnTo>
                <a:lnTo>
                  <a:pt x="781088" y="300850"/>
                </a:lnTo>
                <a:lnTo>
                  <a:pt x="786472" y="301015"/>
                </a:lnTo>
                <a:lnTo>
                  <a:pt x="792924" y="301015"/>
                </a:lnTo>
                <a:lnTo>
                  <a:pt x="796734" y="300697"/>
                </a:lnTo>
                <a:lnTo>
                  <a:pt x="820089" y="298767"/>
                </a:lnTo>
                <a:lnTo>
                  <a:pt x="845350" y="292150"/>
                </a:lnTo>
                <a:lnTo>
                  <a:pt x="867791" y="281444"/>
                </a:lnTo>
                <a:lnTo>
                  <a:pt x="873671" y="276847"/>
                </a:lnTo>
                <a:lnTo>
                  <a:pt x="886498" y="266865"/>
                </a:lnTo>
                <a:lnTo>
                  <a:pt x="897229" y="253974"/>
                </a:lnTo>
                <a:lnTo>
                  <a:pt x="904570" y="239725"/>
                </a:lnTo>
                <a:lnTo>
                  <a:pt x="908799" y="223570"/>
                </a:lnTo>
                <a:lnTo>
                  <a:pt x="910158" y="204952"/>
                </a:lnTo>
                <a:lnTo>
                  <a:pt x="910158" y="196418"/>
                </a:lnTo>
                <a:lnTo>
                  <a:pt x="909688" y="190957"/>
                </a:lnTo>
                <a:lnTo>
                  <a:pt x="909612" y="190004"/>
                </a:lnTo>
                <a:lnTo>
                  <a:pt x="907465" y="179870"/>
                </a:lnTo>
                <a:lnTo>
                  <a:pt x="948880" y="181978"/>
                </a:lnTo>
                <a:lnTo>
                  <a:pt x="949045" y="179870"/>
                </a:lnTo>
                <a:lnTo>
                  <a:pt x="951090" y="153911"/>
                </a:lnTo>
                <a:lnTo>
                  <a:pt x="951103" y="153670"/>
                </a:lnTo>
                <a:lnTo>
                  <a:pt x="951357" y="150495"/>
                </a:lnTo>
                <a:lnTo>
                  <a:pt x="951458" y="149148"/>
                </a:lnTo>
                <a:lnTo>
                  <a:pt x="951572" y="147828"/>
                </a:lnTo>
                <a:lnTo>
                  <a:pt x="937044" y="149148"/>
                </a:lnTo>
                <a:lnTo>
                  <a:pt x="925690" y="149961"/>
                </a:lnTo>
                <a:lnTo>
                  <a:pt x="913612" y="150495"/>
                </a:lnTo>
                <a:lnTo>
                  <a:pt x="896721" y="150495"/>
                </a:lnTo>
                <a:lnTo>
                  <a:pt x="888111" y="149961"/>
                </a:lnTo>
                <a:lnTo>
                  <a:pt x="870877" y="139623"/>
                </a:lnTo>
                <a:lnTo>
                  <a:pt x="851877" y="132473"/>
                </a:lnTo>
                <a:lnTo>
                  <a:pt x="844016" y="130949"/>
                </a:lnTo>
                <a:lnTo>
                  <a:pt x="844016" y="219011"/>
                </a:lnTo>
                <a:lnTo>
                  <a:pt x="841298" y="244094"/>
                </a:lnTo>
                <a:lnTo>
                  <a:pt x="833196" y="262191"/>
                </a:lnTo>
                <a:lnTo>
                  <a:pt x="819734" y="273164"/>
                </a:lnTo>
                <a:lnTo>
                  <a:pt x="801001" y="276847"/>
                </a:lnTo>
                <a:lnTo>
                  <a:pt x="782142" y="272465"/>
                </a:lnTo>
                <a:lnTo>
                  <a:pt x="767918" y="259778"/>
                </a:lnTo>
                <a:lnTo>
                  <a:pt x="759015" y="239725"/>
                </a:lnTo>
                <a:lnTo>
                  <a:pt x="758952" y="239572"/>
                </a:lnTo>
                <a:lnTo>
                  <a:pt x="755827" y="212585"/>
                </a:lnTo>
                <a:lnTo>
                  <a:pt x="758634" y="187121"/>
                </a:lnTo>
                <a:lnTo>
                  <a:pt x="766978" y="168668"/>
                </a:lnTo>
                <a:lnTo>
                  <a:pt x="780783" y="157454"/>
                </a:lnTo>
                <a:lnTo>
                  <a:pt x="799922" y="153670"/>
                </a:lnTo>
                <a:lnTo>
                  <a:pt x="818832" y="157937"/>
                </a:lnTo>
                <a:lnTo>
                  <a:pt x="832650" y="170484"/>
                </a:lnTo>
                <a:lnTo>
                  <a:pt x="841133" y="190957"/>
                </a:lnTo>
                <a:lnTo>
                  <a:pt x="844016" y="219011"/>
                </a:lnTo>
                <a:lnTo>
                  <a:pt x="844016" y="130949"/>
                </a:lnTo>
                <a:lnTo>
                  <a:pt x="830554" y="128333"/>
                </a:lnTo>
                <a:lnTo>
                  <a:pt x="806373" y="126987"/>
                </a:lnTo>
                <a:lnTo>
                  <a:pt x="759091" y="134086"/>
                </a:lnTo>
                <a:lnTo>
                  <a:pt x="722210" y="153911"/>
                </a:lnTo>
                <a:lnTo>
                  <a:pt x="698220" y="184315"/>
                </a:lnTo>
                <a:lnTo>
                  <a:pt x="689673" y="223113"/>
                </a:lnTo>
                <a:lnTo>
                  <a:pt x="690956" y="237591"/>
                </a:lnTo>
                <a:lnTo>
                  <a:pt x="709574" y="274650"/>
                </a:lnTo>
                <a:lnTo>
                  <a:pt x="746671" y="296659"/>
                </a:lnTo>
                <a:lnTo>
                  <a:pt x="708494" y="325653"/>
                </a:lnTo>
                <a:lnTo>
                  <a:pt x="704799" y="329768"/>
                </a:lnTo>
                <a:lnTo>
                  <a:pt x="701903" y="335927"/>
                </a:lnTo>
                <a:lnTo>
                  <a:pt x="700024" y="343408"/>
                </a:lnTo>
                <a:lnTo>
                  <a:pt x="699350" y="351421"/>
                </a:lnTo>
                <a:lnTo>
                  <a:pt x="701281" y="364223"/>
                </a:lnTo>
                <a:lnTo>
                  <a:pt x="707542" y="374040"/>
                </a:lnTo>
                <a:lnTo>
                  <a:pt x="718858" y="381546"/>
                </a:lnTo>
                <a:lnTo>
                  <a:pt x="735914" y="387388"/>
                </a:lnTo>
                <a:lnTo>
                  <a:pt x="692353" y="413283"/>
                </a:lnTo>
                <a:lnTo>
                  <a:pt x="686765" y="418515"/>
                </a:lnTo>
                <a:lnTo>
                  <a:pt x="682332" y="426364"/>
                </a:lnTo>
                <a:lnTo>
                  <a:pt x="679411" y="436029"/>
                </a:lnTo>
                <a:lnTo>
                  <a:pt x="678370" y="446709"/>
                </a:lnTo>
                <a:lnTo>
                  <a:pt x="686536" y="478459"/>
                </a:lnTo>
                <a:lnTo>
                  <a:pt x="709828" y="502577"/>
                </a:lnTo>
                <a:lnTo>
                  <a:pt x="746429" y="517893"/>
                </a:lnTo>
                <a:lnTo>
                  <a:pt x="794524" y="523252"/>
                </a:lnTo>
                <a:lnTo>
                  <a:pt x="847039" y="517588"/>
                </a:lnTo>
                <a:lnTo>
                  <a:pt x="890638" y="501396"/>
                </a:lnTo>
                <a:lnTo>
                  <a:pt x="896937" y="496557"/>
                </a:lnTo>
                <a:lnTo>
                  <a:pt x="923721" y="475983"/>
                </a:lnTo>
                <a:lnTo>
                  <a:pt x="944740" y="442595"/>
                </a:lnTo>
                <a:lnTo>
                  <a:pt x="952093" y="402501"/>
                </a:lnTo>
                <a:close/>
              </a:path>
              <a:path w="1278889" h="523875">
                <a:moveTo>
                  <a:pt x="1278509" y="360667"/>
                </a:moveTo>
                <a:lnTo>
                  <a:pt x="1242072" y="342760"/>
                </a:lnTo>
                <a:lnTo>
                  <a:pt x="1241399" y="325374"/>
                </a:lnTo>
                <a:lnTo>
                  <a:pt x="1241399" y="225933"/>
                </a:lnTo>
                <a:lnTo>
                  <a:pt x="1240421" y="198704"/>
                </a:lnTo>
                <a:lnTo>
                  <a:pt x="1222578" y="149453"/>
                </a:lnTo>
                <a:lnTo>
                  <a:pt x="1179093" y="128473"/>
                </a:lnTo>
                <a:lnTo>
                  <a:pt x="1160195" y="126987"/>
                </a:lnTo>
                <a:lnTo>
                  <a:pt x="1148715" y="127596"/>
                </a:lnTo>
                <a:lnTo>
                  <a:pt x="1138542" y="129451"/>
                </a:lnTo>
                <a:lnTo>
                  <a:pt x="1129792" y="132600"/>
                </a:lnTo>
                <a:lnTo>
                  <a:pt x="1122553" y="137083"/>
                </a:lnTo>
                <a:lnTo>
                  <a:pt x="1079538" y="170014"/>
                </a:lnTo>
                <a:lnTo>
                  <a:pt x="1079538" y="130187"/>
                </a:lnTo>
                <a:lnTo>
                  <a:pt x="1076312" y="126987"/>
                </a:lnTo>
                <a:lnTo>
                  <a:pt x="1041158" y="138036"/>
                </a:lnTo>
                <a:lnTo>
                  <a:pt x="1016139" y="144716"/>
                </a:lnTo>
                <a:lnTo>
                  <a:pt x="996073" y="148285"/>
                </a:lnTo>
                <a:lnTo>
                  <a:pt x="975753" y="149999"/>
                </a:lnTo>
                <a:lnTo>
                  <a:pt x="975753" y="169227"/>
                </a:lnTo>
                <a:lnTo>
                  <a:pt x="1013472" y="189268"/>
                </a:lnTo>
                <a:lnTo>
                  <a:pt x="1013929" y="208267"/>
                </a:lnTo>
                <a:lnTo>
                  <a:pt x="1013929" y="325374"/>
                </a:lnTo>
                <a:lnTo>
                  <a:pt x="994575" y="359600"/>
                </a:lnTo>
                <a:lnTo>
                  <a:pt x="975753" y="360667"/>
                </a:lnTo>
                <a:lnTo>
                  <a:pt x="975753" y="381000"/>
                </a:lnTo>
                <a:lnTo>
                  <a:pt x="1045121" y="379730"/>
                </a:lnTo>
                <a:lnTo>
                  <a:pt x="1055928" y="379818"/>
                </a:lnTo>
                <a:lnTo>
                  <a:pt x="1071930" y="380060"/>
                </a:lnTo>
                <a:lnTo>
                  <a:pt x="1092682" y="380453"/>
                </a:lnTo>
                <a:lnTo>
                  <a:pt x="1117701" y="381000"/>
                </a:lnTo>
                <a:lnTo>
                  <a:pt x="1117714" y="360667"/>
                </a:lnTo>
                <a:lnTo>
                  <a:pt x="1080211" y="342747"/>
                </a:lnTo>
                <a:lnTo>
                  <a:pt x="1079538" y="325335"/>
                </a:lnTo>
                <a:lnTo>
                  <a:pt x="1079538" y="209156"/>
                </a:lnTo>
                <a:lnTo>
                  <a:pt x="1083348" y="195567"/>
                </a:lnTo>
                <a:lnTo>
                  <a:pt x="1093508" y="183921"/>
                </a:lnTo>
                <a:lnTo>
                  <a:pt x="1108113" y="175793"/>
                </a:lnTo>
                <a:lnTo>
                  <a:pt x="1125245" y="172732"/>
                </a:lnTo>
                <a:lnTo>
                  <a:pt x="1148118" y="176352"/>
                </a:lnTo>
                <a:lnTo>
                  <a:pt x="1163828" y="187515"/>
                </a:lnTo>
                <a:lnTo>
                  <a:pt x="1172883" y="206717"/>
                </a:lnTo>
                <a:lnTo>
                  <a:pt x="1175791" y="234480"/>
                </a:lnTo>
                <a:lnTo>
                  <a:pt x="1175791" y="381000"/>
                </a:lnTo>
                <a:lnTo>
                  <a:pt x="1208252" y="380047"/>
                </a:lnTo>
                <a:lnTo>
                  <a:pt x="1217307" y="379818"/>
                </a:lnTo>
                <a:lnTo>
                  <a:pt x="1224191" y="379730"/>
                </a:lnTo>
                <a:lnTo>
                  <a:pt x="1229271" y="379755"/>
                </a:lnTo>
                <a:lnTo>
                  <a:pt x="1236624" y="379895"/>
                </a:lnTo>
                <a:lnTo>
                  <a:pt x="1251331" y="380276"/>
                </a:lnTo>
                <a:lnTo>
                  <a:pt x="1278509" y="381000"/>
                </a:lnTo>
                <a:lnTo>
                  <a:pt x="1278509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823083" y="1385569"/>
            <a:ext cx="3276600" cy="518159"/>
            <a:chOff x="2823083" y="1385569"/>
            <a:chExt cx="3276600" cy="518159"/>
          </a:xfrm>
        </p:grpSpPr>
        <p:sp>
          <p:nvSpPr>
            <p:cNvPr id="12" name="object 12"/>
            <p:cNvSpPr/>
            <p:nvPr/>
          </p:nvSpPr>
          <p:spPr>
            <a:xfrm>
              <a:off x="2823083" y="1385569"/>
              <a:ext cx="1746885" cy="518159"/>
            </a:xfrm>
            <a:custGeom>
              <a:avLst/>
              <a:gdLst/>
              <a:ahLst/>
              <a:cxnLst/>
              <a:rect l="l" t="t" r="r" b="b"/>
              <a:pathLst>
                <a:path w="1746885" h="518160">
                  <a:moveTo>
                    <a:pt x="397954" y="193751"/>
                  </a:moveTo>
                  <a:lnTo>
                    <a:pt x="393687" y="146189"/>
                  </a:lnTo>
                  <a:lnTo>
                    <a:pt x="381152" y="104952"/>
                  </a:lnTo>
                  <a:lnTo>
                    <a:pt x="360654" y="70408"/>
                  </a:lnTo>
                  <a:lnTo>
                    <a:pt x="332549" y="42913"/>
                  </a:lnTo>
                  <a:lnTo>
                    <a:pt x="317296" y="34264"/>
                  </a:lnTo>
                  <a:lnTo>
                    <a:pt x="317296" y="205003"/>
                  </a:lnTo>
                  <a:lnTo>
                    <a:pt x="312356" y="259588"/>
                  </a:lnTo>
                  <a:lnTo>
                    <a:pt x="297688" y="302399"/>
                  </a:lnTo>
                  <a:lnTo>
                    <a:pt x="273494" y="333222"/>
                  </a:lnTo>
                  <a:lnTo>
                    <a:pt x="239979" y="351866"/>
                  </a:lnTo>
                  <a:lnTo>
                    <a:pt x="197370" y="358127"/>
                  </a:lnTo>
                  <a:lnTo>
                    <a:pt x="176517" y="356489"/>
                  </a:lnTo>
                  <a:lnTo>
                    <a:pt x="126390" y="330288"/>
                  </a:lnTo>
                  <a:lnTo>
                    <a:pt x="92633" y="272072"/>
                  </a:lnTo>
                  <a:lnTo>
                    <a:pt x="83731" y="233019"/>
                  </a:lnTo>
                  <a:lnTo>
                    <a:pt x="80683" y="188937"/>
                  </a:lnTo>
                  <a:lnTo>
                    <a:pt x="83058" y="151765"/>
                  </a:lnTo>
                  <a:lnTo>
                    <a:pt x="102235" y="88874"/>
                  </a:lnTo>
                  <a:lnTo>
                    <a:pt x="135343" y="54051"/>
                  </a:lnTo>
                  <a:lnTo>
                    <a:pt x="176847" y="38760"/>
                  </a:lnTo>
                  <a:lnTo>
                    <a:pt x="200977" y="36855"/>
                  </a:lnTo>
                  <a:lnTo>
                    <a:pt x="201129" y="36855"/>
                  </a:lnTo>
                  <a:lnTo>
                    <a:pt x="239712" y="43713"/>
                  </a:lnTo>
                  <a:lnTo>
                    <a:pt x="290741" y="89903"/>
                  </a:lnTo>
                  <a:lnTo>
                    <a:pt x="314223" y="161556"/>
                  </a:lnTo>
                  <a:lnTo>
                    <a:pt x="317296" y="205003"/>
                  </a:lnTo>
                  <a:lnTo>
                    <a:pt x="317296" y="34264"/>
                  </a:lnTo>
                  <a:lnTo>
                    <a:pt x="297180" y="22834"/>
                  </a:lnTo>
                  <a:lnTo>
                    <a:pt x="254863" y="10528"/>
                  </a:lnTo>
                  <a:lnTo>
                    <a:pt x="206108" y="6350"/>
                  </a:lnTo>
                  <a:lnTo>
                    <a:pt x="153581" y="10706"/>
                  </a:lnTo>
                  <a:lnTo>
                    <a:pt x="108216" y="23495"/>
                  </a:lnTo>
                  <a:lnTo>
                    <a:pt x="70256" y="44361"/>
                  </a:lnTo>
                  <a:lnTo>
                    <a:pt x="40081" y="72948"/>
                  </a:lnTo>
                  <a:lnTo>
                    <a:pt x="18059" y="108877"/>
                  </a:lnTo>
                  <a:lnTo>
                    <a:pt x="4572" y="151765"/>
                  </a:lnTo>
                  <a:lnTo>
                    <a:pt x="0" y="201269"/>
                  </a:lnTo>
                  <a:lnTo>
                    <a:pt x="4254" y="249174"/>
                  </a:lnTo>
                  <a:lnTo>
                    <a:pt x="16827" y="290537"/>
                  </a:lnTo>
                  <a:lnTo>
                    <a:pt x="37414" y="325043"/>
                  </a:lnTo>
                  <a:lnTo>
                    <a:pt x="65697" y="352412"/>
                  </a:lnTo>
                  <a:lnTo>
                    <a:pt x="101358" y="372325"/>
                  </a:lnTo>
                  <a:lnTo>
                    <a:pt x="144094" y="384505"/>
                  </a:lnTo>
                  <a:lnTo>
                    <a:pt x="193598" y="388620"/>
                  </a:lnTo>
                  <a:lnTo>
                    <a:pt x="245376" y="384251"/>
                  </a:lnTo>
                  <a:lnTo>
                    <a:pt x="290309" y="371398"/>
                  </a:lnTo>
                  <a:lnTo>
                    <a:pt x="314185" y="358127"/>
                  </a:lnTo>
                  <a:lnTo>
                    <a:pt x="327977" y="350469"/>
                  </a:lnTo>
                  <a:lnTo>
                    <a:pt x="357987" y="321843"/>
                  </a:lnTo>
                  <a:lnTo>
                    <a:pt x="379920" y="285915"/>
                  </a:lnTo>
                  <a:lnTo>
                    <a:pt x="393369" y="243090"/>
                  </a:lnTo>
                  <a:lnTo>
                    <a:pt x="397954" y="193751"/>
                  </a:lnTo>
                  <a:close/>
                </a:path>
                <a:path w="1746885" h="518160">
                  <a:moveTo>
                    <a:pt x="726681" y="226161"/>
                  </a:moveTo>
                  <a:lnTo>
                    <a:pt x="719328" y="186690"/>
                  </a:lnTo>
                  <a:lnTo>
                    <a:pt x="711949" y="175272"/>
                  </a:lnTo>
                  <a:lnTo>
                    <a:pt x="710933" y="173710"/>
                  </a:lnTo>
                  <a:lnTo>
                    <a:pt x="698982" y="155244"/>
                  </a:lnTo>
                  <a:lnTo>
                    <a:pt x="668147" y="134442"/>
                  </a:lnTo>
                  <a:lnTo>
                    <a:pt x="658914" y="132664"/>
                  </a:lnTo>
                  <a:lnTo>
                    <a:pt x="658914" y="260870"/>
                  </a:lnTo>
                  <a:lnTo>
                    <a:pt x="654519" y="298538"/>
                  </a:lnTo>
                  <a:lnTo>
                    <a:pt x="641908" y="327190"/>
                  </a:lnTo>
                  <a:lnTo>
                    <a:pt x="621931" y="345401"/>
                  </a:lnTo>
                  <a:lnTo>
                    <a:pt x="595464" y="351777"/>
                  </a:lnTo>
                  <a:lnTo>
                    <a:pt x="579488" y="350050"/>
                  </a:lnTo>
                  <a:lnTo>
                    <a:pt x="565277" y="344690"/>
                  </a:lnTo>
                  <a:lnTo>
                    <a:pt x="552577" y="335534"/>
                  </a:lnTo>
                  <a:lnTo>
                    <a:pt x="541147" y="322364"/>
                  </a:lnTo>
                  <a:lnTo>
                    <a:pt x="541147" y="202057"/>
                  </a:lnTo>
                  <a:lnTo>
                    <a:pt x="551103" y="190436"/>
                  </a:lnTo>
                  <a:lnTo>
                    <a:pt x="563130" y="182054"/>
                  </a:lnTo>
                  <a:lnTo>
                    <a:pt x="577062" y="176987"/>
                  </a:lnTo>
                  <a:lnTo>
                    <a:pt x="592772" y="175272"/>
                  </a:lnTo>
                  <a:lnTo>
                    <a:pt x="620572" y="181140"/>
                  </a:lnTo>
                  <a:lnTo>
                    <a:pt x="641362" y="198031"/>
                  </a:lnTo>
                  <a:lnTo>
                    <a:pt x="654392" y="224942"/>
                  </a:lnTo>
                  <a:lnTo>
                    <a:pt x="658914" y="260870"/>
                  </a:lnTo>
                  <a:lnTo>
                    <a:pt x="658914" y="132664"/>
                  </a:lnTo>
                  <a:lnTo>
                    <a:pt x="629602" y="126974"/>
                  </a:lnTo>
                  <a:lnTo>
                    <a:pt x="628688" y="126974"/>
                  </a:lnTo>
                  <a:lnTo>
                    <a:pt x="587603" y="138150"/>
                  </a:lnTo>
                  <a:lnTo>
                    <a:pt x="541159" y="173710"/>
                  </a:lnTo>
                  <a:lnTo>
                    <a:pt x="541159" y="130124"/>
                  </a:lnTo>
                  <a:lnTo>
                    <a:pt x="535774" y="126974"/>
                  </a:lnTo>
                  <a:lnTo>
                    <a:pt x="498132" y="138290"/>
                  </a:lnTo>
                  <a:lnTo>
                    <a:pt x="485698" y="141566"/>
                  </a:lnTo>
                  <a:lnTo>
                    <a:pt x="474129" y="144018"/>
                  </a:lnTo>
                  <a:lnTo>
                    <a:pt x="460844" y="146177"/>
                  </a:lnTo>
                  <a:lnTo>
                    <a:pt x="443280" y="148577"/>
                  </a:lnTo>
                  <a:lnTo>
                    <a:pt x="437362" y="148577"/>
                  </a:lnTo>
                  <a:lnTo>
                    <a:pt x="437362" y="167640"/>
                  </a:lnTo>
                  <a:lnTo>
                    <a:pt x="475081" y="187858"/>
                  </a:lnTo>
                  <a:lnTo>
                    <a:pt x="475526" y="462534"/>
                  </a:lnTo>
                  <a:lnTo>
                    <a:pt x="474853" y="479780"/>
                  </a:lnTo>
                  <a:lnTo>
                    <a:pt x="472109" y="490004"/>
                  </a:lnTo>
                  <a:lnTo>
                    <a:pt x="466229" y="494995"/>
                  </a:lnTo>
                  <a:lnTo>
                    <a:pt x="456184" y="496735"/>
                  </a:lnTo>
                  <a:lnTo>
                    <a:pt x="437362" y="497801"/>
                  </a:lnTo>
                  <a:lnTo>
                    <a:pt x="437362" y="518134"/>
                  </a:lnTo>
                  <a:lnTo>
                    <a:pt x="505637" y="516547"/>
                  </a:lnTo>
                  <a:lnTo>
                    <a:pt x="512025" y="516547"/>
                  </a:lnTo>
                  <a:lnTo>
                    <a:pt x="584708" y="518134"/>
                  </a:lnTo>
                  <a:lnTo>
                    <a:pt x="584708" y="516547"/>
                  </a:lnTo>
                  <a:lnTo>
                    <a:pt x="584708" y="497801"/>
                  </a:lnTo>
                  <a:lnTo>
                    <a:pt x="560514" y="496735"/>
                  </a:lnTo>
                  <a:lnTo>
                    <a:pt x="550456" y="495223"/>
                  </a:lnTo>
                  <a:lnTo>
                    <a:pt x="544588" y="490258"/>
                  </a:lnTo>
                  <a:lnTo>
                    <a:pt x="541832" y="479983"/>
                  </a:lnTo>
                  <a:lnTo>
                    <a:pt x="541159" y="462534"/>
                  </a:lnTo>
                  <a:lnTo>
                    <a:pt x="541159" y="379691"/>
                  </a:lnTo>
                  <a:lnTo>
                    <a:pt x="557936" y="384187"/>
                  </a:lnTo>
                  <a:lnTo>
                    <a:pt x="570128" y="386905"/>
                  </a:lnTo>
                  <a:lnTo>
                    <a:pt x="579793" y="388239"/>
                  </a:lnTo>
                  <a:lnTo>
                    <a:pt x="589013" y="388594"/>
                  </a:lnTo>
                  <a:lnTo>
                    <a:pt x="603097" y="386638"/>
                  </a:lnTo>
                  <a:lnTo>
                    <a:pt x="618985" y="380161"/>
                  </a:lnTo>
                  <a:lnTo>
                    <a:pt x="619747" y="379691"/>
                  </a:lnTo>
                  <a:lnTo>
                    <a:pt x="638314" y="368249"/>
                  </a:lnTo>
                  <a:lnTo>
                    <a:pt x="660311" y="351777"/>
                  </a:lnTo>
                  <a:lnTo>
                    <a:pt x="662622" y="350050"/>
                  </a:lnTo>
                  <a:lnTo>
                    <a:pt x="665911" y="347853"/>
                  </a:lnTo>
                  <a:lnTo>
                    <a:pt x="669137" y="345173"/>
                  </a:lnTo>
                  <a:lnTo>
                    <a:pt x="671830" y="343027"/>
                  </a:lnTo>
                  <a:lnTo>
                    <a:pt x="695363" y="320243"/>
                  </a:lnTo>
                  <a:lnTo>
                    <a:pt x="712558" y="292633"/>
                  </a:lnTo>
                  <a:lnTo>
                    <a:pt x="723099" y="261010"/>
                  </a:lnTo>
                  <a:lnTo>
                    <a:pt x="726681" y="226161"/>
                  </a:lnTo>
                  <a:close/>
                </a:path>
                <a:path w="1746885" h="518160">
                  <a:moveTo>
                    <a:pt x="924941" y="347433"/>
                  </a:moveTo>
                  <a:lnTo>
                    <a:pt x="920635" y="337235"/>
                  </a:lnTo>
                  <a:lnTo>
                    <a:pt x="913434" y="340563"/>
                  </a:lnTo>
                  <a:lnTo>
                    <a:pt x="907453" y="342696"/>
                  </a:lnTo>
                  <a:lnTo>
                    <a:pt x="901877" y="343814"/>
                  </a:lnTo>
                  <a:lnTo>
                    <a:pt x="895896" y="344144"/>
                  </a:lnTo>
                  <a:lnTo>
                    <a:pt x="880021" y="342392"/>
                  </a:lnTo>
                  <a:lnTo>
                    <a:pt x="869746" y="336562"/>
                  </a:lnTo>
                  <a:lnTo>
                    <a:pt x="864209" y="325780"/>
                  </a:lnTo>
                  <a:lnTo>
                    <a:pt x="862558" y="309206"/>
                  </a:lnTo>
                  <a:lnTo>
                    <a:pt x="862558" y="181279"/>
                  </a:lnTo>
                  <a:lnTo>
                    <a:pt x="919568" y="181279"/>
                  </a:lnTo>
                  <a:lnTo>
                    <a:pt x="923874" y="146342"/>
                  </a:lnTo>
                  <a:lnTo>
                    <a:pt x="862571" y="149580"/>
                  </a:lnTo>
                  <a:lnTo>
                    <a:pt x="862571" y="118389"/>
                  </a:lnTo>
                  <a:lnTo>
                    <a:pt x="862888" y="98729"/>
                  </a:lnTo>
                  <a:lnTo>
                    <a:pt x="863981" y="81241"/>
                  </a:lnTo>
                  <a:lnTo>
                    <a:pt x="865962" y="64046"/>
                  </a:lnTo>
                  <a:lnTo>
                    <a:pt x="869022" y="45288"/>
                  </a:lnTo>
                  <a:lnTo>
                    <a:pt x="861491" y="39839"/>
                  </a:lnTo>
                  <a:lnTo>
                    <a:pt x="846010" y="46926"/>
                  </a:lnTo>
                  <a:lnTo>
                    <a:pt x="830897" y="53301"/>
                  </a:lnTo>
                  <a:lnTo>
                    <a:pt x="814679" y="59664"/>
                  </a:lnTo>
                  <a:lnTo>
                    <a:pt x="795883" y="66738"/>
                  </a:lnTo>
                  <a:lnTo>
                    <a:pt x="796886" y="84670"/>
                  </a:lnTo>
                  <a:lnTo>
                    <a:pt x="797560" y="97713"/>
                  </a:lnTo>
                  <a:lnTo>
                    <a:pt x="797915" y="107632"/>
                  </a:lnTo>
                  <a:lnTo>
                    <a:pt x="798029" y="116179"/>
                  </a:lnTo>
                  <a:lnTo>
                    <a:pt x="798029" y="148424"/>
                  </a:lnTo>
                  <a:lnTo>
                    <a:pt x="762533" y="171538"/>
                  </a:lnTo>
                  <a:lnTo>
                    <a:pt x="762533" y="183362"/>
                  </a:lnTo>
                  <a:lnTo>
                    <a:pt x="796950" y="181216"/>
                  </a:lnTo>
                  <a:lnTo>
                    <a:pt x="796950" y="320395"/>
                  </a:lnTo>
                  <a:lnTo>
                    <a:pt x="800785" y="351243"/>
                  </a:lnTo>
                  <a:lnTo>
                    <a:pt x="812749" y="372452"/>
                  </a:lnTo>
                  <a:lnTo>
                    <a:pt x="833475" y="384708"/>
                  </a:lnTo>
                  <a:lnTo>
                    <a:pt x="863638" y="388632"/>
                  </a:lnTo>
                  <a:lnTo>
                    <a:pt x="875449" y="387959"/>
                  </a:lnTo>
                  <a:lnTo>
                    <a:pt x="885545" y="386029"/>
                  </a:lnTo>
                  <a:lnTo>
                    <a:pt x="893419" y="382993"/>
                  </a:lnTo>
                  <a:lnTo>
                    <a:pt x="898588" y="378993"/>
                  </a:lnTo>
                  <a:lnTo>
                    <a:pt x="924941" y="347433"/>
                  </a:lnTo>
                  <a:close/>
                </a:path>
                <a:path w="1746885" h="518160">
                  <a:moveTo>
                    <a:pt x="1057224" y="40030"/>
                  </a:moveTo>
                  <a:lnTo>
                    <a:pt x="1054100" y="24549"/>
                  </a:lnTo>
                  <a:lnTo>
                    <a:pt x="1045591" y="11811"/>
                  </a:lnTo>
                  <a:lnTo>
                    <a:pt x="1032941" y="3175"/>
                  </a:lnTo>
                  <a:lnTo>
                    <a:pt x="1017473" y="0"/>
                  </a:lnTo>
                  <a:lnTo>
                    <a:pt x="1001268" y="3022"/>
                  </a:lnTo>
                  <a:lnTo>
                    <a:pt x="988314" y="11353"/>
                  </a:lnTo>
                  <a:lnTo>
                    <a:pt x="979678" y="23888"/>
                  </a:lnTo>
                  <a:lnTo>
                    <a:pt x="976553" y="39509"/>
                  </a:lnTo>
                  <a:lnTo>
                    <a:pt x="979678" y="55308"/>
                  </a:lnTo>
                  <a:lnTo>
                    <a:pt x="988326" y="68262"/>
                  </a:lnTo>
                  <a:lnTo>
                    <a:pt x="1001077" y="76885"/>
                  </a:lnTo>
                  <a:lnTo>
                    <a:pt x="1016889" y="80060"/>
                  </a:lnTo>
                  <a:lnTo>
                    <a:pt x="1032484" y="76885"/>
                  </a:lnTo>
                  <a:lnTo>
                    <a:pt x="1045324" y="68262"/>
                  </a:lnTo>
                  <a:lnTo>
                    <a:pt x="1054011" y="55524"/>
                  </a:lnTo>
                  <a:lnTo>
                    <a:pt x="1057224" y="40030"/>
                  </a:lnTo>
                  <a:close/>
                </a:path>
                <a:path w="1746885" h="518160">
                  <a:moveTo>
                    <a:pt x="1090015" y="360692"/>
                  </a:moveTo>
                  <a:lnTo>
                    <a:pt x="1052512" y="342798"/>
                  </a:lnTo>
                  <a:lnTo>
                    <a:pt x="1051839" y="325412"/>
                  </a:lnTo>
                  <a:lnTo>
                    <a:pt x="1051839" y="130276"/>
                  </a:lnTo>
                  <a:lnTo>
                    <a:pt x="1046467" y="127012"/>
                  </a:lnTo>
                  <a:lnTo>
                    <a:pt x="1008824" y="138709"/>
                  </a:lnTo>
                  <a:lnTo>
                    <a:pt x="971461" y="146862"/>
                  </a:lnTo>
                  <a:lnTo>
                    <a:pt x="956119" y="148805"/>
                  </a:lnTo>
                  <a:lnTo>
                    <a:pt x="954506" y="148805"/>
                  </a:lnTo>
                  <a:lnTo>
                    <a:pt x="951814" y="149339"/>
                  </a:lnTo>
                  <a:lnTo>
                    <a:pt x="948055" y="149872"/>
                  </a:lnTo>
                  <a:lnTo>
                    <a:pt x="948055" y="168935"/>
                  </a:lnTo>
                  <a:lnTo>
                    <a:pt x="972248" y="170573"/>
                  </a:lnTo>
                  <a:lnTo>
                    <a:pt x="979639" y="172440"/>
                  </a:lnTo>
                  <a:lnTo>
                    <a:pt x="983869" y="177876"/>
                  </a:lnTo>
                  <a:lnTo>
                    <a:pt x="985774" y="189026"/>
                  </a:lnTo>
                  <a:lnTo>
                    <a:pt x="986231" y="208064"/>
                  </a:lnTo>
                  <a:lnTo>
                    <a:pt x="986218" y="325412"/>
                  </a:lnTo>
                  <a:lnTo>
                    <a:pt x="966876" y="359625"/>
                  </a:lnTo>
                  <a:lnTo>
                    <a:pt x="948055" y="360692"/>
                  </a:lnTo>
                  <a:lnTo>
                    <a:pt x="948055" y="381025"/>
                  </a:lnTo>
                  <a:lnTo>
                    <a:pt x="1013028" y="379526"/>
                  </a:lnTo>
                  <a:lnTo>
                    <a:pt x="1028230" y="379526"/>
                  </a:lnTo>
                  <a:lnTo>
                    <a:pt x="1090015" y="381025"/>
                  </a:lnTo>
                  <a:lnTo>
                    <a:pt x="1090015" y="379526"/>
                  </a:lnTo>
                  <a:lnTo>
                    <a:pt x="1090015" y="360692"/>
                  </a:lnTo>
                  <a:close/>
                </a:path>
                <a:path w="1746885" h="518160">
                  <a:moveTo>
                    <a:pt x="1573466" y="360692"/>
                  </a:moveTo>
                  <a:lnTo>
                    <a:pt x="1537030" y="342785"/>
                  </a:lnTo>
                  <a:lnTo>
                    <a:pt x="1536344" y="325399"/>
                  </a:lnTo>
                  <a:lnTo>
                    <a:pt x="1536357" y="225945"/>
                  </a:lnTo>
                  <a:lnTo>
                    <a:pt x="1532432" y="179362"/>
                  </a:lnTo>
                  <a:lnTo>
                    <a:pt x="1519478" y="148805"/>
                  </a:lnTo>
                  <a:lnTo>
                    <a:pt x="1495742" y="132092"/>
                  </a:lnTo>
                  <a:lnTo>
                    <a:pt x="1459458" y="127000"/>
                  </a:lnTo>
                  <a:lnTo>
                    <a:pt x="1447203" y="127622"/>
                  </a:lnTo>
                  <a:lnTo>
                    <a:pt x="1436865" y="129476"/>
                  </a:lnTo>
                  <a:lnTo>
                    <a:pt x="1428140" y="132651"/>
                  </a:lnTo>
                  <a:lnTo>
                    <a:pt x="1420736" y="137160"/>
                  </a:lnTo>
                  <a:lnTo>
                    <a:pt x="1377721" y="170014"/>
                  </a:lnTo>
                  <a:lnTo>
                    <a:pt x="1366621" y="150520"/>
                  </a:lnTo>
                  <a:lnTo>
                    <a:pt x="1351495" y="137147"/>
                  </a:lnTo>
                  <a:lnTo>
                    <a:pt x="1331734" y="129463"/>
                  </a:lnTo>
                  <a:lnTo>
                    <a:pt x="1306741" y="126987"/>
                  </a:lnTo>
                  <a:lnTo>
                    <a:pt x="1294790" y="127609"/>
                  </a:lnTo>
                  <a:lnTo>
                    <a:pt x="1284617" y="129463"/>
                  </a:lnTo>
                  <a:lnTo>
                    <a:pt x="1275956" y="132638"/>
                  </a:lnTo>
                  <a:lnTo>
                    <a:pt x="1268564" y="137147"/>
                  </a:lnTo>
                  <a:lnTo>
                    <a:pt x="1225550" y="170002"/>
                  </a:lnTo>
                  <a:lnTo>
                    <a:pt x="1225550" y="130175"/>
                  </a:lnTo>
                  <a:lnTo>
                    <a:pt x="1222324" y="126974"/>
                  </a:lnTo>
                  <a:lnTo>
                    <a:pt x="1187170" y="138023"/>
                  </a:lnTo>
                  <a:lnTo>
                    <a:pt x="1162151" y="144703"/>
                  </a:lnTo>
                  <a:lnTo>
                    <a:pt x="1142085" y="148272"/>
                  </a:lnTo>
                  <a:lnTo>
                    <a:pt x="1121765" y="149974"/>
                  </a:lnTo>
                  <a:lnTo>
                    <a:pt x="1121740" y="169227"/>
                  </a:lnTo>
                  <a:lnTo>
                    <a:pt x="1159459" y="189268"/>
                  </a:lnTo>
                  <a:lnTo>
                    <a:pt x="1159916" y="208267"/>
                  </a:lnTo>
                  <a:lnTo>
                    <a:pt x="1159916" y="325374"/>
                  </a:lnTo>
                  <a:lnTo>
                    <a:pt x="1140561" y="359600"/>
                  </a:lnTo>
                  <a:lnTo>
                    <a:pt x="1121740" y="360667"/>
                  </a:lnTo>
                  <a:lnTo>
                    <a:pt x="1121740" y="381000"/>
                  </a:lnTo>
                  <a:lnTo>
                    <a:pt x="1191107" y="379730"/>
                  </a:lnTo>
                  <a:lnTo>
                    <a:pt x="1202372" y="379818"/>
                  </a:lnTo>
                  <a:lnTo>
                    <a:pt x="1217587" y="380060"/>
                  </a:lnTo>
                  <a:lnTo>
                    <a:pt x="1236624" y="380453"/>
                  </a:lnTo>
                  <a:lnTo>
                    <a:pt x="1259408" y="381000"/>
                  </a:lnTo>
                  <a:lnTo>
                    <a:pt x="1259408" y="360667"/>
                  </a:lnTo>
                  <a:lnTo>
                    <a:pt x="1225537" y="325323"/>
                  </a:lnTo>
                  <a:lnTo>
                    <a:pt x="1225537" y="209118"/>
                  </a:lnTo>
                  <a:lnTo>
                    <a:pt x="1229309" y="195973"/>
                  </a:lnTo>
                  <a:lnTo>
                    <a:pt x="1239240" y="184277"/>
                  </a:lnTo>
                  <a:lnTo>
                    <a:pt x="1253210" y="175907"/>
                  </a:lnTo>
                  <a:lnTo>
                    <a:pt x="1269098" y="172694"/>
                  </a:lnTo>
                  <a:lnTo>
                    <a:pt x="1289481" y="176530"/>
                  </a:lnTo>
                  <a:lnTo>
                    <a:pt x="1303921" y="188099"/>
                  </a:lnTo>
                  <a:lnTo>
                    <a:pt x="1312506" y="207505"/>
                  </a:lnTo>
                  <a:lnTo>
                    <a:pt x="1315351" y="234823"/>
                  </a:lnTo>
                  <a:lnTo>
                    <a:pt x="1315351" y="325335"/>
                  </a:lnTo>
                  <a:lnTo>
                    <a:pt x="1295984" y="359613"/>
                  </a:lnTo>
                  <a:lnTo>
                    <a:pt x="1279321" y="360680"/>
                  </a:lnTo>
                  <a:lnTo>
                    <a:pt x="1279321" y="381012"/>
                  </a:lnTo>
                  <a:lnTo>
                    <a:pt x="1311859" y="380288"/>
                  </a:lnTo>
                  <a:lnTo>
                    <a:pt x="1329931" y="379907"/>
                  </a:lnTo>
                  <a:lnTo>
                    <a:pt x="1340040" y="379768"/>
                  </a:lnTo>
                  <a:lnTo>
                    <a:pt x="1348689" y="379742"/>
                  </a:lnTo>
                  <a:lnTo>
                    <a:pt x="1357045" y="379768"/>
                  </a:lnTo>
                  <a:lnTo>
                    <a:pt x="1367167" y="379907"/>
                  </a:lnTo>
                  <a:lnTo>
                    <a:pt x="1385658" y="380288"/>
                  </a:lnTo>
                  <a:lnTo>
                    <a:pt x="1419136" y="381012"/>
                  </a:lnTo>
                  <a:lnTo>
                    <a:pt x="1419136" y="360680"/>
                  </a:lnTo>
                  <a:lnTo>
                    <a:pt x="1381620" y="342747"/>
                  </a:lnTo>
                  <a:lnTo>
                    <a:pt x="1380947" y="325335"/>
                  </a:lnTo>
                  <a:lnTo>
                    <a:pt x="1380947" y="209130"/>
                  </a:lnTo>
                  <a:lnTo>
                    <a:pt x="1384719" y="195986"/>
                  </a:lnTo>
                  <a:lnTo>
                    <a:pt x="1394650" y="184289"/>
                  </a:lnTo>
                  <a:lnTo>
                    <a:pt x="1408620" y="175920"/>
                  </a:lnTo>
                  <a:lnTo>
                    <a:pt x="1424508" y="172707"/>
                  </a:lnTo>
                  <a:lnTo>
                    <a:pt x="1444891" y="176555"/>
                  </a:lnTo>
                  <a:lnTo>
                    <a:pt x="1459318" y="188163"/>
                  </a:lnTo>
                  <a:lnTo>
                    <a:pt x="1467904" y="207606"/>
                  </a:lnTo>
                  <a:lnTo>
                    <a:pt x="1470748" y="235000"/>
                  </a:lnTo>
                  <a:lnTo>
                    <a:pt x="1470748" y="381038"/>
                  </a:lnTo>
                  <a:lnTo>
                    <a:pt x="1520761" y="379768"/>
                  </a:lnTo>
                  <a:lnTo>
                    <a:pt x="1537233" y="380022"/>
                  </a:lnTo>
                  <a:lnTo>
                    <a:pt x="1548917" y="380238"/>
                  </a:lnTo>
                  <a:lnTo>
                    <a:pt x="1559699" y="380542"/>
                  </a:lnTo>
                  <a:lnTo>
                    <a:pt x="1573453" y="381038"/>
                  </a:lnTo>
                  <a:lnTo>
                    <a:pt x="1573466" y="360692"/>
                  </a:lnTo>
                  <a:close/>
                </a:path>
                <a:path w="1746885" h="518160">
                  <a:moveTo>
                    <a:pt x="1713814" y="40030"/>
                  </a:moveTo>
                  <a:lnTo>
                    <a:pt x="1710690" y="24549"/>
                  </a:lnTo>
                  <a:lnTo>
                    <a:pt x="1702181" y="11811"/>
                  </a:lnTo>
                  <a:lnTo>
                    <a:pt x="1689531" y="3175"/>
                  </a:lnTo>
                  <a:lnTo>
                    <a:pt x="1674063" y="0"/>
                  </a:lnTo>
                  <a:lnTo>
                    <a:pt x="1657858" y="3022"/>
                  </a:lnTo>
                  <a:lnTo>
                    <a:pt x="1644904" y="11353"/>
                  </a:lnTo>
                  <a:lnTo>
                    <a:pt x="1636268" y="23888"/>
                  </a:lnTo>
                  <a:lnTo>
                    <a:pt x="1633143" y="39509"/>
                  </a:lnTo>
                  <a:lnTo>
                    <a:pt x="1636268" y="55308"/>
                  </a:lnTo>
                  <a:lnTo>
                    <a:pt x="1644916" y="68262"/>
                  </a:lnTo>
                  <a:lnTo>
                    <a:pt x="1657667" y="76885"/>
                  </a:lnTo>
                  <a:lnTo>
                    <a:pt x="1673479" y="80060"/>
                  </a:lnTo>
                  <a:lnTo>
                    <a:pt x="1689074" y="76885"/>
                  </a:lnTo>
                  <a:lnTo>
                    <a:pt x="1701914" y="68262"/>
                  </a:lnTo>
                  <a:lnTo>
                    <a:pt x="1710601" y="55524"/>
                  </a:lnTo>
                  <a:lnTo>
                    <a:pt x="1713814" y="40030"/>
                  </a:lnTo>
                  <a:close/>
                </a:path>
                <a:path w="1746885" h="518160">
                  <a:moveTo>
                    <a:pt x="1746605" y="360692"/>
                  </a:moveTo>
                  <a:lnTo>
                    <a:pt x="1709102" y="342798"/>
                  </a:lnTo>
                  <a:lnTo>
                    <a:pt x="1708429" y="325412"/>
                  </a:lnTo>
                  <a:lnTo>
                    <a:pt x="1708429" y="130276"/>
                  </a:lnTo>
                  <a:lnTo>
                    <a:pt x="1703057" y="127012"/>
                  </a:lnTo>
                  <a:lnTo>
                    <a:pt x="1665414" y="138709"/>
                  </a:lnTo>
                  <a:lnTo>
                    <a:pt x="1628051" y="146862"/>
                  </a:lnTo>
                  <a:lnTo>
                    <a:pt x="1612709" y="148805"/>
                  </a:lnTo>
                  <a:lnTo>
                    <a:pt x="1611096" y="148805"/>
                  </a:lnTo>
                  <a:lnTo>
                    <a:pt x="1608404" y="149339"/>
                  </a:lnTo>
                  <a:lnTo>
                    <a:pt x="1604645" y="149872"/>
                  </a:lnTo>
                  <a:lnTo>
                    <a:pt x="1604645" y="168935"/>
                  </a:lnTo>
                  <a:lnTo>
                    <a:pt x="1628838" y="170573"/>
                  </a:lnTo>
                  <a:lnTo>
                    <a:pt x="1636229" y="172440"/>
                  </a:lnTo>
                  <a:lnTo>
                    <a:pt x="1640459" y="177876"/>
                  </a:lnTo>
                  <a:lnTo>
                    <a:pt x="1642364" y="189026"/>
                  </a:lnTo>
                  <a:lnTo>
                    <a:pt x="1642821" y="208064"/>
                  </a:lnTo>
                  <a:lnTo>
                    <a:pt x="1642808" y="325412"/>
                  </a:lnTo>
                  <a:lnTo>
                    <a:pt x="1623466" y="359625"/>
                  </a:lnTo>
                  <a:lnTo>
                    <a:pt x="1604645" y="360692"/>
                  </a:lnTo>
                  <a:lnTo>
                    <a:pt x="1604645" y="381025"/>
                  </a:lnTo>
                  <a:lnTo>
                    <a:pt x="1669618" y="379526"/>
                  </a:lnTo>
                  <a:lnTo>
                    <a:pt x="1684820" y="379526"/>
                  </a:lnTo>
                  <a:lnTo>
                    <a:pt x="1746605" y="381025"/>
                  </a:lnTo>
                  <a:lnTo>
                    <a:pt x="1746605" y="379526"/>
                  </a:lnTo>
                  <a:lnTo>
                    <a:pt x="1746605" y="3606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107" y="1518462"/>
              <a:ext cx="240931" cy="2481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79251" y="1385569"/>
              <a:ext cx="1220470" cy="389255"/>
            </a:xfrm>
            <a:custGeom>
              <a:avLst/>
              <a:gdLst/>
              <a:ahLst/>
              <a:cxnLst/>
              <a:rect l="l" t="t" r="r" b="b"/>
              <a:pathLst>
                <a:path w="1220470" h="389255">
                  <a:moveTo>
                    <a:pt x="235546" y="361188"/>
                  </a:moveTo>
                  <a:lnTo>
                    <a:pt x="219405" y="359587"/>
                  </a:lnTo>
                  <a:lnTo>
                    <a:pt x="212128" y="357124"/>
                  </a:lnTo>
                  <a:lnTo>
                    <a:pt x="207632" y="351891"/>
                  </a:lnTo>
                  <a:lnTo>
                    <a:pt x="205587" y="343700"/>
                  </a:lnTo>
                  <a:lnTo>
                    <a:pt x="205244" y="342328"/>
                  </a:lnTo>
                  <a:lnTo>
                    <a:pt x="205206" y="341617"/>
                  </a:lnTo>
                  <a:lnTo>
                    <a:pt x="204355" y="327190"/>
                  </a:lnTo>
                  <a:lnTo>
                    <a:pt x="204343" y="315645"/>
                  </a:lnTo>
                  <a:lnTo>
                    <a:pt x="203936" y="303199"/>
                  </a:lnTo>
                  <a:lnTo>
                    <a:pt x="203619" y="292392"/>
                  </a:lnTo>
                  <a:lnTo>
                    <a:pt x="203352" y="280695"/>
                  </a:lnTo>
                  <a:lnTo>
                    <a:pt x="203441" y="254431"/>
                  </a:lnTo>
                  <a:lnTo>
                    <a:pt x="203593" y="246862"/>
                  </a:lnTo>
                  <a:lnTo>
                    <a:pt x="204343" y="218668"/>
                  </a:lnTo>
                  <a:lnTo>
                    <a:pt x="204876" y="211709"/>
                  </a:lnTo>
                  <a:lnTo>
                    <a:pt x="204812" y="202806"/>
                  </a:lnTo>
                  <a:lnTo>
                    <a:pt x="181927" y="147180"/>
                  </a:lnTo>
                  <a:lnTo>
                    <a:pt x="118237" y="126987"/>
                  </a:lnTo>
                  <a:lnTo>
                    <a:pt x="101434" y="128104"/>
                  </a:lnTo>
                  <a:lnTo>
                    <a:pt x="84988" y="131470"/>
                  </a:lnTo>
                  <a:lnTo>
                    <a:pt x="69049" y="137134"/>
                  </a:lnTo>
                  <a:lnTo>
                    <a:pt x="53759" y="145148"/>
                  </a:lnTo>
                  <a:lnTo>
                    <a:pt x="25285" y="162229"/>
                  </a:lnTo>
                  <a:lnTo>
                    <a:pt x="25285" y="199072"/>
                  </a:lnTo>
                  <a:lnTo>
                    <a:pt x="41414" y="202806"/>
                  </a:lnTo>
                  <a:lnTo>
                    <a:pt x="53251" y="176339"/>
                  </a:lnTo>
                  <a:lnTo>
                    <a:pt x="56756" y="173621"/>
                  </a:lnTo>
                  <a:lnTo>
                    <a:pt x="64008" y="171246"/>
                  </a:lnTo>
                  <a:lnTo>
                    <a:pt x="73660" y="169570"/>
                  </a:lnTo>
                  <a:lnTo>
                    <a:pt x="84442" y="168922"/>
                  </a:lnTo>
                  <a:lnTo>
                    <a:pt x="107975" y="172631"/>
                  </a:lnTo>
                  <a:lnTo>
                    <a:pt x="124764" y="184086"/>
                  </a:lnTo>
                  <a:lnTo>
                    <a:pt x="135102" y="203771"/>
                  </a:lnTo>
                  <a:lnTo>
                    <a:pt x="139293" y="232194"/>
                  </a:lnTo>
                  <a:lnTo>
                    <a:pt x="139293" y="254431"/>
                  </a:lnTo>
                  <a:lnTo>
                    <a:pt x="139293" y="317550"/>
                  </a:lnTo>
                  <a:lnTo>
                    <a:pt x="130022" y="327190"/>
                  </a:lnTo>
                  <a:lnTo>
                    <a:pt x="118376" y="334810"/>
                  </a:lnTo>
                  <a:lnTo>
                    <a:pt x="105638" y="339813"/>
                  </a:lnTo>
                  <a:lnTo>
                    <a:pt x="93040" y="341617"/>
                  </a:lnTo>
                  <a:lnTo>
                    <a:pt x="81495" y="339293"/>
                  </a:lnTo>
                  <a:lnTo>
                    <a:pt x="72872" y="332600"/>
                  </a:lnTo>
                  <a:lnTo>
                    <a:pt x="67589" y="322199"/>
                  </a:lnTo>
                  <a:lnTo>
                    <a:pt x="67475" y="321995"/>
                  </a:lnTo>
                  <a:lnTo>
                    <a:pt x="65620" y="307924"/>
                  </a:lnTo>
                  <a:lnTo>
                    <a:pt x="67779" y="292392"/>
                  </a:lnTo>
                  <a:lnTo>
                    <a:pt x="67894" y="291541"/>
                  </a:lnTo>
                  <a:lnTo>
                    <a:pt x="115100" y="260870"/>
                  </a:lnTo>
                  <a:lnTo>
                    <a:pt x="139293" y="254431"/>
                  </a:lnTo>
                  <a:lnTo>
                    <a:pt x="139293" y="232194"/>
                  </a:lnTo>
                  <a:lnTo>
                    <a:pt x="91960" y="241833"/>
                  </a:lnTo>
                  <a:lnTo>
                    <a:pt x="48996" y="253873"/>
                  </a:lnTo>
                  <a:lnTo>
                    <a:pt x="4838" y="292392"/>
                  </a:lnTo>
                  <a:lnTo>
                    <a:pt x="0" y="322199"/>
                  </a:lnTo>
                  <a:lnTo>
                    <a:pt x="4076" y="350901"/>
                  </a:lnTo>
                  <a:lnTo>
                    <a:pt x="16129" y="371703"/>
                  </a:lnTo>
                  <a:lnTo>
                    <a:pt x="35839" y="384365"/>
                  </a:lnTo>
                  <a:lnTo>
                    <a:pt x="62915" y="388632"/>
                  </a:lnTo>
                  <a:lnTo>
                    <a:pt x="71259" y="388239"/>
                  </a:lnTo>
                  <a:lnTo>
                    <a:pt x="78511" y="387032"/>
                  </a:lnTo>
                  <a:lnTo>
                    <a:pt x="84531" y="385038"/>
                  </a:lnTo>
                  <a:lnTo>
                    <a:pt x="89268" y="382219"/>
                  </a:lnTo>
                  <a:lnTo>
                    <a:pt x="139293" y="343700"/>
                  </a:lnTo>
                  <a:lnTo>
                    <a:pt x="136601" y="376745"/>
                  </a:lnTo>
                  <a:lnTo>
                    <a:pt x="139293" y="381012"/>
                  </a:lnTo>
                  <a:lnTo>
                    <a:pt x="182473" y="379831"/>
                  </a:lnTo>
                  <a:lnTo>
                    <a:pt x="193802" y="379831"/>
                  </a:lnTo>
                  <a:lnTo>
                    <a:pt x="235546" y="381012"/>
                  </a:lnTo>
                  <a:lnTo>
                    <a:pt x="235546" y="379831"/>
                  </a:lnTo>
                  <a:lnTo>
                    <a:pt x="235546" y="361188"/>
                  </a:lnTo>
                  <a:close/>
                </a:path>
                <a:path w="1220470" h="389255">
                  <a:moveTo>
                    <a:pt x="421982" y="347433"/>
                  </a:moveTo>
                  <a:lnTo>
                    <a:pt x="417677" y="337235"/>
                  </a:lnTo>
                  <a:lnTo>
                    <a:pt x="410476" y="340563"/>
                  </a:lnTo>
                  <a:lnTo>
                    <a:pt x="404495" y="342696"/>
                  </a:lnTo>
                  <a:lnTo>
                    <a:pt x="398919" y="343814"/>
                  </a:lnTo>
                  <a:lnTo>
                    <a:pt x="392938" y="344144"/>
                  </a:lnTo>
                  <a:lnTo>
                    <a:pt x="377063" y="342392"/>
                  </a:lnTo>
                  <a:lnTo>
                    <a:pt x="366788" y="336562"/>
                  </a:lnTo>
                  <a:lnTo>
                    <a:pt x="361251" y="325780"/>
                  </a:lnTo>
                  <a:lnTo>
                    <a:pt x="359600" y="309206"/>
                  </a:lnTo>
                  <a:lnTo>
                    <a:pt x="359600" y="181279"/>
                  </a:lnTo>
                  <a:lnTo>
                    <a:pt x="416610" y="181279"/>
                  </a:lnTo>
                  <a:lnTo>
                    <a:pt x="420903" y="146342"/>
                  </a:lnTo>
                  <a:lnTo>
                    <a:pt x="359613" y="149580"/>
                  </a:lnTo>
                  <a:lnTo>
                    <a:pt x="359613" y="118389"/>
                  </a:lnTo>
                  <a:lnTo>
                    <a:pt x="359930" y="98729"/>
                  </a:lnTo>
                  <a:lnTo>
                    <a:pt x="361022" y="81241"/>
                  </a:lnTo>
                  <a:lnTo>
                    <a:pt x="363004" y="64046"/>
                  </a:lnTo>
                  <a:lnTo>
                    <a:pt x="366064" y="45288"/>
                  </a:lnTo>
                  <a:lnTo>
                    <a:pt x="358533" y="39839"/>
                  </a:lnTo>
                  <a:lnTo>
                    <a:pt x="343052" y="46926"/>
                  </a:lnTo>
                  <a:lnTo>
                    <a:pt x="327939" y="53301"/>
                  </a:lnTo>
                  <a:lnTo>
                    <a:pt x="311721" y="59664"/>
                  </a:lnTo>
                  <a:lnTo>
                    <a:pt x="292925" y="66738"/>
                  </a:lnTo>
                  <a:lnTo>
                    <a:pt x="293928" y="84670"/>
                  </a:lnTo>
                  <a:lnTo>
                    <a:pt x="294601" y="97713"/>
                  </a:lnTo>
                  <a:lnTo>
                    <a:pt x="294957" y="107632"/>
                  </a:lnTo>
                  <a:lnTo>
                    <a:pt x="295071" y="116179"/>
                  </a:lnTo>
                  <a:lnTo>
                    <a:pt x="295071" y="148424"/>
                  </a:lnTo>
                  <a:lnTo>
                    <a:pt x="259575" y="171538"/>
                  </a:lnTo>
                  <a:lnTo>
                    <a:pt x="259575" y="183362"/>
                  </a:lnTo>
                  <a:lnTo>
                    <a:pt x="293992" y="181216"/>
                  </a:lnTo>
                  <a:lnTo>
                    <a:pt x="293992" y="320395"/>
                  </a:lnTo>
                  <a:lnTo>
                    <a:pt x="297827" y="351243"/>
                  </a:lnTo>
                  <a:lnTo>
                    <a:pt x="309791" y="372452"/>
                  </a:lnTo>
                  <a:lnTo>
                    <a:pt x="330517" y="384708"/>
                  </a:lnTo>
                  <a:lnTo>
                    <a:pt x="360680" y="388632"/>
                  </a:lnTo>
                  <a:lnTo>
                    <a:pt x="372491" y="387959"/>
                  </a:lnTo>
                  <a:lnTo>
                    <a:pt x="382587" y="386029"/>
                  </a:lnTo>
                  <a:lnTo>
                    <a:pt x="390461" y="382993"/>
                  </a:lnTo>
                  <a:lnTo>
                    <a:pt x="395630" y="378993"/>
                  </a:lnTo>
                  <a:lnTo>
                    <a:pt x="421982" y="347433"/>
                  </a:lnTo>
                  <a:close/>
                </a:path>
                <a:path w="1220470" h="389255">
                  <a:moveTo>
                    <a:pt x="554266" y="40030"/>
                  </a:moveTo>
                  <a:lnTo>
                    <a:pt x="551141" y="24549"/>
                  </a:lnTo>
                  <a:lnTo>
                    <a:pt x="542632" y="11811"/>
                  </a:lnTo>
                  <a:lnTo>
                    <a:pt x="529983" y="3175"/>
                  </a:lnTo>
                  <a:lnTo>
                    <a:pt x="514515" y="0"/>
                  </a:lnTo>
                  <a:lnTo>
                    <a:pt x="498309" y="3022"/>
                  </a:lnTo>
                  <a:lnTo>
                    <a:pt x="485355" y="11353"/>
                  </a:lnTo>
                  <a:lnTo>
                    <a:pt x="476719" y="23888"/>
                  </a:lnTo>
                  <a:lnTo>
                    <a:pt x="473595" y="39509"/>
                  </a:lnTo>
                  <a:lnTo>
                    <a:pt x="476719" y="55308"/>
                  </a:lnTo>
                  <a:lnTo>
                    <a:pt x="485368" y="68262"/>
                  </a:lnTo>
                  <a:lnTo>
                    <a:pt x="498119" y="76885"/>
                  </a:lnTo>
                  <a:lnTo>
                    <a:pt x="513930" y="80060"/>
                  </a:lnTo>
                  <a:lnTo>
                    <a:pt x="529526" y="76885"/>
                  </a:lnTo>
                  <a:lnTo>
                    <a:pt x="542366" y="68262"/>
                  </a:lnTo>
                  <a:lnTo>
                    <a:pt x="551053" y="55524"/>
                  </a:lnTo>
                  <a:lnTo>
                    <a:pt x="554266" y="40030"/>
                  </a:lnTo>
                  <a:close/>
                </a:path>
                <a:path w="1220470" h="389255">
                  <a:moveTo>
                    <a:pt x="587057" y="360692"/>
                  </a:moveTo>
                  <a:lnTo>
                    <a:pt x="549554" y="342798"/>
                  </a:lnTo>
                  <a:lnTo>
                    <a:pt x="548881" y="325412"/>
                  </a:lnTo>
                  <a:lnTo>
                    <a:pt x="548881" y="130276"/>
                  </a:lnTo>
                  <a:lnTo>
                    <a:pt x="543509" y="127012"/>
                  </a:lnTo>
                  <a:lnTo>
                    <a:pt x="505866" y="138709"/>
                  </a:lnTo>
                  <a:lnTo>
                    <a:pt x="468503" y="146862"/>
                  </a:lnTo>
                  <a:lnTo>
                    <a:pt x="453161" y="148805"/>
                  </a:lnTo>
                  <a:lnTo>
                    <a:pt x="451548" y="148805"/>
                  </a:lnTo>
                  <a:lnTo>
                    <a:pt x="448856" y="149339"/>
                  </a:lnTo>
                  <a:lnTo>
                    <a:pt x="445096" y="149872"/>
                  </a:lnTo>
                  <a:lnTo>
                    <a:pt x="445096" y="168935"/>
                  </a:lnTo>
                  <a:lnTo>
                    <a:pt x="469290" y="170573"/>
                  </a:lnTo>
                  <a:lnTo>
                    <a:pt x="476681" y="172440"/>
                  </a:lnTo>
                  <a:lnTo>
                    <a:pt x="480910" y="177876"/>
                  </a:lnTo>
                  <a:lnTo>
                    <a:pt x="482815" y="189026"/>
                  </a:lnTo>
                  <a:lnTo>
                    <a:pt x="483273" y="208064"/>
                  </a:lnTo>
                  <a:lnTo>
                    <a:pt x="483260" y="325412"/>
                  </a:lnTo>
                  <a:lnTo>
                    <a:pt x="463918" y="359625"/>
                  </a:lnTo>
                  <a:lnTo>
                    <a:pt x="445096" y="360692"/>
                  </a:lnTo>
                  <a:lnTo>
                    <a:pt x="445096" y="381025"/>
                  </a:lnTo>
                  <a:lnTo>
                    <a:pt x="510070" y="379526"/>
                  </a:lnTo>
                  <a:lnTo>
                    <a:pt x="525272" y="379526"/>
                  </a:lnTo>
                  <a:lnTo>
                    <a:pt x="587057" y="381025"/>
                  </a:lnTo>
                  <a:lnTo>
                    <a:pt x="587057" y="379526"/>
                  </a:lnTo>
                  <a:lnTo>
                    <a:pt x="587057" y="360692"/>
                  </a:lnTo>
                  <a:close/>
                </a:path>
                <a:path w="1220470" h="389255">
                  <a:moveTo>
                    <a:pt x="883907" y="252996"/>
                  </a:moveTo>
                  <a:lnTo>
                    <a:pt x="875766" y="198932"/>
                  </a:lnTo>
                  <a:lnTo>
                    <a:pt x="852017" y="159613"/>
                  </a:lnTo>
                  <a:lnTo>
                    <a:pt x="851903" y="159423"/>
                  </a:lnTo>
                  <a:lnTo>
                    <a:pt x="840663" y="152400"/>
                  </a:lnTo>
                  <a:lnTo>
                    <a:pt x="813117" y="135204"/>
                  </a:lnTo>
                  <a:lnTo>
                    <a:pt x="810768" y="134848"/>
                  </a:lnTo>
                  <a:lnTo>
                    <a:pt x="810768" y="269646"/>
                  </a:lnTo>
                  <a:lnTo>
                    <a:pt x="807834" y="311950"/>
                  </a:lnTo>
                  <a:lnTo>
                    <a:pt x="798664" y="341045"/>
                  </a:lnTo>
                  <a:lnTo>
                    <a:pt x="782624" y="357835"/>
                  </a:lnTo>
                  <a:lnTo>
                    <a:pt x="759142" y="363220"/>
                  </a:lnTo>
                  <a:lnTo>
                    <a:pt x="733640" y="355879"/>
                  </a:lnTo>
                  <a:lnTo>
                    <a:pt x="715302" y="333921"/>
                  </a:lnTo>
                  <a:lnTo>
                    <a:pt x="704227" y="297434"/>
                  </a:lnTo>
                  <a:lnTo>
                    <a:pt x="700519" y="246519"/>
                  </a:lnTo>
                  <a:lnTo>
                    <a:pt x="703618" y="204368"/>
                  </a:lnTo>
                  <a:lnTo>
                    <a:pt x="713219" y="175069"/>
                  </a:lnTo>
                  <a:lnTo>
                    <a:pt x="729780" y="157962"/>
                  </a:lnTo>
                  <a:lnTo>
                    <a:pt x="753757" y="152400"/>
                  </a:lnTo>
                  <a:lnTo>
                    <a:pt x="779005" y="159613"/>
                  </a:lnTo>
                  <a:lnTo>
                    <a:pt x="796785" y="181381"/>
                  </a:lnTo>
                  <a:lnTo>
                    <a:pt x="807300" y="217982"/>
                  </a:lnTo>
                  <a:lnTo>
                    <a:pt x="810768" y="269646"/>
                  </a:lnTo>
                  <a:lnTo>
                    <a:pt x="810768" y="134848"/>
                  </a:lnTo>
                  <a:lnTo>
                    <a:pt x="760298" y="126974"/>
                  </a:lnTo>
                  <a:lnTo>
                    <a:pt x="713562" y="132575"/>
                  </a:lnTo>
                  <a:lnTo>
                    <a:pt x="676516" y="149059"/>
                  </a:lnTo>
                  <a:lnTo>
                    <a:pt x="649516" y="175996"/>
                  </a:lnTo>
                  <a:lnTo>
                    <a:pt x="632993" y="212940"/>
                  </a:lnTo>
                  <a:lnTo>
                    <a:pt x="627392" y="259435"/>
                  </a:lnTo>
                  <a:lnTo>
                    <a:pt x="635495" y="314452"/>
                  </a:lnTo>
                  <a:lnTo>
                    <a:pt x="659180" y="354990"/>
                  </a:lnTo>
                  <a:lnTo>
                    <a:pt x="697484" y="380047"/>
                  </a:lnTo>
                  <a:lnTo>
                    <a:pt x="749465" y="388620"/>
                  </a:lnTo>
                  <a:lnTo>
                    <a:pt x="796480" y="382854"/>
                  </a:lnTo>
                  <a:lnTo>
                    <a:pt x="833958" y="365899"/>
                  </a:lnTo>
                  <a:lnTo>
                    <a:pt x="836599" y="363220"/>
                  </a:lnTo>
                  <a:lnTo>
                    <a:pt x="861352" y="338264"/>
                  </a:lnTo>
                  <a:lnTo>
                    <a:pt x="878179" y="300456"/>
                  </a:lnTo>
                  <a:lnTo>
                    <a:pt x="883907" y="252996"/>
                  </a:lnTo>
                  <a:close/>
                </a:path>
                <a:path w="1220470" h="389255">
                  <a:moveTo>
                    <a:pt x="1219987" y="360667"/>
                  </a:moveTo>
                  <a:lnTo>
                    <a:pt x="1183551" y="342760"/>
                  </a:lnTo>
                  <a:lnTo>
                    <a:pt x="1182878" y="325374"/>
                  </a:lnTo>
                  <a:lnTo>
                    <a:pt x="1182878" y="225933"/>
                  </a:lnTo>
                  <a:lnTo>
                    <a:pt x="1181900" y="198704"/>
                  </a:lnTo>
                  <a:lnTo>
                    <a:pt x="1164056" y="149453"/>
                  </a:lnTo>
                  <a:lnTo>
                    <a:pt x="1120571" y="128473"/>
                  </a:lnTo>
                  <a:lnTo>
                    <a:pt x="1101674" y="126987"/>
                  </a:lnTo>
                  <a:lnTo>
                    <a:pt x="1090193" y="127596"/>
                  </a:lnTo>
                  <a:lnTo>
                    <a:pt x="1080020" y="129451"/>
                  </a:lnTo>
                  <a:lnTo>
                    <a:pt x="1071270" y="132600"/>
                  </a:lnTo>
                  <a:lnTo>
                    <a:pt x="1064031" y="137083"/>
                  </a:lnTo>
                  <a:lnTo>
                    <a:pt x="1021016" y="170014"/>
                  </a:lnTo>
                  <a:lnTo>
                    <a:pt x="1021016" y="130187"/>
                  </a:lnTo>
                  <a:lnTo>
                    <a:pt x="1017790" y="126987"/>
                  </a:lnTo>
                  <a:lnTo>
                    <a:pt x="982637" y="138036"/>
                  </a:lnTo>
                  <a:lnTo>
                    <a:pt x="957618" y="144716"/>
                  </a:lnTo>
                  <a:lnTo>
                    <a:pt x="937552" y="148285"/>
                  </a:lnTo>
                  <a:lnTo>
                    <a:pt x="917232" y="149999"/>
                  </a:lnTo>
                  <a:lnTo>
                    <a:pt x="917232" y="169227"/>
                  </a:lnTo>
                  <a:lnTo>
                    <a:pt x="954951" y="189268"/>
                  </a:lnTo>
                  <a:lnTo>
                    <a:pt x="955408" y="208267"/>
                  </a:lnTo>
                  <a:lnTo>
                    <a:pt x="955408" y="325374"/>
                  </a:lnTo>
                  <a:lnTo>
                    <a:pt x="936040" y="359600"/>
                  </a:lnTo>
                  <a:lnTo>
                    <a:pt x="917232" y="360667"/>
                  </a:lnTo>
                  <a:lnTo>
                    <a:pt x="917232" y="381000"/>
                  </a:lnTo>
                  <a:lnTo>
                    <a:pt x="986599" y="379730"/>
                  </a:lnTo>
                  <a:lnTo>
                    <a:pt x="997407" y="379818"/>
                  </a:lnTo>
                  <a:lnTo>
                    <a:pt x="1013409" y="380060"/>
                  </a:lnTo>
                  <a:lnTo>
                    <a:pt x="1034161" y="380453"/>
                  </a:lnTo>
                  <a:lnTo>
                    <a:pt x="1059180" y="381000"/>
                  </a:lnTo>
                  <a:lnTo>
                    <a:pt x="1059180" y="360667"/>
                  </a:lnTo>
                  <a:lnTo>
                    <a:pt x="1021689" y="342747"/>
                  </a:lnTo>
                  <a:lnTo>
                    <a:pt x="1021016" y="325335"/>
                  </a:lnTo>
                  <a:lnTo>
                    <a:pt x="1021016" y="209156"/>
                  </a:lnTo>
                  <a:lnTo>
                    <a:pt x="1024826" y="195567"/>
                  </a:lnTo>
                  <a:lnTo>
                    <a:pt x="1034986" y="183921"/>
                  </a:lnTo>
                  <a:lnTo>
                    <a:pt x="1049591" y="175793"/>
                  </a:lnTo>
                  <a:lnTo>
                    <a:pt x="1066723" y="172732"/>
                  </a:lnTo>
                  <a:lnTo>
                    <a:pt x="1089596" y="176352"/>
                  </a:lnTo>
                  <a:lnTo>
                    <a:pt x="1105306" y="187515"/>
                  </a:lnTo>
                  <a:lnTo>
                    <a:pt x="1114361" y="206717"/>
                  </a:lnTo>
                  <a:lnTo>
                    <a:pt x="1117269" y="234480"/>
                  </a:lnTo>
                  <a:lnTo>
                    <a:pt x="1117269" y="381000"/>
                  </a:lnTo>
                  <a:lnTo>
                    <a:pt x="1149731" y="380047"/>
                  </a:lnTo>
                  <a:lnTo>
                    <a:pt x="1158786" y="379818"/>
                  </a:lnTo>
                  <a:lnTo>
                    <a:pt x="1165669" y="379730"/>
                  </a:lnTo>
                  <a:lnTo>
                    <a:pt x="1170749" y="379755"/>
                  </a:lnTo>
                  <a:lnTo>
                    <a:pt x="1178102" y="379895"/>
                  </a:lnTo>
                  <a:lnTo>
                    <a:pt x="1192809" y="380276"/>
                  </a:lnTo>
                  <a:lnTo>
                    <a:pt x="1219987" y="381000"/>
                  </a:lnTo>
                  <a:lnTo>
                    <a:pt x="1219987" y="3606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33231" y="4798072"/>
            <a:ext cx="1169670" cy="307340"/>
            <a:chOff x="933231" y="4798072"/>
            <a:chExt cx="1169670" cy="307340"/>
          </a:xfrm>
        </p:grpSpPr>
        <p:sp>
          <p:nvSpPr>
            <p:cNvPr id="16" name="object 16"/>
            <p:cNvSpPr/>
            <p:nvPr/>
          </p:nvSpPr>
          <p:spPr>
            <a:xfrm>
              <a:off x="933231" y="4798072"/>
              <a:ext cx="163830" cy="307340"/>
            </a:xfrm>
            <a:custGeom>
              <a:avLst/>
              <a:gdLst/>
              <a:ahLst/>
              <a:cxnLst/>
              <a:rect l="l" t="t" r="r" b="b"/>
              <a:pathLst>
                <a:path w="163830" h="307339">
                  <a:moveTo>
                    <a:pt x="86677" y="0"/>
                  </a:moveTo>
                  <a:lnTo>
                    <a:pt x="38295" y="20718"/>
                  </a:lnTo>
                  <a:lnTo>
                    <a:pt x="15158" y="60652"/>
                  </a:lnTo>
                  <a:lnTo>
                    <a:pt x="1733" y="120462"/>
                  </a:lnTo>
                  <a:lnTo>
                    <a:pt x="0" y="154889"/>
                  </a:lnTo>
                  <a:lnTo>
                    <a:pt x="1787" y="189716"/>
                  </a:lnTo>
                  <a:lnTo>
                    <a:pt x="15711" y="249411"/>
                  </a:lnTo>
                  <a:lnTo>
                    <a:pt x="39340" y="288335"/>
                  </a:lnTo>
                  <a:lnTo>
                    <a:pt x="85641" y="307340"/>
                  </a:lnTo>
                  <a:lnTo>
                    <a:pt x="116579" y="300094"/>
                  </a:lnTo>
                  <a:lnTo>
                    <a:pt x="139907" y="278331"/>
                  </a:lnTo>
                  <a:lnTo>
                    <a:pt x="155619" y="242012"/>
                  </a:lnTo>
                  <a:lnTo>
                    <a:pt x="163715" y="191096"/>
                  </a:lnTo>
                  <a:lnTo>
                    <a:pt x="138723" y="191096"/>
                  </a:lnTo>
                  <a:lnTo>
                    <a:pt x="137053" y="205036"/>
                  </a:lnTo>
                  <a:lnTo>
                    <a:pt x="135114" y="216977"/>
                  </a:lnTo>
                  <a:lnTo>
                    <a:pt x="112697" y="264460"/>
                  </a:lnTo>
                  <a:lnTo>
                    <a:pt x="85893" y="274307"/>
                  </a:lnTo>
                  <a:lnTo>
                    <a:pt x="60330" y="265877"/>
                  </a:lnTo>
                  <a:lnTo>
                    <a:pt x="40896" y="241842"/>
                  </a:lnTo>
                  <a:lnTo>
                    <a:pt x="28539" y="204087"/>
                  </a:lnTo>
                  <a:lnTo>
                    <a:pt x="24210" y="154495"/>
                  </a:lnTo>
                  <a:lnTo>
                    <a:pt x="28362" y="103798"/>
                  </a:lnTo>
                  <a:lnTo>
                    <a:pt x="40251" y="65570"/>
                  </a:lnTo>
                  <a:lnTo>
                    <a:pt x="59018" y="41438"/>
                  </a:lnTo>
                  <a:lnTo>
                    <a:pt x="83809" y="33032"/>
                  </a:lnTo>
                  <a:lnTo>
                    <a:pt x="95044" y="34334"/>
                  </a:lnTo>
                  <a:lnTo>
                    <a:pt x="126008" y="59502"/>
                  </a:lnTo>
                  <a:lnTo>
                    <a:pt x="135081" y="95453"/>
                  </a:lnTo>
                  <a:lnTo>
                    <a:pt x="159821" y="95453"/>
                  </a:lnTo>
                  <a:lnTo>
                    <a:pt x="151066" y="53465"/>
                  </a:lnTo>
                  <a:lnTo>
                    <a:pt x="136037" y="23661"/>
                  </a:lnTo>
                  <a:lnTo>
                    <a:pt x="114614" y="5890"/>
                  </a:lnTo>
                  <a:lnTo>
                    <a:pt x="86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669" y="4879327"/>
              <a:ext cx="201141" cy="2260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01" y="4879327"/>
              <a:ext cx="240157" cy="2260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572" y="4879327"/>
              <a:ext cx="398475" cy="2260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7257" y="4879327"/>
              <a:ext cx="65582" cy="217182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849067" y="4801870"/>
            <a:ext cx="671195" cy="304165"/>
            <a:chOff x="2849067" y="4801870"/>
            <a:chExt cx="671195" cy="304165"/>
          </a:xfrm>
        </p:grpSpPr>
        <p:sp>
          <p:nvSpPr>
            <p:cNvPr id="22" name="object 22"/>
            <p:cNvSpPr/>
            <p:nvPr/>
          </p:nvSpPr>
          <p:spPr>
            <a:xfrm>
              <a:off x="2849067" y="4801870"/>
              <a:ext cx="179070" cy="294640"/>
            </a:xfrm>
            <a:custGeom>
              <a:avLst/>
              <a:gdLst/>
              <a:ahLst/>
              <a:cxnLst/>
              <a:rect l="l" t="t" r="r" b="b"/>
              <a:pathLst>
                <a:path w="179069" h="294639">
                  <a:moveTo>
                    <a:pt x="178562" y="0"/>
                  </a:moveTo>
                  <a:lnTo>
                    <a:pt x="144983" y="0"/>
                  </a:lnTo>
                  <a:lnTo>
                    <a:pt x="89801" y="256705"/>
                  </a:lnTo>
                  <a:lnTo>
                    <a:pt x="33578" y="0"/>
                  </a:lnTo>
                  <a:lnTo>
                    <a:pt x="0" y="0"/>
                  </a:lnTo>
                  <a:lnTo>
                    <a:pt x="0" y="294640"/>
                  </a:lnTo>
                  <a:lnTo>
                    <a:pt x="22910" y="294640"/>
                  </a:lnTo>
                  <a:lnTo>
                    <a:pt x="22910" y="48082"/>
                  </a:lnTo>
                  <a:lnTo>
                    <a:pt x="76784" y="294640"/>
                  </a:lnTo>
                  <a:lnTo>
                    <a:pt x="102298" y="294640"/>
                  </a:lnTo>
                  <a:lnTo>
                    <a:pt x="155651" y="48082"/>
                  </a:lnTo>
                  <a:lnTo>
                    <a:pt x="155651" y="294640"/>
                  </a:lnTo>
                  <a:lnTo>
                    <a:pt x="178562" y="294640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646" y="4885690"/>
              <a:ext cx="108534" cy="2197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95154" y="4826952"/>
              <a:ext cx="62865" cy="278765"/>
            </a:xfrm>
            <a:custGeom>
              <a:avLst/>
              <a:gdLst/>
              <a:ahLst/>
              <a:cxnLst/>
              <a:rect l="l" t="t" r="r" b="b"/>
              <a:pathLst>
                <a:path w="62864" h="278764">
                  <a:moveTo>
                    <a:pt x="40081" y="0"/>
                  </a:moveTo>
                  <a:lnTo>
                    <a:pt x="18478" y="0"/>
                  </a:lnTo>
                  <a:lnTo>
                    <a:pt x="18478" y="58737"/>
                  </a:lnTo>
                  <a:lnTo>
                    <a:pt x="0" y="58737"/>
                  </a:lnTo>
                  <a:lnTo>
                    <a:pt x="0" y="86690"/>
                  </a:lnTo>
                  <a:lnTo>
                    <a:pt x="18478" y="86690"/>
                  </a:lnTo>
                  <a:lnTo>
                    <a:pt x="18478" y="245237"/>
                  </a:lnTo>
                  <a:lnTo>
                    <a:pt x="20207" y="259375"/>
                  </a:lnTo>
                  <a:lnTo>
                    <a:pt x="25279" y="269801"/>
                  </a:lnTo>
                  <a:lnTo>
                    <a:pt x="33523" y="276251"/>
                  </a:lnTo>
                  <a:lnTo>
                    <a:pt x="44767" y="278460"/>
                  </a:lnTo>
                  <a:lnTo>
                    <a:pt x="49974" y="278460"/>
                  </a:lnTo>
                  <a:lnTo>
                    <a:pt x="55181" y="277660"/>
                  </a:lnTo>
                  <a:lnTo>
                    <a:pt x="62458" y="275666"/>
                  </a:lnTo>
                  <a:lnTo>
                    <a:pt x="62458" y="247764"/>
                  </a:lnTo>
                  <a:lnTo>
                    <a:pt x="59601" y="248869"/>
                  </a:lnTo>
                  <a:lnTo>
                    <a:pt x="56210" y="249237"/>
                  </a:lnTo>
                  <a:lnTo>
                    <a:pt x="42672" y="249237"/>
                  </a:lnTo>
                  <a:lnTo>
                    <a:pt x="40068" y="245237"/>
                  </a:lnTo>
                  <a:lnTo>
                    <a:pt x="40068" y="86690"/>
                  </a:lnTo>
                  <a:lnTo>
                    <a:pt x="62458" y="86690"/>
                  </a:lnTo>
                  <a:lnTo>
                    <a:pt x="62458" y="58737"/>
                  </a:lnTo>
                  <a:lnTo>
                    <a:pt x="40081" y="58737"/>
                  </a:lnTo>
                  <a:lnTo>
                    <a:pt x="40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910" y="4879340"/>
              <a:ext cx="128244" cy="22606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12325" y="4801870"/>
              <a:ext cx="107950" cy="304165"/>
            </a:xfrm>
            <a:custGeom>
              <a:avLst/>
              <a:gdLst/>
              <a:ahLst/>
              <a:cxnLst/>
              <a:rect l="l" t="t" r="r" b="b"/>
              <a:pathLst>
                <a:path w="107950" h="304164">
                  <a:moveTo>
                    <a:pt x="62458" y="83820"/>
                  </a:moveTo>
                  <a:lnTo>
                    <a:pt x="40081" y="83820"/>
                  </a:lnTo>
                  <a:lnTo>
                    <a:pt x="40081" y="25082"/>
                  </a:lnTo>
                  <a:lnTo>
                    <a:pt x="18478" y="25082"/>
                  </a:lnTo>
                  <a:lnTo>
                    <a:pt x="18478" y="83820"/>
                  </a:lnTo>
                  <a:lnTo>
                    <a:pt x="0" y="83820"/>
                  </a:lnTo>
                  <a:lnTo>
                    <a:pt x="0" y="111785"/>
                  </a:lnTo>
                  <a:lnTo>
                    <a:pt x="18478" y="111785"/>
                  </a:lnTo>
                  <a:lnTo>
                    <a:pt x="18478" y="270319"/>
                  </a:lnTo>
                  <a:lnTo>
                    <a:pt x="20205" y="284467"/>
                  </a:lnTo>
                  <a:lnTo>
                    <a:pt x="25273" y="294894"/>
                  </a:lnTo>
                  <a:lnTo>
                    <a:pt x="33515" y="301345"/>
                  </a:lnTo>
                  <a:lnTo>
                    <a:pt x="44767" y="303555"/>
                  </a:lnTo>
                  <a:lnTo>
                    <a:pt x="49974" y="303555"/>
                  </a:lnTo>
                  <a:lnTo>
                    <a:pt x="55181" y="302742"/>
                  </a:lnTo>
                  <a:lnTo>
                    <a:pt x="62458" y="300748"/>
                  </a:lnTo>
                  <a:lnTo>
                    <a:pt x="62458" y="272846"/>
                  </a:lnTo>
                  <a:lnTo>
                    <a:pt x="59601" y="273951"/>
                  </a:lnTo>
                  <a:lnTo>
                    <a:pt x="56210" y="274320"/>
                  </a:lnTo>
                  <a:lnTo>
                    <a:pt x="42672" y="274320"/>
                  </a:lnTo>
                  <a:lnTo>
                    <a:pt x="40068" y="270319"/>
                  </a:lnTo>
                  <a:lnTo>
                    <a:pt x="40068" y="111785"/>
                  </a:lnTo>
                  <a:lnTo>
                    <a:pt x="62458" y="111785"/>
                  </a:lnTo>
                  <a:lnTo>
                    <a:pt x="62458" y="83820"/>
                  </a:lnTo>
                  <a:close/>
                </a:path>
                <a:path w="107950" h="304164">
                  <a:moveTo>
                    <a:pt x="107784" y="83185"/>
                  </a:moveTo>
                  <a:lnTo>
                    <a:pt x="86182" y="83185"/>
                  </a:lnTo>
                  <a:lnTo>
                    <a:pt x="86182" y="294640"/>
                  </a:lnTo>
                  <a:lnTo>
                    <a:pt x="107784" y="294640"/>
                  </a:lnTo>
                  <a:lnTo>
                    <a:pt x="107784" y="83185"/>
                  </a:lnTo>
                  <a:close/>
                </a:path>
                <a:path w="107950" h="304164">
                  <a:moveTo>
                    <a:pt x="107784" y="0"/>
                  </a:moveTo>
                  <a:lnTo>
                    <a:pt x="85928" y="0"/>
                  </a:lnTo>
                  <a:lnTo>
                    <a:pt x="85928" y="41935"/>
                  </a:lnTo>
                  <a:lnTo>
                    <a:pt x="107784" y="41935"/>
                  </a:lnTo>
                  <a:lnTo>
                    <a:pt x="107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47592" y="4879327"/>
            <a:ext cx="262255" cy="226695"/>
            <a:chOff x="3547592" y="4879327"/>
            <a:chExt cx="262255" cy="22669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1224" y="4879340"/>
              <a:ext cx="108521" cy="21717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7592" y="4879327"/>
              <a:ext cx="123367" cy="22608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937760" y="4801857"/>
            <a:ext cx="1503045" cy="382270"/>
            <a:chOff x="4937760" y="4801857"/>
            <a:chExt cx="1503045" cy="382270"/>
          </a:xfrm>
        </p:grpSpPr>
        <p:sp>
          <p:nvSpPr>
            <p:cNvPr id="31" name="object 31"/>
            <p:cNvSpPr/>
            <p:nvPr/>
          </p:nvSpPr>
          <p:spPr>
            <a:xfrm>
              <a:off x="4937760" y="4801857"/>
              <a:ext cx="153035" cy="294640"/>
            </a:xfrm>
            <a:custGeom>
              <a:avLst/>
              <a:gdLst/>
              <a:ahLst/>
              <a:cxnLst/>
              <a:rect l="l" t="t" r="r" b="b"/>
              <a:pathLst>
                <a:path w="153035" h="294639">
                  <a:moveTo>
                    <a:pt x="87490" y="0"/>
                  </a:moveTo>
                  <a:lnTo>
                    <a:pt x="0" y="0"/>
                  </a:lnTo>
                  <a:lnTo>
                    <a:pt x="0" y="294640"/>
                  </a:lnTo>
                  <a:lnTo>
                    <a:pt x="24218" y="294640"/>
                  </a:lnTo>
                  <a:lnTo>
                    <a:pt x="24206" y="167652"/>
                  </a:lnTo>
                  <a:lnTo>
                    <a:pt x="132126" y="167652"/>
                  </a:lnTo>
                  <a:lnTo>
                    <a:pt x="128024" y="160122"/>
                  </a:lnTo>
                  <a:lnTo>
                    <a:pt x="115354" y="149148"/>
                  </a:lnTo>
                  <a:lnTo>
                    <a:pt x="129045" y="136057"/>
                  </a:lnTo>
                  <a:lnTo>
                    <a:pt x="129903" y="134620"/>
                  </a:lnTo>
                  <a:lnTo>
                    <a:pt x="24282" y="134620"/>
                  </a:lnTo>
                  <a:lnTo>
                    <a:pt x="24282" y="33045"/>
                  </a:lnTo>
                  <a:lnTo>
                    <a:pt x="136097" y="33045"/>
                  </a:lnTo>
                  <a:lnTo>
                    <a:pt x="130359" y="20321"/>
                  </a:lnTo>
                  <a:lnTo>
                    <a:pt x="112232" y="5157"/>
                  </a:lnTo>
                  <a:lnTo>
                    <a:pt x="87490" y="0"/>
                  </a:lnTo>
                  <a:close/>
                </a:path>
                <a:path w="153035" h="294639">
                  <a:moveTo>
                    <a:pt x="132126" y="167652"/>
                  </a:moveTo>
                  <a:lnTo>
                    <a:pt x="86702" y="167652"/>
                  </a:lnTo>
                  <a:lnTo>
                    <a:pt x="100705" y="170749"/>
                  </a:lnTo>
                  <a:lnTo>
                    <a:pt x="110436" y="180292"/>
                  </a:lnTo>
                  <a:lnTo>
                    <a:pt x="116113" y="196659"/>
                  </a:lnTo>
                  <a:lnTo>
                    <a:pt x="117957" y="220230"/>
                  </a:lnTo>
                  <a:lnTo>
                    <a:pt x="117902" y="225933"/>
                  </a:lnTo>
                  <a:lnTo>
                    <a:pt x="117812" y="250391"/>
                  </a:lnTo>
                  <a:lnTo>
                    <a:pt x="118081" y="260010"/>
                  </a:lnTo>
                  <a:lnTo>
                    <a:pt x="119167" y="272856"/>
                  </a:lnTo>
                  <a:lnTo>
                    <a:pt x="120886" y="284563"/>
                  </a:lnTo>
                  <a:lnTo>
                    <a:pt x="123164" y="294640"/>
                  </a:lnTo>
                  <a:lnTo>
                    <a:pt x="152603" y="294640"/>
                  </a:lnTo>
                  <a:lnTo>
                    <a:pt x="152603" y="285343"/>
                  </a:lnTo>
                  <a:lnTo>
                    <a:pt x="147037" y="277480"/>
                  </a:lnTo>
                  <a:lnTo>
                    <a:pt x="143644" y="266701"/>
                  </a:lnTo>
                  <a:lnTo>
                    <a:pt x="141864" y="250391"/>
                  </a:lnTo>
                  <a:lnTo>
                    <a:pt x="141135" y="225933"/>
                  </a:lnTo>
                  <a:lnTo>
                    <a:pt x="139938" y="196659"/>
                  </a:lnTo>
                  <a:lnTo>
                    <a:pt x="139887" y="195406"/>
                  </a:lnTo>
                  <a:lnTo>
                    <a:pt x="135859" y="174505"/>
                  </a:lnTo>
                  <a:lnTo>
                    <a:pt x="132126" y="167652"/>
                  </a:lnTo>
                  <a:close/>
                </a:path>
                <a:path w="153035" h="294639">
                  <a:moveTo>
                    <a:pt x="136097" y="33045"/>
                  </a:moveTo>
                  <a:lnTo>
                    <a:pt x="82842" y="33045"/>
                  </a:lnTo>
                  <a:lnTo>
                    <a:pt x="91980" y="33679"/>
                  </a:lnTo>
                  <a:lnTo>
                    <a:pt x="99336" y="35682"/>
                  </a:lnTo>
                  <a:lnTo>
                    <a:pt x="119436" y="71523"/>
                  </a:lnTo>
                  <a:lnTo>
                    <a:pt x="120065" y="84035"/>
                  </a:lnTo>
                  <a:lnTo>
                    <a:pt x="117873" y="106618"/>
                  </a:lnTo>
                  <a:lnTo>
                    <a:pt x="111117" y="122370"/>
                  </a:lnTo>
                  <a:lnTo>
                    <a:pt x="99529" y="131598"/>
                  </a:lnTo>
                  <a:lnTo>
                    <a:pt x="82771" y="134620"/>
                  </a:lnTo>
                  <a:lnTo>
                    <a:pt x="129903" y="134620"/>
                  </a:lnTo>
                  <a:lnTo>
                    <a:pt x="138337" y="120503"/>
                  </a:lnTo>
                  <a:lnTo>
                    <a:pt x="143625" y="101692"/>
                  </a:lnTo>
                  <a:lnTo>
                    <a:pt x="145300" y="78828"/>
                  </a:lnTo>
                  <a:lnTo>
                    <a:pt x="141504" y="45032"/>
                  </a:lnTo>
                  <a:lnTo>
                    <a:pt x="136097" y="33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2016" y="4879339"/>
              <a:ext cx="123101" cy="2260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59159" y="4801882"/>
              <a:ext cx="170815" cy="382270"/>
            </a:xfrm>
            <a:custGeom>
              <a:avLst/>
              <a:gdLst/>
              <a:ahLst/>
              <a:cxnLst/>
              <a:rect l="l" t="t" r="r" b="b"/>
              <a:pathLst>
                <a:path w="170814" h="382270">
                  <a:moveTo>
                    <a:pt x="122072" y="192506"/>
                  </a:moveTo>
                  <a:lnTo>
                    <a:pt x="118008" y="144665"/>
                  </a:lnTo>
                  <a:lnTo>
                    <a:pt x="106603" y="109207"/>
                  </a:lnTo>
                  <a:lnTo>
                    <a:pt x="106349" y="108432"/>
                  </a:lnTo>
                  <a:lnTo>
                    <a:pt x="99339" y="99707"/>
                  </a:lnTo>
                  <a:lnTo>
                    <a:pt x="99339" y="192506"/>
                  </a:lnTo>
                  <a:lnTo>
                    <a:pt x="96583" y="223964"/>
                  </a:lnTo>
                  <a:lnTo>
                    <a:pt x="96558" y="224307"/>
                  </a:lnTo>
                  <a:lnTo>
                    <a:pt x="88506" y="249593"/>
                  </a:lnTo>
                  <a:lnTo>
                    <a:pt x="75920" y="265988"/>
                  </a:lnTo>
                  <a:lnTo>
                    <a:pt x="59842" y="271767"/>
                  </a:lnTo>
                  <a:lnTo>
                    <a:pt x="44246" y="265988"/>
                  </a:lnTo>
                  <a:lnTo>
                    <a:pt x="24663" y="224307"/>
                  </a:lnTo>
                  <a:lnTo>
                    <a:pt x="21856" y="190474"/>
                  </a:lnTo>
                  <a:lnTo>
                    <a:pt x="24511" y="157695"/>
                  </a:lnTo>
                  <a:lnTo>
                    <a:pt x="24561" y="156997"/>
                  </a:lnTo>
                  <a:lnTo>
                    <a:pt x="32169" y="131686"/>
                  </a:lnTo>
                  <a:lnTo>
                    <a:pt x="32258" y="131368"/>
                  </a:lnTo>
                  <a:lnTo>
                    <a:pt x="43967" y="115354"/>
                  </a:lnTo>
                  <a:lnTo>
                    <a:pt x="44183" y="115062"/>
                  </a:lnTo>
                  <a:lnTo>
                    <a:pt x="44018" y="115062"/>
                  </a:lnTo>
                  <a:lnTo>
                    <a:pt x="59817" y="109207"/>
                  </a:lnTo>
                  <a:lnTo>
                    <a:pt x="76136" y="115062"/>
                  </a:lnTo>
                  <a:lnTo>
                    <a:pt x="88607" y="131686"/>
                  </a:lnTo>
                  <a:lnTo>
                    <a:pt x="96596" y="157695"/>
                  </a:lnTo>
                  <a:lnTo>
                    <a:pt x="99314" y="190474"/>
                  </a:lnTo>
                  <a:lnTo>
                    <a:pt x="99339" y="192506"/>
                  </a:lnTo>
                  <a:lnTo>
                    <a:pt x="99339" y="99707"/>
                  </a:lnTo>
                  <a:lnTo>
                    <a:pt x="87922" y="85471"/>
                  </a:lnTo>
                  <a:lnTo>
                    <a:pt x="63512" y="77444"/>
                  </a:lnTo>
                  <a:lnTo>
                    <a:pt x="50342" y="79870"/>
                  </a:lnTo>
                  <a:lnTo>
                    <a:pt x="38646" y="87045"/>
                  </a:lnTo>
                  <a:lnTo>
                    <a:pt x="28511" y="98907"/>
                  </a:lnTo>
                  <a:lnTo>
                    <a:pt x="20040" y="115354"/>
                  </a:lnTo>
                  <a:lnTo>
                    <a:pt x="20040" y="83553"/>
                  </a:lnTo>
                  <a:lnTo>
                    <a:pt x="0" y="83553"/>
                  </a:lnTo>
                  <a:lnTo>
                    <a:pt x="0" y="382244"/>
                  </a:lnTo>
                  <a:lnTo>
                    <a:pt x="21856" y="382244"/>
                  </a:lnTo>
                  <a:lnTo>
                    <a:pt x="21856" y="271767"/>
                  </a:lnTo>
                  <a:lnTo>
                    <a:pt x="30746" y="286016"/>
                  </a:lnTo>
                  <a:lnTo>
                    <a:pt x="40462" y="295897"/>
                  </a:lnTo>
                  <a:lnTo>
                    <a:pt x="51358" y="301663"/>
                  </a:lnTo>
                  <a:lnTo>
                    <a:pt x="63766" y="303530"/>
                  </a:lnTo>
                  <a:lnTo>
                    <a:pt x="87693" y="295630"/>
                  </a:lnTo>
                  <a:lnTo>
                    <a:pt x="106095" y="273215"/>
                  </a:lnTo>
                  <a:lnTo>
                    <a:pt x="117894" y="238201"/>
                  </a:lnTo>
                  <a:lnTo>
                    <a:pt x="122072" y="192506"/>
                  </a:lnTo>
                  <a:close/>
                </a:path>
                <a:path w="170814" h="382270">
                  <a:moveTo>
                    <a:pt x="170281" y="0"/>
                  </a:moveTo>
                  <a:lnTo>
                    <a:pt x="148412" y="0"/>
                  </a:lnTo>
                  <a:lnTo>
                    <a:pt x="148412" y="294627"/>
                  </a:lnTo>
                  <a:lnTo>
                    <a:pt x="170281" y="294627"/>
                  </a:lnTo>
                  <a:lnTo>
                    <a:pt x="170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9311" y="4879339"/>
              <a:ext cx="396836" cy="2260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85624" y="4879327"/>
              <a:ext cx="180111" cy="21718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4996" y="4879339"/>
              <a:ext cx="123101" cy="2260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7574" y="4879340"/>
              <a:ext cx="108521" cy="21717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377775" y="4826952"/>
              <a:ext cx="62865" cy="278765"/>
            </a:xfrm>
            <a:custGeom>
              <a:avLst/>
              <a:gdLst/>
              <a:ahLst/>
              <a:cxnLst/>
              <a:rect l="l" t="t" r="r" b="b"/>
              <a:pathLst>
                <a:path w="62864" h="278764">
                  <a:moveTo>
                    <a:pt x="40081" y="0"/>
                  </a:moveTo>
                  <a:lnTo>
                    <a:pt x="18478" y="0"/>
                  </a:lnTo>
                  <a:lnTo>
                    <a:pt x="18478" y="58737"/>
                  </a:lnTo>
                  <a:lnTo>
                    <a:pt x="0" y="58737"/>
                  </a:lnTo>
                  <a:lnTo>
                    <a:pt x="0" y="86690"/>
                  </a:lnTo>
                  <a:lnTo>
                    <a:pt x="18478" y="86690"/>
                  </a:lnTo>
                  <a:lnTo>
                    <a:pt x="18478" y="245237"/>
                  </a:lnTo>
                  <a:lnTo>
                    <a:pt x="20207" y="259375"/>
                  </a:lnTo>
                  <a:lnTo>
                    <a:pt x="25279" y="269801"/>
                  </a:lnTo>
                  <a:lnTo>
                    <a:pt x="33523" y="276251"/>
                  </a:lnTo>
                  <a:lnTo>
                    <a:pt x="44767" y="278460"/>
                  </a:lnTo>
                  <a:lnTo>
                    <a:pt x="49974" y="278460"/>
                  </a:lnTo>
                  <a:lnTo>
                    <a:pt x="55181" y="277660"/>
                  </a:lnTo>
                  <a:lnTo>
                    <a:pt x="62458" y="275666"/>
                  </a:lnTo>
                  <a:lnTo>
                    <a:pt x="62458" y="247764"/>
                  </a:lnTo>
                  <a:lnTo>
                    <a:pt x="59601" y="248869"/>
                  </a:lnTo>
                  <a:lnTo>
                    <a:pt x="56210" y="249237"/>
                  </a:lnTo>
                  <a:lnTo>
                    <a:pt x="42672" y="249237"/>
                  </a:lnTo>
                  <a:lnTo>
                    <a:pt x="40068" y="245237"/>
                  </a:lnTo>
                  <a:lnTo>
                    <a:pt x="40068" y="86690"/>
                  </a:lnTo>
                  <a:lnTo>
                    <a:pt x="62458" y="86690"/>
                  </a:lnTo>
                  <a:lnTo>
                    <a:pt x="62458" y="58737"/>
                  </a:lnTo>
                  <a:lnTo>
                    <a:pt x="40081" y="58737"/>
                  </a:lnTo>
                  <a:lnTo>
                    <a:pt x="40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110488" y="4798072"/>
            <a:ext cx="1718945" cy="307975"/>
            <a:chOff x="7110488" y="4798072"/>
            <a:chExt cx="1718945" cy="307975"/>
          </a:xfrm>
        </p:grpSpPr>
        <p:sp>
          <p:nvSpPr>
            <p:cNvPr id="40" name="object 40"/>
            <p:cNvSpPr/>
            <p:nvPr/>
          </p:nvSpPr>
          <p:spPr>
            <a:xfrm>
              <a:off x="7110488" y="4798072"/>
              <a:ext cx="149225" cy="307340"/>
            </a:xfrm>
            <a:custGeom>
              <a:avLst/>
              <a:gdLst/>
              <a:ahLst/>
              <a:cxnLst/>
              <a:rect l="l" t="t" r="r" b="b"/>
              <a:pathLst>
                <a:path w="149225" h="307339">
                  <a:moveTo>
                    <a:pt x="73164" y="0"/>
                  </a:moveTo>
                  <a:lnTo>
                    <a:pt x="45063" y="5988"/>
                  </a:lnTo>
                  <a:lnTo>
                    <a:pt x="23842" y="23145"/>
                  </a:lnTo>
                  <a:lnTo>
                    <a:pt x="10430" y="50256"/>
                  </a:lnTo>
                  <a:lnTo>
                    <a:pt x="5753" y="86106"/>
                  </a:lnTo>
                  <a:lnTo>
                    <a:pt x="8054" y="110471"/>
                  </a:lnTo>
                  <a:lnTo>
                    <a:pt x="14990" y="129936"/>
                  </a:lnTo>
                  <a:lnTo>
                    <a:pt x="26611" y="144577"/>
                  </a:lnTo>
                  <a:lnTo>
                    <a:pt x="42964" y="154470"/>
                  </a:lnTo>
                  <a:lnTo>
                    <a:pt x="90068" y="173774"/>
                  </a:lnTo>
                  <a:lnTo>
                    <a:pt x="105622" y="182037"/>
                  </a:lnTo>
                  <a:lnTo>
                    <a:pt x="116487" y="192525"/>
                  </a:lnTo>
                  <a:lnTo>
                    <a:pt x="122861" y="205499"/>
                  </a:lnTo>
                  <a:lnTo>
                    <a:pt x="124942" y="221221"/>
                  </a:lnTo>
                  <a:lnTo>
                    <a:pt x="123963" y="232941"/>
                  </a:lnTo>
                  <a:lnTo>
                    <a:pt x="104926" y="267176"/>
                  </a:lnTo>
                  <a:lnTo>
                    <a:pt x="76530" y="274307"/>
                  </a:lnTo>
                  <a:lnTo>
                    <a:pt x="62304" y="272851"/>
                  </a:lnTo>
                  <a:lnTo>
                    <a:pt x="28254" y="239899"/>
                  </a:lnTo>
                  <a:lnTo>
                    <a:pt x="22910" y="204812"/>
                  </a:lnTo>
                  <a:lnTo>
                    <a:pt x="0" y="204812"/>
                  </a:lnTo>
                  <a:lnTo>
                    <a:pt x="6295" y="253052"/>
                  </a:lnTo>
                  <a:lnTo>
                    <a:pt x="37118" y="296684"/>
                  </a:lnTo>
                  <a:lnTo>
                    <a:pt x="74955" y="307340"/>
                  </a:lnTo>
                  <a:lnTo>
                    <a:pt x="91125" y="305858"/>
                  </a:lnTo>
                  <a:lnTo>
                    <a:pt x="128320" y="284848"/>
                  </a:lnTo>
                  <a:lnTo>
                    <a:pt x="147676" y="236722"/>
                  </a:lnTo>
                  <a:lnTo>
                    <a:pt x="149136" y="217766"/>
                  </a:lnTo>
                  <a:lnTo>
                    <a:pt x="146455" y="192558"/>
                  </a:lnTo>
                  <a:lnTo>
                    <a:pt x="138625" y="171526"/>
                  </a:lnTo>
                  <a:lnTo>
                    <a:pt x="125963" y="155237"/>
                  </a:lnTo>
                  <a:lnTo>
                    <a:pt x="108788" y="144259"/>
                  </a:lnTo>
                  <a:lnTo>
                    <a:pt x="61163" y="124574"/>
                  </a:lnTo>
                  <a:lnTo>
                    <a:pt x="46618" y="116891"/>
                  </a:lnTo>
                  <a:lnTo>
                    <a:pt x="36957" y="107702"/>
                  </a:lnTo>
                  <a:lnTo>
                    <a:pt x="31591" y="96102"/>
                  </a:lnTo>
                  <a:lnTo>
                    <a:pt x="29933" y="81191"/>
                  </a:lnTo>
                  <a:lnTo>
                    <a:pt x="32975" y="60928"/>
                  </a:lnTo>
                  <a:lnTo>
                    <a:pt x="41581" y="45326"/>
                  </a:lnTo>
                  <a:lnTo>
                    <a:pt x="54970" y="35296"/>
                  </a:lnTo>
                  <a:lnTo>
                    <a:pt x="72364" y="31750"/>
                  </a:lnTo>
                  <a:lnTo>
                    <a:pt x="92464" y="35634"/>
                  </a:lnTo>
                  <a:lnTo>
                    <a:pt x="107270" y="47012"/>
                  </a:lnTo>
                  <a:lnTo>
                    <a:pt x="116466" y="65472"/>
                  </a:lnTo>
                  <a:lnTo>
                    <a:pt x="119735" y="90601"/>
                  </a:lnTo>
                  <a:lnTo>
                    <a:pt x="142659" y="90614"/>
                  </a:lnTo>
                  <a:lnTo>
                    <a:pt x="137842" y="52270"/>
                  </a:lnTo>
                  <a:lnTo>
                    <a:pt x="124213" y="23809"/>
                  </a:lnTo>
                  <a:lnTo>
                    <a:pt x="102434" y="6096"/>
                  </a:lnTo>
                  <a:lnTo>
                    <a:pt x="731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81176" y="4879339"/>
              <a:ext cx="123101" cy="2260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6540" y="4879339"/>
              <a:ext cx="128244" cy="2260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78267" y="4879327"/>
              <a:ext cx="192570" cy="2260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795704" y="4798085"/>
              <a:ext cx="389255" cy="307340"/>
            </a:xfrm>
            <a:custGeom>
              <a:avLst/>
              <a:gdLst/>
              <a:ahLst/>
              <a:cxnLst/>
              <a:rect l="l" t="t" r="r" b="b"/>
              <a:pathLst>
                <a:path w="389254" h="307339">
                  <a:moveTo>
                    <a:pt x="108280" y="138899"/>
                  </a:moveTo>
                  <a:lnTo>
                    <a:pt x="105295" y="114947"/>
                  </a:lnTo>
                  <a:lnTo>
                    <a:pt x="96761" y="96786"/>
                  </a:lnTo>
                  <a:lnTo>
                    <a:pt x="83235" y="85280"/>
                  </a:lnTo>
                  <a:lnTo>
                    <a:pt x="65328" y="81254"/>
                  </a:lnTo>
                  <a:lnTo>
                    <a:pt x="52158" y="83096"/>
                  </a:lnTo>
                  <a:lnTo>
                    <a:pt x="41021" y="89052"/>
                  </a:lnTo>
                  <a:lnTo>
                    <a:pt x="31102" y="99809"/>
                  </a:lnTo>
                  <a:lnTo>
                    <a:pt x="21602" y="116039"/>
                  </a:lnTo>
                  <a:lnTo>
                    <a:pt x="21602" y="3810"/>
                  </a:lnTo>
                  <a:lnTo>
                    <a:pt x="0" y="3784"/>
                  </a:lnTo>
                  <a:lnTo>
                    <a:pt x="0" y="298424"/>
                  </a:lnTo>
                  <a:lnTo>
                    <a:pt x="21602" y="298424"/>
                  </a:lnTo>
                  <a:lnTo>
                    <a:pt x="21602" y="181864"/>
                  </a:lnTo>
                  <a:lnTo>
                    <a:pt x="24218" y="152514"/>
                  </a:lnTo>
                  <a:lnTo>
                    <a:pt x="31686" y="129984"/>
                  </a:lnTo>
                  <a:lnTo>
                    <a:pt x="43332" y="115557"/>
                  </a:lnTo>
                  <a:lnTo>
                    <a:pt x="58559" y="110464"/>
                  </a:lnTo>
                  <a:lnTo>
                    <a:pt x="65595" y="110464"/>
                  </a:lnTo>
                  <a:lnTo>
                    <a:pt x="86677" y="152006"/>
                  </a:lnTo>
                  <a:lnTo>
                    <a:pt x="86677" y="298424"/>
                  </a:lnTo>
                  <a:lnTo>
                    <a:pt x="108280" y="298424"/>
                  </a:lnTo>
                  <a:lnTo>
                    <a:pt x="108280" y="138899"/>
                  </a:lnTo>
                  <a:close/>
                </a:path>
                <a:path w="389254" h="307339">
                  <a:moveTo>
                    <a:pt x="200469" y="172681"/>
                  </a:moveTo>
                  <a:lnTo>
                    <a:pt x="138531" y="172681"/>
                  </a:lnTo>
                  <a:lnTo>
                    <a:pt x="138531" y="201904"/>
                  </a:lnTo>
                  <a:lnTo>
                    <a:pt x="200469" y="201904"/>
                  </a:lnTo>
                  <a:lnTo>
                    <a:pt x="200469" y="172681"/>
                  </a:lnTo>
                  <a:close/>
                </a:path>
                <a:path w="389254" h="307339">
                  <a:moveTo>
                    <a:pt x="389115" y="191084"/>
                  </a:moveTo>
                  <a:lnTo>
                    <a:pt x="364121" y="191084"/>
                  </a:lnTo>
                  <a:lnTo>
                    <a:pt x="362445" y="205028"/>
                  </a:lnTo>
                  <a:lnTo>
                    <a:pt x="360502" y="216966"/>
                  </a:lnTo>
                  <a:lnTo>
                    <a:pt x="338086" y="264452"/>
                  </a:lnTo>
                  <a:lnTo>
                    <a:pt x="311289" y="274294"/>
                  </a:lnTo>
                  <a:lnTo>
                    <a:pt x="285724" y="265874"/>
                  </a:lnTo>
                  <a:lnTo>
                    <a:pt x="266293" y="241833"/>
                  </a:lnTo>
                  <a:lnTo>
                    <a:pt x="253923" y="204076"/>
                  </a:lnTo>
                  <a:lnTo>
                    <a:pt x="249605" y="154482"/>
                  </a:lnTo>
                  <a:lnTo>
                    <a:pt x="253758" y="103797"/>
                  </a:lnTo>
                  <a:lnTo>
                    <a:pt x="265645" y="65557"/>
                  </a:lnTo>
                  <a:lnTo>
                    <a:pt x="284403" y="41427"/>
                  </a:lnTo>
                  <a:lnTo>
                    <a:pt x="309206" y="33020"/>
                  </a:lnTo>
                  <a:lnTo>
                    <a:pt x="320433" y="34328"/>
                  </a:lnTo>
                  <a:lnTo>
                    <a:pt x="351396" y="59499"/>
                  </a:lnTo>
                  <a:lnTo>
                    <a:pt x="360476" y="95440"/>
                  </a:lnTo>
                  <a:lnTo>
                    <a:pt x="385216" y="95440"/>
                  </a:lnTo>
                  <a:lnTo>
                    <a:pt x="376453" y="53454"/>
                  </a:lnTo>
                  <a:lnTo>
                    <a:pt x="361429" y="23660"/>
                  </a:lnTo>
                  <a:lnTo>
                    <a:pt x="340004" y="5880"/>
                  </a:lnTo>
                  <a:lnTo>
                    <a:pt x="312077" y="0"/>
                  </a:lnTo>
                  <a:lnTo>
                    <a:pt x="293890" y="2324"/>
                  </a:lnTo>
                  <a:lnTo>
                    <a:pt x="251955" y="36614"/>
                  </a:lnTo>
                  <a:lnTo>
                    <a:pt x="232232" y="88811"/>
                  </a:lnTo>
                  <a:lnTo>
                    <a:pt x="225399" y="154876"/>
                  </a:lnTo>
                  <a:lnTo>
                    <a:pt x="227177" y="189712"/>
                  </a:lnTo>
                  <a:lnTo>
                    <a:pt x="241096" y="249402"/>
                  </a:lnTo>
                  <a:lnTo>
                    <a:pt x="264731" y="288328"/>
                  </a:lnTo>
                  <a:lnTo>
                    <a:pt x="311023" y="307340"/>
                  </a:lnTo>
                  <a:lnTo>
                    <a:pt x="341972" y="300088"/>
                  </a:lnTo>
                  <a:lnTo>
                    <a:pt x="365302" y="278320"/>
                  </a:lnTo>
                  <a:lnTo>
                    <a:pt x="381012" y="242011"/>
                  </a:lnTo>
                  <a:lnTo>
                    <a:pt x="389115" y="1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05952" y="4879327"/>
              <a:ext cx="123367" cy="22608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59584" y="4879339"/>
              <a:ext cx="108521" cy="21717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489784" y="4826952"/>
              <a:ext cx="62865" cy="278765"/>
            </a:xfrm>
            <a:custGeom>
              <a:avLst/>
              <a:gdLst/>
              <a:ahLst/>
              <a:cxnLst/>
              <a:rect l="l" t="t" r="r" b="b"/>
              <a:pathLst>
                <a:path w="62865" h="278764">
                  <a:moveTo>
                    <a:pt x="40081" y="0"/>
                  </a:moveTo>
                  <a:lnTo>
                    <a:pt x="18478" y="0"/>
                  </a:lnTo>
                  <a:lnTo>
                    <a:pt x="18478" y="58737"/>
                  </a:lnTo>
                  <a:lnTo>
                    <a:pt x="0" y="58737"/>
                  </a:lnTo>
                  <a:lnTo>
                    <a:pt x="0" y="86690"/>
                  </a:lnTo>
                  <a:lnTo>
                    <a:pt x="18478" y="86690"/>
                  </a:lnTo>
                  <a:lnTo>
                    <a:pt x="18478" y="245237"/>
                  </a:lnTo>
                  <a:lnTo>
                    <a:pt x="20207" y="259375"/>
                  </a:lnTo>
                  <a:lnTo>
                    <a:pt x="25279" y="269801"/>
                  </a:lnTo>
                  <a:lnTo>
                    <a:pt x="33523" y="276251"/>
                  </a:lnTo>
                  <a:lnTo>
                    <a:pt x="44767" y="278460"/>
                  </a:lnTo>
                  <a:lnTo>
                    <a:pt x="49974" y="278460"/>
                  </a:lnTo>
                  <a:lnTo>
                    <a:pt x="55181" y="277660"/>
                  </a:lnTo>
                  <a:lnTo>
                    <a:pt x="62458" y="275666"/>
                  </a:lnTo>
                  <a:lnTo>
                    <a:pt x="62458" y="247764"/>
                  </a:lnTo>
                  <a:lnTo>
                    <a:pt x="59601" y="248869"/>
                  </a:lnTo>
                  <a:lnTo>
                    <a:pt x="56210" y="249237"/>
                  </a:lnTo>
                  <a:lnTo>
                    <a:pt x="42672" y="249237"/>
                  </a:lnTo>
                  <a:lnTo>
                    <a:pt x="40068" y="245237"/>
                  </a:lnTo>
                  <a:lnTo>
                    <a:pt x="40068" y="86690"/>
                  </a:lnTo>
                  <a:lnTo>
                    <a:pt x="62458" y="86690"/>
                  </a:lnTo>
                  <a:lnTo>
                    <a:pt x="62458" y="58737"/>
                  </a:lnTo>
                  <a:lnTo>
                    <a:pt x="40081" y="58737"/>
                  </a:lnTo>
                  <a:lnTo>
                    <a:pt x="400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76487" y="4879327"/>
              <a:ext cx="201142" cy="22608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807373" y="4801875"/>
              <a:ext cx="22225" cy="294640"/>
            </a:xfrm>
            <a:custGeom>
              <a:avLst/>
              <a:gdLst/>
              <a:ahLst/>
              <a:cxnLst/>
              <a:rect l="l" t="t" r="r" b="b"/>
              <a:pathLst>
                <a:path w="22225" h="294639">
                  <a:moveTo>
                    <a:pt x="21862" y="0"/>
                  </a:moveTo>
                  <a:lnTo>
                    <a:pt x="0" y="0"/>
                  </a:lnTo>
                  <a:lnTo>
                    <a:pt x="0" y="294634"/>
                  </a:lnTo>
                  <a:lnTo>
                    <a:pt x="21862" y="294634"/>
                  </a:lnTo>
                  <a:lnTo>
                    <a:pt x="218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920239" y="5143389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5713" y="0"/>
                </a:lnTo>
              </a:path>
            </a:pathLst>
          </a:custGeom>
          <a:ln w="34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29667" y="5143389"/>
            <a:ext cx="998219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101" y="0"/>
                </a:lnTo>
              </a:path>
            </a:pathLst>
          </a:custGeom>
          <a:ln w="34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12973" y="5143389"/>
            <a:ext cx="1533525" cy="0"/>
          </a:xfrm>
          <a:custGeom>
            <a:avLst/>
            <a:gdLst/>
            <a:ahLst/>
            <a:cxnLst/>
            <a:rect l="l" t="t" r="r" b="b"/>
            <a:pathLst>
              <a:path w="1533525">
                <a:moveTo>
                  <a:pt x="0" y="0"/>
                </a:moveTo>
                <a:lnTo>
                  <a:pt x="1533477" y="0"/>
                </a:lnTo>
              </a:path>
            </a:pathLst>
          </a:custGeom>
          <a:ln w="34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7514" y="5143389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50010" y="0"/>
                </a:lnTo>
              </a:path>
            </a:pathLst>
          </a:custGeom>
          <a:ln w="34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002893" y="5331459"/>
            <a:ext cx="546735" cy="163830"/>
            <a:chOff x="1002893" y="5331459"/>
            <a:chExt cx="546735" cy="16383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2893" y="5331459"/>
              <a:ext cx="265102" cy="16381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292936" y="533145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5521" y="5343486"/>
              <a:ext cx="194106" cy="151790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003805" y="5580379"/>
            <a:ext cx="445134" cy="163830"/>
            <a:chOff x="1003805" y="5580379"/>
            <a:chExt cx="445134" cy="163830"/>
          </a:xfrm>
        </p:grpSpPr>
        <p:sp>
          <p:nvSpPr>
            <p:cNvPr id="59" name="object 59"/>
            <p:cNvSpPr/>
            <p:nvPr/>
          </p:nvSpPr>
          <p:spPr>
            <a:xfrm>
              <a:off x="1003795" y="5580379"/>
              <a:ext cx="168910" cy="159385"/>
            </a:xfrm>
            <a:custGeom>
              <a:avLst/>
              <a:gdLst/>
              <a:ahLst/>
              <a:cxnLst/>
              <a:rect l="l" t="t" r="r" b="b"/>
              <a:pathLst>
                <a:path w="168909" h="159385">
                  <a:moveTo>
                    <a:pt x="114071" y="130822"/>
                  </a:moveTo>
                  <a:lnTo>
                    <a:pt x="34290" y="130822"/>
                  </a:lnTo>
                  <a:lnTo>
                    <a:pt x="34290" y="12"/>
                  </a:lnTo>
                  <a:lnTo>
                    <a:pt x="0" y="12"/>
                  </a:lnTo>
                  <a:lnTo>
                    <a:pt x="0" y="130822"/>
                  </a:lnTo>
                  <a:lnTo>
                    <a:pt x="0" y="158762"/>
                  </a:lnTo>
                  <a:lnTo>
                    <a:pt x="114071" y="158762"/>
                  </a:lnTo>
                  <a:lnTo>
                    <a:pt x="114071" y="130822"/>
                  </a:lnTo>
                  <a:close/>
                </a:path>
                <a:path w="168909" h="159385">
                  <a:moveTo>
                    <a:pt x="168744" y="41198"/>
                  </a:moveTo>
                  <a:lnTo>
                    <a:pt x="136728" y="41198"/>
                  </a:lnTo>
                  <a:lnTo>
                    <a:pt x="136728" y="158750"/>
                  </a:lnTo>
                  <a:lnTo>
                    <a:pt x="168744" y="158750"/>
                  </a:lnTo>
                  <a:lnTo>
                    <a:pt x="168744" y="41198"/>
                  </a:lnTo>
                  <a:close/>
                </a:path>
                <a:path w="168909" h="159385">
                  <a:moveTo>
                    <a:pt x="168744" y="0"/>
                  </a:moveTo>
                  <a:lnTo>
                    <a:pt x="136728" y="0"/>
                  </a:lnTo>
                  <a:lnTo>
                    <a:pt x="136728" y="27952"/>
                  </a:lnTo>
                  <a:lnTo>
                    <a:pt x="168744" y="27952"/>
                  </a:lnTo>
                  <a:lnTo>
                    <a:pt x="1687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3121" y="5619762"/>
              <a:ext cx="110413" cy="11936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3436" y="5619749"/>
              <a:ext cx="114985" cy="124447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1003120" y="5829300"/>
            <a:ext cx="750570" cy="163830"/>
            <a:chOff x="1003120" y="5829300"/>
            <a:chExt cx="750570" cy="163830"/>
          </a:xfrm>
        </p:grpSpPr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3120" y="5829312"/>
              <a:ext cx="277572" cy="16380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03578" y="5869927"/>
              <a:ext cx="110413" cy="12319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43507" y="5829300"/>
              <a:ext cx="117924" cy="1638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585036" y="5829300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2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32002" y="158750"/>
                  </a:lnTo>
                  <a:lnTo>
                    <a:pt x="3200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38236" y="5868670"/>
              <a:ext cx="114985" cy="124447"/>
            </a:xfrm>
            <a:prstGeom prst="rect">
              <a:avLst/>
            </a:prstGeom>
          </p:spPr>
        </p:pic>
      </p:grpSp>
      <p:sp>
        <p:nvSpPr>
          <p:cNvPr id="68" name="object 68"/>
          <p:cNvSpPr/>
          <p:nvPr/>
        </p:nvSpPr>
        <p:spPr>
          <a:xfrm>
            <a:off x="1842008" y="5829300"/>
            <a:ext cx="168910" cy="159385"/>
          </a:xfrm>
          <a:custGeom>
            <a:avLst/>
            <a:gdLst/>
            <a:ahLst/>
            <a:cxnLst/>
            <a:rect l="l" t="t" r="r" b="b"/>
            <a:pathLst>
              <a:path w="168910" h="159385">
                <a:moveTo>
                  <a:pt x="114071" y="130822"/>
                </a:moveTo>
                <a:lnTo>
                  <a:pt x="34290" y="130822"/>
                </a:lnTo>
                <a:lnTo>
                  <a:pt x="34290" y="12"/>
                </a:lnTo>
                <a:lnTo>
                  <a:pt x="0" y="12"/>
                </a:lnTo>
                <a:lnTo>
                  <a:pt x="0" y="130822"/>
                </a:lnTo>
                <a:lnTo>
                  <a:pt x="0" y="158762"/>
                </a:lnTo>
                <a:lnTo>
                  <a:pt x="114071" y="158762"/>
                </a:lnTo>
                <a:lnTo>
                  <a:pt x="114071" y="130822"/>
                </a:lnTo>
                <a:close/>
              </a:path>
              <a:path w="168910" h="159385">
                <a:moveTo>
                  <a:pt x="168732" y="41198"/>
                </a:moveTo>
                <a:lnTo>
                  <a:pt x="136728" y="41198"/>
                </a:lnTo>
                <a:lnTo>
                  <a:pt x="136728" y="158750"/>
                </a:lnTo>
                <a:lnTo>
                  <a:pt x="168732" y="158750"/>
                </a:lnTo>
                <a:lnTo>
                  <a:pt x="168732" y="41198"/>
                </a:lnTo>
                <a:close/>
              </a:path>
              <a:path w="168910" h="159385">
                <a:moveTo>
                  <a:pt x="168732" y="0"/>
                </a:moveTo>
                <a:lnTo>
                  <a:pt x="136728" y="0"/>
                </a:lnTo>
                <a:lnTo>
                  <a:pt x="136728" y="27952"/>
                </a:lnTo>
                <a:lnTo>
                  <a:pt x="168732" y="27952"/>
                </a:lnTo>
                <a:lnTo>
                  <a:pt x="16873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2041321" y="5868670"/>
            <a:ext cx="245745" cy="124460"/>
            <a:chOff x="2041321" y="5868670"/>
            <a:chExt cx="245745" cy="124460"/>
          </a:xfrm>
        </p:grpSpPr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71636" y="5868670"/>
              <a:ext cx="114985" cy="12444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41321" y="5868682"/>
              <a:ext cx="110413" cy="119367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1002883" y="6078220"/>
            <a:ext cx="844550" cy="163830"/>
            <a:chOff x="1002883" y="6078220"/>
            <a:chExt cx="844550" cy="163830"/>
          </a:xfrm>
        </p:grpSpPr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2883" y="6078220"/>
              <a:ext cx="132129" cy="16381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65021" y="6117602"/>
              <a:ext cx="110413" cy="11936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305636" y="6078220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57020" y="6078220"/>
              <a:ext cx="203073" cy="16381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84121" y="6117564"/>
              <a:ext cx="262864" cy="119405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995109" y="6324612"/>
            <a:ext cx="763270" cy="166370"/>
            <a:chOff x="995109" y="6324612"/>
            <a:chExt cx="763270" cy="166370"/>
          </a:xfrm>
        </p:grpSpPr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95109" y="6324612"/>
              <a:ext cx="152930" cy="16637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76580" y="6367767"/>
              <a:ext cx="110412" cy="12319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318336" y="6327140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3136" y="6327140"/>
              <a:ext cx="117957" cy="16384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11236" y="6327140"/>
              <a:ext cx="246557" cy="163842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2797390" y="5377179"/>
            <a:ext cx="844550" cy="163830"/>
            <a:chOff x="2797390" y="5377179"/>
            <a:chExt cx="844550" cy="163830"/>
          </a:xfrm>
        </p:grpSpPr>
        <p:pic>
          <p:nvPicPr>
            <p:cNvPr id="85" name="object 8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97390" y="5377179"/>
              <a:ext cx="132130" cy="16381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59531" y="5416562"/>
              <a:ext cx="110413" cy="11936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100146" y="537717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5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5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51530" y="5377179"/>
              <a:ext cx="203073" cy="16381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78631" y="5416524"/>
              <a:ext cx="262864" cy="119405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2795562" y="5626100"/>
            <a:ext cx="1367155" cy="163830"/>
            <a:chOff x="2795562" y="5626100"/>
            <a:chExt cx="1367155" cy="163830"/>
          </a:xfrm>
        </p:grpSpPr>
        <p:pic>
          <p:nvPicPr>
            <p:cNvPr id="91" name="object 9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95562" y="5626100"/>
              <a:ext cx="135559" cy="15875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53145" y="5665470"/>
              <a:ext cx="122057" cy="12444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99231" y="5665482"/>
              <a:ext cx="110413" cy="11936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3230473" y="5709910"/>
              <a:ext cx="62230" cy="29845"/>
            </a:xfrm>
            <a:custGeom>
              <a:avLst/>
              <a:gdLst/>
              <a:ahLst/>
              <a:cxnLst/>
              <a:rect l="l" t="t" r="r" b="b"/>
              <a:pathLst>
                <a:path w="62229" h="29845">
                  <a:moveTo>
                    <a:pt x="62175" y="0"/>
                  </a:moveTo>
                  <a:lnTo>
                    <a:pt x="0" y="0"/>
                  </a:lnTo>
                  <a:lnTo>
                    <a:pt x="0" y="29219"/>
                  </a:lnTo>
                  <a:lnTo>
                    <a:pt x="62175" y="29219"/>
                  </a:lnTo>
                  <a:lnTo>
                    <a:pt x="62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18090" y="5626100"/>
              <a:ext cx="132130" cy="16381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80231" y="5665482"/>
              <a:ext cx="110413" cy="11936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620846" y="562609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5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5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72230" y="5626100"/>
              <a:ext cx="203073" cy="16381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99331" y="5665444"/>
              <a:ext cx="262864" cy="119405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2787332" y="5872492"/>
            <a:ext cx="1997075" cy="457834"/>
            <a:chOff x="2787332" y="5872492"/>
            <a:chExt cx="1997075" cy="457834"/>
          </a:xfrm>
        </p:grpSpPr>
        <p:pic>
          <p:nvPicPr>
            <p:cNvPr id="101" name="object 10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89618" y="5872492"/>
              <a:ext cx="152933" cy="16637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2972231" y="5875019"/>
              <a:ext cx="591185" cy="207010"/>
            </a:xfrm>
            <a:custGeom>
              <a:avLst/>
              <a:gdLst/>
              <a:ahLst/>
              <a:cxnLst/>
              <a:rect l="l" t="t" r="r" b="b"/>
              <a:pathLst>
                <a:path w="591185" h="207010">
                  <a:moveTo>
                    <a:pt x="70180" y="39370"/>
                  </a:moveTo>
                  <a:lnTo>
                    <a:pt x="66294" y="39370"/>
                  </a:lnTo>
                  <a:lnTo>
                    <a:pt x="55727" y="41046"/>
                  </a:lnTo>
                  <a:lnTo>
                    <a:pt x="46228" y="45897"/>
                  </a:lnTo>
                  <a:lnTo>
                    <a:pt x="38188" y="53721"/>
                  </a:lnTo>
                  <a:lnTo>
                    <a:pt x="32004" y="64274"/>
                  </a:lnTo>
                  <a:lnTo>
                    <a:pt x="32004" y="40640"/>
                  </a:lnTo>
                  <a:lnTo>
                    <a:pt x="0" y="40640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96532"/>
                  </a:lnTo>
                  <a:lnTo>
                    <a:pt x="33756" y="84874"/>
                  </a:lnTo>
                  <a:lnTo>
                    <a:pt x="39027" y="76530"/>
                  </a:lnTo>
                  <a:lnTo>
                    <a:pt x="47815" y="71539"/>
                  </a:lnTo>
                  <a:lnTo>
                    <a:pt x="60109" y="69862"/>
                  </a:lnTo>
                  <a:lnTo>
                    <a:pt x="63550" y="69862"/>
                  </a:lnTo>
                  <a:lnTo>
                    <a:pt x="65824" y="69989"/>
                  </a:lnTo>
                  <a:lnTo>
                    <a:pt x="70180" y="70370"/>
                  </a:lnTo>
                  <a:lnTo>
                    <a:pt x="70180" y="39370"/>
                  </a:lnTo>
                  <a:close/>
                </a:path>
                <a:path w="591185" h="207010">
                  <a:moveTo>
                    <a:pt x="194500" y="106629"/>
                  </a:moveTo>
                  <a:lnTo>
                    <a:pt x="194462" y="103124"/>
                  </a:lnTo>
                  <a:lnTo>
                    <a:pt x="194157" y="95465"/>
                  </a:lnTo>
                  <a:lnTo>
                    <a:pt x="193382" y="88900"/>
                  </a:lnTo>
                  <a:lnTo>
                    <a:pt x="193205" y="87376"/>
                  </a:lnTo>
                  <a:lnTo>
                    <a:pt x="191693" y="79946"/>
                  </a:lnTo>
                  <a:lnTo>
                    <a:pt x="189699" y="73317"/>
                  </a:lnTo>
                  <a:lnTo>
                    <a:pt x="183273" y="62242"/>
                  </a:lnTo>
                  <a:lnTo>
                    <a:pt x="181444" y="59080"/>
                  </a:lnTo>
                  <a:lnTo>
                    <a:pt x="169430" y="48399"/>
                  </a:lnTo>
                  <a:lnTo>
                    <a:pt x="161137" y="44729"/>
                  </a:lnTo>
                  <a:lnTo>
                    <a:pt x="161137" y="88900"/>
                  </a:lnTo>
                  <a:lnTo>
                    <a:pt x="111988" y="88900"/>
                  </a:lnTo>
                  <a:lnTo>
                    <a:pt x="114642" y="77241"/>
                  </a:lnTo>
                  <a:lnTo>
                    <a:pt x="119557" y="68910"/>
                  </a:lnTo>
                  <a:lnTo>
                    <a:pt x="126733" y="63919"/>
                  </a:lnTo>
                  <a:lnTo>
                    <a:pt x="136220" y="62242"/>
                  </a:lnTo>
                  <a:lnTo>
                    <a:pt x="144221" y="62242"/>
                  </a:lnTo>
                  <a:lnTo>
                    <a:pt x="161137" y="88900"/>
                  </a:lnTo>
                  <a:lnTo>
                    <a:pt x="161137" y="44729"/>
                  </a:lnTo>
                  <a:lnTo>
                    <a:pt x="154305" y="41694"/>
                  </a:lnTo>
                  <a:lnTo>
                    <a:pt x="136664" y="39370"/>
                  </a:lnTo>
                  <a:lnTo>
                    <a:pt x="112776" y="43802"/>
                  </a:lnTo>
                  <a:lnTo>
                    <a:pt x="94792" y="56489"/>
                  </a:lnTo>
                  <a:lnTo>
                    <a:pt x="83451" y="76555"/>
                  </a:lnTo>
                  <a:lnTo>
                    <a:pt x="79514" y="103124"/>
                  </a:lnTo>
                  <a:lnTo>
                    <a:pt x="83413" y="128485"/>
                  </a:lnTo>
                  <a:lnTo>
                    <a:pt x="94627" y="147586"/>
                  </a:lnTo>
                  <a:lnTo>
                    <a:pt x="112395" y="159626"/>
                  </a:lnTo>
                  <a:lnTo>
                    <a:pt x="135978" y="163817"/>
                  </a:lnTo>
                  <a:lnTo>
                    <a:pt x="155575" y="161112"/>
                  </a:lnTo>
                  <a:lnTo>
                    <a:pt x="172262" y="153403"/>
                  </a:lnTo>
                  <a:lnTo>
                    <a:pt x="185089" y="141376"/>
                  </a:lnTo>
                  <a:lnTo>
                    <a:pt x="185305" y="140944"/>
                  </a:lnTo>
                  <a:lnTo>
                    <a:pt x="193128" y="125653"/>
                  </a:lnTo>
                  <a:lnTo>
                    <a:pt x="161582" y="125653"/>
                  </a:lnTo>
                  <a:lnTo>
                    <a:pt x="157759" y="132130"/>
                  </a:lnTo>
                  <a:lnTo>
                    <a:pt x="152260" y="136931"/>
                  </a:lnTo>
                  <a:lnTo>
                    <a:pt x="145313" y="139928"/>
                  </a:lnTo>
                  <a:lnTo>
                    <a:pt x="137121" y="140944"/>
                  </a:lnTo>
                  <a:lnTo>
                    <a:pt x="127977" y="140944"/>
                  </a:lnTo>
                  <a:lnTo>
                    <a:pt x="111518" y="109220"/>
                  </a:lnTo>
                  <a:lnTo>
                    <a:pt x="194271" y="109220"/>
                  </a:lnTo>
                  <a:lnTo>
                    <a:pt x="194500" y="106629"/>
                  </a:lnTo>
                  <a:close/>
                </a:path>
                <a:path w="591185" h="207010">
                  <a:moveTo>
                    <a:pt x="321500" y="106629"/>
                  </a:moveTo>
                  <a:lnTo>
                    <a:pt x="321462" y="103124"/>
                  </a:lnTo>
                  <a:lnTo>
                    <a:pt x="321157" y="95465"/>
                  </a:lnTo>
                  <a:lnTo>
                    <a:pt x="320382" y="88900"/>
                  </a:lnTo>
                  <a:lnTo>
                    <a:pt x="320205" y="87376"/>
                  </a:lnTo>
                  <a:lnTo>
                    <a:pt x="318693" y="79946"/>
                  </a:lnTo>
                  <a:lnTo>
                    <a:pt x="316699" y="73317"/>
                  </a:lnTo>
                  <a:lnTo>
                    <a:pt x="310273" y="62242"/>
                  </a:lnTo>
                  <a:lnTo>
                    <a:pt x="308444" y="59080"/>
                  </a:lnTo>
                  <a:lnTo>
                    <a:pt x="296430" y="48399"/>
                  </a:lnTo>
                  <a:lnTo>
                    <a:pt x="288137" y="44729"/>
                  </a:lnTo>
                  <a:lnTo>
                    <a:pt x="288137" y="88900"/>
                  </a:lnTo>
                  <a:lnTo>
                    <a:pt x="238988" y="88900"/>
                  </a:lnTo>
                  <a:lnTo>
                    <a:pt x="241642" y="77241"/>
                  </a:lnTo>
                  <a:lnTo>
                    <a:pt x="246557" y="68910"/>
                  </a:lnTo>
                  <a:lnTo>
                    <a:pt x="253733" y="63919"/>
                  </a:lnTo>
                  <a:lnTo>
                    <a:pt x="263220" y="62242"/>
                  </a:lnTo>
                  <a:lnTo>
                    <a:pt x="271221" y="62242"/>
                  </a:lnTo>
                  <a:lnTo>
                    <a:pt x="288137" y="88900"/>
                  </a:lnTo>
                  <a:lnTo>
                    <a:pt x="288137" y="44729"/>
                  </a:lnTo>
                  <a:lnTo>
                    <a:pt x="281305" y="41694"/>
                  </a:lnTo>
                  <a:lnTo>
                    <a:pt x="263664" y="39370"/>
                  </a:lnTo>
                  <a:lnTo>
                    <a:pt x="239776" y="43802"/>
                  </a:lnTo>
                  <a:lnTo>
                    <a:pt x="221792" y="56489"/>
                  </a:lnTo>
                  <a:lnTo>
                    <a:pt x="210451" y="76555"/>
                  </a:lnTo>
                  <a:lnTo>
                    <a:pt x="206514" y="103124"/>
                  </a:lnTo>
                  <a:lnTo>
                    <a:pt x="210413" y="128485"/>
                  </a:lnTo>
                  <a:lnTo>
                    <a:pt x="221627" y="147586"/>
                  </a:lnTo>
                  <a:lnTo>
                    <a:pt x="239395" y="159626"/>
                  </a:lnTo>
                  <a:lnTo>
                    <a:pt x="262978" y="163817"/>
                  </a:lnTo>
                  <a:lnTo>
                    <a:pt x="282575" y="161112"/>
                  </a:lnTo>
                  <a:lnTo>
                    <a:pt x="299262" y="153403"/>
                  </a:lnTo>
                  <a:lnTo>
                    <a:pt x="312089" y="141376"/>
                  </a:lnTo>
                  <a:lnTo>
                    <a:pt x="312305" y="140944"/>
                  </a:lnTo>
                  <a:lnTo>
                    <a:pt x="320128" y="125653"/>
                  </a:lnTo>
                  <a:lnTo>
                    <a:pt x="288582" y="125653"/>
                  </a:lnTo>
                  <a:lnTo>
                    <a:pt x="284759" y="132130"/>
                  </a:lnTo>
                  <a:lnTo>
                    <a:pt x="279260" y="136931"/>
                  </a:lnTo>
                  <a:lnTo>
                    <a:pt x="272313" y="139928"/>
                  </a:lnTo>
                  <a:lnTo>
                    <a:pt x="264121" y="140944"/>
                  </a:lnTo>
                  <a:lnTo>
                    <a:pt x="254977" y="140944"/>
                  </a:lnTo>
                  <a:lnTo>
                    <a:pt x="238518" y="109220"/>
                  </a:lnTo>
                  <a:lnTo>
                    <a:pt x="321271" y="109220"/>
                  </a:lnTo>
                  <a:lnTo>
                    <a:pt x="321500" y="106629"/>
                  </a:lnTo>
                  <a:close/>
                </a:path>
                <a:path w="591185" h="207010">
                  <a:moveTo>
                    <a:pt x="453072" y="0"/>
                  </a:moveTo>
                  <a:lnTo>
                    <a:pt x="421081" y="0"/>
                  </a:lnTo>
                  <a:lnTo>
                    <a:pt x="421081" y="102247"/>
                  </a:lnTo>
                  <a:lnTo>
                    <a:pt x="419150" y="116636"/>
                  </a:lnTo>
                  <a:lnTo>
                    <a:pt x="419112" y="116916"/>
                  </a:lnTo>
                  <a:lnTo>
                    <a:pt x="413651" y="128206"/>
                  </a:lnTo>
                  <a:lnTo>
                    <a:pt x="413588" y="128333"/>
                  </a:lnTo>
                  <a:lnTo>
                    <a:pt x="404977" y="135839"/>
                  </a:lnTo>
                  <a:lnTo>
                    <a:pt x="404761" y="135839"/>
                  </a:lnTo>
                  <a:lnTo>
                    <a:pt x="394106" y="138404"/>
                  </a:lnTo>
                  <a:lnTo>
                    <a:pt x="383578" y="135839"/>
                  </a:lnTo>
                  <a:lnTo>
                    <a:pt x="383260" y="135839"/>
                  </a:lnTo>
                  <a:lnTo>
                    <a:pt x="374611" y="128206"/>
                  </a:lnTo>
                  <a:lnTo>
                    <a:pt x="369087" y="116636"/>
                  </a:lnTo>
                  <a:lnTo>
                    <a:pt x="367182" y="102247"/>
                  </a:lnTo>
                  <a:lnTo>
                    <a:pt x="367131" y="101841"/>
                  </a:lnTo>
                  <a:lnTo>
                    <a:pt x="369074" y="86944"/>
                  </a:lnTo>
                  <a:lnTo>
                    <a:pt x="374611" y="75120"/>
                  </a:lnTo>
                  <a:lnTo>
                    <a:pt x="383133" y="67500"/>
                  </a:lnTo>
                  <a:lnTo>
                    <a:pt x="394042" y="64782"/>
                  </a:lnTo>
                  <a:lnTo>
                    <a:pt x="405168" y="67500"/>
                  </a:lnTo>
                  <a:lnTo>
                    <a:pt x="413677" y="75120"/>
                  </a:lnTo>
                  <a:lnTo>
                    <a:pt x="419138" y="86944"/>
                  </a:lnTo>
                  <a:lnTo>
                    <a:pt x="421017" y="101841"/>
                  </a:lnTo>
                  <a:lnTo>
                    <a:pt x="421081" y="102247"/>
                  </a:lnTo>
                  <a:lnTo>
                    <a:pt x="421081" y="0"/>
                  </a:lnTo>
                  <a:lnTo>
                    <a:pt x="421068" y="56438"/>
                  </a:lnTo>
                  <a:lnTo>
                    <a:pt x="414515" y="48856"/>
                  </a:lnTo>
                  <a:lnTo>
                    <a:pt x="406781" y="43548"/>
                  </a:lnTo>
                  <a:lnTo>
                    <a:pt x="397662" y="40411"/>
                  </a:lnTo>
                  <a:lnTo>
                    <a:pt x="387007" y="39382"/>
                  </a:lnTo>
                  <a:lnTo>
                    <a:pt x="366445" y="44157"/>
                  </a:lnTo>
                  <a:lnTo>
                    <a:pt x="349999" y="57315"/>
                  </a:lnTo>
                  <a:lnTo>
                    <a:pt x="339064" y="77127"/>
                  </a:lnTo>
                  <a:lnTo>
                    <a:pt x="335114" y="101841"/>
                  </a:lnTo>
                  <a:lnTo>
                    <a:pt x="336029" y="113715"/>
                  </a:lnTo>
                  <a:lnTo>
                    <a:pt x="355854" y="152844"/>
                  </a:lnTo>
                  <a:lnTo>
                    <a:pt x="387007" y="163842"/>
                  </a:lnTo>
                  <a:lnTo>
                    <a:pt x="397662" y="162814"/>
                  </a:lnTo>
                  <a:lnTo>
                    <a:pt x="406781" y="159677"/>
                  </a:lnTo>
                  <a:lnTo>
                    <a:pt x="414515" y="154381"/>
                  </a:lnTo>
                  <a:lnTo>
                    <a:pt x="421068" y="146850"/>
                  </a:lnTo>
                  <a:lnTo>
                    <a:pt x="421068" y="158813"/>
                  </a:lnTo>
                  <a:lnTo>
                    <a:pt x="453072" y="158813"/>
                  </a:lnTo>
                  <a:lnTo>
                    <a:pt x="453072" y="146850"/>
                  </a:lnTo>
                  <a:lnTo>
                    <a:pt x="453072" y="138404"/>
                  </a:lnTo>
                  <a:lnTo>
                    <a:pt x="453072" y="64782"/>
                  </a:lnTo>
                  <a:lnTo>
                    <a:pt x="453072" y="56438"/>
                  </a:lnTo>
                  <a:lnTo>
                    <a:pt x="453072" y="0"/>
                  </a:lnTo>
                  <a:close/>
                </a:path>
                <a:path w="591185" h="207010">
                  <a:moveTo>
                    <a:pt x="591172" y="40627"/>
                  </a:moveTo>
                  <a:lnTo>
                    <a:pt x="558253" y="40640"/>
                  </a:lnTo>
                  <a:lnTo>
                    <a:pt x="532650" y="126746"/>
                  </a:lnTo>
                  <a:lnTo>
                    <a:pt x="505447" y="40640"/>
                  </a:lnTo>
                  <a:lnTo>
                    <a:pt x="470242" y="40640"/>
                  </a:lnTo>
                  <a:lnTo>
                    <a:pt x="516191" y="163576"/>
                  </a:lnTo>
                  <a:lnTo>
                    <a:pt x="516191" y="164452"/>
                  </a:lnTo>
                  <a:lnTo>
                    <a:pt x="514654" y="172250"/>
                  </a:lnTo>
                  <a:lnTo>
                    <a:pt x="510438" y="178485"/>
                  </a:lnTo>
                  <a:lnTo>
                    <a:pt x="504126" y="182638"/>
                  </a:lnTo>
                  <a:lnTo>
                    <a:pt x="496290" y="184137"/>
                  </a:lnTo>
                  <a:lnTo>
                    <a:pt x="493788" y="184137"/>
                  </a:lnTo>
                  <a:lnTo>
                    <a:pt x="491959" y="183896"/>
                  </a:lnTo>
                  <a:lnTo>
                    <a:pt x="487845" y="182689"/>
                  </a:lnTo>
                  <a:lnTo>
                    <a:pt x="487845" y="206108"/>
                  </a:lnTo>
                  <a:lnTo>
                    <a:pt x="492645" y="206781"/>
                  </a:lnTo>
                  <a:lnTo>
                    <a:pt x="495388" y="206997"/>
                  </a:lnTo>
                  <a:lnTo>
                    <a:pt x="507276" y="206997"/>
                  </a:lnTo>
                  <a:lnTo>
                    <a:pt x="540423" y="180695"/>
                  </a:lnTo>
                  <a:lnTo>
                    <a:pt x="591172" y="406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87332" y="6121400"/>
              <a:ext cx="137388" cy="16637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947746" y="6123927"/>
              <a:ext cx="108356" cy="15876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086531" y="6163310"/>
              <a:ext cx="70180" cy="11938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176346" y="612393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5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5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38931" y="6163322"/>
              <a:ext cx="110413" cy="11936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377717" y="6123939"/>
              <a:ext cx="160832" cy="15875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569131" y="6163322"/>
              <a:ext cx="110413" cy="11936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702189" y="6163322"/>
              <a:ext cx="115900" cy="16638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840073" y="6123939"/>
              <a:ext cx="333476" cy="15875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04131" y="6163322"/>
              <a:ext cx="110413" cy="11936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336046" y="6123939"/>
              <a:ext cx="117957" cy="163842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477145" y="6163309"/>
              <a:ext cx="306779" cy="124447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5026545" y="5339067"/>
            <a:ext cx="1026794" cy="208915"/>
            <a:chOff x="5026545" y="5339067"/>
            <a:chExt cx="1026794" cy="208915"/>
          </a:xfrm>
        </p:grpSpPr>
        <p:pic>
          <p:nvPicPr>
            <p:cNvPr id="116" name="object 11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026545" y="5339067"/>
              <a:ext cx="146532" cy="16637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194732" y="5341619"/>
              <a:ext cx="579120" cy="164465"/>
            </a:xfrm>
            <a:custGeom>
              <a:avLst/>
              <a:gdLst/>
              <a:ahLst/>
              <a:cxnLst/>
              <a:rect l="l" t="t" r="r" b="b"/>
              <a:pathLst>
                <a:path w="579120" h="164464">
                  <a:moveTo>
                    <a:pt x="70180" y="39370"/>
                  </a:moveTo>
                  <a:lnTo>
                    <a:pt x="66294" y="39370"/>
                  </a:lnTo>
                  <a:lnTo>
                    <a:pt x="55727" y="41046"/>
                  </a:lnTo>
                  <a:lnTo>
                    <a:pt x="46228" y="45897"/>
                  </a:lnTo>
                  <a:lnTo>
                    <a:pt x="38188" y="53721"/>
                  </a:lnTo>
                  <a:lnTo>
                    <a:pt x="32004" y="64274"/>
                  </a:lnTo>
                  <a:lnTo>
                    <a:pt x="32004" y="40640"/>
                  </a:lnTo>
                  <a:lnTo>
                    <a:pt x="0" y="40640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96532"/>
                  </a:lnTo>
                  <a:lnTo>
                    <a:pt x="33756" y="84874"/>
                  </a:lnTo>
                  <a:lnTo>
                    <a:pt x="39027" y="76530"/>
                  </a:lnTo>
                  <a:lnTo>
                    <a:pt x="47815" y="71539"/>
                  </a:lnTo>
                  <a:lnTo>
                    <a:pt x="60121" y="69862"/>
                  </a:lnTo>
                  <a:lnTo>
                    <a:pt x="63550" y="69862"/>
                  </a:lnTo>
                  <a:lnTo>
                    <a:pt x="65836" y="69989"/>
                  </a:lnTo>
                  <a:lnTo>
                    <a:pt x="70180" y="70370"/>
                  </a:lnTo>
                  <a:lnTo>
                    <a:pt x="70180" y="39370"/>
                  </a:lnTo>
                  <a:close/>
                </a:path>
                <a:path w="579120" h="164464">
                  <a:moveTo>
                    <a:pt x="204571" y="102476"/>
                  </a:moveTo>
                  <a:lnTo>
                    <a:pt x="200431" y="75831"/>
                  </a:lnTo>
                  <a:lnTo>
                    <a:pt x="192976" y="63525"/>
                  </a:lnTo>
                  <a:lnTo>
                    <a:pt x="188455" y="56057"/>
                  </a:lnTo>
                  <a:lnTo>
                    <a:pt x="172504" y="45796"/>
                  </a:lnTo>
                  <a:lnTo>
                    <a:pt x="172504" y="101612"/>
                  </a:lnTo>
                  <a:lnTo>
                    <a:pt x="172504" y="102476"/>
                  </a:lnTo>
                  <a:lnTo>
                    <a:pt x="155295" y="136931"/>
                  </a:lnTo>
                  <a:lnTo>
                    <a:pt x="143535" y="139687"/>
                  </a:lnTo>
                  <a:lnTo>
                    <a:pt x="131686" y="136931"/>
                  </a:lnTo>
                  <a:lnTo>
                    <a:pt x="122555" y="129209"/>
                  </a:lnTo>
                  <a:lnTo>
                    <a:pt x="121907" y="127939"/>
                  </a:lnTo>
                  <a:lnTo>
                    <a:pt x="116674" y="117309"/>
                  </a:lnTo>
                  <a:lnTo>
                    <a:pt x="116586" y="117132"/>
                  </a:lnTo>
                  <a:lnTo>
                    <a:pt x="114617" y="102476"/>
                  </a:lnTo>
                  <a:lnTo>
                    <a:pt x="114503" y="101612"/>
                  </a:lnTo>
                  <a:lnTo>
                    <a:pt x="116573" y="86182"/>
                  </a:lnTo>
                  <a:lnTo>
                    <a:pt x="122504" y="74079"/>
                  </a:lnTo>
                  <a:lnTo>
                    <a:pt x="131660" y="66294"/>
                  </a:lnTo>
                  <a:lnTo>
                    <a:pt x="143535" y="63525"/>
                  </a:lnTo>
                  <a:lnTo>
                    <a:pt x="155536" y="66294"/>
                  </a:lnTo>
                  <a:lnTo>
                    <a:pt x="164668" y="74079"/>
                  </a:lnTo>
                  <a:lnTo>
                    <a:pt x="170497" y="86182"/>
                  </a:lnTo>
                  <a:lnTo>
                    <a:pt x="172504" y="101612"/>
                  </a:lnTo>
                  <a:lnTo>
                    <a:pt x="172504" y="45796"/>
                  </a:lnTo>
                  <a:lnTo>
                    <a:pt x="169240" y="43688"/>
                  </a:lnTo>
                  <a:lnTo>
                    <a:pt x="169456" y="43688"/>
                  </a:lnTo>
                  <a:lnTo>
                    <a:pt x="143306" y="39370"/>
                  </a:lnTo>
                  <a:lnTo>
                    <a:pt x="117894" y="43688"/>
                  </a:lnTo>
                  <a:lnTo>
                    <a:pt x="98755" y="56057"/>
                  </a:lnTo>
                  <a:lnTo>
                    <a:pt x="86702" y="75641"/>
                  </a:lnTo>
                  <a:lnTo>
                    <a:pt x="82511" y="101612"/>
                  </a:lnTo>
                  <a:lnTo>
                    <a:pt x="86702" y="127660"/>
                  </a:lnTo>
                  <a:lnTo>
                    <a:pt x="98831" y="147269"/>
                  </a:lnTo>
                  <a:lnTo>
                    <a:pt x="117995" y="159550"/>
                  </a:lnTo>
                  <a:lnTo>
                    <a:pt x="143535" y="163817"/>
                  </a:lnTo>
                  <a:lnTo>
                    <a:pt x="168783" y="159550"/>
                  </a:lnTo>
                  <a:lnTo>
                    <a:pt x="188112" y="147269"/>
                  </a:lnTo>
                  <a:lnTo>
                    <a:pt x="192887" y="139687"/>
                  </a:lnTo>
                  <a:lnTo>
                    <a:pt x="200304" y="127939"/>
                  </a:lnTo>
                  <a:lnTo>
                    <a:pt x="204571" y="102476"/>
                  </a:lnTo>
                  <a:close/>
                </a:path>
                <a:path w="579120" h="164464">
                  <a:moveTo>
                    <a:pt x="389293" y="40640"/>
                  </a:moveTo>
                  <a:lnTo>
                    <a:pt x="356146" y="40640"/>
                  </a:lnTo>
                  <a:lnTo>
                    <a:pt x="337400" y="123482"/>
                  </a:lnTo>
                  <a:lnTo>
                    <a:pt x="318884" y="40640"/>
                  </a:lnTo>
                  <a:lnTo>
                    <a:pt x="286867" y="40640"/>
                  </a:lnTo>
                  <a:lnTo>
                    <a:pt x="268135" y="123482"/>
                  </a:lnTo>
                  <a:lnTo>
                    <a:pt x="248475" y="40640"/>
                  </a:lnTo>
                  <a:lnTo>
                    <a:pt x="215328" y="40640"/>
                  </a:lnTo>
                  <a:lnTo>
                    <a:pt x="250075" y="158750"/>
                  </a:lnTo>
                  <a:lnTo>
                    <a:pt x="282994" y="158750"/>
                  </a:lnTo>
                  <a:lnTo>
                    <a:pt x="302641" y="75819"/>
                  </a:lnTo>
                  <a:lnTo>
                    <a:pt x="321157" y="158750"/>
                  </a:lnTo>
                  <a:lnTo>
                    <a:pt x="354317" y="158750"/>
                  </a:lnTo>
                  <a:lnTo>
                    <a:pt x="389293" y="40640"/>
                  </a:lnTo>
                  <a:close/>
                </a:path>
                <a:path w="579120" h="164464">
                  <a:moveTo>
                    <a:pt x="516572" y="0"/>
                  </a:moveTo>
                  <a:lnTo>
                    <a:pt x="484581" y="0"/>
                  </a:lnTo>
                  <a:lnTo>
                    <a:pt x="484581" y="102247"/>
                  </a:lnTo>
                  <a:lnTo>
                    <a:pt x="482650" y="116636"/>
                  </a:lnTo>
                  <a:lnTo>
                    <a:pt x="482612" y="116916"/>
                  </a:lnTo>
                  <a:lnTo>
                    <a:pt x="477151" y="128206"/>
                  </a:lnTo>
                  <a:lnTo>
                    <a:pt x="477088" y="128333"/>
                  </a:lnTo>
                  <a:lnTo>
                    <a:pt x="468477" y="135839"/>
                  </a:lnTo>
                  <a:lnTo>
                    <a:pt x="468261" y="135839"/>
                  </a:lnTo>
                  <a:lnTo>
                    <a:pt x="457606" y="138404"/>
                  </a:lnTo>
                  <a:lnTo>
                    <a:pt x="447078" y="135839"/>
                  </a:lnTo>
                  <a:lnTo>
                    <a:pt x="446760" y="135839"/>
                  </a:lnTo>
                  <a:lnTo>
                    <a:pt x="438111" y="128206"/>
                  </a:lnTo>
                  <a:lnTo>
                    <a:pt x="432587" y="116636"/>
                  </a:lnTo>
                  <a:lnTo>
                    <a:pt x="430682" y="102247"/>
                  </a:lnTo>
                  <a:lnTo>
                    <a:pt x="430631" y="101841"/>
                  </a:lnTo>
                  <a:lnTo>
                    <a:pt x="432574" y="86944"/>
                  </a:lnTo>
                  <a:lnTo>
                    <a:pt x="438111" y="75120"/>
                  </a:lnTo>
                  <a:lnTo>
                    <a:pt x="446633" y="67500"/>
                  </a:lnTo>
                  <a:lnTo>
                    <a:pt x="457542" y="64782"/>
                  </a:lnTo>
                  <a:lnTo>
                    <a:pt x="468668" y="67500"/>
                  </a:lnTo>
                  <a:lnTo>
                    <a:pt x="477177" y="75120"/>
                  </a:lnTo>
                  <a:lnTo>
                    <a:pt x="482638" y="86944"/>
                  </a:lnTo>
                  <a:lnTo>
                    <a:pt x="484517" y="101841"/>
                  </a:lnTo>
                  <a:lnTo>
                    <a:pt x="484581" y="102247"/>
                  </a:lnTo>
                  <a:lnTo>
                    <a:pt x="484581" y="0"/>
                  </a:lnTo>
                  <a:lnTo>
                    <a:pt x="484568" y="56438"/>
                  </a:lnTo>
                  <a:lnTo>
                    <a:pt x="478015" y="48856"/>
                  </a:lnTo>
                  <a:lnTo>
                    <a:pt x="470281" y="43548"/>
                  </a:lnTo>
                  <a:lnTo>
                    <a:pt x="461162" y="40411"/>
                  </a:lnTo>
                  <a:lnTo>
                    <a:pt x="450507" y="39382"/>
                  </a:lnTo>
                  <a:lnTo>
                    <a:pt x="429945" y="44157"/>
                  </a:lnTo>
                  <a:lnTo>
                    <a:pt x="413499" y="57315"/>
                  </a:lnTo>
                  <a:lnTo>
                    <a:pt x="402564" y="77127"/>
                  </a:lnTo>
                  <a:lnTo>
                    <a:pt x="398614" y="101841"/>
                  </a:lnTo>
                  <a:lnTo>
                    <a:pt x="399529" y="113715"/>
                  </a:lnTo>
                  <a:lnTo>
                    <a:pt x="419354" y="152844"/>
                  </a:lnTo>
                  <a:lnTo>
                    <a:pt x="450507" y="163842"/>
                  </a:lnTo>
                  <a:lnTo>
                    <a:pt x="461162" y="162814"/>
                  </a:lnTo>
                  <a:lnTo>
                    <a:pt x="470281" y="159677"/>
                  </a:lnTo>
                  <a:lnTo>
                    <a:pt x="478015" y="154381"/>
                  </a:lnTo>
                  <a:lnTo>
                    <a:pt x="484568" y="146850"/>
                  </a:lnTo>
                  <a:lnTo>
                    <a:pt x="484568" y="158813"/>
                  </a:lnTo>
                  <a:lnTo>
                    <a:pt x="516572" y="158813"/>
                  </a:lnTo>
                  <a:lnTo>
                    <a:pt x="516572" y="146850"/>
                  </a:lnTo>
                  <a:lnTo>
                    <a:pt x="516572" y="138404"/>
                  </a:lnTo>
                  <a:lnTo>
                    <a:pt x="516572" y="64782"/>
                  </a:lnTo>
                  <a:lnTo>
                    <a:pt x="516572" y="56438"/>
                  </a:lnTo>
                  <a:lnTo>
                    <a:pt x="516572" y="0"/>
                  </a:lnTo>
                  <a:close/>
                </a:path>
                <a:path w="579120" h="164464">
                  <a:moveTo>
                    <a:pt x="579018" y="41198"/>
                  </a:moveTo>
                  <a:lnTo>
                    <a:pt x="547014" y="41198"/>
                  </a:lnTo>
                  <a:lnTo>
                    <a:pt x="547014" y="158750"/>
                  </a:lnTo>
                  <a:lnTo>
                    <a:pt x="579018" y="158750"/>
                  </a:lnTo>
                  <a:lnTo>
                    <a:pt x="579018" y="41198"/>
                  </a:lnTo>
                  <a:close/>
                </a:path>
                <a:path w="579120" h="164464">
                  <a:moveTo>
                    <a:pt x="579018" y="0"/>
                  </a:moveTo>
                  <a:lnTo>
                    <a:pt x="547014" y="0"/>
                  </a:lnTo>
                  <a:lnTo>
                    <a:pt x="547014" y="27952"/>
                  </a:lnTo>
                  <a:lnTo>
                    <a:pt x="579018" y="27952"/>
                  </a:lnTo>
                  <a:lnTo>
                    <a:pt x="579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04331" y="5381002"/>
              <a:ext cx="110413" cy="119367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937390" y="5381002"/>
              <a:ext cx="115900" cy="166382"/>
            </a:xfrm>
            <a:prstGeom prst="rect">
              <a:avLst/>
            </a:prstGeom>
          </p:spPr>
        </p:pic>
      </p:grpSp>
      <p:grpSp>
        <p:nvGrpSpPr>
          <p:cNvPr id="120" name="object 120"/>
          <p:cNvGrpSpPr/>
          <p:nvPr/>
        </p:nvGrpSpPr>
        <p:grpSpPr>
          <a:xfrm>
            <a:off x="7067232" y="5316220"/>
            <a:ext cx="1082040" cy="208915"/>
            <a:chOff x="7067232" y="5316220"/>
            <a:chExt cx="1082040" cy="208915"/>
          </a:xfrm>
        </p:grpSpPr>
        <p:pic>
          <p:nvPicPr>
            <p:cNvPr id="121" name="object 12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067232" y="5316220"/>
              <a:ext cx="264426" cy="16637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53732" y="5358130"/>
              <a:ext cx="321500" cy="124447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696632" y="5358142"/>
              <a:ext cx="110413" cy="119367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7837246" y="531875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899832" y="5358142"/>
              <a:ext cx="110413" cy="11936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032890" y="5358142"/>
              <a:ext cx="115900" cy="166382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8243417" y="5318759"/>
            <a:ext cx="778510" cy="164465"/>
            <a:chOff x="8243417" y="5318759"/>
            <a:chExt cx="778510" cy="164465"/>
          </a:xfrm>
        </p:grpSpPr>
        <p:pic>
          <p:nvPicPr>
            <p:cNvPr id="128" name="object 12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243417" y="5318759"/>
              <a:ext cx="162306" cy="15875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426846" y="5318759"/>
              <a:ext cx="256258" cy="163842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711488" y="5359387"/>
              <a:ext cx="110413" cy="123190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8853246" y="531875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2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32002" y="158750"/>
                  </a:lnTo>
                  <a:lnTo>
                    <a:pt x="320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906446" y="5358129"/>
              <a:ext cx="114985" cy="124447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7077532" y="5566409"/>
            <a:ext cx="943610" cy="207010"/>
            <a:chOff x="7077532" y="5566409"/>
            <a:chExt cx="943610" cy="207010"/>
          </a:xfrm>
        </p:grpSpPr>
        <p:pic>
          <p:nvPicPr>
            <p:cNvPr id="134" name="object 13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077532" y="5566422"/>
              <a:ext cx="138074" cy="158737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7240346" y="556640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291730" y="5605779"/>
              <a:ext cx="243802" cy="12444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556931" y="5605779"/>
              <a:ext cx="193357" cy="124472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7773746" y="556640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825130" y="5578436"/>
              <a:ext cx="195973" cy="194970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8103717" y="5566409"/>
            <a:ext cx="1426210" cy="163830"/>
            <a:chOff x="8103717" y="5566409"/>
            <a:chExt cx="1426210" cy="163830"/>
          </a:xfrm>
        </p:grpSpPr>
        <p:pic>
          <p:nvPicPr>
            <p:cNvPr id="141" name="object 14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3717" y="5566409"/>
              <a:ext cx="162306" cy="15875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285518" y="5605792"/>
              <a:ext cx="113385" cy="124447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8421446" y="556640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484031" y="5578436"/>
              <a:ext cx="321272" cy="151803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8827846" y="5566409"/>
              <a:ext cx="32384" cy="158750"/>
            </a:xfrm>
            <a:custGeom>
              <a:avLst/>
              <a:gdLst/>
              <a:ahLst/>
              <a:cxnLst/>
              <a:rect l="l" t="t" r="r" b="b"/>
              <a:pathLst>
                <a:path w="32384" h="158750">
                  <a:moveTo>
                    <a:pt x="32004" y="41198"/>
                  </a:moveTo>
                  <a:lnTo>
                    <a:pt x="0" y="41198"/>
                  </a:lnTo>
                  <a:lnTo>
                    <a:pt x="0" y="158750"/>
                  </a:lnTo>
                  <a:lnTo>
                    <a:pt x="32004" y="158750"/>
                  </a:lnTo>
                  <a:lnTo>
                    <a:pt x="32004" y="41198"/>
                  </a:lnTo>
                  <a:close/>
                </a:path>
                <a:path w="32384" h="158750">
                  <a:moveTo>
                    <a:pt x="32004" y="0"/>
                  </a:moveTo>
                  <a:lnTo>
                    <a:pt x="0" y="0"/>
                  </a:lnTo>
                  <a:lnTo>
                    <a:pt x="0" y="27952"/>
                  </a:lnTo>
                  <a:lnTo>
                    <a:pt x="32004" y="2795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890431" y="5605792"/>
              <a:ext cx="110413" cy="119367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022118" y="5605792"/>
              <a:ext cx="113385" cy="12444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157131" y="5605792"/>
              <a:ext cx="110413" cy="119367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290202" y="5605779"/>
              <a:ext cx="239230" cy="124447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748030" y="2874035"/>
            <a:ext cx="804545" cy="374650"/>
            <a:chOff x="748030" y="2874035"/>
            <a:chExt cx="804545" cy="374650"/>
          </a:xfrm>
        </p:grpSpPr>
        <p:sp>
          <p:nvSpPr>
            <p:cNvPr id="151" name="object 151"/>
            <p:cNvSpPr/>
            <p:nvPr/>
          </p:nvSpPr>
          <p:spPr>
            <a:xfrm>
              <a:off x="748030" y="2874035"/>
              <a:ext cx="153035" cy="288290"/>
            </a:xfrm>
            <a:custGeom>
              <a:avLst/>
              <a:gdLst/>
              <a:ahLst/>
              <a:cxnLst/>
              <a:rect l="l" t="t" r="r" b="b"/>
              <a:pathLst>
                <a:path w="153034" h="288289">
                  <a:moveTo>
                    <a:pt x="87491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24218" y="288290"/>
                  </a:lnTo>
                  <a:lnTo>
                    <a:pt x="24204" y="163804"/>
                  </a:lnTo>
                  <a:lnTo>
                    <a:pt x="132004" y="163804"/>
                  </a:lnTo>
                  <a:lnTo>
                    <a:pt x="128024" y="156657"/>
                  </a:lnTo>
                  <a:lnTo>
                    <a:pt x="115351" y="145923"/>
                  </a:lnTo>
                  <a:lnTo>
                    <a:pt x="129042" y="133110"/>
                  </a:lnTo>
                  <a:lnTo>
                    <a:pt x="130447" y="130810"/>
                  </a:lnTo>
                  <a:lnTo>
                    <a:pt x="24283" y="130810"/>
                  </a:lnTo>
                  <a:lnTo>
                    <a:pt x="24283" y="32981"/>
                  </a:lnTo>
                  <a:lnTo>
                    <a:pt x="136403" y="32981"/>
                  </a:lnTo>
                  <a:lnTo>
                    <a:pt x="130359" y="19873"/>
                  </a:lnTo>
                  <a:lnTo>
                    <a:pt x="112233" y="5042"/>
                  </a:lnTo>
                  <a:lnTo>
                    <a:pt x="87491" y="0"/>
                  </a:lnTo>
                  <a:close/>
                </a:path>
                <a:path w="153034" h="288289">
                  <a:moveTo>
                    <a:pt x="132004" y="163804"/>
                  </a:moveTo>
                  <a:lnTo>
                    <a:pt x="86702" y="163804"/>
                  </a:lnTo>
                  <a:lnTo>
                    <a:pt x="100704" y="166842"/>
                  </a:lnTo>
                  <a:lnTo>
                    <a:pt x="110434" y="176199"/>
                  </a:lnTo>
                  <a:lnTo>
                    <a:pt x="116112" y="192243"/>
                  </a:lnTo>
                  <a:lnTo>
                    <a:pt x="117956" y="215341"/>
                  </a:lnTo>
                  <a:lnTo>
                    <a:pt x="117900" y="221056"/>
                  </a:lnTo>
                  <a:lnTo>
                    <a:pt x="117814" y="244985"/>
                  </a:lnTo>
                  <a:lnTo>
                    <a:pt x="118081" y="254330"/>
                  </a:lnTo>
                  <a:lnTo>
                    <a:pt x="119167" y="266922"/>
                  </a:lnTo>
                  <a:lnTo>
                    <a:pt x="120886" y="278399"/>
                  </a:lnTo>
                  <a:lnTo>
                    <a:pt x="123167" y="288290"/>
                  </a:lnTo>
                  <a:lnTo>
                    <a:pt x="152603" y="288290"/>
                  </a:lnTo>
                  <a:lnTo>
                    <a:pt x="152603" y="279184"/>
                  </a:lnTo>
                  <a:lnTo>
                    <a:pt x="147037" y="271492"/>
                  </a:lnTo>
                  <a:lnTo>
                    <a:pt x="143644" y="260945"/>
                  </a:lnTo>
                  <a:lnTo>
                    <a:pt x="141863" y="244985"/>
                  </a:lnTo>
                  <a:lnTo>
                    <a:pt x="141133" y="221056"/>
                  </a:lnTo>
                  <a:lnTo>
                    <a:pt x="139932" y="192243"/>
                  </a:lnTo>
                  <a:lnTo>
                    <a:pt x="139888" y="191184"/>
                  </a:lnTo>
                  <a:lnTo>
                    <a:pt x="135860" y="170730"/>
                  </a:lnTo>
                  <a:lnTo>
                    <a:pt x="132004" y="163804"/>
                  </a:lnTo>
                  <a:close/>
                </a:path>
                <a:path w="153034" h="288289">
                  <a:moveTo>
                    <a:pt x="136403" y="32981"/>
                  </a:moveTo>
                  <a:lnTo>
                    <a:pt x="82842" y="32981"/>
                  </a:lnTo>
                  <a:lnTo>
                    <a:pt x="91981" y="33591"/>
                  </a:lnTo>
                  <a:lnTo>
                    <a:pt x="99337" y="35518"/>
                  </a:lnTo>
                  <a:lnTo>
                    <a:pt x="119434" y="70042"/>
                  </a:lnTo>
                  <a:lnTo>
                    <a:pt x="120064" y="82092"/>
                  </a:lnTo>
                  <a:lnTo>
                    <a:pt x="117872" y="103844"/>
                  </a:lnTo>
                  <a:lnTo>
                    <a:pt x="111116" y="119019"/>
                  </a:lnTo>
                  <a:lnTo>
                    <a:pt x="99529" y="127911"/>
                  </a:lnTo>
                  <a:lnTo>
                    <a:pt x="82842" y="130810"/>
                  </a:lnTo>
                  <a:lnTo>
                    <a:pt x="130447" y="130810"/>
                  </a:lnTo>
                  <a:lnTo>
                    <a:pt x="138336" y="117890"/>
                  </a:lnTo>
                  <a:lnTo>
                    <a:pt x="143625" y="99485"/>
                  </a:lnTo>
                  <a:lnTo>
                    <a:pt x="145300" y="77114"/>
                  </a:lnTo>
                  <a:lnTo>
                    <a:pt x="141504" y="44046"/>
                  </a:lnTo>
                  <a:lnTo>
                    <a:pt x="136403" y="32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22287" y="2948965"/>
              <a:ext cx="123101" cy="222237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1070698" y="2948965"/>
              <a:ext cx="122555" cy="299720"/>
            </a:xfrm>
            <a:custGeom>
              <a:avLst/>
              <a:gdLst/>
              <a:ahLst/>
              <a:cxnLst/>
              <a:rect l="l" t="t" r="r" b="b"/>
              <a:pathLst>
                <a:path w="122555" h="299719">
                  <a:moveTo>
                    <a:pt x="20043" y="5981"/>
                  </a:moveTo>
                  <a:lnTo>
                    <a:pt x="0" y="5981"/>
                  </a:lnTo>
                  <a:lnTo>
                    <a:pt x="0" y="299694"/>
                  </a:lnTo>
                  <a:lnTo>
                    <a:pt x="21857" y="299694"/>
                  </a:lnTo>
                  <a:lnTo>
                    <a:pt x="21857" y="191770"/>
                  </a:lnTo>
                  <a:lnTo>
                    <a:pt x="59853" y="191770"/>
                  </a:lnTo>
                  <a:lnTo>
                    <a:pt x="24673" y="144669"/>
                  </a:lnTo>
                  <a:lnTo>
                    <a:pt x="21954" y="112306"/>
                  </a:lnTo>
                  <a:lnTo>
                    <a:pt x="21857" y="111125"/>
                  </a:lnTo>
                  <a:lnTo>
                    <a:pt x="32184" y="52754"/>
                  </a:lnTo>
                  <a:lnTo>
                    <a:pt x="43474" y="37261"/>
                  </a:lnTo>
                  <a:lnTo>
                    <a:pt x="20043" y="37261"/>
                  </a:lnTo>
                  <a:lnTo>
                    <a:pt x="20043" y="5981"/>
                  </a:lnTo>
                  <a:close/>
                </a:path>
                <a:path w="122555" h="299719">
                  <a:moveTo>
                    <a:pt x="106361" y="30467"/>
                  </a:moveTo>
                  <a:lnTo>
                    <a:pt x="59889" y="30467"/>
                  </a:lnTo>
                  <a:lnTo>
                    <a:pt x="76140" y="36259"/>
                  </a:lnTo>
                  <a:lnTo>
                    <a:pt x="88618" y="52754"/>
                  </a:lnTo>
                  <a:lnTo>
                    <a:pt x="96604" y="78562"/>
                  </a:lnTo>
                  <a:lnTo>
                    <a:pt x="99319" y="111125"/>
                  </a:lnTo>
                  <a:lnTo>
                    <a:pt x="99346" y="113118"/>
                  </a:lnTo>
                  <a:lnTo>
                    <a:pt x="96596" y="144337"/>
                  </a:lnTo>
                  <a:lnTo>
                    <a:pt x="96567" y="144669"/>
                  </a:lnTo>
                  <a:lnTo>
                    <a:pt x="88519" y="169768"/>
                  </a:lnTo>
                  <a:lnTo>
                    <a:pt x="75926" y="186039"/>
                  </a:lnTo>
                  <a:lnTo>
                    <a:pt x="59853" y="191770"/>
                  </a:lnTo>
                  <a:lnTo>
                    <a:pt x="21857" y="191770"/>
                  </a:lnTo>
                  <a:lnTo>
                    <a:pt x="30749" y="205429"/>
                  </a:lnTo>
                  <a:lnTo>
                    <a:pt x="40469" y="214914"/>
                  </a:lnTo>
                  <a:lnTo>
                    <a:pt x="51361" y="220443"/>
                  </a:lnTo>
                  <a:lnTo>
                    <a:pt x="63767" y="222237"/>
                  </a:lnTo>
                  <a:lnTo>
                    <a:pt x="87702" y="214472"/>
                  </a:lnTo>
                  <a:lnTo>
                    <a:pt x="106097" y="192438"/>
                  </a:lnTo>
                  <a:lnTo>
                    <a:pt x="117904" y="158023"/>
                  </a:lnTo>
                  <a:lnTo>
                    <a:pt x="122073" y="113118"/>
                  </a:lnTo>
                  <a:lnTo>
                    <a:pt x="118011" y="66088"/>
                  </a:lnTo>
                  <a:lnTo>
                    <a:pt x="106361" y="30467"/>
                  </a:lnTo>
                  <a:close/>
                </a:path>
                <a:path w="122555" h="299719">
                  <a:moveTo>
                    <a:pt x="63510" y="0"/>
                  </a:moveTo>
                  <a:lnTo>
                    <a:pt x="50353" y="2371"/>
                  </a:lnTo>
                  <a:lnTo>
                    <a:pt x="38658" y="9429"/>
                  </a:lnTo>
                  <a:lnTo>
                    <a:pt x="28523" y="21088"/>
                  </a:lnTo>
                  <a:lnTo>
                    <a:pt x="20043" y="37261"/>
                  </a:lnTo>
                  <a:lnTo>
                    <a:pt x="43474" y="37261"/>
                  </a:lnTo>
                  <a:lnTo>
                    <a:pt x="44213" y="36259"/>
                  </a:lnTo>
                  <a:lnTo>
                    <a:pt x="59853" y="30467"/>
                  </a:lnTo>
                  <a:lnTo>
                    <a:pt x="106362" y="30467"/>
                  </a:lnTo>
                  <a:lnTo>
                    <a:pt x="87926" y="7889"/>
                  </a:lnTo>
                  <a:lnTo>
                    <a:pt x="63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219379" y="2948939"/>
              <a:ext cx="332649" cy="222262"/>
            </a:xfrm>
            <a:prstGeom prst="rect">
              <a:avLst/>
            </a:prstGeom>
          </p:spPr>
        </p:pic>
      </p:grpSp>
      <p:grpSp>
        <p:nvGrpSpPr>
          <p:cNvPr id="155" name="object 155"/>
          <p:cNvGrpSpPr/>
          <p:nvPr/>
        </p:nvGrpSpPr>
        <p:grpSpPr>
          <a:xfrm>
            <a:off x="1573796" y="2874009"/>
            <a:ext cx="608330" cy="297815"/>
            <a:chOff x="1573796" y="2874009"/>
            <a:chExt cx="608330" cy="297815"/>
          </a:xfrm>
        </p:grpSpPr>
        <p:pic>
          <p:nvPicPr>
            <p:cNvPr id="156" name="object 15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726374" y="2948952"/>
              <a:ext cx="108521" cy="213347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73796" y="2948965"/>
              <a:ext cx="123101" cy="222237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1856574" y="2898203"/>
              <a:ext cx="62865" cy="273050"/>
            </a:xfrm>
            <a:custGeom>
              <a:avLst/>
              <a:gdLst/>
              <a:ahLst/>
              <a:cxnLst/>
              <a:rect l="l" t="t" r="r" b="b"/>
              <a:pathLst>
                <a:path w="62864" h="273050">
                  <a:moveTo>
                    <a:pt x="40081" y="0"/>
                  </a:moveTo>
                  <a:lnTo>
                    <a:pt x="18478" y="0"/>
                  </a:lnTo>
                  <a:lnTo>
                    <a:pt x="18478" y="57099"/>
                  </a:lnTo>
                  <a:lnTo>
                    <a:pt x="0" y="57099"/>
                  </a:lnTo>
                  <a:lnTo>
                    <a:pt x="0" y="83756"/>
                  </a:lnTo>
                  <a:lnTo>
                    <a:pt x="18478" y="83756"/>
                  </a:lnTo>
                  <a:lnTo>
                    <a:pt x="18478" y="240207"/>
                  </a:lnTo>
                  <a:lnTo>
                    <a:pt x="20207" y="254159"/>
                  </a:lnTo>
                  <a:lnTo>
                    <a:pt x="25279" y="264445"/>
                  </a:lnTo>
                  <a:lnTo>
                    <a:pt x="33523" y="270808"/>
                  </a:lnTo>
                  <a:lnTo>
                    <a:pt x="44767" y="272986"/>
                  </a:lnTo>
                  <a:lnTo>
                    <a:pt x="49974" y="272986"/>
                  </a:lnTo>
                  <a:lnTo>
                    <a:pt x="55181" y="272199"/>
                  </a:lnTo>
                  <a:lnTo>
                    <a:pt x="62458" y="270243"/>
                  </a:lnTo>
                  <a:lnTo>
                    <a:pt x="62458" y="242747"/>
                  </a:lnTo>
                  <a:lnTo>
                    <a:pt x="59601" y="243535"/>
                  </a:lnTo>
                  <a:lnTo>
                    <a:pt x="56210" y="243801"/>
                  </a:lnTo>
                  <a:lnTo>
                    <a:pt x="42672" y="243801"/>
                  </a:lnTo>
                  <a:lnTo>
                    <a:pt x="40068" y="239852"/>
                  </a:lnTo>
                  <a:lnTo>
                    <a:pt x="40068" y="83756"/>
                  </a:lnTo>
                  <a:lnTo>
                    <a:pt x="62458" y="83756"/>
                  </a:lnTo>
                  <a:lnTo>
                    <a:pt x="62458" y="57099"/>
                  </a:lnTo>
                  <a:lnTo>
                    <a:pt x="40081" y="57099"/>
                  </a:lnTo>
                  <a:lnTo>
                    <a:pt x="40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936326" y="2948952"/>
              <a:ext cx="128248" cy="222224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2073745" y="2874009"/>
              <a:ext cx="107950" cy="297180"/>
            </a:xfrm>
            <a:custGeom>
              <a:avLst/>
              <a:gdLst/>
              <a:ahLst/>
              <a:cxnLst/>
              <a:rect l="l" t="t" r="r" b="b"/>
              <a:pathLst>
                <a:path w="107950" h="297180">
                  <a:moveTo>
                    <a:pt x="62458" y="81292"/>
                  </a:moveTo>
                  <a:lnTo>
                    <a:pt x="40081" y="81292"/>
                  </a:lnTo>
                  <a:lnTo>
                    <a:pt x="40081" y="24193"/>
                  </a:lnTo>
                  <a:lnTo>
                    <a:pt x="18478" y="24193"/>
                  </a:lnTo>
                  <a:lnTo>
                    <a:pt x="18478" y="81292"/>
                  </a:lnTo>
                  <a:lnTo>
                    <a:pt x="0" y="81292"/>
                  </a:lnTo>
                  <a:lnTo>
                    <a:pt x="0" y="107950"/>
                  </a:lnTo>
                  <a:lnTo>
                    <a:pt x="18478" y="107950"/>
                  </a:lnTo>
                  <a:lnTo>
                    <a:pt x="18478" y="264401"/>
                  </a:lnTo>
                  <a:lnTo>
                    <a:pt x="20205" y="278358"/>
                  </a:lnTo>
                  <a:lnTo>
                    <a:pt x="25273" y="288645"/>
                  </a:lnTo>
                  <a:lnTo>
                    <a:pt x="33515" y="295008"/>
                  </a:lnTo>
                  <a:lnTo>
                    <a:pt x="44767" y="297180"/>
                  </a:lnTo>
                  <a:lnTo>
                    <a:pt x="49974" y="297180"/>
                  </a:lnTo>
                  <a:lnTo>
                    <a:pt x="55181" y="296392"/>
                  </a:lnTo>
                  <a:lnTo>
                    <a:pt x="62458" y="294436"/>
                  </a:lnTo>
                  <a:lnTo>
                    <a:pt x="62458" y="266941"/>
                  </a:lnTo>
                  <a:lnTo>
                    <a:pt x="59601" y="267728"/>
                  </a:lnTo>
                  <a:lnTo>
                    <a:pt x="56210" y="267995"/>
                  </a:lnTo>
                  <a:lnTo>
                    <a:pt x="42672" y="267995"/>
                  </a:lnTo>
                  <a:lnTo>
                    <a:pt x="40068" y="264045"/>
                  </a:lnTo>
                  <a:lnTo>
                    <a:pt x="40068" y="107950"/>
                  </a:lnTo>
                  <a:lnTo>
                    <a:pt x="62458" y="107950"/>
                  </a:lnTo>
                  <a:lnTo>
                    <a:pt x="62458" y="81292"/>
                  </a:lnTo>
                  <a:close/>
                </a:path>
                <a:path w="107950" h="297180">
                  <a:moveTo>
                    <a:pt x="107784" y="81114"/>
                  </a:moveTo>
                  <a:lnTo>
                    <a:pt x="86182" y="81114"/>
                  </a:lnTo>
                  <a:lnTo>
                    <a:pt x="86182" y="288277"/>
                  </a:lnTo>
                  <a:lnTo>
                    <a:pt x="107784" y="288277"/>
                  </a:lnTo>
                  <a:lnTo>
                    <a:pt x="107784" y="81114"/>
                  </a:lnTo>
                  <a:close/>
                </a:path>
                <a:path w="107950" h="297180">
                  <a:moveTo>
                    <a:pt x="107784" y="0"/>
                  </a:moveTo>
                  <a:lnTo>
                    <a:pt x="85928" y="0"/>
                  </a:lnTo>
                  <a:lnTo>
                    <a:pt x="85928" y="41897"/>
                  </a:lnTo>
                  <a:lnTo>
                    <a:pt x="107784" y="41897"/>
                  </a:lnTo>
                  <a:lnTo>
                    <a:pt x="107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2209012" y="2948952"/>
            <a:ext cx="262255" cy="222250"/>
            <a:chOff x="2209012" y="2948952"/>
            <a:chExt cx="262255" cy="222250"/>
          </a:xfrm>
        </p:grpSpPr>
        <p:pic>
          <p:nvPicPr>
            <p:cNvPr id="162" name="object 16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362644" y="2948952"/>
              <a:ext cx="108521" cy="213347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209012" y="2948965"/>
              <a:ext cx="123367" cy="222237"/>
            </a:xfrm>
            <a:prstGeom prst="rect">
              <a:avLst/>
            </a:prstGeom>
          </p:spPr>
        </p:pic>
      </p:grpSp>
      <p:grpSp>
        <p:nvGrpSpPr>
          <p:cNvPr id="164" name="object 164"/>
          <p:cNvGrpSpPr/>
          <p:nvPr/>
        </p:nvGrpSpPr>
        <p:grpSpPr>
          <a:xfrm>
            <a:off x="3164141" y="2874009"/>
            <a:ext cx="805180" cy="297815"/>
            <a:chOff x="3164141" y="2874009"/>
            <a:chExt cx="805180" cy="297815"/>
          </a:xfrm>
        </p:grpSpPr>
        <p:sp>
          <p:nvSpPr>
            <p:cNvPr id="165" name="object 165"/>
            <p:cNvSpPr/>
            <p:nvPr/>
          </p:nvSpPr>
          <p:spPr>
            <a:xfrm>
              <a:off x="3164128" y="2874009"/>
              <a:ext cx="260350" cy="297180"/>
            </a:xfrm>
            <a:custGeom>
              <a:avLst/>
              <a:gdLst/>
              <a:ahLst/>
              <a:cxnLst/>
              <a:rect l="l" t="t" r="r" b="b"/>
              <a:pathLst>
                <a:path w="260350" h="297180">
                  <a:moveTo>
                    <a:pt x="127279" y="12"/>
                  </a:moveTo>
                  <a:lnTo>
                    <a:pt x="0" y="12"/>
                  </a:lnTo>
                  <a:lnTo>
                    <a:pt x="0" y="33032"/>
                  </a:lnTo>
                  <a:lnTo>
                    <a:pt x="0" y="124472"/>
                  </a:lnTo>
                  <a:lnTo>
                    <a:pt x="0" y="157492"/>
                  </a:lnTo>
                  <a:lnTo>
                    <a:pt x="0" y="288302"/>
                  </a:lnTo>
                  <a:lnTo>
                    <a:pt x="24206" y="288302"/>
                  </a:lnTo>
                  <a:lnTo>
                    <a:pt x="24206" y="157492"/>
                  </a:lnTo>
                  <a:lnTo>
                    <a:pt x="114782" y="157492"/>
                  </a:lnTo>
                  <a:lnTo>
                    <a:pt x="114782" y="124472"/>
                  </a:lnTo>
                  <a:lnTo>
                    <a:pt x="24206" y="124472"/>
                  </a:lnTo>
                  <a:lnTo>
                    <a:pt x="24206" y="33032"/>
                  </a:lnTo>
                  <a:lnTo>
                    <a:pt x="127279" y="33032"/>
                  </a:lnTo>
                  <a:lnTo>
                    <a:pt x="127279" y="12"/>
                  </a:lnTo>
                  <a:close/>
                </a:path>
                <a:path w="260350" h="297180">
                  <a:moveTo>
                    <a:pt x="174371" y="81114"/>
                  </a:moveTo>
                  <a:lnTo>
                    <a:pt x="152768" y="81114"/>
                  </a:lnTo>
                  <a:lnTo>
                    <a:pt x="152768" y="288277"/>
                  </a:lnTo>
                  <a:lnTo>
                    <a:pt x="174371" y="288277"/>
                  </a:lnTo>
                  <a:lnTo>
                    <a:pt x="174371" y="81114"/>
                  </a:lnTo>
                  <a:close/>
                </a:path>
                <a:path w="260350" h="297180">
                  <a:moveTo>
                    <a:pt x="174371" y="0"/>
                  </a:moveTo>
                  <a:lnTo>
                    <a:pt x="152514" y="0"/>
                  </a:lnTo>
                  <a:lnTo>
                    <a:pt x="152514" y="41897"/>
                  </a:lnTo>
                  <a:lnTo>
                    <a:pt x="174371" y="41897"/>
                  </a:lnTo>
                  <a:lnTo>
                    <a:pt x="174371" y="0"/>
                  </a:lnTo>
                  <a:close/>
                </a:path>
                <a:path w="260350" h="297180">
                  <a:moveTo>
                    <a:pt x="259854" y="81292"/>
                  </a:moveTo>
                  <a:lnTo>
                    <a:pt x="237477" y="81292"/>
                  </a:lnTo>
                  <a:lnTo>
                    <a:pt x="237477" y="24193"/>
                  </a:lnTo>
                  <a:lnTo>
                    <a:pt x="215874" y="24193"/>
                  </a:lnTo>
                  <a:lnTo>
                    <a:pt x="215874" y="81292"/>
                  </a:lnTo>
                  <a:lnTo>
                    <a:pt x="197396" y="81292"/>
                  </a:lnTo>
                  <a:lnTo>
                    <a:pt x="197396" y="107950"/>
                  </a:lnTo>
                  <a:lnTo>
                    <a:pt x="215874" y="107950"/>
                  </a:lnTo>
                  <a:lnTo>
                    <a:pt x="215874" y="264401"/>
                  </a:lnTo>
                  <a:lnTo>
                    <a:pt x="217601" y="278358"/>
                  </a:lnTo>
                  <a:lnTo>
                    <a:pt x="222669" y="288645"/>
                  </a:lnTo>
                  <a:lnTo>
                    <a:pt x="230911" y="295008"/>
                  </a:lnTo>
                  <a:lnTo>
                    <a:pt x="242163" y="297180"/>
                  </a:lnTo>
                  <a:lnTo>
                    <a:pt x="247370" y="297180"/>
                  </a:lnTo>
                  <a:lnTo>
                    <a:pt x="252577" y="296392"/>
                  </a:lnTo>
                  <a:lnTo>
                    <a:pt x="259854" y="294436"/>
                  </a:lnTo>
                  <a:lnTo>
                    <a:pt x="259854" y="266941"/>
                  </a:lnTo>
                  <a:lnTo>
                    <a:pt x="256997" y="267728"/>
                  </a:lnTo>
                  <a:lnTo>
                    <a:pt x="253606" y="267995"/>
                  </a:lnTo>
                  <a:lnTo>
                    <a:pt x="240068" y="267995"/>
                  </a:lnTo>
                  <a:lnTo>
                    <a:pt x="237464" y="264045"/>
                  </a:lnTo>
                  <a:lnTo>
                    <a:pt x="237464" y="107950"/>
                  </a:lnTo>
                  <a:lnTo>
                    <a:pt x="259854" y="107950"/>
                  </a:lnTo>
                  <a:lnTo>
                    <a:pt x="259854" y="8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48494" y="2948952"/>
              <a:ext cx="108521" cy="213347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585476" y="2948939"/>
              <a:ext cx="252552" cy="22226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858221" y="2948939"/>
              <a:ext cx="110617" cy="222237"/>
            </a:xfrm>
            <a:prstGeom prst="rect">
              <a:avLst/>
            </a:prstGeom>
          </p:spPr>
        </p:pic>
      </p:grpSp>
      <p:grpSp>
        <p:nvGrpSpPr>
          <p:cNvPr id="169" name="object 169"/>
          <p:cNvGrpSpPr/>
          <p:nvPr/>
        </p:nvGrpSpPr>
        <p:grpSpPr>
          <a:xfrm>
            <a:off x="5235575" y="2874004"/>
            <a:ext cx="1316355" cy="297815"/>
            <a:chOff x="5235575" y="2874004"/>
            <a:chExt cx="1316355" cy="297815"/>
          </a:xfrm>
        </p:grpSpPr>
        <p:sp>
          <p:nvSpPr>
            <p:cNvPr id="170" name="object 170"/>
            <p:cNvSpPr/>
            <p:nvPr/>
          </p:nvSpPr>
          <p:spPr>
            <a:xfrm>
              <a:off x="5235575" y="2874004"/>
              <a:ext cx="24765" cy="288290"/>
            </a:xfrm>
            <a:custGeom>
              <a:avLst/>
              <a:gdLst/>
              <a:ahLst/>
              <a:cxnLst/>
              <a:rect l="l" t="t" r="r" b="b"/>
              <a:pathLst>
                <a:path w="24764" h="288289">
                  <a:moveTo>
                    <a:pt x="24462" y="0"/>
                  </a:moveTo>
                  <a:lnTo>
                    <a:pt x="0" y="0"/>
                  </a:lnTo>
                  <a:lnTo>
                    <a:pt x="0" y="288295"/>
                  </a:lnTo>
                  <a:lnTo>
                    <a:pt x="24462" y="288295"/>
                  </a:lnTo>
                  <a:lnTo>
                    <a:pt x="24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00154" y="2948952"/>
              <a:ext cx="108521" cy="213347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5443893" y="2874009"/>
              <a:ext cx="151765" cy="297180"/>
            </a:xfrm>
            <a:custGeom>
              <a:avLst/>
              <a:gdLst/>
              <a:ahLst/>
              <a:cxnLst/>
              <a:rect l="l" t="t" r="r" b="b"/>
              <a:pathLst>
                <a:path w="151764" h="297180">
                  <a:moveTo>
                    <a:pt x="21856" y="81114"/>
                  </a:moveTo>
                  <a:lnTo>
                    <a:pt x="254" y="81114"/>
                  </a:lnTo>
                  <a:lnTo>
                    <a:pt x="254" y="288277"/>
                  </a:lnTo>
                  <a:lnTo>
                    <a:pt x="21856" y="288277"/>
                  </a:lnTo>
                  <a:lnTo>
                    <a:pt x="21856" y="81114"/>
                  </a:lnTo>
                  <a:close/>
                </a:path>
                <a:path w="151764" h="297180">
                  <a:moveTo>
                    <a:pt x="21856" y="0"/>
                  </a:moveTo>
                  <a:lnTo>
                    <a:pt x="0" y="0"/>
                  </a:lnTo>
                  <a:lnTo>
                    <a:pt x="0" y="41897"/>
                  </a:lnTo>
                  <a:lnTo>
                    <a:pt x="21856" y="41897"/>
                  </a:lnTo>
                  <a:lnTo>
                    <a:pt x="21856" y="0"/>
                  </a:lnTo>
                  <a:close/>
                </a:path>
                <a:path w="151764" h="297180">
                  <a:moveTo>
                    <a:pt x="106070" y="81292"/>
                  </a:moveTo>
                  <a:lnTo>
                    <a:pt x="83693" y="81292"/>
                  </a:lnTo>
                  <a:lnTo>
                    <a:pt x="83693" y="24193"/>
                  </a:lnTo>
                  <a:lnTo>
                    <a:pt x="62090" y="24193"/>
                  </a:lnTo>
                  <a:lnTo>
                    <a:pt x="62090" y="81292"/>
                  </a:lnTo>
                  <a:lnTo>
                    <a:pt x="43611" y="81292"/>
                  </a:lnTo>
                  <a:lnTo>
                    <a:pt x="43611" y="107950"/>
                  </a:lnTo>
                  <a:lnTo>
                    <a:pt x="62090" y="107950"/>
                  </a:lnTo>
                  <a:lnTo>
                    <a:pt x="62090" y="264401"/>
                  </a:lnTo>
                  <a:lnTo>
                    <a:pt x="63817" y="278358"/>
                  </a:lnTo>
                  <a:lnTo>
                    <a:pt x="68884" y="288645"/>
                  </a:lnTo>
                  <a:lnTo>
                    <a:pt x="77127" y="295008"/>
                  </a:lnTo>
                  <a:lnTo>
                    <a:pt x="88379" y="297180"/>
                  </a:lnTo>
                  <a:lnTo>
                    <a:pt x="93586" y="297180"/>
                  </a:lnTo>
                  <a:lnTo>
                    <a:pt x="98793" y="296392"/>
                  </a:lnTo>
                  <a:lnTo>
                    <a:pt x="106070" y="294436"/>
                  </a:lnTo>
                  <a:lnTo>
                    <a:pt x="106070" y="266941"/>
                  </a:lnTo>
                  <a:lnTo>
                    <a:pt x="103212" y="267728"/>
                  </a:lnTo>
                  <a:lnTo>
                    <a:pt x="99822" y="267995"/>
                  </a:lnTo>
                  <a:lnTo>
                    <a:pt x="86283" y="267995"/>
                  </a:lnTo>
                  <a:lnTo>
                    <a:pt x="83680" y="264045"/>
                  </a:lnTo>
                  <a:lnTo>
                    <a:pt x="83680" y="107950"/>
                  </a:lnTo>
                  <a:lnTo>
                    <a:pt x="106070" y="107950"/>
                  </a:lnTo>
                  <a:lnTo>
                    <a:pt x="106070" y="81292"/>
                  </a:lnTo>
                  <a:close/>
                </a:path>
                <a:path w="151764" h="297180">
                  <a:moveTo>
                    <a:pt x="151396" y="81114"/>
                  </a:moveTo>
                  <a:lnTo>
                    <a:pt x="129794" y="81114"/>
                  </a:lnTo>
                  <a:lnTo>
                    <a:pt x="129794" y="288277"/>
                  </a:lnTo>
                  <a:lnTo>
                    <a:pt x="151396" y="288277"/>
                  </a:lnTo>
                  <a:lnTo>
                    <a:pt x="151396" y="81114"/>
                  </a:lnTo>
                  <a:close/>
                </a:path>
                <a:path w="151764" h="297180">
                  <a:moveTo>
                    <a:pt x="151396" y="0"/>
                  </a:moveTo>
                  <a:lnTo>
                    <a:pt x="129540" y="0"/>
                  </a:lnTo>
                  <a:lnTo>
                    <a:pt x="129540" y="41897"/>
                  </a:lnTo>
                  <a:lnTo>
                    <a:pt x="151396" y="41897"/>
                  </a:lnTo>
                  <a:lnTo>
                    <a:pt x="151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625676" y="2948952"/>
              <a:ext cx="128248" cy="222224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5777141" y="2874009"/>
              <a:ext cx="78740" cy="288290"/>
            </a:xfrm>
            <a:custGeom>
              <a:avLst/>
              <a:gdLst/>
              <a:ahLst/>
              <a:cxnLst/>
              <a:rect l="l" t="t" r="r" b="b"/>
              <a:pathLst>
                <a:path w="78739" h="288289">
                  <a:moveTo>
                    <a:pt x="2186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21869" y="288290"/>
                  </a:lnTo>
                  <a:lnTo>
                    <a:pt x="21869" y="0"/>
                  </a:lnTo>
                  <a:close/>
                </a:path>
                <a:path w="78739" h="288289">
                  <a:moveTo>
                    <a:pt x="78498" y="81114"/>
                  </a:moveTo>
                  <a:lnTo>
                    <a:pt x="56896" y="81114"/>
                  </a:lnTo>
                  <a:lnTo>
                    <a:pt x="56896" y="288277"/>
                  </a:lnTo>
                  <a:lnTo>
                    <a:pt x="78498" y="288277"/>
                  </a:lnTo>
                  <a:lnTo>
                    <a:pt x="78498" y="81114"/>
                  </a:lnTo>
                  <a:close/>
                </a:path>
                <a:path w="78739" h="288289">
                  <a:moveTo>
                    <a:pt x="78498" y="0"/>
                  </a:moveTo>
                  <a:lnTo>
                    <a:pt x="56642" y="0"/>
                  </a:lnTo>
                  <a:lnTo>
                    <a:pt x="56642" y="41897"/>
                  </a:lnTo>
                  <a:lnTo>
                    <a:pt x="78498" y="41897"/>
                  </a:lnTo>
                  <a:lnTo>
                    <a:pt x="78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883084" y="2955302"/>
              <a:ext cx="110883" cy="206997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015566" y="2948952"/>
              <a:ext cx="128248" cy="222224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6152985" y="2874009"/>
              <a:ext cx="107950" cy="297180"/>
            </a:xfrm>
            <a:custGeom>
              <a:avLst/>
              <a:gdLst/>
              <a:ahLst/>
              <a:cxnLst/>
              <a:rect l="l" t="t" r="r" b="b"/>
              <a:pathLst>
                <a:path w="107950" h="297180">
                  <a:moveTo>
                    <a:pt x="62458" y="81292"/>
                  </a:moveTo>
                  <a:lnTo>
                    <a:pt x="40081" y="81292"/>
                  </a:lnTo>
                  <a:lnTo>
                    <a:pt x="40081" y="24193"/>
                  </a:lnTo>
                  <a:lnTo>
                    <a:pt x="18478" y="24193"/>
                  </a:lnTo>
                  <a:lnTo>
                    <a:pt x="18478" y="81292"/>
                  </a:lnTo>
                  <a:lnTo>
                    <a:pt x="0" y="81292"/>
                  </a:lnTo>
                  <a:lnTo>
                    <a:pt x="0" y="107950"/>
                  </a:lnTo>
                  <a:lnTo>
                    <a:pt x="18478" y="107950"/>
                  </a:lnTo>
                  <a:lnTo>
                    <a:pt x="18478" y="264401"/>
                  </a:lnTo>
                  <a:lnTo>
                    <a:pt x="20205" y="278358"/>
                  </a:lnTo>
                  <a:lnTo>
                    <a:pt x="25273" y="288645"/>
                  </a:lnTo>
                  <a:lnTo>
                    <a:pt x="33515" y="295008"/>
                  </a:lnTo>
                  <a:lnTo>
                    <a:pt x="44767" y="297180"/>
                  </a:lnTo>
                  <a:lnTo>
                    <a:pt x="49974" y="297180"/>
                  </a:lnTo>
                  <a:lnTo>
                    <a:pt x="55181" y="296392"/>
                  </a:lnTo>
                  <a:lnTo>
                    <a:pt x="62458" y="294436"/>
                  </a:lnTo>
                  <a:lnTo>
                    <a:pt x="62458" y="266941"/>
                  </a:lnTo>
                  <a:lnTo>
                    <a:pt x="59601" y="267728"/>
                  </a:lnTo>
                  <a:lnTo>
                    <a:pt x="56210" y="267995"/>
                  </a:lnTo>
                  <a:lnTo>
                    <a:pt x="42672" y="267995"/>
                  </a:lnTo>
                  <a:lnTo>
                    <a:pt x="40068" y="264045"/>
                  </a:lnTo>
                  <a:lnTo>
                    <a:pt x="40068" y="107950"/>
                  </a:lnTo>
                  <a:lnTo>
                    <a:pt x="62458" y="107950"/>
                  </a:lnTo>
                  <a:lnTo>
                    <a:pt x="62458" y="81292"/>
                  </a:lnTo>
                  <a:close/>
                </a:path>
                <a:path w="107950" h="297180">
                  <a:moveTo>
                    <a:pt x="107784" y="81114"/>
                  </a:moveTo>
                  <a:lnTo>
                    <a:pt x="86182" y="81114"/>
                  </a:lnTo>
                  <a:lnTo>
                    <a:pt x="86182" y="288277"/>
                  </a:lnTo>
                  <a:lnTo>
                    <a:pt x="107784" y="288277"/>
                  </a:lnTo>
                  <a:lnTo>
                    <a:pt x="107784" y="81114"/>
                  </a:lnTo>
                  <a:close/>
                </a:path>
                <a:path w="107950" h="297180">
                  <a:moveTo>
                    <a:pt x="107784" y="0"/>
                  </a:moveTo>
                  <a:lnTo>
                    <a:pt x="85928" y="0"/>
                  </a:lnTo>
                  <a:lnTo>
                    <a:pt x="85928" y="41897"/>
                  </a:lnTo>
                  <a:lnTo>
                    <a:pt x="107784" y="41897"/>
                  </a:lnTo>
                  <a:lnTo>
                    <a:pt x="107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289522" y="2948965"/>
              <a:ext cx="123367" cy="22223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443154" y="2948952"/>
              <a:ext cx="108521" cy="213347"/>
            </a:xfrm>
            <a:prstGeom prst="rect">
              <a:avLst/>
            </a:prstGeom>
          </p:spPr>
        </p:pic>
      </p:grpSp>
      <p:grpSp>
        <p:nvGrpSpPr>
          <p:cNvPr id="180" name="object 180"/>
          <p:cNvGrpSpPr/>
          <p:nvPr/>
        </p:nvGrpSpPr>
        <p:grpSpPr>
          <a:xfrm>
            <a:off x="7956308" y="2868942"/>
            <a:ext cx="1040130" cy="302260"/>
            <a:chOff x="7956308" y="2868942"/>
            <a:chExt cx="1040130" cy="302260"/>
          </a:xfrm>
        </p:grpSpPr>
        <p:sp>
          <p:nvSpPr>
            <p:cNvPr id="181" name="object 181"/>
            <p:cNvSpPr/>
            <p:nvPr/>
          </p:nvSpPr>
          <p:spPr>
            <a:xfrm>
              <a:off x="7956308" y="2868942"/>
              <a:ext cx="149225" cy="302260"/>
            </a:xfrm>
            <a:custGeom>
              <a:avLst/>
              <a:gdLst/>
              <a:ahLst/>
              <a:cxnLst/>
              <a:rect l="l" t="t" r="r" b="b"/>
              <a:pathLst>
                <a:path w="149225" h="302260">
                  <a:moveTo>
                    <a:pt x="73164" y="0"/>
                  </a:moveTo>
                  <a:lnTo>
                    <a:pt x="45063" y="5874"/>
                  </a:lnTo>
                  <a:lnTo>
                    <a:pt x="23842" y="22706"/>
                  </a:lnTo>
                  <a:lnTo>
                    <a:pt x="10430" y="49307"/>
                  </a:lnTo>
                  <a:lnTo>
                    <a:pt x="5753" y="84493"/>
                  </a:lnTo>
                  <a:lnTo>
                    <a:pt x="8054" y="108415"/>
                  </a:lnTo>
                  <a:lnTo>
                    <a:pt x="14990" y="127523"/>
                  </a:lnTo>
                  <a:lnTo>
                    <a:pt x="26611" y="141893"/>
                  </a:lnTo>
                  <a:lnTo>
                    <a:pt x="42964" y="151599"/>
                  </a:lnTo>
                  <a:lnTo>
                    <a:pt x="90068" y="170548"/>
                  </a:lnTo>
                  <a:lnTo>
                    <a:pt x="105622" y="178659"/>
                  </a:lnTo>
                  <a:lnTo>
                    <a:pt x="116487" y="188953"/>
                  </a:lnTo>
                  <a:lnTo>
                    <a:pt x="122861" y="201691"/>
                  </a:lnTo>
                  <a:lnTo>
                    <a:pt x="124942" y="217131"/>
                  </a:lnTo>
                  <a:lnTo>
                    <a:pt x="123963" y="228632"/>
                  </a:lnTo>
                  <a:lnTo>
                    <a:pt x="104926" y="262242"/>
                  </a:lnTo>
                  <a:lnTo>
                    <a:pt x="76530" y="269240"/>
                  </a:lnTo>
                  <a:lnTo>
                    <a:pt x="62304" y="267822"/>
                  </a:lnTo>
                  <a:lnTo>
                    <a:pt x="28254" y="235758"/>
                  </a:lnTo>
                  <a:lnTo>
                    <a:pt x="22910" y="201637"/>
                  </a:lnTo>
                  <a:lnTo>
                    <a:pt x="0" y="201637"/>
                  </a:lnTo>
                  <a:lnTo>
                    <a:pt x="6295" y="248981"/>
                  </a:lnTo>
                  <a:lnTo>
                    <a:pt x="37118" y="291795"/>
                  </a:lnTo>
                  <a:lnTo>
                    <a:pt x="74955" y="302247"/>
                  </a:lnTo>
                  <a:lnTo>
                    <a:pt x="91125" y="300786"/>
                  </a:lnTo>
                  <a:lnTo>
                    <a:pt x="128320" y="280060"/>
                  </a:lnTo>
                  <a:lnTo>
                    <a:pt x="147676" y="232599"/>
                  </a:lnTo>
                  <a:lnTo>
                    <a:pt x="149136" y="213906"/>
                  </a:lnTo>
                  <a:lnTo>
                    <a:pt x="146455" y="189043"/>
                  </a:lnTo>
                  <a:lnTo>
                    <a:pt x="138625" y="168301"/>
                  </a:lnTo>
                  <a:lnTo>
                    <a:pt x="125963" y="152239"/>
                  </a:lnTo>
                  <a:lnTo>
                    <a:pt x="108788" y="141414"/>
                  </a:lnTo>
                  <a:lnTo>
                    <a:pt x="61163" y="121996"/>
                  </a:lnTo>
                  <a:lnTo>
                    <a:pt x="46618" y="114423"/>
                  </a:lnTo>
                  <a:lnTo>
                    <a:pt x="36957" y="105360"/>
                  </a:lnTo>
                  <a:lnTo>
                    <a:pt x="31591" y="93919"/>
                  </a:lnTo>
                  <a:lnTo>
                    <a:pt x="29933" y="79209"/>
                  </a:lnTo>
                  <a:lnTo>
                    <a:pt x="32975" y="59224"/>
                  </a:lnTo>
                  <a:lnTo>
                    <a:pt x="41581" y="43834"/>
                  </a:lnTo>
                  <a:lnTo>
                    <a:pt x="54970" y="33939"/>
                  </a:lnTo>
                  <a:lnTo>
                    <a:pt x="72364" y="30441"/>
                  </a:lnTo>
                  <a:lnTo>
                    <a:pt x="92464" y="34354"/>
                  </a:lnTo>
                  <a:lnTo>
                    <a:pt x="107270" y="45815"/>
                  </a:lnTo>
                  <a:lnTo>
                    <a:pt x="116466" y="64410"/>
                  </a:lnTo>
                  <a:lnTo>
                    <a:pt x="119735" y="89725"/>
                  </a:lnTo>
                  <a:lnTo>
                    <a:pt x="142659" y="89750"/>
                  </a:lnTo>
                  <a:lnTo>
                    <a:pt x="137842" y="51772"/>
                  </a:lnTo>
                  <a:lnTo>
                    <a:pt x="124213" y="23582"/>
                  </a:lnTo>
                  <a:lnTo>
                    <a:pt x="102434" y="6038"/>
                  </a:lnTo>
                  <a:lnTo>
                    <a:pt x="73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128267" y="2948965"/>
              <a:ext cx="123101" cy="222237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8280324" y="2874004"/>
              <a:ext cx="22225" cy="288290"/>
            </a:xfrm>
            <a:custGeom>
              <a:avLst/>
              <a:gdLst/>
              <a:ahLst/>
              <a:cxnLst/>
              <a:rect l="l" t="t" r="r" b="b"/>
              <a:pathLst>
                <a:path w="22225" h="288289">
                  <a:moveTo>
                    <a:pt x="21862" y="0"/>
                  </a:moveTo>
                  <a:lnTo>
                    <a:pt x="0" y="0"/>
                  </a:lnTo>
                  <a:lnTo>
                    <a:pt x="0" y="288295"/>
                  </a:lnTo>
                  <a:lnTo>
                    <a:pt x="21862" y="288295"/>
                  </a:lnTo>
                  <a:lnTo>
                    <a:pt x="21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330197" y="2948965"/>
              <a:ext cx="123101" cy="222237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472627" y="2948952"/>
              <a:ext cx="116090" cy="222237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8599005" y="2874009"/>
              <a:ext cx="107950" cy="297180"/>
            </a:xfrm>
            <a:custGeom>
              <a:avLst/>
              <a:gdLst/>
              <a:ahLst/>
              <a:cxnLst/>
              <a:rect l="l" t="t" r="r" b="b"/>
              <a:pathLst>
                <a:path w="107950" h="297180">
                  <a:moveTo>
                    <a:pt x="62458" y="81292"/>
                  </a:moveTo>
                  <a:lnTo>
                    <a:pt x="40081" y="81292"/>
                  </a:lnTo>
                  <a:lnTo>
                    <a:pt x="40081" y="24193"/>
                  </a:lnTo>
                  <a:lnTo>
                    <a:pt x="18478" y="24193"/>
                  </a:lnTo>
                  <a:lnTo>
                    <a:pt x="18478" y="81292"/>
                  </a:lnTo>
                  <a:lnTo>
                    <a:pt x="0" y="81292"/>
                  </a:lnTo>
                  <a:lnTo>
                    <a:pt x="0" y="107950"/>
                  </a:lnTo>
                  <a:lnTo>
                    <a:pt x="18478" y="107950"/>
                  </a:lnTo>
                  <a:lnTo>
                    <a:pt x="18478" y="264401"/>
                  </a:lnTo>
                  <a:lnTo>
                    <a:pt x="20205" y="278358"/>
                  </a:lnTo>
                  <a:lnTo>
                    <a:pt x="25273" y="288645"/>
                  </a:lnTo>
                  <a:lnTo>
                    <a:pt x="33515" y="295008"/>
                  </a:lnTo>
                  <a:lnTo>
                    <a:pt x="44767" y="297180"/>
                  </a:lnTo>
                  <a:lnTo>
                    <a:pt x="49974" y="297180"/>
                  </a:lnTo>
                  <a:lnTo>
                    <a:pt x="55181" y="296392"/>
                  </a:lnTo>
                  <a:lnTo>
                    <a:pt x="62458" y="294436"/>
                  </a:lnTo>
                  <a:lnTo>
                    <a:pt x="62458" y="266941"/>
                  </a:lnTo>
                  <a:lnTo>
                    <a:pt x="59601" y="267728"/>
                  </a:lnTo>
                  <a:lnTo>
                    <a:pt x="56210" y="267995"/>
                  </a:lnTo>
                  <a:lnTo>
                    <a:pt x="42672" y="267995"/>
                  </a:lnTo>
                  <a:lnTo>
                    <a:pt x="40068" y="264045"/>
                  </a:lnTo>
                  <a:lnTo>
                    <a:pt x="40068" y="107950"/>
                  </a:lnTo>
                  <a:lnTo>
                    <a:pt x="62458" y="107950"/>
                  </a:lnTo>
                  <a:lnTo>
                    <a:pt x="62458" y="81292"/>
                  </a:lnTo>
                  <a:close/>
                </a:path>
                <a:path w="107950" h="297180">
                  <a:moveTo>
                    <a:pt x="107784" y="81114"/>
                  </a:moveTo>
                  <a:lnTo>
                    <a:pt x="86182" y="81114"/>
                  </a:lnTo>
                  <a:lnTo>
                    <a:pt x="86182" y="288277"/>
                  </a:lnTo>
                  <a:lnTo>
                    <a:pt x="107784" y="288277"/>
                  </a:lnTo>
                  <a:lnTo>
                    <a:pt x="107784" y="81114"/>
                  </a:lnTo>
                  <a:close/>
                </a:path>
                <a:path w="107950" h="297180">
                  <a:moveTo>
                    <a:pt x="107784" y="0"/>
                  </a:moveTo>
                  <a:lnTo>
                    <a:pt x="85928" y="0"/>
                  </a:lnTo>
                  <a:lnTo>
                    <a:pt x="85928" y="41897"/>
                  </a:lnTo>
                  <a:lnTo>
                    <a:pt x="107784" y="41897"/>
                  </a:lnTo>
                  <a:lnTo>
                    <a:pt x="107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734272" y="2948965"/>
              <a:ext cx="123367" cy="222237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887904" y="2948952"/>
              <a:ext cx="108521" cy="213347"/>
            </a:xfrm>
            <a:prstGeom prst="rect">
              <a:avLst/>
            </a:prstGeom>
          </p:spPr>
        </p:pic>
      </p:grpSp>
      <p:sp>
        <p:nvSpPr>
          <p:cNvPr id="189" name="object 189"/>
          <p:cNvSpPr/>
          <p:nvPr/>
        </p:nvSpPr>
        <p:spPr>
          <a:xfrm>
            <a:off x="724455" y="3207438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4830" y="0"/>
                </a:lnTo>
              </a:path>
            </a:pathLst>
          </a:custGeom>
          <a:ln w="3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40344" y="3207438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031" y="0"/>
                </a:lnTo>
              </a:path>
            </a:pathLst>
          </a:custGeom>
          <a:ln w="3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09549" y="3207438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59592" y="0"/>
                </a:lnTo>
              </a:path>
            </a:pathLst>
          </a:custGeom>
          <a:ln w="3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943919" y="3207438"/>
            <a:ext cx="1070610" cy="0"/>
          </a:xfrm>
          <a:custGeom>
            <a:avLst/>
            <a:gdLst/>
            <a:ahLst/>
            <a:cxnLst/>
            <a:rect l="l" t="t" r="r" b="b"/>
            <a:pathLst>
              <a:path w="1070609">
                <a:moveTo>
                  <a:pt x="0" y="0"/>
                </a:moveTo>
                <a:lnTo>
                  <a:pt x="1070383" y="0"/>
                </a:lnTo>
              </a:path>
            </a:pathLst>
          </a:custGeom>
          <a:ln w="3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4277" y="3388359"/>
            <a:ext cx="880744" cy="248920"/>
          </a:xfrm>
          <a:custGeom>
            <a:avLst/>
            <a:gdLst/>
            <a:ahLst/>
            <a:cxnLst/>
            <a:rect l="l" t="t" r="r" b="b"/>
            <a:pathLst>
              <a:path w="880745" h="248920">
                <a:moveTo>
                  <a:pt x="120713" y="184670"/>
                </a:moveTo>
                <a:lnTo>
                  <a:pt x="116065" y="181254"/>
                </a:lnTo>
                <a:lnTo>
                  <a:pt x="114249" y="177304"/>
                </a:lnTo>
                <a:lnTo>
                  <a:pt x="114249" y="168884"/>
                </a:lnTo>
                <a:lnTo>
                  <a:pt x="113639" y="146164"/>
                </a:lnTo>
                <a:lnTo>
                  <a:pt x="113550" y="142735"/>
                </a:lnTo>
                <a:lnTo>
                  <a:pt x="113436" y="138518"/>
                </a:lnTo>
                <a:lnTo>
                  <a:pt x="113360" y="135623"/>
                </a:lnTo>
                <a:lnTo>
                  <a:pt x="110794" y="116903"/>
                </a:lnTo>
                <a:lnTo>
                  <a:pt x="110083" y="115570"/>
                </a:lnTo>
                <a:lnTo>
                  <a:pt x="104838" y="106565"/>
                </a:lnTo>
                <a:lnTo>
                  <a:pt x="93827" y="99187"/>
                </a:lnTo>
                <a:lnTo>
                  <a:pt x="104698" y="91528"/>
                </a:lnTo>
                <a:lnTo>
                  <a:pt x="118694" y="51841"/>
                </a:lnTo>
                <a:lnTo>
                  <a:pt x="118021" y="41897"/>
                </a:lnTo>
                <a:lnTo>
                  <a:pt x="117944" y="40703"/>
                </a:lnTo>
                <a:lnTo>
                  <a:pt x="116344" y="33032"/>
                </a:lnTo>
                <a:lnTo>
                  <a:pt x="115785" y="30340"/>
                </a:lnTo>
                <a:lnTo>
                  <a:pt x="112293" y="21069"/>
                </a:lnTo>
                <a:lnTo>
                  <a:pt x="107569" y="13169"/>
                </a:lnTo>
                <a:lnTo>
                  <a:pt x="102057" y="7340"/>
                </a:lnTo>
                <a:lnTo>
                  <a:pt x="95504" y="3238"/>
                </a:lnTo>
                <a:lnTo>
                  <a:pt x="88379" y="990"/>
                </a:lnTo>
                <a:lnTo>
                  <a:pt x="88379" y="48412"/>
                </a:lnTo>
                <a:lnTo>
                  <a:pt x="88379" y="66395"/>
                </a:lnTo>
                <a:lnTo>
                  <a:pt x="86360" y="73698"/>
                </a:lnTo>
                <a:lnTo>
                  <a:pt x="79679" y="81254"/>
                </a:lnTo>
                <a:lnTo>
                  <a:pt x="75641" y="82562"/>
                </a:lnTo>
                <a:lnTo>
                  <a:pt x="30340" y="82562"/>
                </a:lnTo>
                <a:lnTo>
                  <a:pt x="30340" y="33032"/>
                </a:lnTo>
                <a:lnTo>
                  <a:pt x="75628" y="33032"/>
                </a:lnTo>
                <a:lnTo>
                  <a:pt x="79273" y="34074"/>
                </a:lnTo>
                <a:lnTo>
                  <a:pt x="86550" y="41897"/>
                </a:lnTo>
                <a:lnTo>
                  <a:pt x="88379" y="48412"/>
                </a:lnTo>
                <a:lnTo>
                  <a:pt x="88379" y="990"/>
                </a:lnTo>
                <a:lnTo>
                  <a:pt x="87858" y="812"/>
                </a:lnTo>
                <a:lnTo>
                  <a:pt x="79057" y="0"/>
                </a:lnTo>
                <a:lnTo>
                  <a:pt x="0" y="0"/>
                </a:lnTo>
                <a:lnTo>
                  <a:pt x="0" y="191770"/>
                </a:lnTo>
                <a:lnTo>
                  <a:pt x="30327" y="191770"/>
                </a:lnTo>
                <a:lnTo>
                  <a:pt x="30340" y="115570"/>
                </a:lnTo>
                <a:lnTo>
                  <a:pt x="65125" y="115570"/>
                </a:lnTo>
                <a:lnTo>
                  <a:pt x="73596" y="116903"/>
                </a:lnTo>
                <a:lnTo>
                  <a:pt x="79451" y="121018"/>
                </a:lnTo>
                <a:lnTo>
                  <a:pt x="82829" y="128155"/>
                </a:lnTo>
                <a:lnTo>
                  <a:pt x="83921" y="138518"/>
                </a:lnTo>
                <a:lnTo>
                  <a:pt x="83921" y="142735"/>
                </a:lnTo>
                <a:lnTo>
                  <a:pt x="83718" y="146164"/>
                </a:lnTo>
                <a:lnTo>
                  <a:pt x="83515" y="151180"/>
                </a:lnTo>
                <a:lnTo>
                  <a:pt x="83515" y="158813"/>
                </a:lnTo>
                <a:lnTo>
                  <a:pt x="83667" y="168884"/>
                </a:lnTo>
                <a:lnTo>
                  <a:pt x="83693" y="170243"/>
                </a:lnTo>
                <a:lnTo>
                  <a:pt x="84289" y="177304"/>
                </a:lnTo>
                <a:lnTo>
                  <a:pt x="84391" y="178562"/>
                </a:lnTo>
                <a:lnTo>
                  <a:pt x="85686" y="184670"/>
                </a:lnTo>
                <a:lnTo>
                  <a:pt x="85813" y="185254"/>
                </a:lnTo>
                <a:lnTo>
                  <a:pt x="88163" y="191770"/>
                </a:lnTo>
                <a:lnTo>
                  <a:pt x="120713" y="191770"/>
                </a:lnTo>
                <a:lnTo>
                  <a:pt x="120713" y="184670"/>
                </a:lnTo>
                <a:close/>
              </a:path>
              <a:path w="880745" h="248920">
                <a:moveTo>
                  <a:pt x="236042" y="128905"/>
                </a:moveTo>
                <a:lnTo>
                  <a:pt x="231800" y="88341"/>
                </a:lnTo>
                <a:lnTo>
                  <a:pt x="226148" y="74930"/>
                </a:lnTo>
                <a:lnTo>
                  <a:pt x="224497" y="70993"/>
                </a:lnTo>
                <a:lnTo>
                  <a:pt x="213880" y="57988"/>
                </a:lnTo>
                <a:lnTo>
                  <a:pt x="206514" y="53505"/>
                </a:lnTo>
                <a:lnTo>
                  <a:pt x="206514" y="107950"/>
                </a:lnTo>
                <a:lnTo>
                  <a:pt x="163042" y="107950"/>
                </a:lnTo>
                <a:lnTo>
                  <a:pt x="165392" y="93510"/>
                </a:lnTo>
                <a:lnTo>
                  <a:pt x="169735" y="83197"/>
                </a:lnTo>
                <a:lnTo>
                  <a:pt x="176085" y="77000"/>
                </a:lnTo>
                <a:lnTo>
                  <a:pt x="184480" y="74930"/>
                </a:lnTo>
                <a:lnTo>
                  <a:pt x="191554" y="74930"/>
                </a:lnTo>
                <a:lnTo>
                  <a:pt x="198031" y="79502"/>
                </a:lnTo>
                <a:lnTo>
                  <a:pt x="202069" y="87007"/>
                </a:lnTo>
                <a:lnTo>
                  <a:pt x="204571" y="92138"/>
                </a:lnTo>
                <a:lnTo>
                  <a:pt x="204698" y="92379"/>
                </a:lnTo>
                <a:lnTo>
                  <a:pt x="205905" y="98005"/>
                </a:lnTo>
                <a:lnTo>
                  <a:pt x="206514" y="107950"/>
                </a:lnTo>
                <a:lnTo>
                  <a:pt x="206514" y="53505"/>
                </a:lnTo>
                <a:lnTo>
                  <a:pt x="200482" y="49822"/>
                </a:lnTo>
                <a:lnTo>
                  <a:pt x="184886" y="46977"/>
                </a:lnTo>
                <a:lnTo>
                  <a:pt x="163753" y="52362"/>
                </a:lnTo>
                <a:lnTo>
                  <a:pt x="147853" y="67767"/>
                </a:lnTo>
                <a:lnTo>
                  <a:pt x="137820" y="92138"/>
                </a:lnTo>
                <a:lnTo>
                  <a:pt x="134340" y="124396"/>
                </a:lnTo>
                <a:lnTo>
                  <a:pt x="137782" y="155206"/>
                </a:lnTo>
                <a:lnTo>
                  <a:pt x="147701" y="178396"/>
                </a:lnTo>
                <a:lnTo>
                  <a:pt x="163410" y="193027"/>
                </a:lnTo>
                <a:lnTo>
                  <a:pt x="184277" y="198107"/>
                </a:lnTo>
                <a:lnTo>
                  <a:pt x="201612" y="194818"/>
                </a:lnTo>
                <a:lnTo>
                  <a:pt x="216369" y="185432"/>
                </a:lnTo>
                <a:lnTo>
                  <a:pt x="227723" y="170789"/>
                </a:lnTo>
                <a:lnTo>
                  <a:pt x="227939" y="170180"/>
                </a:lnTo>
                <a:lnTo>
                  <a:pt x="234823" y="151650"/>
                </a:lnTo>
                <a:lnTo>
                  <a:pt x="206921" y="151650"/>
                </a:lnTo>
                <a:lnTo>
                  <a:pt x="203530" y="159486"/>
                </a:lnTo>
                <a:lnTo>
                  <a:pt x="198666" y="165315"/>
                </a:lnTo>
                <a:lnTo>
                  <a:pt x="192519" y="168935"/>
                </a:lnTo>
                <a:lnTo>
                  <a:pt x="185280" y="170180"/>
                </a:lnTo>
                <a:lnTo>
                  <a:pt x="177190" y="170180"/>
                </a:lnTo>
                <a:lnTo>
                  <a:pt x="162636" y="132067"/>
                </a:lnTo>
                <a:lnTo>
                  <a:pt x="235839" y="132067"/>
                </a:lnTo>
                <a:lnTo>
                  <a:pt x="236042" y="128905"/>
                </a:lnTo>
                <a:close/>
              </a:path>
              <a:path w="880745" h="248920">
                <a:moveTo>
                  <a:pt x="357708" y="122707"/>
                </a:moveTo>
                <a:lnTo>
                  <a:pt x="350774" y="80505"/>
                </a:lnTo>
                <a:lnTo>
                  <a:pt x="346252" y="70459"/>
                </a:lnTo>
                <a:lnTo>
                  <a:pt x="345795" y="69430"/>
                </a:lnTo>
                <a:lnTo>
                  <a:pt x="339267" y="60261"/>
                </a:lnTo>
                <a:lnTo>
                  <a:pt x="331025" y="53174"/>
                </a:lnTo>
                <a:lnTo>
                  <a:pt x="329399" y="52387"/>
                </a:lnTo>
                <a:lnTo>
                  <a:pt x="329399" y="123215"/>
                </a:lnTo>
                <a:lnTo>
                  <a:pt x="327621" y="140652"/>
                </a:lnTo>
                <a:lnTo>
                  <a:pt x="323265" y="152742"/>
                </a:lnTo>
                <a:lnTo>
                  <a:pt x="322668" y="154343"/>
                </a:lnTo>
                <a:lnTo>
                  <a:pt x="315061" y="163233"/>
                </a:lnTo>
                <a:lnTo>
                  <a:pt x="305536" y="166382"/>
                </a:lnTo>
                <a:lnTo>
                  <a:pt x="295833" y="163233"/>
                </a:lnTo>
                <a:lnTo>
                  <a:pt x="288290" y="154343"/>
                </a:lnTo>
                <a:lnTo>
                  <a:pt x="283438" y="140652"/>
                </a:lnTo>
                <a:lnTo>
                  <a:pt x="281711" y="123215"/>
                </a:lnTo>
                <a:lnTo>
                  <a:pt x="281673" y="122707"/>
                </a:lnTo>
                <a:lnTo>
                  <a:pt x="283387" y="105041"/>
                </a:lnTo>
                <a:lnTo>
                  <a:pt x="283400" y="104838"/>
                </a:lnTo>
                <a:lnTo>
                  <a:pt x="288277" y="90995"/>
                </a:lnTo>
                <a:lnTo>
                  <a:pt x="295833" y="81953"/>
                </a:lnTo>
                <a:lnTo>
                  <a:pt x="305536" y="78752"/>
                </a:lnTo>
                <a:lnTo>
                  <a:pt x="315315" y="81953"/>
                </a:lnTo>
                <a:lnTo>
                  <a:pt x="322846" y="90995"/>
                </a:lnTo>
                <a:lnTo>
                  <a:pt x="327609" y="104838"/>
                </a:lnTo>
                <a:lnTo>
                  <a:pt x="327685" y="105041"/>
                </a:lnTo>
                <a:lnTo>
                  <a:pt x="329349" y="122707"/>
                </a:lnTo>
                <a:lnTo>
                  <a:pt x="329399" y="123215"/>
                </a:lnTo>
                <a:lnTo>
                  <a:pt x="329399" y="52387"/>
                </a:lnTo>
                <a:lnTo>
                  <a:pt x="321691" y="48628"/>
                </a:lnTo>
                <a:lnTo>
                  <a:pt x="311886" y="47002"/>
                </a:lnTo>
                <a:lnTo>
                  <a:pt x="302323" y="48450"/>
                </a:lnTo>
                <a:lnTo>
                  <a:pt x="294182" y="52819"/>
                </a:lnTo>
                <a:lnTo>
                  <a:pt x="287248" y="60261"/>
                </a:lnTo>
                <a:lnTo>
                  <a:pt x="281622" y="70459"/>
                </a:lnTo>
                <a:lnTo>
                  <a:pt x="281622" y="49390"/>
                </a:lnTo>
                <a:lnTo>
                  <a:pt x="253377" y="49390"/>
                </a:lnTo>
                <a:lnTo>
                  <a:pt x="253377" y="248920"/>
                </a:lnTo>
                <a:lnTo>
                  <a:pt x="281686" y="248920"/>
                </a:lnTo>
                <a:lnTo>
                  <a:pt x="281686" y="174891"/>
                </a:lnTo>
                <a:lnTo>
                  <a:pt x="287388" y="185216"/>
                </a:lnTo>
                <a:lnTo>
                  <a:pt x="294259" y="192455"/>
                </a:lnTo>
                <a:lnTo>
                  <a:pt x="302437" y="196735"/>
                </a:lnTo>
                <a:lnTo>
                  <a:pt x="312013" y="198132"/>
                </a:lnTo>
                <a:lnTo>
                  <a:pt x="330149" y="192455"/>
                </a:lnTo>
                <a:lnTo>
                  <a:pt x="336854" y="185216"/>
                </a:lnTo>
                <a:lnTo>
                  <a:pt x="344716" y="176644"/>
                </a:lnTo>
                <a:lnTo>
                  <a:pt x="345414" y="174891"/>
                </a:lnTo>
                <a:lnTo>
                  <a:pt x="348805" y="166382"/>
                </a:lnTo>
                <a:lnTo>
                  <a:pt x="354253" y="152742"/>
                </a:lnTo>
                <a:lnTo>
                  <a:pt x="357644" y="123215"/>
                </a:lnTo>
                <a:lnTo>
                  <a:pt x="357708" y="122707"/>
                </a:lnTo>
                <a:close/>
              </a:path>
              <a:path w="880745" h="248920">
                <a:moveTo>
                  <a:pt x="470992" y="128905"/>
                </a:moveTo>
                <a:lnTo>
                  <a:pt x="466750" y="88341"/>
                </a:lnTo>
                <a:lnTo>
                  <a:pt x="461098" y="74930"/>
                </a:lnTo>
                <a:lnTo>
                  <a:pt x="459447" y="70993"/>
                </a:lnTo>
                <a:lnTo>
                  <a:pt x="448830" y="57988"/>
                </a:lnTo>
                <a:lnTo>
                  <a:pt x="441464" y="53505"/>
                </a:lnTo>
                <a:lnTo>
                  <a:pt x="441464" y="107950"/>
                </a:lnTo>
                <a:lnTo>
                  <a:pt x="397992" y="107950"/>
                </a:lnTo>
                <a:lnTo>
                  <a:pt x="400342" y="93510"/>
                </a:lnTo>
                <a:lnTo>
                  <a:pt x="404685" y="83197"/>
                </a:lnTo>
                <a:lnTo>
                  <a:pt x="411035" y="77000"/>
                </a:lnTo>
                <a:lnTo>
                  <a:pt x="419430" y="74930"/>
                </a:lnTo>
                <a:lnTo>
                  <a:pt x="426504" y="74930"/>
                </a:lnTo>
                <a:lnTo>
                  <a:pt x="432981" y="79502"/>
                </a:lnTo>
                <a:lnTo>
                  <a:pt x="437019" y="87007"/>
                </a:lnTo>
                <a:lnTo>
                  <a:pt x="439521" y="92138"/>
                </a:lnTo>
                <a:lnTo>
                  <a:pt x="439648" y="92379"/>
                </a:lnTo>
                <a:lnTo>
                  <a:pt x="440855" y="98005"/>
                </a:lnTo>
                <a:lnTo>
                  <a:pt x="441464" y="107950"/>
                </a:lnTo>
                <a:lnTo>
                  <a:pt x="441464" y="53505"/>
                </a:lnTo>
                <a:lnTo>
                  <a:pt x="435432" y="49822"/>
                </a:lnTo>
                <a:lnTo>
                  <a:pt x="419836" y="46977"/>
                </a:lnTo>
                <a:lnTo>
                  <a:pt x="398703" y="52362"/>
                </a:lnTo>
                <a:lnTo>
                  <a:pt x="382803" y="67767"/>
                </a:lnTo>
                <a:lnTo>
                  <a:pt x="372770" y="92138"/>
                </a:lnTo>
                <a:lnTo>
                  <a:pt x="369290" y="124396"/>
                </a:lnTo>
                <a:lnTo>
                  <a:pt x="372732" y="155206"/>
                </a:lnTo>
                <a:lnTo>
                  <a:pt x="382651" y="178396"/>
                </a:lnTo>
                <a:lnTo>
                  <a:pt x="398360" y="193027"/>
                </a:lnTo>
                <a:lnTo>
                  <a:pt x="419227" y="198107"/>
                </a:lnTo>
                <a:lnTo>
                  <a:pt x="436562" y="194818"/>
                </a:lnTo>
                <a:lnTo>
                  <a:pt x="451319" y="185432"/>
                </a:lnTo>
                <a:lnTo>
                  <a:pt x="462673" y="170789"/>
                </a:lnTo>
                <a:lnTo>
                  <a:pt x="462889" y="170180"/>
                </a:lnTo>
                <a:lnTo>
                  <a:pt x="469773" y="151650"/>
                </a:lnTo>
                <a:lnTo>
                  <a:pt x="441871" y="151650"/>
                </a:lnTo>
                <a:lnTo>
                  <a:pt x="438480" y="159486"/>
                </a:lnTo>
                <a:lnTo>
                  <a:pt x="433616" y="165315"/>
                </a:lnTo>
                <a:lnTo>
                  <a:pt x="427469" y="168935"/>
                </a:lnTo>
                <a:lnTo>
                  <a:pt x="420230" y="170180"/>
                </a:lnTo>
                <a:lnTo>
                  <a:pt x="412140" y="170180"/>
                </a:lnTo>
                <a:lnTo>
                  <a:pt x="397586" y="132067"/>
                </a:lnTo>
                <a:lnTo>
                  <a:pt x="470789" y="132067"/>
                </a:lnTo>
                <a:lnTo>
                  <a:pt x="470992" y="128905"/>
                </a:lnTo>
                <a:close/>
              </a:path>
              <a:path w="880745" h="248920">
                <a:moveTo>
                  <a:pt x="583831" y="192024"/>
                </a:moveTo>
                <a:lnTo>
                  <a:pt x="583819" y="187553"/>
                </a:lnTo>
                <a:lnTo>
                  <a:pt x="578764" y="181470"/>
                </a:lnTo>
                <a:lnTo>
                  <a:pt x="577443" y="177761"/>
                </a:lnTo>
                <a:lnTo>
                  <a:pt x="577354" y="168910"/>
                </a:lnTo>
                <a:lnTo>
                  <a:pt x="577354" y="124485"/>
                </a:lnTo>
                <a:lnTo>
                  <a:pt x="577354" y="90855"/>
                </a:lnTo>
                <a:lnTo>
                  <a:pt x="552107" y="49758"/>
                </a:lnTo>
                <a:lnTo>
                  <a:pt x="532676" y="46990"/>
                </a:lnTo>
                <a:lnTo>
                  <a:pt x="513168" y="50063"/>
                </a:lnTo>
                <a:lnTo>
                  <a:pt x="498919" y="59283"/>
                </a:lnTo>
                <a:lnTo>
                  <a:pt x="489877" y="74663"/>
                </a:lnTo>
                <a:lnTo>
                  <a:pt x="485965" y="96253"/>
                </a:lnTo>
                <a:lnTo>
                  <a:pt x="513270" y="96253"/>
                </a:lnTo>
                <a:lnTo>
                  <a:pt x="515023" y="86728"/>
                </a:lnTo>
                <a:lnTo>
                  <a:pt x="518566" y="80543"/>
                </a:lnTo>
                <a:lnTo>
                  <a:pt x="524459" y="77203"/>
                </a:lnTo>
                <a:lnTo>
                  <a:pt x="533285" y="76200"/>
                </a:lnTo>
                <a:lnTo>
                  <a:pt x="544207" y="76200"/>
                </a:lnTo>
                <a:lnTo>
                  <a:pt x="549656" y="80987"/>
                </a:lnTo>
                <a:lnTo>
                  <a:pt x="549656" y="95326"/>
                </a:lnTo>
                <a:lnTo>
                  <a:pt x="549643" y="124485"/>
                </a:lnTo>
                <a:lnTo>
                  <a:pt x="549643" y="134721"/>
                </a:lnTo>
                <a:lnTo>
                  <a:pt x="548144" y="149263"/>
                </a:lnTo>
                <a:lnTo>
                  <a:pt x="543801" y="159994"/>
                </a:lnTo>
                <a:lnTo>
                  <a:pt x="536752" y="166636"/>
                </a:lnTo>
                <a:lnTo>
                  <a:pt x="527202" y="168910"/>
                </a:lnTo>
                <a:lnTo>
                  <a:pt x="517702" y="168910"/>
                </a:lnTo>
                <a:lnTo>
                  <a:pt x="511835" y="162179"/>
                </a:lnTo>
                <a:lnTo>
                  <a:pt x="511835" y="151409"/>
                </a:lnTo>
                <a:lnTo>
                  <a:pt x="545198" y="127190"/>
                </a:lnTo>
                <a:lnTo>
                  <a:pt x="546417" y="126644"/>
                </a:lnTo>
                <a:lnTo>
                  <a:pt x="549643" y="124485"/>
                </a:lnTo>
                <a:lnTo>
                  <a:pt x="549643" y="95364"/>
                </a:lnTo>
                <a:lnTo>
                  <a:pt x="547839" y="99580"/>
                </a:lnTo>
                <a:lnTo>
                  <a:pt x="540969" y="104355"/>
                </a:lnTo>
                <a:lnTo>
                  <a:pt x="501535" y="115392"/>
                </a:lnTo>
                <a:lnTo>
                  <a:pt x="483539" y="155079"/>
                </a:lnTo>
                <a:lnTo>
                  <a:pt x="483806" y="159994"/>
                </a:lnTo>
                <a:lnTo>
                  <a:pt x="483933" y="162179"/>
                </a:lnTo>
                <a:lnTo>
                  <a:pt x="484022" y="163842"/>
                </a:lnTo>
                <a:lnTo>
                  <a:pt x="509498" y="197192"/>
                </a:lnTo>
                <a:lnTo>
                  <a:pt x="516699" y="198107"/>
                </a:lnTo>
                <a:lnTo>
                  <a:pt x="525602" y="196824"/>
                </a:lnTo>
                <a:lnTo>
                  <a:pt x="534111" y="192989"/>
                </a:lnTo>
                <a:lnTo>
                  <a:pt x="542201" y="186626"/>
                </a:lnTo>
                <a:lnTo>
                  <a:pt x="549859" y="177761"/>
                </a:lnTo>
                <a:lnTo>
                  <a:pt x="549859" y="185166"/>
                </a:lnTo>
                <a:lnTo>
                  <a:pt x="550405" y="187553"/>
                </a:lnTo>
                <a:lnTo>
                  <a:pt x="550468" y="187807"/>
                </a:lnTo>
                <a:lnTo>
                  <a:pt x="553097" y="192024"/>
                </a:lnTo>
                <a:lnTo>
                  <a:pt x="583831" y="192024"/>
                </a:lnTo>
                <a:close/>
              </a:path>
              <a:path w="880745" h="248920">
                <a:moveTo>
                  <a:pt x="650481" y="52070"/>
                </a:moveTo>
                <a:lnTo>
                  <a:pt x="634707" y="52070"/>
                </a:lnTo>
                <a:lnTo>
                  <a:pt x="634707" y="13919"/>
                </a:lnTo>
                <a:lnTo>
                  <a:pt x="606399" y="13919"/>
                </a:lnTo>
                <a:lnTo>
                  <a:pt x="606399" y="52070"/>
                </a:lnTo>
                <a:lnTo>
                  <a:pt x="592442" y="52070"/>
                </a:lnTo>
                <a:lnTo>
                  <a:pt x="592442" y="76200"/>
                </a:lnTo>
                <a:lnTo>
                  <a:pt x="606399" y="76200"/>
                </a:lnTo>
                <a:lnTo>
                  <a:pt x="606399" y="164388"/>
                </a:lnTo>
                <a:lnTo>
                  <a:pt x="608101" y="179197"/>
                </a:lnTo>
                <a:lnTo>
                  <a:pt x="613270" y="189725"/>
                </a:lnTo>
                <a:lnTo>
                  <a:pt x="621919" y="196037"/>
                </a:lnTo>
                <a:lnTo>
                  <a:pt x="634098" y="198120"/>
                </a:lnTo>
                <a:lnTo>
                  <a:pt x="640359" y="198120"/>
                </a:lnTo>
                <a:lnTo>
                  <a:pt x="645414" y="197319"/>
                </a:lnTo>
                <a:lnTo>
                  <a:pt x="650468" y="195186"/>
                </a:lnTo>
                <a:lnTo>
                  <a:pt x="650468" y="169075"/>
                </a:lnTo>
                <a:lnTo>
                  <a:pt x="647636" y="169811"/>
                </a:lnTo>
                <a:lnTo>
                  <a:pt x="646023" y="170180"/>
                </a:lnTo>
                <a:lnTo>
                  <a:pt x="636524" y="170180"/>
                </a:lnTo>
                <a:lnTo>
                  <a:pt x="634707" y="167246"/>
                </a:lnTo>
                <a:lnTo>
                  <a:pt x="634707" y="76187"/>
                </a:lnTo>
                <a:lnTo>
                  <a:pt x="650481" y="76187"/>
                </a:lnTo>
                <a:lnTo>
                  <a:pt x="650481" y="52070"/>
                </a:lnTo>
                <a:close/>
              </a:path>
              <a:path w="880745" h="248920">
                <a:moveTo>
                  <a:pt x="763092" y="128905"/>
                </a:moveTo>
                <a:lnTo>
                  <a:pt x="758850" y="88341"/>
                </a:lnTo>
                <a:lnTo>
                  <a:pt x="753198" y="74930"/>
                </a:lnTo>
                <a:lnTo>
                  <a:pt x="751547" y="70993"/>
                </a:lnTo>
                <a:lnTo>
                  <a:pt x="740930" y="57988"/>
                </a:lnTo>
                <a:lnTo>
                  <a:pt x="733564" y="53505"/>
                </a:lnTo>
                <a:lnTo>
                  <a:pt x="733564" y="107950"/>
                </a:lnTo>
                <a:lnTo>
                  <a:pt x="690092" y="107950"/>
                </a:lnTo>
                <a:lnTo>
                  <a:pt x="692442" y="93510"/>
                </a:lnTo>
                <a:lnTo>
                  <a:pt x="696785" y="83197"/>
                </a:lnTo>
                <a:lnTo>
                  <a:pt x="703135" y="77000"/>
                </a:lnTo>
                <a:lnTo>
                  <a:pt x="711530" y="74930"/>
                </a:lnTo>
                <a:lnTo>
                  <a:pt x="718604" y="74930"/>
                </a:lnTo>
                <a:lnTo>
                  <a:pt x="725081" y="79502"/>
                </a:lnTo>
                <a:lnTo>
                  <a:pt x="729119" y="87007"/>
                </a:lnTo>
                <a:lnTo>
                  <a:pt x="731621" y="92138"/>
                </a:lnTo>
                <a:lnTo>
                  <a:pt x="731748" y="92379"/>
                </a:lnTo>
                <a:lnTo>
                  <a:pt x="732955" y="98005"/>
                </a:lnTo>
                <a:lnTo>
                  <a:pt x="733564" y="107950"/>
                </a:lnTo>
                <a:lnTo>
                  <a:pt x="733564" y="53505"/>
                </a:lnTo>
                <a:lnTo>
                  <a:pt x="727532" y="49822"/>
                </a:lnTo>
                <a:lnTo>
                  <a:pt x="711936" y="46977"/>
                </a:lnTo>
                <a:lnTo>
                  <a:pt x="690803" y="52362"/>
                </a:lnTo>
                <a:lnTo>
                  <a:pt x="674903" y="67767"/>
                </a:lnTo>
                <a:lnTo>
                  <a:pt x="664870" y="92138"/>
                </a:lnTo>
                <a:lnTo>
                  <a:pt x="661390" y="124396"/>
                </a:lnTo>
                <a:lnTo>
                  <a:pt x="664832" y="155206"/>
                </a:lnTo>
                <a:lnTo>
                  <a:pt x="674751" y="178396"/>
                </a:lnTo>
                <a:lnTo>
                  <a:pt x="690460" y="193027"/>
                </a:lnTo>
                <a:lnTo>
                  <a:pt x="711327" y="198107"/>
                </a:lnTo>
                <a:lnTo>
                  <a:pt x="728662" y="194818"/>
                </a:lnTo>
                <a:lnTo>
                  <a:pt x="743419" y="185432"/>
                </a:lnTo>
                <a:lnTo>
                  <a:pt x="754773" y="170789"/>
                </a:lnTo>
                <a:lnTo>
                  <a:pt x="754989" y="170180"/>
                </a:lnTo>
                <a:lnTo>
                  <a:pt x="761873" y="151650"/>
                </a:lnTo>
                <a:lnTo>
                  <a:pt x="733971" y="151650"/>
                </a:lnTo>
                <a:lnTo>
                  <a:pt x="730580" y="159486"/>
                </a:lnTo>
                <a:lnTo>
                  <a:pt x="725716" y="165315"/>
                </a:lnTo>
                <a:lnTo>
                  <a:pt x="719569" y="168935"/>
                </a:lnTo>
                <a:lnTo>
                  <a:pt x="712330" y="170180"/>
                </a:lnTo>
                <a:lnTo>
                  <a:pt x="704240" y="170180"/>
                </a:lnTo>
                <a:lnTo>
                  <a:pt x="689686" y="132067"/>
                </a:lnTo>
                <a:lnTo>
                  <a:pt x="762889" y="132067"/>
                </a:lnTo>
                <a:lnTo>
                  <a:pt x="763092" y="128905"/>
                </a:lnTo>
                <a:close/>
              </a:path>
              <a:path w="880745" h="248920">
                <a:moveTo>
                  <a:pt x="880160" y="12"/>
                </a:moveTo>
                <a:lnTo>
                  <a:pt x="851865" y="12"/>
                </a:lnTo>
                <a:lnTo>
                  <a:pt x="851865" y="123342"/>
                </a:lnTo>
                <a:lnTo>
                  <a:pt x="850150" y="140449"/>
                </a:lnTo>
                <a:lnTo>
                  <a:pt x="828001" y="166370"/>
                </a:lnTo>
                <a:lnTo>
                  <a:pt x="818438" y="163220"/>
                </a:lnTo>
                <a:lnTo>
                  <a:pt x="810755" y="154216"/>
                </a:lnTo>
                <a:lnTo>
                  <a:pt x="805992" y="140792"/>
                </a:lnTo>
                <a:lnTo>
                  <a:pt x="805865" y="140449"/>
                </a:lnTo>
                <a:lnTo>
                  <a:pt x="804189" y="123342"/>
                </a:lnTo>
                <a:lnTo>
                  <a:pt x="804138" y="122821"/>
                </a:lnTo>
                <a:lnTo>
                  <a:pt x="805853" y="105117"/>
                </a:lnTo>
                <a:lnTo>
                  <a:pt x="810755" y="91071"/>
                </a:lnTo>
                <a:lnTo>
                  <a:pt x="818299" y="81991"/>
                </a:lnTo>
                <a:lnTo>
                  <a:pt x="828001" y="78740"/>
                </a:lnTo>
                <a:lnTo>
                  <a:pt x="837806" y="81991"/>
                </a:lnTo>
                <a:lnTo>
                  <a:pt x="845324" y="91071"/>
                </a:lnTo>
                <a:lnTo>
                  <a:pt x="850150" y="105117"/>
                </a:lnTo>
                <a:lnTo>
                  <a:pt x="851814" y="122821"/>
                </a:lnTo>
                <a:lnTo>
                  <a:pt x="851865" y="123342"/>
                </a:lnTo>
                <a:lnTo>
                  <a:pt x="851865" y="12"/>
                </a:lnTo>
                <a:lnTo>
                  <a:pt x="851852" y="67754"/>
                </a:lnTo>
                <a:lnTo>
                  <a:pt x="846061" y="58521"/>
                </a:lnTo>
                <a:lnTo>
                  <a:pt x="839216" y="52057"/>
                </a:lnTo>
                <a:lnTo>
                  <a:pt x="831151" y="48247"/>
                </a:lnTo>
                <a:lnTo>
                  <a:pt x="821728" y="46990"/>
                </a:lnTo>
                <a:lnTo>
                  <a:pt x="803541" y="52793"/>
                </a:lnTo>
                <a:lnTo>
                  <a:pt x="788987" y="68757"/>
                </a:lnTo>
                <a:lnTo>
                  <a:pt x="779322" y="92811"/>
                </a:lnTo>
                <a:lnTo>
                  <a:pt x="775830" y="122821"/>
                </a:lnTo>
                <a:lnTo>
                  <a:pt x="776630" y="137248"/>
                </a:lnTo>
                <a:lnTo>
                  <a:pt x="787552" y="175387"/>
                </a:lnTo>
                <a:lnTo>
                  <a:pt x="821728" y="198107"/>
                </a:lnTo>
                <a:lnTo>
                  <a:pt x="831151" y="196862"/>
                </a:lnTo>
                <a:lnTo>
                  <a:pt x="839216" y="193078"/>
                </a:lnTo>
                <a:lnTo>
                  <a:pt x="846061" y="186664"/>
                </a:lnTo>
                <a:lnTo>
                  <a:pt x="851852" y="177558"/>
                </a:lnTo>
                <a:lnTo>
                  <a:pt x="851852" y="192062"/>
                </a:lnTo>
                <a:lnTo>
                  <a:pt x="880160" y="192062"/>
                </a:lnTo>
                <a:lnTo>
                  <a:pt x="880160" y="177558"/>
                </a:lnTo>
                <a:lnTo>
                  <a:pt x="880160" y="166370"/>
                </a:lnTo>
                <a:lnTo>
                  <a:pt x="880160" y="78740"/>
                </a:lnTo>
                <a:lnTo>
                  <a:pt x="880160" y="67754"/>
                </a:lnTo>
                <a:lnTo>
                  <a:pt x="880160" y="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4" name="object 194"/>
          <p:cNvGrpSpPr/>
          <p:nvPr/>
        </p:nvGrpSpPr>
        <p:grpSpPr>
          <a:xfrm>
            <a:off x="6180747" y="3388359"/>
            <a:ext cx="779145" cy="198120"/>
            <a:chOff x="6180747" y="3388359"/>
            <a:chExt cx="779145" cy="198120"/>
          </a:xfrm>
        </p:grpSpPr>
        <p:pic>
          <p:nvPicPr>
            <p:cNvPr id="195" name="object 19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180747" y="3388359"/>
              <a:ext cx="234581" cy="198107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435128" y="3388372"/>
              <a:ext cx="220649" cy="198094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677113" y="3435349"/>
              <a:ext cx="107975" cy="151130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805358" y="3435349"/>
              <a:ext cx="154482" cy="144780"/>
            </a:xfrm>
            <a:prstGeom prst="rect">
              <a:avLst/>
            </a:prstGeom>
          </p:spPr>
        </p:pic>
      </p:grpSp>
      <p:grpSp>
        <p:nvGrpSpPr>
          <p:cNvPr id="199" name="object 199"/>
          <p:cNvGrpSpPr/>
          <p:nvPr/>
        </p:nvGrpSpPr>
        <p:grpSpPr>
          <a:xfrm>
            <a:off x="756627" y="3338829"/>
            <a:ext cx="757555" cy="248920"/>
            <a:chOff x="756627" y="3338829"/>
            <a:chExt cx="757555" cy="248920"/>
          </a:xfrm>
        </p:grpSpPr>
        <p:sp>
          <p:nvSpPr>
            <p:cNvPr id="200" name="object 200"/>
            <p:cNvSpPr/>
            <p:nvPr/>
          </p:nvSpPr>
          <p:spPr>
            <a:xfrm>
              <a:off x="756627" y="3338842"/>
              <a:ext cx="151765" cy="191770"/>
            </a:xfrm>
            <a:custGeom>
              <a:avLst/>
              <a:gdLst/>
              <a:ahLst/>
              <a:cxnLst/>
              <a:rect l="l" t="t" r="r" b="b"/>
              <a:pathLst>
                <a:path w="151765" h="191770">
                  <a:moveTo>
                    <a:pt x="10351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76200"/>
                  </a:lnTo>
                  <a:lnTo>
                    <a:pt x="0" y="109220"/>
                  </a:lnTo>
                  <a:lnTo>
                    <a:pt x="0" y="191770"/>
                  </a:lnTo>
                  <a:lnTo>
                    <a:pt x="30327" y="191770"/>
                  </a:lnTo>
                  <a:lnTo>
                    <a:pt x="30327" y="109220"/>
                  </a:lnTo>
                  <a:lnTo>
                    <a:pt x="94830" y="109220"/>
                  </a:lnTo>
                  <a:lnTo>
                    <a:pt x="94830" y="76200"/>
                  </a:lnTo>
                  <a:lnTo>
                    <a:pt x="30340" y="76200"/>
                  </a:lnTo>
                  <a:lnTo>
                    <a:pt x="30340" y="33020"/>
                  </a:lnTo>
                  <a:lnTo>
                    <a:pt x="103517" y="33020"/>
                  </a:lnTo>
                  <a:lnTo>
                    <a:pt x="103517" y="0"/>
                  </a:lnTo>
                  <a:close/>
                </a:path>
                <a:path w="151765" h="191770">
                  <a:moveTo>
                    <a:pt x="151358" y="0"/>
                  </a:moveTo>
                  <a:lnTo>
                    <a:pt x="123050" y="0"/>
                  </a:lnTo>
                  <a:lnTo>
                    <a:pt x="123050" y="191757"/>
                  </a:lnTo>
                  <a:lnTo>
                    <a:pt x="151358" y="191757"/>
                  </a:lnTo>
                  <a:lnTo>
                    <a:pt x="151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29093" y="3352749"/>
              <a:ext cx="290007" cy="184200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1239100" y="3338842"/>
              <a:ext cx="28575" cy="191770"/>
            </a:xfrm>
            <a:custGeom>
              <a:avLst/>
              <a:gdLst/>
              <a:ahLst/>
              <a:cxnLst/>
              <a:rect l="l" t="t" r="r" b="b"/>
              <a:pathLst>
                <a:path w="28575" h="191770">
                  <a:moveTo>
                    <a:pt x="28308" y="49263"/>
                  </a:moveTo>
                  <a:lnTo>
                    <a:pt x="0" y="49263"/>
                  </a:lnTo>
                  <a:lnTo>
                    <a:pt x="0" y="191757"/>
                  </a:lnTo>
                  <a:lnTo>
                    <a:pt x="28308" y="191757"/>
                  </a:lnTo>
                  <a:lnTo>
                    <a:pt x="28308" y="49263"/>
                  </a:lnTo>
                  <a:close/>
                </a:path>
                <a:path w="28575" h="191770">
                  <a:moveTo>
                    <a:pt x="28308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28308" y="33020"/>
                  </a:lnTo>
                  <a:lnTo>
                    <a:pt x="28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294168" y="3385819"/>
              <a:ext cx="97663" cy="14478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411503" y="3385819"/>
              <a:ext cx="102501" cy="201917"/>
            </a:xfrm>
            <a:prstGeom prst="rect">
              <a:avLst/>
            </a:prstGeom>
          </p:spPr>
        </p:pic>
      </p:grpSp>
      <p:grpSp>
        <p:nvGrpSpPr>
          <p:cNvPr id="205" name="object 205"/>
          <p:cNvGrpSpPr/>
          <p:nvPr/>
        </p:nvGrpSpPr>
        <p:grpSpPr>
          <a:xfrm>
            <a:off x="1596694" y="3338842"/>
            <a:ext cx="476250" cy="248920"/>
            <a:chOff x="1596694" y="3338842"/>
            <a:chExt cx="476250" cy="248920"/>
          </a:xfrm>
        </p:grpSpPr>
        <p:pic>
          <p:nvPicPr>
            <p:cNvPr id="206" name="object 20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596694" y="3385820"/>
              <a:ext cx="226504" cy="201930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1844891" y="3338842"/>
              <a:ext cx="28575" cy="191770"/>
            </a:xfrm>
            <a:custGeom>
              <a:avLst/>
              <a:gdLst/>
              <a:ahLst/>
              <a:cxnLst/>
              <a:rect l="l" t="t" r="r" b="b"/>
              <a:pathLst>
                <a:path w="28575" h="191770">
                  <a:moveTo>
                    <a:pt x="28308" y="49263"/>
                  </a:moveTo>
                  <a:lnTo>
                    <a:pt x="0" y="49263"/>
                  </a:lnTo>
                  <a:lnTo>
                    <a:pt x="0" y="191757"/>
                  </a:lnTo>
                  <a:lnTo>
                    <a:pt x="28308" y="191757"/>
                  </a:lnTo>
                  <a:lnTo>
                    <a:pt x="28308" y="49263"/>
                  </a:lnTo>
                  <a:close/>
                </a:path>
                <a:path w="28575" h="191770">
                  <a:moveTo>
                    <a:pt x="28308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28308" y="33020"/>
                  </a:lnTo>
                  <a:lnTo>
                    <a:pt x="28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901228" y="3352749"/>
              <a:ext cx="171310" cy="184200"/>
            </a:xfrm>
            <a:prstGeom prst="rect">
              <a:avLst/>
            </a:prstGeom>
          </p:spPr>
        </p:pic>
      </p:grpSp>
      <p:grpSp>
        <p:nvGrpSpPr>
          <p:cNvPr id="209" name="object 209"/>
          <p:cNvGrpSpPr/>
          <p:nvPr/>
        </p:nvGrpSpPr>
        <p:grpSpPr>
          <a:xfrm>
            <a:off x="3115500" y="3390912"/>
            <a:ext cx="842644" cy="248920"/>
            <a:chOff x="3115500" y="3390912"/>
            <a:chExt cx="842644" cy="248920"/>
          </a:xfrm>
        </p:grpSpPr>
        <p:sp>
          <p:nvSpPr>
            <p:cNvPr id="210" name="object 210"/>
            <p:cNvSpPr/>
            <p:nvPr/>
          </p:nvSpPr>
          <p:spPr>
            <a:xfrm>
              <a:off x="3115500" y="3390912"/>
              <a:ext cx="561340" cy="248920"/>
            </a:xfrm>
            <a:custGeom>
              <a:avLst/>
              <a:gdLst/>
              <a:ahLst/>
              <a:cxnLst/>
              <a:rect l="l" t="t" r="r" b="b"/>
              <a:pathLst>
                <a:path w="561339" h="248920">
                  <a:moveTo>
                    <a:pt x="136880" y="191757"/>
                  </a:moveTo>
                  <a:lnTo>
                    <a:pt x="126415" y="152387"/>
                  </a:lnTo>
                  <a:lnTo>
                    <a:pt x="117640" y="119380"/>
                  </a:lnTo>
                  <a:lnTo>
                    <a:pt x="97828" y="44792"/>
                  </a:lnTo>
                  <a:lnTo>
                    <a:pt x="87744" y="6845"/>
                  </a:lnTo>
                  <a:lnTo>
                    <a:pt x="87744" y="119380"/>
                  </a:lnTo>
                  <a:lnTo>
                    <a:pt x="49326" y="119380"/>
                  </a:lnTo>
                  <a:lnTo>
                    <a:pt x="68541" y="44792"/>
                  </a:lnTo>
                  <a:lnTo>
                    <a:pt x="87744" y="119380"/>
                  </a:lnTo>
                  <a:lnTo>
                    <a:pt x="87744" y="6845"/>
                  </a:lnTo>
                  <a:lnTo>
                    <a:pt x="85928" y="0"/>
                  </a:lnTo>
                  <a:lnTo>
                    <a:pt x="52362" y="0"/>
                  </a:lnTo>
                  <a:lnTo>
                    <a:pt x="0" y="191757"/>
                  </a:lnTo>
                  <a:lnTo>
                    <a:pt x="30937" y="191757"/>
                  </a:lnTo>
                  <a:lnTo>
                    <a:pt x="40843" y="152387"/>
                  </a:lnTo>
                  <a:lnTo>
                    <a:pt x="96037" y="152387"/>
                  </a:lnTo>
                  <a:lnTo>
                    <a:pt x="105740" y="191757"/>
                  </a:lnTo>
                  <a:lnTo>
                    <a:pt x="136880" y="191757"/>
                  </a:lnTo>
                  <a:close/>
                </a:path>
                <a:path w="561339" h="248920">
                  <a:moveTo>
                    <a:pt x="250977" y="0"/>
                  </a:moveTo>
                  <a:lnTo>
                    <a:pt x="222681" y="0"/>
                  </a:lnTo>
                  <a:lnTo>
                    <a:pt x="222681" y="123329"/>
                  </a:lnTo>
                  <a:lnTo>
                    <a:pt x="220967" y="140436"/>
                  </a:lnTo>
                  <a:lnTo>
                    <a:pt x="198818" y="166357"/>
                  </a:lnTo>
                  <a:lnTo>
                    <a:pt x="189255" y="163207"/>
                  </a:lnTo>
                  <a:lnTo>
                    <a:pt x="181571" y="154203"/>
                  </a:lnTo>
                  <a:lnTo>
                    <a:pt x="176809" y="140779"/>
                  </a:lnTo>
                  <a:lnTo>
                    <a:pt x="176682" y="140436"/>
                  </a:lnTo>
                  <a:lnTo>
                    <a:pt x="175006" y="123329"/>
                  </a:lnTo>
                  <a:lnTo>
                    <a:pt x="174955" y="122809"/>
                  </a:lnTo>
                  <a:lnTo>
                    <a:pt x="176669" y="105105"/>
                  </a:lnTo>
                  <a:lnTo>
                    <a:pt x="181571" y="91059"/>
                  </a:lnTo>
                  <a:lnTo>
                    <a:pt x="189115" y="81978"/>
                  </a:lnTo>
                  <a:lnTo>
                    <a:pt x="198818" y="78727"/>
                  </a:lnTo>
                  <a:lnTo>
                    <a:pt x="208622" y="81978"/>
                  </a:lnTo>
                  <a:lnTo>
                    <a:pt x="216141" y="91059"/>
                  </a:lnTo>
                  <a:lnTo>
                    <a:pt x="220967" y="105105"/>
                  </a:lnTo>
                  <a:lnTo>
                    <a:pt x="222631" y="122809"/>
                  </a:lnTo>
                  <a:lnTo>
                    <a:pt x="222681" y="123329"/>
                  </a:lnTo>
                  <a:lnTo>
                    <a:pt x="222681" y="0"/>
                  </a:lnTo>
                  <a:lnTo>
                    <a:pt x="222669" y="67741"/>
                  </a:lnTo>
                  <a:lnTo>
                    <a:pt x="216877" y="58508"/>
                  </a:lnTo>
                  <a:lnTo>
                    <a:pt x="210032" y="52044"/>
                  </a:lnTo>
                  <a:lnTo>
                    <a:pt x="201968" y="48234"/>
                  </a:lnTo>
                  <a:lnTo>
                    <a:pt x="192544" y="46977"/>
                  </a:lnTo>
                  <a:lnTo>
                    <a:pt x="174358" y="52781"/>
                  </a:lnTo>
                  <a:lnTo>
                    <a:pt x="159804" y="68745"/>
                  </a:lnTo>
                  <a:lnTo>
                    <a:pt x="150139" y="92798"/>
                  </a:lnTo>
                  <a:lnTo>
                    <a:pt x="146646" y="122809"/>
                  </a:lnTo>
                  <a:lnTo>
                    <a:pt x="147447" y="137236"/>
                  </a:lnTo>
                  <a:lnTo>
                    <a:pt x="158369" y="175374"/>
                  </a:lnTo>
                  <a:lnTo>
                    <a:pt x="192544" y="198094"/>
                  </a:lnTo>
                  <a:lnTo>
                    <a:pt x="201968" y="196850"/>
                  </a:lnTo>
                  <a:lnTo>
                    <a:pt x="210032" y="193065"/>
                  </a:lnTo>
                  <a:lnTo>
                    <a:pt x="216877" y="186651"/>
                  </a:lnTo>
                  <a:lnTo>
                    <a:pt x="222669" y="177546"/>
                  </a:lnTo>
                  <a:lnTo>
                    <a:pt x="222669" y="192049"/>
                  </a:lnTo>
                  <a:lnTo>
                    <a:pt x="250977" y="192049"/>
                  </a:lnTo>
                  <a:lnTo>
                    <a:pt x="250977" y="177546"/>
                  </a:lnTo>
                  <a:lnTo>
                    <a:pt x="250977" y="166357"/>
                  </a:lnTo>
                  <a:lnTo>
                    <a:pt x="250977" y="78727"/>
                  </a:lnTo>
                  <a:lnTo>
                    <a:pt x="250977" y="67741"/>
                  </a:lnTo>
                  <a:lnTo>
                    <a:pt x="250977" y="0"/>
                  </a:lnTo>
                  <a:close/>
                </a:path>
                <a:path w="561339" h="248920">
                  <a:moveTo>
                    <a:pt x="369938" y="192011"/>
                  </a:moveTo>
                  <a:lnTo>
                    <a:pt x="369925" y="187540"/>
                  </a:lnTo>
                  <a:lnTo>
                    <a:pt x="364871" y="181457"/>
                  </a:lnTo>
                  <a:lnTo>
                    <a:pt x="363550" y="177749"/>
                  </a:lnTo>
                  <a:lnTo>
                    <a:pt x="363461" y="168897"/>
                  </a:lnTo>
                  <a:lnTo>
                    <a:pt x="363461" y="124472"/>
                  </a:lnTo>
                  <a:lnTo>
                    <a:pt x="363461" y="90843"/>
                  </a:lnTo>
                  <a:lnTo>
                    <a:pt x="338213" y="49745"/>
                  </a:lnTo>
                  <a:lnTo>
                    <a:pt x="318782" y="46977"/>
                  </a:lnTo>
                  <a:lnTo>
                    <a:pt x="299275" y="50050"/>
                  </a:lnTo>
                  <a:lnTo>
                    <a:pt x="285026" y="59270"/>
                  </a:lnTo>
                  <a:lnTo>
                    <a:pt x="275983" y="74650"/>
                  </a:lnTo>
                  <a:lnTo>
                    <a:pt x="272072" y="96240"/>
                  </a:lnTo>
                  <a:lnTo>
                    <a:pt x="299377" y="96240"/>
                  </a:lnTo>
                  <a:lnTo>
                    <a:pt x="301129" y="86715"/>
                  </a:lnTo>
                  <a:lnTo>
                    <a:pt x="304673" y="80530"/>
                  </a:lnTo>
                  <a:lnTo>
                    <a:pt x="310565" y="77190"/>
                  </a:lnTo>
                  <a:lnTo>
                    <a:pt x="319392" y="76187"/>
                  </a:lnTo>
                  <a:lnTo>
                    <a:pt x="330314" y="76187"/>
                  </a:lnTo>
                  <a:lnTo>
                    <a:pt x="335762" y="80975"/>
                  </a:lnTo>
                  <a:lnTo>
                    <a:pt x="335762" y="95313"/>
                  </a:lnTo>
                  <a:lnTo>
                    <a:pt x="335749" y="124472"/>
                  </a:lnTo>
                  <a:lnTo>
                    <a:pt x="335749" y="134708"/>
                  </a:lnTo>
                  <a:lnTo>
                    <a:pt x="334251" y="149250"/>
                  </a:lnTo>
                  <a:lnTo>
                    <a:pt x="329907" y="159981"/>
                  </a:lnTo>
                  <a:lnTo>
                    <a:pt x="322859" y="166624"/>
                  </a:lnTo>
                  <a:lnTo>
                    <a:pt x="313309" y="168897"/>
                  </a:lnTo>
                  <a:lnTo>
                    <a:pt x="303809" y="168897"/>
                  </a:lnTo>
                  <a:lnTo>
                    <a:pt x="297942" y="162166"/>
                  </a:lnTo>
                  <a:lnTo>
                    <a:pt x="297942" y="151396"/>
                  </a:lnTo>
                  <a:lnTo>
                    <a:pt x="331304" y="127177"/>
                  </a:lnTo>
                  <a:lnTo>
                    <a:pt x="332524" y="126631"/>
                  </a:lnTo>
                  <a:lnTo>
                    <a:pt x="335749" y="124472"/>
                  </a:lnTo>
                  <a:lnTo>
                    <a:pt x="335749" y="95351"/>
                  </a:lnTo>
                  <a:lnTo>
                    <a:pt x="333946" y="99568"/>
                  </a:lnTo>
                  <a:lnTo>
                    <a:pt x="327075" y="104343"/>
                  </a:lnTo>
                  <a:lnTo>
                    <a:pt x="287642" y="115379"/>
                  </a:lnTo>
                  <a:lnTo>
                    <a:pt x="269646" y="155067"/>
                  </a:lnTo>
                  <a:lnTo>
                    <a:pt x="269913" y="159981"/>
                  </a:lnTo>
                  <a:lnTo>
                    <a:pt x="270040" y="162166"/>
                  </a:lnTo>
                  <a:lnTo>
                    <a:pt x="270129" y="163830"/>
                  </a:lnTo>
                  <a:lnTo>
                    <a:pt x="295605" y="197180"/>
                  </a:lnTo>
                  <a:lnTo>
                    <a:pt x="302806" y="198094"/>
                  </a:lnTo>
                  <a:lnTo>
                    <a:pt x="311708" y="196811"/>
                  </a:lnTo>
                  <a:lnTo>
                    <a:pt x="320217" y="192976"/>
                  </a:lnTo>
                  <a:lnTo>
                    <a:pt x="328307" y="186613"/>
                  </a:lnTo>
                  <a:lnTo>
                    <a:pt x="335965" y="177749"/>
                  </a:lnTo>
                  <a:lnTo>
                    <a:pt x="335965" y="185153"/>
                  </a:lnTo>
                  <a:lnTo>
                    <a:pt x="336511" y="187540"/>
                  </a:lnTo>
                  <a:lnTo>
                    <a:pt x="336575" y="187794"/>
                  </a:lnTo>
                  <a:lnTo>
                    <a:pt x="339204" y="192011"/>
                  </a:lnTo>
                  <a:lnTo>
                    <a:pt x="369938" y="192011"/>
                  </a:lnTo>
                  <a:close/>
                </a:path>
                <a:path w="561339" h="248920">
                  <a:moveTo>
                    <a:pt x="493064" y="122694"/>
                  </a:moveTo>
                  <a:lnTo>
                    <a:pt x="486130" y="80492"/>
                  </a:lnTo>
                  <a:lnTo>
                    <a:pt x="481609" y="70446"/>
                  </a:lnTo>
                  <a:lnTo>
                    <a:pt x="481152" y="69418"/>
                  </a:lnTo>
                  <a:lnTo>
                    <a:pt x="474624" y="60248"/>
                  </a:lnTo>
                  <a:lnTo>
                    <a:pt x="466382" y="53162"/>
                  </a:lnTo>
                  <a:lnTo>
                    <a:pt x="464756" y="52374"/>
                  </a:lnTo>
                  <a:lnTo>
                    <a:pt x="464756" y="123202"/>
                  </a:lnTo>
                  <a:lnTo>
                    <a:pt x="462978" y="140639"/>
                  </a:lnTo>
                  <a:lnTo>
                    <a:pt x="458622" y="152730"/>
                  </a:lnTo>
                  <a:lnTo>
                    <a:pt x="458025" y="154330"/>
                  </a:lnTo>
                  <a:lnTo>
                    <a:pt x="450418" y="163220"/>
                  </a:lnTo>
                  <a:lnTo>
                    <a:pt x="440893" y="166370"/>
                  </a:lnTo>
                  <a:lnTo>
                    <a:pt x="431190" y="163220"/>
                  </a:lnTo>
                  <a:lnTo>
                    <a:pt x="423646" y="154330"/>
                  </a:lnTo>
                  <a:lnTo>
                    <a:pt x="418795" y="140639"/>
                  </a:lnTo>
                  <a:lnTo>
                    <a:pt x="417068" y="123202"/>
                  </a:lnTo>
                  <a:lnTo>
                    <a:pt x="417029" y="122694"/>
                  </a:lnTo>
                  <a:lnTo>
                    <a:pt x="418744" y="105029"/>
                  </a:lnTo>
                  <a:lnTo>
                    <a:pt x="418757" y="104825"/>
                  </a:lnTo>
                  <a:lnTo>
                    <a:pt x="423633" y="90982"/>
                  </a:lnTo>
                  <a:lnTo>
                    <a:pt x="431190" y="81940"/>
                  </a:lnTo>
                  <a:lnTo>
                    <a:pt x="440893" y="78740"/>
                  </a:lnTo>
                  <a:lnTo>
                    <a:pt x="450672" y="81940"/>
                  </a:lnTo>
                  <a:lnTo>
                    <a:pt x="458203" y="90982"/>
                  </a:lnTo>
                  <a:lnTo>
                    <a:pt x="462965" y="104825"/>
                  </a:lnTo>
                  <a:lnTo>
                    <a:pt x="463042" y="105029"/>
                  </a:lnTo>
                  <a:lnTo>
                    <a:pt x="464705" y="122694"/>
                  </a:lnTo>
                  <a:lnTo>
                    <a:pt x="464756" y="123202"/>
                  </a:lnTo>
                  <a:lnTo>
                    <a:pt x="464756" y="52374"/>
                  </a:lnTo>
                  <a:lnTo>
                    <a:pt x="457047" y="48615"/>
                  </a:lnTo>
                  <a:lnTo>
                    <a:pt x="447243" y="46990"/>
                  </a:lnTo>
                  <a:lnTo>
                    <a:pt x="437680" y="48437"/>
                  </a:lnTo>
                  <a:lnTo>
                    <a:pt x="429539" y="52806"/>
                  </a:lnTo>
                  <a:lnTo>
                    <a:pt x="422605" y="60248"/>
                  </a:lnTo>
                  <a:lnTo>
                    <a:pt x="416979" y="70446"/>
                  </a:lnTo>
                  <a:lnTo>
                    <a:pt x="416979" y="49377"/>
                  </a:lnTo>
                  <a:lnTo>
                    <a:pt x="388734" y="49377"/>
                  </a:lnTo>
                  <a:lnTo>
                    <a:pt x="388734" y="248907"/>
                  </a:lnTo>
                  <a:lnTo>
                    <a:pt x="417042" y="248907"/>
                  </a:lnTo>
                  <a:lnTo>
                    <a:pt x="417042" y="174879"/>
                  </a:lnTo>
                  <a:lnTo>
                    <a:pt x="422744" y="185204"/>
                  </a:lnTo>
                  <a:lnTo>
                    <a:pt x="429615" y="192443"/>
                  </a:lnTo>
                  <a:lnTo>
                    <a:pt x="437794" y="196723"/>
                  </a:lnTo>
                  <a:lnTo>
                    <a:pt x="447370" y="198120"/>
                  </a:lnTo>
                  <a:lnTo>
                    <a:pt x="465505" y="192443"/>
                  </a:lnTo>
                  <a:lnTo>
                    <a:pt x="472211" y="185204"/>
                  </a:lnTo>
                  <a:lnTo>
                    <a:pt x="480072" y="176631"/>
                  </a:lnTo>
                  <a:lnTo>
                    <a:pt x="480771" y="174879"/>
                  </a:lnTo>
                  <a:lnTo>
                    <a:pt x="484162" y="166370"/>
                  </a:lnTo>
                  <a:lnTo>
                    <a:pt x="489610" y="152730"/>
                  </a:lnTo>
                  <a:lnTo>
                    <a:pt x="493001" y="123202"/>
                  </a:lnTo>
                  <a:lnTo>
                    <a:pt x="493064" y="122694"/>
                  </a:lnTo>
                  <a:close/>
                </a:path>
                <a:path w="561339" h="248920">
                  <a:moveTo>
                    <a:pt x="561047" y="52057"/>
                  </a:moveTo>
                  <a:lnTo>
                    <a:pt x="545274" y="52057"/>
                  </a:lnTo>
                  <a:lnTo>
                    <a:pt x="545274" y="13906"/>
                  </a:lnTo>
                  <a:lnTo>
                    <a:pt x="516966" y="13906"/>
                  </a:lnTo>
                  <a:lnTo>
                    <a:pt x="516966" y="52057"/>
                  </a:lnTo>
                  <a:lnTo>
                    <a:pt x="503021" y="52057"/>
                  </a:lnTo>
                  <a:lnTo>
                    <a:pt x="503021" y="76187"/>
                  </a:lnTo>
                  <a:lnTo>
                    <a:pt x="516966" y="76187"/>
                  </a:lnTo>
                  <a:lnTo>
                    <a:pt x="516966" y="164376"/>
                  </a:lnTo>
                  <a:lnTo>
                    <a:pt x="518668" y="179184"/>
                  </a:lnTo>
                  <a:lnTo>
                    <a:pt x="523836" y="189712"/>
                  </a:lnTo>
                  <a:lnTo>
                    <a:pt x="532485" y="196024"/>
                  </a:lnTo>
                  <a:lnTo>
                    <a:pt x="544664" y="198107"/>
                  </a:lnTo>
                  <a:lnTo>
                    <a:pt x="550926" y="198107"/>
                  </a:lnTo>
                  <a:lnTo>
                    <a:pt x="555980" y="197307"/>
                  </a:lnTo>
                  <a:lnTo>
                    <a:pt x="561035" y="195173"/>
                  </a:lnTo>
                  <a:lnTo>
                    <a:pt x="561035" y="169062"/>
                  </a:lnTo>
                  <a:lnTo>
                    <a:pt x="558203" y="169799"/>
                  </a:lnTo>
                  <a:lnTo>
                    <a:pt x="556590" y="170167"/>
                  </a:lnTo>
                  <a:lnTo>
                    <a:pt x="547090" y="170167"/>
                  </a:lnTo>
                  <a:lnTo>
                    <a:pt x="545274" y="167233"/>
                  </a:lnTo>
                  <a:lnTo>
                    <a:pt x="545274" y="76174"/>
                  </a:lnTo>
                  <a:lnTo>
                    <a:pt x="561047" y="76174"/>
                  </a:lnTo>
                  <a:lnTo>
                    <a:pt x="561047" y="520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696550" y="3390912"/>
              <a:ext cx="261518" cy="198094"/>
            </a:xfrm>
            <a:prstGeom prst="rect">
              <a:avLst/>
            </a:prstGeom>
          </p:spPr>
        </p:pic>
      </p:grpSp>
      <p:grpSp>
        <p:nvGrpSpPr>
          <p:cNvPr id="212" name="object 212"/>
          <p:cNvGrpSpPr/>
          <p:nvPr/>
        </p:nvGrpSpPr>
        <p:grpSpPr>
          <a:xfrm>
            <a:off x="4036186" y="3390900"/>
            <a:ext cx="701040" cy="248920"/>
            <a:chOff x="4036186" y="3390900"/>
            <a:chExt cx="701040" cy="248920"/>
          </a:xfrm>
        </p:grpSpPr>
        <p:pic>
          <p:nvPicPr>
            <p:cNvPr id="213" name="object 213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036186" y="3390900"/>
              <a:ext cx="341414" cy="198107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397336" y="3437890"/>
              <a:ext cx="100291" cy="151117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516970" y="3390910"/>
              <a:ext cx="219684" cy="248909"/>
            </a:xfrm>
            <a:prstGeom prst="rect">
              <a:avLst/>
            </a:prstGeom>
          </p:spPr>
        </p:pic>
      </p:grpSp>
      <p:grpSp>
        <p:nvGrpSpPr>
          <p:cNvPr id="216" name="object 216"/>
          <p:cNvGrpSpPr/>
          <p:nvPr/>
        </p:nvGrpSpPr>
        <p:grpSpPr>
          <a:xfrm>
            <a:off x="7919377" y="3359137"/>
            <a:ext cx="1139825" cy="198120"/>
            <a:chOff x="7919377" y="3359137"/>
            <a:chExt cx="1139825" cy="198120"/>
          </a:xfrm>
        </p:grpSpPr>
        <p:pic>
          <p:nvPicPr>
            <p:cNvPr id="217" name="object 21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7919377" y="3359149"/>
              <a:ext cx="235851" cy="198107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8175027" y="3406139"/>
              <a:ext cx="97663" cy="144780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8297405" y="3359137"/>
              <a:ext cx="761365" cy="198120"/>
            </a:xfrm>
            <a:custGeom>
              <a:avLst/>
              <a:gdLst/>
              <a:ahLst/>
              <a:cxnLst/>
              <a:rect l="l" t="t" r="r" b="b"/>
              <a:pathLst>
                <a:path w="761365" h="198120">
                  <a:moveTo>
                    <a:pt x="98869" y="191782"/>
                  </a:moveTo>
                  <a:lnTo>
                    <a:pt x="59029" y="103403"/>
                  </a:lnTo>
                  <a:lnTo>
                    <a:pt x="96240" y="49745"/>
                  </a:lnTo>
                  <a:lnTo>
                    <a:pt x="64084" y="49745"/>
                  </a:lnTo>
                  <a:lnTo>
                    <a:pt x="28308" y="104990"/>
                  </a:lnTo>
                  <a:lnTo>
                    <a:pt x="28308" y="25"/>
                  </a:lnTo>
                  <a:lnTo>
                    <a:pt x="0" y="25"/>
                  </a:lnTo>
                  <a:lnTo>
                    <a:pt x="0" y="191782"/>
                  </a:lnTo>
                  <a:lnTo>
                    <a:pt x="28308" y="191782"/>
                  </a:lnTo>
                  <a:lnTo>
                    <a:pt x="28308" y="145084"/>
                  </a:lnTo>
                  <a:lnTo>
                    <a:pt x="39624" y="128981"/>
                  </a:lnTo>
                  <a:lnTo>
                    <a:pt x="65709" y="191782"/>
                  </a:lnTo>
                  <a:lnTo>
                    <a:pt x="98869" y="191782"/>
                  </a:lnTo>
                  <a:close/>
                </a:path>
                <a:path w="761365" h="198120">
                  <a:moveTo>
                    <a:pt x="161353" y="101612"/>
                  </a:moveTo>
                  <a:lnTo>
                    <a:pt x="106362" y="101612"/>
                  </a:lnTo>
                  <a:lnTo>
                    <a:pt x="106362" y="137160"/>
                  </a:lnTo>
                  <a:lnTo>
                    <a:pt x="161353" y="137160"/>
                  </a:lnTo>
                  <a:lnTo>
                    <a:pt x="161353" y="101612"/>
                  </a:lnTo>
                  <a:close/>
                </a:path>
                <a:path w="761365" h="198120">
                  <a:moveTo>
                    <a:pt x="303060" y="136537"/>
                  </a:moveTo>
                  <a:lnTo>
                    <a:pt x="301599" y="123405"/>
                  </a:lnTo>
                  <a:lnTo>
                    <a:pt x="301561" y="123063"/>
                  </a:lnTo>
                  <a:lnTo>
                    <a:pt x="297040" y="110896"/>
                  </a:lnTo>
                  <a:lnTo>
                    <a:pt x="295884" y="109232"/>
                  </a:lnTo>
                  <a:lnTo>
                    <a:pt x="289407" y="99923"/>
                  </a:lnTo>
                  <a:lnTo>
                    <a:pt x="278587" y="89979"/>
                  </a:lnTo>
                  <a:lnTo>
                    <a:pt x="287883" y="81013"/>
                  </a:lnTo>
                  <a:lnTo>
                    <a:pt x="291147" y="76212"/>
                  </a:lnTo>
                  <a:lnTo>
                    <a:pt x="294144" y="71831"/>
                  </a:lnTo>
                  <a:lnTo>
                    <a:pt x="297688" y="61874"/>
                  </a:lnTo>
                  <a:lnTo>
                    <a:pt x="298805" y="50520"/>
                  </a:lnTo>
                  <a:lnTo>
                    <a:pt x="297878" y="40589"/>
                  </a:lnTo>
                  <a:lnTo>
                    <a:pt x="295821" y="33032"/>
                  </a:lnTo>
                  <a:lnTo>
                    <a:pt x="295236" y="30861"/>
                  </a:lnTo>
                  <a:lnTo>
                    <a:pt x="291033" y="21818"/>
                  </a:lnTo>
                  <a:lnTo>
                    <a:pt x="285457" y="13957"/>
                  </a:lnTo>
                  <a:lnTo>
                    <a:pt x="278561" y="7683"/>
                  </a:lnTo>
                  <a:lnTo>
                    <a:pt x="273964" y="5143"/>
                  </a:lnTo>
                  <a:lnTo>
                    <a:pt x="273964" y="134137"/>
                  </a:lnTo>
                  <a:lnTo>
                    <a:pt x="272529" y="144741"/>
                  </a:lnTo>
                  <a:lnTo>
                    <a:pt x="268274" y="152463"/>
                  </a:lnTo>
                  <a:lnTo>
                    <a:pt x="261251" y="157175"/>
                  </a:lnTo>
                  <a:lnTo>
                    <a:pt x="251523" y="158775"/>
                  </a:lnTo>
                  <a:lnTo>
                    <a:pt x="215328" y="158775"/>
                  </a:lnTo>
                  <a:lnTo>
                    <a:pt x="215328" y="109232"/>
                  </a:lnTo>
                  <a:lnTo>
                    <a:pt x="251523" y="109232"/>
                  </a:lnTo>
                  <a:lnTo>
                    <a:pt x="261594" y="110896"/>
                  </a:lnTo>
                  <a:lnTo>
                    <a:pt x="261327" y="110896"/>
                  </a:lnTo>
                  <a:lnTo>
                    <a:pt x="268274" y="115595"/>
                  </a:lnTo>
                  <a:lnTo>
                    <a:pt x="272529" y="123405"/>
                  </a:lnTo>
                  <a:lnTo>
                    <a:pt x="273964" y="134137"/>
                  </a:lnTo>
                  <a:lnTo>
                    <a:pt x="273964" y="5143"/>
                  </a:lnTo>
                  <a:lnTo>
                    <a:pt x="270713" y="3340"/>
                  </a:lnTo>
                  <a:lnTo>
                    <a:pt x="269722" y="3073"/>
                  </a:lnTo>
                  <a:lnTo>
                    <a:pt x="269722" y="54762"/>
                  </a:lnTo>
                  <a:lnTo>
                    <a:pt x="268325" y="63969"/>
                  </a:lnTo>
                  <a:lnTo>
                    <a:pt x="264236" y="70688"/>
                  </a:lnTo>
                  <a:lnTo>
                    <a:pt x="257517" y="74815"/>
                  </a:lnTo>
                  <a:lnTo>
                    <a:pt x="248297" y="76212"/>
                  </a:lnTo>
                  <a:lnTo>
                    <a:pt x="215341" y="76212"/>
                  </a:lnTo>
                  <a:lnTo>
                    <a:pt x="215328" y="33032"/>
                  </a:lnTo>
                  <a:lnTo>
                    <a:pt x="248285" y="33032"/>
                  </a:lnTo>
                  <a:lnTo>
                    <a:pt x="257505" y="34442"/>
                  </a:lnTo>
                  <a:lnTo>
                    <a:pt x="264223" y="38608"/>
                  </a:lnTo>
                  <a:lnTo>
                    <a:pt x="268325" y="45415"/>
                  </a:lnTo>
                  <a:lnTo>
                    <a:pt x="269722" y="54762"/>
                  </a:lnTo>
                  <a:lnTo>
                    <a:pt x="269722" y="3073"/>
                  </a:lnTo>
                  <a:lnTo>
                    <a:pt x="261543" y="812"/>
                  </a:lnTo>
                  <a:lnTo>
                    <a:pt x="250685" y="0"/>
                  </a:lnTo>
                  <a:lnTo>
                    <a:pt x="184962" y="0"/>
                  </a:lnTo>
                  <a:lnTo>
                    <a:pt x="184988" y="191782"/>
                  </a:lnTo>
                  <a:lnTo>
                    <a:pt x="251307" y="191782"/>
                  </a:lnTo>
                  <a:lnTo>
                    <a:pt x="288505" y="177838"/>
                  </a:lnTo>
                  <a:lnTo>
                    <a:pt x="299237" y="158775"/>
                  </a:lnTo>
                  <a:lnTo>
                    <a:pt x="302031" y="148069"/>
                  </a:lnTo>
                  <a:lnTo>
                    <a:pt x="303060" y="136537"/>
                  </a:lnTo>
                  <a:close/>
                </a:path>
                <a:path w="761365" h="198120">
                  <a:moveTo>
                    <a:pt x="420433" y="192036"/>
                  </a:moveTo>
                  <a:lnTo>
                    <a:pt x="420420" y="187566"/>
                  </a:lnTo>
                  <a:lnTo>
                    <a:pt x="415366" y="181483"/>
                  </a:lnTo>
                  <a:lnTo>
                    <a:pt x="414045" y="177774"/>
                  </a:lnTo>
                  <a:lnTo>
                    <a:pt x="413956" y="168922"/>
                  </a:lnTo>
                  <a:lnTo>
                    <a:pt x="413956" y="124498"/>
                  </a:lnTo>
                  <a:lnTo>
                    <a:pt x="413956" y="90868"/>
                  </a:lnTo>
                  <a:lnTo>
                    <a:pt x="388708" y="49771"/>
                  </a:lnTo>
                  <a:lnTo>
                    <a:pt x="369277" y="47002"/>
                  </a:lnTo>
                  <a:lnTo>
                    <a:pt x="349770" y="50076"/>
                  </a:lnTo>
                  <a:lnTo>
                    <a:pt x="335521" y="59296"/>
                  </a:lnTo>
                  <a:lnTo>
                    <a:pt x="326478" y="74676"/>
                  </a:lnTo>
                  <a:lnTo>
                    <a:pt x="322567" y="96266"/>
                  </a:lnTo>
                  <a:lnTo>
                    <a:pt x="349872" y="96266"/>
                  </a:lnTo>
                  <a:lnTo>
                    <a:pt x="351624" y="86741"/>
                  </a:lnTo>
                  <a:lnTo>
                    <a:pt x="355168" y="80556"/>
                  </a:lnTo>
                  <a:lnTo>
                    <a:pt x="361061" y="77216"/>
                  </a:lnTo>
                  <a:lnTo>
                    <a:pt x="369887" y="76212"/>
                  </a:lnTo>
                  <a:lnTo>
                    <a:pt x="380809" y="76212"/>
                  </a:lnTo>
                  <a:lnTo>
                    <a:pt x="386257" y="81000"/>
                  </a:lnTo>
                  <a:lnTo>
                    <a:pt x="386257" y="95338"/>
                  </a:lnTo>
                  <a:lnTo>
                    <a:pt x="386245" y="124498"/>
                  </a:lnTo>
                  <a:lnTo>
                    <a:pt x="386245" y="134734"/>
                  </a:lnTo>
                  <a:lnTo>
                    <a:pt x="384746" y="149275"/>
                  </a:lnTo>
                  <a:lnTo>
                    <a:pt x="380403" y="160007"/>
                  </a:lnTo>
                  <a:lnTo>
                    <a:pt x="373354" y="166649"/>
                  </a:lnTo>
                  <a:lnTo>
                    <a:pt x="363804" y="168922"/>
                  </a:lnTo>
                  <a:lnTo>
                    <a:pt x="354304" y="168922"/>
                  </a:lnTo>
                  <a:lnTo>
                    <a:pt x="348437" y="162191"/>
                  </a:lnTo>
                  <a:lnTo>
                    <a:pt x="348437" y="151422"/>
                  </a:lnTo>
                  <a:lnTo>
                    <a:pt x="381800" y="127203"/>
                  </a:lnTo>
                  <a:lnTo>
                    <a:pt x="383019" y="126657"/>
                  </a:lnTo>
                  <a:lnTo>
                    <a:pt x="386245" y="124498"/>
                  </a:lnTo>
                  <a:lnTo>
                    <a:pt x="386245" y="95377"/>
                  </a:lnTo>
                  <a:lnTo>
                    <a:pt x="384441" y="99593"/>
                  </a:lnTo>
                  <a:lnTo>
                    <a:pt x="377571" y="104368"/>
                  </a:lnTo>
                  <a:lnTo>
                    <a:pt x="338137" y="115404"/>
                  </a:lnTo>
                  <a:lnTo>
                    <a:pt x="320141" y="155092"/>
                  </a:lnTo>
                  <a:lnTo>
                    <a:pt x="320408" y="160007"/>
                  </a:lnTo>
                  <a:lnTo>
                    <a:pt x="320535" y="162191"/>
                  </a:lnTo>
                  <a:lnTo>
                    <a:pt x="320624" y="163855"/>
                  </a:lnTo>
                  <a:lnTo>
                    <a:pt x="346100" y="197205"/>
                  </a:lnTo>
                  <a:lnTo>
                    <a:pt x="353301" y="198120"/>
                  </a:lnTo>
                  <a:lnTo>
                    <a:pt x="362204" y="196837"/>
                  </a:lnTo>
                  <a:lnTo>
                    <a:pt x="370713" y="193001"/>
                  </a:lnTo>
                  <a:lnTo>
                    <a:pt x="378802" y="186639"/>
                  </a:lnTo>
                  <a:lnTo>
                    <a:pt x="386461" y="177774"/>
                  </a:lnTo>
                  <a:lnTo>
                    <a:pt x="386461" y="185178"/>
                  </a:lnTo>
                  <a:lnTo>
                    <a:pt x="387007" y="187566"/>
                  </a:lnTo>
                  <a:lnTo>
                    <a:pt x="387070" y="187820"/>
                  </a:lnTo>
                  <a:lnTo>
                    <a:pt x="389699" y="192036"/>
                  </a:lnTo>
                  <a:lnTo>
                    <a:pt x="420433" y="192036"/>
                  </a:lnTo>
                  <a:close/>
                </a:path>
                <a:path w="761365" h="198120">
                  <a:moveTo>
                    <a:pt x="531380" y="149821"/>
                  </a:moveTo>
                  <a:lnTo>
                    <a:pt x="509955" y="113944"/>
                  </a:lnTo>
                  <a:lnTo>
                    <a:pt x="474167" y="100482"/>
                  </a:lnTo>
                  <a:lnTo>
                    <a:pt x="466280" y="97320"/>
                  </a:lnTo>
                  <a:lnTo>
                    <a:pt x="464261" y="95199"/>
                  </a:lnTo>
                  <a:lnTo>
                    <a:pt x="464261" y="81483"/>
                  </a:lnTo>
                  <a:lnTo>
                    <a:pt x="470725" y="76187"/>
                  </a:lnTo>
                  <a:lnTo>
                    <a:pt x="480631" y="76187"/>
                  </a:lnTo>
                  <a:lnTo>
                    <a:pt x="489508" y="77368"/>
                  </a:lnTo>
                  <a:lnTo>
                    <a:pt x="495846" y="80911"/>
                  </a:lnTo>
                  <a:lnTo>
                    <a:pt x="499681" y="86842"/>
                  </a:lnTo>
                  <a:lnTo>
                    <a:pt x="501053" y="95186"/>
                  </a:lnTo>
                  <a:lnTo>
                    <a:pt x="528332" y="95211"/>
                  </a:lnTo>
                  <a:lnTo>
                    <a:pt x="524852" y="75018"/>
                  </a:lnTo>
                  <a:lnTo>
                    <a:pt x="515416" y="59855"/>
                  </a:lnTo>
                  <a:lnTo>
                    <a:pt x="500545" y="50317"/>
                  </a:lnTo>
                  <a:lnTo>
                    <a:pt x="480822" y="47002"/>
                  </a:lnTo>
                  <a:lnTo>
                    <a:pt x="462114" y="50317"/>
                  </a:lnTo>
                  <a:lnTo>
                    <a:pt x="447979" y="59778"/>
                  </a:lnTo>
                  <a:lnTo>
                    <a:pt x="439039" y="74739"/>
                  </a:lnTo>
                  <a:lnTo>
                    <a:pt x="435927" y="94513"/>
                  </a:lnTo>
                  <a:lnTo>
                    <a:pt x="435927" y="104013"/>
                  </a:lnTo>
                  <a:lnTo>
                    <a:pt x="493560" y="143319"/>
                  </a:lnTo>
                  <a:lnTo>
                    <a:pt x="500634" y="146227"/>
                  </a:lnTo>
                  <a:lnTo>
                    <a:pt x="503059" y="149123"/>
                  </a:lnTo>
                  <a:lnTo>
                    <a:pt x="503059" y="163639"/>
                  </a:lnTo>
                  <a:lnTo>
                    <a:pt x="495173" y="168910"/>
                  </a:lnTo>
                  <a:lnTo>
                    <a:pt x="474751" y="168910"/>
                  </a:lnTo>
                  <a:lnTo>
                    <a:pt x="459790" y="150329"/>
                  </a:lnTo>
                  <a:lnTo>
                    <a:pt x="432092" y="150329"/>
                  </a:lnTo>
                  <a:lnTo>
                    <a:pt x="435825" y="171018"/>
                  </a:lnTo>
                  <a:lnTo>
                    <a:pt x="445731" y="185966"/>
                  </a:lnTo>
                  <a:lnTo>
                    <a:pt x="461721" y="195046"/>
                  </a:lnTo>
                  <a:lnTo>
                    <a:pt x="483654" y="198107"/>
                  </a:lnTo>
                  <a:lnTo>
                    <a:pt x="494347" y="197319"/>
                  </a:lnTo>
                  <a:lnTo>
                    <a:pt x="527939" y="169722"/>
                  </a:lnTo>
                  <a:lnTo>
                    <a:pt x="530491" y="160108"/>
                  </a:lnTo>
                  <a:lnTo>
                    <a:pt x="531380" y="149821"/>
                  </a:lnTo>
                  <a:close/>
                </a:path>
                <a:path w="761365" h="198120">
                  <a:moveTo>
                    <a:pt x="645414" y="128917"/>
                  </a:moveTo>
                  <a:lnTo>
                    <a:pt x="641172" y="88353"/>
                  </a:lnTo>
                  <a:lnTo>
                    <a:pt x="635520" y="74942"/>
                  </a:lnTo>
                  <a:lnTo>
                    <a:pt x="633869" y="71005"/>
                  </a:lnTo>
                  <a:lnTo>
                    <a:pt x="623252" y="58000"/>
                  </a:lnTo>
                  <a:lnTo>
                    <a:pt x="615886" y="53517"/>
                  </a:lnTo>
                  <a:lnTo>
                    <a:pt x="615886" y="107962"/>
                  </a:lnTo>
                  <a:lnTo>
                    <a:pt x="572414" y="107962"/>
                  </a:lnTo>
                  <a:lnTo>
                    <a:pt x="574763" y="93522"/>
                  </a:lnTo>
                  <a:lnTo>
                    <a:pt x="579107" y="83210"/>
                  </a:lnTo>
                  <a:lnTo>
                    <a:pt x="585457" y="77012"/>
                  </a:lnTo>
                  <a:lnTo>
                    <a:pt x="593852" y="74942"/>
                  </a:lnTo>
                  <a:lnTo>
                    <a:pt x="600925" y="74942"/>
                  </a:lnTo>
                  <a:lnTo>
                    <a:pt x="607402" y="79514"/>
                  </a:lnTo>
                  <a:lnTo>
                    <a:pt x="611441" y="87020"/>
                  </a:lnTo>
                  <a:lnTo>
                    <a:pt x="613943" y="92151"/>
                  </a:lnTo>
                  <a:lnTo>
                    <a:pt x="614070" y="92392"/>
                  </a:lnTo>
                  <a:lnTo>
                    <a:pt x="615276" y="98018"/>
                  </a:lnTo>
                  <a:lnTo>
                    <a:pt x="615886" y="107962"/>
                  </a:lnTo>
                  <a:lnTo>
                    <a:pt x="615886" y="53517"/>
                  </a:lnTo>
                  <a:lnTo>
                    <a:pt x="609854" y="49834"/>
                  </a:lnTo>
                  <a:lnTo>
                    <a:pt x="594258" y="46990"/>
                  </a:lnTo>
                  <a:lnTo>
                    <a:pt x="573125" y="52374"/>
                  </a:lnTo>
                  <a:lnTo>
                    <a:pt x="557225" y="67779"/>
                  </a:lnTo>
                  <a:lnTo>
                    <a:pt x="547192" y="92151"/>
                  </a:lnTo>
                  <a:lnTo>
                    <a:pt x="543712" y="124409"/>
                  </a:lnTo>
                  <a:lnTo>
                    <a:pt x="547154" y="155219"/>
                  </a:lnTo>
                  <a:lnTo>
                    <a:pt x="557072" y="178409"/>
                  </a:lnTo>
                  <a:lnTo>
                    <a:pt x="572782" y="193040"/>
                  </a:lnTo>
                  <a:lnTo>
                    <a:pt x="593648" y="198120"/>
                  </a:lnTo>
                  <a:lnTo>
                    <a:pt x="610984" y="194830"/>
                  </a:lnTo>
                  <a:lnTo>
                    <a:pt x="625741" y="185445"/>
                  </a:lnTo>
                  <a:lnTo>
                    <a:pt x="637095" y="170802"/>
                  </a:lnTo>
                  <a:lnTo>
                    <a:pt x="637311" y="170192"/>
                  </a:lnTo>
                  <a:lnTo>
                    <a:pt x="644194" y="151663"/>
                  </a:lnTo>
                  <a:lnTo>
                    <a:pt x="616292" y="151663"/>
                  </a:lnTo>
                  <a:lnTo>
                    <a:pt x="612902" y="159499"/>
                  </a:lnTo>
                  <a:lnTo>
                    <a:pt x="608037" y="165328"/>
                  </a:lnTo>
                  <a:lnTo>
                    <a:pt x="601891" y="168948"/>
                  </a:lnTo>
                  <a:lnTo>
                    <a:pt x="594652" y="170192"/>
                  </a:lnTo>
                  <a:lnTo>
                    <a:pt x="586562" y="170192"/>
                  </a:lnTo>
                  <a:lnTo>
                    <a:pt x="572008" y="132080"/>
                  </a:lnTo>
                  <a:lnTo>
                    <a:pt x="645210" y="132080"/>
                  </a:lnTo>
                  <a:lnTo>
                    <a:pt x="645414" y="128917"/>
                  </a:lnTo>
                  <a:close/>
                </a:path>
                <a:path w="761365" h="198120">
                  <a:moveTo>
                    <a:pt x="761212" y="25"/>
                  </a:moveTo>
                  <a:lnTo>
                    <a:pt x="732917" y="25"/>
                  </a:lnTo>
                  <a:lnTo>
                    <a:pt x="732917" y="123355"/>
                  </a:lnTo>
                  <a:lnTo>
                    <a:pt x="731202" y="140462"/>
                  </a:lnTo>
                  <a:lnTo>
                    <a:pt x="709053" y="166382"/>
                  </a:lnTo>
                  <a:lnTo>
                    <a:pt x="699490" y="163233"/>
                  </a:lnTo>
                  <a:lnTo>
                    <a:pt x="691807" y="154228"/>
                  </a:lnTo>
                  <a:lnTo>
                    <a:pt x="687044" y="140804"/>
                  </a:lnTo>
                  <a:lnTo>
                    <a:pt x="686917" y="140462"/>
                  </a:lnTo>
                  <a:lnTo>
                    <a:pt x="685241" y="123355"/>
                  </a:lnTo>
                  <a:lnTo>
                    <a:pt x="685190" y="122834"/>
                  </a:lnTo>
                  <a:lnTo>
                    <a:pt x="686904" y="105130"/>
                  </a:lnTo>
                  <a:lnTo>
                    <a:pt x="691807" y="91084"/>
                  </a:lnTo>
                  <a:lnTo>
                    <a:pt x="699350" y="82003"/>
                  </a:lnTo>
                  <a:lnTo>
                    <a:pt x="709053" y="78752"/>
                  </a:lnTo>
                  <a:lnTo>
                    <a:pt x="718858" y="82003"/>
                  </a:lnTo>
                  <a:lnTo>
                    <a:pt x="726376" y="91084"/>
                  </a:lnTo>
                  <a:lnTo>
                    <a:pt x="731202" y="105130"/>
                  </a:lnTo>
                  <a:lnTo>
                    <a:pt x="732866" y="122834"/>
                  </a:lnTo>
                  <a:lnTo>
                    <a:pt x="732917" y="123355"/>
                  </a:lnTo>
                  <a:lnTo>
                    <a:pt x="732917" y="25"/>
                  </a:lnTo>
                  <a:lnTo>
                    <a:pt x="732904" y="67767"/>
                  </a:lnTo>
                  <a:lnTo>
                    <a:pt x="727113" y="58534"/>
                  </a:lnTo>
                  <a:lnTo>
                    <a:pt x="720267" y="52070"/>
                  </a:lnTo>
                  <a:lnTo>
                    <a:pt x="712203" y="48260"/>
                  </a:lnTo>
                  <a:lnTo>
                    <a:pt x="702779" y="47002"/>
                  </a:lnTo>
                  <a:lnTo>
                    <a:pt x="684593" y="52806"/>
                  </a:lnTo>
                  <a:lnTo>
                    <a:pt x="670039" y="68770"/>
                  </a:lnTo>
                  <a:lnTo>
                    <a:pt x="660374" y="92824"/>
                  </a:lnTo>
                  <a:lnTo>
                    <a:pt x="656882" y="122834"/>
                  </a:lnTo>
                  <a:lnTo>
                    <a:pt x="657682" y="137261"/>
                  </a:lnTo>
                  <a:lnTo>
                    <a:pt x="668604" y="175399"/>
                  </a:lnTo>
                  <a:lnTo>
                    <a:pt x="702779" y="198120"/>
                  </a:lnTo>
                  <a:lnTo>
                    <a:pt x="712203" y="196875"/>
                  </a:lnTo>
                  <a:lnTo>
                    <a:pt x="720267" y="193090"/>
                  </a:lnTo>
                  <a:lnTo>
                    <a:pt x="727113" y="186677"/>
                  </a:lnTo>
                  <a:lnTo>
                    <a:pt x="732904" y="177571"/>
                  </a:lnTo>
                  <a:lnTo>
                    <a:pt x="732904" y="192074"/>
                  </a:lnTo>
                  <a:lnTo>
                    <a:pt x="761212" y="192074"/>
                  </a:lnTo>
                  <a:lnTo>
                    <a:pt x="761212" y="177571"/>
                  </a:lnTo>
                  <a:lnTo>
                    <a:pt x="761212" y="166382"/>
                  </a:lnTo>
                  <a:lnTo>
                    <a:pt x="761212" y="78752"/>
                  </a:lnTo>
                  <a:lnTo>
                    <a:pt x="761212" y="67767"/>
                  </a:lnTo>
                  <a:lnTo>
                    <a:pt x="761212" y="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728" y="746734"/>
            <a:ext cx="1263650" cy="382905"/>
          </a:xfrm>
          <a:custGeom>
            <a:avLst/>
            <a:gdLst/>
            <a:ahLst/>
            <a:cxnLst/>
            <a:rect l="l" t="t" r="r" b="b"/>
            <a:pathLst>
              <a:path w="1263650" h="382905">
                <a:moveTo>
                  <a:pt x="392010" y="243243"/>
                </a:moveTo>
                <a:lnTo>
                  <a:pt x="391998" y="224980"/>
                </a:lnTo>
                <a:lnTo>
                  <a:pt x="353237" y="225920"/>
                </a:lnTo>
                <a:lnTo>
                  <a:pt x="331914" y="226402"/>
                </a:lnTo>
                <a:lnTo>
                  <a:pt x="320471" y="226580"/>
                </a:lnTo>
                <a:lnTo>
                  <a:pt x="311340" y="226593"/>
                </a:lnTo>
                <a:lnTo>
                  <a:pt x="300228" y="226504"/>
                </a:lnTo>
                <a:lnTo>
                  <a:pt x="284581" y="226199"/>
                </a:lnTo>
                <a:lnTo>
                  <a:pt x="263093" y="225691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53" y="249580"/>
                </a:lnTo>
                <a:lnTo>
                  <a:pt x="293598" y="338416"/>
                </a:lnTo>
                <a:lnTo>
                  <a:pt x="241871" y="351129"/>
                </a:lnTo>
                <a:lnTo>
                  <a:pt x="225298" y="351790"/>
                </a:lnTo>
                <a:lnTo>
                  <a:pt x="176999" y="343801"/>
                </a:lnTo>
                <a:lnTo>
                  <a:pt x="136969" y="320979"/>
                </a:lnTo>
                <a:lnTo>
                  <a:pt x="106629" y="285076"/>
                </a:lnTo>
                <a:lnTo>
                  <a:pt x="87376" y="237832"/>
                </a:lnTo>
                <a:lnTo>
                  <a:pt x="80645" y="181000"/>
                </a:lnTo>
                <a:lnTo>
                  <a:pt x="86715" y="129171"/>
                </a:lnTo>
                <a:lnTo>
                  <a:pt x="104419" y="87325"/>
                </a:lnTo>
                <a:lnTo>
                  <a:pt x="133032" y="56349"/>
                </a:lnTo>
                <a:lnTo>
                  <a:pt x="171780" y="37122"/>
                </a:lnTo>
                <a:lnTo>
                  <a:pt x="219925" y="30505"/>
                </a:lnTo>
                <a:lnTo>
                  <a:pt x="240588" y="31508"/>
                </a:lnTo>
                <a:lnTo>
                  <a:pt x="280720" y="39293"/>
                </a:lnTo>
                <a:lnTo>
                  <a:pt x="321741" y="59537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3" y="81445"/>
                </a:lnTo>
                <a:lnTo>
                  <a:pt x="360426" y="60439"/>
                </a:lnTo>
                <a:lnTo>
                  <a:pt x="363067" y="45275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12" y="13589"/>
                </a:lnTo>
                <a:lnTo>
                  <a:pt x="294208" y="5778"/>
                </a:lnTo>
                <a:lnTo>
                  <a:pt x="259905" y="1384"/>
                </a:lnTo>
                <a:lnTo>
                  <a:pt x="222618" y="0"/>
                </a:lnTo>
                <a:lnTo>
                  <a:pt x="166941" y="4305"/>
                </a:lnTo>
                <a:lnTo>
                  <a:pt x="118287" y="16878"/>
                </a:lnTo>
                <a:lnTo>
                  <a:pt x="77203" y="37261"/>
                </a:lnTo>
                <a:lnTo>
                  <a:pt x="44272" y="64973"/>
                </a:lnTo>
                <a:lnTo>
                  <a:pt x="20053" y="99555"/>
                </a:lnTo>
                <a:lnTo>
                  <a:pt x="5105" y="140525"/>
                </a:lnTo>
                <a:lnTo>
                  <a:pt x="0" y="187426"/>
                </a:lnTo>
                <a:lnTo>
                  <a:pt x="4953" y="235407"/>
                </a:lnTo>
                <a:lnTo>
                  <a:pt x="19380" y="277710"/>
                </a:lnTo>
                <a:lnTo>
                  <a:pt x="42621" y="313702"/>
                </a:lnTo>
                <a:lnTo>
                  <a:pt x="73990" y="342785"/>
                </a:lnTo>
                <a:lnTo>
                  <a:pt x="112839" y="364312"/>
                </a:lnTo>
                <a:lnTo>
                  <a:pt x="158483" y="377698"/>
                </a:lnTo>
                <a:lnTo>
                  <a:pt x="210261" y="382295"/>
                </a:lnTo>
                <a:lnTo>
                  <a:pt x="249047" y="380657"/>
                </a:lnTo>
                <a:lnTo>
                  <a:pt x="286283" y="375246"/>
                </a:lnTo>
                <a:lnTo>
                  <a:pt x="325424" y="365302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32" y="249694"/>
                </a:lnTo>
                <a:lnTo>
                  <a:pt x="380187" y="246265"/>
                </a:lnTo>
                <a:lnTo>
                  <a:pt x="392010" y="243243"/>
                </a:lnTo>
                <a:close/>
              </a:path>
              <a:path w="1263650" h="382905">
                <a:moveTo>
                  <a:pt x="830592" y="354914"/>
                </a:moveTo>
                <a:lnTo>
                  <a:pt x="817689" y="353301"/>
                </a:lnTo>
                <a:lnTo>
                  <a:pt x="817435" y="353301"/>
                </a:lnTo>
                <a:lnTo>
                  <a:pt x="807186" y="350837"/>
                </a:lnTo>
                <a:lnTo>
                  <a:pt x="799363" y="346468"/>
                </a:lnTo>
                <a:lnTo>
                  <a:pt x="793051" y="339598"/>
                </a:lnTo>
                <a:lnTo>
                  <a:pt x="787603" y="329641"/>
                </a:lnTo>
                <a:lnTo>
                  <a:pt x="758964" y="262915"/>
                </a:lnTo>
                <a:lnTo>
                  <a:pt x="745871" y="232410"/>
                </a:lnTo>
                <a:lnTo>
                  <a:pt x="687285" y="95923"/>
                </a:lnTo>
                <a:lnTo>
                  <a:pt x="662863" y="39014"/>
                </a:lnTo>
                <a:lnTo>
                  <a:pt x="662863" y="232410"/>
                </a:lnTo>
                <a:lnTo>
                  <a:pt x="553161" y="232410"/>
                </a:lnTo>
                <a:lnTo>
                  <a:pt x="606933" y="95923"/>
                </a:lnTo>
                <a:lnTo>
                  <a:pt x="662863" y="232410"/>
                </a:lnTo>
                <a:lnTo>
                  <a:pt x="662863" y="39014"/>
                </a:lnTo>
                <a:lnTo>
                  <a:pt x="648322" y="5118"/>
                </a:lnTo>
                <a:lnTo>
                  <a:pt x="610133" y="5118"/>
                </a:lnTo>
                <a:lnTo>
                  <a:pt x="604901" y="18986"/>
                </a:lnTo>
                <a:lnTo>
                  <a:pt x="597268" y="39420"/>
                </a:lnTo>
                <a:lnTo>
                  <a:pt x="595071" y="45389"/>
                </a:lnTo>
                <a:lnTo>
                  <a:pt x="589826" y="59753"/>
                </a:lnTo>
                <a:lnTo>
                  <a:pt x="585457" y="71412"/>
                </a:lnTo>
                <a:lnTo>
                  <a:pt x="581977" y="80238"/>
                </a:lnTo>
                <a:lnTo>
                  <a:pt x="579475" y="86144"/>
                </a:lnTo>
                <a:lnTo>
                  <a:pt x="482142" y="321056"/>
                </a:lnTo>
                <a:lnTo>
                  <a:pt x="475322" y="334581"/>
                </a:lnTo>
                <a:lnTo>
                  <a:pt x="475234" y="334759"/>
                </a:lnTo>
                <a:lnTo>
                  <a:pt x="468083" y="344589"/>
                </a:lnTo>
                <a:lnTo>
                  <a:pt x="460425" y="350697"/>
                </a:lnTo>
                <a:lnTo>
                  <a:pt x="451815" y="353301"/>
                </a:lnTo>
                <a:lnTo>
                  <a:pt x="451396" y="353301"/>
                </a:lnTo>
                <a:lnTo>
                  <a:pt x="435267" y="354914"/>
                </a:lnTo>
                <a:lnTo>
                  <a:pt x="435902" y="354914"/>
                </a:lnTo>
                <a:lnTo>
                  <a:pt x="435902" y="374688"/>
                </a:lnTo>
                <a:lnTo>
                  <a:pt x="461911" y="373799"/>
                </a:lnTo>
                <a:lnTo>
                  <a:pt x="466293" y="373443"/>
                </a:lnTo>
                <a:lnTo>
                  <a:pt x="527011" y="373443"/>
                </a:lnTo>
                <a:lnTo>
                  <a:pt x="531558" y="373799"/>
                </a:lnTo>
                <a:lnTo>
                  <a:pt x="557428" y="374688"/>
                </a:lnTo>
                <a:lnTo>
                  <a:pt x="557428" y="373443"/>
                </a:lnTo>
                <a:lnTo>
                  <a:pt x="557428" y="354914"/>
                </a:lnTo>
                <a:lnTo>
                  <a:pt x="521398" y="352767"/>
                </a:lnTo>
                <a:lnTo>
                  <a:pt x="514946" y="345274"/>
                </a:lnTo>
                <a:lnTo>
                  <a:pt x="514946" y="332447"/>
                </a:lnTo>
                <a:lnTo>
                  <a:pt x="516026" y="327101"/>
                </a:lnTo>
                <a:lnTo>
                  <a:pt x="540232" y="262915"/>
                </a:lnTo>
                <a:lnTo>
                  <a:pt x="675220" y="262915"/>
                </a:lnTo>
                <a:lnTo>
                  <a:pt x="699414" y="323888"/>
                </a:lnTo>
                <a:lnTo>
                  <a:pt x="701560" y="329234"/>
                </a:lnTo>
                <a:lnTo>
                  <a:pt x="702640" y="334581"/>
                </a:lnTo>
                <a:lnTo>
                  <a:pt x="702640" y="346875"/>
                </a:lnTo>
                <a:lnTo>
                  <a:pt x="697801" y="352767"/>
                </a:lnTo>
                <a:lnTo>
                  <a:pt x="691883" y="353301"/>
                </a:lnTo>
                <a:lnTo>
                  <a:pt x="663384" y="354914"/>
                </a:lnTo>
                <a:lnTo>
                  <a:pt x="663384" y="374688"/>
                </a:lnTo>
                <a:lnTo>
                  <a:pt x="740206" y="373443"/>
                </a:lnTo>
                <a:lnTo>
                  <a:pt x="749769" y="373443"/>
                </a:lnTo>
                <a:lnTo>
                  <a:pt x="830084" y="374688"/>
                </a:lnTo>
                <a:lnTo>
                  <a:pt x="830084" y="373443"/>
                </a:lnTo>
                <a:lnTo>
                  <a:pt x="830084" y="354914"/>
                </a:lnTo>
                <a:lnTo>
                  <a:pt x="830592" y="354914"/>
                </a:lnTo>
                <a:close/>
              </a:path>
              <a:path w="1263650" h="382905">
                <a:moveTo>
                  <a:pt x="1263510" y="171310"/>
                </a:moveTo>
                <a:lnTo>
                  <a:pt x="1252880" y="102489"/>
                </a:lnTo>
                <a:lnTo>
                  <a:pt x="1222108" y="52184"/>
                </a:lnTo>
                <a:lnTo>
                  <a:pt x="1199172" y="34467"/>
                </a:lnTo>
                <a:lnTo>
                  <a:pt x="1196213" y="32169"/>
                </a:lnTo>
                <a:lnTo>
                  <a:pt x="1182865" y="26454"/>
                </a:lnTo>
                <a:lnTo>
                  <a:pt x="1182865" y="186423"/>
                </a:lnTo>
                <a:lnTo>
                  <a:pt x="1180350" y="224586"/>
                </a:lnTo>
                <a:lnTo>
                  <a:pt x="1160627" y="285165"/>
                </a:lnTo>
                <a:lnTo>
                  <a:pt x="1121143" y="324370"/>
                </a:lnTo>
                <a:lnTo>
                  <a:pt x="1058735" y="343306"/>
                </a:lnTo>
                <a:lnTo>
                  <a:pt x="1057198" y="343306"/>
                </a:lnTo>
                <a:lnTo>
                  <a:pt x="1017778" y="345440"/>
                </a:lnTo>
                <a:lnTo>
                  <a:pt x="1010729" y="345440"/>
                </a:lnTo>
                <a:lnTo>
                  <a:pt x="999490" y="344906"/>
                </a:lnTo>
                <a:lnTo>
                  <a:pt x="990688" y="344093"/>
                </a:lnTo>
                <a:lnTo>
                  <a:pt x="981202" y="342760"/>
                </a:lnTo>
                <a:lnTo>
                  <a:pt x="981202" y="36537"/>
                </a:lnTo>
                <a:lnTo>
                  <a:pt x="990193" y="35521"/>
                </a:lnTo>
                <a:lnTo>
                  <a:pt x="998334" y="34836"/>
                </a:lnTo>
                <a:lnTo>
                  <a:pt x="1006386" y="34467"/>
                </a:lnTo>
                <a:lnTo>
                  <a:pt x="1017168" y="34467"/>
                </a:lnTo>
                <a:lnTo>
                  <a:pt x="1058583" y="36766"/>
                </a:lnTo>
                <a:lnTo>
                  <a:pt x="1124419" y="56146"/>
                </a:lnTo>
                <a:lnTo>
                  <a:pt x="1163116" y="93268"/>
                </a:lnTo>
                <a:lnTo>
                  <a:pt x="1180719" y="149606"/>
                </a:lnTo>
                <a:lnTo>
                  <a:pt x="1182865" y="186423"/>
                </a:lnTo>
                <a:lnTo>
                  <a:pt x="1182865" y="26454"/>
                </a:lnTo>
                <a:lnTo>
                  <a:pt x="1164221" y="18453"/>
                </a:lnTo>
                <a:lnTo>
                  <a:pt x="1124470" y="10464"/>
                </a:lnTo>
                <a:lnTo>
                  <a:pt x="1103109" y="9245"/>
                </a:lnTo>
                <a:lnTo>
                  <a:pt x="1075296" y="7645"/>
                </a:lnTo>
                <a:lnTo>
                  <a:pt x="949655" y="9245"/>
                </a:lnTo>
                <a:lnTo>
                  <a:pt x="939507" y="9245"/>
                </a:lnTo>
                <a:lnTo>
                  <a:pt x="859650" y="7645"/>
                </a:lnTo>
                <a:lnTo>
                  <a:pt x="859650" y="27978"/>
                </a:lnTo>
                <a:lnTo>
                  <a:pt x="879551" y="29603"/>
                </a:lnTo>
                <a:lnTo>
                  <a:pt x="894245" y="32169"/>
                </a:lnTo>
                <a:lnTo>
                  <a:pt x="893876" y="32169"/>
                </a:lnTo>
                <a:lnTo>
                  <a:pt x="901522" y="39014"/>
                </a:lnTo>
                <a:lnTo>
                  <a:pt x="904722" y="54394"/>
                </a:lnTo>
                <a:lnTo>
                  <a:pt x="905141" y="73063"/>
                </a:lnTo>
                <a:lnTo>
                  <a:pt x="905179" y="74726"/>
                </a:lnTo>
                <a:lnTo>
                  <a:pt x="905281" y="324370"/>
                </a:lnTo>
                <a:lnTo>
                  <a:pt x="877404" y="363245"/>
                </a:lnTo>
                <a:lnTo>
                  <a:pt x="877404" y="375018"/>
                </a:lnTo>
                <a:lnTo>
                  <a:pt x="914234" y="374218"/>
                </a:lnTo>
                <a:lnTo>
                  <a:pt x="942670" y="373608"/>
                </a:lnTo>
                <a:lnTo>
                  <a:pt x="975690" y="373608"/>
                </a:lnTo>
                <a:lnTo>
                  <a:pt x="1000455" y="374218"/>
                </a:lnTo>
                <a:lnTo>
                  <a:pt x="1012913" y="374675"/>
                </a:lnTo>
                <a:lnTo>
                  <a:pt x="1044638" y="374675"/>
                </a:lnTo>
                <a:lnTo>
                  <a:pt x="1056703" y="373608"/>
                </a:lnTo>
                <a:lnTo>
                  <a:pt x="1091412" y="370535"/>
                </a:lnTo>
                <a:lnTo>
                  <a:pt x="1134973" y="358457"/>
                </a:lnTo>
                <a:lnTo>
                  <a:pt x="1161021" y="345440"/>
                </a:lnTo>
                <a:lnTo>
                  <a:pt x="1174102" y="338912"/>
                </a:lnTo>
                <a:lnTo>
                  <a:pt x="1207579" y="312432"/>
                </a:lnTo>
                <a:lnTo>
                  <a:pt x="1231963" y="283298"/>
                </a:lnTo>
                <a:lnTo>
                  <a:pt x="1249451" y="249923"/>
                </a:lnTo>
                <a:lnTo>
                  <a:pt x="1259979" y="212534"/>
                </a:lnTo>
                <a:lnTo>
                  <a:pt x="1263510" y="1713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152" y="746759"/>
            <a:ext cx="398145" cy="382270"/>
          </a:xfrm>
          <a:custGeom>
            <a:avLst/>
            <a:gdLst/>
            <a:ahLst/>
            <a:cxnLst/>
            <a:rect l="l" t="t" r="r" b="b"/>
            <a:pathLst>
              <a:path w="398144" h="382269">
                <a:moveTo>
                  <a:pt x="206117" y="0"/>
                </a:moveTo>
                <a:lnTo>
                  <a:pt x="153583" y="4345"/>
                </a:lnTo>
                <a:lnTo>
                  <a:pt x="108223" y="17138"/>
                </a:lnTo>
                <a:lnTo>
                  <a:pt x="70267" y="38008"/>
                </a:lnTo>
                <a:lnTo>
                  <a:pt x="40090" y="66590"/>
                </a:lnTo>
                <a:lnTo>
                  <a:pt x="18068" y="102514"/>
                </a:lnTo>
                <a:lnTo>
                  <a:pt x="4579" y="145413"/>
                </a:lnTo>
                <a:lnTo>
                  <a:pt x="0" y="194919"/>
                </a:lnTo>
                <a:lnTo>
                  <a:pt x="4261" y="242822"/>
                </a:lnTo>
                <a:lnTo>
                  <a:pt x="16838" y="284180"/>
                </a:lnTo>
                <a:lnTo>
                  <a:pt x="37421" y="318691"/>
                </a:lnTo>
                <a:lnTo>
                  <a:pt x="65698" y="346056"/>
                </a:lnTo>
                <a:lnTo>
                  <a:pt x="101361" y="365974"/>
                </a:lnTo>
                <a:lnTo>
                  <a:pt x="144097" y="378146"/>
                </a:lnTo>
                <a:lnTo>
                  <a:pt x="193598" y="382270"/>
                </a:lnTo>
                <a:lnTo>
                  <a:pt x="245387" y="377898"/>
                </a:lnTo>
                <a:lnTo>
                  <a:pt x="290318" y="365048"/>
                </a:lnTo>
                <a:lnTo>
                  <a:pt x="314197" y="351777"/>
                </a:lnTo>
                <a:lnTo>
                  <a:pt x="197370" y="351777"/>
                </a:lnTo>
                <a:lnTo>
                  <a:pt x="176523" y="350136"/>
                </a:lnTo>
                <a:lnTo>
                  <a:pt x="126390" y="323938"/>
                </a:lnTo>
                <a:lnTo>
                  <a:pt x="92644" y="265717"/>
                </a:lnTo>
                <a:lnTo>
                  <a:pt x="83740" y="226664"/>
                </a:lnTo>
                <a:lnTo>
                  <a:pt x="80683" y="182587"/>
                </a:lnTo>
                <a:lnTo>
                  <a:pt x="83068" y="145413"/>
                </a:lnTo>
                <a:lnTo>
                  <a:pt x="102237" y="82523"/>
                </a:lnTo>
                <a:lnTo>
                  <a:pt x="135346" y="47691"/>
                </a:lnTo>
                <a:lnTo>
                  <a:pt x="176856" y="32406"/>
                </a:lnTo>
                <a:lnTo>
                  <a:pt x="200981" y="30505"/>
                </a:lnTo>
                <a:lnTo>
                  <a:pt x="321887" y="30505"/>
                </a:lnTo>
                <a:lnTo>
                  <a:pt x="297181" y="16481"/>
                </a:lnTo>
                <a:lnTo>
                  <a:pt x="254872" y="4170"/>
                </a:lnTo>
                <a:lnTo>
                  <a:pt x="206117" y="0"/>
                </a:lnTo>
                <a:close/>
              </a:path>
              <a:path w="398144" h="382269">
                <a:moveTo>
                  <a:pt x="321887" y="30505"/>
                </a:moveTo>
                <a:lnTo>
                  <a:pt x="201129" y="30505"/>
                </a:lnTo>
                <a:lnTo>
                  <a:pt x="221435" y="32218"/>
                </a:lnTo>
                <a:lnTo>
                  <a:pt x="239720" y="37352"/>
                </a:lnTo>
                <a:lnTo>
                  <a:pt x="290748" y="83542"/>
                </a:lnTo>
                <a:lnTo>
                  <a:pt x="314229" y="155199"/>
                </a:lnTo>
                <a:lnTo>
                  <a:pt x="317296" y="198653"/>
                </a:lnTo>
                <a:lnTo>
                  <a:pt x="312361" y="253231"/>
                </a:lnTo>
                <a:lnTo>
                  <a:pt x="297694" y="296038"/>
                </a:lnTo>
                <a:lnTo>
                  <a:pt x="273501" y="326867"/>
                </a:lnTo>
                <a:lnTo>
                  <a:pt x="239991" y="345515"/>
                </a:lnTo>
                <a:lnTo>
                  <a:pt x="197370" y="351777"/>
                </a:lnTo>
                <a:lnTo>
                  <a:pt x="314197" y="351777"/>
                </a:lnTo>
                <a:lnTo>
                  <a:pt x="357991" y="315486"/>
                </a:lnTo>
                <a:lnTo>
                  <a:pt x="379923" y="279562"/>
                </a:lnTo>
                <a:lnTo>
                  <a:pt x="393379" y="236736"/>
                </a:lnTo>
                <a:lnTo>
                  <a:pt x="397954" y="187401"/>
                </a:lnTo>
                <a:lnTo>
                  <a:pt x="393697" y="139830"/>
                </a:lnTo>
                <a:lnTo>
                  <a:pt x="381153" y="98594"/>
                </a:lnTo>
                <a:lnTo>
                  <a:pt x="360660" y="64052"/>
                </a:lnTo>
                <a:lnTo>
                  <a:pt x="332556" y="36561"/>
                </a:lnTo>
                <a:lnTo>
                  <a:pt x="321887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8463" y="876236"/>
            <a:ext cx="83896" cy="2502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56458" y="746734"/>
            <a:ext cx="392430" cy="382905"/>
          </a:xfrm>
          <a:custGeom>
            <a:avLst/>
            <a:gdLst/>
            <a:ahLst/>
            <a:cxnLst/>
            <a:rect l="l" t="t" r="r" b="b"/>
            <a:pathLst>
              <a:path w="392429" h="382905">
                <a:moveTo>
                  <a:pt x="222631" y="0"/>
                </a:moveTo>
                <a:lnTo>
                  <a:pt x="166951" y="4295"/>
                </a:lnTo>
                <a:lnTo>
                  <a:pt x="118289" y="16869"/>
                </a:lnTo>
                <a:lnTo>
                  <a:pt x="77210" y="37250"/>
                </a:lnTo>
                <a:lnTo>
                  <a:pt x="44277" y="64965"/>
                </a:lnTo>
                <a:lnTo>
                  <a:pt x="20054" y="99545"/>
                </a:lnTo>
                <a:lnTo>
                  <a:pt x="5107" y="140519"/>
                </a:lnTo>
                <a:lnTo>
                  <a:pt x="0" y="187413"/>
                </a:lnTo>
                <a:lnTo>
                  <a:pt x="4959" y="235397"/>
                </a:lnTo>
                <a:lnTo>
                  <a:pt x="19390" y="277698"/>
                </a:lnTo>
                <a:lnTo>
                  <a:pt x="42627" y="313697"/>
                </a:lnTo>
                <a:lnTo>
                  <a:pt x="74000" y="342774"/>
                </a:lnTo>
                <a:lnTo>
                  <a:pt x="112843" y="364310"/>
                </a:lnTo>
                <a:lnTo>
                  <a:pt x="158485" y="377686"/>
                </a:lnTo>
                <a:lnTo>
                  <a:pt x="210261" y="382282"/>
                </a:lnTo>
                <a:lnTo>
                  <a:pt x="249057" y="380647"/>
                </a:lnTo>
                <a:lnTo>
                  <a:pt x="286289" y="375237"/>
                </a:lnTo>
                <a:lnTo>
                  <a:pt x="325436" y="365298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41" y="249688"/>
                </a:lnTo>
                <a:lnTo>
                  <a:pt x="380188" y="246263"/>
                </a:lnTo>
                <a:lnTo>
                  <a:pt x="392023" y="243243"/>
                </a:lnTo>
                <a:lnTo>
                  <a:pt x="392010" y="224980"/>
                </a:lnTo>
                <a:lnTo>
                  <a:pt x="353245" y="225912"/>
                </a:lnTo>
                <a:lnTo>
                  <a:pt x="331920" y="226391"/>
                </a:lnTo>
                <a:lnTo>
                  <a:pt x="320473" y="226568"/>
                </a:lnTo>
                <a:lnTo>
                  <a:pt x="311340" y="226593"/>
                </a:lnTo>
                <a:lnTo>
                  <a:pt x="300232" y="226493"/>
                </a:lnTo>
                <a:lnTo>
                  <a:pt x="284587" y="226191"/>
                </a:lnTo>
                <a:lnTo>
                  <a:pt x="263095" y="225687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62" y="249568"/>
                </a:lnTo>
                <a:lnTo>
                  <a:pt x="293598" y="338416"/>
                </a:lnTo>
                <a:lnTo>
                  <a:pt x="241870" y="351129"/>
                </a:lnTo>
                <a:lnTo>
                  <a:pt x="225298" y="351790"/>
                </a:lnTo>
                <a:lnTo>
                  <a:pt x="177008" y="343793"/>
                </a:lnTo>
                <a:lnTo>
                  <a:pt x="136979" y="320969"/>
                </a:lnTo>
                <a:lnTo>
                  <a:pt x="106628" y="285064"/>
                </a:lnTo>
                <a:lnTo>
                  <a:pt x="87377" y="237825"/>
                </a:lnTo>
                <a:lnTo>
                  <a:pt x="80645" y="181000"/>
                </a:lnTo>
                <a:lnTo>
                  <a:pt x="86715" y="129163"/>
                </a:lnTo>
                <a:lnTo>
                  <a:pt x="104427" y="87317"/>
                </a:lnTo>
                <a:lnTo>
                  <a:pt x="133031" y="56340"/>
                </a:lnTo>
                <a:lnTo>
                  <a:pt x="171781" y="37110"/>
                </a:lnTo>
                <a:lnTo>
                  <a:pt x="219925" y="30505"/>
                </a:lnTo>
                <a:lnTo>
                  <a:pt x="240599" y="31498"/>
                </a:lnTo>
                <a:lnTo>
                  <a:pt x="280731" y="39286"/>
                </a:lnTo>
                <a:lnTo>
                  <a:pt x="321748" y="59534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6" y="81440"/>
                </a:lnTo>
                <a:lnTo>
                  <a:pt x="360437" y="60439"/>
                </a:lnTo>
                <a:lnTo>
                  <a:pt x="363075" y="45267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22" y="13582"/>
                </a:lnTo>
                <a:lnTo>
                  <a:pt x="294220" y="5770"/>
                </a:lnTo>
                <a:lnTo>
                  <a:pt x="259914" y="1376"/>
                </a:lnTo>
                <a:lnTo>
                  <a:pt x="2226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2139" y="740409"/>
            <a:ext cx="1424305" cy="389255"/>
          </a:xfrm>
          <a:custGeom>
            <a:avLst/>
            <a:gdLst/>
            <a:ahLst/>
            <a:cxnLst/>
            <a:rect l="l" t="t" r="r" b="b"/>
            <a:pathLst>
              <a:path w="1424304" h="38925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424304" h="389255">
                <a:moveTo>
                  <a:pt x="562229" y="360667"/>
                </a:moveTo>
                <a:lnTo>
                  <a:pt x="525792" y="342760"/>
                </a:lnTo>
                <a:lnTo>
                  <a:pt x="525119" y="325374"/>
                </a:lnTo>
                <a:lnTo>
                  <a:pt x="525119" y="225920"/>
                </a:lnTo>
                <a:lnTo>
                  <a:pt x="524141" y="198704"/>
                </a:lnTo>
                <a:lnTo>
                  <a:pt x="506298" y="149453"/>
                </a:lnTo>
                <a:lnTo>
                  <a:pt x="462813" y="128473"/>
                </a:lnTo>
                <a:lnTo>
                  <a:pt x="443915" y="127000"/>
                </a:lnTo>
                <a:lnTo>
                  <a:pt x="432435" y="127596"/>
                </a:lnTo>
                <a:lnTo>
                  <a:pt x="422262" y="129451"/>
                </a:lnTo>
                <a:lnTo>
                  <a:pt x="413512" y="132600"/>
                </a:lnTo>
                <a:lnTo>
                  <a:pt x="406273" y="137083"/>
                </a:lnTo>
                <a:lnTo>
                  <a:pt x="363258" y="170014"/>
                </a:lnTo>
                <a:lnTo>
                  <a:pt x="363258" y="130187"/>
                </a:lnTo>
                <a:lnTo>
                  <a:pt x="360032" y="126987"/>
                </a:lnTo>
                <a:lnTo>
                  <a:pt x="324878" y="138036"/>
                </a:lnTo>
                <a:lnTo>
                  <a:pt x="299859" y="144716"/>
                </a:lnTo>
                <a:lnTo>
                  <a:pt x="279793" y="148285"/>
                </a:lnTo>
                <a:lnTo>
                  <a:pt x="259473" y="149987"/>
                </a:lnTo>
                <a:lnTo>
                  <a:pt x="259473" y="169227"/>
                </a:lnTo>
                <a:lnTo>
                  <a:pt x="297192" y="189268"/>
                </a:lnTo>
                <a:lnTo>
                  <a:pt x="297649" y="208280"/>
                </a:lnTo>
                <a:lnTo>
                  <a:pt x="297649" y="325374"/>
                </a:lnTo>
                <a:lnTo>
                  <a:pt x="278295" y="359600"/>
                </a:lnTo>
                <a:lnTo>
                  <a:pt x="259473" y="360667"/>
                </a:lnTo>
                <a:lnTo>
                  <a:pt x="259473" y="381000"/>
                </a:lnTo>
                <a:lnTo>
                  <a:pt x="328841" y="379730"/>
                </a:lnTo>
                <a:lnTo>
                  <a:pt x="339648" y="379818"/>
                </a:lnTo>
                <a:lnTo>
                  <a:pt x="355650" y="380060"/>
                </a:lnTo>
                <a:lnTo>
                  <a:pt x="376402" y="380453"/>
                </a:lnTo>
                <a:lnTo>
                  <a:pt x="401434" y="381000"/>
                </a:lnTo>
                <a:lnTo>
                  <a:pt x="401434" y="360667"/>
                </a:lnTo>
                <a:lnTo>
                  <a:pt x="363931" y="342747"/>
                </a:lnTo>
                <a:lnTo>
                  <a:pt x="363245" y="325335"/>
                </a:lnTo>
                <a:lnTo>
                  <a:pt x="363258" y="209156"/>
                </a:lnTo>
                <a:lnTo>
                  <a:pt x="367068" y="195567"/>
                </a:lnTo>
                <a:lnTo>
                  <a:pt x="377228" y="183921"/>
                </a:lnTo>
                <a:lnTo>
                  <a:pt x="391833" y="175793"/>
                </a:lnTo>
                <a:lnTo>
                  <a:pt x="408965" y="172732"/>
                </a:lnTo>
                <a:lnTo>
                  <a:pt x="431838" y="176352"/>
                </a:lnTo>
                <a:lnTo>
                  <a:pt x="447548" y="187515"/>
                </a:lnTo>
                <a:lnTo>
                  <a:pt x="456603" y="206717"/>
                </a:lnTo>
                <a:lnTo>
                  <a:pt x="459511" y="234480"/>
                </a:lnTo>
                <a:lnTo>
                  <a:pt x="459511" y="381000"/>
                </a:lnTo>
                <a:lnTo>
                  <a:pt x="491972" y="380047"/>
                </a:lnTo>
                <a:lnTo>
                  <a:pt x="501027" y="379818"/>
                </a:lnTo>
                <a:lnTo>
                  <a:pt x="507911" y="379730"/>
                </a:lnTo>
                <a:lnTo>
                  <a:pt x="512991" y="379755"/>
                </a:lnTo>
                <a:lnTo>
                  <a:pt x="520344" y="379895"/>
                </a:lnTo>
                <a:lnTo>
                  <a:pt x="535051" y="380276"/>
                </a:lnTo>
                <a:lnTo>
                  <a:pt x="562229" y="381000"/>
                </a:lnTo>
                <a:lnTo>
                  <a:pt x="562229" y="360667"/>
                </a:lnTo>
                <a:close/>
              </a:path>
              <a:path w="1424304" h="389255">
                <a:moveTo>
                  <a:pt x="823404" y="220370"/>
                </a:moveTo>
                <a:lnTo>
                  <a:pt x="816140" y="181305"/>
                </a:lnTo>
                <a:lnTo>
                  <a:pt x="763498" y="132410"/>
                </a:lnTo>
                <a:lnTo>
                  <a:pt x="755116" y="131064"/>
                </a:lnTo>
                <a:lnTo>
                  <a:pt x="755116" y="230809"/>
                </a:lnTo>
                <a:lnTo>
                  <a:pt x="709942" y="232410"/>
                </a:lnTo>
                <a:lnTo>
                  <a:pt x="706107" y="232410"/>
                </a:lnTo>
                <a:lnTo>
                  <a:pt x="688949" y="231736"/>
                </a:lnTo>
                <a:lnTo>
                  <a:pt x="681977" y="231343"/>
                </a:lnTo>
                <a:lnTo>
                  <a:pt x="664768" y="230809"/>
                </a:lnTo>
                <a:lnTo>
                  <a:pt x="668197" y="196748"/>
                </a:lnTo>
                <a:lnTo>
                  <a:pt x="676529" y="173596"/>
                </a:lnTo>
                <a:lnTo>
                  <a:pt x="690397" y="160401"/>
                </a:lnTo>
                <a:lnTo>
                  <a:pt x="710476" y="156210"/>
                </a:lnTo>
                <a:lnTo>
                  <a:pt x="730224" y="160401"/>
                </a:lnTo>
                <a:lnTo>
                  <a:pt x="743877" y="173596"/>
                </a:lnTo>
                <a:lnTo>
                  <a:pt x="751992" y="196748"/>
                </a:lnTo>
                <a:lnTo>
                  <a:pt x="755116" y="230809"/>
                </a:lnTo>
                <a:lnTo>
                  <a:pt x="755116" y="131064"/>
                </a:lnTo>
                <a:lnTo>
                  <a:pt x="721766" y="125704"/>
                </a:lnTo>
                <a:lnTo>
                  <a:pt x="708469" y="126441"/>
                </a:lnTo>
                <a:lnTo>
                  <a:pt x="696480" y="128701"/>
                </a:lnTo>
                <a:lnTo>
                  <a:pt x="649173" y="153238"/>
                </a:lnTo>
                <a:lnTo>
                  <a:pt x="610311" y="194183"/>
                </a:lnTo>
                <a:lnTo>
                  <a:pt x="598170" y="256565"/>
                </a:lnTo>
                <a:lnTo>
                  <a:pt x="598271" y="259118"/>
                </a:lnTo>
                <a:lnTo>
                  <a:pt x="606044" y="314350"/>
                </a:lnTo>
                <a:lnTo>
                  <a:pt x="629602" y="355320"/>
                </a:lnTo>
                <a:lnTo>
                  <a:pt x="668172" y="380250"/>
                </a:lnTo>
                <a:lnTo>
                  <a:pt x="721220" y="388645"/>
                </a:lnTo>
                <a:lnTo>
                  <a:pt x="742581" y="387540"/>
                </a:lnTo>
                <a:lnTo>
                  <a:pt x="762292" y="383768"/>
                </a:lnTo>
                <a:lnTo>
                  <a:pt x="782701" y="376682"/>
                </a:lnTo>
                <a:lnTo>
                  <a:pt x="806196" y="365620"/>
                </a:lnTo>
                <a:lnTo>
                  <a:pt x="813130" y="350520"/>
                </a:lnTo>
                <a:lnTo>
                  <a:pt x="817956" y="340055"/>
                </a:lnTo>
                <a:lnTo>
                  <a:pt x="818019" y="339915"/>
                </a:lnTo>
                <a:lnTo>
                  <a:pt x="811568" y="331876"/>
                </a:lnTo>
                <a:lnTo>
                  <a:pt x="794092" y="340639"/>
                </a:lnTo>
                <a:lnTo>
                  <a:pt x="778687" y="346405"/>
                </a:lnTo>
                <a:lnTo>
                  <a:pt x="763993" y="349567"/>
                </a:lnTo>
                <a:lnTo>
                  <a:pt x="748652" y="350520"/>
                </a:lnTo>
                <a:lnTo>
                  <a:pt x="728154" y="347802"/>
                </a:lnTo>
                <a:lnTo>
                  <a:pt x="693204" y="327939"/>
                </a:lnTo>
                <a:lnTo>
                  <a:pt x="671614" y="289496"/>
                </a:lnTo>
                <a:lnTo>
                  <a:pt x="667981" y="259118"/>
                </a:lnTo>
                <a:lnTo>
                  <a:pt x="738428" y="259118"/>
                </a:lnTo>
                <a:lnTo>
                  <a:pt x="760399" y="258508"/>
                </a:lnTo>
                <a:lnTo>
                  <a:pt x="781113" y="256565"/>
                </a:lnTo>
                <a:lnTo>
                  <a:pt x="801712" y="253225"/>
                </a:lnTo>
                <a:lnTo>
                  <a:pt x="823391" y="248361"/>
                </a:lnTo>
                <a:lnTo>
                  <a:pt x="823391" y="232410"/>
                </a:lnTo>
                <a:lnTo>
                  <a:pt x="823404" y="220370"/>
                </a:lnTo>
                <a:close/>
              </a:path>
              <a:path w="1424304" h="389255">
                <a:moveTo>
                  <a:pt x="1017714" y="347421"/>
                </a:moveTo>
                <a:lnTo>
                  <a:pt x="1013409" y="337235"/>
                </a:lnTo>
                <a:lnTo>
                  <a:pt x="1006208" y="340563"/>
                </a:lnTo>
                <a:lnTo>
                  <a:pt x="1000226" y="342696"/>
                </a:lnTo>
                <a:lnTo>
                  <a:pt x="994651" y="343814"/>
                </a:lnTo>
                <a:lnTo>
                  <a:pt x="988669" y="344144"/>
                </a:lnTo>
                <a:lnTo>
                  <a:pt x="972794" y="342392"/>
                </a:lnTo>
                <a:lnTo>
                  <a:pt x="962520" y="336562"/>
                </a:lnTo>
                <a:lnTo>
                  <a:pt x="956983" y="325780"/>
                </a:lnTo>
                <a:lnTo>
                  <a:pt x="955332" y="309206"/>
                </a:lnTo>
                <a:lnTo>
                  <a:pt x="955332" y="181279"/>
                </a:lnTo>
                <a:lnTo>
                  <a:pt x="1012342" y="181279"/>
                </a:lnTo>
                <a:lnTo>
                  <a:pt x="1016647" y="146342"/>
                </a:lnTo>
                <a:lnTo>
                  <a:pt x="955344" y="149567"/>
                </a:lnTo>
                <a:lnTo>
                  <a:pt x="955344" y="118389"/>
                </a:lnTo>
                <a:lnTo>
                  <a:pt x="955662" y="98729"/>
                </a:lnTo>
                <a:lnTo>
                  <a:pt x="956754" y="81241"/>
                </a:lnTo>
                <a:lnTo>
                  <a:pt x="958735" y="64046"/>
                </a:lnTo>
                <a:lnTo>
                  <a:pt x="961796" y="45288"/>
                </a:lnTo>
                <a:lnTo>
                  <a:pt x="954265" y="39839"/>
                </a:lnTo>
                <a:lnTo>
                  <a:pt x="938784" y="46926"/>
                </a:lnTo>
                <a:lnTo>
                  <a:pt x="923671" y="53301"/>
                </a:lnTo>
                <a:lnTo>
                  <a:pt x="907453" y="59664"/>
                </a:lnTo>
                <a:lnTo>
                  <a:pt x="888657" y="66751"/>
                </a:lnTo>
                <a:lnTo>
                  <a:pt x="889660" y="84670"/>
                </a:lnTo>
                <a:lnTo>
                  <a:pt x="890333" y="97713"/>
                </a:lnTo>
                <a:lnTo>
                  <a:pt x="890689" y="107632"/>
                </a:lnTo>
                <a:lnTo>
                  <a:pt x="890803" y="116179"/>
                </a:lnTo>
                <a:lnTo>
                  <a:pt x="890803" y="148424"/>
                </a:lnTo>
                <a:lnTo>
                  <a:pt x="855306" y="171538"/>
                </a:lnTo>
                <a:lnTo>
                  <a:pt x="855306" y="183362"/>
                </a:lnTo>
                <a:lnTo>
                  <a:pt x="889723" y="181216"/>
                </a:lnTo>
                <a:lnTo>
                  <a:pt x="889723" y="320395"/>
                </a:lnTo>
                <a:lnTo>
                  <a:pt x="893559" y="351243"/>
                </a:lnTo>
                <a:lnTo>
                  <a:pt x="905522" y="372452"/>
                </a:lnTo>
                <a:lnTo>
                  <a:pt x="926249" y="384708"/>
                </a:lnTo>
                <a:lnTo>
                  <a:pt x="956411" y="388632"/>
                </a:lnTo>
                <a:lnTo>
                  <a:pt x="968222" y="387959"/>
                </a:lnTo>
                <a:lnTo>
                  <a:pt x="978319" y="386029"/>
                </a:lnTo>
                <a:lnTo>
                  <a:pt x="986193" y="382993"/>
                </a:lnTo>
                <a:lnTo>
                  <a:pt x="991362" y="378993"/>
                </a:lnTo>
                <a:lnTo>
                  <a:pt x="1017714" y="347421"/>
                </a:lnTo>
                <a:close/>
              </a:path>
              <a:path w="1424304" h="389255">
                <a:moveTo>
                  <a:pt x="1149997" y="40030"/>
                </a:moveTo>
                <a:lnTo>
                  <a:pt x="1146873" y="24549"/>
                </a:lnTo>
                <a:lnTo>
                  <a:pt x="1138364" y="11811"/>
                </a:lnTo>
                <a:lnTo>
                  <a:pt x="1125715" y="3175"/>
                </a:lnTo>
                <a:lnTo>
                  <a:pt x="1110246" y="0"/>
                </a:lnTo>
                <a:lnTo>
                  <a:pt x="1094041" y="3022"/>
                </a:lnTo>
                <a:lnTo>
                  <a:pt x="1081087" y="11353"/>
                </a:lnTo>
                <a:lnTo>
                  <a:pt x="1072451" y="23888"/>
                </a:lnTo>
                <a:lnTo>
                  <a:pt x="1069327" y="39509"/>
                </a:lnTo>
                <a:lnTo>
                  <a:pt x="1072451" y="55308"/>
                </a:lnTo>
                <a:lnTo>
                  <a:pt x="1081100" y="68262"/>
                </a:lnTo>
                <a:lnTo>
                  <a:pt x="1093851" y="76885"/>
                </a:lnTo>
                <a:lnTo>
                  <a:pt x="1109662" y="80060"/>
                </a:lnTo>
                <a:lnTo>
                  <a:pt x="1125258" y="76885"/>
                </a:lnTo>
                <a:lnTo>
                  <a:pt x="1138097" y="68262"/>
                </a:lnTo>
                <a:lnTo>
                  <a:pt x="1146784" y="55524"/>
                </a:lnTo>
                <a:lnTo>
                  <a:pt x="1149997" y="40030"/>
                </a:lnTo>
                <a:close/>
              </a:path>
              <a:path w="1424304" h="389255">
                <a:moveTo>
                  <a:pt x="1182789" y="360692"/>
                </a:moveTo>
                <a:lnTo>
                  <a:pt x="1145286" y="342798"/>
                </a:lnTo>
                <a:lnTo>
                  <a:pt x="1144612" y="325412"/>
                </a:lnTo>
                <a:lnTo>
                  <a:pt x="1144612" y="130276"/>
                </a:lnTo>
                <a:lnTo>
                  <a:pt x="1139240" y="127012"/>
                </a:lnTo>
                <a:lnTo>
                  <a:pt x="1101598" y="138709"/>
                </a:lnTo>
                <a:lnTo>
                  <a:pt x="1064234" y="146862"/>
                </a:lnTo>
                <a:lnTo>
                  <a:pt x="1048893" y="148805"/>
                </a:lnTo>
                <a:lnTo>
                  <a:pt x="1047280" y="148805"/>
                </a:lnTo>
                <a:lnTo>
                  <a:pt x="1044587" y="149339"/>
                </a:lnTo>
                <a:lnTo>
                  <a:pt x="1040828" y="149872"/>
                </a:lnTo>
                <a:lnTo>
                  <a:pt x="1040828" y="168935"/>
                </a:lnTo>
                <a:lnTo>
                  <a:pt x="1065022" y="170573"/>
                </a:lnTo>
                <a:lnTo>
                  <a:pt x="1072413" y="172440"/>
                </a:lnTo>
                <a:lnTo>
                  <a:pt x="1076642" y="177876"/>
                </a:lnTo>
                <a:lnTo>
                  <a:pt x="1078547" y="189026"/>
                </a:lnTo>
                <a:lnTo>
                  <a:pt x="1079004" y="208064"/>
                </a:lnTo>
                <a:lnTo>
                  <a:pt x="1078992" y="325412"/>
                </a:lnTo>
                <a:lnTo>
                  <a:pt x="1059649" y="359625"/>
                </a:lnTo>
                <a:lnTo>
                  <a:pt x="1040828" y="360692"/>
                </a:lnTo>
                <a:lnTo>
                  <a:pt x="1040828" y="381025"/>
                </a:lnTo>
                <a:lnTo>
                  <a:pt x="1105801" y="379526"/>
                </a:lnTo>
                <a:lnTo>
                  <a:pt x="1121003" y="379526"/>
                </a:lnTo>
                <a:lnTo>
                  <a:pt x="1182789" y="381025"/>
                </a:lnTo>
                <a:lnTo>
                  <a:pt x="1182789" y="379526"/>
                </a:lnTo>
                <a:lnTo>
                  <a:pt x="1182789" y="360692"/>
                </a:lnTo>
                <a:close/>
              </a:path>
              <a:path w="1424304" h="389255">
                <a:moveTo>
                  <a:pt x="1424254" y="345833"/>
                </a:moveTo>
                <a:lnTo>
                  <a:pt x="1419415" y="340487"/>
                </a:lnTo>
                <a:lnTo>
                  <a:pt x="1406740" y="345173"/>
                </a:lnTo>
                <a:lnTo>
                  <a:pt x="1395552" y="348284"/>
                </a:lnTo>
                <a:lnTo>
                  <a:pt x="1384846" y="349999"/>
                </a:lnTo>
                <a:lnTo>
                  <a:pt x="1373708" y="350520"/>
                </a:lnTo>
                <a:lnTo>
                  <a:pt x="1338110" y="342849"/>
                </a:lnTo>
                <a:lnTo>
                  <a:pt x="1311186" y="320852"/>
                </a:lnTo>
                <a:lnTo>
                  <a:pt x="1294142" y="286105"/>
                </a:lnTo>
                <a:lnTo>
                  <a:pt x="1288199" y="240144"/>
                </a:lnTo>
                <a:lnTo>
                  <a:pt x="1291590" y="207860"/>
                </a:lnTo>
                <a:lnTo>
                  <a:pt x="1301635" y="184353"/>
                </a:lnTo>
                <a:lnTo>
                  <a:pt x="1318145" y="169989"/>
                </a:lnTo>
                <a:lnTo>
                  <a:pt x="1340904" y="165112"/>
                </a:lnTo>
                <a:lnTo>
                  <a:pt x="1358277" y="166979"/>
                </a:lnTo>
                <a:lnTo>
                  <a:pt x="1373022" y="171983"/>
                </a:lnTo>
                <a:lnTo>
                  <a:pt x="1383550" y="179285"/>
                </a:lnTo>
                <a:lnTo>
                  <a:pt x="1388224" y="188036"/>
                </a:lnTo>
                <a:lnTo>
                  <a:pt x="1391983" y="220014"/>
                </a:lnTo>
                <a:lnTo>
                  <a:pt x="1411338" y="220027"/>
                </a:lnTo>
                <a:lnTo>
                  <a:pt x="1413687" y="196977"/>
                </a:lnTo>
                <a:lnTo>
                  <a:pt x="1416100" y="178054"/>
                </a:lnTo>
                <a:lnTo>
                  <a:pt x="1418818" y="161163"/>
                </a:lnTo>
                <a:lnTo>
                  <a:pt x="1422095" y="144157"/>
                </a:lnTo>
                <a:lnTo>
                  <a:pt x="1418336" y="137147"/>
                </a:lnTo>
                <a:lnTo>
                  <a:pt x="1401965" y="132130"/>
                </a:lnTo>
                <a:lnTo>
                  <a:pt x="1388618" y="129019"/>
                </a:lnTo>
                <a:lnTo>
                  <a:pt x="1376286" y="127431"/>
                </a:lnTo>
                <a:lnTo>
                  <a:pt x="1362951" y="127000"/>
                </a:lnTo>
                <a:lnTo>
                  <a:pt x="1348574" y="127711"/>
                </a:lnTo>
                <a:lnTo>
                  <a:pt x="1286586" y="154914"/>
                </a:lnTo>
                <a:lnTo>
                  <a:pt x="1236103" y="199009"/>
                </a:lnTo>
                <a:lnTo>
                  <a:pt x="1221524" y="256768"/>
                </a:lnTo>
                <a:lnTo>
                  <a:pt x="1229360" y="313334"/>
                </a:lnTo>
                <a:lnTo>
                  <a:pt x="1252372" y="354672"/>
                </a:lnTo>
                <a:lnTo>
                  <a:pt x="1289799" y="380022"/>
                </a:lnTo>
                <a:lnTo>
                  <a:pt x="1340904" y="388632"/>
                </a:lnTo>
                <a:lnTo>
                  <a:pt x="1359941" y="387680"/>
                </a:lnTo>
                <a:lnTo>
                  <a:pt x="1377530" y="384556"/>
                </a:lnTo>
                <a:lnTo>
                  <a:pt x="1394815" y="378929"/>
                </a:lnTo>
                <a:lnTo>
                  <a:pt x="1412963" y="370446"/>
                </a:lnTo>
                <a:lnTo>
                  <a:pt x="1424254" y="345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9385" y="732942"/>
            <a:ext cx="2544445" cy="530860"/>
          </a:xfrm>
          <a:custGeom>
            <a:avLst/>
            <a:gdLst/>
            <a:ahLst/>
            <a:cxnLst/>
            <a:rect l="l" t="t" r="r" b="b"/>
            <a:pathLst>
              <a:path w="2544445" h="530860">
                <a:moveTo>
                  <a:pt x="395325" y="368706"/>
                </a:moveTo>
                <a:lnTo>
                  <a:pt x="382422" y="367093"/>
                </a:lnTo>
                <a:lnTo>
                  <a:pt x="382168" y="367093"/>
                </a:lnTo>
                <a:lnTo>
                  <a:pt x="371919" y="364629"/>
                </a:lnTo>
                <a:lnTo>
                  <a:pt x="364096" y="360260"/>
                </a:lnTo>
                <a:lnTo>
                  <a:pt x="357784" y="353390"/>
                </a:lnTo>
                <a:lnTo>
                  <a:pt x="352336" y="343433"/>
                </a:lnTo>
                <a:lnTo>
                  <a:pt x="323697" y="276707"/>
                </a:lnTo>
                <a:lnTo>
                  <a:pt x="310603" y="246202"/>
                </a:lnTo>
                <a:lnTo>
                  <a:pt x="252018" y="109715"/>
                </a:lnTo>
                <a:lnTo>
                  <a:pt x="227596" y="52806"/>
                </a:lnTo>
                <a:lnTo>
                  <a:pt x="227596" y="246202"/>
                </a:lnTo>
                <a:lnTo>
                  <a:pt x="117894" y="246202"/>
                </a:lnTo>
                <a:lnTo>
                  <a:pt x="171665" y="109715"/>
                </a:lnTo>
                <a:lnTo>
                  <a:pt x="227596" y="246202"/>
                </a:lnTo>
                <a:lnTo>
                  <a:pt x="227596" y="52806"/>
                </a:lnTo>
                <a:lnTo>
                  <a:pt x="213055" y="18910"/>
                </a:lnTo>
                <a:lnTo>
                  <a:pt x="174866" y="18910"/>
                </a:lnTo>
                <a:lnTo>
                  <a:pt x="169633" y="32778"/>
                </a:lnTo>
                <a:lnTo>
                  <a:pt x="162001" y="53213"/>
                </a:lnTo>
                <a:lnTo>
                  <a:pt x="159804" y="59182"/>
                </a:lnTo>
                <a:lnTo>
                  <a:pt x="154559" y="73545"/>
                </a:lnTo>
                <a:lnTo>
                  <a:pt x="150190" y="85204"/>
                </a:lnTo>
                <a:lnTo>
                  <a:pt x="146710" y="94030"/>
                </a:lnTo>
                <a:lnTo>
                  <a:pt x="144208" y="99936"/>
                </a:lnTo>
                <a:lnTo>
                  <a:pt x="46875" y="334848"/>
                </a:lnTo>
                <a:lnTo>
                  <a:pt x="40055" y="348373"/>
                </a:lnTo>
                <a:lnTo>
                  <a:pt x="39966" y="348551"/>
                </a:lnTo>
                <a:lnTo>
                  <a:pt x="32816" y="358381"/>
                </a:lnTo>
                <a:lnTo>
                  <a:pt x="25158" y="364490"/>
                </a:lnTo>
                <a:lnTo>
                  <a:pt x="16548" y="367093"/>
                </a:lnTo>
                <a:lnTo>
                  <a:pt x="16129" y="367093"/>
                </a:lnTo>
                <a:lnTo>
                  <a:pt x="0" y="368706"/>
                </a:lnTo>
                <a:lnTo>
                  <a:pt x="635" y="368706"/>
                </a:lnTo>
                <a:lnTo>
                  <a:pt x="635" y="388480"/>
                </a:lnTo>
                <a:lnTo>
                  <a:pt x="26644" y="387591"/>
                </a:lnTo>
                <a:lnTo>
                  <a:pt x="31026" y="387235"/>
                </a:lnTo>
                <a:lnTo>
                  <a:pt x="91744" y="387235"/>
                </a:lnTo>
                <a:lnTo>
                  <a:pt x="96291" y="387591"/>
                </a:lnTo>
                <a:lnTo>
                  <a:pt x="122161" y="388480"/>
                </a:lnTo>
                <a:lnTo>
                  <a:pt x="122161" y="387235"/>
                </a:lnTo>
                <a:lnTo>
                  <a:pt x="122161" y="368706"/>
                </a:lnTo>
                <a:lnTo>
                  <a:pt x="86131" y="366560"/>
                </a:lnTo>
                <a:lnTo>
                  <a:pt x="79679" y="359067"/>
                </a:lnTo>
                <a:lnTo>
                  <a:pt x="79679" y="346240"/>
                </a:lnTo>
                <a:lnTo>
                  <a:pt x="80759" y="340893"/>
                </a:lnTo>
                <a:lnTo>
                  <a:pt x="104965" y="276707"/>
                </a:lnTo>
                <a:lnTo>
                  <a:pt x="239953" y="276707"/>
                </a:lnTo>
                <a:lnTo>
                  <a:pt x="264147" y="337680"/>
                </a:lnTo>
                <a:lnTo>
                  <a:pt x="266293" y="343027"/>
                </a:lnTo>
                <a:lnTo>
                  <a:pt x="267373" y="348373"/>
                </a:lnTo>
                <a:lnTo>
                  <a:pt x="267373" y="360667"/>
                </a:lnTo>
                <a:lnTo>
                  <a:pt x="262534" y="366560"/>
                </a:lnTo>
                <a:lnTo>
                  <a:pt x="256616" y="367093"/>
                </a:lnTo>
                <a:lnTo>
                  <a:pt x="228117" y="368706"/>
                </a:lnTo>
                <a:lnTo>
                  <a:pt x="228117" y="388480"/>
                </a:lnTo>
                <a:lnTo>
                  <a:pt x="304939" y="387235"/>
                </a:lnTo>
                <a:lnTo>
                  <a:pt x="314502" y="387235"/>
                </a:lnTo>
                <a:lnTo>
                  <a:pt x="394817" y="388480"/>
                </a:lnTo>
                <a:lnTo>
                  <a:pt x="394817" y="387235"/>
                </a:lnTo>
                <a:lnTo>
                  <a:pt x="394817" y="368706"/>
                </a:lnTo>
                <a:lnTo>
                  <a:pt x="395325" y="368706"/>
                </a:lnTo>
                <a:close/>
              </a:path>
              <a:path w="2544445" h="530860">
                <a:moveTo>
                  <a:pt x="566026" y="368122"/>
                </a:moveTo>
                <a:lnTo>
                  <a:pt x="528523" y="350151"/>
                </a:lnTo>
                <a:lnTo>
                  <a:pt x="527850" y="332714"/>
                </a:lnTo>
                <a:lnTo>
                  <a:pt x="527850" y="3251"/>
                </a:lnTo>
                <a:lnTo>
                  <a:pt x="523544" y="0"/>
                </a:lnTo>
                <a:lnTo>
                  <a:pt x="484809" y="11607"/>
                </a:lnTo>
                <a:lnTo>
                  <a:pt x="440880" y="20294"/>
                </a:lnTo>
                <a:lnTo>
                  <a:pt x="419760" y="22682"/>
                </a:lnTo>
                <a:lnTo>
                  <a:pt x="419760" y="41744"/>
                </a:lnTo>
                <a:lnTo>
                  <a:pt x="459676" y="50533"/>
                </a:lnTo>
                <a:lnTo>
                  <a:pt x="462241" y="81026"/>
                </a:lnTo>
                <a:lnTo>
                  <a:pt x="462241" y="332638"/>
                </a:lnTo>
                <a:lnTo>
                  <a:pt x="442887" y="367042"/>
                </a:lnTo>
                <a:lnTo>
                  <a:pt x="424065" y="368122"/>
                </a:lnTo>
                <a:lnTo>
                  <a:pt x="424065" y="388454"/>
                </a:lnTo>
                <a:lnTo>
                  <a:pt x="493433" y="386842"/>
                </a:lnTo>
                <a:lnTo>
                  <a:pt x="504240" y="386956"/>
                </a:lnTo>
                <a:lnTo>
                  <a:pt x="520255" y="387248"/>
                </a:lnTo>
                <a:lnTo>
                  <a:pt x="540994" y="387756"/>
                </a:lnTo>
                <a:lnTo>
                  <a:pt x="566026" y="388467"/>
                </a:lnTo>
                <a:lnTo>
                  <a:pt x="566026" y="368122"/>
                </a:lnTo>
                <a:close/>
              </a:path>
              <a:path w="2544445" h="530860">
                <a:moveTo>
                  <a:pt x="873607" y="409968"/>
                </a:moveTo>
                <a:lnTo>
                  <a:pt x="871207" y="395249"/>
                </a:lnTo>
                <a:lnTo>
                  <a:pt x="871143" y="394855"/>
                </a:lnTo>
                <a:lnTo>
                  <a:pt x="868807" y="380428"/>
                </a:lnTo>
                <a:lnTo>
                  <a:pt x="854176" y="359575"/>
                </a:lnTo>
                <a:lnTo>
                  <a:pt x="829360" y="347205"/>
                </a:lnTo>
                <a:lnTo>
                  <a:pt x="813930" y="345427"/>
                </a:lnTo>
                <a:lnTo>
                  <a:pt x="813930" y="438302"/>
                </a:lnTo>
                <a:lnTo>
                  <a:pt x="807542" y="464388"/>
                </a:lnTo>
                <a:lnTo>
                  <a:pt x="789927" y="485228"/>
                </a:lnTo>
                <a:lnTo>
                  <a:pt x="763333" y="499033"/>
                </a:lnTo>
                <a:lnTo>
                  <a:pt x="730034" y="504024"/>
                </a:lnTo>
                <a:lnTo>
                  <a:pt x="697407" y="499935"/>
                </a:lnTo>
                <a:lnTo>
                  <a:pt x="672287" y="488416"/>
                </a:lnTo>
                <a:lnTo>
                  <a:pt x="656145" y="470573"/>
                </a:lnTo>
                <a:lnTo>
                  <a:pt x="650443" y="447535"/>
                </a:lnTo>
                <a:lnTo>
                  <a:pt x="652322" y="433832"/>
                </a:lnTo>
                <a:lnTo>
                  <a:pt x="677862" y="400824"/>
                </a:lnTo>
                <a:lnTo>
                  <a:pt x="731583" y="394855"/>
                </a:lnTo>
                <a:lnTo>
                  <a:pt x="732193" y="394855"/>
                </a:lnTo>
                <a:lnTo>
                  <a:pt x="772642" y="396760"/>
                </a:lnTo>
                <a:lnTo>
                  <a:pt x="797661" y="403555"/>
                </a:lnTo>
                <a:lnTo>
                  <a:pt x="810374" y="416852"/>
                </a:lnTo>
                <a:lnTo>
                  <a:pt x="813930" y="438302"/>
                </a:lnTo>
                <a:lnTo>
                  <a:pt x="813930" y="345427"/>
                </a:lnTo>
                <a:lnTo>
                  <a:pt x="812939" y="345300"/>
                </a:lnTo>
                <a:lnTo>
                  <a:pt x="794016" y="343115"/>
                </a:lnTo>
                <a:lnTo>
                  <a:pt x="781113" y="343115"/>
                </a:lnTo>
                <a:lnTo>
                  <a:pt x="705573" y="345300"/>
                </a:lnTo>
                <a:lnTo>
                  <a:pt x="702602" y="345300"/>
                </a:lnTo>
                <a:lnTo>
                  <a:pt x="691616" y="344297"/>
                </a:lnTo>
                <a:lnTo>
                  <a:pt x="683704" y="341274"/>
                </a:lnTo>
                <a:lnTo>
                  <a:pt x="678929" y="336219"/>
                </a:lnTo>
                <a:lnTo>
                  <a:pt x="677329" y="329158"/>
                </a:lnTo>
                <a:lnTo>
                  <a:pt x="678243" y="323380"/>
                </a:lnTo>
                <a:lnTo>
                  <a:pt x="681088" y="318058"/>
                </a:lnTo>
                <a:lnTo>
                  <a:pt x="685939" y="313042"/>
                </a:lnTo>
                <a:lnTo>
                  <a:pt x="692924" y="308165"/>
                </a:lnTo>
                <a:lnTo>
                  <a:pt x="702602" y="308317"/>
                </a:lnTo>
                <a:lnTo>
                  <a:pt x="707986" y="308483"/>
                </a:lnTo>
                <a:lnTo>
                  <a:pt x="714438" y="308483"/>
                </a:lnTo>
                <a:lnTo>
                  <a:pt x="718248" y="308165"/>
                </a:lnTo>
                <a:lnTo>
                  <a:pt x="741603" y="306235"/>
                </a:lnTo>
                <a:lnTo>
                  <a:pt x="766864" y="299618"/>
                </a:lnTo>
                <a:lnTo>
                  <a:pt x="789305" y="288912"/>
                </a:lnTo>
                <a:lnTo>
                  <a:pt x="795185" y="284314"/>
                </a:lnTo>
                <a:lnTo>
                  <a:pt x="808012" y="274332"/>
                </a:lnTo>
                <a:lnTo>
                  <a:pt x="818743" y="261442"/>
                </a:lnTo>
                <a:lnTo>
                  <a:pt x="826084" y="247192"/>
                </a:lnTo>
                <a:lnTo>
                  <a:pt x="830313" y="231038"/>
                </a:lnTo>
                <a:lnTo>
                  <a:pt x="831672" y="212420"/>
                </a:lnTo>
                <a:lnTo>
                  <a:pt x="831672" y="203885"/>
                </a:lnTo>
                <a:lnTo>
                  <a:pt x="831202" y="198424"/>
                </a:lnTo>
                <a:lnTo>
                  <a:pt x="831126" y="197472"/>
                </a:lnTo>
                <a:lnTo>
                  <a:pt x="828979" y="187337"/>
                </a:lnTo>
                <a:lnTo>
                  <a:pt x="870394" y="189445"/>
                </a:lnTo>
                <a:lnTo>
                  <a:pt x="870559" y="187337"/>
                </a:lnTo>
                <a:lnTo>
                  <a:pt x="872604" y="161378"/>
                </a:lnTo>
                <a:lnTo>
                  <a:pt x="872617" y="161137"/>
                </a:lnTo>
                <a:lnTo>
                  <a:pt x="872871" y="157962"/>
                </a:lnTo>
                <a:lnTo>
                  <a:pt x="872972" y="156616"/>
                </a:lnTo>
                <a:lnTo>
                  <a:pt x="873086" y="155295"/>
                </a:lnTo>
                <a:lnTo>
                  <a:pt x="858558" y="156616"/>
                </a:lnTo>
                <a:lnTo>
                  <a:pt x="847204" y="157429"/>
                </a:lnTo>
                <a:lnTo>
                  <a:pt x="835126" y="157962"/>
                </a:lnTo>
                <a:lnTo>
                  <a:pt x="818235" y="157962"/>
                </a:lnTo>
                <a:lnTo>
                  <a:pt x="809625" y="157429"/>
                </a:lnTo>
                <a:lnTo>
                  <a:pt x="792391" y="147091"/>
                </a:lnTo>
                <a:lnTo>
                  <a:pt x="773391" y="139941"/>
                </a:lnTo>
                <a:lnTo>
                  <a:pt x="765530" y="138417"/>
                </a:lnTo>
                <a:lnTo>
                  <a:pt x="765530" y="226479"/>
                </a:lnTo>
                <a:lnTo>
                  <a:pt x="762812" y="251561"/>
                </a:lnTo>
                <a:lnTo>
                  <a:pt x="754710" y="269659"/>
                </a:lnTo>
                <a:lnTo>
                  <a:pt x="741248" y="280631"/>
                </a:lnTo>
                <a:lnTo>
                  <a:pt x="722515" y="284314"/>
                </a:lnTo>
                <a:lnTo>
                  <a:pt x="703656" y="279933"/>
                </a:lnTo>
                <a:lnTo>
                  <a:pt x="689432" y="267246"/>
                </a:lnTo>
                <a:lnTo>
                  <a:pt x="680529" y="247192"/>
                </a:lnTo>
                <a:lnTo>
                  <a:pt x="680466" y="247040"/>
                </a:lnTo>
                <a:lnTo>
                  <a:pt x="677341" y="220052"/>
                </a:lnTo>
                <a:lnTo>
                  <a:pt x="680148" y="194589"/>
                </a:lnTo>
                <a:lnTo>
                  <a:pt x="688492" y="176136"/>
                </a:lnTo>
                <a:lnTo>
                  <a:pt x="702297" y="164922"/>
                </a:lnTo>
                <a:lnTo>
                  <a:pt x="721436" y="161137"/>
                </a:lnTo>
                <a:lnTo>
                  <a:pt x="740346" y="165404"/>
                </a:lnTo>
                <a:lnTo>
                  <a:pt x="754164" y="177952"/>
                </a:lnTo>
                <a:lnTo>
                  <a:pt x="762647" y="198424"/>
                </a:lnTo>
                <a:lnTo>
                  <a:pt x="765530" y="226479"/>
                </a:lnTo>
                <a:lnTo>
                  <a:pt x="765530" y="138417"/>
                </a:lnTo>
                <a:lnTo>
                  <a:pt x="752068" y="135801"/>
                </a:lnTo>
                <a:lnTo>
                  <a:pt x="727887" y="134454"/>
                </a:lnTo>
                <a:lnTo>
                  <a:pt x="680605" y="141554"/>
                </a:lnTo>
                <a:lnTo>
                  <a:pt x="643724" y="161378"/>
                </a:lnTo>
                <a:lnTo>
                  <a:pt x="619734" y="191782"/>
                </a:lnTo>
                <a:lnTo>
                  <a:pt x="611187" y="230581"/>
                </a:lnTo>
                <a:lnTo>
                  <a:pt x="612470" y="245059"/>
                </a:lnTo>
                <a:lnTo>
                  <a:pt x="631088" y="282117"/>
                </a:lnTo>
                <a:lnTo>
                  <a:pt x="668185" y="304126"/>
                </a:lnTo>
                <a:lnTo>
                  <a:pt x="630008" y="333121"/>
                </a:lnTo>
                <a:lnTo>
                  <a:pt x="626313" y="337235"/>
                </a:lnTo>
                <a:lnTo>
                  <a:pt x="623417" y="343395"/>
                </a:lnTo>
                <a:lnTo>
                  <a:pt x="621538" y="350875"/>
                </a:lnTo>
                <a:lnTo>
                  <a:pt x="620864" y="358889"/>
                </a:lnTo>
                <a:lnTo>
                  <a:pt x="622795" y="371690"/>
                </a:lnTo>
                <a:lnTo>
                  <a:pt x="629056" y="381508"/>
                </a:lnTo>
                <a:lnTo>
                  <a:pt x="640372" y="389013"/>
                </a:lnTo>
                <a:lnTo>
                  <a:pt x="657428" y="394855"/>
                </a:lnTo>
                <a:lnTo>
                  <a:pt x="613867" y="420751"/>
                </a:lnTo>
                <a:lnTo>
                  <a:pt x="608279" y="425983"/>
                </a:lnTo>
                <a:lnTo>
                  <a:pt x="603846" y="433832"/>
                </a:lnTo>
                <a:lnTo>
                  <a:pt x="600925" y="443496"/>
                </a:lnTo>
                <a:lnTo>
                  <a:pt x="599884" y="454177"/>
                </a:lnTo>
                <a:lnTo>
                  <a:pt x="608050" y="485927"/>
                </a:lnTo>
                <a:lnTo>
                  <a:pt x="631342" y="510044"/>
                </a:lnTo>
                <a:lnTo>
                  <a:pt x="667943" y="525360"/>
                </a:lnTo>
                <a:lnTo>
                  <a:pt x="716038" y="530720"/>
                </a:lnTo>
                <a:lnTo>
                  <a:pt x="768553" y="525056"/>
                </a:lnTo>
                <a:lnTo>
                  <a:pt x="812152" y="508863"/>
                </a:lnTo>
                <a:lnTo>
                  <a:pt x="818451" y="504024"/>
                </a:lnTo>
                <a:lnTo>
                  <a:pt x="845235" y="483450"/>
                </a:lnTo>
                <a:lnTo>
                  <a:pt x="866254" y="450062"/>
                </a:lnTo>
                <a:lnTo>
                  <a:pt x="873607" y="409968"/>
                </a:lnTo>
                <a:close/>
              </a:path>
              <a:path w="2544445" h="530860">
                <a:moveTo>
                  <a:pt x="1162392" y="260464"/>
                </a:moveTo>
                <a:lnTo>
                  <a:pt x="1154252" y="206400"/>
                </a:lnTo>
                <a:lnTo>
                  <a:pt x="1130503" y="167081"/>
                </a:lnTo>
                <a:lnTo>
                  <a:pt x="1130388" y="166890"/>
                </a:lnTo>
                <a:lnTo>
                  <a:pt x="1119149" y="159867"/>
                </a:lnTo>
                <a:lnTo>
                  <a:pt x="1091603" y="142671"/>
                </a:lnTo>
                <a:lnTo>
                  <a:pt x="1089253" y="142316"/>
                </a:lnTo>
                <a:lnTo>
                  <a:pt x="1089253" y="277114"/>
                </a:lnTo>
                <a:lnTo>
                  <a:pt x="1086319" y="319417"/>
                </a:lnTo>
                <a:lnTo>
                  <a:pt x="1077150" y="348513"/>
                </a:lnTo>
                <a:lnTo>
                  <a:pt x="1061110" y="365302"/>
                </a:lnTo>
                <a:lnTo>
                  <a:pt x="1037628" y="370687"/>
                </a:lnTo>
                <a:lnTo>
                  <a:pt x="1012126" y="363347"/>
                </a:lnTo>
                <a:lnTo>
                  <a:pt x="993787" y="341388"/>
                </a:lnTo>
                <a:lnTo>
                  <a:pt x="982713" y="304901"/>
                </a:lnTo>
                <a:lnTo>
                  <a:pt x="979004" y="253987"/>
                </a:lnTo>
                <a:lnTo>
                  <a:pt x="982103" y="211836"/>
                </a:lnTo>
                <a:lnTo>
                  <a:pt x="991704" y="182537"/>
                </a:lnTo>
                <a:lnTo>
                  <a:pt x="1008265" y="165430"/>
                </a:lnTo>
                <a:lnTo>
                  <a:pt x="1032243" y="159867"/>
                </a:lnTo>
                <a:lnTo>
                  <a:pt x="1057490" y="167081"/>
                </a:lnTo>
                <a:lnTo>
                  <a:pt x="1075270" y="188849"/>
                </a:lnTo>
                <a:lnTo>
                  <a:pt x="1085786" y="225450"/>
                </a:lnTo>
                <a:lnTo>
                  <a:pt x="1089253" y="277114"/>
                </a:lnTo>
                <a:lnTo>
                  <a:pt x="1089253" y="142316"/>
                </a:lnTo>
                <a:lnTo>
                  <a:pt x="1038783" y="134442"/>
                </a:lnTo>
                <a:lnTo>
                  <a:pt x="992047" y="140042"/>
                </a:lnTo>
                <a:lnTo>
                  <a:pt x="955001" y="156527"/>
                </a:lnTo>
                <a:lnTo>
                  <a:pt x="928001" y="183464"/>
                </a:lnTo>
                <a:lnTo>
                  <a:pt x="911479" y="220408"/>
                </a:lnTo>
                <a:lnTo>
                  <a:pt x="905878" y="266903"/>
                </a:lnTo>
                <a:lnTo>
                  <a:pt x="913980" y="321919"/>
                </a:lnTo>
                <a:lnTo>
                  <a:pt x="937666" y="362458"/>
                </a:lnTo>
                <a:lnTo>
                  <a:pt x="975969" y="387515"/>
                </a:lnTo>
                <a:lnTo>
                  <a:pt x="1027950" y="396087"/>
                </a:lnTo>
                <a:lnTo>
                  <a:pt x="1074966" y="390321"/>
                </a:lnTo>
                <a:lnTo>
                  <a:pt x="1112443" y="373367"/>
                </a:lnTo>
                <a:lnTo>
                  <a:pt x="1115085" y="370687"/>
                </a:lnTo>
                <a:lnTo>
                  <a:pt x="1139837" y="345732"/>
                </a:lnTo>
                <a:lnTo>
                  <a:pt x="1156665" y="307924"/>
                </a:lnTo>
                <a:lnTo>
                  <a:pt x="1162392" y="260464"/>
                </a:lnTo>
                <a:close/>
              </a:path>
              <a:path w="2544445" h="530860">
                <a:moveTo>
                  <a:pt x="1392008" y="137629"/>
                </a:moveTo>
                <a:lnTo>
                  <a:pt x="1386649" y="135496"/>
                </a:lnTo>
                <a:lnTo>
                  <a:pt x="1379651" y="134404"/>
                </a:lnTo>
                <a:lnTo>
                  <a:pt x="1372120" y="134404"/>
                </a:lnTo>
                <a:lnTo>
                  <a:pt x="1326413" y="162648"/>
                </a:lnTo>
                <a:lnTo>
                  <a:pt x="1302740" y="188214"/>
                </a:lnTo>
                <a:lnTo>
                  <a:pt x="1302740" y="137617"/>
                </a:lnTo>
                <a:lnTo>
                  <a:pt x="1297343" y="134416"/>
                </a:lnTo>
                <a:lnTo>
                  <a:pt x="1259713" y="146126"/>
                </a:lnTo>
                <a:lnTo>
                  <a:pt x="1247711" y="149529"/>
                </a:lnTo>
                <a:lnTo>
                  <a:pt x="1235570" y="152120"/>
                </a:lnTo>
                <a:lnTo>
                  <a:pt x="1220304" y="154520"/>
                </a:lnTo>
                <a:lnTo>
                  <a:pt x="1198943" y="157302"/>
                </a:lnTo>
                <a:lnTo>
                  <a:pt x="1198943" y="176364"/>
                </a:lnTo>
                <a:lnTo>
                  <a:pt x="1236662" y="196430"/>
                </a:lnTo>
                <a:lnTo>
                  <a:pt x="1237119" y="215468"/>
                </a:lnTo>
                <a:lnTo>
                  <a:pt x="1237119" y="332778"/>
                </a:lnTo>
                <a:lnTo>
                  <a:pt x="1217764" y="367068"/>
                </a:lnTo>
                <a:lnTo>
                  <a:pt x="1198943" y="368134"/>
                </a:lnTo>
                <a:lnTo>
                  <a:pt x="1198943" y="388467"/>
                </a:lnTo>
                <a:lnTo>
                  <a:pt x="1268323" y="386854"/>
                </a:lnTo>
                <a:lnTo>
                  <a:pt x="1273746" y="386880"/>
                </a:lnTo>
                <a:lnTo>
                  <a:pt x="1284312" y="387057"/>
                </a:lnTo>
                <a:lnTo>
                  <a:pt x="1307185" y="387540"/>
                </a:lnTo>
                <a:lnTo>
                  <a:pt x="1349527" y="388467"/>
                </a:lnTo>
                <a:lnTo>
                  <a:pt x="1349527" y="368134"/>
                </a:lnTo>
                <a:lnTo>
                  <a:pt x="1306969" y="360794"/>
                </a:lnTo>
                <a:lnTo>
                  <a:pt x="1302740" y="332879"/>
                </a:lnTo>
                <a:lnTo>
                  <a:pt x="1302740" y="227101"/>
                </a:lnTo>
                <a:lnTo>
                  <a:pt x="1306512" y="214769"/>
                </a:lnTo>
                <a:lnTo>
                  <a:pt x="1316380" y="203784"/>
                </a:lnTo>
                <a:lnTo>
                  <a:pt x="1330185" y="195897"/>
                </a:lnTo>
                <a:lnTo>
                  <a:pt x="1345768" y="192887"/>
                </a:lnTo>
                <a:lnTo>
                  <a:pt x="1355166" y="194068"/>
                </a:lnTo>
                <a:lnTo>
                  <a:pt x="1363306" y="197637"/>
                </a:lnTo>
                <a:lnTo>
                  <a:pt x="1370342" y="203581"/>
                </a:lnTo>
                <a:lnTo>
                  <a:pt x="1376426" y="211886"/>
                </a:lnTo>
                <a:lnTo>
                  <a:pt x="1389316" y="206540"/>
                </a:lnTo>
                <a:lnTo>
                  <a:pt x="1392008" y="137629"/>
                </a:lnTo>
                <a:close/>
              </a:path>
              <a:path w="2544445" h="530860">
                <a:moveTo>
                  <a:pt x="1519821" y="47498"/>
                </a:moveTo>
                <a:lnTo>
                  <a:pt x="1516697" y="32016"/>
                </a:lnTo>
                <a:lnTo>
                  <a:pt x="1508188" y="19278"/>
                </a:lnTo>
                <a:lnTo>
                  <a:pt x="1495539" y="10642"/>
                </a:lnTo>
                <a:lnTo>
                  <a:pt x="1480070" y="7467"/>
                </a:lnTo>
                <a:lnTo>
                  <a:pt x="1463865" y="10490"/>
                </a:lnTo>
                <a:lnTo>
                  <a:pt x="1450911" y="18821"/>
                </a:lnTo>
                <a:lnTo>
                  <a:pt x="1442275" y="31356"/>
                </a:lnTo>
                <a:lnTo>
                  <a:pt x="1439151" y="46977"/>
                </a:lnTo>
                <a:lnTo>
                  <a:pt x="1442275" y="62776"/>
                </a:lnTo>
                <a:lnTo>
                  <a:pt x="1450924" y="75730"/>
                </a:lnTo>
                <a:lnTo>
                  <a:pt x="1463675" y="84353"/>
                </a:lnTo>
                <a:lnTo>
                  <a:pt x="1479486" y="87528"/>
                </a:lnTo>
                <a:lnTo>
                  <a:pt x="1495082" y="84353"/>
                </a:lnTo>
                <a:lnTo>
                  <a:pt x="1507921" y="75730"/>
                </a:lnTo>
                <a:lnTo>
                  <a:pt x="1516608" y="62992"/>
                </a:lnTo>
                <a:lnTo>
                  <a:pt x="1519821" y="47498"/>
                </a:lnTo>
                <a:close/>
              </a:path>
              <a:path w="2544445" h="530860">
                <a:moveTo>
                  <a:pt x="1552613" y="368160"/>
                </a:moveTo>
                <a:lnTo>
                  <a:pt x="1515110" y="350266"/>
                </a:lnTo>
                <a:lnTo>
                  <a:pt x="1514436" y="332879"/>
                </a:lnTo>
                <a:lnTo>
                  <a:pt x="1514436" y="137744"/>
                </a:lnTo>
                <a:lnTo>
                  <a:pt x="1509064" y="134480"/>
                </a:lnTo>
                <a:lnTo>
                  <a:pt x="1471422" y="146177"/>
                </a:lnTo>
                <a:lnTo>
                  <a:pt x="1434058" y="154330"/>
                </a:lnTo>
                <a:lnTo>
                  <a:pt x="1418717" y="156273"/>
                </a:lnTo>
                <a:lnTo>
                  <a:pt x="1417104" y="156273"/>
                </a:lnTo>
                <a:lnTo>
                  <a:pt x="1414411" y="156806"/>
                </a:lnTo>
                <a:lnTo>
                  <a:pt x="1410652" y="157340"/>
                </a:lnTo>
                <a:lnTo>
                  <a:pt x="1410652" y="176403"/>
                </a:lnTo>
                <a:lnTo>
                  <a:pt x="1434846" y="178041"/>
                </a:lnTo>
                <a:lnTo>
                  <a:pt x="1442237" y="179908"/>
                </a:lnTo>
                <a:lnTo>
                  <a:pt x="1446466" y="185343"/>
                </a:lnTo>
                <a:lnTo>
                  <a:pt x="1448371" y="196494"/>
                </a:lnTo>
                <a:lnTo>
                  <a:pt x="1448828" y="215531"/>
                </a:lnTo>
                <a:lnTo>
                  <a:pt x="1448816" y="332879"/>
                </a:lnTo>
                <a:lnTo>
                  <a:pt x="1429473" y="367093"/>
                </a:lnTo>
                <a:lnTo>
                  <a:pt x="1410652" y="368160"/>
                </a:lnTo>
                <a:lnTo>
                  <a:pt x="1410652" y="388493"/>
                </a:lnTo>
                <a:lnTo>
                  <a:pt x="1475625" y="386994"/>
                </a:lnTo>
                <a:lnTo>
                  <a:pt x="1490827" y="386994"/>
                </a:lnTo>
                <a:lnTo>
                  <a:pt x="1552613" y="388493"/>
                </a:lnTo>
                <a:lnTo>
                  <a:pt x="1552613" y="386994"/>
                </a:lnTo>
                <a:lnTo>
                  <a:pt x="1552613" y="368160"/>
                </a:lnTo>
                <a:close/>
              </a:path>
              <a:path w="2544445" h="530860">
                <a:moveTo>
                  <a:pt x="1745678" y="354888"/>
                </a:moveTo>
                <a:lnTo>
                  <a:pt x="1741373" y="344703"/>
                </a:lnTo>
                <a:lnTo>
                  <a:pt x="1734172" y="348030"/>
                </a:lnTo>
                <a:lnTo>
                  <a:pt x="1728190" y="350164"/>
                </a:lnTo>
                <a:lnTo>
                  <a:pt x="1722615" y="351282"/>
                </a:lnTo>
                <a:lnTo>
                  <a:pt x="1716633" y="351612"/>
                </a:lnTo>
                <a:lnTo>
                  <a:pt x="1700758" y="349859"/>
                </a:lnTo>
                <a:lnTo>
                  <a:pt x="1690484" y="344030"/>
                </a:lnTo>
                <a:lnTo>
                  <a:pt x="1684947" y="333248"/>
                </a:lnTo>
                <a:lnTo>
                  <a:pt x="1683296" y="316674"/>
                </a:lnTo>
                <a:lnTo>
                  <a:pt x="1683296" y="188747"/>
                </a:lnTo>
                <a:lnTo>
                  <a:pt x="1740306" y="188747"/>
                </a:lnTo>
                <a:lnTo>
                  <a:pt x="1744611" y="153809"/>
                </a:lnTo>
                <a:lnTo>
                  <a:pt x="1683308" y="157035"/>
                </a:lnTo>
                <a:lnTo>
                  <a:pt x="1683308" y="125857"/>
                </a:lnTo>
                <a:lnTo>
                  <a:pt x="1683626" y="106197"/>
                </a:lnTo>
                <a:lnTo>
                  <a:pt x="1684718" y="88709"/>
                </a:lnTo>
                <a:lnTo>
                  <a:pt x="1686699" y="71513"/>
                </a:lnTo>
                <a:lnTo>
                  <a:pt x="1689760" y="52755"/>
                </a:lnTo>
                <a:lnTo>
                  <a:pt x="1682229" y="47307"/>
                </a:lnTo>
                <a:lnTo>
                  <a:pt x="1666748" y="54394"/>
                </a:lnTo>
                <a:lnTo>
                  <a:pt x="1651635" y="60769"/>
                </a:lnTo>
                <a:lnTo>
                  <a:pt x="1635417" y="67132"/>
                </a:lnTo>
                <a:lnTo>
                  <a:pt x="1616621" y="74218"/>
                </a:lnTo>
                <a:lnTo>
                  <a:pt x="1617624" y="92138"/>
                </a:lnTo>
                <a:lnTo>
                  <a:pt x="1618297" y="105181"/>
                </a:lnTo>
                <a:lnTo>
                  <a:pt x="1618653" y="115100"/>
                </a:lnTo>
                <a:lnTo>
                  <a:pt x="1618767" y="123647"/>
                </a:lnTo>
                <a:lnTo>
                  <a:pt x="1618767" y="155892"/>
                </a:lnTo>
                <a:lnTo>
                  <a:pt x="1583270" y="179006"/>
                </a:lnTo>
                <a:lnTo>
                  <a:pt x="1583270" y="190830"/>
                </a:lnTo>
                <a:lnTo>
                  <a:pt x="1617687" y="188683"/>
                </a:lnTo>
                <a:lnTo>
                  <a:pt x="1617687" y="327863"/>
                </a:lnTo>
                <a:lnTo>
                  <a:pt x="1621523" y="358711"/>
                </a:lnTo>
                <a:lnTo>
                  <a:pt x="1633474" y="379920"/>
                </a:lnTo>
                <a:lnTo>
                  <a:pt x="1654213" y="392176"/>
                </a:lnTo>
                <a:lnTo>
                  <a:pt x="1684375" y="396100"/>
                </a:lnTo>
                <a:lnTo>
                  <a:pt x="1696186" y="395427"/>
                </a:lnTo>
                <a:lnTo>
                  <a:pt x="1706283" y="393496"/>
                </a:lnTo>
                <a:lnTo>
                  <a:pt x="1714157" y="390461"/>
                </a:lnTo>
                <a:lnTo>
                  <a:pt x="1719313" y="386461"/>
                </a:lnTo>
                <a:lnTo>
                  <a:pt x="1745678" y="354888"/>
                </a:lnTo>
                <a:close/>
              </a:path>
              <a:path w="2544445" h="530860">
                <a:moveTo>
                  <a:pt x="2066163" y="368134"/>
                </a:moveTo>
                <a:lnTo>
                  <a:pt x="2029726" y="350227"/>
                </a:lnTo>
                <a:lnTo>
                  <a:pt x="2029053" y="332841"/>
                </a:lnTo>
                <a:lnTo>
                  <a:pt x="2029053" y="233387"/>
                </a:lnTo>
                <a:lnTo>
                  <a:pt x="2028075" y="206171"/>
                </a:lnTo>
                <a:lnTo>
                  <a:pt x="2010219" y="156921"/>
                </a:lnTo>
                <a:lnTo>
                  <a:pt x="1966747" y="135928"/>
                </a:lnTo>
                <a:lnTo>
                  <a:pt x="1947849" y="134442"/>
                </a:lnTo>
                <a:lnTo>
                  <a:pt x="1936369" y="135051"/>
                </a:lnTo>
                <a:lnTo>
                  <a:pt x="1926196" y="136906"/>
                </a:lnTo>
                <a:lnTo>
                  <a:pt x="1917446" y="140055"/>
                </a:lnTo>
                <a:lnTo>
                  <a:pt x="1910207" y="144538"/>
                </a:lnTo>
                <a:lnTo>
                  <a:pt x="1867192" y="177469"/>
                </a:lnTo>
                <a:lnTo>
                  <a:pt x="1867192" y="3225"/>
                </a:lnTo>
                <a:lnTo>
                  <a:pt x="1862899" y="0"/>
                </a:lnTo>
                <a:lnTo>
                  <a:pt x="1824177" y="11607"/>
                </a:lnTo>
                <a:lnTo>
                  <a:pt x="1812861" y="14605"/>
                </a:lnTo>
                <a:lnTo>
                  <a:pt x="1799437" y="17348"/>
                </a:lnTo>
                <a:lnTo>
                  <a:pt x="1783181" y="20002"/>
                </a:lnTo>
                <a:lnTo>
                  <a:pt x="1763407" y="22682"/>
                </a:lnTo>
                <a:lnTo>
                  <a:pt x="1763407" y="41744"/>
                </a:lnTo>
                <a:lnTo>
                  <a:pt x="1801126" y="61925"/>
                </a:lnTo>
                <a:lnTo>
                  <a:pt x="1801583" y="81026"/>
                </a:lnTo>
                <a:lnTo>
                  <a:pt x="1801583" y="332638"/>
                </a:lnTo>
                <a:lnTo>
                  <a:pt x="1782229" y="367042"/>
                </a:lnTo>
                <a:lnTo>
                  <a:pt x="1763407" y="368122"/>
                </a:lnTo>
                <a:lnTo>
                  <a:pt x="1763407" y="388454"/>
                </a:lnTo>
                <a:lnTo>
                  <a:pt x="1832775" y="387184"/>
                </a:lnTo>
                <a:lnTo>
                  <a:pt x="1843582" y="387273"/>
                </a:lnTo>
                <a:lnTo>
                  <a:pt x="1859584" y="387515"/>
                </a:lnTo>
                <a:lnTo>
                  <a:pt x="1880336" y="387908"/>
                </a:lnTo>
                <a:lnTo>
                  <a:pt x="1905368" y="388467"/>
                </a:lnTo>
                <a:lnTo>
                  <a:pt x="1905368" y="368122"/>
                </a:lnTo>
                <a:lnTo>
                  <a:pt x="1867865" y="350202"/>
                </a:lnTo>
                <a:lnTo>
                  <a:pt x="1867192" y="332790"/>
                </a:lnTo>
                <a:lnTo>
                  <a:pt x="1867192" y="216611"/>
                </a:lnTo>
                <a:lnTo>
                  <a:pt x="1871002" y="203022"/>
                </a:lnTo>
                <a:lnTo>
                  <a:pt x="1881162" y="191376"/>
                </a:lnTo>
                <a:lnTo>
                  <a:pt x="1895767" y="183248"/>
                </a:lnTo>
                <a:lnTo>
                  <a:pt x="1912899" y="180187"/>
                </a:lnTo>
                <a:lnTo>
                  <a:pt x="1935772" y="183819"/>
                </a:lnTo>
                <a:lnTo>
                  <a:pt x="1951482" y="195033"/>
                </a:lnTo>
                <a:lnTo>
                  <a:pt x="1960537" y="214414"/>
                </a:lnTo>
                <a:lnTo>
                  <a:pt x="1963445" y="242493"/>
                </a:lnTo>
                <a:lnTo>
                  <a:pt x="1963445" y="388467"/>
                </a:lnTo>
                <a:lnTo>
                  <a:pt x="1995906" y="387515"/>
                </a:lnTo>
                <a:lnTo>
                  <a:pt x="2004961" y="387286"/>
                </a:lnTo>
                <a:lnTo>
                  <a:pt x="2011845" y="387197"/>
                </a:lnTo>
                <a:lnTo>
                  <a:pt x="2016925" y="387223"/>
                </a:lnTo>
                <a:lnTo>
                  <a:pt x="2024278" y="387362"/>
                </a:lnTo>
                <a:lnTo>
                  <a:pt x="2038985" y="387743"/>
                </a:lnTo>
                <a:lnTo>
                  <a:pt x="2066163" y="388467"/>
                </a:lnTo>
                <a:lnTo>
                  <a:pt x="2066163" y="368134"/>
                </a:lnTo>
                <a:close/>
              </a:path>
              <a:path w="2544445" h="530860">
                <a:moveTo>
                  <a:pt x="2544064" y="368160"/>
                </a:moveTo>
                <a:lnTo>
                  <a:pt x="2507627" y="350253"/>
                </a:lnTo>
                <a:lnTo>
                  <a:pt x="2506954" y="332867"/>
                </a:lnTo>
                <a:lnTo>
                  <a:pt x="2506954" y="233413"/>
                </a:lnTo>
                <a:lnTo>
                  <a:pt x="2503030" y="186829"/>
                </a:lnTo>
                <a:lnTo>
                  <a:pt x="2490076" y="156273"/>
                </a:lnTo>
                <a:lnTo>
                  <a:pt x="2466340" y="139560"/>
                </a:lnTo>
                <a:lnTo>
                  <a:pt x="2430056" y="134467"/>
                </a:lnTo>
                <a:lnTo>
                  <a:pt x="2417800" y="135089"/>
                </a:lnTo>
                <a:lnTo>
                  <a:pt x="2407462" y="136944"/>
                </a:lnTo>
                <a:lnTo>
                  <a:pt x="2398738" y="140119"/>
                </a:lnTo>
                <a:lnTo>
                  <a:pt x="2391333" y="144627"/>
                </a:lnTo>
                <a:lnTo>
                  <a:pt x="2348319" y="177482"/>
                </a:lnTo>
                <a:lnTo>
                  <a:pt x="2337219" y="157988"/>
                </a:lnTo>
                <a:lnTo>
                  <a:pt x="2322093" y="144627"/>
                </a:lnTo>
                <a:lnTo>
                  <a:pt x="2302332" y="136931"/>
                </a:lnTo>
                <a:lnTo>
                  <a:pt x="2277338" y="134467"/>
                </a:lnTo>
                <a:lnTo>
                  <a:pt x="2265388" y="135077"/>
                </a:lnTo>
                <a:lnTo>
                  <a:pt x="2255215" y="136931"/>
                </a:lnTo>
                <a:lnTo>
                  <a:pt x="2246553" y="140106"/>
                </a:lnTo>
                <a:lnTo>
                  <a:pt x="2239162" y="144627"/>
                </a:lnTo>
                <a:lnTo>
                  <a:pt x="2196147" y="177469"/>
                </a:lnTo>
                <a:lnTo>
                  <a:pt x="2196147" y="137642"/>
                </a:lnTo>
                <a:lnTo>
                  <a:pt x="2192921" y="134442"/>
                </a:lnTo>
                <a:lnTo>
                  <a:pt x="2157768" y="145491"/>
                </a:lnTo>
                <a:lnTo>
                  <a:pt x="2132749" y="152171"/>
                </a:lnTo>
                <a:lnTo>
                  <a:pt x="2112683" y="155740"/>
                </a:lnTo>
                <a:lnTo>
                  <a:pt x="2092363" y="157441"/>
                </a:lnTo>
                <a:lnTo>
                  <a:pt x="2092337" y="176695"/>
                </a:lnTo>
                <a:lnTo>
                  <a:pt x="2130056" y="196735"/>
                </a:lnTo>
                <a:lnTo>
                  <a:pt x="2130514" y="215747"/>
                </a:lnTo>
                <a:lnTo>
                  <a:pt x="2130514" y="332841"/>
                </a:lnTo>
                <a:lnTo>
                  <a:pt x="2111159" y="367068"/>
                </a:lnTo>
                <a:lnTo>
                  <a:pt x="2092337" y="368134"/>
                </a:lnTo>
                <a:lnTo>
                  <a:pt x="2092337" y="388467"/>
                </a:lnTo>
                <a:lnTo>
                  <a:pt x="2161705" y="387197"/>
                </a:lnTo>
                <a:lnTo>
                  <a:pt x="2172970" y="387286"/>
                </a:lnTo>
                <a:lnTo>
                  <a:pt x="2188184" y="387527"/>
                </a:lnTo>
                <a:lnTo>
                  <a:pt x="2207222" y="387921"/>
                </a:lnTo>
                <a:lnTo>
                  <a:pt x="2230005" y="388467"/>
                </a:lnTo>
                <a:lnTo>
                  <a:pt x="2230005" y="368134"/>
                </a:lnTo>
                <a:lnTo>
                  <a:pt x="2196134" y="332790"/>
                </a:lnTo>
                <a:lnTo>
                  <a:pt x="2196134" y="216585"/>
                </a:lnTo>
                <a:lnTo>
                  <a:pt x="2199906" y="203441"/>
                </a:lnTo>
                <a:lnTo>
                  <a:pt x="2209838" y="191744"/>
                </a:lnTo>
                <a:lnTo>
                  <a:pt x="2223808" y="183375"/>
                </a:lnTo>
                <a:lnTo>
                  <a:pt x="2239695" y="180162"/>
                </a:lnTo>
                <a:lnTo>
                  <a:pt x="2260079" y="183997"/>
                </a:lnTo>
                <a:lnTo>
                  <a:pt x="2274519" y="195567"/>
                </a:lnTo>
                <a:lnTo>
                  <a:pt x="2283104" y="214972"/>
                </a:lnTo>
                <a:lnTo>
                  <a:pt x="2285949" y="242290"/>
                </a:lnTo>
                <a:lnTo>
                  <a:pt x="2285949" y="332803"/>
                </a:lnTo>
                <a:lnTo>
                  <a:pt x="2266581" y="367080"/>
                </a:lnTo>
                <a:lnTo>
                  <a:pt x="2249919" y="368147"/>
                </a:lnTo>
                <a:lnTo>
                  <a:pt x="2249919" y="388480"/>
                </a:lnTo>
                <a:lnTo>
                  <a:pt x="2282456" y="387756"/>
                </a:lnTo>
                <a:lnTo>
                  <a:pt x="2300528" y="387375"/>
                </a:lnTo>
                <a:lnTo>
                  <a:pt x="2310638" y="387235"/>
                </a:lnTo>
                <a:lnTo>
                  <a:pt x="2319286" y="387210"/>
                </a:lnTo>
                <a:lnTo>
                  <a:pt x="2327643" y="387235"/>
                </a:lnTo>
                <a:lnTo>
                  <a:pt x="2337765" y="387375"/>
                </a:lnTo>
                <a:lnTo>
                  <a:pt x="2356256" y="387756"/>
                </a:lnTo>
                <a:lnTo>
                  <a:pt x="2389733" y="388480"/>
                </a:lnTo>
                <a:lnTo>
                  <a:pt x="2389733" y="368147"/>
                </a:lnTo>
                <a:lnTo>
                  <a:pt x="2352217" y="350215"/>
                </a:lnTo>
                <a:lnTo>
                  <a:pt x="2351532" y="332803"/>
                </a:lnTo>
                <a:lnTo>
                  <a:pt x="2351544" y="216598"/>
                </a:lnTo>
                <a:lnTo>
                  <a:pt x="2355316" y="203454"/>
                </a:lnTo>
                <a:lnTo>
                  <a:pt x="2365248" y="191770"/>
                </a:lnTo>
                <a:lnTo>
                  <a:pt x="2379218" y="183388"/>
                </a:lnTo>
                <a:lnTo>
                  <a:pt x="2395105" y="180187"/>
                </a:lnTo>
                <a:lnTo>
                  <a:pt x="2415489" y="184023"/>
                </a:lnTo>
                <a:lnTo>
                  <a:pt x="2429916" y="195630"/>
                </a:lnTo>
                <a:lnTo>
                  <a:pt x="2438501" y="215074"/>
                </a:lnTo>
                <a:lnTo>
                  <a:pt x="2441346" y="242468"/>
                </a:lnTo>
                <a:lnTo>
                  <a:pt x="2441346" y="388505"/>
                </a:lnTo>
                <a:lnTo>
                  <a:pt x="2491359" y="387235"/>
                </a:lnTo>
                <a:lnTo>
                  <a:pt x="2507831" y="387489"/>
                </a:lnTo>
                <a:lnTo>
                  <a:pt x="2519515" y="387705"/>
                </a:lnTo>
                <a:lnTo>
                  <a:pt x="2530297" y="388010"/>
                </a:lnTo>
                <a:lnTo>
                  <a:pt x="2544064" y="388505"/>
                </a:lnTo>
                <a:lnTo>
                  <a:pt x="2544064" y="368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9235" y="732954"/>
            <a:ext cx="699135" cy="396240"/>
          </a:xfrm>
          <a:custGeom>
            <a:avLst/>
            <a:gdLst/>
            <a:ahLst/>
            <a:cxnLst/>
            <a:rect l="l" t="t" r="r" b="b"/>
            <a:pathLst>
              <a:path w="699134" h="396240">
                <a:moveTo>
                  <a:pt x="186601" y="3632"/>
                </a:moveTo>
                <a:lnTo>
                  <a:pt x="177457" y="1206"/>
                </a:lnTo>
                <a:lnTo>
                  <a:pt x="172085" y="0"/>
                </a:lnTo>
                <a:lnTo>
                  <a:pt x="164020" y="0"/>
                </a:lnTo>
                <a:lnTo>
                  <a:pt x="114007" y="22517"/>
                </a:lnTo>
                <a:lnTo>
                  <a:pt x="74218" y="55740"/>
                </a:lnTo>
                <a:lnTo>
                  <a:pt x="45631" y="102946"/>
                </a:lnTo>
                <a:lnTo>
                  <a:pt x="44640" y="129298"/>
                </a:lnTo>
                <a:lnTo>
                  <a:pt x="44640" y="152374"/>
                </a:lnTo>
                <a:lnTo>
                  <a:pt x="34594" y="159029"/>
                </a:lnTo>
                <a:lnTo>
                  <a:pt x="24803" y="164858"/>
                </a:lnTo>
                <a:lnTo>
                  <a:pt x="14312" y="170497"/>
                </a:lnTo>
                <a:lnTo>
                  <a:pt x="2159" y="176530"/>
                </a:lnTo>
                <a:lnTo>
                  <a:pt x="2159" y="189407"/>
                </a:lnTo>
                <a:lnTo>
                  <a:pt x="44640" y="186728"/>
                </a:lnTo>
                <a:lnTo>
                  <a:pt x="44640" y="332714"/>
                </a:lnTo>
                <a:lnTo>
                  <a:pt x="22047" y="367068"/>
                </a:lnTo>
                <a:lnTo>
                  <a:pt x="0" y="368147"/>
                </a:lnTo>
                <a:lnTo>
                  <a:pt x="0" y="388493"/>
                </a:lnTo>
                <a:lnTo>
                  <a:pt x="38087" y="387756"/>
                </a:lnTo>
                <a:lnTo>
                  <a:pt x="58674" y="387375"/>
                </a:lnTo>
                <a:lnTo>
                  <a:pt x="68884" y="387235"/>
                </a:lnTo>
                <a:lnTo>
                  <a:pt x="75819" y="387223"/>
                </a:lnTo>
                <a:lnTo>
                  <a:pt x="81381" y="387235"/>
                </a:lnTo>
                <a:lnTo>
                  <a:pt x="92151" y="387375"/>
                </a:lnTo>
                <a:lnTo>
                  <a:pt x="161328" y="388493"/>
                </a:lnTo>
                <a:lnTo>
                  <a:pt x="161328" y="368147"/>
                </a:lnTo>
                <a:lnTo>
                  <a:pt x="119659" y="363994"/>
                </a:lnTo>
                <a:lnTo>
                  <a:pt x="110248" y="345617"/>
                </a:lnTo>
                <a:lnTo>
                  <a:pt x="110248" y="186829"/>
                </a:lnTo>
                <a:lnTo>
                  <a:pt x="176923" y="186829"/>
                </a:lnTo>
                <a:lnTo>
                  <a:pt x="182841" y="155714"/>
                </a:lnTo>
                <a:lnTo>
                  <a:pt x="180682" y="151422"/>
                </a:lnTo>
                <a:lnTo>
                  <a:pt x="158026" y="152438"/>
                </a:lnTo>
                <a:lnTo>
                  <a:pt x="140614" y="153111"/>
                </a:lnTo>
                <a:lnTo>
                  <a:pt x="125628" y="153466"/>
                </a:lnTo>
                <a:lnTo>
                  <a:pt x="110236" y="153581"/>
                </a:lnTo>
                <a:lnTo>
                  <a:pt x="110236" y="95605"/>
                </a:lnTo>
                <a:lnTo>
                  <a:pt x="119811" y="53276"/>
                </a:lnTo>
                <a:lnTo>
                  <a:pt x="141973" y="46240"/>
                </a:lnTo>
                <a:lnTo>
                  <a:pt x="150088" y="46926"/>
                </a:lnTo>
                <a:lnTo>
                  <a:pt x="158165" y="49161"/>
                </a:lnTo>
                <a:lnTo>
                  <a:pt x="167144" y="53251"/>
                </a:lnTo>
                <a:lnTo>
                  <a:pt x="178003" y="59499"/>
                </a:lnTo>
                <a:lnTo>
                  <a:pt x="186601" y="55740"/>
                </a:lnTo>
                <a:lnTo>
                  <a:pt x="186601" y="3632"/>
                </a:lnTo>
                <a:close/>
              </a:path>
              <a:path w="699134" h="396240">
                <a:moveTo>
                  <a:pt x="469303" y="260451"/>
                </a:moveTo>
                <a:lnTo>
                  <a:pt x="461162" y="206387"/>
                </a:lnTo>
                <a:lnTo>
                  <a:pt x="437413" y="167068"/>
                </a:lnTo>
                <a:lnTo>
                  <a:pt x="437299" y="166878"/>
                </a:lnTo>
                <a:lnTo>
                  <a:pt x="426059" y="159854"/>
                </a:lnTo>
                <a:lnTo>
                  <a:pt x="398513" y="142659"/>
                </a:lnTo>
                <a:lnTo>
                  <a:pt x="396163" y="142303"/>
                </a:lnTo>
                <a:lnTo>
                  <a:pt x="396163" y="277101"/>
                </a:lnTo>
                <a:lnTo>
                  <a:pt x="393230" y="319405"/>
                </a:lnTo>
                <a:lnTo>
                  <a:pt x="384060" y="348500"/>
                </a:lnTo>
                <a:lnTo>
                  <a:pt x="368020" y="365290"/>
                </a:lnTo>
                <a:lnTo>
                  <a:pt x="344538" y="370674"/>
                </a:lnTo>
                <a:lnTo>
                  <a:pt x="319036" y="363334"/>
                </a:lnTo>
                <a:lnTo>
                  <a:pt x="300697" y="341376"/>
                </a:lnTo>
                <a:lnTo>
                  <a:pt x="289623" y="304888"/>
                </a:lnTo>
                <a:lnTo>
                  <a:pt x="285915" y="253974"/>
                </a:lnTo>
                <a:lnTo>
                  <a:pt x="289013" y="211823"/>
                </a:lnTo>
                <a:lnTo>
                  <a:pt x="298615" y="182524"/>
                </a:lnTo>
                <a:lnTo>
                  <a:pt x="315175" y="165417"/>
                </a:lnTo>
                <a:lnTo>
                  <a:pt x="339153" y="159854"/>
                </a:lnTo>
                <a:lnTo>
                  <a:pt x="364401" y="167068"/>
                </a:lnTo>
                <a:lnTo>
                  <a:pt x="382181" y="188836"/>
                </a:lnTo>
                <a:lnTo>
                  <a:pt x="392696" y="225437"/>
                </a:lnTo>
                <a:lnTo>
                  <a:pt x="396163" y="277101"/>
                </a:lnTo>
                <a:lnTo>
                  <a:pt x="396163" y="142303"/>
                </a:lnTo>
                <a:lnTo>
                  <a:pt x="345694" y="134429"/>
                </a:lnTo>
                <a:lnTo>
                  <a:pt x="298958" y="140030"/>
                </a:lnTo>
                <a:lnTo>
                  <a:pt x="261912" y="156514"/>
                </a:lnTo>
                <a:lnTo>
                  <a:pt x="234911" y="183451"/>
                </a:lnTo>
                <a:lnTo>
                  <a:pt x="218389" y="220395"/>
                </a:lnTo>
                <a:lnTo>
                  <a:pt x="212788" y="266890"/>
                </a:lnTo>
                <a:lnTo>
                  <a:pt x="220891" y="321906"/>
                </a:lnTo>
                <a:lnTo>
                  <a:pt x="244576" y="362445"/>
                </a:lnTo>
                <a:lnTo>
                  <a:pt x="282879" y="387502"/>
                </a:lnTo>
                <a:lnTo>
                  <a:pt x="334860" y="396074"/>
                </a:lnTo>
                <a:lnTo>
                  <a:pt x="381876" y="390309"/>
                </a:lnTo>
                <a:lnTo>
                  <a:pt x="419354" y="373354"/>
                </a:lnTo>
                <a:lnTo>
                  <a:pt x="421995" y="370674"/>
                </a:lnTo>
                <a:lnTo>
                  <a:pt x="446747" y="345719"/>
                </a:lnTo>
                <a:lnTo>
                  <a:pt x="463575" y="307911"/>
                </a:lnTo>
                <a:lnTo>
                  <a:pt x="469303" y="260451"/>
                </a:lnTo>
                <a:close/>
              </a:path>
              <a:path w="699134" h="396240">
                <a:moveTo>
                  <a:pt x="698931" y="137617"/>
                </a:moveTo>
                <a:lnTo>
                  <a:pt x="693559" y="135483"/>
                </a:lnTo>
                <a:lnTo>
                  <a:pt x="686562" y="134391"/>
                </a:lnTo>
                <a:lnTo>
                  <a:pt x="679030" y="134391"/>
                </a:lnTo>
                <a:lnTo>
                  <a:pt x="633323" y="162636"/>
                </a:lnTo>
                <a:lnTo>
                  <a:pt x="609663" y="188201"/>
                </a:lnTo>
                <a:lnTo>
                  <a:pt x="609663" y="137604"/>
                </a:lnTo>
                <a:lnTo>
                  <a:pt x="604266" y="134404"/>
                </a:lnTo>
                <a:lnTo>
                  <a:pt x="566623" y="146113"/>
                </a:lnTo>
                <a:lnTo>
                  <a:pt x="554621" y="149517"/>
                </a:lnTo>
                <a:lnTo>
                  <a:pt x="542480" y="152107"/>
                </a:lnTo>
                <a:lnTo>
                  <a:pt x="527215" y="154508"/>
                </a:lnTo>
                <a:lnTo>
                  <a:pt x="505841" y="157289"/>
                </a:lnTo>
                <a:lnTo>
                  <a:pt x="505853" y="176352"/>
                </a:lnTo>
                <a:lnTo>
                  <a:pt x="543572" y="196418"/>
                </a:lnTo>
                <a:lnTo>
                  <a:pt x="544029" y="332765"/>
                </a:lnTo>
                <a:lnTo>
                  <a:pt x="543344" y="350177"/>
                </a:lnTo>
                <a:lnTo>
                  <a:pt x="540600" y="360362"/>
                </a:lnTo>
                <a:lnTo>
                  <a:pt x="534720" y="365315"/>
                </a:lnTo>
                <a:lnTo>
                  <a:pt x="524675" y="367055"/>
                </a:lnTo>
                <a:lnTo>
                  <a:pt x="505853" y="368122"/>
                </a:lnTo>
                <a:lnTo>
                  <a:pt x="505853" y="388454"/>
                </a:lnTo>
                <a:lnTo>
                  <a:pt x="575233" y="386842"/>
                </a:lnTo>
                <a:lnTo>
                  <a:pt x="580656" y="386867"/>
                </a:lnTo>
                <a:lnTo>
                  <a:pt x="591223" y="387045"/>
                </a:lnTo>
                <a:lnTo>
                  <a:pt x="614095" y="387527"/>
                </a:lnTo>
                <a:lnTo>
                  <a:pt x="656437" y="388454"/>
                </a:lnTo>
                <a:lnTo>
                  <a:pt x="656437" y="368122"/>
                </a:lnTo>
                <a:lnTo>
                  <a:pt x="613879" y="360781"/>
                </a:lnTo>
                <a:lnTo>
                  <a:pt x="609650" y="332867"/>
                </a:lnTo>
                <a:lnTo>
                  <a:pt x="609650" y="227088"/>
                </a:lnTo>
                <a:lnTo>
                  <a:pt x="613422" y="214757"/>
                </a:lnTo>
                <a:lnTo>
                  <a:pt x="623290" y="203771"/>
                </a:lnTo>
                <a:lnTo>
                  <a:pt x="637095" y="195884"/>
                </a:lnTo>
                <a:lnTo>
                  <a:pt x="652678" y="192874"/>
                </a:lnTo>
                <a:lnTo>
                  <a:pt x="662076" y="194056"/>
                </a:lnTo>
                <a:lnTo>
                  <a:pt x="670217" y="197624"/>
                </a:lnTo>
                <a:lnTo>
                  <a:pt x="677252" y="203568"/>
                </a:lnTo>
                <a:lnTo>
                  <a:pt x="683323" y="211874"/>
                </a:lnTo>
                <a:lnTo>
                  <a:pt x="696239" y="206527"/>
                </a:lnTo>
                <a:lnTo>
                  <a:pt x="698931" y="1376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237" y="1399539"/>
            <a:ext cx="403860" cy="367665"/>
          </a:xfrm>
          <a:custGeom>
            <a:avLst/>
            <a:gdLst/>
            <a:ahLst/>
            <a:cxnLst/>
            <a:rect l="l" t="t" r="r" b="b"/>
            <a:pathLst>
              <a:path w="403859" h="367664">
                <a:moveTo>
                  <a:pt x="0" y="0"/>
                </a:moveTo>
                <a:lnTo>
                  <a:pt x="0" y="20332"/>
                </a:lnTo>
                <a:lnTo>
                  <a:pt x="19902" y="21958"/>
                </a:lnTo>
                <a:lnTo>
                  <a:pt x="34604" y="24522"/>
                </a:lnTo>
                <a:lnTo>
                  <a:pt x="34232" y="24522"/>
                </a:lnTo>
                <a:lnTo>
                  <a:pt x="41879" y="31359"/>
                </a:lnTo>
                <a:lnTo>
                  <a:pt x="45079" y="46739"/>
                </a:lnTo>
                <a:lnTo>
                  <a:pt x="45501" y="65417"/>
                </a:lnTo>
                <a:lnTo>
                  <a:pt x="45539" y="67074"/>
                </a:lnTo>
                <a:lnTo>
                  <a:pt x="45643" y="316722"/>
                </a:lnTo>
                <a:lnTo>
                  <a:pt x="45162" y="326963"/>
                </a:lnTo>
                <a:lnTo>
                  <a:pt x="43466" y="335114"/>
                </a:lnTo>
                <a:lnTo>
                  <a:pt x="43354" y="335651"/>
                </a:lnTo>
                <a:lnTo>
                  <a:pt x="40033" y="341820"/>
                </a:lnTo>
                <a:lnTo>
                  <a:pt x="34949" y="345922"/>
                </a:lnTo>
                <a:lnTo>
                  <a:pt x="17754" y="355600"/>
                </a:lnTo>
                <a:lnTo>
                  <a:pt x="17754" y="367372"/>
                </a:lnTo>
                <a:lnTo>
                  <a:pt x="54588" y="366563"/>
                </a:lnTo>
                <a:lnTo>
                  <a:pt x="54322" y="366563"/>
                </a:lnTo>
                <a:lnTo>
                  <a:pt x="83028" y="365961"/>
                </a:lnTo>
                <a:lnTo>
                  <a:pt x="197059" y="365961"/>
                </a:lnTo>
                <a:lnTo>
                  <a:pt x="231774" y="362889"/>
                </a:lnTo>
                <a:lnTo>
                  <a:pt x="275332" y="350800"/>
                </a:lnTo>
                <a:lnTo>
                  <a:pt x="301380" y="337794"/>
                </a:lnTo>
                <a:lnTo>
                  <a:pt x="151088" y="337794"/>
                </a:lnTo>
                <a:lnTo>
                  <a:pt x="139840" y="337259"/>
                </a:lnTo>
                <a:lnTo>
                  <a:pt x="131050" y="336439"/>
                </a:lnTo>
                <a:lnTo>
                  <a:pt x="121552" y="335114"/>
                </a:lnTo>
                <a:lnTo>
                  <a:pt x="121552" y="28892"/>
                </a:lnTo>
                <a:lnTo>
                  <a:pt x="130551" y="27868"/>
                </a:lnTo>
                <a:lnTo>
                  <a:pt x="138695" y="27189"/>
                </a:lnTo>
                <a:lnTo>
                  <a:pt x="146738" y="26811"/>
                </a:lnTo>
                <a:lnTo>
                  <a:pt x="339529" y="26811"/>
                </a:lnTo>
                <a:lnTo>
                  <a:pt x="336568" y="24522"/>
                </a:lnTo>
                <a:lnTo>
                  <a:pt x="304577" y="10796"/>
                </a:lnTo>
                <a:lnTo>
                  <a:pt x="264824" y="2806"/>
                </a:lnTo>
                <a:lnTo>
                  <a:pt x="243463" y="1587"/>
                </a:lnTo>
                <a:lnTo>
                  <a:pt x="79868" y="1587"/>
                </a:lnTo>
                <a:lnTo>
                  <a:pt x="0" y="0"/>
                </a:lnTo>
                <a:close/>
              </a:path>
              <a:path w="403859" h="367664">
                <a:moveTo>
                  <a:pt x="197059" y="365961"/>
                </a:moveTo>
                <a:lnTo>
                  <a:pt x="116053" y="365961"/>
                </a:lnTo>
                <a:lnTo>
                  <a:pt x="140806" y="366563"/>
                </a:lnTo>
                <a:lnTo>
                  <a:pt x="153262" y="367030"/>
                </a:lnTo>
                <a:lnTo>
                  <a:pt x="184988" y="367030"/>
                </a:lnTo>
                <a:lnTo>
                  <a:pt x="197059" y="365961"/>
                </a:lnTo>
                <a:close/>
              </a:path>
              <a:path w="403859" h="367664">
                <a:moveTo>
                  <a:pt x="339529" y="26811"/>
                </a:moveTo>
                <a:lnTo>
                  <a:pt x="157525" y="26811"/>
                </a:lnTo>
                <a:lnTo>
                  <a:pt x="198940" y="29120"/>
                </a:lnTo>
                <a:lnTo>
                  <a:pt x="235287" y="36388"/>
                </a:lnTo>
                <a:lnTo>
                  <a:pt x="287718" y="65417"/>
                </a:lnTo>
                <a:lnTo>
                  <a:pt x="314539" y="111015"/>
                </a:lnTo>
                <a:lnTo>
                  <a:pt x="323215" y="178777"/>
                </a:lnTo>
                <a:lnTo>
                  <a:pt x="320710" y="216931"/>
                </a:lnTo>
                <a:lnTo>
                  <a:pt x="300979" y="277518"/>
                </a:lnTo>
                <a:lnTo>
                  <a:pt x="261501" y="316722"/>
                </a:lnTo>
                <a:lnTo>
                  <a:pt x="199088" y="335651"/>
                </a:lnTo>
                <a:lnTo>
                  <a:pt x="197555" y="335651"/>
                </a:lnTo>
                <a:lnTo>
                  <a:pt x="158128" y="337794"/>
                </a:lnTo>
                <a:lnTo>
                  <a:pt x="301380" y="337794"/>
                </a:lnTo>
                <a:lnTo>
                  <a:pt x="314454" y="331266"/>
                </a:lnTo>
                <a:lnTo>
                  <a:pt x="347930" y="304787"/>
                </a:lnTo>
                <a:lnTo>
                  <a:pt x="389807" y="242274"/>
                </a:lnTo>
                <a:lnTo>
                  <a:pt x="400338" y="204881"/>
                </a:lnTo>
                <a:lnTo>
                  <a:pt x="403861" y="163664"/>
                </a:lnTo>
                <a:lnTo>
                  <a:pt x="401173" y="127242"/>
                </a:lnTo>
                <a:lnTo>
                  <a:pt x="393242" y="94843"/>
                </a:lnTo>
                <a:lnTo>
                  <a:pt x="380270" y="67074"/>
                </a:lnTo>
                <a:lnTo>
                  <a:pt x="362459" y="44538"/>
                </a:lnTo>
                <a:lnTo>
                  <a:pt x="339529" y="26811"/>
                </a:lnTo>
                <a:close/>
              </a:path>
              <a:path w="403859" h="367664">
                <a:moveTo>
                  <a:pt x="215646" y="0"/>
                </a:moveTo>
                <a:lnTo>
                  <a:pt x="90012" y="1587"/>
                </a:lnTo>
                <a:lnTo>
                  <a:pt x="243463" y="1587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409" y="1385569"/>
            <a:ext cx="1278890" cy="523875"/>
          </a:xfrm>
          <a:custGeom>
            <a:avLst/>
            <a:gdLst/>
            <a:ahLst/>
            <a:cxnLst/>
            <a:rect l="l" t="t" r="r" b="b"/>
            <a:pathLst>
              <a:path w="1278889" h="52387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278889" h="523875">
                <a:moveTo>
                  <a:pt x="464350" y="296316"/>
                </a:moveTo>
                <a:lnTo>
                  <a:pt x="448348" y="251218"/>
                </a:lnTo>
                <a:lnTo>
                  <a:pt x="396049" y="227063"/>
                </a:lnTo>
                <a:lnTo>
                  <a:pt x="351955" y="217398"/>
                </a:lnTo>
                <a:lnTo>
                  <a:pt x="338480" y="213017"/>
                </a:lnTo>
                <a:lnTo>
                  <a:pt x="329298" y="206806"/>
                </a:lnTo>
                <a:lnTo>
                  <a:pt x="324040" y="198386"/>
                </a:lnTo>
                <a:lnTo>
                  <a:pt x="322364" y="187337"/>
                </a:lnTo>
                <a:lnTo>
                  <a:pt x="325678" y="172821"/>
                </a:lnTo>
                <a:lnTo>
                  <a:pt x="335140" y="161823"/>
                </a:lnTo>
                <a:lnTo>
                  <a:pt x="350050" y="154851"/>
                </a:lnTo>
                <a:lnTo>
                  <a:pt x="369709" y="152412"/>
                </a:lnTo>
                <a:lnTo>
                  <a:pt x="385864" y="154178"/>
                </a:lnTo>
                <a:lnTo>
                  <a:pt x="400558" y="158851"/>
                </a:lnTo>
                <a:lnTo>
                  <a:pt x="411530" y="165544"/>
                </a:lnTo>
                <a:lnTo>
                  <a:pt x="416483" y="173329"/>
                </a:lnTo>
                <a:lnTo>
                  <a:pt x="421868" y="204431"/>
                </a:lnTo>
                <a:lnTo>
                  <a:pt x="441248" y="204419"/>
                </a:lnTo>
                <a:lnTo>
                  <a:pt x="445554" y="139280"/>
                </a:lnTo>
                <a:lnTo>
                  <a:pt x="398818" y="127635"/>
                </a:lnTo>
                <a:lnTo>
                  <a:pt x="379412" y="126987"/>
                </a:lnTo>
                <a:lnTo>
                  <a:pt x="331304" y="132372"/>
                </a:lnTo>
                <a:lnTo>
                  <a:pt x="296265" y="148209"/>
                </a:lnTo>
                <a:lnTo>
                  <a:pt x="274828" y="174129"/>
                </a:lnTo>
                <a:lnTo>
                  <a:pt x="267563" y="209689"/>
                </a:lnTo>
                <a:lnTo>
                  <a:pt x="271170" y="233845"/>
                </a:lnTo>
                <a:lnTo>
                  <a:pt x="281940" y="253111"/>
                </a:lnTo>
                <a:lnTo>
                  <a:pt x="299770" y="267449"/>
                </a:lnTo>
                <a:lnTo>
                  <a:pt x="324561" y="276796"/>
                </a:lnTo>
                <a:lnTo>
                  <a:pt x="370801" y="288074"/>
                </a:lnTo>
                <a:lnTo>
                  <a:pt x="386524" y="293217"/>
                </a:lnTo>
                <a:lnTo>
                  <a:pt x="397014" y="300164"/>
                </a:lnTo>
                <a:lnTo>
                  <a:pt x="402869" y="309524"/>
                </a:lnTo>
                <a:lnTo>
                  <a:pt x="404685" y="321894"/>
                </a:lnTo>
                <a:lnTo>
                  <a:pt x="401180" y="339001"/>
                </a:lnTo>
                <a:lnTo>
                  <a:pt x="391236" y="352031"/>
                </a:lnTo>
                <a:lnTo>
                  <a:pt x="375640" y="360324"/>
                </a:lnTo>
                <a:lnTo>
                  <a:pt x="355206" y="363232"/>
                </a:lnTo>
                <a:lnTo>
                  <a:pt x="337553" y="361657"/>
                </a:lnTo>
                <a:lnTo>
                  <a:pt x="322059" y="356704"/>
                </a:lnTo>
                <a:lnTo>
                  <a:pt x="308089" y="348005"/>
                </a:lnTo>
                <a:lnTo>
                  <a:pt x="294970" y="335203"/>
                </a:lnTo>
                <a:lnTo>
                  <a:pt x="292277" y="298005"/>
                </a:lnTo>
                <a:lnTo>
                  <a:pt x="271297" y="298005"/>
                </a:lnTo>
                <a:lnTo>
                  <a:pt x="267538" y="373634"/>
                </a:lnTo>
                <a:lnTo>
                  <a:pt x="310007" y="385165"/>
                </a:lnTo>
                <a:lnTo>
                  <a:pt x="350888" y="388658"/>
                </a:lnTo>
                <a:lnTo>
                  <a:pt x="397192" y="382003"/>
                </a:lnTo>
                <a:lnTo>
                  <a:pt x="433019" y="363220"/>
                </a:lnTo>
                <a:lnTo>
                  <a:pt x="456145" y="334073"/>
                </a:lnTo>
                <a:lnTo>
                  <a:pt x="464350" y="296316"/>
                </a:lnTo>
                <a:close/>
              </a:path>
              <a:path w="1278889" h="523875">
                <a:moveTo>
                  <a:pt x="612787" y="40030"/>
                </a:moveTo>
                <a:lnTo>
                  <a:pt x="609663" y="24549"/>
                </a:lnTo>
                <a:lnTo>
                  <a:pt x="601154" y="11811"/>
                </a:lnTo>
                <a:lnTo>
                  <a:pt x="588505" y="3175"/>
                </a:lnTo>
                <a:lnTo>
                  <a:pt x="573036" y="0"/>
                </a:lnTo>
                <a:lnTo>
                  <a:pt x="556831" y="3022"/>
                </a:lnTo>
                <a:lnTo>
                  <a:pt x="543877" y="11353"/>
                </a:lnTo>
                <a:lnTo>
                  <a:pt x="535241" y="23888"/>
                </a:lnTo>
                <a:lnTo>
                  <a:pt x="532117" y="39509"/>
                </a:lnTo>
                <a:lnTo>
                  <a:pt x="535241" y="55308"/>
                </a:lnTo>
                <a:lnTo>
                  <a:pt x="543890" y="68262"/>
                </a:lnTo>
                <a:lnTo>
                  <a:pt x="556641" y="76885"/>
                </a:lnTo>
                <a:lnTo>
                  <a:pt x="572452" y="80060"/>
                </a:lnTo>
                <a:lnTo>
                  <a:pt x="588048" y="76885"/>
                </a:lnTo>
                <a:lnTo>
                  <a:pt x="600887" y="68262"/>
                </a:lnTo>
                <a:lnTo>
                  <a:pt x="609574" y="55524"/>
                </a:lnTo>
                <a:lnTo>
                  <a:pt x="612787" y="40030"/>
                </a:lnTo>
                <a:close/>
              </a:path>
              <a:path w="1278889" h="523875">
                <a:moveTo>
                  <a:pt x="645579" y="360692"/>
                </a:moveTo>
                <a:lnTo>
                  <a:pt x="608076" y="342798"/>
                </a:lnTo>
                <a:lnTo>
                  <a:pt x="607402" y="325412"/>
                </a:lnTo>
                <a:lnTo>
                  <a:pt x="607402" y="130276"/>
                </a:lnTo>
                <a:lnTo>
                  <a:pt x="602030" y="127012"/>
                </a:lnTo>
                <a:lnTo>
                  <a:pt x="564388" y="138709"/>
                </a:lnTo>
                <a:lnTo>
                  <a:pt x="527024" y="146862"/>
                </a:lnTo>
                <a:lnTo>
                  <a:pt x="511683" y="148805"/>
                </a:lnTo>
                <a:lnTo>
                  <a:pt x="510070" y="148805"/>
                </a:lnTo>
                <a:lnTo>
                  <a:pt x="507377" y="149339"/>
                </a:lnTo>
                <a:lnTo>
                  <a:pt x="503618" y="149872"/>
                </a:lnTo>
                <a:lnTo>
                  <a:pt x="503618" y="168935"/>
                </a:lnTo>
                <a:lnTo>
                  <a:pt x="527812" y="170573"/>
                </a:lnTo>
                <a:lnTo>
                  <a:pt x="535203" y="172440"/>
                </a:lnTo>
                <a:lnTo>
                  <a:pt x="539432" y="177876"/>
                </a:lnTo>
                <a:lnTo>
                  <a:pt x="541337" y="189026"/>
                </a:lnTo>
                <a:lnTo>
                  <a:pt x="541794" y="208064"/>
                </a:lnTo>
                <a:lnTo>
                  <a:pt x="541782" y="325412"/>
                </a:lnTo>
                <a:lnTo>
                  <a:pt x="522439" y="359625"/>
                </a:lnTo>
                <a:lnTo>
                  <a:pt x="503618" y="360692"/>
                </a:lnTo>
                <a:lnTo>
                  <a:pt x="503618" y="381025"/>
                </a:lnTo>
                <a:lnTo>
                  <a:pt x="568591" y="379526"/>
                </a:lnTo>
                <a:lnTo>
                  <a:pt x="583793" y="379526"/>
                </a:lnTo>
                <a:lnTo>
                  <a:pt x="645579" y="381025"/>
                </a:lnTo>
                <a:lnTo>
                  <a:pt x="645579" y="379526"/>
                </a:lnTo>
                <a:lnTo>
                  <a:pt x="645579" y="360692"/>
                </a:lnTo>
                <a:close/>
              </a:path>
              <a:path w="1278889" h="523875">
                <a:moveTo>
                  <a:pt x="952093" y="402501"/>
                </a:moveTo>
                <a:lnTo>
                  <a:pt x="949693" y="387781"/>
                </a:lnTo>
                <a:lnTo>
                  <a:pt x="949629" y="387388"/>
                </a:lnTo>
                <a:lnTo>
                  <a:pt x="947293" y="372960"/>
                </a:lnTo>
                <a:lnTo>
                  <a:pt x="932662" y="352107"/>
                </a:lnTo>
                <a:lnTo>
                  <a:pt x="907846" y="339737"/>
                </a:lnTo>
                <a:lnTo>
                  <a:pt x="892416" y="337959"/>
                </a:lnTo>
                <a:lnTo>
                  <a:pt x="892416" y="430834"/>
                </a:lnTo>
                <a:lnTo>
                  <a:pt x="886028" y="456920"/>
                </a:lnTo>
                <a:lnTo>
                  <a:pt x="868413" y="477761"/>
                </a:lnTo>
                <a:lnTo>
                  <a:pt x="841819" y="491566"/>
                </a:lnTo>
                <a:lnTo>
                  <a:pt x="808520" y="496557"/>
                </a:lnTo>
                <a:lnTo>
                  <a:pt x="775893" y="492467"/>
                </a:lnTo>
                <a:lnTo>
                  <a:pt x="750773" y="480949"/>
                </a:lnTo>
                <a:lnTo>
                  <a:pt x="734631" y="463105"/>
                </a:lnTo>
                <a:lnTo>
                  <a:pt x="728929" y="440067"/>
                </a:lnTo>
                <a:lnTo>
                  <a:pt x="730808" y="426364"/>
                </a:lnTo>
                <a:lnTo>
                  <a:pt x="756348" y="393357"/>
                </a:lnTo>
                <a:lnTo>
                  <a:pt x="810069" y="387388"/>
                </a:lnTo>
                <a:lnTo>
                  <a:pt x="810679" y="387388"/>
                </a:lnTo>
                <a:lnTo>
                  <a:pt x="851128" y="389293"/>
                </a:lnTo>
                <a:lnTo>
                  <a:pt x="876147" y="396087"/>
                </a:lnTo>
                <a:lnTo>
                  <a:pt x="888860" y="409384"/>
                </a:lnTo>
                <a:lnTo>
                  <a:pt x="892416" y="430834"/>
                </a:lnTo>
                <a:lnTo>
                  <a:pt x="892416" y="337959"/>
                </a:lnTo>
                <a:lnTo>
                  <a:pt x="891425" y="337832"/>
                </a:lnTo>
                <a:lnTo>
                  <a:pt x="872502" y="335648"/>
                </a:lnTo>
                <a:lnTo>
                  <a:pt x="859599" y="335648"/>
                </a:lnTo>
                <a:lnTo>
                  <a:pt x="784059" y="337832"/>
                </a:lnTo>
                <a:lnTo>
                  <a:pt x="781088" y="337832"/>
                </a:lnTo>
                <a:lnTo>
                  <a:pt x="770102" y="336829"/>
                </a:lnTo>
                <a:lnTo>
                  <a:pt x="762190" y="333806"/>
                </a:lnTo>
                <a:lnTo>
                  <a:pt x="757415" y="328752"/>
                </a:lnTo>
                <a:lnTo>
                  <a:pt x="755815" y="321691"/>
                </a:lnTo>
                <a:lnTo>
                  <a:pt x="756729" y="315912"/>
                </a:lnTo>
                <a:lnTo>
                  <a:pt x="759574" y="310591"/>
                </a:lnTo>
                <a:lnTo>
                  <a:pt x="764425" y="305574"/>
                </a:lnTo>
                <a:lnTo>
                  <a:pt x="771410" y="300697"/>
                </a:lnTo>
                <a:lnTo>
                  <a:pt x="781088" y="300850"/>
                </a:lnTo>
                <a:lnTo>
                  <a:pt x="786472" y="301015"/>
                </a:lnTo>
                <a:lnTo>
                  <a:pt x="792924" y="301015"/>
                </a:lnTo>
                <a:lnTo>
                  <a:pt x="796734" y="300697"/>
                </a:lnTo>
                <a:lnTo>
                  <a:pt x="820089" y="298767"/>
                </a:lnTo>
                <a:lnTo>
                  <a:pt x="845350" y="292150"/>
                </a:lnTo>
                <a:lnTo>
                  <a:pt x="867791" y="281444"/>
                </a:lnTo>
                <a:lnTo>
                  <a:pt x="873671" y="276847"/>
                </a:lnTo>
                <a:lnTo>
                  <a:pt x="886498" y="266865"/>
                </a:lnTo>
                <a:lnTo>
                  <a:pt x="897229" y="253974"/>
                </a:lnTo>
                <a:lnTo>
                  <a:pt x="904570" y="239725"/>
                </a:lnTo>
                <a:lnTo>
                  <a:pt x="908799" y="223570"/>
                </a:lnTo>
                <a:lnTo>
                  <a:pt x="910158" y="204952"/>
                </a:lnTo>
                <a:lnTo>
                  <a:pt x="910158" y="196418"/>
                </a:lnTo>
                <a:lnTo>
                  <a:pt x="909688" y="190957"/>
                </a:lnTo>
                <a:lnTo>
                  <a:pt x="909612" y="190004"/>
                </a:lnTo>
                <a:lnTo>
                  <a:pt x="907465" y="179870"/>
                </a:lnTo>
                <a:lnTo>
                  <a:pt x="948880" y="181978"/>
                </a:lnTo>
                <a:lnTo>
                  <a:pt x="949045" y="179870"/>
                </a:lnTo>
                <a:lnTo>
                  <a:pt x="951090" y="153911"/>
                </a:lnTo>
                <a:lnTo>
                  <a:pt x="951103" y="153670"/>
                </a:lnTo>
                <a:lnTo>
                  <a:pt x="951357" y="150495"/>
                </a:lnTo>
                <a:lnTo>
                  <a:pt x="951458" y="149148"/>
                </a:lnTo>
                <a:lnTo>
                  <a:pt x="951572" y="147828"/>
                </a:lnTo>
                <a:lnTo>
                  <a:pt x="937044" y="149148"/>
                </a:lnTo>
                <a:lnTo>
                  <a:pt x="925690" y="149961"/>
                </a:lnTo>
                <a:lnTo>
                  <a:pt x="913612" y="150495"/>
                </a:lnTo>
                <a:lnTo>
                  <a:pt x="896721" y="150495"/>
                </a:lnTo>
                <a:lnTo>
                  <a:pt x="888111" y="149961"/>
                </a:lnTo>
                <a:lnTo>
                  <a:pt x="870877" y="139623"/>
                </a:lnTo>
                <a:lnTo>
                  <a:pt x="851877" y="132473"/>
                </a:lnTo>
                <a:lnTo>
                  <a:pt x="844016" y="130949"/>
                </a:lnTo>
                <a:lnTo>
                  <a:pt x="844016" y="219011"/>
                </a:lnTo>
                <a:lnTo>
                  <a:pt x="841298" y="244094"/>
                </a:lnTo>
                <a:lnTo>
                  <a:pt x="833196" y="262191"/>
                </a:lnTo>
                <a:lnTo>
                  <a:pt x="819734" y="273164"/>
                </a:lnTo>
                <a:lnTo>
                  <a:pt x="801001" y="276847"/>
                </a:lnTo>
                <a:lnTo>
                  <a:pt x="782142" y="272465"/>
                </a:lnTo>
                <a:lnTo>
                  <a:pt x="767918" y="259778"/>
                </a:lnTo>
                <a:lnTo>
                  <a:pt x="759015" y="239725"/>
                </a:lnTo>
                <a:lnTo>
                  <a:pt x="758952" y="239572"/>
                </a:lnTo>
                <a:lnTo>
                  <a:pt x="755827" y="212585"/>
                </a:lnTo>
                <a:lnTo>
                  <a:pt x="758634" y="187121"/>
                </a:lnTo>
                <a:lnTo>
                  <a:pt x="766978" y="168668"/>
                </a:lnTo>
                <a:lnTo>
                  <a:pt x="780783" y="157454"/>
                </a:lnTo>
                <a:lnTo>
                  <a:pt x="799922" y="153670"/>
                </a:lnTo>
                <a:lnTo>
                  <a:pt x="818832" y="157937"/>
                </a:lnTo>
                <a:lnTo>
                  <a:pt x="832650" y="170484"/>
                </a:lnTo>
                <a:lnTo>
                  <a:pt x="841133" y="190957"/>
                </a:lnTo>
                <a:lnTo>
                  <a:pt x="844016" y="219011"/>
                </a:lnTo>
                <a:lnTo>
                  <a:pt x="844016" y="130949"/>
                </a:lnTo>
                <a:lnTo>
                  <a:pt x="830554" y="128333"/>
                </a:lnTo>
                <a:lnTo>
                  <a:pt x="806373" y="126987"/>
                </a:lnTo>
                <a:lnTo>
                  <a:pt x="759091" y="134086"/>
                </a:lnTo>
                <a:lnTo>
                  <a:pt x="722210" y="153911"/>
                </a:lnTo>
                <a:lnTo>
                  <a:pt x="698220" y="184315"/>
                </a:lnTo>
                <a:lnTo>
                  <a:pt x="689673" y="223113"/>
                </a:lnTo>
                <a:lnTo>
                  <a:pt x="690956" y="237591"/>
                </a:lnTo>
                <a:lnTo>
                  <a:pt x="709574" y="274650"/>
                </a:lnTo>
                <a:lnTo>
                  <a:pt x="746671" y="296659"/>
                </a:lnTo>
                <a:lnTo>
                  <a:pt x="708494" y="325653"/>
                </a:lnTo>
                <a:lnTo>
                  <a:pt x="704799" y="329768"/>
                </a:lnTo>
                <a:lnTo>
                  <a:pt x="701903" y="335927"/>
                </a:lnTo>
                <a:lnTo>
                  <a:pt x="700024" y="343408"/>
                </a:lnTo>
                <a:lnTo>
                  <a:pt x="699350" y="351421"/>
                </a:lnTo>
                <a:lnTo>
                  <a:pt x="701281" y="364223"/>
                </a:lnTo>
                <a:lnTo>
                  <a:pt x="707542" y="374040"/>
                </a:lnTo>
                <a:lnTo>
                  <a:pt x="718858" y="381546"/>
                </a:lnTo>
                <a:lnTo>
                  <a:pt x="735914" y="387388"/>
                </a:lnTo>
                <a:lnTo>
                  <a:pt x="692353" y="413283"/>
                </a:lnTo>
                <a:lnTo>
                  <a:pt x="686765" y="418515"/>
                </a:lnTo>
                <a:lnTo>
                  <a:pt x="682332" y="426364"/>
                </a:lnTo>
                <a:lnTo>
                  <a:pt x="679411" y="436029"/>
                </a:lnTo>
                <a:lnTo>
                  <a:pt x="678370" y="446709"/>
                </a:lnTo>
                <a:lnTo>
                  <a:pt x="686536" y="478459"/>
                </a:lnTo>
                <a:lnTo>
                  <a:pt x="709828" y="502577"/>
                </a:lnTo>
                <a:lnTo>
                  <a:pt x="746429" y="517893"/>
                </a:lnTo>
                <a:lnTo>
                  <a:pt x="794524" y="523252"/>
                </a:lnTo>
                <a:lnTo>
                  <a:pt x="847039" y="517588"/>
                </a:lnTo>
                <a:lnTo>
                  <a:pt x="890638" y="501396"/>
                </a:lnTo>
                <a:lnTo>
                  <a:pt x="896937" y="496557"/>
                </a:lnTo>
                <a:lnTo>
                  <a:pt x="923721" y="475983"/>
                </a:lnTo>
                <a:lnTo>
                  <a:pt x="944740" y="442595"/>
                </a:lnTo>
                <a:lnTo>
                  <a:pt x="952093" y="402501"/>
                </a:lnTo>
                <a:close/>
              </a:path>
              <a:path w="1278889" h="523875">
                <a:moveTo>
                  <a:pt x="1278509" y="360667"/>
                </a:moveTo>
                <a:lnTo>
                  <a:pt x="1242072" y="342760"/>
                </a:lnTo>
                <a:lnTo>
                  <a:pt x="1241399" y="325374"/>
                </a:lnTo>
                <a:lnTo>
                  <a:pt x="1241399" y="225933"/>
                </a:lnTo>
                <a:lnTo>
                  <a:pt x="1240421" y="198704"/>
                </a:lnTo>
                <a:lnTo>
                  <a:pt x="1222578" y="149453"/>
                </a:lnTo>
                <a:lnTo>
                  <a:pt x="1179093" y="128473"/>
                </a:lnTo>
                <a:lnTo>
                  <a:pt x="1160195" y="126987"/>
                </a:lnTo>
                <a:lnTo>
                  <a:pt x="1148715" y="127596"/>
                </a:lnTo>
                <a:lnTo>
                  <a:pt x="1138542" y="129451"/>
                </a:lnTo>
                <a:lnTo>
                  <a:pt x="1129792" y="132600"/>
                </a:lnTo>
                <a:lnTo>
                  <a:pt x="1122553" y="137083"/>
                </a:lnTo>
                <a:lnTo>
                  <a:pt x="1079538" y="170014"/>
                </a:lnTo>
                <a:lnTo>
                  <a:pt x="1079538" y="130187"/>
                </a:lnTo>
                <a:lnTo>
                  <a:pt x="1076312" y="126987"/>
                </a:lnTo>
                <a:lnTo>
                  <a:pt x="1041158" y="138036"/>
                </a:lnTo>
                <a:lnTo>
                  <a:pt x="1016139" y="144716"/>
                </a:lnTo>
                <a:lnTo>
                  <a:pt x="996073" y="148285"/>
                </a:lnTo>
                <a:lnTo>
                  <a:pt x="975753" y="149999"/>
                </a:lnTo>
                <a:lnTo>
                  <a:pt x="975753" y="169227"/>
                </a:lnTo>
                <a:lnTo>
                  <a:pt x="1013472" y="189268"/>
                </a:lnTo>
                <a:lnTo>
                  <a:pt x="1013929" y="208267"/>
                </a:lnTo>
                <a:lnTo>
                  <a:pt x="1013929" y="325374"/>
                </a:lnTo>
                <a:lnTo>
                  <a:pt x="994575" y="359600"/>
                </a:lnTo>
                <a:lnTo>
                  <a:pt x="975753" y="360667"/>
                </a:lnTo>
                <a:lnTo>
                  <a:pt x="975753" y="381000"/>
                </a:lnTo>
                <a:lnTo>
                  <a:pt x="1045121" y="379730"/>
                </a:lnTo>
                <a:lnTo>
                  <a:pt x="1055928" y="379818"/>
                </a:lnTo>
                <a:lnTo>
                  <a:pt x="1071930" y="380060"/>
                </a:lnTo>
                <a:lnTo>
                  <a:pt x="1092682" y="380453"/>
                </a:lnTo>
                <a:lnTo>
                  <a:pt x="1117701" y="381000"/>
                </a:lnTo>
                <a:lnTo>
                  <a:pt x="1117714" y="360667"/>
                </a:lnTo>
                <a:lnTo>
                  <a:pt x="1080211" y="342747"/>
                </a:lnTo>
                <a:lnTo>
                  <a:pt x="1079538" y="325335"/>
                </a:lnTo>
                <a:lnTo>
                  <a:pt x="1079538" y="209156"/>
                </a:lnTo>
                <a:lnTo>
                  <a:pt x="1083348" y="195567"/>
                </a:lnTo>
                <a:lnTo>
                  <a:pt x="1093508" y="183921"/>
                </a:lnTo>
                <a:lnTo>
                  <a:pt x="1108113" y="175793"/>
                </a:lnTo>
                <a:lnTo>
                  <a:pt x="1125245" y="172732"/>
                </a:lnTo>
                <a:lnTo>
                  <a:pt x="1148118" y="176352"/>
                </a:lnTo>
                <a:lnTo>
                  <a:pt x="1163828" y="187515"/>
                </a:lnTo>
                <a:lnTo>
                  <a:pt x="1172883" y="206717"/>
                </a:lnTo>
                <a:lnTo>
                  <a:pt x="1175791" y="234480"/>
                </a:lnTo>
                <a:lnTo>
                  <a:pt x="1175791" y="381000"/>
                </a:lnTo>
                <a:lnTo>
                  <a:pt x="1208252" y="380047"/>
                </a:lnTo>
                <a:lnTo>
                  <a:pt x="1217307" y="379818"/>
                </a:lnTo>
                <a:lnTo>
                  <a:pt x="1224191" y="379730"/>
                </a:lnTo>
                <a:lnTo>
                  <a:pt x="1229271" y="379755"/>
                </a:lnTo>
                <a:lnTo>
                  <a:pt x="1236624" y="379895"/>
                </a:lnTo>
                <a:lnTo>
                  <a:pt x="1251331" y="380276"/>
                </a:lnTo>
                <a:lnTo>
                  <a:pt x="1278509" y="381000"/>
                </a:lnTo>
                <a:lnTo>
                  <a:pt x="1278509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823083" y="1385569"/>
            <a:ext cx="3276600" cy="518159"/>
            <a:chOff x="2823083" y="1385569"/>
            <a:chExt cx="3276600" cy="518159"/>
          </a:xfrm>
        </p:grpSpPr>
        <p:sp>
          <p:nvSpPr>
            <p:cNvPr id="12" name="object 12"/>
            <p:cNvSpPr/>
            <p:nvPr/>
          </p:nvSpPr>
          <p:spPr>
            <a:xfrm>
              <a:off x="2823083" y="1385569"/>
              <a:ext cx="1746885" cy="518159"/>
            </a:xfrm>
            <a:custGeom>
              <a:avLst/>
              <a:gdLst/>
              <a:ahLst/>
              <a:cxnLst/>
              <a:rect l="l" t="t" r="r" b="b"/>
              <a:pathLst>
                <a:path w="1746885" h="518160">
                  <a:moveTo>
                    <a:pt x="397954" y="193751"/>
                  </a:moveTo>
                  <a:lnTo>
                    <a:pt x="393687" y="146189"/>
                  </a:lnTo>
                  <a:lnTo>
                    <a:pt x="381152" y="104952"/>
                  </a:lnTo>
                  <a:lnTo>
                    <a:pt x="360654" y="70408"/>
                  </a:lnTo>
                  <a:lnTo>
                    <a:pt x="332549" y="42913"/>
                  </a:lnTo>
                  <a:lnTo>
                    <a:pt x="317296" y="34264"/>
                  </a:lnTo>
                  <a:lnTo>
                    <a:pt x="317296" y="205003"/>
                  </a:lnTo>
                  <a:lnTo>
                    <a:pt x="312356" y="259588"/>
                  </a:lnTo>
                  <a:lnTo>
                    <a:pt x="297688" y="302399"/>
                  </a:lnTo>
                  <a:lnTo>
                    <a:pt x="273494" y="333222"/>
                  </a:lnTo>
                  <a:lnTo>
                    <a:pt x="239979" y="351866"/>
                  </a:lnTo>
                  <a:lnTo>
                    <a:pt x="197370" y="358127"/>
                  </a:lnTo>
                  <a:lnTo>
                    <a:pt x="176517" y="356489"/>
                  </a:lnTo>
                  <a:lnTo>
                    <a:pt x="126390" y="330288"/>
                  </a:lnTo>
                  <a:lnTo>
                    <a:pt x="92633" y="272072"/>
                  </a:lnTo>
                  <a:lnTo>
                    <a:pt x="83731" y="233019"/>
                  </a:lnTo>
                  <a:lnTo>
                    <a:pt x="80683" y="188937"/>
                  </a:lnTo>
                  <a:lnTo>
                    <a:pt x="83058" y="151765"/>
                  </a:lnTo>
                  <a:lnTo>
                    <a:pt x="102235" y="88874"/>
                  </a:lnTo>
                  <a:lnTo>
                    <a:pt x="135343" y="54051"/>
                  </a:lnTo>
                  <a:lnTo>
                    <a:pt x="176847" y="38760"/>
                  </a:lnTo>
                  <a:lnTo>
                    <a:pt x="200977" y="36855"/>
                  </a:lnTo>
                  <a:lnTo>
                    <a:pt x="201129" y="36855"/>
                  </a:lnTo>
                  <a:lnTo>
                    <a:pt x="239712" y="43713"/>
                  </a:lnTo>
                  <a:lnTo>
                    <a:pt x="290741" y="89903"/>
                  </a:lnTo>
                  <a:lnTo>
                    <a:pt x="314223" y="161556"/>
                  </a:lnTo>
                  <a:lnTo>
                    <a:pt x="317296" y="205003"/>
                  </a:lnTo>
                  <a:lnTo>
                    <a:pt x="317296" y="34264"/>
                  </a:lnTo>
                  <a:lnTo>
                    <a:pt x="297180" y="22834"/>
                  </a:lnTo>
                  <a:lnTo>
                    <a:pt x="254863" y="10528"/>
                  </a:lnTo>
                  <a:lnTo>
                    <a:pt x="206108" y="6350"/>
                  </a:lnTo>
                  <a:lnTo>
                    <a:pt x="153581" y="10706"/>
                  </a:lnTo>
                  <a:lnTo>
                    <a:pt x="108216" y="23495"/>
                  </a:lnTo>
                  <a:lnTo>
                    <a:pt x="70256" y="44361"/>
                  </a:lnTo>
                  <a:lnTo>
                    <a:pt x="40081" y="72948"/>
                  </a:lnTo>
                  <a:lnTo>
                    <a:pt x="18059" y="108877"/>
                  </a:lnTo>
                  <a:lnTo>
                    <a:pt x="4572" y="151765"/>
                  </a:lnTo>
                  <a:lnTo>
                    <a:pt x="0" y="201269"/>
                  </a:lnTo>
                  <a:lnTo>
                    <a:pt x="4254" y="249174"/>
                  </a:lnTo>
                  <a:lnTo>
                    <a:pt x="16827" y="290537"/>
                  </a:lnTo>
                  <a:lnTo>
                    <a:pt x="37414" y="325043"/>
                  </a:lnTo>
                  <a:lnTo>
                    <a:pt x="65697" y="352412"/>
                  </a:lnTo>
                  <a:lnTo>
                    <a:pt x="101358" y="372325"/>
                  </a:lnTo>
                  <a:lnTo>
                    <a:pt x="144094" y="384505"/>
                  </a:lnTo>
                  <a:lnTo>
                    <a:pt x="193598" y="388620"/>
                  </a:lnTo>
                  <a:lnTo>
                    <a:pt x="245376" y="384251"/>
                  </a:lnTo>
                  <a:lnTo>
                    <a:pt x="290309" y="371398"/>
                  </a:lnTo>
                  <a:lnTo>
                    <a:pt x="314185" y="358127"/>
                  </a:lnTo>
                  <a:lnTo>
                    <a:pt x="327977" y="350469"/>
                  </a:lnTo>
                  <a:lnTo>
                    <a:pt x="357987" y="321843"/>
                  </a:lnTo>
                  <a:lnTo>
                    <a:pt x="379920" y="285915"/>
                  </a:lnTo>
                  <a:lnTo>
                    <a:pt x="393369" y="243090"/>
                  </a:lnTo>
                  <a:lnTo>
                    <a:pt x="397954" y="193751"/>
                  </a:lnTo>
                  <a:close/>
                </a:path>
                <a:path w="1746885" h="518160">
                  <a:moveTo>
                    <a:pt x="726681" y="226161"/>
                  </a:moveTo>
                  <a:lnTo>
                    <a:pt x="719328" y="186690"/>
                  </a:lnTo>
                  <a:lnTo>
                    <a:pt x="711949" y="175272"/>
                  </a:lnTo>
                  <a:lnTo>
                    <a:pt x="710933" y="173710"/>
                  </a:lnTo>
                  <a:lnTo>
                    <a:pt x="698982" y="155244"/>
                  </a:lnTo>
                  <a:lnTo>
                    <a:pt x="668147" y="134442"/>
                  </a:lnTo>
                  <a:lnTo>
                    <a:pt x="658914" y="132664"/>
                  </a:lnTo>
                  <a:lnTo>
                    <a:pt x="658914" y="260870"/>
                  </a:lnTo>
                  <a:lnTo>
                    <a:pt x="654519" y="298538"/>
                  </a:lnTo>
                  <a:lnTo>
                    <a:pt x="641908" y="327190"/>
                  </a:lnTo>
                  <a:lnTo>
                    <a:pt x="621931" y="345401"/>
                  </a:lnTo>
                  <a:lnTo>
                    <a:pt x="595464" y="351777"/>
                  </a:lnTo>
                  <a:lnTo>
                    <a:pt x="579488" y="350050"/>
                  </a:lnTo>
                  <a:lnTo>
                    <a:pt x="565277" y="344690"/>
                  </a:lnTo>
                  <a:lnTo>
                    <a:pt x="552577" y="335534"/>
                  </a:lnTo>
                  <a:lnTo>
                    <a:pt x="541147" y="322364"/>
                  </a:lnTo>
                  <a:lnTo>
                    <a:pt x="541147" y="202057"/>
                  </a:lnTo>
                  <a:lnTo>
                    <a:pt x="551103" y="190436"/>
                  </a:lnTo>
                  <a:lnTo>
                    <a:pt x="563130" y="182054"/>
                  </a:lnTo>
                  <a:lnTo>
                    <a:pt x="577062" y="176987"/>
                  </a:lnTo>
                  <a:lnTo>
                    <a:pt x="592772" y="175272"/>
                  </a:lnTo>
                  <a:lnTo>
                    <a:pt x="620572" y="181140"/>
                  </a:lnTo>
                  <a:lnTo>
                    <a:pt x="641362" y="198031"/>
                  </a:lnTo>
                  <a:lnTo>
                    <a:pt x="654392" y="224942"/>
                  </a:lnTo>
                  <a:lnTo>
                    <a:pt x="658914" y="260870"/>
                  </a:lnTo>
                  <a:lnTo>
                    <a:pt x="658914" y="132664"/>
                  </a:lnTo>
                  <a:lnTo>
                    <a:pt x="629602" y="126974"/>
                  </a:lnTo>
                  <a:lnTo>
                    <a:pt x="628688" y="126974"/>
                  </a:lnTo>
                  <a:lnTo>
                    <a:pt x="587603" y="138150"/>
                  </a:lnTo>
                  <a:lnTo>
                    <a:pt x="541159" y="173710"/>
                  </a:lnTo>
                  <a:lnTo>
                    <a:pt x="541159" y="130124"/>
                  </a:lnTo>
                  <a:lnTo>
                    <a:pt x="535774" y="126974"/>
                  </a:lnTo>
                  <a:lnTo>
                    <a:pt x="498132" y="138290"/>
                  </a:lnTo>
                  <a:lnTo>
                    <a:pt x="485698" y="141566"/>
                  </a:lnTo>
                  <a:lnTo>
                    <a:pt x="474129" y="144018"/>
                  </a:lnTo>
                  <a:lnTo>
                    <a:pt x="460844" y="146177"/>
                  </a:lnTo>
                  <a:lnTo>
                    <a:pt x="443280" y="148577"/>
                  </a:lnTo>
                  <a:lnTo>
                    <a:pt x="437362" y="148577"/>
                  </a:lnTo>
                  <a:lnTo>
                    <a:pt x="437362" y="167640"/>
                  </a:lnTo>
                  <a:lnTo>
                    <a:pt x="475081" y="187858"/>
                  </a:lnTo>
                  <a:lnTo>
                    <a:pt x="475526" y="462534"/>
                  </a:lnTo>
                  <a:lnTo>
                    <a:pt x="474853" y="479780"/>
                  </a:lnTo>
                  <a:lnTo>
                    <a:pt x="472109" y="490004"/>
                  </a:lnTo>
                  <a:lnTo>
                    <a:pt x="466229" y="494995"/>
                  </a:lnTo>
                  <a:lnTo>
                    <a:pt x="456184" y="496735"/>
                  </a:lnTo>
                  <a:lnTo>
                    <a:pt x="437362" y="497801"/>
                  </a:lnTo>
                  <a:lnTo>
                    <a:pt x="437362" y="518134"/>
                  </a:lnTo>
                  <a:lnTo>
                    <a:pt x="505637" y="516547"/>
                  </a:lnTo>
                  <a:lnTo>
                    <a:pt x="512025" y="516547"/>
                  </a:lnTo>
                  <a:lnTo>
                    <a:pt x="584708" y="518134"/>
                  </a:lnTo>
                  <a:lnTo>
                    <a:pt x="584708" y="516547"/>
                  </a:lnTo>
                  <a:lnTo>
                    <a:pt x="584708" y="497801"/>
                  </a:lnTo>
                  <a:lnTo>
                    <a:pt x="560514" y="496735"/>
                  </a:lnTo>
                  <a:lnTo>
                    <a:pt x="550456" y="495223"/>
                  </a:lnTo>
                  <a:lnTo>
                    <a:pt x="544588" y="490258"/>
                  </a:lnTo>
                  <a:lnTo>
                    <a:pt x="541832" y="479983"/>
                  </a:lnTo>
                  <a:lnTo>
                    <a:pt x="541159" y="462534"/>
                  </a:lnTo>
                  <a:lnTo>
                    <a:pt x="541159" y="379691"/>
                  </a:lnTo>
                  <a:lnTo>
                    <a:pt x="557936" y="384187"/>
                  </a:lnTo>
                  <a:lnTo>
                    <a:pt x="570128" y="386905"/>
                  </a:lnTo>
                  <a:lnTo>
                    <a:pt x="579793" y="388239"/>
                  </a:lnTo>
                  <a:lnTo>
                    <a:pt x="589013" y="388594"/>
                  </a:lnTo>
                  <a:lnTo>
                    <a:pt x="603097" y="386638"/>
                  </a:lnTo>
                  <a:lnTo>
                    <a:pt x="618985" y="380161"/>
                  </a:lnTo>
                  <a:lnTo>
                    <a:pt x="619747" y="379691"/>
                  </a:lnTo>
                  <a:lnTo>
                    <a:pt x="638314" y="368249"/>
                  </a:lnTo>
                  <a:lnTo>
                    <a:pt x="660311" y="351777"/>
                  </a:lnTo>
                  <a:lnTo>
                    <a:pt x="662622" y="350050"/>
                  </a:lnTo>
                  <a:lnTo>
                    <a:pt x="665911" y="347853"/>
                  </a:lnTo>
                  <a:lnTo>
                    <a:pt x="669137" y="345173"/>
                  </a:lnTo>
                  <a:lnTo>
                    <a:pt x="671830" y="343027"/>
                  </a:lnTo>
                  <a:lnTo>
                    <a:pt x="695363" y="320243"/>
                  </a:lnTo>
                  <a:lnTo>
                    <a:pt x="712558" y="292633"/>
                  </a:lnTo>
                  <a:lnTo>
                    <a:pt x="723099" y="261010"/>
                  </a:lnTo>
                  <a:lnTo>
                    <a:pt x="726681" y="226161"/>
                  </a:lnTo>
                  <a:close/>
                </a:path>
                <a:path w="1746885" h="518160">
                  <a:moveTo>
                    <a:pt x="924941" y="347433"/>
                  </a:moveTo>
                  <a:lnTo>
                    <a:pt x="920635" y="337235"/>
                  </a:lnTo>
                  <a:lnTo>
                    <a:pt x="913434" y="340563"/>
                  </a:lnTo>
                  <a:lnTo>
                    <a:pt x="907453" y="342696"/>
                  </a:lnTo>
                  <a:lnTo>
                    <a:pt x="901877" y="343814"/>
                  </a:lnTo>
                  <a:lnTo>
                    <a:pt x="895896" y="344144"/>
                  </a:lnTo>
                  <a:lnTo>
                    <a:pt x="880021" y="342392"/>
                  </a:lnTo>
                  <a:lnTo>
                    <a:pt x="869746" y="336562"/>
                  </a:lnTo>
                  <a:lnTo>
                    <a:pt x="864209" y="325780"/>
                  </a:lnTo>
                  <a:lnTo>
                    <a:pt x="862558" y="309206"/>
                  </a:lnTo>
                  <a:lnTo>
                    <a:pt x="862558" y="181279"/>
                  </a:lnTo>
                  <a:lnTo>
                    <a:pt x="919568" y="181279"/>
                  </a:lnTo>
                  <a:lnTo>
                    <a:pt x="923874" y="146342"/>
                  </a:lnTo>
                  <a:lnTo>
                    <a:pt x="862571" y="149580"/>
                  </a:lnTo>
                  <a:lnTo>
                    <a:pt x="862571" y="118389"/>
                  </a:lnTo>
                  <a:lnTo>
                    <a:pt x="862888" y="98729"/>
                  </a:lnTo>
                  <a:lnTo>
                    <a:pt x="863981" y="81241"/>
                  </a:lnTo>
                  <a:lnTo>
                    <a:pt x="865962" y="64046"/>
                  </a:lnTo>
                  <a:lnTo>
                    <a:pt x="869022" y="45288"/>
                  </a:lnTo>
                  <a:lnTo>
                    <a:pt x="861491" y="39839"/>
                  </a:lnTo>
                  <a:lnTo>
                    <a:pt x="846010" y="46926"/>
                  </a:lnTo>
                  <a:lnTo>
                    <a:pt x="830897" y="53301"/>
                  </a:lnTo>
                  <a:lnTo>
                    <a:pt x="814679" y="59664"/>
                  </a:lnTo>
                  <a:lnTo>
                    <a:pt x="795883" y="66738"/>
                  </a:lnTo>
                  <a:lnTo>
                    <a:pt x="796886" y="84670"/>
                  </a:lnTo>
                  <a:lnTo>
                    <a:pt x="797560" y="97713"/>
                  </a:lnTo>
                  <a:lnTo>
                    <a:pt x="797915" y="107632"/>
                  </a:lnTo>
                  <a:lnTo>
                    <a:pt x="798029" y="116179"/>
                  </a:lnTo>
                  <a:lnTo>
                    <a:pt x="798029" y="148424"/>
                  </a:lnTo>
                  <a:lnTo>
                    <a:pt x="762533" y="171538"/>
                  </a:lnTo>
                  <a:lnTo>
                    <a:pt x="762533" y="183362"/>
                  </a:lnTo>
                  <a:lnTo>
                    <a:pt x="796950" y="181216"/>
                  </a:lnTo>
                  <a:lnTo>
                    <a:pt x="796950" y="320395"/>
                  </a:lnTo>
                  <a:lnTo>
                    <a:pt x="800785" y="351243"/>
                  </a:lnTo>
                  <a:lnTo>
                    <a:pt x="812749" y="372452"/>
                  </a:lnTo>
                  <a:lnTo>
                    <a:pt x="833475" y="384708"/>
                  </a:lnTo>
                  <a:lnTo>
                    <a:pt x="863638" y="388632"/>
                  </a:lnTo>
                  <a:lnTo>
                    <a:pt x="875449" y="387959"/>
                  </a:lnTo>
                  <a:lnTo>
                    <a:pt x="885545" y="386029"/>
                  </a:lnTo>
                  <a:lnTo>
                    <a:pt x="893419" y="382993"/>
                  </a:lnTo>
                  <a:lnTo>
                    <a:pt x="898588" y="378993"/>
                  </a:lnTo>
                  <a:lnTo>
                    <a:pt x="924941" y="347433"/>
                  </a:lnTo>
                  <a:close/>
                </a:path>
                <a:path w="1746885" h="518160">
                  <a:moveTo>
                    <a:pt x="1057224" y="40030"/>
                  </a:moveTo>
                  <a:lnTo>
                    <a:pt x="1054100" y="24549"/>
                  </a:lnTo>
                  <a:lnTo>
                    <a:pt x="1045591" y="11811"/>
                  </a:lnTo>
                  <a:lnTo>
                    <a:pt x="1032941" y="3175"/>
                  </a:lnTo>
                  <a:lnTo>
                    <a:pt x="1017473" y="0"/>
                  </a:lnTo>
                  <a:lnTo>
                    <a:pt x="1001268" y="3022"/>
                  </a:lnTo>
                  <a:lnTo>
                    <a:pt x="988314" y="11353"/>
                  </a:lnTo>
                  <a:lnTo>
                    <a:pt x="979678" y="23888"/>
                  </a:lnTo>
                  <a:lnTo>
                    <a:pt x="976553" y="39509"/>
                  </a:lnTo>
                  <a:lnTo>
                    <a:pt x="979678" y="55308"/>
                  </a:lnTo>
                  <a:lnTo>
                    <a:pt x="988326" y="68262"/>
                  </a:lnTo>
                  <a:lnTo>
                    <a:pt x="1001077" y="76885"/>
                  </a:lnTo>
                  <a:lnTo>
                    <a:pt x="1016889" y="80060"/>
                  </a:lnTo>
                  <a:lnTo>
                    <a:pt x="1032484" y="76885"/>
                  </a:lnTo>
                  <a:lnTo>
                    <a:pt x="1045324" y="68262"/>
                  </a:lnTo>
                  <a:lnTo>
                    <a:pt x="1054011" y="55524"/>
                  </a:lnTo>
                  <a:lnTo>
                    <a:pt x="1057224" y="40030"/>
                  </a:lnTo>
                  <a:close/>
                </a:path>
                <a:path w="1746885" h="518160">
                  <a:moveTo>
                    <a:pt x="1090015" y="360692"/>
                  </a:moveTo>
                  <a:lnTo>
                    <a:pt x="1052512" y="342798"/>
                  </a:lnTo>
                  <a:lnTo>
                    <a:pt x="1051839" y="325412"/>
                  </a:lnTo>
                  <a:lnTo>
                    <a:pt x="1051839" y="130276"/>
                  </a:lnTo>
                  <a:lnTo>
                    <a:pt x="1046467" y="127012"/>
                  </a:lnTo>
                  <a:lnTo>
                    <a:pt x="1008824" y="138709"/>
                  </a:lnTo>
                  <a:lnTo>
                    <a:pt x="971461" y="146862"/>
                  </a:lnTo>
                  <a:lnTo>
                    <a:pt x="956119" y="148805"/>
                  </a:lnTo>
                  <a:lnTo>
                    <a:pt x="954506" y="148805"/>
                  </a:lnTo>
                  <a:lnTo>
                    <a:pt x="951814" y="149339"/>
                  </a:lnTo>
                  <a:lnTo>
                    <a:pt x="948055" y="149872"/>
                  </a:lnTo>
                  <a:lnTo>
                    <a:pt x="948055" y="168935"/>
                  </a:lnTo>
                  <a:lnTo>
                    <a:pt x="972248" y="170573"/>
                  </a:lnTo>
                  <a:lnTo>
                    <a:pt x="979639" y="172440"/>
                  </a:lnTo>
                  <a:lnTo>
                    <a:pt x="983869" y="177876"/>
                  </a:lnTo>
                  <a:lnTo>
                    <a:pt x="985774" y="189026"/>
                  </a:lnTo>
                  <a:lnTo>
                    <a:pt x="986231" y="208064"/>
                  </a:lnTo>
                  <a:lnTo>
                    <a:pt x="986218" y="325412"/>
                  </a:lnTo>
                  <a:lnTo>
                    <a:pt x="966876" y="359625"/>
                  </a:lnTo>
                  <a:lnTo>
                    <a:pt x="948055" y="360692"/>
                  </a:lnTo>
                  <a:lnTo>
                    <a:pt x="948055" y="381025"/>
                  </a:lnTo>
                  <a:lnTo>
                    <a:pt x="1013028" y="379526"/>
                  </a:lnTo>
                  <a:lnTo>
                    <a:pt x="1028230" y="379526"/>
                  </a:lnTo>
                  <a:lnTo>
                    <a:pt x="1090015" y="381025"/>
                  </a:lnTo>
                  <a:lnTo>
                    <a:pt x="1090015" y="379526"/>
                  </a:lnTo>
                  <a:lnTo>
                    <a:pt x="1090015" y="360692"/>
                  </a:lnTo>
                  <a:close/>
                </a:path>
                <a:path w="1746885" h="518160">
                  <a:moveTo>
                    <a:pt x="1573466" y="360692"/>
                  </a:moveTo>
                  <a:lnTo>
                    <a:pt x="1537030" y="342785"/>
                  </a:lnTo>
                  <a:lnTo>
                    <a:pt x="1536344" y="325399"/>
                  </a:lnTo>
                  <a:lnTo>
                    <a:pt x="1536357" y="225945"/>
                  </a:lnTo>
                  <a:lnTo>
                    <a:pt x="1532432" y="179362"/>
                  </a:lnTo>
                  <a:lnTo>
                    <a:pt x="1519478" y="148805"/>
                  </a:lnTo>
                  <a:lnTo>
                    <a:pt x="1495742" y="132092"/>
                  </a:lnTo>
                  <a:lnTo>
                    <a:pt x="1459458" y="127000"/>
                  </a:lnTo>
                  <a:lnTo>
                    <a:pt x="1447203" y="127622"/>
                  </a:lnTo>
                  <a:lnTo>
                    <a:pt x="1436865" y="129476"/>
                  </a:lnTo>
                  <a:lnTo>
                    <a:pt x="1428140" y="132651"/>
                  </a:lnTo>
                  <a:lnTo>
                    <a:pt x="1420736" y="137160"/>
                  </a:lnTo>
                  <a:lnTo>
                    <a:pt x="1377721" y="170014"/>
                  </a:lnTo>
                  <a:lnTo>
                    <a:pt x="1366621" y="150520"/>
                  </a:lnTo>
                  <a:lnTo>
                    <a:pt x="1351495" y="137147"/>
                  </a:lnTo>
                  <a:lnTo>
                    <a:pt x="1331734" y="129463"/>
                  </a:lnTo>
                  <a:lnTo>
                    <a:pt x="1306741" y="126987"/>
                  </a:lnTo>
                  <a:lnTo>
                    <a:pt x="1294790" y="127609"/>
                  </a:lnTo>
                  <a:lnTo>
                    <a:pt x="1284617" y="129463"/>
                  </a:lnTo>
                  <a:lnTo>
                    <a:pt x="1275956" y="132638"/>
                  </a:lnTo>
                  <a:lnTo>
                    <a:pt x="1268564" y="137147"/>
                  </a:lnTo>
                  <a:lnTo>
                    <a:pt x="1225550" y="170002"/>
                  </a:lnTo>
                  <a:lnTo>
                    <a:pt x="1225550" y="130175"/>
                  </a:lnTo>
                  <a:lnTo>
                    <a:pt x="1222324" y="126974"/>
                  </a:lnTo>
                  <a:lnTo>
                    <a:pt x="1187170" y="138023"/>
                  </a:lnTo>
                  <a:lnTo>
                    <a:pt x="1162151" y="144703"/>
                  </a:lnTo>
                  <a:lnTo>
                    <a:pt x="1142085" y="148272"/>
                  </a:lnTo>
                  <a:lnTo>
                    <a:pt x="1121765" y="149974"/>
                  </a:lnTo>
                  <a:lnTo>
                    <a:pt x="1121740" y="169227"/>
                  </a:lnTo>
                  <a:lnTo>
                    <a:pt x="1159459" y="189268"/>
                  </a:lnTo>
                  <a:lnTo>
                    <a:pt x="1159916" y="208267"/>
                  </a:lnTo>
                  <a:lnTo>
                    <a:pt x="1159916" y="325374"/>
                  </a:lnTo>
                  <a:lnTo>
                    <a:pt x="1140561" y="359600"/>
                  </a:lnTo>
                  <a:lnTo>
                    <a:pt x="1121740" y="360667"/>
                  </a:lnTo>
                  <a:lnTo>
                    <a:pt x="1121740" y="381000"/>
                  </a:lnTo>
                  <a:lnTo>
                    <a:pt x="1191107" y="379730"/>
                  </a:lnTo>
                  <a:lnTo>
                    <a:pt x="1202372" y="379818"/>
                  </a:lnTo>
                  <a:lnTo>
                    <a:pt x="1217587" y="380060"/>
                  </a:lnTo>
                  <a:lnTo>
                    <a:pt x="1236624" y="380453"/>
                  </a:lnTo>
                  <a:lnTo>
                    <a:pt x="1259408" y="381000"/>
                  </a:lnTo>
                  <a:lnTo>
                    <a:pt x="1259408" y="360667"/>
                  </a:lnTo>
                  <a:lnTo>
                    <a:pt x="1225537" y="325323"/>
                  </a:lnTo>
                  <a:lnTo>
                    <a:pt x="1225537" y="209118"/>
                  </a:lnTo>
                  <a:lnTo>
                    <a:pt x="1229309" y="195973"/>
                  </a:lnTo>
                  <a:lnTo>
                    <a:pt x="1239240" y="184277"/>
                  </a:lnTo>
                  <a:lnTo>
                    <a:pt x="1253210" y="175907"/>
                  </a:lnTo>
                  <a:lnTo>
                    <a:pt x="1269098" y="172694"/>
                  </a:lnTo>
                  <a:lnTo>
                    <a:pt x="1289481" y="176530"/>
                  </a:lnTo>
                  <a:lnTo>
                    <a:pt x="1303921" y="188099"/>
                  </a:lnTo>
                  <a:lnTo>
                    <a:pt x="1312506" y="207505"/>
                  </a:lnTo>
                  <a:lnTo>
                    <a:pt x="1315351" y="234823"/>
                  </a:lnTo>
                  <a:lnTo>
                    <a:pt x="1315351" y="325335"/>
                  </a:lnTo>
                  <a:lnTo>
                    <a:pt x="1295984" y="359613"/>
                  </a:lnTo>
                  <a:lnTo>
                    <a:pt x="1279321" y="360680"/>
                  </a:lnTo>
                  <a:lnTo>
                    <a:pt x="1279321" y="381012"/>
                  </a:lnTo>
                  <a:lnTo>
                    <a:pt x="1311859" y="380288"/>
                  </a:lnTo>
                  <a:lnTo>
                    <a:pt x="1329931" y="379907"/>
                  </a:lnTo>
                  <a:lnTo>
                    <a:pt x="1340040" y="379768"/>
                  </a:lnTo>
                  <a:lnTo>
                    <a:pt x="1348689" y="379742"/>
                  </a:lnTo>
                  <a:lnTo>
                    <a:pt x="1357045" y="379768"/>
                  </a:lnTo>
                  <a:lnTo>
                    <a:pt x="1367167" y="379907"/>
                  </a:lnTo>
                  <a:lnTo>
                    <a:pt x="1385658" y="380288"/>
                  </a:lnTo>
                  <a:lnTo>
                    <a:pt x="1419136" y="381012"/>
                  </a:lnTo>
                  <a:lnTo>
                    <a:pt x="1419136" y="360680"/>
                  </a:lnTo>
                  <a:lnTo>
                    <a:pt x="1381620" y="342747"/>
                  </a:lnTo>
                  <a:lnTo>
                    <a:pt x="1380947" y="325335"/>
                  </a:lnTo>
                  <a:lnTo>
                    <a:pt x="1380947" y="209130"/>
                  </a:lnTo>
                  <a:lnTo>
                    <a:pt x="1384719" y="195986"/>
                  </a:lnTo>
                  <a:lnTo>
                    <a:pt x="1394650" y="184289"/>
                  </a:lnTo>
                  <a:lnTo>
                    <a:pt x="1408620" y="175920"/>
                  </a:lnTo>
                  <a:lnTo>
                    <a:pt x="1424508" y="172707"/>
                  </a:lnTo>
                  <a:lnTo>
                    <a:pt x="1444891" y="176555"/>
                  </a:lnTo>
                  <a:lnTo>
                    <a:pt x="1459318" y="188163"/>
                  </a:lnTo>
                  <a:lnTo>
                    <a:pt x="1467904" y="207606"/>
                  </a:lnTo>
                  <a:lnTo>
                    <a:pt x="1470748" y="235000"/>
                  </a:lnTo>
                  <a:lnTo>
                    <a:pt x="1470748" y="381038"/>
                  </a:lnTo>
                  <a:lnTo>
                    <a:pt x="1520761" y="379768"/>
                  </a:lnTo>
                  <a:lnTo>
                    <a:pt x="1537233" y="380022"/>
                  </a:lnTo>
                  <a:lnTo>
                    <a:pt x="1548917" y="380238"/>
                  </a:lnTo>
                  <a:lnTo>
                    <a:pt x="1559699" y="380542"/>
                  </a:lnTo>
                  <a:lnTo>
                    <a:pt x="1573453" y="381038"/>
                  </a:lnTo>
                  <a:lnTo>
                    <a:pt x="1573466" y="360692"/>
                  </a:lnTo>
                  <a:close/>
                </a:path>
                <a:path w="1746885" h="518160">
                  <a:moveTo>
                    <a:pt x="1713814" y="40030"/>
                  </a:moveTo>
                  <a:lnTo>
                    <a:pt x="1710690" y="24549"/>
                  </a:lnTo>
                  <a:lnTo>
                    <a:pt x="1702181" y="11811"/>
                  </a:lnTo>
                  <a:lnTo>
                    <a:pt x="1689531" y="3175"/>
                  </a:lnTo>
                  <a:lnTo>
                    <a:pt x="1674063" y="0"/>
                  </a:lnTo>
                  <a:lnTo>
                    <a:pt x="1657858" y="3022"/>
                  </a:lnTo>
                  <a:lnTo>
                    <a:pt x="1644904" y="11353"/>
                  </a:lnTo>
                  <a:lnTo>
                    <a:pt x="1636268" y="23888"/>
                  </a:lnTo>
                  <a:lnTo>
                    <a:pt x="1633143" y="39509"/>
                  </a:lnTo>
                  <a:lnTo>
                    <a:pt x="1636268" y="55308"/>
                  </a:lnTo>
                  <a:lnTo>
                    <a:pt x="1644916" y="68262"/>
                  </a:lnTo>
                  <a:lnTo>
                    <a:pt x="1657667" y="76885"/>
                  </a:lnTo>
                  <a:lnTo>
                    <a:pt x="1673479" y="80060"/>
                  </a:lnTo>
                  <a:lnTo>
                    <a:pt x="1689074" y="76885"/>
                  </a:lnTo>
                  <a:lnTo>
                    <a:pt x="1701914" y="68262"/>
                  </a:lnTo>
                  <a:lnTo>
                    <a:pt x="1710601" y="55524"/>
                  </a:lnTo>
                  <a:lnTo>
                    <a:pt x="1713814" y="40030"/>
                  </a:lnTo>
                  <a:close/>
                </a:path>
                <a:path w="1746885" h="518160">
                  <a:moveTo>
                    <a:pt x="1746605" y="360692"/>
                  </a:moveTo>
                  <a:lnTo>
                    <a:pt x="1709102" y="342798"/>
                  </a:lnTo>
                  <a:lnTo>
                    <a:pt x="1708429" y="325412"/>
                  </a:lnTo>
                  <a:lnTo>
                    <a:pt x="1708429" y="130276"/>
                  </a:lnTo>
                  <a:lnTo>
                    <a:pt x="1703057" y="127012"/>
                  </a:lnTo>
                  <a:lnTo>
                    <a:pt x="1665414" y="138709"/>
                  </a:lnTo>
                  <a:lnTo>
                    <a:pt x="1628051" y="146862"/>
                  </a:lnTo>
                  <a:lnTo>
                    <a:pt x="1612709" y="148805"/>
                  </a:lnTo>
                  <a:lnTo>
                    <a:pt x="1611096" y="148805"/>
                  </a:lnTo>
                  <a:lnTo>
                    <a:pt x="1608404" y="149339"/>
                  </a:lnTo>
                  <a:lnTo>
                    <a:pt x="1604645" y="149872"/>
                  </a:lnTo>
                  <a:lnTo>
                    <a:pt x="1604645" y="168935"/>
                  </a:lnTo>
                  <a:lnTo>
                    <a:pt x="1628838" y="170573"/>
                  </a:lnTo>
                  <a:lnTo>
                    <a:pt x="1636229" y="172440"/>
                  </a:lnTo>
                  <a:lnTo>
                    <a:pt x="1640459" y="177876"/>
                  </a:lnTo>
                  <a:lnTo>
                    <a:pt x="1642364" y="189026"/>
                  </a:lnTo>
                  <a:lnTo>
                    <a:pt x="1642821" y="208064"/>
                  </a:lnTo>
                  <a:lnTo>
                    <a:pt x="1642808" y="325412"/>
                  </a:lnTo>
                  <a:lnTo>
                    <a:pt x="1623466" y="359625"/>
                  </a:lnTo>
                  <a:lnTo>
                    <a:pt x="1604645" y="360692"/>
                  </a:lnTo>
                  <a:lnTo>
                    <a:pt x="1604645" y="381025"/>
                  </a:lnTo>
                  <a:lnTo>
                    <a:pt x="1669618" y="379526"/>
                  </a:lnTo>
                  <a:lnTo>
                    <a:pt x="1684820" y="379526"/>
                  </a:lnTo>
                  <a:lnTo>
                    <a:pt x="1746605" y="381025"/>
                  </a:lnTo>
                  <a:lnTo>
                    <a:pt x="1746605" y="379526"/>
                  </a:lnTo>
                  <a:lnTo>
                    <a:pt x="1746605" y="3606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107" y="1518462"/>
              <a:ext cx="240931" cy="2481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79251" y="1385569"/>
              <a:ext cx="1220470" cy="389255"/>
            </a:xfrm>
            <a:custGeom>
              <a:avLst/>
              <a:gdLst/>
              <a:ahLst/>
              <a:cxnLst/>
              <a:rect l="l" t="t" r="r" b="b"/>
              <a:pathLst>
                <a:path w="1220470" h="389255">
                  <a:moveTo>
                    <a:pt x="235546" y="361188"/>
                  </a:moveTo>
                  <a:lnTo>
                    <a:pt x="219405" y="359587"/>
                  </a:lnTo>
                  <a:lnTo>
                    <a:pt x="212128" y="357124"/>
                  </a:lnTo>
                  <a:lnTo>
                    <a:pt x="207632" y="351891"/>
                  </a:lnTo>
                  <a:lnTo>
                    <a:pt x="205587" y="343700"/>
                  </a:lnTo>
                  <a:lnTo>
                    <a:pt x="205244" y="342328"/>
                  </a:lnTo>
                  <a:lnTo>
                    <a:pt x="205206" y="341617"/>
                  </a:lnTo>
                  <a:lnTo>
                    <a:pt x="204355" y="327190"/>
                  </a:lnTo>
                  <a:lnTo>
                    <a:pt x="204343" y="315645"/>
                  </a:lnTo>
                  <a:lnTo>
                    <a:pt x="203936" y="303199"/>
                  </a:lnTo>
                  <a:lnTo>
                    <a:pt x="203619" y="292392"/>
                  </a:lnTo>
                  <a:lnTo>
                    <a:pt x="203352" y="280695"/>
                  </a:lnTo>
                  <a:lnTo>
                    <a:pt x="203441" y="254431"/>
                  </a:lnTo>
                  <a:lnTo>
                    <a:pt x="203593" y="246862"/>
                  </a:lnTo>
                  <a:lnTo>
                    <a:pt x="204343" y="218668"/>
                  </a:lnTo>
                  <a:lnTo>
                    <a:pt x="204876" y="211709"/>
                  </a:lnTo>
                  <a:lnTo>
                    <a:pt x="204812" y="202806"/>
                  </a:lnTo>
                  <a:lnTo>
                    <a:pt x="181927" y="147180"/>
                  </a:lnTo>
                  <a:lnTo>
                    <a:pt x="118237" y="126987"/>
                  </a:lnTo>
                  <a:lnTo>
                    <a:pt x="101434" y="128104"/>
                  </a:lnTo>
                  <a:lnTo>
                    <a:pt x="84988" y="131470"/>
                  </a:lnTo>
                  <a:lnTo>
                    <a:pt x="69049" y="137134"/>
                  </a:lnTo>
                  <a:lnTo>
                    <a:pt x="53759" y="145148"/>
                  </a:lnTo>
                  <a:lnTo>
                    <a:pt x="25285" y="162229"/>
                  </a:lnTo>
                  <a:lnTo>
                    <a:pt x="25285" y="199072"/>
                  </a:lnTo>
                  <a:lnTo>
                    <a:pt x="41414" y="202806"/>
                  </a:lnTo>
                  <a:lnTo>
                    <a:pt x="53251" y="176339"/>
                  </a:lnTo>
                  <a:lnTo>
                    <a:pt x="56756" y="173621"/>
                  </a:lnTo>
                  <a:lnTo>
                    <a:pt x="64008" y="171246"/>
                  </a:lnTo>
                  <a:lnTo>
                    <a:pt x="73660" y="169570"/>
                  </a:lnTo>
                  <a:lnTo>
                    <a:pt x="84442" y="168922"/>
                  </a:lnTo>
                  <a:lnTo>
                    <a:pt x="107975" y="172631"/>
                  </a:lnTo>
                  <a:lnTo>
                    <a:pt x="124764" y="184086"/>
                  </a:lnTo>
                  <a:lnTo>
                    <a:pt x="135102" y="203771"/>
                  </a:lnTo>
                  <a:lnTo>
                    <a:pt x="139293" y="232194"/>
                  </a:lnTo>
                  <a:lnTo>
                    <a:pt x="139293" y="254431"/>
                  </a:lnTo>
                  <a:lnTo>
                    <a:pt x="139293" y="317550"/>
                  </a:lnTo>
                  <a:lnTo>
                    <a:pt x="130022" y="327190"/>
                  </a:lnTo>
                  <a:lnTo>
                    <a:pt x="118376" y="334810"/>
                  </a:lnTo>
                  <a:lnTo>
                    <a:pt x="105638" y="339813"/>
                  </a:lnTo>
                  <a:lnTo>
                    <a:pt x="93040" y="341617"/>
                  </a:lnTo>
                  <a:lnTo>
                    <a:pt x="81495" y="339293"/>
                  </a:lnTo>
                  <a:lnTo>
                    <a:pt x="72872" y="332600"/>
                  </a:lnTo>
                  <a:lnTo>
                    <a:pt x="67589" y="322199"/>
                  </a:lnTo>
                  <a:lnTo>
                    <a:pt x="67475" y="321995"/>
                  </a:lnTo>
                  <a:lnTo>
                    <a:pt x="65620" y="307924"/>
                  </a:lnTo>
                  <a:lnTo>
                    <a:pt x="67779" y="292392"/>
                  </a:lnTo>
                  <a:lnTo>
                    <a:pt x="67894" y="291541"/>
                  </a:lnTo>
                  <a:lnTo>
                    <a:pt x="115100" y="260870"/>
                  </a:lnTo>
                  <a:lnTo>
                    <a:pt x="139293" y="254431"/>
                  </a:lnTo>
                  <a:lnTo>
                    <a:pt x="139293" y="232194"/>
                  </a:lnTo>
                  <a:lnTo>
                    <a:pt x="91960" y="241833"/>
                  </a:lnTo>
                  <a:lnTo>
                    <a:pt x="48996" y="253873"/>
                  </a:lnTo>
                  <a:lnTo>
                    <a:pt x="4838" y="292392"/>
                  </a:lnTo>
                  <a:lnTo>
                    <a:pt x="0" y="322199"/>
                  </a:lnTo>
                  <a:lnTo>
                    <a:pt x="4076" y="350901"/>
                  </a:lnTo>
                  <a:lnTo>
                    <a:pt x="16129" y="371703"/>
                  </a:lnTo>
                  <a:lnTo>
                    <a:pt x="35839" y="384365"/>
                  </a:lnTo>
                  <a:lnTo>
                    <a:pt x="62915" y="388632"/>
                  </a:lnTo>
                  <a:lnTo>
                    <a:pt x="71259" y="388239"/>
                  </a:lnTo>
                  <a:lnTo>
                    <a:pt x="78511" y="387032"/>
                  </a:lnTo>
                  <a:lnTo>
                    <a:pt x="84531" y="385038"/>
                  </a:lnTo>
                  <a:lnTo>
                    <a:pt x="89268" y="382219"/>
                  </a:lnTo>
                  <a:lnTo>
                    <a:pt x="139293" y="343700"/>
                  </a:lnTo>
                  <a:lnTo>
                    <a:pt x="136601" y="376745"/>
                  </a:lnTo>
                  <a:lnTo>
                    <a:pt x="139293" y="381012"/>
                  </a:lnTo>
                  <a:lnTo>
                    <a:pt x="182473" y="379831"/>
                  </a:lnTo>
                  <a:lnTo>
                    <a:pt x="193802" y="379831"/>
                  </a:lnTo>
                  <a:lnTo>
                    <a:pt x="235546" y="381012"/>
                  </a:lnTo>
                  <a:lnTo>
                    <a:pt x="235546" y="379831"/>
                  </a:lnTo>
                  <a:lnTo>
                    <a:pt x="235546" y="361188"/>
                  </a:lnTo>
                  <a:close/>
                </a:path>
                <a:path w="1220470" h="389255">
                  <a:moveTo>
                    <a:pt x="421982" y="347433"/>
                  </a:moveTo>
                  <a:lnTo>
                    <a:pt x="417677" y="337235"/>
                  </a:lnTo>
                  <a:lnTo>
                    <a:pt x="410476" y="340563"/>
                  </a:lnTo>
                  <a:lnTo>
                    <a:pt x="404495" y="342696"/>
                  </a:lnTo>
                  <a:lnTo>
                    <a:pt x="398919" y="343814"/>
                  </a:lnTo>
                  <a:lnTo>
                    <a:pt x="392938" y="344144"/>
                  </a:lnTo>
                  <a:lnTo>
                    <a:pt x="377063" y="342392"/>
                  </a:lnTo>
                  <a:lnTo>
                    <a:pt x="366788" y="336562"/>
                  </a:lnTo>
                  <a:lnTo>
                    <a:pt x="361251" y="325780"/>
                  </a:lnTo>
                  <a:lnTo>
                    <a:pt x="359600" y="309206"/>
                  </a:lnTo>
                  <a:lnTo>
                    <a:pt x="359600" y="181279"/>
                  </a:lnTo>
                  <a:lnTo>
                    <a:pt x="416610" y="181279"/>
                  </a:lnTo>
                  <a:lnTo>
                    <a:pt x="420903" y="146342"/>
                  </a:lnTo>
                  <a:lnTo>
                    <a:pt x="359613" y="149580"/>
                  </a:lnTo>
                  <a:lnTo>
                    <a:pt x="359613" y="118389"/>
                  </a:lnTo>
                  <a:lnTo>
                    <a:pt x="359930" y="98729"/>
                  </a:lnTo>
                  <a:lnTo>
                    <a:pt x="361022" y="81241"/>
                  </a:lnTo>
                  <a:lnTo>
                    <a:pt x="363004" y="64046"/>
                  </a:lnTo>
                  <a:lnTo>
                    <a:pt x="366064" y="45288"/>
                  </a:lnTo>
                  <a:lnTo>
                    <a:pt x="358533" y="39839"/>
                  </a:lnTo>
                  <a:lnTo>
                    <a:pt x="343052" y="46926"/>
                  </a:lnTo>
                  <a:lnTo>
                    <a:pt x="327939" y="53301"/>
                  </a:lnTo>
                  <a:lnTo>
                    <a:pt x="311721" y="59664"/>
                  </a:lnTo>
                  <a:lnTo>
                    <a:pt x="292925" y="66738"/>
                  </a:lnTo>
                  <a:lnTo>
                    <a:pt x="293928" y="84670"/>
                  </a:lnTo>
                  <a:lnTo>
                    <a:pt x="294601" y="97713"/>
                  </a:lnTo>
                  <a:lnTo>
                    <a:pt x="294957" y="107632"/>
                  </a:lnTo>
                  <a:lnTo>
                    <a:pt x="295071" y="116179"/>
                  </a:lnTo>
                  <a:lnTo>
                    <a:pt x="295071" y="148424"/>
                  </a:lnTo>
                  <a:lnTo>
                    <a:pt x="259575" y="171538"/>
                  </a:lnTo>
                  <a:lnTo>
                    <a:pt x="259575" y="183362"/>
                  </a:lnTo>
                  <a:lnTo>
                    <a:pt x="293992" y="181216"/>
                  </a:lnTo>
                  <a:lnTo>
                    <a:pt x="293992" y="320395"/>
                  </a:lnTo>
                  <a:lnTo>
                    <a:pt x="297827" y="351243"/>
                  </a:lnTo>
                  <a:lnTo>
                    <a:pt x="309791" y="372452"/>
                  </a:lnTo>
                  <a:lnTo>
                    <a:pt x="330517" y="384708"/>
                  </a:lnTo>
                  <a:lnTo>
                    <a:pt x="360680" y="388632"/>
                  </a:lnTo>
                  <a:lnTo>
                    <a:pt x="372491" y="387959"/>
                  </a:lnTo>
                  <a:lnTo>
                    <a:pt x="382587" y="386029"/>
                  </a:lnTo>
                  <a:lnTo>
                    <a:pt x="390461" y="382993"/>
                  </a:lnTo>
                  <a:lnTo>
                    <a:pt x="395630" y="378993"/>
                  </a:lnTo>
                  <a:lnTo>
                    <a:pt x="421982" y="347433"/>
                  </a:lnTo>
                  <a:close/>
                </a:path>
                <a:path w="1220470" h="389255">
                  <a:moveTo>
                    <a:pt x="554266" y="40030"/>
                  </a:moveTo>
                  <a:lnTo>
                    <a:pt x="551141" y="24549"/>
                  </a:lnTo>
                  <a:lnTo>
                    <a:pt x="542632" y="11811"/>
                  </a:lnTo>
                  <a:lnTo>
                    <a:pt x="529983" y="3175"/>
                  </a:lnTo>
                  <a:lnTo>
                    <a:pt x="514515" y="0"/>
                  </a:lnTo>
                  <a:lnTo>
                    <a:pt x="498309" y="3022"/>
                  </a:lnTo>
                  <a:lnTo>
                    <a:pt x="485355" y="11353"/>
                  </a:lnTo>
                  <a:lnTo>
                    <a:pt x="476719" y="23888"/>
                  </a:lnTo>
                  <a:lnTo>
                    <a:pt x="473595" y="39509"/>
                  </a:lnTo>
                  <a:lnTo>
                    <a:pt x="476719" y="55308"/>
                  </a:lnTo>
                  <a:lnTo>
                    <a:pt x="485368" y="68262"/>
                  </a:lnTo>
                  <a:lnTo>
                    <a:pt x="498119" y="76885"/>
                  </a:lnTo>
                  <a:lnTo>
                    <a:pt x="513930" y="80060"/>
                  </a:lnTo>
                  <a:lnTo>
                    <a:pt x="529526" y="76885"/>
                  </a:lnTo>
                  <a:lnTo>
                    <a:pt x="542366" y="68262"/>
                  </a:lnTo>
                  <a:lnTo>
                    <a:pt x="551053" y="55524"/>
                  </a:lnTo>
                  <a:lnTo>
                    <a:pt x="554266" y="40030"/>
                  </a:lnTo>
                  <a:close/>
                </a:path>
                <a:path w="1220470" h="389255">
                  <a:moveTo>
                    <a:pt x="587057" y="360692"/>
                  </a:moveTo>
                  <a:lnTo>
                    <a:pt x="549554" y="342798"/>
                  </a:lnTo>
                  <a:lnTo>
                    <a:pt x="548881" y="325412"/>
                  </a:lnTo>
                  <a:lnTo>
                    <a:pt x="548881" y="130276"/>
                  </a:lnTo>
                  <a:lnTo>
                    <a:pt x="543509" y="127012"/>
                  </a:lnTo>
                  <a:lnTo>
                    <a:pt x="505866" y="138709"/>
                  </a:lnTo>
                  <a:lnTo>
                    <a:pt x="468503" y="146862"/>
                  </a:lnTo>
                  <a:lnTo>
                    <a:pt x="453161" y="148805"/>
                  </a:lnTo>
                  <a:lnTo>
                    <a:pt x="451548" y="148805"/>
                  </a:lnTo>
                  <a:lnTo>
                    <a:pt x="448856" y="149339"/>
                  </a:lnTo>
                  <a:lnTo>
                    <a:pt x="445096" y="149872"/>
                  </a:lnTo>
                  <a:lnTo>
                    <a:pt x="445096" y="168935"/>
                  </a:lnTo>
                  <a:lnTo>
                    <a:pt x="469290" y="170573"/>
                  </a:lnTo>
                  <a:lnTo>
                    <a:pt x="476681" y="172440"/>
                  </a:lnTo>
                  <a:lnTo>
                    <a:pt x="480910" y="177876"/>
                  </a:lnTo>
                  <a:lnTo>
                    <a:pt x="482815" y="189026"/>
                  </a:lnTo>
                  <a:lnTo>
                    <a:pt x="483273" y="208064"/>
                  </a:lnTo>
                  <a:lnTo>
                    <a:pt x="483260" y="325412"/>
                  </a:lnTo>
                  <a:lnTo>
                    <a:pt x="463918" y="359625"/>
                  </a:lnTo>
                  <a:lnTo>
                    <a:pt x="445096" y="360692"/>
                  </a:lnTo>
                  <a:lnTo>
                    <a:pt x="445096" y="381025"/>
                  </a:lnTo>
                  <a:lnTo>
                    <a:pt x="510070" y="379526"/>
                  </a:lnTo>
                  <a:lnTo>
                    <a:pt x="525272" y="379526"/>
                  </a:lnTo>
                  <a:lnTo>
                    <a:pt x="587057" y="381025"/>
                  </a:lnTo>
                  <a:lnTo>
                    <a:pt x="587057" y="379526"/>
                  </a:lnTo>
                  <a:lnTo>
                    <a:pt x="587057" y="360692"/>
                  </a:lnTo>
                  <a:close/>
                </a:path>
                <a:path w="1220470" h="389255">
                  <a:moveTo>
                    <a:pt x="883907" y="252996"/>
                  </a:moveTo>
                  <a:lnTo>
                    <a:pt x="875766" y="198932"/>
                  </a:lnTo>
                  <a:lnTo>
                    <a:pt x="852017" y="159613"/>
                  </a:lnTo>
                  <a:lnTo>
                    <a:pt x="851903" y="159423"/>
                  </a:lnTo>
                  <a:lnTo>
                    <a:pt x="840663" y="152400"/>
                  </a:lnTo>
                  <a:lnTo>
                    <a:pt x="813117" y="135204"/>
                  </a:lnTo>
                  <a:lnTo>
                    <a:pt x="810768" y="134848"/>
                  </a:lnTo>
                  <a:lnTo>
                    <a:pt x="810768" y="269646"/>
                  </a:lnTo>
                  <a:lnTo>
                    <a:pt x="807834" y="311950"/>
                  </a:lnTo>
                  <a:lnTo>
                    <a:pt x="798664" y="341045"/>
                  </a:lnTo>
                  <a:lnTo>
                    <a:pt x="782624" y="357835"/>
                  </a:lnTo>
                  <a:lnTo>
                    <a:pt x="759142" y="363220"/>
                  </a:lnTo>
                  <a:lnTo>
                    <a:pt x="733640" y="355879"/>
                  </a:lnTo>
                  <a:lnTo>
                    <a:pt x="715302" y="333921"/>
                  </a:lnTo>
                  <a:lnTo>
                    <a:pt x="704227" y="297434"/>
                  </a:lnTo>
                  <a:lnTo>
                    <a:pt x="700519" y="246519"/>
                  </a:lnTo>
                  <a:lnTo>
                    <a:pt x="703618" y="204368"/>
                  </a:lnTo>
                  <a:lnTo>
                    <a:pt x="713219" y="175069"/>
                  </a:lnTo>
                  <a:lnTo>
                    <a:pt x="729780" y="157962"/>
                  </a:lnTo>
                  <a:lnTo>
                    <a:pt x="753757" y="152400"/>
                  </a:lnTo>
                  <a:lnTo>
                    <a:pt x="779005" y="159613"/>
                  </a:lnTo>
                  <a:lnTo>
                    <a:pt x="796785" y="181381"/>
                  </a:lnTo>
                  <a:lnTo>
                    <a:pt x="807300" y="217982"/>
                  </a:lnTo>
                  <a:lnTo>
                    <a:pt x="810768" y="269646"/>
                  </a:lnTo>
                  <a:lnTo>
                    <a:pt x="810768" y="134848"/>
                  </a:lnTo>
                  <a:lnTo>
                    <a:pt x="760298" y="126974"/>
                  </a:lnTo>
                  <a:lnTo>
                    <a:pt x="713562" y="132575"/>
                  </a:lnTo>
                  <a:lnTo>
                    <a:pt x="676516" y="149059"/>
                  </a:lnTo>
                  <a:lnTo>
                    <a:pt x="649516" y="175996"/>
                  </a:lnTo>
                  <a:lnTo>
                    <a:pt x="632993" y="212940"/>
                  </a:lnTo>
                  <a:lnTo>
                    <a:pt x="627392" y="259435"/>
                  </a:lnTo>
                  <a:lnTo>
                    <a:pt x="635495" y="314452"/>
                  </a:lnTo>
                  <a:lnTo>
                    <a:pt x="659180" y="354990"/>
                  </a:lnTo>
                  <a:lnTo>
                    <a:pt x="697484" y="380047"/>
                  </a:lnTo>
                  <a:lnTo>
                    <a:pt x="749465" y="388620"/>
                  </a:lnTo>
                  <a:lnTo>
                    <a:pt x="796480" y="382854"/>
                  </a:lnTo>
                  <a:lnTo>
                    <a:pt x="833958" y="365899"/>
                  </a:lnTo>
                  <a:lnTo>
                    <a:pt x="836599" y="363220"/>
                  </a:lnTo>
                  <a:lnTo>
                    <a:pt x="861352" y="338264"/>
                  </a:lnTo>
                  <a:lnTo>
                    <a:pt x="878179" y="300456"/>
                  </a:lnTo>
                  <a:lnTo>
                    <a:pt x="883907" y="252996"/>
                  </a:lnTo>
                  <a:close/>
                </a:path>
                <a:path w="1220470" h="389255">
                  <a:moveTo>
                    <a:pt x="1219987" y="360667"/>
                  </a:moveTo>
                  <a:lnTo>
                    <a:pt x="1183551" y="342760"/>
                  </a:lnTo>
                  <a:lnTo>
                    <a:pt x="1182878" y="325374"/>
                  </a:lnTo>
                  <a:lnTo>
                    <a:pt x="1182878" y="225933"/>
                  </a:lnTo>
                  <a:lnTo>
                    <a:pt x="1181900" y="198704"/>
                  </a:lnTo>
                  <a:lnTo>
                    <a:pt x="1164056" y="149453"/>
                  </a:lnTo>
                  <a:lnTo>
                    <a:pt x="1120571" y="128473"/>
                  </a:lnTo>
                  <a:lnTo>
                    <a:pt x="1101674" y="126987"/>
                  </a:lnTo>
                  <a:lnTo>
                    <a:pt x="1090193" y="127596"/>
                  </a:lnTo>
                  <a:lnTo>
                    <a:pt x="1080020" y="129451"/>
                  </a:lnTo>
                  <a:lnTo>
                    <a:pt x="1071270" y="132600"/>
                  </a:lnTo>
                  <a:lnTo>
                    <a:pt x="1064031" y="137083"/>
                  </a:lnTo>
                  <a:lnTo>
                    <a:pt x="1021016" y="170014"/>
                  </a:lnTo>
                  <a:lnTo>
                    <a:pt x="1021016" y="130187"/>
                  </a:lnTo>
                  <a:lnTo>
                    <a:pt x="1017790" y="126987"/>
                  </a:lnTo>
                  <a:lnTo>
                    <a:pt x="982637" y="138036"/>
                  </a:lnTo>
                  <a:lnTo>
                    <a:pt x="957618" y="144716"/>
                  </a:lnTo>
                  <a:lnTo>
                    <a:pt x="937552" y="148285"/>
                  </a:lnTo>
                  <a:lnTo>
                    <a:pt x="917232" y="149999"/>
                  </a:lnTo>
                  <a:lnTo>
                    <a:pt x="917232" y="169227"/>
                  </a:lnTo>
                  <a:lnTo>
                    <a:pt x="954951" y="189268"/>
                  </a:lnTo>
                  <a:lnTo>
                    <a:pt x="955408" y="208267"/>
                  </a:lnTo>
                  <a:lnTo>
                    <a:pt x="955408" y="325374"/>
                  </a:lnTo>
                  <a:lnTo>
                    <a:pt x="936040" y="359600"/>
                  </a:lnTo>
                  <a:lnTo>
                    <a:pt x="917232" y="360667"/>
                  </a:lnTo>
                  <a:lnTo>
                    <a:pt x="917232" y="381000"/>
                  </a:lnTo>
                  <a:lnTo>
                    <a:pt x="986599" y="379730"/>
                  </a:lnTo>
                  <a:lnTo>
                    <a:pt x="997407" y="379818"/>
                  </a:lnTo>
                  <a:lnTo>
                    <a:pt x="1013409" y="380060"/>
                  </a:lnTo>
                  <a:lnTo>
                    <a:pt x="1034161" y="380453"/>
                  </a:lnTo>
                  <a:lnTo>
                    <a:pt x="1059180" y="381000"/>
                  </a:lnTo>
                  <a:lnTo>
                    <a:pt x="1059180" y="360667"/>
                  </a:lnTo>
                  <a:lnTo>
                    <a:pt x="1021689" y="342747"/>
                  </a:lnTo>
                  <a:lnTo>
                    <a:pt x="1021016" y="325335"/>
                  </a:lnTo>
                  <a:lnTo>
                    <a:pt x="1021016" y="209156"/>
                  </a:lnTo>
                  <a:lnTo>
                    <a:pt x="1024826" y="195567"/>
                  </a:lnTo>
                  <a:lnTo>
                    <a:pt x="1034986" y="183921"/>
                  </a:lnTo>
                  <a:lnTo>
                    <a:pt x="1049591" y="175793"/>
                  </a:lnTo>
                  <a:lnTo>
                    <a:pt x="1066723" y="172732"/>
                  </a:lnTo>
                  <a:lnTo>
                    <a:pt x="1089596" y="176352"/>
                  </a:lnTo>
                  <a:lnTo>
                    <a:pt x="1105306" y="187515"/>
                  </a:lnTo>
                  <a:lnTo>
                    <a:pt x="1114361" y="206717"/>
                  </a:lnTo>
                  <a:lnTo>
                    <a:pt x="1117269" y="234480"/>
                  </a:lnTo>
                  <a:lnTo>
                    <a:pt x="1117269" y="381000"/>
                  </a:lnTo>
                  <a:lnTo>
                    <a:pt x="1149731" y="380047"/>
                  </a:lnTo>
                  <a:lnTo>
                    <a:pt x="1158786" y="379818"/>
                  </a:lnTo>
                  <a:lnTo>
                    <a:pt x="1165669" y="379730"/>
                  </a:lnTo>
                  <a:lnTo>
                    <a:pt x="1170749" y="379755"/>
                  </a:lnTo>
                  <a:lnTo>
                    <a:pt x="1178102" y="379895"/>
                  </a:lnTo>
                  <a:lnTo>
                    <a:pt x="1192809" y="380276"/>
                  </a:lnTo>
                  <a:lnTo>
                    <a:pt x="1219987" y="381000"/>
                  </a:lnTo>
                  <a:lnTo>
                    <a:pt x="1219987" y="3606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1009" y="2704096"/>
            <a:ext cx="148005" cy="14799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129574" y="2634005"/>
            <a:ext cx="985519" cy="299720"/>
            <a:chOff x="2129574" y="2634005"/>
            <a:chExt cx="985519" cy="299720"/>
          </a:xfrm>
        </p:grpSpPr>
        <p:sp>
          <p:nvSpPr>
            <p:cNvPr id="17" name="object 17"/>
            <p:cNvSpPr/>
            <p:nvPr/>
          </p:nvSpPr>
          <p:spPr>
            <a:xfrm>
              <a:off x="2129574" y="263400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3558" y="2722879"/>
              <a:ext cx="205206" cy="2108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1886" y="2722892"/>
              <a:ext cx="157454" cy="2108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8507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242119" y="2616326"/>
            <a:ext cx="1163955" cy="317500"/>
            <a:chOff x="3242119" y="2616326"/>
            <a:chExt cx="1163955" cy="317500"/>
          </a:xfrm>
        </p:grpSpPr>
        <p:sp>
          <p:nvSpPr>
            <p:cNvPr id="22" name="object 22"/>
            <p:cNvSpPr/>
            <p:nvPr/>
          </p:nvSpPr>
          <p:spPr>
            <a:xfrm>
              <a:off x="3242119" y="2632659"/>
              <a:ext cx="328295" cy="300355"/>
            </a:xfrm>
            <a:custGeom>
              <a:avLst/>
              <a:gdLst/>
              <a:ahLst/>
              <a:cxnLst/>
              <a:rect l="l" t="t" r="r" b="b"/>
              <a:pathLst>
                <a:path w="328295" h="300355">
                  <a:moveTo>
                    <a:pt x="328244" y="12"/>
                  </a:moveTo>
                  <a:lnTo>
                    <a:pt x="279196" y="1308"/>
                  </a:lnTo>
                  <a:lnTo>
                    <a:pt x="274793" y="1287"/>
                  </a:lnTo>
                  <a:lnTo>
                    <a:pt x="266884" y="1146"/>
                  </a:lnTo>
                  <a:lnTo>
                    <a:pt x="252764" y="761"/>
                  </a:lnTo>
                  <a:lnTo>
                    <a:pt x="229730" y="12"/>
                  </a:lnTo>
                  <a:lnTo>
                    <a:pt x="229730" y="16522"/>
                  </a:lnTo>
                  <a:lnTo>
                    <a:pt x="265790" y="37676"/>
                  </a:lnTo>
                  <a:lnTo>
                    <a:pt x="266293" y="59969"/>
                  </a:lnTo>
                  <a:lnTo>
                    <a:pt x="266293" y="214223"/>
                  </a:lnTo>
                  <a:lnTo>
                    <a:pt x="132067" y="57353"/>
                  </a:lnTo>
                  <a:lnTo>
                    <a:pt x="105026" y="22975"/>
                  </a:lnTo>
                  <a:lnTo>
                    <a:pt x="87757" y="0"/>
                  </a:lnTo>
                  <a:lnTo>
                    <a:pt x="51638" y="1333"/>
                  </a:lnTo>
                  <a:lnTo>
                    <a:pt x="42595" y="1333"/>
                  </a:lnTo>
                  <a:lnTo>
                    <a:pt x="37754" y="1252"/>
                  </a:lnTo>
                  <a:lnTo>
                    <a:pt x="29041" y="1009"/>
                  </a:lnTo>
                  <a:lnTo>
                    <a:pt x="16456" y="604"/>
                  </a:lnTo>
                  <a:lnTo>
                    <a:pt x="0" y="38"/>
                  </a:lnTo>
                  <a:lnTo>
                    <a:pt x="0" y="16548"/>
                  </a:lnTo>
                  <a:lnTo>
                    <a:pt x="36071" y="37619"/>
                  </a:lnTo>
                  <a:lnTo>
                    <a:pt x="36576" y="59867"/>
                  </a:lnTo>
                  <a:lnTo>
                    <a:pt x="36576" y="234835"/>
                  </a:lnTo>
                  <a:lnTo>
                    <a:pt x="27317" y="274876"/>
                  </a:lnTo>
                  <a:lnTo>
                    <a:pt x="0" y="278155"/>
                  </a:lnTo>
                  <a:lnTo>
                    <a:pt x="0" y="294665"/>
                  </a:lnTo>
                  <a:lnTo>
                    <a:pt x="24004" y="293931"/>
                  </a:lnTo>
                  <a:lnTo>
                    <a:pt x="37160" y="293554"/>
                  </a:lnTo>
                  <a:lnTo>
                    <a:pt x="44105" y="293415"/>
                  </a:lnTo>
                  <a:lnTo>
                    <a:pt x="49479" y="293395"/>
                  </a:lnTo>
                  <a:lnTo>
                    <a:pt x="57866" y="293474"/>
                  </a:lnTo>
                  <a:lnTo>
                    <a:pt x="69483" y="293711"/>
                  </a:lnTo>
                  <a:lnTo>
                    <a:pt x="83360" y="294107"/>
                  </a:lnTo>
                  <a:lnTo>
                    <a:pt x="98526" y="294665"/>
                  </a:lnTo>
                  <a:lnTo>
                    <a:pt x="98526" y="278155"/>
                  </a:lnTo>
                  <a:lnTo>
                    <a:pt x="62455" y="257261"/>
                  </a:lnTo>
                  <a:lnTo>
                    <a:pt x="61950" y="234835"/>
                  </a:lnTo>
                  <a:lnTo>
                    <a:pt x="61950" y="66243"/>
                  </a:lnTo>
                  <a:lnTo>
                    <a:pt x="202196" y="234873"/>
                  </a:lnTo>
                  <a:lnTo>
                    <a:pt x="211005" y="245244"/>
                  </a:lnTo>
                  <a:lnTo>
                    <a:pt x="221345" y="257186"/>
                  </a:lnTo>
                  <a:lnTo>
                    <a:pt x="235232" y="272916"/>
                  </a:lnTo>
                  <a:lnTo>
                    <a:pt x="254685" y="294652"/>
                  </a:lnTo>
                  <a:lnTo>
                    <a:pt x="289966" y="299732"/>
                  </a:lnTo>
                  <a:lnTo>
                    <a:pt x="292976" y="298018"/>
                  </a:lnTo>
                  <a:lnTo>
                    <a:pt x="292004" y="271041"/>
                  </a:lnTo>
                  <a:lnTo>
                    <a:pt x="291761" y="262240"/>
                  </a:lnTo>
                  <a:lnTo>
                    <a:pt x="291680" y="254685"/>
                  </a:lnTo>
                  <a:lnTo>
                    <a:pt x="291680" y="59893"/>
                  </a:lnTo>
                  <a:lnTo>
                    <a:pt x="300939" y="19827"/>
                  </a:lnTo>
                  <a:lnTo>
                    <a:pt x="328244" y="16522"/>
                  </a:lnTo>
                  <a:lnTo>
                    <a:pt x="328244" y="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2418" y="2722879"/>
              <a:ext cx="205206" cy="2108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8707" y="2728607"/>
              <a:ext cx="229730" cy="1987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2177" y="2722879"/>
              <a:ext cx="180146" cy="2108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88955" y="261632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544720" y="2616326"/>
            <a:ext cx="1100455" cy="317500"/>
            <a:chOff x="4544720" y="2616326"/>
            <a:chExt cx="1100455" cy="317500"/>
          </a:xfrm>
        </p:grpSpPr>
        <p:sp>
          <p:nvSpPr>
            <p:cNvPr id="28" name="object 28"/>
            <p:cNvSpPr/>
            <p:nvPr/>
          </p:nvSpPr>
          <p:spPr>
            <a:xfrm>
              <a:off x="4544720" y="2616326"/>
              <a:ext cx="375920" cy="317500"/>
            </a:xfrm>
            <a:custGeom>
              <a:avLst/>
              <a:gdLst/>
              <a:ahLst/>
              <a:cxnLst/>
              <a:rect l="l" t="t" r="r" b="b"/>
              <a:pathLst>
                <a:path w="375920" h="317500">
                  <a:moveTo>
                    <a:pt x="87337" y="38608"/>
                  </a:moveTo>
                  <a:lnTo>
                    <a:pt x="84836" y="26085"/>
                  </a:lnTo>
                  <a:lnTo>
                    <a:pt x="78028" y="15773"/>
                  </a:lnTo>
                  <a:lnTo>
                    <a:pt x="67906" y="8788"/>
                  </a:lnTo>
                  <a:lnTo>
                    <a:pt x="55499" y="6210"/>
                  </a:lnTo>
                  <a:lnTo>
                    <a:pt x="42570" y="8661"/>
                  </a:lnTo>
                  <a:lnTo>
                    <a:pt x="32194" y="15392"/>
                  </a:lnTo>
                  <a:lnTo>
                    <a:pt x="25298" y="25539"/>
                  </a:lnTo>
                  <a:lnTo>
                    <a:pt x="22796" y="38176"/>
                  </a:lnTo>
                  <a:lnTo>
                    <a:pt x="25285" y="50965"/>
                  </a:lnTo>
                  <a:lnTo>
                    <a:pt x="32232" y="61455"/>
                  </a:lnTo>
                  <a:lnTo>
                    <a:pt x="42430" y="68440"/>
                  </a:lnTo>
                  <a:lnTo>
                    <a:pt x="55067" y="71005"/>
                  </a:lnTo>
                  <a:lnTo>
                    <a:pt x="67551" y="68440"/>
                  </a:lnTo>
                  <a:lnTo>
                    <a:pt x="77812" y="61455"/>
                  </a:lnTo>
                  <a:lnTo>
                    <a:pt x="84772" y="51155"/>
                  </a:lnTo>
                  <a:lnTo>
                    <a:pt x="87337" y="38608"/>
                  </a:lnTo>
                  <a:close/>
                </a:path>
                <a:path w="375920" h="317500">
                  <a:moveTo>
                    <a:pt x="113576" y="294500"/>
                  </a:moveTo>
                  <a:lnTo>
                    <a:pt x="83019" y="266166"/>
                  </a:lnTo>
                  <a:lnTo>
                    <a:pt x="83019" y="109169"/>
                  </a:lnTo>
                  <a:lnTo>
                    <a:pt x="78727" y="106553"/>
                  </a:lnTo>
                  <a:lnTo>
                    <a:pt x="38760" y="119164"/>
                  </a:lnTo>
                  <a:lnTo>
                    <a:pt x="6451" y="124701"/>
                  </a:lnTo>
                  <a:lnTo>
                    <a:pt x="5156" y="124701"/>
                  </a:lnTo>
                  <a:lnTo>
                    <a:pt x="3009" y="125145"/>
                  </a:lnTo>
                  <a:lnTo>
                    <a:pt x="0" y="125590"/>
                  </a:lnTo>
                  <a:lnTo>
                    <a:pt x="0" y="140830"/>
                  </a:lnTo>
                  <a:lnTo>
                    <a:pt x="19367" y="142138"/>
                  </a:lnTo>
                  <a:lnTo>
                    <a:pt x="25285" y="143637"/>
                  </a:lnTo>
                  <a:lnTo>
                    <a:pt x="28663" y="147993"/>
                  </a:lnTo>
                  <a:lnTo>
                    <a:pt x="30187" y="156933"/>
                  </a:lnTo>
                  <a:lnTo>
                    <a:pt x="30556" y="172186"/>
                  </a:lnTo>
                  <a:lnTo>
                    <a:pt x="30556" y="266166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2019" y="309803"/>
                  </a:lnTo>
                  <a:lnTo>
                    <a:pt x="64147" y="309803"/>
                  </a:lnTo>
                  <a:lnTo>
                    <a:pt x="113576" y="311010"/>
                  </a:lnTo>
                  <a:lnTo>
                    <a:pt x="113576" y="309803"/>
                  </a:lnTo>
                  <a:lnTo>
                    <a:pt x="113576" y="294500"/>
                  </a:lnTo>
                  <a:close/>
                </a:path>
                <a:path w="375920" h="317500">
                  <a:moveTo>
                    <a:pt x="375831" y="294525"/>
                  </a:moveTo>
                  <a:lnTo>
                    <a:pt x="346544" y="276707"/>
                  </a:lnTo>
                  <a:lnTo>
                    <a:pt x="346494" y="275348"/>
                  </a:lnTo>
                  <a:lnTo>
                    <a:pt x="346138" y="266280"/>
                  </a:lnTo>
                  <a:lnTo>
                    <a:pt x="346151" y="134493"/>
                  </a:lnTo>
                  <a:lnTo>
                    <a:pt x="346151" y="117881"/>
                  </a:lnTo>
                  <a:lnTo>
                    <a:pt x="346163" y="2603"/>
                  </a:lnTo>
                  <a:lnTo>
                    <a:pt x="342722" y="0"/>
                  </a:lnTo>
                  <a:lnTo>
                    <a:pt x="311746" y="9677"/>
                  </a:lnTo>
                  <a:lnTo>
                    <a:pt x="301853" y="12433"/>
                  </a:lnTo>
                  <a:lnTo>
                    <a:pt x="293687" y="14122"/>
                  </a:lnTo>
                  <a:lnTo>
                    <a:pt x="293687" y="161734"/>
                  </a:lnTo>
                  <a:lnTo>
                    <a:pt x="293674" y="241261"/>
                  </a:lnTo>
                  <a:lnTo>
                    <a:pt x="290144" y="255016"/>
                  </a:lnTo>
                  <a:lnTo>
                    <a:pt x="280606" y="266280"/>
                  </a:lnTo>
                  <a:lnTo>
                    <a:pt x="266623" y="273913"/>
                  </a:lnTo>
                  <a:lnTo>
                    <a:pt x="249796" y="276707"/>
                  </a:lnTo>
                  <a:lnTo>
                    <a:pt x="229108" y="271322"/>
                  </a:lnTo>
                  <a:lnTo>
                    <a:pt x="213385" y="255968"/>
                  </a:lnTo>
                  <a:lnTo>
                    <a:pt x="203390" y="231863"/>
                  </a:lnTo>
                  <a:lnTo>
                    <a:pt x="199898" y="200202"/>
                  </a:lnTo>
                  <a:lnTo>
                    <a:pt x="202717" y="171526"/>
                  </a:lnTo>
                  <a:lnTo>
                    <a:pt x="211239" y="150990"/>
                  </a:lnTo>
                  <a:lnTo>
                    <a:pt x="225488" y="138633"/>
                  </a:lnTo>
                  <a:lnTo>
                    <a:pt x="245503" y="134493"/>
                  </a:lnTo>
                  <a:lnTo>
                    <a:pt x="258838" y="136144"/>
                  </a:lnTo>
                  <a:lnTo>
                    <a:pt x="271208" y="141147"/>
                  </a:lnTo>
                  <a:lnTo>
                    <a:pt x="282765" y="149644"/>
                  </a:lnTo>
                  <a:lnTo>
                    <a:pt x="293687" y="161734"/>
                  </a:lnTo>
                  <a:lnTo>
                    <a:pt x="293687" y="14122"/>
                  </a:lnTo>
                  <a:lnTo>
                    <a:pt x="290398" y="14795"/>
                  </a:lnTo>
                  <a:lnTo>
                    <a:pt x="276593" y="16929"/>
                  </a:lnTo>
                  <a:lnTo>
                    <a:pt x="259689" y="18923"/>
                  </a:lnTo>
                  <a:lnTo>
                    <a:pt x="259689" y="34175"/>
                  </a:lnTo>
                  <a:lnTo>
                    <a:pt x="293674" y="65519"/>
                  </a:lnTo>
                  <a:lnTo>
                    <a:pt x="293674" y="117881"/>
                  </a:lnTo>
                  <a:lnTo>
                    <a:pt x="285064" y="114249"/>
                  </a:lnTo>
                  <a:lnTo>
                    <a:pt x="276110" y="110947"/>
                  </a:lnTo>
                  <a:lnTo>
                    <a:pt x="267373" y="108534"/>
                  </a:lnTo>
                  <a:lnTo>
                    <a:pt x="258864" y="107048"/>
                  </a:lnTo>
                  <a:lnTo>
                    <a:pt x="250647" y="106540"/>
                  </a:lnTo>
                  <a:lnTo>
                    <a:pt x="240550" y="107264"/>
                  </a:lnTo>
                  <a:lnTo>
                    <a:pt x="181813" y="138087"/>
                  </a:lnTo>
                  <a:lnTo>
                    <a:pt x="154533" y="169418"/>
                  </a:lnTo>
                  <a:lnTo>
                    <a:pt x="145669" y="216281"/>
                  </a:lnTo>
                  <a:lnTo>
                    <a:pt x="151422" y="258140"/>
                  </a:lnTo>
                  <a:lnTo>
                    <a:pt x="167868" y="289991"/>
                  </a:lnTo>
                  <a:lnTo>
                    <a:pt x="193763" y="310273"/>
                  </a:lnTo>
                  <a:lnTo>
                    <a:pt x="227838" y="317373"/>
                  </a:lnTo>
                  <a:lnTo>
                    <a:pt x="237731" y="317373"/>
                  </a:lnTo>
                  <a:lnTo>
                    <a:pt x="244614" y="315645"/>
                  </a:lnTo>
                  <a:lnTo>
                    <a:pt x="248920" y="312178"/>
                  </a:lnTo>
                  <a:lnTo>
                    <a:pt x="292011" y="276707"/>
                  </a:lnTo>
                  <a:lnTo>
                    <a:pt x="293662" y="275348"/>
                  </a:lnTo>
                  <a:lnTo>
                    <a:pt x="291503" y="307594"/>
                  </a:lnTo>
                  <a:lnTo>
                    <a:pt x="293662" y="311035"/>
                  </a:lnTo>
                  <a:lnTo>
                    <a:pt x="327952" y="309854"/>
                  </a:lnTo>
                  <a:lnTo>
                    <a:pt x="336804" y="309854"/>
                  </a:lnTo>
                  <a:lnTo>
                    <a:pt x="343560" y="310400"/>
                  </a:lnTo>
                  <a:lnTo>
                    <a:pt x="355612" y="311035"/>
                  </a:lnTo>
                  <a:lnTo>
                    <a:pt x="375831" y="311035"/>
                  </a:lnTo>
                  <a:lnTo>
                    <a:pt x="375831" y="309854"/>
                  </a:lnTo>
                  <a:lnTo>
                    <a:pt x="375831" y="294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3397" y="2722879"/>
              <a:ext cx="180146" cy="2108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8316" y="2724137"/>
              <a:ext cx="188455" cy="2095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2526" y="2722892"/>
              <a:ext cx="157454" cy="2108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7738" y="2730487"/>
              <a:ext cx="67106" cy="200672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92769" y="3146386"/>
            <a:ext cx="98666" cy="98666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2421851" y="3086163"/>
            <a:ext cx="947419" cy="214629"/>
          </a:xfrm>
          <a:custGeom>
            <a:avLst/>
            <a:gdLst/>
            <a:ahLst/>
            <a:cxnLst/>
            <a:rect l="l" t="t" r="r" b="b"/>
            <a:pathLst>
              <a:path w="947420" h="214629">
                <a:moveTo>
                  <a:pt x="202488" y="137744"/>
                </a:moveTo>
                <a:lnTo>
                  <a:pt x="201345" y="130505"/>
                </a:lnTo>
                <a:lnTo>
                  <a:pt x="131076" y="130505"/>
                </a:lnTo>
                <a:lnTo>
                  <a:pt x="131076" y="139103"/>
                </a:lnTo>
                <a:lnTo>
                  <a:pt x="154876" y="141109"/>
                </a:lnTo>
                <a:lnTo>
                  <a:pt x="162039" y="141681"/>
                </a:lnTo>
                <a:lnTo>
                  <a:pt x="164630" y="144259"/>
                </a:lnTo>
                <a:lnTo>
                  <a:pt x="164630" y="186956"/>
                </a:lnTo>
                <a:lnTo>
                  <a:pt x="123596" y="201866"/>
                </a:lnTo>
                <a:lnTo>
                  <a:pt x="85128" y="195059"/>
                </a:lnTo>
                <a:lnTo>
                  <a:pt x="55841" y="175602"/>
                </a:lnTo>
                <a:lnTo>
                  <a:pt x="37211" y="145021"/>
                </a:lnTo>
                <a:lnTo>
                  <a:pt x="30683" y="104800"/>
                </a:lnTo>
                <a:lnTo>
                  <a:pt x="36360" y="67957"/>
                </a:lnTo>
                <a:lnTo>
                  <a:pt x="52870" y="40601"/>
                </a:lnTo>
                <a:lnTo>
                  <a:pt x="79438" y="23583"/>
                </a:lnTo>
                <a:lnTo>
                  <a:pt x="115290" y="17716"/>
                </a:lnTo>
                <a:lnTo>
                  <a:pt x="126047" y="18034"/>
                </a:lnTo>
                <a:lnTo>
                  <a:pt x="164452" y="27063"/>
                </a:lnTo>
                <a:lnTo>
                  <a:pt x="177533" y="60223"/>
                </a:lnTo>
                <a:lnTo>
                  <a:pt x="186423" y="60223"/>
                </a:lnTo>
                <a:lnTo>
                  <a:pt x="186753" y="49695"/>
                </a:lnTo>
                <a:lnTo>
                  <a:pt x="187782" y="39293"/>
                </a:lnTo>
                <a:lnTo>
                  <a:pt x="189572" y="28740"/>
                </a:lnTo>
                <a:lnTo>
                  <a:pt x="192163" y="17716"/>
                </a:lnTo>
                <a:lnTo>
                  <a:pt x="171107" y="11557"/>
                </a:lnTo>
                <a:lnTo>
                  <a:pt x="154114" y="7658"/>
                </a:lnTo>
                <a:lnTo>
                  <a:pt x="138798" y="5613"/>
                </a:lnTo>
                <a:lnTo>
                  <a:pt x="122758" y="5016"/>
                </a:lnTo>
                <a:lnTo>
                  <a:pt x="72351" y="12573"/>
                </a:lnTo>
                <a:lnTo>
                  <a:pt x="33616" y="33985"/>
                </a:lnTo>
                <a:lnTo>
                  <a:pt x="8763" y="67360"/>
                </a:lnTo>
                <a:lnTo>
                  <a:pt x="0" y="110807"/>
                </a:lnTo>
                <a:lnTo>
                  <a:pt x="1803" y="131914"/>
                </a:lnTo>
                <a:lnTo>
                  <a:pt x="15849" y="168617"/>
                </a:lnTo>
                <a:lnTo>
                  <a:pt x="44615" y="196519"/>
                </a:lnTo>
                <a:lnTo>
                  <a:pt x="87464" y="212483"/>
                </a:lnTo>
                <a:lnTo>
                  <a:pt x="111848" y="214579"/>
                </a:lnTo>
                <a:lnTo>
                  <a:pt x="127330" y="213829"/>
                </a:lnTo>
                <a:lnTo>
                  <a:pt x="144449" y="211328"/>
                </a:lnTo>
                <a:lnTo>
                  <a:pt x="165061" y="206781"/>
                </a:lnTo>
                <a:lnTo>
                  <a:pt x="191020" y="199847"/>
                </a:lnTo>
                <a:lnTo>
                  <a:pt x="191020" y="142367"/>
                </a:lnTo>
                <a:lnTo>
                  <a:pt x="191300" y="141782"/>
                </a:lnTo>
                <a:lnTo>
                  <a:pt x="194170" y="140627"/>
                </a:lnTo>
                <a:lnTo>
                  <a:pt x="202488" y="137744"/>
                </a:lnTo>
                <a:close/>
              </a:path>
              <a:path w="947420" h="214629">
                <a:moveTo>
                  <a:pt x="380326" y="200698"/>
                </a:moveTo>
                <a:lnTo>
                  <a:pt x="367004" y="199707"/>
                </a:lnTo>
                <a:lnTo>
                  <a:pt x="357251" y="199136"/>
                </a:lnTo>
                <a:lnTo>
                  <a:pt x="356387" y="197408"/>
                </a:lnTo>
                <a:lnTo>
                  <a:pt x="356387" y="182664"/>
                </a:lnTo>
                <a:lnTo>
                  <a:pt x="356387" y="74764"/>
                </a:lnTo>
                <a:lnTo>
                  <a:pt x="353809" y="73596"/>
                </a:lnTo>
                <a:lnTo>
                  <a:pt x="342773" y="77749"/>
                </a:lnTo>
                <a:lnTo>
                  <a:pt x="331647" y="81114"/>
                </a:lnTo>
                <a:lnTo>
                  <a:pt x="320408" y="83680"/>
                </a:lnTo>
                <a:lnTo>
                  <a:pt x="309067" y="85394"/>
                </a:lnTo>
                <a:lnTo>
                  <a:pt x="309067" y="93446"/>
                </a:lnTo>
                <a:lnTo>
                  <a:pt x="331152" y="93446"/>
                </a:lnTo>
                <a:lnTo>
                  <a:pt x="332308" y="95465"/>
                </a:lnTo>
                <a:lnTo>
                  <a:pt x="332308" y="167538"/>
                </a:lnTo>
                <a:lnTo>
                  <a:pt x="328295" y="175577"/>
                </a:lnTo>
                <a:lnTo>
                  <a:pt x="293293" y="194246"/>
                </a:lnTo>
                <a:lnTo>
                  <a:pt x="283260" y="194246"/>
                </a:lnTo>
                <a:lnTo>
                  <a:pt x="275221" y="191084"/>
                </a:lnTo>
                <a:lnTo>
                  <a:pt x="270637" y="185623"/>
                </a:lnTo>
                <a:lnTo>
                  <a:pt x="267995" y="181381"/>
                </a:lnTo>
                <a:lnTo>
                  <a:pt x="266242" y="175958"/>
                </a:lnTo>
                <a:lnTo>
                  <a:pt x="266115" y="175577"/>
                </a:lnTo>
                <a:lnTo>
                  <a:pt x="264985" y="168262"/>
                </a:lnTo>
                <a:lnTo>
                  <a:pt x="264617" y="159486"/>
                </a:lnTo>
                <a:lnTo>
                  <a:pt x="264617" y="74764"/>
                </a:lnTo>
                <a:lnTo>
                  <a:pt x="262064" y="73596"/>
                </a:lnTo>
                <a:lnTo>
                  <a:pt x="250990" y="77749"/>
                </a:lnTo>
                <a:lnTo>
                  <a:pt x="239864" y="81114"/>
                </a:lnTo>
                <a:lnTo>
                  <a:pt x="228638" y="83680"/>
                </a:lnTo>
                <a:lnTo>
                  <a:pt x="217297" y="85394"/>
                </a:lnTo>
                <a:lnTo>
                  <a:pt x="217297" y="93446"/>
                </a:lnTo>
                <a:lnTo>
                  <a:pt x="239382" y="93446"/>
                </a:lnTo>
                <a:lnTo>
                  <a:pt x="240538" y="95465"/>
                </a:lnTo>
                <a:lnTo>
                  <a:pt x="240652" y="167538"/>
                </a:lnTo>
                <a:lnTo>
                  <a:pt x="240868" y="175577"/>
                </a:lnTo>
                <a:lnTo>
                  <a:pt x="260426" y="208775"/>
                </a:lnTo>
                <a:lnTo>
                  <a:pt x="269925" y="211264"/>
                </a:lnTo>
                <a:lnTo>
                  <a:pt x="270471" y="211264"/>
                </a:lnTo>
                <a:lnTo>
                  <a:pt x="280974" y="212013"/>
                </a:lnTo>
                <a:lnTo>
                  <a:pt x="319874" y="194246"/>
                </a:lnTo>
                <a:lnTo>
                  <a:pt x="332308" y="182664"/>
                </a:lnTo>
                <a:lnTo>
                  <a:pt x="332270" y="185623"/>
                </a:lnTo>
                <a:lnTo>
                  <a:pt x="332155" y="191084"/>
                </a:lnTo>
                <a:lnTo>
                  <a:pt x="332041" y="194246"/>
                </a:lnTo>
                <a:lnTo>
                  <a:pt x="331444" y="204736"/>
                </a:lnTo>
                <a:lnTo>
                  <a:pt x="331228" y="208191"/>
                </a:lnTo>
                <a:lnTo>
                  <a:pt x="331152" y="209461"/>
                </a:lnTo>
                <a:lnTo>
                  <a:pt x="350367" y="208191"/>
                </a:lnTo>
                <a:lnTo>
                  <a:pt x="358978" y="208191"/>
                </a:lnTo>
                <a:lnTo>
                  <a:pt x="378764" y="209461"/>
                </a:lnTo>
                <a:lnTo>
                  <a:pt x="378764" y="208191"/>
                </a:lnTo>
                <a:lnTo>
                  <a:pt x="378764" y="200698"/>
                </a:lnTo>
                <a:lnTo>
                  <a:pt x="380326" y="200698"/>
                </a:lnTo>
                <a:close/>
              </a:path>
              <a:path w="947420" h="214629">
                <a:moveTo>
                  <a:pt x="442620" y="19367"/>
                </a:moveTo>
                <a:lnTo>
                  <a:pt x="434873" y="11353"/>
                </a:lnTo>
                <a:lnTo>
                  <a:pt x="418249" y="11353"/>
                </a:lnTo>
                <a:lnTo>
                  <a:pt x="410794" y="18796"/>
                </a:lnTo>
                <a:lnTo>
                  <a:pt x="410794" y="35687"/>
                </a:lnTo>
                <a:lnTo>
                  <a:pt x="418249" y="43116"/>
                </a:lnTo>
                <a:lnTo>
                  <a:pt x="434886" y="43116"/>
                </a:lnTo>
                <a:lnTo>
                  <a:pt x="442595" y="35687"/>
                </a:lnTo>
                <a:lnTo>
                  <a:pt x="442620" y="19367"/>
                </a:lnTo>
                <a:close/>
              </a:path>
              <a:path w="947420" h="214629">
                <a:moveTo>
                  <a:pt x="463854" y="200609"/>
                </a:moveTo>
                <a:lnTo>
                  <a:pt x="440905" y="199174"/>
                </a:lnTo>
                <a:lnTo>
                  <a:pt x="440042" y="197154"/>
                </a:lnTo>
                <a:lnTo>
                  <a:pt x="440042" y="74764"/>
                </a:lnTo>
                <a:lnTo>
                  <a:pt x="437464" y="73596"/>
                </a:lnTo>
                <a:lnTo>
                  <a:pt x="426427" y="77749"/>
                </a:lnTo>
                <a:lnTo>
                  <a:pt x="415302" y="81114"/>
                </a:lnTo>
                <a:lnTo>
                  <a:pt x="404063" y="83680"/>
                </a:lnTo>
                <a:lnTo>
                  <a:pt x="392722" y="85394"/>
                </a:lnTo>
                <a:lnTo>
                  <a:pt x="392722" y="93446"/>
                </a:lnTo>
                <a:lnTo>
                  <a:pt x="414807" y="93446"/>
                </a:lnTo>
                <a:lnTo>
                  <a:pt x="415963" y="95453"/>
                </a:lnTo>
                <a:lnTo>
                  <a:pt x="415963" y="197154"/>
                </a:lnTo>
                <a:lnTo>
                  <a:pt x="415086" y="199174"/>
                </a:lnTo>
                <a:lnTo>
                  <a:pt x="414883" y="199174"/>
                </a:lnTo>
                <a:lnTo>
                  <a:pt x="392150" y="200609"/>
                </a:lnTo>
                <a:lnTo>
                  <a:pt x="392150" y="209499"/>
                </a:lnTo>
                <a:lnTo>
                  <a:pt x="418134" y="208394"/>
                </a:lnTo>
                <a:lnTo>
                  <a:pt x="423405" y="208254"/>
                </a:lnTo>
                <a:lnTo>
                  <a:pt x="432587" y="208254"/>
                </a:lnTo>
                <a:lnTo>
                  <a:pt x="437845" y="208394"/>
                </a:lnTo>
                <a:lnTo>
                  <a:pt x="463854" y="209499"/>
                </a:lnTo>
                <a:lnTo>
                  <a:pt x="463854" y="208254"/>
                </a:lnTo>
                <a:lnTo>
                  <a:pt x="463854" y="200609"/>
                </a:lnTo>
                <a:close/>
              </a:path>
              <a:path w="947420" h="214629">
                <a:moveTo>
                  <a:pt x="634733" y="200609"/>
                </a:moveTo>
                <a:lnTo>
                  <a:pt x="611784" y="199174"/>
                </a:lnTo>
                <a:lnTo>
                  <a:pt x="610920" y="197167"/>
                </a:lnTo>
                <a:lnTo>
                  <a:pt x="610920" y="182702"/>
                </a:lnTo>
                <a:lnTo>
                  <a:pt x="610920" y="87553"/>
                </a:lnTo>
                <a:lnTo>
                  <a:pt x="610920" y="82880"/>
                </a:lnTo>
                <a:lnTo>
                  <a:pt x="610920" y="2324"/>
                </a:lnTo>
                <a:lnTo>
                  <a:pt x="608342" y="0"/>
                </a:lnTo>
                <a:lnTo>
                  <a:pt x="599211" y="3238"/>
                </a:lnTo>
                <a:lnTo>
                  <a:pt x="589724" y="5842"/>
                </a:lnTo>
                <a:lnTo>
                  <a:pt x="578370" y="8191"/>
                </a:lnTo>
                <a:lnTo>
                  <a:pt x="563600" y="10617"/>
                </a:lnTo>
                <a:lnTo>
                  <a:pt x="563600" y="18643"/>
                </a:lnTo>
                <a:lnTo>
                  <a:pt x="584822" y="18643"/>
                </a:lnTo>
                <a:lnTo>
                  <a:pt x="586828" y="21793"/>
                </a:lnTo>
                <a:lnTo>
                  <a:pt x="586828" y="82880"/>
                </a:lnTo>
                <a:lnTo>
                  <a:pt x="586828" y="105892"/>
                </a:lnTo>
                <a:lnTo>
                  <a:pt x="586803" y="146418"/>
                </a:lnTo>
                <a:lnTo>
                  <a:pt x="586676" y="156438"/>
                </a:lnTo>
                <a:lnTo>
                  <a:pt x="586130" y="162890"/>
                </a:lnTo>
                <a:lnTo>
                  <a:pt x="586066" y="163664"/>
                </a:lnTo>
                <a:lnTo>
                  <a:pt x="557072" y="193916"/>
                </a:lnTo>
                <a:lnTo>
                  <a:pt x="546963" y="195503"/>
                </a:lnTo>
                <a:lnTo>
                  <a:pt x="529539" y="191173"/>
                </a:lnTo>
                <a:lnTo>
                  <a:pt x="515835" y="179082"/>
                </a:lnTo>
                <a:lnTo>
                  <a:pt x="506869" y="160604"/>
                </a:lnTo>
                <a:lnTo>
                  <a:pt x="503656" y="137096"/>
                </a:lnTo>
                <a:lnTo>
                  <a:pt x="506476" y="116192"/>
                </a:lnTo>
                <a:lnTo>
                  <a:pt x="514629" y="100634"/>
                </a:lnTo>
                <a:lnTo>
                  <a:pt x="527608" y="90919"/>
                </a:lnTo>
                <a:lnTo>
                  <a:pt x="544957" y="87553"/>
                </a:lnTo>
                <a:lnTo>
                  <a:pt x="553199" y="88252"/>
                </a:lnTo>
                <a:lnTo>
                  <a:pt x="586828" y="105892"/>
                </a:lnTo>
                <a:lnTo>
                  <a:pt x="586828" y="82880"/>
                </a:lnTo>
                <a:lnTo>
                  <a:pt x="576135" y="78498"/>
                </a:lnTo>
                <a:lnTo>
                  <a:pt x="567499" y="75628"/>
                </a:lnTo>
                <a:lnTo>
                  <a:pt x="560006" y="74079"/>
                </a:lnTo>
                <a:lnTo>
                  <a:pt x="552704" y="73596"/>
                </a:lnTo>
                <a:lnTo>
                  <a:pt x="544957" y="73596"/>
                </a:lnTo>
                <a:lnTo>
                  <a:pt x="505675" y="92316"/>
                </a:lnTo>
                <a:lnTo>
                  <a:pt x="480618" y="128866"/>
                </a:lnTo>
                <a:lnTo>
                  <a:pt x="478713" y="146418"/>
                </a:lnTo>
                <a:lnTo>
                  <a:pt x="480136" y="162890"/>
                </a:lnTo>
                <a:lnTo>
                  <a:pt x="500507" y="199948"/>
                </a:lnTo>
                <a:lnTo>
                  <a:pt x="542378" y="212039"/>
                </a:lnTo>
                <a:lnTo>
                  <a:pt x="548119" y="212039"/>
                </a:lnTo>
                <a:lnTo>
                  <a:pt x="554710" y="210870"/>
                </a:lnTo>
                <a:lnTo>
                  <a:pt x="556145" y="209715"/>
                </a:lnTo>
                <a:lnTo>
                  <a:pt x="572884" y="195503"/>
                </a:lnTo>
                <a:lnTo>
                  <a:pt x="587984" y="182702"/>
                </a:lnTo>
                <a:lnTo>
                  <a:pt x="586613" y="208229"/>
                </a:lnTo>
                <a:lnTo>
                  <a:pt x="586549" y="209499"/>
                </a:lnTo>
                <a:lnTo>
                  <a:pt x="600608" y="208648"/>
                </a:lnTo>
                <a:lnTo>
                  <a:pt x="605193" y="208229"/>
                </a:lnTo>
                <a:lnTo>
                  <a:pt x="620966" y="208229"/>
                </a:lnTo>
                <a:lnTo>
                  <a:pt x="622973" y="208864"/>
                </a:lnTo>
                <a:lnTo>
                  <a:pt x="628713" y="208864"/>
                </a:lnTo>
                <a:lnTo>
                  <a:pt x="634733" y="209499"/>
                </a:lnTo>
                <a:lnTo>
                  <a:pt x="634733" y="208229"/>
                </a:lnTo>
                <a:lnTo>
                  <a:pt x="634733" y="200609"/>
                </a:lnTo>
                <a:close/>
              </a:path>
              <a:path w="947420" h="214629">
                <a:moveTo>
                  <a:pt x="772426" y="128130"/>
                </a:moveTo>
                <a:lnTo>
                  <a:pt x="768604" y="105702"/>
                </a:lnTo>
                <a:lnTo>
                  <a:pt x="757796" y="88506"/>
                </a:lnTo>
                <a:lnTo>
                  <a:pt x="748601" y="82486"/>
                </a:lnTo>
                <a:lnTo>
                  <a:pt x="746887" y="81368"/>
                </a:lnTo>
                <a:lnTo>
                  <a:pt x="746887" y="131165"/>
                </a:lnTo>
                <a:lnTo>
                  <a:pt x="729945" y="131800"/>
                </a:lnTo>
                <a:lnTo>
                  <a:pt x="729107" y="131800"/>
                </a:lnTo>
                <a:lnTo>
                  <a:pt x="722045" y="131965"/>
                </a:lnTo>
                <a:lnTo>
                  <a:pt x="706158" y="131965"/>
                </a:lnTo>
                <a:lnTo>
                  <a:pt x="700976" y="131800"/>
                </a:lnTo>
                <a:lnTo>
                  <a:pt x="699312" y="131800"/>
                </a:lnTo>
                <a:lnTo>
                  <a:pt x="688949" y="131165"/>
                </a:lnTo>
                <a:lnTo>
                  <a:pt x="678624" y="130289"/>
                </a:lnTo>
                <a:lnTo>
                  <a:pt x="678675" y="128130"/>
                </a:lnTo>
                <a:lnTo>
                  <a:pt x="678751" y="125361"/>
                </a:lnTo>
                <a:lnTo>
                  <a:pt x="678853" y="121361"/>
                </a:lnTo>
                <a:lnTo>
                  <a:pt x="705637" y="83908"/>
                </a:lnTo>
                <a:lnTo>
                  <a:pt x="715619" y="82486"/>
                </a:lnTo>
                <a:lnTo>
                  <a:pt x="725081" y="82486"/>
                </a:lnTo>
                <a:lnTo>
                  <a:pt x="745972" y="118541"/>
                </a:lnTo>
                <a:lnTo>
                  <a:pt x="746823" y="130289"/>
                </a:lnTo>
                <a:lnTo>
                  <a:pt x="746887" y="131165"/>
                </a:lnTo>
                <a:lnTo>
                  <a:pt x="746887" y="81368"/>
                </a:lnTo>
                <a:lnTo>
                  <a:pt x="740968" y="77495"/>
                </a:lnTo>
                <a:lnTo>
                  <a:pt x="719086" y="73609"/>
                </a:lnTo>
                <a:lnTo>
                  <a:pt x="710831" y="74320"/>
                </a:lnTo>
                <a:lnTo>
                  <a:pt x="669302" y="95402"/>
                </a:lnTo>
                <a:lnTo>
                  <a:pt x="651408" y="145694"/>
                </a:lnTo>
                <a:lnTo>
                  <a:pt x="652195" y="158800"/>
                </a:lnTo>
                <a:lnTo>
                  <a:pt x="673417" y="200609"/>
                </a:lnTo>
                <a:lnTo>
                  <a:pt x="715645" y="214579"/>
                </a:lnTo>
                <a:lnTo>
                  <a:pt x="723620" y="214134"/>
                </a:lnTo>
                <a:lnTo>
                  <a:pt x="762393" y="199923"/>
                </a:lnTo>
                <a:lnTo>
                  <a:pt x="762774" y="199326"/>
                </a:lnTo>
                <a:lnTo>
                  <a:pt x="763536" y="198170"/>
                </a:lnTo>
                <a:lnTo>
                  <a:pt x="769264" y="188201"/>
                </a:lnTo>
                <a:lnTo>
                  <a:pt x="765543" y="185280"/>
                </a:lnTo>
                <a:lnTo>
                  <a:pt x="753706" y="192265"/>
                </a:lnTo>
                <a:lnTo>
                  <a:pt x="744639" y="196570"/>
                </a:lnTo>
                <a:lnTo>
                  <a:pt x="736701" y="198729"/>
                </a:lnTo>
                <a:lnTo>
                  <a:pt x="728256" y="199326"/>
                </a:lnTo>
                <a:lnTo>
                  <a:pt x="714921" y="197802"/>
                </a:lnTo>
                <a:lnTo>
                  <a:pt x="682612" y="169646"/>
                </a:lnTo>
                <a:lnTo>
                  <a:pt x="678065" y="142189"/>
                </a:lnTo>
                <a:lnTo>
                  <a:pt x="719937" y="142189"/>
                </a:lnTo>
                <a:lnTo>
                  <a:pt x="733602" y="142011"/>
                </a:lnTo>
                <a:lnTo>
                  <a:pt x="745883" y="141363"/>
                </a:lnTo>
                <a:lnTo>
                  <a:pt x="758164" y="140131"/>
                </a:lnTo>
                <a:lnTo>
                  <a:pt x="771855" y="138176"/>
                </a:lnTo>
                <a:lnTo>
                  <a:pt x="772147" y="134162"/>
                </a:lnTo>
                <a:lnTo>
                  <a:pt x="772375" y="131965"/>
                </a:lnTo>
                <a:lnTo>
                  <a:pt x="772426" y="128130"/>
                </a:lnTo>
                <a:close/>
              </a:path>
              <a:path w="947420" h="214629">
                <a:moveTo>
                  <a:pt x="947153" y="200609"/>
                </a:moveTo>
                <a:lnTo>
                  <a:pt x="924204" y="199174"/>
                </a:lnTo>
                <a:lnTo>
                  <a:pt x="923340" y="197167"/>
                </a:lnTo>
                <a:lnTo>
                  <a:pt x="923340" y="182702"/>
                </a:lnTo>
                <a:lnTo>
                  <a:pt x="923340" y="87553"/>
                </a:lnTo>
                <a:lnTo>
                  <a:pt x="923340" y="82880"/>
                </a:lnTo>
                <a:lnTo>
                  <a:pt x="923340" y="2324"/>
                </a:lnTo>
                <a:lnTo>
                  <a:pt x="920762" y="0"/>
                </a:lnTo>
                <a:lnTo>
                  <a:pt x="911631" y="3238"/>
                </a:lnTo>
                <a:lnTo>
                  <a:pt x="902144" y="5842"/>
                </a:lnTo>
                <a:lnTo>
                  <a:pt x="890790" y="8191"/>
                </a:lnTo>
                <a:lnTo>
                  <a:pt x="876020" y="10617"/>
                </a:lnTo>
                <a:lnTo>
                  <a:pt x="876020" y="18643"/>
                </a:lnTo>
                <a:lnTo>
                  <a:pt x="897242" y="18643"/>
                </a:lnTo>
                <a:lnTo>
                  <a:pt x="899248" y="21793"/>
                </a:lnTo>
                <a:lnTo>
                  <a:pt x="899248" y="82880"/>
                </a:lnTo>
                <a:lnTo>
                  <a:pt x="899248" y="105892"/>
                </a:lnTo>
                <a:lnTo>
                  <a:pt x="899223" y="146418"/>
                </a:lnTo>
                <a:lnTo>
                  <a:pt x="899096" y="156438"/>
                </a:lnTo>
                <a:lnTo>
                  <a:pt x="898550" y="162890"/>
                </a:lnTo>
                <a:lnTo>
                  <a:pt x="898486" y="163664"/>
                </a:lnTo>
                <a:lnTo>
                  <a:pt x="869492" y="193916"/>
                </a:lnTo>
                <a:lnTo>
                  <a:pt x="859383" y="195503"/>
                </a:lnTo>
                <a:lnTo>
                  <a:pt x="841959" y="191173"/>
                </a:lnTo>
                <a:lnTo>
                  <a:pt x="828255" y="179082"/>
                </a:lnTo>
                <a:lnTo>
                  <a:pt x="819289" y="160604"/>
                </a:lnTo>
                <a:lnTo>
                  <a:pt x="816076" y="137096"/>
                </a:lnTo>
                <a:lnTo>
                  <a:pt x="818896" y="116192"/>
                </a:lnTo>
                <a:lnTo>
                  <a:pt x="827049" y="100634"/>
                </a:lnTo>
                <a:lnTo>
                  <a:pt x="840028" y="90919"/>
                </a:lnTo>
                <a:lnTo>
                  <a:pt x="857377" y="87553"/>
                </a:lnTo>
                <a:lnTo>
                  <a:pt x="865619" y="88252"/>
                </a:lnTo>
                <a:lnTo>
                  <a:pt x="899248" y="105892"/>
                </a:lnTo>
                <a:lnTo>
                  <a:pt x="899248" y="82880"/>
                </a:lnTo>
                <a:lnTo>
                  <a:pt x="888555" y="78498"/>
                </a:lnTo>
                <a:lnTo>
                  <a:pt x="879919" y="75628"/>
                </a:lnTo>
                <a:lnTo>
                  <a:pt x="872426" y="74079"/>
                </a:lnTo>
                <a:lnTo>
                  <a:pt x="865124" y="73596"/>
                </a:lnTo>
                <a:lnTo>
                  <a:pt x="857377" y="73596"/>
                </a:lnTo>
                <a:lnTo>
                  <a:pt x="818095" y="92316"/>
                </a:lnTo>
                <a:lnTo>
                  <a:pt x="793038" y="128866"/>
                </a:lnTo>
                <a:lnTo>
                  <a:pt x="791133" y="146418"/>
                </a:lnTo>
                <a:lnTo>
                  <a:pt x="792556" y="162890"/>
                </a:lnTo>
                <a:lnTo>
                  <a:pt x="812927" y="199948"/>
                </a:lnTo>
                <a:lnTo>
                  <a:pt x="854798" y="212039"/>
                </a:lnTo>
                <a:lnTo>
                  <a:pt x="860539" y="212039"/>
                </a:lnTo>
                <a:lnTo>
                  <a:pt x="867130" y="210870"/>
                </a:lnTo>
                <a:lnTo>
                  <a:pt x="868565" y="209715"/>
                </a:lnTo>
                <a:lnTo>
                  <a:pt x="885304" y="195503"/>
                </a:lnTo>
                <a:lnTo>
                  <a:pt x="900404" y="182702"/>
                </a:lnTo>
                <a:lnTo>
                  <a:pt x="899033" y="208229"/>
                </a:lnTo>
                <a:lnTo>
                  <a:pt x="898969" y="209499"/>
                </a:lnTo>
                <a:lnTo>
                  <a:pt x="913028" y="208648"/>
                </a:lnTo>
                <a:lnTo>
                  <a:pt x="917613" y="208229"/>
                </a:lnTo>
                <a:lnTo>
                  <a:pt x="933386" y="208229"/>
                </a:lnTo>
                <a:lnTo>
                  <a:pt x="935393" y="208864"/>
                </a:lnTo>
                <a:lnTo>
                  <a:pt x="941133" y="208864"/>
                </a:lnTo>
                <a:lnTo>
                  <a:pt x="947153" y="209499"/>
                </a:lnTo>
                <a:lnTo>
                  <a:pt x="947153" y="208229"/>
                </a:lnTo>
                <a:lnTo>
                  <a:pt x="947153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58045" y="3159747"/>
            <a:ext cx="1196340" cy="141605"/>
          </a:xfrm>
          <a:custGeom>
            <a:avLst/>
            <a:gdLst/>
            <a:ahLst/>
            <a:cxnLst/>
            <a:rect l="l" t="t" r="r" b="b"/>
            <a:pathLst>
              <a:path w="1196339" h="141604">
                <a:moveTo>
                  <a:pt x="110998" y="10083"/>
                </a:moveTo>
                <a:lnTo>
                  <a:pt x="102603" y="5613"/>
                </a:lnTo>
                <a:lnTo>
                  <a:pt x="94462" y="2463"/>
                </a:lnTo>
                <a:lnTo>
                  <a:pt x="86258" y="622"/>
                </a:lnTo>
                <a:lnTo>
                  <a:pt x="77724" y="12"/>
                </a:lnTo>
                <a:lnTo>
                  <a:pt x="66979" y="1054"/>
                </a:lnTo>
                <a:lnTo>
                  <a:pt x="30683" y="16471"/>
                </a:lnTo>
                <a:lnTo>
                  <a:pt x="1968" y="56680"/>
                </a:lnTo>
                <a:lnTo>
                  <a:pt x="0" y="74688"/>
                </a:lnTo>
                <a:lnTo>
                  <a:pt x="4851" y="101473"/>
                </a:lnTo>
                <a:lnTo>
                  <a:pt x="18415" y="122428"/>
                </a:lnTo>
                <a:lnTo>
                  <a:pt x="39192" y="136105"/>
                </a:lnTo>
                <a:lnTo>
                  <a:pt x="65671" y="140982"/>
                </a:lnTo>
                <a:lnTo>
                  <a:pt x="77698" y="140042"/>
                </a:lnTo>
                <a:lnTo>
                  <a:pt x="100380" y="120992"/>
                </a:lnTo>
                <a:lnTo>
                  <a:pt x="92938" y="123672"/>
                </a:lnTo>
                <a:lnTo>
                  <a:pt x="85559" y="125234"/>
                </a:lnTo>
                <a:lnTo>
                  <a:pt x="78003" y="125742"/>
                </a:lnTo>
                <a:lnTo>
                  <a:pt x="56324" y="121297"/>
                </a:lnTo>
                <a:lnTo>
                  <a:pt x="39674" y="108673"/>
                </a:lnTo>
                <a:lnTo>
                  <a:pt x="28994" y="88950"/>
                </a:lnTo>
                <a:lnTo>
                  <a:pt x="25234" y="63207"/>
                </a:lnTo>
                <a:lnTo>
                  <a:pt x="27876" y="42773"/>
                </a:lnTo>
                <a:lnTo>
                  <a:pt x="35623" y="27736"/>
                </a:lnTo>
                <a:lnTo>
                  <a:pt x="48221" y="18440"/>
                </a:lnTo>
                <a:lnTo>
                  <a:pt x="65392" y="15265"/>
                </a:lnTo>
                <a:lnTo>
                  <a:pt x="74904" y="16268"/>
                </a:lnTo>
                <a:lnTo>
                  <a:pt x="83947" y="19011"/>
                </a:lnTo>
                <a:lnTo>
                  <a:pt x="91592" y="23088"/>
                </a:lnTo>
                <a:lnTo>
                  <a:pt x="96939" y="28079"/>
                </a:lnTo>
                <a:lnTo>
                  <a:pt x="98945" y="45440"/>
                </a:lnTo>
                <a:lnTo>
                  <a:pt x="106984" y="45440"/>
                </a:lnTo>
                <a:lnTo>
                  <a:pt x="107238" y="35801"/>
                </a:lnTo>
                <a:lnTo>
                  <a:pt x="108013" y="26695"/>
                </a:lnTo>
                <a:lnTo>
                  <a:pt x="109270" y="18122"/>
                </a:lnTo>
                <a:lnTo>
                  <a:pt x="110998" y="10083"/>
                </a:lnTo>
                <a:close/>
              </a:path>
              <a:path w="1196339" h="141604">
                <a:moveTo>
                  <a:pt x="226822" y="3187"/>
                </a:moveTo>
                <a:lnTo>
                  <a:pt x="223672" y="1168"/>
                </a:lnTo>
                <a:lnTo>
                  <a:pt x="218503" y="12"/>
                </a:lnTo>
                <a:lnTo>
                  <a:pt x="213347" y="12"/>
                </a:lnTo>
                <a:lnTo>
                  <a:pt x="173482" y="30810"/>
                </a:lnTo>
                <a:lnTo>
                  <a:pt x="173482" y="1168"/>
                </a:lnTo>
                <a:lnTo>
                  <a:pt x="170903" y="12"/>
                </a:lnTo>
                <a:lnTo>
                  <a:pt x="159867" y="4165"/>
                </a:lnTo>
                <a:lnTo>
                  <a:pt x="148742" y="7531"/>
                </a:lnTo>
                <a:lnTo>
                  <a:pt x="137502" y="10096"/>
                </a:lnTo>
                <a:lnTo>
                  <a:pt x="126161" y="11811"/>
                </a:lnTo>
                <a:lnTo>
                  <a:pt x="126149" y="19850"/>
                </a:lnTo>
                <a:lnTo>
                  <a:pt x="148234" y="19850"/>
                </a:lnTo>
                <a:lnTo>
                  <a:pt x="149390" y="21856"/>
                </a:lnTo>
                <a:lnTo>
                  <a:pt x="149390" y="123558"/>
                </a:lnTo>
                <a:lnTo>
                  <a:pt x="148526" y="125564"/>
                </a:lnTo>
                <a:lnTo>
                  <a:pt x="138772" y="126149"/>
                </a:lnTo>
                <a:lnTo>
                  <a:pt x="125577" y="127012"/>
                </a:lnTo>
                <a:lnTo>
                  <a:pt x="125577" y="135902"/>
                </a:lnTo>
                <a:lnTo>
                  <a:pt x="148259" y="134950"/>
                </a:lnTo>
                <a:lnTo>
                  <a:pt x="155219" y="134721"/>
                </a:lnTo>
                <a:lnTo>
                  <a:pt x="160858" y="134632"/>
                </a:lnTo>
                <a:lnTo>
                  <a:pt x="164719" y="134658"/>
                </a:lnTo>
                <a:lnTo>
                  <a:pt x="170281" y="134797"/>
                </a:lnTo>
                <a:lnTo>
                  <a:pt x="181381" y="135178"/>
                </a:lnTo>
                <a:lnTo>
                  <a:pt x="201866" y="135902"/>
                </a:lnTo>
                <a:lnTo>
                  <a:pt x="201866" y="127012"/>
                </a:lnTo>
                <a:lnTo>
                  <a:pt x="186956" y="126149"/>
                </a:lnTo>
                <a:lnTo>
                  <a:pt x="174053" y="125285"/>
                </a:lnTo>
                <a:lnTo>
                  <a:pt x="173482" y="124421"/>
                </a:lnTo>
                <a:lnTo>
                  <a:pt x="173482" y="55854"/>
                </a:lnTo>
                <a:lnTo>
                  <a:pt x="175488" y="43611"/>
                </a:lnTo>
                <a:lnTo>
                  <a:pt x="180962" y="33528"/>
                </a:lnTo>
                <a:lnTo>
                  <a:pt x="189077" y="26682"/>
                </a:lnTo>
                <a:lnTo>
                  <a:pt x="199009" y="24155"/>
                </a:lnTo>
                <a:lnTo>
                  <a:pt x="207619" y="24155"/>
                </a:lnTo>
                <a:lnTo>
                  <a:pt x="213639" y="28282"/>
                </a:lnTo>
                <a:lnTo>
                  <a:pt x="218224" y="37693"/>
                </a:lnTo>
                <a:lnTo>
                  <a:pt x="224243" y="37693"/>
                </a:lnTo>
                <a:lnTo>
                  <a:pt x="226822" y="3187"/>
                </a:lnTo>
                <a:close/>
              </a:path>
              <a:path w="1196339" h="141604">
                <a:moveTo>
                  <a:pt x="379996" y="66903"/>
                </a:moveTo>
                <a:lnTo>
                  <a:pt x="374980" y="40043"/>
                </a:lnTo>
                <a:lnTo>
                  <a:pt x="361022" y="18859"/>
                </a:lnTo>
                <a:lnTo>
                  <a:pt x="353314" y="13855"/>
                </a:lnTo>
                <a:lnTo>
                  <a:pt x="353314" y="77635"/>
                </a:lnTo>
                <a:lnTo>
                  <a:pt x="350659" y="100266"/>
                </a:lnTo>
                <a:lnTo>
                  <a:pt x="343090" y="117411"/>
                </a:lnTo>
                <a:lnTo>
                  <a:pt x="331165" y="128282"/>
                </a:lnTo>
                <a:lnTo>
                  <a:pt x="315455" y="132080"/>
                </a:lnTo>
                <a:lnTo>
                  <a:pt x="296240" y="127076"/>
                </a:lnTo>
                <a:lnTo>
                  <a:pt x="281393" y="112941"/>
                </a:lnTo>
                <a:lnTo>
                  <a:pt x="271805" y="91059"/>
                </a:lnTo>
                <a:lnTo>
                  <a:pt x="268414" y="62788"/>
                </a:lnTo>
                <a:lnTo>
                  <a:pt x="270903" y="40043"/>
                </a:lnTo>
                <a:lnTo>
                  <a:pt x="270954" y="39636"/>
                </a:lnTo>
                <a:lnTo>
                  <a:pt x="278447" y="22745"/>
                </a:lnTo>
                <a:lnTo>
                  <a:pt x="290664" y="12420"/>
                </a:lnTo>
                <a:lnTo>
                  <a:pt x="307416" y="8902"/>
                </a:lnTo>
                <a:lnTo>
                  <a:pt x="325729" y="14084"/>
                </a:lnTo>
                <a:lnTo>
                  <a:pt x="340258" y="28422"/>
                </a:lnTo>
                <a:lnTo>
                  <a:pt x="349846" y="50190"/>
                </a:lnTo>
                <a:lnTo>
                  <a:pt x="353314" y="77635"/>
                </a:lnTo>
                <a:lnTo>
                  <a:pt x="353314" y="13855"/>
                </a:lnTo>
                <a:lnTo>
                  <a:pt x="345719" y="8902"/>
                </a:lnTo>
                <a:lnTo>
                  <a:pt x="339699" y="4991"/>
                </a:lnTo>
                <a:lnTo>
                  <a:pt x="312661" y="12"/>
                </a:lnTo>
                <a:lnTo>
                  <a:pt x="283857" y="5334"/>
                </a:lnTo>
                <a:lnTo>
                  <a:pt x="261467" y="20243"/>
                </a:lnTo>
                <a:lnTo>
                  <a:pt x="246926" y="43205"/>
                </a:lnTo>
                <a:lnTo>
                  <a:pt x="241757" y="72669"/>
                </a:lnTo>
                <a:lnTo>
                  <a:pt x="246278" y="100266"/>
                </a:lnTo>
                <a:lnTo>
                  <a:pt x="246316" y="100495"/>
                </a:lnTo>
                <a:lnTo>
                  <a:pt x="259143" y="122059"/>
                </a:lnTo>
                <a:lnTo>
                  <a:pt x="278892" y="136017"/>
                </a:lnTo>
                <a:lnTo>
                  <a:pt x="304279" y="140970"/>
                </a:lnTo>
                <a:lnTo>
                  <a:pt x="334733" y="135483"/>
                </a:lnTo>
                <a:lnTo>
                  <a:pt x="340042" y="132080"/>
                </a:lnTo>
                <a:lnTo>
                  <a:pt x="358698" y="120154"/>
                </a:lnTo>
                <a:lnTo>
                  <a:pt x="374370" y="96723"/>
                </a:lnTo>
                <a:lnTo>
                  <a:pt x="379996" y="66903"/>
                </a:lnTo>
                <a:close/>
              </a:path>
              <a:path w="1196339" h="141604">
                <a:moveTo>
                  <a:pt x="502196" y="83350"/>
                </a:moveTo>
                <a:lnTo>
                  <a:pt x="468185" y="58762"/>
                </a:lnTo>
                <a:lnTo>
                  <a:pt x="452005" y="55245"/>
                </a:lnTo>
                <a:lnTo>
                  <a:pt x="437197" y="51460"/>
                </a:lnTo>
                <a:lnTo>
                  <a:pt x="427545" y="46634"/>
                </a:lnTo>
                <a:lnTo>
                  <a:pt x="422313" y="40182"/>
                </a:lnTo>
                <a:lnTo>
                  <a:pt x="420738" y="31496"/>
                </a:lnTo>
                <a:lnTo>
                  <a:pt x="422567" y="21869"/>
                </a:lnTo>
                <a:lnTo>
                  <a:pt x="427939" y="14770"/>
                </a:lnTo>
                <a:lnTo>
                  <a:pt x="436575" y="10401"/>
                </a:lnTo>
                <a:lnTo>
                  <a:pt x="448271" y="8902"/>
                </a:lnTo>
                <a:lnTo>
                  <a:pt x="461657" y="10731"/>
                </a:lnTo>
                <a:lnTo>
                  <a:pt x="472389" y="15760"/>
                </a:lnTo>
                <a:lnTo>
                  <a:pt x="479526" y="23380"/>
                </a:lnTo>
                <a:lnTo>
                  <a:pt x="482117" y="32943"/>
                </a:lnTo>
                <a:lnTo>
                  <a:pt x="482117" y="39687"/>
                </a:lnTo>
                <a:lnTo>
                  <a:pt x="490143" y="39687"/>
                </a:lnTo>
                <a:lnTo>
                  <a:pt x="490359" y="28829"/>
                </a:lnTo>
                <a:lnTo>
                  <a:pt x="490639" y="20535"/>
                </a:lnTo>
                <a:lnTo>
                  <a:pt x="491020" y="13690"/>
                </a:lnTo>
                <a:lnTo>
                  <a:pt x="491578" y="7200"/>
                </a:lnTo>
                <a:lnTo>
                  <a:pt x="480987" y="3886"/>
                </a:lnTo>
                <a:lnTo>
                  <a:pt x="471639" y="1663"/>
                </a:lnTo>
                <a:lnTo>
                  <a:pt x="462940" y="406"/>
                </a:lnTo>
                <a:lnTo>
                  <a:pt x="454291" y="0"/>
                </a:lnTo>
                <a:lnTo>
                  <a:pt x="431863" y="2908"/>
                </a:lnTo>
                <a:lnTo>
                  <a:pt x="414985" y="11226"/>
                </a:lnTo>
                <a:lnTo>
                  <a:pt x="404355" y="24434"/>
                </a:lnTo>
                <a:lnTo>
                  <a:pt x="400646" y="41973"/>
                </a:lnTo>
                <a:lnTo>
                  <a:pt x="401840" y="51638"/>
                </a:lnTo>
                <a:lnTo>
                  <a:pt x="436981" y="77673"/>
                </a:lnTo>
                <a:lnTo>
                  <a:pt x="462622" y="84213"/>
                </a:lnTo>
                <a:lnTo>
                  <a:pt x="470928" y="87020"/>
                </a:lnTo>
                <a:lnTo>
                  <a:pt x="476631" y="91160"/>
                </a:lnTo>
                <a:lnTo>
                  <a:pt x="479920" y="96837"/>
                </a:lnTo>
                <a:lnTo>
                  <a:pt x="480974" y="104178"/>
                </a:lnTo>
                <a:lnTo>
                  <a:pt x="478396" y="114935"/>
                </a:lnTo>
                <a:lnTo>
                  <a:pt x="471208" y="123355"/>
                </a:lnTo>
                <a:lnTo>
                  <a:pt x="460184" y="128841"/>
                </a:lnTo>
                <a:lnTo>
                  <a:pt x="446112" y="130797"/>
                </a:lnTo>
                <a:lnTo>
                  <a:pt x="431609" y="128955"/>
                </a:lnTo>
                <a:lnTo>
                  <a:pt x="420230" y="123799"/>
                </a:lnTo>
                <a:lnTo>
                  <a:pt x="412788" y="115862"/>
                </a:lnTo>
                <a:lnTo>
                  <a:pt x="410121" y="105714"/>
                </a:lnTo>
                <a:lnTo>
                  <a:pt x="410121" y="93599"/>
                </a:lnTo>
                <a:lnTo>
                  <a:pt x="401485" y="93624"/>
                </a:lnTo>
                <a:lnTo>
                  <a:pt x="401320" y="106768"/>
                </a:lnTo>
                <a:lnTo>
                  <a:pt x="400837" y="116992"/>
                </a:lnTo>
                <a:lnTo>
                  <a:pt x="399961" y="125628"/>
                </a:lnTo>
                <a:lnTo>
                  <a:pt x="398653" y="134010"/>
                </a:lnTo>
                <a:lnTo>
                  <a:pt x="409232" y="137185"/>
                </a:lnTo>
                <a:lnTo>
                  <a:pt x="418947" y="139357"/>
                </a:lnTo>
                <a:lnTo>
                  <a:pt x="428332" y="140589"/>
                </a:lnTo>
                <a:lnTo>
                  <a:pt x="437946" y="140982"/>
                </a:lnTo>
                <a:lnTo>
                  <a:pt x="463829" y="137375"/>
                </a:lnTo>
                <a:lnTo>
                  <a:pt x="484149" y="127304"/>
                </a:lnTo>
                <a:lnTo>
                  <a:pt x="497433" y="111912"/>
                </a:lnTo>
                <a:lnTo>
                  <a:pt x="502196" y="92329"/>
                </a:lnTo>
                <a:lnTo>
                  <a:pt x="502196" y="83350"/>
                </a:lnTo>
                <a:close/>
              </a:path>
              <a:path w="1196339" h="141604">
                <a:moveTo>
                  <a:pt x="622846" y="83350"/>
                </a:moveTo>
                <a:lnTo>
                  <a:pt x="588835" y="58762"/>
                </a:lnTo>
                <a:lnTo>
                  <a:pt x="572655" y="55245"/>
                </a:lnTo>
                <a:lnTo>
                  <a:pt x="557847" y="51460"/>
                </a:lnTo>
                <a:lnTo>
                  <a:pt x="548195" y="46634"/>
                </a:lnTo>
                <a:lnTo>
                  <a:pt x="542963" y="40182"/>
                </a:lnTo>
                <a:lnTo>
                  <a:pt x="541388" y="31496"/>
                </a:lnTo>
                <a:lnTo>
                  <a:pt x="543217" y="21869"/>
                </a:lnTo>
                <a:lnTo>
                  <a:pt x="548589" y="14770"/>
                </a:lnTo>
                <a:lnTo>
                  <a:pt x="557225" y="10401"/>
                </a:lnTo>
                <a:lnTo>
                  <a:pt x="568921" y="8902"/>
                </a:lnTo>
                <a:lnTo>
                  <a:pt x="582307" y="10731"/>
                </a:lnTo>
                <a:lnTo>
                  <a:pt x="593039" y="15760"/>
                </a:lnTo>
                <a:lnTo>
                  <a:pt x="600176" y="23380"/>
                </a:lnTo>
                <a:lnTo>
                  <a:pt x="602767" y="32943"/>
                </a:lnTo>
                <a:lnTo>
                  <a:pt x="602767" y="39687"/>
                </a:lnTo>
                <a:lnTo>
                  <a:pt x="610793" y="39687"/>
                </a:lnTo>
                <a:lnTo>
                  <a:pt x="611009" y="28829"/>
                </a:lnTo>
                <a:lnTo>
                  <a:pt x="611289" y="20535"/>
                </a:lnTo>
                <a:lnTo>
                  <a:pt x="611670" y="13690"/>
                </a:lnTo>
                <a:lnTo>
                  <a:pt x="612228" y="7200"/>
                </a:lnTo>
                <a:lnTo>
                  <a:pt x="601637" y="3886"/>
                </a:lnTo>
                <a:lnTo>
                  <a:pt x="592289" y="1663"/>
                </a:lnTo>
                <a:lnTo>
                  <a:pt x="583590" y="406"/>
                </a:lnTo>
                <a:lnTo>
                  <a:pt x="574941" y="0"/>
                </a:lnTo>
                <a:lnTo>
                  <a:pt x="552513" y="2908"/>
                </a:lnTo>
                <a:lnTo>
                  <a:pt x="535635" y="11226"/>
                </a:lnTo>
                <a:lnTo>
                  <a:pt x="525005" y="24434"/>
                </a:lnTo>
                <a:lnTo>
                  <a:pt x="521296" y="41973"/>
                </a:lnTo>
                <a:lnTo>
                  <a:pt x="522490" y="51638"/>
                </a:lnTo>
                <a:lnTo>
                  <a:pt x="557631" y="77673"/>
                </a:lnTo>
                <a:lnTo>
                  <a:pt x="583272" y="84213"/>
                </a:lnTo>
                <a:lnTo>
                  <a:pt x="591578" y="87020"/>
                </a:lnTo>
                <a:lnTo>
                  <a:pt x="597281" y="91160"/>
                </a:lnTo>
                <a:lnTo>
                  <a:pt x="600570" y="96837"/>
                </a:lnTo>
                <a:lnTo>
                  <a:pt x="601624" y="104178"/>
                </a:lnTo>
                <a:lnTo>
                  <a:pt x="599046" y="114935"/>
                </a:lnTo>
                <a:lnTo>
                  <a:pt x="591858" y="123355"/>
                </a:lnTo>
                <a:lnTo>
                  <a:pt x="580834" y="128841"/>
                </a:lnTo>
                <a:lnTo>
                  <a:pt x="566762" y="130797"/>
                </a:lnTo>
                <a:lnTo>
                  <a:pt x="552259" y="128955"/>
                </a:lnTo>
                <a:lnTo>
                  <a:pt x="540880" y="123799"/>
                </a:lnTo>
                <a:lnTo>
                  <a:pt x="533438" y="115862"/>
                </a:lnTo>
                <a:lnTo>
                  <a:pt x="530771" y="105714"/>
                </a:lnTo>
                <a:lnTo>
                  <a:pt x="530771" y="93599"/>
                </a:lnTo>
                <a:lnTo>
                  <a:pt x="522135" y="93624"/>
                </a:lnTo>
                <a:lnTo>
                  <a:pt x="521970" y="106768"/>
                </a:lnTo>
                <a:lnTo>
                  <a:pt x="521487" y="116992"/>
                </a:lnTo>
                <a:lnTo>
                  <a:pt x="520611" y="125628"/>
                </a:lnTo>
                <a:lnTo>
                  <a:pt x="519303" y="134010"/>
                </a:lnTo>
                <a:lnTo>
                  <a:pt x="529882" y="137185"/>
                </a:lnTo>
                <a:lnTo>
                  <a:pt x="539597" y="139357"/>
                </a:lnTo>
                <a:lnTo>
                  <a:pt x="548982" y="140589"/>
                </a:lnTo>
                <a:lnTo>
                  <a:pt x="558596" y="140982"/>
                </a:lnTo>
                <a:lnTo>
                  <a:pt x="584479" y="137375"/>
                </a:lnTo>
                <a:lnTo>
                  <a:pt x="604799" y="127304"/>
                </a:lnTo>
                <a:lnTo>
                  <a:pt x="618083" y="111912"/>
                </a:lnTo>
                <a:lnTo>
                  <a:pt x="622846" y="92329"/>
                </a:lnTo>
                <a:lnTo>
                  <a:pt x="622846" y="83350"/>
                </a:lnTo>
                <a:close/>
              </a:path>
              <a:path w="1196339" h="141604">
                <a:moveTo>
                  <a:pt x="780046" y="66903"/>
                </a:moveTo>
                <a:lnTo>
                  <a:pt x="775030" y="40043"/>
                </a:lnTo>
                <a:lnTo>
                  <a:pt x="761072" y="18859"/>
                </a:lnTo>
                <a:lnTo>
                  <a:pt x="753364" y="13855"/>
                </a:lnTo>
                <a:lnTo>
                  <a:pt x="753364" y="77635"/>
                </a:lnTo>
                <a:lnTo>
                  <a:pt x="750709" y="100266"/>
                </a:lnTo>
                <a:lnTo>
                  <a:pt x="743140" y="117411"/>
                </a:lnTo>
                <a:lnTo>
                  <a:pt x="731215" y="128282"/>
                </a:lnTo>
                <a:lnTo>
                  <a:pt x="715505" y="132080"/>
                </a:lnTo>
                <a:lnTo>
                  <a:pt x="696290" y="127076"/>
                </a:lnTo>
                <a:lnTo>
                  <a:pt x="681443" y="112941"/>
                </a:lnTo>
                <a:lnTo>
                  <a:pt x="671855" y="91059"/>
                </a:lnTo>
                <a:lnTo>
                  <a:pt x="668464" y="62788"/>
                </a:lnTo>
                <a:lnTo>
                  <a:pt x="670953" y="40043"/>
                </a:lnTo>
                <a:lnTo>
                  <a:pt x="671004" y="39636"/>
                </a:lnTo>
                <a:lnTo>
                  <a:pt x="678497" y="22745"/>
                </a:lnTo>
                <a:lnTo>
                  <a:pt x="690714" y="12420"/>
                </a:lnTo>
                <a:lnTo>
                  <a:pt x="707466" y="8902"/>
                </a:lnTo>
                <a:lnTo>
                  <a:pt x="725779" y="14084"/>
                </a:lnTo>
                <a:lnTo>
                  <a:pt x="740308" y="28422"/>
                </a:lnTo>
                <a:lnTo>
                  <a:pt x="749896" y="50190"/>
                </a:lnTo>
                <a:lnTo>
                  <a:pt x="753364" y="77635"/>
                </a:lnTo>
                <a:lnTo>
                  <a:pt x="753364" y="13855"/>
                </a:lnTo>
                <a:lnTo>
                  <a:pt x="745769" y="8902"/>
                </a:lnTo>
                <a:lnTo>
                  <a:pt x="739749" y="4991"/>
                </a:lnTo>
                <a:lnTo>
                  <a:pt x="712711" y="12"/>
                </a:lnTo>
                <a:lnTo>
                  <a:pt x="683907" y="5334"/>
                </a:lnTo>
                <a:lnTo>
                  <a:pt x="661517" y="20243"/>
                </a:lnTo>
                <a:lnTo>
                  <a:pt x="646976" y="43205"/>
                </a:lnTo>
                <a:lnTo>
                  <a:pt x="641807" y="72669"/>
                </a:lnTo>
                <a:lnTo>
                  <a:pt x="646328" y="100266"/>
                </a:lnTo>
                <a:lnTo>
                  <a:pt x="646366" y="100495"/>
                </a:lnTo>
                <a:lnTo>
                  <a:pt x="659193" y="122059"/>
                </a:lnTo>
                <a:lnTo>
                  <a:pt x="678942" y="136017"/>
                </a:lnTo>
                <a:lnTo>
                  <a:pt x="704329" y="140970"/>
                </a:lnTo>
                <a:lnTo>
                  <a:pt x="734783" y="135483"/>
                </a:lnTo>
                <a:lnTo>
                  <a:pt x="740092" y="132080"/>
                </a:lnTo>
                <a:lnTo>
                  <a:pt x="758748" y="120154"/>
                </a:lnTo>
                <a:lnTo>
                  <a:pt x="774420" y="96723"/>
                </a:lnTo>
                <a:lnTo>
                  <a:pt x="780046" y="66903"/>
                </a:lnTo>
                <a:close/>
              </a:path>
              <a:path w="1196339" h="141604">
                <a:moveTo>
                  <a:pt x="943419" y="2984"/>
                </a:moveTo>
                <a:lnTo>
                  <a:pt x="925207" y="3644"/>
                </a:lnTo>
                <a:lnTo>
                  <a:pt x="920178" y="3810"/>
                </a:lnTo>
                <a:lnTo>
                  <a:pt x="916457" y="3860"/>
                </a:lnTo>
                <a:lnTo>
                  <a:pt x="912723" y="3810"/>
                </a:lnTo>
                <a:lnTo>
                  <a:pt x="907707" y="3644"/>
                </a:lnTo>
                <a:lnTo>
                  <a:pt x="889495" y="2984"/>
                </a:lnTo>
                <a:lnTo>
                  <a:pt x="889495" y="11061"/>
                </a:lnTo>
                <a:lnTo>
                  <a:pt x="901255" y="11633"/>
                </a:lnTo>
                <a:lnTo>
                  <a:pt x="905840" y="11925"/>
                </a:lnTo>
                <a:lnTo>
                  <a:pt x="908138" y="14516"/>
                </a:lnTo>
                <a:lnTo>
                  <a:pt x="908138" y="23723"/>
                </a:lnTo>
                <a:lnTo>
                  <a:pt x="906132" y="31496"/>
                </a:lnTo>
                <a:lnTo>
                  <a:pt x="902690" y="40132"/>
                </a:lnTo>
                <a:lnTo>
                  <a:pt x="890651" y="70650"/>
                </a:lnTo>
                <a:lnTo>
                  <a:pt x="887945" y="77114"/>
                </a:lnTo>
                <a:lnTo>
                  <a:pt x="884555" y="84975"/>
                </a:lnTo>
                <a:lnTo>
                  <a:pt x="879754" y="95758"/>
                </a:lnTo>
                <a:lnTo>
                  <a:pt x="872871" y="110959"/>
                </a:lnTo>
                <a:lnTo>
                  <a:pt x="838746" y="28028"/>
                </a:lnTo>
                <a:lnTo>
                  <a:pt x="837018" y="24003"/>
                </a:lnTo>
                <a:lnTo>
                  <a:pt x="836155" y="20256"/>
                </a:lnTo>
                <a:lnTo>
                  <a:pt x="836155" y="13919"/>
                </a:lnTo>
                <a:lnTo>
                  <a:pt x="838746" y="11912"/>
                </a:lnTo>
                <a:lnTo>
                  <a:pt x="843330" y="11620"/>
                </a:lnTo>
                <a:lnTo>
                  <a:pt x="857377" y="11049"/>
                </a:lnTo>
                <a:lnTo>
                  <a:pt x="857377" y="2971"/>
                </a:lnTo>
                <a:lnTo>
                  <a:pt x="832104" y="3746"/>
                </a:lnTo>
                <a:lnTo>
                  <a:pt x="827405" y="3835"/>
                </a:lnTo>
                <a:lnTo>
                  <a:pt x="823823" y="3848"/>
                </a:lnTo>
                <a:lnTo>
                  <a:pt x="818299" y="3797"/>
                </a:lnTo>
                <a:lnTo>
                  <a:pt x="810412" y="3632"/>
                </a:lnTo>
                <a:lnTo>
                  <a:pt x="800912" y="3365"/>
                </a:lnTo>
                <a:lnTo>
                  <a:pt x="790536" y="2971"/>
                </a:lnTo>
                <a:lnTo>
                  <a:pt x="790549" y="11049"/>
                </a:lnTo>
                <a:lnTo>
                  <a:pt x="858520" y="137160"/>
                </a:lnTo>
                <a:lnTo>
                  <a:pt x="872858" y="137160"/>
                </a:lnTo>
                <a:lnTo>
                  <a:pt x="874585" y="132257"/>
                </a:lnTo>
                <a:lnTo>
                  <a:pt x="877443" y="124777"/>
                </a:lnTo>
                <a:lnTo>
                  <a:pt x="877443" y="124206"/>
                </a:lnTo>
                <a:lnTo>
                  <a:pt x="880592" y="115570"/>
                </a:lnTo>
                <a:lnTo>
                  <a:pt x="884326" y="105778"/>
                </a:lnTo>
                <a:lnTo>
                  <a:pt x="884618" y="105778"/>
                </a:lnTo>
                <a:lnTo>
                  <a:pt x="918464" y="30911"/>
                </a:lnTo>
                <a:lnTo>
                  <a:pt x="924763" y="17373"/>
                </a:lnTo>
                <a:lnTo>
                  <a:pt x="928789" y="12192"/>
                </a:lnTo>
                <a:lnTo>
                  <a:pt x="934516" y="11620"/>
                </a:lnTo>
                <a:lnTo>
                  <a:pt x="943419" y="11061"/>
                </a:lnTo>
                <a:lnTo>
                  <a:pt x="943419" y="2984"/>
                </a:lnTo>
                <a:close/>
              </a:path>
              <a:path w="1196339" h="141604">
                <a:moveTo>
                  <a:pt x="1079893" y="54546"/>
                </a:moveTo>
                <a:lnTo>
                  <a:pt x="1076071" y="32118"/>
                </a:lnTo>
                <a:lnTo>
                  <a:pt x="1065263" y="14922"/>
                </a:lnTo>
                <a:lnTo>
                  <a:pt x="1056068" y="8902"/>
                </a:lnTo>
                <a:lnTo>
                  <a:pt x="1054354" y="7785"/>
                </a:lnTo>
                <a:lnTo>
                  <a:pt x="1054354" y="57581"/>
                </a:lnTo>
                <a:lnTo>
                  <a:pt x="1037412" y="58216"/>
                </a:lnTo>
                <a:lnTo>
                  <a:pt x="1036574" y="58216"/>
                </a:lnTo>
                <a:lnTo>
                  <a:pt x="1029512" y="58381"/>
                </a:lnTo>
                <a:lnTo>
                  <a:pt x="1013625" y="58381"/>
                </a:lnTo>
                <a:lnTo>
                  <a:pt x="1008443" y="58216"/>
                </a:lnTo>
                <a:lnTo>
                  <a:pt x="1006779" y="58216"/>
                </a:lnTo>
                <a:lnTo>
                  <a:pt x="996416" y="57581"/>
                </a:lnTo>
                <a:lnTo>
                  <a:pt x="986091" y="56705"/>
                </a:lnTo>
                <a:lnTo>
                  <a:pt x="986142" y="54546"/>
                </a:lnTo>
                <a:lnTo>
                  <a:pt x="986218" y="51777"/>
                </a:lnTo>
                <a:lnTo>
                  <a:pt x="986320" y="47777"/>
                </a:lnTo>
                <a:lnTo>
                  <a:pt x="1013104" y="10325"/>
                </a:lnTo>
                <a:lnTo>
                  <a:pt x="1023086" y="8902"/>
                </a:lnTo>
                <a:lnTo>
                  <a:pt x="1032548" y="8902"/>
                </a:lnTo>
                <a:lnTo>
                  <a:pt x="1053439" y="44958"/>
                </a:lnTo>
                <a:lnTo>
                  <a:pt x="1054290" y="56705"/>
                </a:lnTo>
                <a:lnTo>
                  <a:pt x="1054354" y="57581"/>
                </a:lnTo>
                <a:lnTo>
                  <a:pt x="1054354" y="7785"/>
                </a:lnTo>
                <a:lnTo>
                  <a:pt x="1048435" y="3911"/>
                </a:lnTo>
                <a:lnTo>
                  <a:pt x="1026553" y="25"/>
                </a:lnTo>
                <a:lnTo>
                  <a:pt x="1018298" y="736"/>
                </a:lnTo>
                <a:lnTo>
                  <a:pt x="976769" y="21818"/>
                </a:lnTo>
                <a:lnTo>
                  <a:pt x="958875" y="72110"/>
                </a:lnTo>
                <a:lnTo>
                  <a:pt x="959662" y="85217"/>
                </a:lnTo>
                <a:lnTo>
                  <a:pt x="980884" y="127025"/>
                </a:lnTo>
                <a:lnTo>
                  <a:pt x="1023112" y="140995"/>
                </a:lnTo>
                <a:lnTo>
                  <a:pt x="1031087" y="140550"/>
                </a:lnTo>
                <a:lnTo>
                  <a:pt x="1069860" y="126339"/>
                </a:lnTo>
                <a:lnTo>
                  <a:pt x="1070241" y="125742"/>
                </a:lnTo>
                <a:lnTo>
                  <a:pt x="1071003" y="124587"/>
                </a:lnTo>
                <a:lnTo>
                  <a:pt x="1076731" y="114617"/>
                </a:lnTo>
                <a:lnTo>
                  <a:pt x="1073010" y="111696"/>
                </a:lnTo>
                <a:lnTo>
                  <a:pt x="1061173" y="118681"/>
                </a:lnTo>
                <a:lnTo>
                  <a:pt x="1052106" y="122986"/>
                </a:lnTo>
                <a:lnTo>
                  <a:pt x="1044168" y="125145"/>
                </a:lnTo>
                <a:lnTo>
                  <a:pt x="1035723" y="125742"/>
                </a:lnTo>
                <a:lnTo>
                  <a:pt x="1022388" y="124218"/>
                </a:lnTo>
                <a:lnTo>
                  <a:pt x="990079" y="96062"/>
                </a:lnTo>
                <a:lnTo>
                  <a:pt x="985532" y="68605"/>
                </a:lnTo>
                <a:lnTo>
                  <a:pt x="1027404" y="68605"/>
                </a:lnTo>
                <a:lnTo>
                  <a:pt x="1041069" y="68427"/>
                </a:lnTo>
                <a:lnTo>
                  <a:pt x="1053350" y="67779"/>
                </a:lnTo>
                <a:lnTo>
                  <a:pt x="1065631" y="66548"/>
                </a:lnTo>
                <a:lnTo>
                  <a:pt x="1079322" y="64592"/>
                </a:lnTo>
                <a:lnTo>
                  <a:pt x="1079614" y="60579"/>
                </a:lnTo>
                <a:lnTo>
                  <a:pt x="1079842" y="58381"/>
                </a:lnTo>
                <a:lnTo>
                  <a:pt x="1079893" y="54546"/>
                </a:lnTo>
                <a:close/>
              </a:path>
              <a:path w="1196339" h="141604">
                <a:moveTo>
                  <a:pt x="1195832" y="3187"/>
                </a:moveTo>
                <a:lnTo>
                  <a:pt x="1192682" y="1168"/>
                </a:lnTo>
                <a:lnTo>
                  <a:pt x="1187513" y="12"/>
                </a:lnTo>
                <a:lnTo>
                  <a:pt x="1182357" y="12"/>
                </a:lnTo>
                <a:lnTo>
                  <a:pt x="1142492" y="30810"/>
                </a:lnTo>
                <a:lnTo>
                  <a:pt x="1142492" y="1168"/>
                </a:lnTo>
                <a:lnTo>
                  <a:pt x="1139913" y="12"/>
                </a:lnTo>
                <a:lnTo>
                  <a:pt x="1128877" y="4165"/>
                </a:lnTo>
                <a:lnTo>
                  <a:pt x="1117752" y="7531"/>
                </a:lnTo>
                <a:lnTo>
                  <a:pt x="1106512" y="10096"/>
                </a:lnTo>
                <a:lnTo>
                  <a:pt x="1095171" y="11811"/>
                </a:lnTo>
                <a:lnTo>
                  <a:pt x="1095159" y="19850"/>
                </a:lnTo>
                <a:lnTo>
                  <a:pt x="1117244" y="19850"/>
                </a:lnTo>
                <a:lnTo>
                  <a:pt x="1118400" y="21856"/>
                </a:lnTo>
                <a:lnTo>
                  <a:pt x="1118400" y="123558"/>
                </a:lnTo>
                <a:lnTo>
                  <a:pt x="1117536" y="125564"/>
                </a:lnTo>
                <a:lnTo>
                  <a:pt x="1107782" y="126149"/>
                </a:lnTo>
                <a:lnTo>
                  <a:pt x="1094587" y="127012"/>
                </a:lnTo>
                <a:lnTo>
                  <a:pt x="1094587" y="135902"/>
                </a:lnTo>
                <a:lnTo>
                  <a:pt x="1117269" y="134950"/>
                </a:lnTo>
                <a:lnTo>
                  <a:pt x="1124229" y="134721"/>
                </a:lnTo>
                <a:lnTo>
                  <a:pt x="1129868" y="134632"/>
                </a:lnTo>
                <a:lnTo>
                  <a:pt x="1133729" y="134658"/>
                </a:lnTo>
                <a:lnTo>
                  <a:pt x="1139291" y="134797"/>
                </a:lnTo>
                <a:lnTo>
                  <a:pt x="1150391" y="135178"/>
                </a:lnTo>
                <a:lnTo>
                  <a:pt x="1170876" y="135902"/>
                </a:lnTo>
                <a:lnTo>
                  <a:pt x="1170876" y="127012"/>
                </a:lnTo>
                <a:lnTo>
                  <a:pt x="1155966" y="126149"/>
                </a:lnTo>
                <a:lnTo>
                  <a:pt x="1143063" y="125285"/>
                </a:lnTo>
                <a:lnTo>
                  <a:pt x="1142492" y="124421"/>
                </a:lnTo>
                <a:lnTo>
                  <a:pt x="1142492" y="55854"/>
                </a:lnTo>
                <a:lnTo>
                  <a:pt x="1144498" y="43611"/>
                </a:lnTo>
                <a:lnTo>
                  <a:pt x="1149972" y="33528"/>
                </a:lnTo>
                <a:lnTo>
                  <a:pt x="1158087" y="26682"/>
                </a:lnTo>
                <a:lnTo>
                  <a:pt x="1168019" y="24155"/>
                </a:lnTo>
                <a:lnTo>
                  <a:pt x="1176629" y="24155"/>
                </a:lnTo>
                <a:lnTo>
                  <a:pt x="1182649" y="28282"/>
                </a:lnTo>
                <a:lnTo>
                  <a:pt x="1187234" y="37693"/>
                </a:lnTo>
                <a:lnTo>
                  <a:pt x="1193253" y="37693"/>
                </a:lnTo>
                <a:lnTo>
                  <a:pt x="1195832" y="31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92769" y="3474046"/>
            <a:ext cx="98666" cy="98666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734587" y="3413823"/>
            <a:ext cx="966469" cy="214629"/>
            <a:chOff x="3734587" y="3413823"/>
            <a:chExt cx="966469" cy="214629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34587" y="3487407"/>
              <a:ext cx="395554" cy="14096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50245" y="3413823"/>
              <a:ext cx="550545" cy="214629"/>
            </a:xfrm>
            <a:custGeom>
              <a:avLst/>
              <a:gdLst/>
              <a:ahLst/>
              <a:cxnLst/>
              <a:rect l="l" t="t" r="r" b="b"/>
              <a:pathLst>
                <a:path w="550545" h="214629">
                  <a:moveTo>
                    <a:pt x="156019" y="200609"/>
                  </a:moveTo>
                  <a:lnTo>
                    <a:pt x="133070" y="199174"/>
                  </a:lnTo>
                  <a:lnTo>
                    <a:pt x="132207" y="197167"/>
                  </a:lnTo>
                  <a:lnTo>
                    <a:pt x="132207" y="182702"/>
                  </a:lnTo>
                  <a:lnTo>
                    <a:pt x="132207" y="87553"/>
                  </a:lnTo>
                  <a:lnTo>
                    <a:pt x="132207" y="82880"/>
                  </a:lnTo>
                  <a:lnTo>
                    <a:pt x="132207" y="2324"/>
                  </a:lnTo>
                  <a:lnTo>
                    <a:pt x="129628" y="0"/>
                  </a:lnTo>
                  <a:lnTo>
                    <a:pt x="120497" y="3238"/>
                  </a:lnTo>
                  <a:lnTo>
                    <a:pt x="111010" y="5842"/>
                  </a:lnTo>
                  <a:lnTo>
                    <a:pt x="99656" y="8191"/>
                  </a:lnTo>
                  <a:lnTo>
                    <a:pt x="84886" y="10617"/>
                  </a:lnTo>
                  <a:lnTo>
                    <a:pt x="84886" y="18643"/>
                  </a:lnTo>
                  <a:lnTo>
                    <a:pt x="106108" y="18643"/>
                  </a:lnTo>
                  <a:lnTo>
                    <a:pt x="108115" y="21793"/>
                  </a:lnTo>
                  <a:lnTo>
                    <a:pt x="108115" y="82880"/>
                  </a:lnTo>
                  <a:lnTo>
                    <a:pt x="108115" y="105892"/>
                  </a:lnTo>
                  <a:lnTo>
                    <a:pt x="108089" y="146418"/>
                  </a:lnTo>
                  <a:lnTo>
                    <a:pt x="107962" y="156438"/>
                  </a:lnTo>
                  <a:lnTo>
                    <a:pt x="107416" y="162890"/>
                  </a:lnTo>
                  <a:lnTo>
                    <a:pt x="107353" y="163664"/>
                  </a:lnTo>
                  <a:lnTo>
                    <a:pt x="78359" y="193916"/>
                  </a:lnTo>
                  <a:lnTo>
                    <a:pt x="68249" y="195503"/>
                  </a:lnTo>
                  <a:lnTo>
                    <a:pt x="50825" y="191173"/>
                  </a:lnTo>
                  <a:lnTo>
                    <a:pt x="37122" y="179082"/>
                  </a:lnTo>
                  <a:lnTo>
                    <a:pt x="28155" y="160604"/>
                  </a:lnTo>
                  <a:lnTo>
                    <a:pt x="24942" y="137096"/>
                  </a:lnTo>
                  <a:lnTo>
                    <a:pt x="27762" y="116192"/>
                  </a:lnTo>
                  <a:lnTo>
                    <a:pt x="35915" y="100634"/>
                  </a:lnTo>
                  <a:lnTo>
                    <a:pt x="48895" y="90919"/>
                  </a:lnTo>
                  <a:lnTo>
                    <a:pt x="66243" y="87553"/>
                  </a:lnTo>
                  <a:lnTo>
                    <a:pt x="74485" y="88252"/>
                  </a:lnTo>
                  <a:lnTo>
                    <a:pt x="108115" y="105892"/>
                  </a:lnTo>
                  <a:lnTo>
                    <a:pt x="108115" y="82880"/>
                  </a:lnTo>
                  <a:lnTo>
                    <a:pt x="97421" y="78498"/>
                  </a:lnTo>
                  <a:lnTo>
                    <a:pt x="88785" y="75628"/>
                  </a:lnTo>
                  <a:lnTo>
                    <a:pt x="81292" y="74079"/>
                  </a:lnTo>
                  <a:lnTo>
                    <a:pt x="73990" y="73596"/>
                  </a:lnTo>
                  <a:lnTo>
                    <a:pt x="66243" y="73596"/>
                  </a:lnTo>
                  <a:lnTo>
                    <a:pt x="26962" y="92316"/>
                  </a:lnTo>
                  <a:lnTo>
                    <a:pt x="1905" y="128866"/>
                  </a:lnTo>
                  <a:lnTo>
                    <a:pt x="0" y="146418"/>
                  </a:lnTo>
                  <a:lnTo>
                    <a:pt x="1422" y="162890"/>
                  </a:lnTo>
                  <a:lnTo>
                    <a:pt x="21793" y="199948"/>
                  </a:lnTo>
                  <a:lnTo>
                    <a:pt x="63665" y="212039"/>
                  </a:lnTo>
                  <a:lnTo>
                    <a:pt x="69405" y="212039"/>
                  </a:lnTo>
                  <a:lnTo>
                    <a:pt x="75996" y="210870"/>
                  </a:lnTo>
                  <a:lnTo>
                    <a:pt x="77431" y="209715"/>
                  </a:lnTo>
                  <a:lnTo>
                    <a:pt x="94170" y="195503"/>
                  </a:lnTo>
                  <a:lnTo>
                    <a:pt x="109270" y="182702"/>
                  </a:lnTo>
                  <a:lnTo>
                    <a:pt x="107899" y="208229"/>
                  </a:lnTo>
                  <a:lnTo>
                    <a:pt x="107835" y="209499"/>
                  </a:lnTo>
                  <a:lnTo>
                    <a:pt x="121894" y="208648"/>
                  </a:lnTo>
                  <a:lnTo>
                    <a:pt x="126479" y="208229"/>
                  </a:lnTo>
                  <a:lnTo>
                    <a:pt x="142252" y="208229"/>
                  </a:lnTo>
                  <a:lnTo>
                    <a:pt x="144259" y="208864"/>
                  </a:lnTo>
                  <a:lnTo>
                    <a:pt x="149999" y="208864"/>
                  </a:lnTo>
                  <a:lnTo>
                    <a:pt x="156019" y="209499"/>
                  </a:lnTo>
                  <a:lnTo>
                    <a:pt x="156019" y="208229"/>
                  </a:lnTo>
                  <a:lnTo>
                    <a:pt x="156019" y="200609"/>
                  </a:lnTo>
                  <a:close/>
                </a:path>
                <a:path w="550545" h="214629">
                  <a:moveTo>
                    <a:pt x="333413" y="200698"/>
                  </a:moveTo>
                  <a:lnTo>
                    <a:pt x="320090" y="199707"/>
                  </a:lnTo>
                  <a:lnTo>
                    <a:pt x="310337" y="199136"/>
                  </a:lnTo>
                  <a:lnTo>
                    <a:pt x="309473" y="197408"/>
                  </a:lnTo>
                  <a:lnTo>
                    <a:pt x="309473" y="182664"/>
                  </a:lnTo>
                  <a:lnTo>
                    <a:pt x="309473" y="74764"/>
                  </a:lnTo>
                  <a:lnTo>
                    <a:pt x="306895" y="73596"/>
                  </a:lnTo>
                  <a:lnTo>
                    <a:pt x="295859" y="77749"/>
                  </a:lnTo>
                  <a:lnTo>
                    <a:pt x="284734" y="81114"/>
                  </a:lnTo>
                  <a:lnTo>
                    <a:pt x="273494" y="83680"/>
                  </a:lnTo>
                  <a:lnTo>
                    <a:pt x="262153" y="85394"/>
                  </a:lnTo>
                  <a:lnTo>
                    <a:pt x="262153" y="93446"/>
                  </a:lnTo>
                  <a:lnTo>
                    <a:pt x="284238" y="93446"/>
                  </a:lnTo>
                  <a:lnTo>
                    <a:pt x="285394" y="95465"/>
                  </a:lnTo>
                  <a:lnTo>
                    <a:pt x="285394" y="167538"/>
                  </a:lnTo>
                  <a:lnTo>
                    <a:pt x="281381" y="175577"/>
                  </a:lnTo>
                  <a:lnTo>
                    <a:pt x="246380" y="194246"/>
                  </a:lnTo>
                  <a:lnTo>
                    <a:pt x="236347" y="194246"/>
                  </a:lnTo>
                  <a:lnTo>
                    <a:pt x="228307" y="191084"/>
                  </a:lnTo>
                  <a:lnTo>
                    <a:pt x="223723" y="185623"/>
                  </a:lnTo>
                  <a:lnTo>
                    <a:pt x="221081" y="181381"/>
                  </a:lnTo>
                  <a:lnTo>
                    <a:pt x="219329" y="175958"/>
                  </a:lnTo>
                  <a:lnTo>
                    <a:pt x="219202" y="175577"/>
                  </a:lnTo>
                  <a:lnTo>
                    <a:pt x="218071" y="168262"/>
                  </a:lnTo>
                  <a:lnTo>
                    <a:pt x="217703" y="159486"/>
                  </a:lnTo>
                  <a:lnTo>
                    <a:pt x="217703" y="74764"/>
                  </a:lnTo>
                  <a:lnTo>
                    <a:pt x="215150" y="73596"/>
                  </a:lnTo>
                  <a:lnTo>
                    <a:pt x="204076" y="77749"/>
                  </a:lnTo>
                  <a:lnTo>
                    <a:pt x="192951" y="81114"/>
                  </a:lnTo>
                  <a:lnTo>
                    <a:pt x="181724" y="83680"/>
                  </a:lnTo>
                  <a:lnTo>
                    <a:pt x="170383" y="85394"/>
                  </a:lnTo>
                  <a:lnTo>
                    <a:pt x="170383" y="93446"/>
                  </a:lnTo>
                  <a:lnTo>
                    <a:pt x="192468" y="93446"/>
                  </a:lnTo>
                  <a:lnTo>
                    <a:pt x="193624" y="95465"/>
                  </a:lnTo>
                  <a:lnTo>
                    <a:pt x="193738" y="167538"/>
                  </a:lnTo>
                  <a:lnTo>
                    <a:pt x="193954" y="175577"/>
                  </a:lnTo>
                  <a:lnTo>
                    <a:pt x="213512" y="208775"/>
                  </a:lnTo>
                  <a:lnTo>
                    <a:pt x="223012" y="211264"/>
                  </a:lnTo>
                  <a:lnTo>
                    <a:pt x="223558" y="211264"/>
                  </a:lnTo>
                  <a:lnTo>
                    <a:pt x="234061" y="212013"/>
                  </a:lnTo>
                  <a:lnTo>
                    <a:pt x="272961" y="194246"/>
                  </a:lnTo>
                  <a:lnTo>
                    <a:pt x="285394" y="182664"/>
                  </a:lnTo>
                  <a:lnTo>
                    <a:pt x="285356" y="185623"/>
                  </a:lnTo>
                  <a:lnTo>
                    <a:pt x="285242" y="191084"/>
                  </a:lnTo>
                  <a:lnTo>
                    <a:pt x="285127" y="194246"/>
                  </a:lnTo>
                  <a:lnTo>
                    <a:pt x="284530" y="204736"/>
                  </a:lnTo>
                  <a:lnTo>
                    <a:pt x="284314" y="208191"/>
                  </a:lnTo>
                  <a:lnTo>
                    <a:pt x="284238" y="209461"/>
                  </a:lnTo>
                  <a:lnTo>
                    <a:pt x="303453" y="208191"/>
                  </a:lnTo>
                  <a:lnTo>
                    <a:pt x="312064" y="208191"/>
                  </a:lnTo>
                  <a:lnTo>
                    <a:pt x="331851" y="209461"/>
                  </a:lnTo>
                  <a:lnTo>
                    <a:pt x="331851" y="208191"/>
                  </a:lnTo>
                  <a:lnTo>
                    <a:pt x="331851" y="200698"/>
                  </a:lnTo>
                  <a:lnTo>
                    <a:pt x="333413" y="200698"/>
                  </a:lnTo>
                  <a:close/>
                </a:path>
                <a:path w="550545" h="214629">
                  <a:moveTo>
                    <a:pt x="415658" y="200609"/>
                  </a:moveTo>
                  <a:lnTo>
                    <a:pt x="402463" y="199745"/>
                  </a:lnTo>
                  <a:lnTo>
                    <a:pt x="392709" y="199174"/>
                  </a:lnTo>
                  <a:lnTo>
                    <a:pt x="391845" y="197167"/>
                  </a:lnTo>
                  <a:lnTo>
                    <a:pt x="391845" y="2324"/>
                  </a:lnTo>
                  <a:lnTo>
                    <a:pt x="389267" y="0"/>
                  </a:lnTo>
                  <a:lnTo>
                    <a:pt x="380136" y="3251"/>
                  </a:lnTo>
                  <a:lnTo>
                    <a:pt x="370649" y="5880"/>
                  </a:lnTo>
                  <a:lnTo>
                    <a:pt x="359295" y="8229"/>
                  </a:lnTo>
                  <a:lnTo>
                    <a:pt x="344525" y="10642"/>
                  </a:lnTo>
                  <a:lnTo>
                    <a:pt x="344538" y="18669"/>
                  </a:lnTo>
                  <a:lnTo>
                    <a:pt x="365760" y="18669"/>
                  </a:lnTo>
                  <a:lnTo>
                    <a:pt x="367766" y="21831"/>
                  </a:lnTo>
                  <a:lnTo>
                    <a:pt x="367766" y="197154"/>
                  </a:lnTo>
                  <a:lnTo>
                    <a:pt x="366903" y="199174"/>
                  </a:lnTo>
                  <a:lnTo>
                    <a:pt x="357149" y="199745"/>
                  </a:lnTo>
                  <a:lnTo>
                    <a:pt x="343954" y="200609"/>
                  </a:lnTo>
                  <a:lnTo>
                    <a:pt x="343954" y="209499"/>
                  </a:lnTo>
                  <a:lnTo>
                    <a:pt x="360641" y="208775"/>
                  </a:lnTo>
                  <a:lnTo>
                    <a:pt x="369938" y="208394"/>
                  </a:lnTo>
                  <a:lnTo>
                    <a:pt x="375208" y="208254"/>
                  </a:lnTo>
                  <a:lnTo>
                    <a:pt x="379806" y="208229"/>
                  </a:lnTo>
                  <a:lnTo>
                    <a:pt x="384390" y="208254"/>
                  </a:lnTo>
                  <a:lnTo>
                    <a:pt x="389648" y="208394"/>
                  </a:lnTo>
                  <a:lnTo>
                    <a:pt x="398957" y="208775"/>
                  </a:lnTo>
                  <a:lnTo>
                    <a:pt x="415658" y="209499"/>
                  </a:lnTo>
                  <a:lnTo>
                    <a:pt x="415658" y="200609"/>
                  </a:lnTo>
                  <a:close/>
                </a:path>
                <a:path w="550545" h="214629">
                  <a:moveTo>
                    <a:pt x="550252" y="128130"/>
                  </a:moveTo>
                  <a:lnTo>
                    <a:pt x="546430" y="105702"/>
                  </a:lnTo>
                  <a:lnTo>
                    <a:pt x="535622" y="88506"/>
                  </a:lnTo>
                  <a:lnTo>
                    <a:pt x="526427" y="82486"/>
                  </a:lnTo>
                  <a:lnTo>
                    <a:pt x="524713" y="81368"/>
                  </a:lnTo>
                  <a:lnTo>
                    <a:pt x="524713" y="131165"/>
                  </a:lnTo>
                  <a:lnTo>
                    <a:pt x="507771" y="131800"/>
                  </a:lnTo>
                  <a:lnTo>
                    <a:pt x="506933" y="131800"/>
                  </a:lnTo>
                  <a:lnTo>
                    <a:pt x="499872" y="131965"/>
                  </a:lnTo>
                  <a:lnTo>
                    <a:pt x="483984" y="131965"/>
                  </a:lnTo>
                  <a:lnTo>
                    <a:pt x="478802" y="131800"/>
                  </a:lnTo>
                  <a:lnTo>
                    <a:pt x="477139" y="131800"/>
                  </a:lnTo>
                  <a:lnTo>
                    <a:pt x="466775" y="131165"/>
                  </a:lnTo>
                  <a:lnTo>
                    <a:pt x="456450" y="130289"/>
                  </a:lnTo>
                  <a:lnTo>
                    <a:pt x="456501" y="128130"/>
                  </a:lnTo>
                  <a:lnTo>
                    <a:pt x="456577" y="125361"/>
                  </a:lnTo>
                  <a:lnTo>
                    <a:pt x="456679" y="121361"/>
                  </a:lnTo>
                  <a:lnTo>
                    <a:pt x="483463" y="83908"/>
                  </a:lnTo>
                  <a:lnTo>
                    <a:pt x="493445" y="82486"/>
                  </a:lnTo>
                  <a:lnTo>
                    <a:pt x="502907" y="82486"/>
                  </a:lnTo>
                  <a:lnTo>
                    <a:pt x="523798" y="118541"/>
                  </a:lnTo>
                  <a:lnTo>
                    <a:pt x="524649" y="130289"/>
                  </a:lnTo>
                  <a:lnTo>
                    <a:pt x="524713" y="131165"/>
                  </a:lnTo>
                  <a:lnTo>
                    <a:pt x="524713" y="81368"/>
                  </a:lnTo>
                  <a:lnTo>
                    <a:pt x="518795" y="77495"/>
                  </a:lnTo>
                  <a:lnTo>
                    <a:pt x="496912" y="73609"/>
                  </a:lnTo>
                  <a:lnTo>
                    <a:pt x="488657" y="74320"/>
                  </a:lnTo>
                  <a:lnTo>
                    <a:pt x="447128" y="95402"/>
                  </a:lnTo>
                  <a:lnTo>
                    <a:pt x="429234" y="145694"/>
                  </a:lnTo>
                  <a:lnTo>
                    <a:pt x="430022" y="158800"/>
                  </a:lnTo>
                  <a:lnTo>
                    <a:pt x="451243" y="200609"/>
                  </a:lnTo>
                  <a:lnTo>
                    <a:pt x="493471" y="214579"/>
                  </a:lnTo>
                  <a:lnTo>
                    <a:pt x="501446" y="214134"/>
                  </a:lnTo>
                  <a:lnTo>
                    <a:pt x="540219" y="199923"/>
                  </a:lnTo>
                  <a:lnTo>
                    <a:pt x="540600" y="199326"/>
                  </a:lnTo>
                  <a:lnTo>
                    <a:pt x="541362" y="198170"/>
                  </a:lnTo>
                  <a:lnTo>
                    <a:pt x="547090" y="188201"/>
                  </a:lnTo>
                  <a:lnTo>
                    <a:pt x="543369" y="185280"/>
                  </a:lnTo>
                  <a:lnTo>
                    <a:pt x="531533" y="192265"/>
                  </a:lnTo>
                  <a:lnTo>
                    <a:pt x="522465" y="196570"/>
                  </a:lnTo>
                  <a:lnTo>
                    <a:pt x="514527" y="198729"/>
                  </a:lnTo>
                  <a:lnTo>
                    <a:pt x="506082" y="199326"/>
                  </a:lnTo>
                  <a:lnTo>
                    <a:pt x="492747" y="197802"/>
                  </a:lnTo>
                  <a:lnTo>
                    <a:pt x="460438" y="169646"/>
                  </a:lnTo>
                  <a:lnTo>
                    <a:pt x="455891" y="142189"/>
                  </a:lnTo>
                  <a:lnTo>
                    <a:pt x="497763" y="142189"/>
                  </a:lnTo>
                  <a:lnTo>
                    <a:pt x="511429" y="142011"/>
                  </a:lnTo>
                  <a:lnTo>
                    <a:pt x="523709" y="141363"/>
                  </a:lnTo>
                  <a:lnTo>
                    <a:pt x="535990" y="140131"/>
                  </a:lnTo>
                  <a:lnTo>
                    <a:pt x="549681" y="138176"/>
                  </a:lnTo>
                  <a:lnTo>
                    <a:pt x="549973" y="134162"/>
                  </a:lnTo>
                  <a:lnTo>
                    <a:pt x="550202" y="131965"/>
                  </a:lnTo>
                  <a:lnTo>
                    <a:pt x="550252" y="12813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92769" y="3802976"/>
            <a:ext cx="98666" cy="98666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2419552" y="3418839"/>
            <a:ext cx="3905885" cy="941069"/>
            <a:chOff x="2419552" y="3418839"/>
            <a:chExt cx="3905885" cy="941069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9552" y="3418839"/>
              <a:ext cx="3462199" cy="94107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360187" y="3742753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29">
                  <a:moveTo>
                    <a:pt x="244627" y="200596"/>
                  </a:moveTo>
                  <a:lnTo>
                    <a:pt x="231140" y="199732"/>
                  </a:lnTo>
                  <a:lnTo>
                    <a:pt x="221373" y="199161"/>
                  </a:lnTo>
                  <a:lnTo>
                    <a:pt x="220522" y="197142"/>
                  </a:lnTo>
                  <a:lnTo>
                    <a:pt x="220522" y="119862"/>
                  </a:lnTo>
                  <a:lnTo>
                    <a:pt x="217500" y="100634"/>
                  </a:lnTo>
                  <a:lnTo>
                    <a:pt x="208902" y="86067"/>
                  </a:lnTo>
                  <a:lnTo>
                    <a:pt x="195351" y="76835"/>
                  </a:lnTo>
                  <a:lnTo>
                    <a:pt x="177507" y="73596"/>
                  </a:lnTo>
                  <a:lnTo>
                    <a:pt x="167474" y="73596"/>
                  </a:lnTo>
                  <a:lnTo>
                    <a:pt x="159143" y="76187"/>
                  </a:lnTo>
                  <a:lnTo>
                    <a:pt x="153987" y="80797"/>
                  </a:lnTo>
                  <a:lnTo>
                    <a:pt x="132194" y="100368"/>
                  </a:lnTo>
                  <a:lnTo>
                    <a:pt x="124739" y="88176"/>
                  </a:lnTo>
                  <a:lnTo>
                    <a:pt x="115798" y="79857"/>
                  </a:lnTo>
                  <a:lnTo>
                    <a:pt x="104889" y="75107"/>
                  </a:lnTo>
                  <a:lnTo>
                    <a:pt x="91465" y="73583"/>
                  </a:lnTo>
                  <a:lnTo>
                    <a:pt x="80848" y="73583"/>
                  </a:lnTo>
                  <a:lnTo>
                    <a:pt x="72821" y="76174"/>
                  </a:lnTo>
                  <a:lnTo>
                    <a:pt x="67652" y="80784"/>
                  </a:lnTo>
                  <a:lnTo>
                    <a:pt x="47879" y="99212"/>
                  </a:lnTo>
                  <a:lnTo>
                    <a:pt x="47879" y="74739"/>
                  </a:lnTo>
                  <a:lnTo>
                    <a:pt x="45300" y="73583"/>
                  </a:lnTo>
                  <a:lnTo>
                    <a:pt x="34264" y="77736"/>
                  </a:lnTo>
                  <a:lnTo>
                    <a:pt x="23139" y="81102"/>
                  </a:lnTo>
                  <a:lnTo>
                    <a:pt x="11899" y="83667"/>
                  </a:lnTo>
                  <a:lnTo>
                    <a:pt x="558" y="85382"/>
                  </a:lnTo>
                  <a:lnTo>
                    <a:pt x="571" y="93433"/>
                  </a:lnTo>
                  <a:lnTo>
                    <a:pt x="22656" y="93433"/>
                  </a:lnTo>
                  <a:lnTo>
                    <a:pt x="23812" y="95440"/>
                  </a:lnTo>
                  <a:lnTo>
                    <a:pt x="23812" y="197142"/>
                  </a:lnTo>
                  <a:lnTo>
                    <a:pt x="22936" y="199148"/>
                  </a:lnTo>
                  <a:lnTo>
                    <a:pt x="13195" y="199732"/>
                  </a:lnTo>
                  <a:lnTo>
                    <a:pt x="0" y="200596"/>
                  </a:lnTo>
                  <a:lnTo>
                    <a:pt x="0" y="209486"/>
                  </a:lnTo>
                  <a:lnTo>
                    <a:pt x="16167" y="208762"/>
                  </a:lnTo>
                  <a:lnTo>
                    <a:pt x="25527" y="208381"/>
                  </a:lnTo>
                  <a:lnTo>
                    <a:pt x="31216" y="208241"/>
                  </a:lnTo>
                  <a:lnTo>
                    <a:pt x="36423" y="208216"/>
                  </a:lnTo>
                  <a:lnTo>
                    <a:pt x="42519" y="208305"/>
                  </a:lnTo>
                  <a:lnTo>
                    <a:pt x="49504" y="208546"/>
                  </a:lnTo>
                  <a:lnTo>
                    <a:pt x="70561" y="209486"/>
                  </a:lnTo>
                  <a:lnTo>
                    <a:pt x="70561" y="200596"/>
                  </a:lnTo>
                  <a:lnTo>
                    <a:pt x="58521" y="199732"/>
                  </a:lnTo>
                  <a:lnTo>
                    <a:pt x="48768" y="199161"/>
                  </a:lnTo>
                  <a:lnTo>
                    <a:pt x="47904" y="197154"/>
                  </a:lnTo>
                  <a:lnTo>
                    <a:pt x="47904" y="118338"/>
                  </a:lnTo>
                  <a:lnTo>
                    <a:pt x="51117" y="108686"/>
                  </a:lnTo>
                  <a:lnTo>
                    <a:pt x="59512" y="100025"/>
                  </a:lnTo>
                  <a:lnTo>
                    <a:pt x="71120" y="93776"/>
                  </a:lnTo>
                  <a:lnTo>
                    <a:pt x="84035" y="91376"/>
                  </a:lnTo>
                  <a:lnTo>
                    <a:pt x="94640" y="94005"/>
                  </a:lnTo>
                  <a:lnTo>
                    <a:pt x="102895" y="101422"/>
                  </a:lnTo>
                  <a:lnTo>
                    <a:pt x="108229" y="112928"/>
                  </a:lnTo>
                  <a:lnTo>
                    <a:pt x="110134" y="127800"/>
                  </a:lnTo>
                  <a:lnTo>
                    <a:pt x="110134" y="197154"/>
                  </a:lnTo>
                  <a:lnTo>
                    <a:pt x="109270" y="199161"/>
                  </a:lnTo>
                  <a:lnTo>
                    <a:pt x="99504" y="199732"/>
                  </a:lnTo>
                  <a:lnTo>
                    <a:pt x="86321" y="200596"/>
                  </a:lnTo>
                  <a:lnTo>
                    <a:pt x="86321" y="209486"/>
                  </a:lnTo>
                  <a:lnTo>
                    <a:pt x="103009" y="208762"/>
                  </a:lnTo>
                  <a:lnTo>
                    <a:pt x="112306" y="208381"/>
                  </a:lnTo>
                  <a:lnTo>
                    <a:pt x="117576" y="208241"/>
                  </a:lnTo>
                  <a:lnTo>
                    <a:pt x="122174" y="208216"/>
                  </a:lnTo>
                  <a:lnTo>
                    <a:pt x="126758" y="208241"/>
                  </a:lnTo>
                  <a:lnTo>
                    <a:pt x="132029" y="208381"/>
                  </a:lnTo>
                  <a:lnTo>
                    <a:pt x="141325" y="208762"/>
                  </a:lnTo>
                  <a:lnTo>
                    <a:pt x="158026" y="209486"/>
                  </a:lnTo>
                  <a:lnTo>
                    <a:pt x="158026" y="200596"/>
                  </a:lnTo>
                  <a:lnTo>
                    <a:pt x="144830" y="199732"/>
                  </a:lnTo>
                  <a:lnTo>
                    <a:pt x="135064" y="199161"/>
                  </a:lnTo>
                  <a:lnTo>
                    <a:pt x="134213" y="197154"/>
                  </a:lnTo>
                  <a:lnTo>
                    <a:pt x="134213" y="118338"/>
                  </a:lnTo>
                  <a:lnTo>
                    <a:pt x="137426" y="108686"/>
                  </a:lnTo>
                  <a:lnTo>
                    <a:pt x="145821" y="100025"/>
                  </a:lnTo>
                  <a:lnTo>
                    <a:pt x="157429" y="93776"/>
                  </a:lnTo>
                  <a:lnTo>
                    <a:pt x="170345" y="91376"/>
                  </a:lnTo>
                  <a:lnTo>
                    <a:pt x="180949" y="94018"/>
                  </a:lnTo>
                  <a:lnTo>
                    <a:pt x="189204" y="101447"/>
                  </a:lnTo>
                  <a:lnTo>
                    <a:pt x="194538" y="112979"/>
                  </a:lnTo>
                  <a:lnTo>
                    <a:pt x="196443" y="127889"/>
                  </a:lnTo>
                  <a:lnTo>
                    <a:pt x="196443" y="209486"/>
                  </a:lnTo>
                  <a:lnTo>
                    <a:pt x="213944" y="208216"/>
                  </a:lnTo>
                  <a:lnTo>
                    <a:pt x="219100" y="208216"/>
                  </a:lnTo>
                  <a:lnTo>
                    <a:pt x="221589" y="208241"/>
                  </a:lnTo>
                  <a:lnTo>
                    <a:pt x="225082" y="208381"/>
                  </a:lnTo>
                  <a:lnTo>
                    <a:pt x="231965" y="208762"/>
                  </a:lnTo>
                  <a:lnTo>
                    <a:pt x="244627" y="209486"/>
                  </a:lnTo>
                  <a:lnTo>
                    <a:pt x="244627" y="200596"/>
                  </a:lnTo>
                  <a:close/>
                </a:path>
                <a:path w="965200" h="214629">
                  <a:moveTo>
                    <a:pt x="395554" y="140487"/>
                  </a:moveTo>
                  <a:lnTo>
                    <a:pt x="390537" y="113626"/>
                  </a:lnTo>
                  <a:lnTo>
                    <a:pt x="376580" y="92443"/>
                  </a:lnTo>
                  <a:lnTo>
                    <a:pt x="368871" y="87439"/>
                  </a:lnTo>
                  <a:lnTo>
                    <a:pt x="368871" y="151218"/>
                  </a:lnTo>
                  <a:lnTo>
                    <a:pt x="366217" y="173850"/>
                  </a:lnTo>
                  <a:lnTo>
                    <a:pt x="358648" y="190995"/>
                  </a:lnTo>
                  <a:lnTo>
                    <a:pt x="346722" y="201866"/>
                  </a:lnTo>
                  <a:lnTo>
                    <a:pt x="331012" y="205663"/>
                  </a:lnTo>
                  <a:lnTo>
                    <a:pt x="311797" y="200660"/>
                  </a:lnTo>
                  <a:lnTo>
                    <a:pt x="296951" y="186524"/>
                  </a:lnTo>
                  <a:lnTo>
                    <a:pt x="287362" y="164642"/>
                  </a:lnTo>
                  <a:lnTo>
                    <a:pt x="283972" y="136372"/>
                  </a:lnTo>
                  <a:lnTo>
                    <a:pt x="286461" y="113626"/>
                  </a:lnTo>
                  <a:lnTo>
                    <a:pt x="286512" y="113220"/>
                  </a:lnTo>
                  <a:lnTo>
                    <a:pt x="294005" y="96329"/>
                  </a:lnTo>
                  <a:lnTo>
                    <a:pt x="306222" y="86004"/>
                  </a:lnTo>
                  <a:lnTo>
                    <a:pt x="322973" y="82486"/>
                  </a:lnTo>
                  <a:lnTo>
                    <a:pt x="341287" y="87668"/>
                  </a:lnTo>
                  <a:lnTo>
                    <a:pt x="355815" y="102006"/>
                  </a:lnTo>
                  <a:lnTo>
                    <a:pt x="365404" y="123774"/>
                  </a:lnTo>
                  <a:lnTo>
                    <a:pt x="368871" y="151218"/>
                  </a:lnTo>
                  <a:lnTo>
                    <a:pt x="368871" y="87439"/>
                  </a:lnTo>
                  <a:lnTo>
                    <a:pt x="361276" y="82486"/>
                  </a:lnTo>
                  <a:lnTo>
                    <a:pt x="355257" y="78574"/>
                  </a:lnTo>
                  <a:lnTo>
                    <a:pt x="328218" y="73596"/>
                  </a:lnTo>
                  <a:lnTo>
                    <a:pt x="299415" y="78917"/>
                  </a:lnTo>
                  <a:lnTo>
                    <a:pt x="277025" y="93827"/>
                  </a:lnTo>
                  <a:lnTo>
                    <a:pt x="262483" y="116789"/>
                  </a:lnTo>
                  <a:lnTo>
                    <a:pt x="257314" y="146253"/>
                  </a:lnTo>
                  <a:lnTo>
                    <a:pt x="261835" y="173850"/>
                  </a:lnTo>
                  <a:lnTo>
                    <a:pt x="261874" y="174078"/>
                  </a:lnTo>
                  <a:lnTo>
                    <a:pt x="274701" y="195643"/>
                  </a:lnTo>
                  <a:lnTo>
                    <a:pt x="294449" y="209600"/>
                  </a:lnTo>
                  <a:lnTo>
                    <a:pt x="319836" y="214553"/>
                  </a:lnTo>
                  <a:lnTo>
                    <a:pt x="350291" y="209067"/>
                  </a:lnTo>
                  <a:lnTo>
                    <a:pt x="355600" y="205663"/>
                  </a:lnTo>
                  <a:lnTo>
                    <a:pt x="374256" y="193738"/>
                  </a:lnTo>
                  <a:lnTo>
                    <a:pt x="389928" y="170307"/>
                  </a:lnTo>
                  <a:lnTo>
                    <a:pt x="395554" y="140487"/>
                  </a:lnTo>
                  <a:close/>
                </a:path>
                <a:path w="965200" h="214629">
                  <a:moveTo>
                    <a:pt x="570407" y="200609"/>
                  </a:moveTo>
                  <a:lnTo>
                    <a:pt x="547458" y="199174"/>
                  </a:lnTo>
                  <a:lnTo>
                    <a:pt x="546595" y="197167"/>
                  </a:lnTo>
                  <a:lnTo>
                    <a:pt x="546595" y="182702"/>
                  </a:lnTo>
                  <a:lnTo>
                    <a:pt x="546595" y="87553"/>
                  </a:lnTo>
                  <a:lnTo>
                    <a:pt x="546595" y="82880"/>
                  </a:lnTo>
                  <a:lnTo>
                    <a:pt x="546595" y="2324"/>
                  </a:lnTo>
                  <a:lnTo>
                    <a:pt x="544017" y="0"/>
                  </a:lnTo>
                  <a:lnTo>
                    <a:pt x="534885" y="3238"/>
                  </a:lnTo>
                  <a:lnTo>
                    <a:pt x="525399" y="5842"/>
                  </a:lnTo>
                  <a:lnTo>
                    <a:pt x="514045" y="8191"/>
                  </a:lnTo>
                  <a:lnTo>
                    <a:pt x="499275" y="10617"/>
                  </a:lnTo>
                  <a:lnTo>
                    <a:pt x="499275" y="18643"/>
                  </a:lnTo>
                  <a:lnTo>
                    <a:pt x="520496" y="18643"/>
                  </a:lnTo>
                  <a:lnTo>
                    <a:pt x="522503" y="21793"/>
                  </a:lnTo>
                  <a:lnTo>
                    <a:pt x="522503" y="82880"/>
                  </a:lnTo>
                  <a:lnTo>
                    <a:pt x="522503" y="105892"/>
                  </a:lnTo>
                  <a:lnTo>
                    <a:pt x="522478" y="146418"/>
                  </a:lnTo>
                  <a:lnTo>
                    <a:pt x="522351" y="156438"/>
                  </a:lnTo>
                  <a:lnTo>
                    <a:pt x="521804" y="162890"/>
                  </a:lnTo>
                  <a:lnTo>
                    <a:pt x="521741" y="163664"/>
                  </a:lnTo>
                  <a:lnTo>
                    <a:pt x="492747" y="193916"/>
                  </a:lnTo>
                  <a:lnTo>
                    <a:pt x="482638" y="195503"/>
                  </a:lnTo>
                  <a:lnTo>
                    <a:pt x="465213" y="191173"/>
                  </a:lnTo>
                  <a:lnTo>
                    <a:pt x="451510" y="179082"/>
                  </a:lnTo>
                  <a:lnTo>
                    <a:pt x="442544" y="160604"/>
                  </a:lnTo>
                  <a:lnTo>
                    <a:pt x="439331" y="137096"/>
                  </a:lnTo>
                  <a:lnTo>
                    <a:pt x="442150" y="116192"/>
                  </a:lnTo>
                  <a:lnTo>
                    <a:pt x="450303" y="100634"/>
                  </a:lnTo>
                  <a:lnTo>
                    <a:pt x="463283" y="90919"/>
                  </a:lnTo>
                  <a:lnTo>
                    <a:pt x="480631" y="87553"/>
                  </a:lnTo>
                  <a:lnTo>
                    <a:pt x="488873" y="88252"/>
                  </a:lnTo>
                  <a:lnTo>
                    <a:pt x="522503" y="105892"/>
                  </a:lnTo>
                  <a:lnTo>
                    <a:pt x="522503" y="82880"/>
                  </a:lnTo>
                  <a:lnTo>
                    <a:pt x="511810" y="78498"/>
                  </a:lnTo>
                  <a:lnTo>
                    <a:pt x="503174" y="75628"/>
                  </a:lnTo>
                  <a:lnTo>
                    <a:pt x="495681" y="74079"/>
                  </a:lnTo>
                  <a:lnTo>
                    <a:pt x="488378" y="73596"/>
                  </a:lnTo>
                  <a:lnTo>
                    <a:pt x="480631" y="73596"/>
                  </a:lnTo>
                  <a:lnTo>
                    <a:pt x="441350" y="92316"/>
                  </a:lnTo>
                  <a:lnTo>
                    <a:pt x="416293" y="128866"/>
                  </a:lnTo>
                  <a:lnTo>
                    <a:pt x="414388" y="146418"/>
                  </a:lnTo>
                  <a:lnTo>
                    <a:pt x="415810" y="162890"/>
                  </a:lnTo>
                  <a:lnTo>
                    <a:pt x="436181" y="199948"/>
                  </a:lnTo>
                  <a:lnTo>
                    <a:pt x="478053" y="212039"/>
                  </a:lnTo>
                  <a:lnTo>
                    <a:pt x="483793" y="212039"/>
                  </a:lnTo>
                  <a:lnTo>
                    <a:pt x="490385" y="210870"/>
                  </a:lnTo>
                  <a:lnTo>
                    <a:pt x="491820" y="209715"/>
                  </a:lnTo>
                  <a:lnTo>
                    <a:pt x="508558" y="195503"/>
                  </a:lnTo>
                  <a:lnTo>
                    <a:pt x="523659" y="182702"/>
                  </a:lnTo>
                  <a:lnTo>
                    <a:pt x="522287" y="208229"/>
                  </a:lnTo>
                  <a:lnTo>
                    <a:pt x="522224" y="209499"/>
                  </a:lnTo>
                  <a:lnTo>
                    <a:pt x="536282" y="208648"/>
                  </a:lnTo>
                  <a:lnTo>
                    <a:pt x="540867" y="208229"/>
                  </a:lnTo>
                  <a:lnTo>
                    <a:pt x="556641" y="208229"/>
                  </a:lnTo>
                  <a:lnTo>
                    <a:pt x="558647" y="208864"/>
                  </a:lnTo>
                  <a:lnTo>
                    <a:pt x="564388" y="208864"/>
                  </a:lnTo>
                  <a:lnTo>
                    <a:pt x="570407" y="209499"/>
                  </a:lnTo>
                  <a:lnTo>
                    <a:pt x="570407" y="208229"/>
                  </a:lnTo>
                  <a:lnTo>
                    <a:pt x="570407" y="200609"/>
                  </a:lnTo>
                  <a:close/>
                </a:path>
                <a:path w="965200" h="214629">
                  <a:moveTo>
                    <a:pt x="747801" y="200698"/>
                  </a:moveTo>
                  <a:lnTo>
                    <a:pt x="734479" y="199707"/>
                  </a:lnTo>
                  <a:lnTo>
                    <a:pt x="724725" y="199136"/>
                  </a:lnTo>
                  <a:lnTo>
                    <a:pt x="723861" y="197408"/>
                  </a:lnTo>
                  <a:lnTo>
                    <a:pt x="723861" y="182664"/>
                  </a:lnTo>
                  <a:lnTo>
                    <a:pt x="723861" y="74764"/>
                  </a:lnTo>
                  <a:lnTo>
                    <a:pt x="721283" y="73596"/>
                  </a:lnTo>
                  <a:lnTo>
                    <a:pt x="710247" y="77749"/>
                  </a:lnTo>
                  <a:lnTo>
                    <a:pt x="699122" y="81114"/>
                  </a:lnTo>
                  <a:lnTo>
                    <a:pt x="687882" y="83680"/>
                  </a:lnTo>
                  <a:lnTo>
                    <a:pt x="676541" y="85394"/>
                  </a:lnTo>
                  <a:lnTo>
                    <a:pt x="676541" y="93446"/>
                  </a:lnTo>
                  <a:lnTo>
                    <a:pt x="698627" y="93446"/>
                  </a:lnTo>
                  <a:lnTo>
                    <a:pt x="699782" y="95465"/>
                  </a:lnTo>
                  <a:lnTo>
                    <a:pt x="699782" y="167538"/>
                  </a:lnTo>
                  <a:lnTo>
                    <a:pt x="695769" y="175577"/>
                  </a:lnTo>
                  <a:lnTo>
                    <a:pt x="660768" y="194246"/>
                  </a:lnTo>
                  <a:lnTo>
                    <a:pt x="650735" y="194246"/>
                  </a:lnTo>
                  <a:lnTo>
                    <a:pt x="642696" y="191084"/>
                  </a:lnTo>
                  <a:lnTo>
                    <a:pt x="638111" y="185623"/>
                  </a:lnTo>
                  <a:lnTo>
                    <a:pt x="635469" y="181381"/>
                  </a:lnTo>
                  <a:lnTo>
                    <a:pt x="633717" y="175958"/>
                  </a:lnTo>
                  <a:lnTo>
                    <a:pt x="633590" y="175577"/>
                  </a:lnTo>
                  <a:lnTo>
                    <a:pt x="632460" y="168262"/>
                  </a:lnTo>
                  <a:lnTo>
                    <a:pt x="632091" y="159486"/>
                  </a:lnTo>
                  <a:lnTo>
                    <a:pt x="632091" y="74764"/>
                  </a:lnTo>
                  <a:lnTo>
                    <a:pt x="629539" y="73596"/>
                  </a:lnTo>
                  <a:lnTo>
                    <a:pt x="618464" y="77749"/>
                  </a:lnTo>
                  <a:lnTo>
                    <a:pt x="607339" y="81114"/>
                  </a:lnTo>
                  <a:lnTo>
                    <a:pt x="596112" y="83680"/>
                  </a:lnTo>
                  <a:lnTo>
                    <a:pt x="584771" y="85394"/>
                  </a:lnTo>
                  <a:lnTo>
                    <a:pt x="584771" y="93446"/>
                  </a:lnTo>
                  <a:lnTo>
                    <a:pt x="606856" y="93446"/>
                  </a:lnTo>
                  <a:lnTo>
                    <a:pt x="608012" y="95465"/>
                  </a:lnTo>
                  <a:lnTo>
                    <a:pt x="608126" y="167538"/>
                  </a:lnTo>
                  <a:lnTo>
                    <a:pt x="608342" y="175577"/>
                  </a:lnTo>
                  <a:lnTo>
                    <a:pt x="627900" y="208775"/>
                  </a:lnTo>
                  <a:lnTo>
                    <a:pt x="637400" y="211264"/>
                  </a:lnTo>
                  <a:lnTo>
                    <a:pt x="637946" y="211264"/>
                  </a:lnTo>
                  <a:lnTo>
                    <a:pt x="648449" y="212013"/>
                  </a:lnTo>
                  <a:lnTo>
                    <a:pt x="687349" y="194246"/>
                  </a:lnTo>
                  <a:lnTo>
                    <a:pt x="699782" y="182664"/>
                  </a:lnTo>
                  <a:lnTo>
                    <a:pt x="699744" y="185623"/>
                  </a:lnTo>
                  <a:lnTo>
                    <a:pt x="699630" y="191084"/>
                  </a:lnTo>
                  <a:lnTo>
                    <a:pt x="699516" y="194246"/>
                  </a:lnTo>
                  <a:lnTo>
                    <a:pt x="698919" y="204736"/>
                  </a:lnTo>
                  <a:lnTo>
                    <a:pt x="698703" y="208191"/>
                  </a:lnTo>
                  <a:lnTo>
                    <a:pt x="698627" y="209461"/>
                  </a:lnTo>
                  <a:lnTo>
                    <a:pt x="717842" y="208191"/>
                  </a:lnTo>
                  <a:lnTo>
                    <a:pt x="726452" y="208191"/>
                  </a:lnTo>
                  <a:lnTo>
                    <a:pt x="746239" y="209461"/>
                  </a:lnTo>
                  <a:lnTo>
                    <a:pt x="746239" y="208191"/>
                  </a:lnTo>
                  <a:lnTo>
                    <a:pt x="746239" y="200698"/>
                  </a:lnTo>
                  <a:lnTo>
                    <a:pt x="747801" y="200698"/>
                  </a:lnTo>
                  <a:close/>
                </a:path>
                <a:path w="965200" h="214629">
                  <a:moveTo>
                    <a:pt x="830046" y="200609"/>
                  </a:moveTo>
                  <a:lnTo>
                    <a:pt x="816851" y="199745"/>
                  </a:lnTo>
                  <a:lnTo>
                    <a:pt x="807097" y="199174"/>
                  </a:lnTo>
                  <a:lnTo>
                    <a:pt x="806234" y="197167"/>
                  </a:lnTo>
                  <a:lnTo>
                    <a:pt x="806234" y="2324"/>
                  </a:lnTo>
                  <a:lnTo>
                    <a:pt x="803656" y="0"/>
                  </a:lnTo>
                  <a:lnTo>
                    <a:pt x="794524" y="3251"/>
                  </a:lnTo>
                  <a:lnTo>
                    <a:pt x="785037" y="5880"/>
                  </a:lnTo>
                  <a:lnTo>
                    <a:pt x="773684" y="8229"/>
                  </a:lnTo>
                  <a:lnTo>
                    <a:pt x="758901" y="10642"/>
                  </a:lnTo>
                  <a:lnTo>
                    <a:pt x="758926" y="18669"/>
                  </a:lnTo>
                  <a:lnTo>
                    <a:pt x="780148" y="18669"/>
                  </a:lnTo>
                  <a:lnTo>
                    <a:pt x="782154" y="21831"/>
                  </a:lnTo>
                  <a:lnTo>
                    <a:pt x="782154" y="197154"/>
                  </a:lnTo>
                  <a:lnTo>
                    <a:pt x="781291" y="199174"/>
                  </a:lnTo>
                  <a:lnTo>
                    <a:pt x="771537" y="199745"/>
                  </a:lnTo>
                  <a:lnTo>
                    <a:pt x="758342" y="200609"/>
                  </a:lnTo>
                  <a:lnTo>
                    <a:pt x="758342" y="209499"/>
                  </a:lnTo>
                  <a:lnTo>
                    <a:pt x="775030" y="208775"/>
                  </a:lnTo>
                  <a:lnTo>
                    <a:pt x="784326" y="208394"/>
                  </a:lnTo>
                  <a:lnTo>
                    <a:pt x="789597" y="208254"/>
                  </a:lnTo>
                  <a:lnTo>
                    <a:pt x="794194" y="208229"/>
                  </a:lnTo>
                  <a:lnTo>
                    <a:pt x="798779" y="208254"/>
                  </a:lnTo>
                  <a:lnTo>
                    <a:pt x="804037" y="208394"/>
                  </a:lnTo>
                  <a:lnTo>
                    <a:pt x="813346" y="208775"/>
                  </a:lnTo>
                  <a:lnTo>
                    <a:pt x="830046" y="209499"/>
                  </a:lnTo>
                  <a:lnTo>
                    <a:pt x="830046" y="200609"/>
                  </a:lnTo>
                  <a:close/>
                </a:path>
                <a:path w="965200" h="214629">
                  <a:moveTo>
                    <a:pt x="964641" y="128130"/>
                  </a:moveTo>
                  <a:lnTo>
                    <a:pt x="960818" y="105702"/>
                  </a:lnTo>
                  <a:lnTo>
                    <a:pt x="950010" y="88506"/>
                  </a:lnTo>
                  <a:lnTo>
                    <a:pt x="940816" y="82486"/>
                  </a:lnTo>
                  <a:lnTo>
                    <a:pt x="939101" y="81368"/>
                  </a:lnTo>
                  <a:lnTo>
                    <a:pt x="939101" y="131165"/>
                  </a:lnTo>
                  <a:lnTo>
                    <a:pt x="922159" y="131800"/>
                  </a:lnTo>
                  <a:lnTo>
                    <a:pt x="921321" y="131800"/>
                  </a:lnTo>
                  <a:lnTo>
                    <a:pt x="914260" y="131965"/>
                  </a:lnTo>
                  <a:lnTo>
                    <a:pt x="898372" y="131965"/>
                  </a:lnTo>
                  <a:lnTo>
                    <a:pt x="893191" y="131800"/>
                  </a:lnTo>
                  <a:lnTo>
                    <a:pt x="891527" y="131800"/>
                  </a:lnTo>
                  <a:lnTo>
                    <a:pt x="881164" y="131165"/>
                  </a:lnTo>
                  <a:lnTo>
                    <a:pt x="870839" y="130289"/>
                  </a:lnTo>
                  <a:lnTo>
                    <a:pt x="870889" y="128130"/>
                  </a:lnTo>
                  <a:lnTo>
                    <a:pt x="870966" y="125361"/>
                  </a:lnTo>
                  <a:lnTo>
                    <a:pt x="871067" y="121361"/>
                  </a:lnTo>
                  <a:lnTo>
                    <a:pt x="897851" y="83908"/>
                  </a:lnTo>
                  <a:lnTo>
                    <a:pt x="907834" y="82486"/>
                  </a:lnTo>
                  <a:lnTo>
                    <a:pt x="917295" y="82486"/>
                  </a:lnTo>
                  <a:lnTo>
                    <a:pt x="938187" y="118541"/>
                  </a:lnTo>
                  <a:lnTo>
                    <a:pt x="939038" y="130289"/>
                  </a:lnTo>
                  <a:lnTo>
                    <a:pt x="939101" y="131165"/>
                  </a:lnTo>
                  <a:lnTo>
                    <a:pt x="939101" y="81368"/>
                  </a:lnTo>
                  <a:lnTo>
                    <a:pt x="933183" y="77495"/>
                  </a:lnTo>
                  <a:lnTo>
                    <a:pt x="911301" y="73609"/>
                  </a:lnTo>
                  <a:lnTo>
                    <a:pt x="903046" y="74320"/>
                  </a:lnTo>
                  <a:lnTo>
                    <a:pt x="861517" y="95402"/>
                  </a:lnTo>
                  <a:lnTo>
                    <a:pt x="843622" y="145694"/>
                  </a:lnTo>
                  <a:lnTo>
                    <a:pt x="844410" y="158800"/>
                  </a:lnTo>
                  <a:lnTo>
                    <a:pt x="865632" y="200609"/>
                  </a:lnTo>
                  <a:lnTo>
                    <a:pt x="907859" y="214579"/>
                  </a:lnTo>
                  <a:lnTo>
                    <a:pt x="915835" y="214134"/>
                  </a:lnTo>
                  <a:lnTo>
                    <a:pt x="954608" y="199923"/>
                  </a:lnTo>
                  <a:lnTo>
                    <a:pt x="954989" y="199326"/>
                  </a:lnTo>
                  <a:lnTo>
                    <a:pt x="955751" y="198170"/>
                  </a:lnTo>
                  <a:lnTo>
                    <a:pt x="961478" y="188201"/>
                  </a:lnTo>
                  <a:lnTo>
                    <a:pt x="957757" y="185280"/>
                  </a:lnTo>
                  <a:lnTo>
                    <a:pt x="945921" y="192265"/>
                  </a:lnTo>
                  <a:lnTo>
                    <a:pt x="936853" y="196570"/>
                  </a:lnTo>
                  <a:lnTo>
                    <a:pt x="928916" y="198729"/>
                  </a:lnTo>
                  <a:lnTo>
                    <a:pt x="920470" y="199326"/>
                  </a:lnTo>
                  <a:lnTo>
                    <a:pt x="907135" y="197802"/>
                  </a:lnTo>
                  <a:lnTo>
                    <a:pt x="874826" y="169646"/>
                  </a:lnTo>
                  <a:lnTo>
                    <a:pt x="870280" y="142189"/>
                  </a:lnTo>
                  <a:lnTo>
                    <a:pt x="912152" y="142189"/>
                  </a:lnTo>
                  <a:lnTo>
                    <a:pt x="925817" y="142011"/>
                  </a:lnTo>
                  <a:lnTo>
                    <a:pt x="938098" y="141363"/>
                  </a:lnTo>
                  <a:lnTo>
                    <a:pt x="950379" y="140131"/>
                  </a:lnTo>
                  <a:lnTo>
                    <a:pt x="964069" y="138176"/>
                  </a:lnTo>
                  <a:lnTo>
                    <a:pt x="964361" y="134162"/>
                  </a:lnTo>
                  <a:lnTo>
                    <a:pt x="964590" y="131965"/>
                  </a:lnTo>
                  <a:lnTo>
                    <a:pt x="964641" y="12813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92769" y="4130637"/>
            <a:ext cx="98666" cy="986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818" y="1470812"/>
            <a:ext cx="1838325" cy="396240"/>
          </a:xfrm>
          <a:custGeom>
            <a:avLst/>
            <a:gdLst/>
            <a:ahLst/>
            <a:cxnLst/>
            <a:rect l="l" t="t" r="r" b="b"/>
            <a:pathLst>
              <a:path w="1838325" h="396239">
                <a:moveTo>
                  <a:pt x="392023" y="257035"/>
                </a:moveTo>
                <a:lnTo>
                  <a:pt x="392010" y="238772"/>
                </a:lnTo>
                <a:lnTo>
                  <a:pt x="353237" y="239712"/>
                </a:lnTo>
                <a:lnTo>
                  <a:pt x="331914" y="240195"/>
                </a:lnTo>
                <a:lnTo>
                  <a:pt x="320471" y="240372"/>
                </a:lnTo>
                <a:lnTo>
                  <a:pt x="311340" y="240385"/>
                </a:lnTo>
                <a:lnTo>
                  <a:pt x="300228" y="240296"/>
                </a:lnTo>
                <a:lnTo>
                  <a:pt x="284581" y="239991"/>
                </a:lnTo>
                <a:lnTo>
                  <a:pt x="263093" y="239483"/>
                </a:lnTo>
                <a:lnTo>
                  <a:pt x="234442" y="238772"/>
                </a:lnTo>
                <a:lnTo>
                  <a:pt x="234442" y="260705"/>
                </a:lnTo>
                <a:lnTo>
                  <a:pt x="277253" y="263372"/>
                </a:lnTo>
                <a:lnTo>
                  <a:pt x="293598" y="352209"/>
                </a:lnTo>
                <a:lnTo>
                  <a:pt x="241858" y="364921"/>
                </a:lnTo>
                <a:lnTo>
                  <a:pt x="225298" y="365582"/>
                </a:lnTo>
                <a:lnTo>
                  <a:pt x="176999" y="357593"/>
                </a:lnTo>
                <a:lnTo>
                  <a:pt x="136969" y="334772"/>
                </a:lnTo>
                <a:lnTo>
                  <a:pt x="106616" y="298869"/>
                </a:lnTo>
                <a:lnTo>
                  <a:pt x="87376" y="251625"/>
                </a:lnTo>
                <a:lnTo>
                  <a:pt x="80645" y="194792"/>
                </a:lnTo>
                <a:lnTo>
                  <a:pt x="86702" y="142963"/>
                </a:lnTo>
                <a:lnTo>
                  <a:pt x="104419" y="101117"/>
                </a:lnTo>
                <a:lnTo>
                  <a:pt x="133019" y="70142"/>
                </a:lnTo>
                <a:lnTo>
                  <a:pt x="171780" y="50914"/>
                </a:lnTo>
                <a:lnTo>
                  <a:pt x="219925" y="44297"/>
                </a:lnTo>
                <a:lnTo>
                  <a:pt x="240588" y="45300"/>
                </a:lnTo>
                <a:lnTo>
                  <a:pt x="280720" y="53086"/>
                </a:lnTo>
                <a:lnTo>
                  <a:pt x="321741" y="73329"/>
                </a:lnTo>
                <a:lnTo>
                  <a:pt x="332867" y="126885"/>
                </a:lnTo>
                <a:lnTo>
                  <a:pt x="353847" y="126885"/>
                </a:lnTo>
                <a:lnTo>
                  <a:pt x="357593" y="95237"/>
                </a:lnTo>
                <a:lnTo>
                  <a:pt x="360426" y="74231"/>
                </a:lnTo>
                <a:lnTo>
                  <a:pt x="363067" y="59067"/>
                </a:lnTo>
                <a:lnTo>
                  <a:pt x="366217" y="44894"/>
                </a:lnTo>
                <a:lnTo>
                  <a:pt x="362991" y="39001"/>
                </a:lnTo>
                <a:lnTo>
                  <a:pt x="327812" y="27381"/>
                </a:lnTo>
                <a:lnTo>
                  <a:pt x="294220" y="19570"/>
                </a:lnTo>
                <a:lnTo>
                  <a:pt x="259905" y="15176"/>
                </a:lnTo>
                <a:lnTo>
                  <a:pt x="222631" y="13792"/>
                </a:lnTo>
                <a:lnTo>
                  <a:pt x="166941" y="18097"/>
                </a:lnTo>
                <a:lnTo>
                  <a:pt x="118287" y="30670"/>
                </a:lnTo>
                <a:lnTo>
                  <a:pt x="77203" y="51054"/>
                </a:lnTo>
                <a:lnTo>
                  <a:pt x="44272" y="78765"/>
                </a:lnTo>
                <a:lnTo>
                  <a:pt x="20053" y="113347"/>
                </a:lnTo>
                <a:lnTo>
                  <a:pt x="5105" y="154317"/>
                </a:lnTo>
                <a:lnTo>
                  <a:pt x="0" y="201206"/>
                </a:lnTo>
                <a:lnTo>
                  <a:pt x="4953" y="249199"/>
                </a:lnTo>
                <a:lnTo>
                  <a:pt x="19380" y="291503"/>
                </a:lnTo>
                <a:lnTo>
                  <a:pt x="42621" y="327494"/>
                </a:lnTo>
                <a:lnTo>
                  <a:pt x="73990" y="356577"/>
                </a:lnTo>
                <a:lnTo>
                  <a:pt x="112839" y="378104"/>
                </a:lnTo>
                <a:lnTo>
                  <a:pt x="158483" y="391490"/>
                </a:lnTo>
                <a:lnTo>
                  <a:pt x="210261" y="396074"/>
                </a:lnTo>
                <a:lnTo>
                  <a:pt x="249047" y="394449"/>
                </a:lnTo>
                <a:lnTo>
                  <a:pt x="286283" y="389039"/>
                </a:lnTo>
                <a:lnTo>
                  <a:pt x="325424" y="379095"/>
                </a:lnTo>
                <a:lnTo>
                  <a:pt x="369976" y="363867"/>
                </a:lnTo>
                <a:lnTo>
                  <a:pt x="369976" y="276364"/>
                </a:lnTo>
                <a:lnTo>
                  <a:pt x="370624" y="268516"/>
                </a:lnTo>
                <a:lnTo>
                  <a:pt x="373532" y="263486"/>
                </a:lnTo>
                <a:lnTo>
                  <a:pt x="380187" y="260057"/>
                </a:lnTo>
                <a:lnTo>
                  <a:pt x="392023" y="257035"/>
                </a:lnTo>
                <a:close/>
              </a:path>
              <a:path w="1838325" h="396239">
                <a:moveTo>
                  <a:pt x="736523" y="368134"/>
                </a:moveTo>
                <a:lnTo>
                  <a:pt x="700100" y="350240"/>
                </a:lnTo>
                <a:lnTo>
                  <a:pt x="699427" y="332854"/>
                </a:lnTo>
                <a:lnTo>
                  <a:pt x="699427" y="137731"/>
                </a:lnTo>
                <a:lnTo>
                  <a:pt x="694055" y="134480"/>
                </a:lnTo>
                <a:lnTo>
                  <a:pt x="656412" y="146164"/>
                </a:lnTo>
                <a:lnTo>
                  <a:pt x="616699" y="154520"/>
                </a:lnTo>
                <a:lnTo>
                  <a:pt x="595642" y="157302"/>
                </a:lnTo>
                <a:lnTo>
                  <a:pt x="595642" y="176364"/>
                </a:lnTo>
                <a:lnTo>
                  <a:pt x="633374" y="196519"/>
                </a:lnTo>
                <a:lnTo>
                  <a:pt x="633818" y="215620"/>
                </a:lnTo>
                <a:lnTo>
                  <a:pt x="633818" y="299453"/>
                </a:lnTo>
                <a:lnTo>
                  <a:pt x="629754" y="318122"/>
                </a:lnTo>
                <a:lnTo>
                  <a:pt x="618693" y="333514"/>
                </a:lnTo>
                <a:lnTo>
                  <a:pt x="602272" y="343966"/>
                </a:lnTo>
                <a:lnTo>
                  <a:pt x="582193" y="347814"/>
                </a:lnTo>
                <a:lnTo>
                  <a:pt x="562698" y="344081"/>
                </a:lnTo>
                <a:lnTo>
                  <a:pt x="549719" y="332016"/>
                </a:lnTo>
                <a:lnTo>
                  <a:pt x="542480" y="310286"/>
                </a:lnTo>
                <a:lnTo>
                  <a:pt x="540245" y="277609"/>
                </a:lnTo>
                <a:lnTo>
                  <a:pt x="540245" y="137731"/>
                </a:lnTo>
                <a:lnTo>
                  <a:pt x="534873" y="134505"/>
                </a:lnTo>
                <a:lnTo>
                  <a:pt x="497230" y="146177"/>
                </a:lnTo>
                <a:lnTo>
                  <a:pt x="457746" y="154533"/>
                </a:lnTo>
                <a:lnTo>
                  <a:pt x="436460" y="157314"/>
                </a:lnTo>
                <a:lnTo>
                  <a:pt x="436460" y="176377"/>
                </a:lnTo>
                <a:lnTo>
                  <a:pt x="474230" y="196507"/>
                </a:lnTo>
                <a:lnTo>
                  <a:pt x="474687" y="311772"/>
                </a:lnTo>
                <a:lnTo>
                  <a:pt x="480021" y="347827"/>
                </a:lnTo>
                <a:lnTo>
                  <a:pt x="495642" y="374281"/>
                </a:lnTo>
                <a:lnTo>
                  <a:pt x="520954" y="390563"/>
                </a:lnTo>
                <a:lnTo>
                  <a:pt x="555320" y="396100"/>
                </a:lnTo>
                <a:lnTo>
                  <a:pt x="566648" y="395312"/>
                </a:lnTo>
                <a:lnTo>
                  <a:pt x="576961" y="392963"/>
                </a:lnTo>
                <a:lnTo>
                  <a:pt x="585863" y="389115"/>
                </a:lnTo>
                <a:lnTo>
                  <a:pt x="592963" y="383794"/>
                </a:lnTo>
                <a:lnTo>
                  <a:pt x="633831" y="344170"/>
                </a:lnTo>
                <a:lnTo>
                  <a:pt x="631139" y="388467"/>
                </a:lnTo>
                <a:lnTo>
                  <a:pt x="670915" y="387362"/>
                </a:lnTo>
                <a:lnTo>
                  <a:pt x="677557" y="387223"/>
                </a:lnTo>
                <a:lnTo>
                  <a:pt x="681672" y="387197"/>
                </a:lnTo>
                <a:lnTo>
                  <a:pt x="686435" y="387223"/>
                </a:lnTo>
                <a:lnTo>
                  <a:pt x="692823" y="387362"/>
                </a:lnTo>
                <a:lnTo>
                  <a:pt x="701027" y="387743"/>
                </a:lnTo>
                <a:lnTo>
                  <a:pt x="711250" y="388467"/>
                </a:lnTo>
                <a:lnTo>
                  <a:pt x="736523" y="388467"/>
                </a:lnTo>
                <a:lnTo>
                  <a:pt x="736523" y="368134"/>
                </a:lnTo>
                <a:close/>
              </a:path>
              <a:path w="1838325" h="396239">
                <a:moveTo>
                  <a:pt x="878128" y="47498"/>
                </a:moveTo>
                <a:lnTo>
                  <a:pt x="875004" y="32016"/>
                </a:lnTo>
                <a:lnTo>
                  <a:pt x="866495" y="19278"/>
                </a:lnTo>
                <a:lnTo>
                  <a:pt x="853846" y="10642"/>
                </a:lnTo>
                <a:lnTo>
                  <a:pt x="838377" y="7467"/>
                </a:lnTo>
                <a:lnTo>
                  <a:pt x="822172" y="10490"/>
                </a:lnTo>
                <a:lnTo>
                  <a:pt x="809218" y="18821"/>
                </a:lnTo>
                <a:lnTo>
                  <a:pt x="800582" y="31356"/>
                </a:lnTo>
                <a:lnTo>
                  <a:pt x="797458" y="46977"/>
                </a:lnTo>
                <a:lnTo>
                  <a:pt x="800582" y="62776"/>
                </a:lnTo>
                <a:lnTo>
                  <a:pt x="809231" y="75730"/>
                </a:lnTo>
                <a:lnTo>
                  <a:pt x="821982" y="84353"/>
                </a:lnTo>
                <a:lnTo>
                  <a:pt x="837793" y="87528"/>
                </a:lnTo>
                <a:lnTo>
                  <a:pt x="853389" y="84353"/>
                </a:lnTo>
                <a:lnTo>
                  <a:pt x="866228" y="75730"/>
                </a:lnTo>
                <a:lnTo>
                  <a:pt x="874915" y="62992"/>
                </a:lnTo>
                <a:lnTo>
                  <a:pt x="878128" y="47498"/>
                </a:lnTo>
                <a:close/>
              </a:path>
              <a:path w="1838325" h="396239">
                <a:moveTo>
                  <a:pt x="910920" y="368160"/>
                </a:moveTo>
                <a:lnTo>
                  <a:pt x="873417" y="350266"/>
                </a:lnTo>
                <a:lnTo>
                  <a:pt x="872744" y="332879"/>
                </a:lnTo>
                <a:lnTo>
                  <a:pt x="872744" y="137744"/>
                </a:lnTo>
                <a:lnTo>
                  <a:pt x="867371" y="134480"/>
                </a:lnTo>
                <a:lnTo>
                  <a:pt x="829729" y="146177"/>
                </a:lnTo>
                <a:lnTo>
                  <a:pt x="792365" y="154330"/>
                </a:lnTo>
                <a:lnTo>
                  <a:pt x="777024" y="156273"/>
                </a:lnTo>
                <a:lnTo>
                  <a:pt x="775411" y="156273"/>
                </a:lnTo>
                <a:lnTo>
                  <a:pt x="772718" y="156806"/>
                </a:lnTo>
                <a:lnTo>
                  <a:pt x="768959" y="157340"/>
                </a:lnTo>
                <a:lnTo>
                  <a:pt x="768959" y="176403"/>
                </a:lnTo>
                <a:lnTo>
                  <a:pt x="793153" y="178041"/>
                </a:lnTo>
                <a:lnTo>
                  <a:pt x="800544" y="179908"/>
                </a:lnTo>
                <a:lnTo>
                  <a:pt x="804773" y="185343"/>
                </a:lnTo>
                <a:lnTo>
                  <a:pt x="806678" y="196494"/>
                </a:lnTo>
                <a:lnTo>
                  <a:pt x="807135" y="215531"/>
                </a:lnTo>
                <a:lnTo>
                  <a:pt x="807123" y="332879"/>
                </a:lnTo>
                <a:lnTo>
                  <a:pt x="787781" y="367093"/>
                </a:lnTo>
                <a:lnTo>
                  <a:pt x="768959" y="368160"/>
                </a:lnTo>
                <a:lnTo>
                  <a:pt x="768959" y="388493"/>
                </a:lnTo>
                <a:lnTo>
                  <a:pt x="833932" y="386994"/>
                </a:lnTo>
                <a:lnTo>
                  <a:pt x="849134" y="386994"/>
                </a:lnTo>
                <a:lnTo>
                  <a:pt x="910920" y="388493"/>
                </a:lnTo>
                <a:lnTo>
                  <a:pt x="910920" y="386994"/>
                </a:lnTo>
                <a:lnTo>
                  <a:pt x="910920" y="368160"/>
                </a:lnTo>
                <a:close/>
              </a:path>
              <a:path w="1838325" h="396239">
                <a:moveTo>
                  <a:pt x="1240053" y="368134"/>
                </a:moveTo>
                <a:lnTo>
                  <a:pt x="1203617" y="350164"/>
                </a:lnTo>
                <a:lnTo>
                  <a:pt x="1203388" y="344170"/>
                </a:lnTo>
                <a:lnTo>
                  <a:pt x="1202944" y="332727"/>
                </a:lnTo>
                <a:lnTo>
                  <a:pt x="1202931" y="168770"/>
                </a:lnTo>
                <a:lnTo>
                  <a:pt x="1202931" y="147332"/>
                </a:lnTo>
                <a:lnTo>
                  <a:pt x="1202931" y="3263"/>
                </a:lnTo>
                <a:lnTo>
                  <a:pt x="1198626" y="0"/>
                </a:lnTo>
                <a:lnTo>
                  <a:pt x="1159903" y="11607"/>
                </a:lnTo>
                <a:lnTo>
                  <a:pt x="1147533" y="14909"/>
                </a:lnTo>
                <a:lnTo>
                  <a:pt x="1133208" y="17741"/>
                </a:lnTo>
                <a:lnTo>
                  <a:pt x="1115961" y="20294"/>
                </a:lnTo>
                <a:lnTo>
                  <a:pt x="1094841" y="22682"/>
                </a:lnTo>
                <a:lnTo>
                  <a:pt x="1094841" y="41744"/>
                </a:lnTo>
                <a:lnTo>
                  <a:pt x="1134770" y="50558"/>
                </a:lnTo>
                <a:lnTo>
                  <a:pt x="1137323" y="81280"/>
                </a:lnTo>
                <a:lnTo>
                  <a:pt x="1137323" y="147332"/>
                </a:lnTo>
                <a:lnTo>
                  <a:pt x="1137323" y="202577"/>
                </a:lnTo>
                <a:lnTo>
                  <a:pt x="1137323" y="301282"/>
                </a:lnTo>
                <a:lnTo>
                  <a:pt x="1132903" y="318350"/>
                </a:lnTo>
                <a:lnTo>
                  <a:pt x="1120978" y="332333"/>
                </a:lnTo>
                <a:lnTo>
                  <a:pt x="1103515" y="341807"/>
                </a:lnTo>
                <a:lnTo>
                  <a:pt x="1082471" y="345274"/>
                </a:lnTo>
                <a:lnTo>
                  <a:pt x="1056601" y="338594"/>
                </a:lnTo>
                <a:lnTo>
                  <a:pt x="1036955" y="319532"/>
                </a:lnTo>
                <a:lnTo>
                  <a:pt x="1024458" y="289610"/>
                </a:lnTo>
                <a:lnTo>
                  <a:pt x="1020089" y="250317"/>
                </a:lnTo>
                <a:lnTo>
                  <a:pt x="1023620" y="214718"/>
                </a:lnTo>
                <a:lnTo>
                  <a:pt x="1034262" y="189230"/>
                </a:lnTo>
                <a:lnTo>
                  <a:pt x="1052080" y="173901"/>
                </a:lnTo>
                <a:lnTo>
                  <a:pt x="1077099" y="168770"/>
                </a:lnTo>
                <a:lnTo>
                  <a:pt x="1093762" y="170815"/>
                </a:lnTo>
                <a:lnTo>
                  <a:pt x="1109230" y="177025"/>
                </a:lnTo>
                <a:lnTo>
                  <a:pt x="1123670" y="187566"/>
                </a:lnTo>
                <a:lnTo>
                  <a:pt x="1137323" y="202577"/>
                </a:lnTo>
                <a:lnTo>
                  <a:pt x="1137323" y="147332"/>
                </a:lnTo>
                <a:lnTo>
                  <a:pt x="1093812" y="135013"/>
                </a:lnTo>
                <a:lnTo>
                  <a:pt x="1083551" y="134429"/>
                </a:lnTo>
                <a:lnTo>
                  <a:pt x="1070927" y="135343"/>
                </a:lnTo>
                <a:lnTo>
                  <a:pt x="997508" y="173621"/>
                </a:lnTo>
                <a:lnTo>
                  <a:pt x="963422" y="212483"/>
                </a:lnTo>
                <a:lnTo>
                  <a:pt x="952334" y="270649"/>
                </a:lnTo>
                <a:lnTo>
                  <a:pt x="959523" y="322592"/>
                </a:lnTo>
                <a:lnTo>
                  <a:pt x="980084" y="362115"/>
                </a:lnTo>
                <a:lnTo>
                  <a:pt x="1012494" y="387311"/>
                </a:lnTo>
                <a:lnTo>
                  <a:pt x="1012634" y="387311"/>
                </a:lnTo>
                <a:lnTo>
                  <a:pt x="1055052" y="396087"/>
                </a:lnTo>
                <a:lnTo>
                  <a:pt x="1135976" y="345274"/>
                </a:lnTo>
                <a:lnTo>
                  <a:pt x="1137335" y="344170"/>
                </a:lnTo>
                <a:lnTo>
                  <a:pt x="1134643" y="384200"/>
                </a:lnTo>
                <a:lnTo>
                  <a:pt x="1137335" y="388467"/>
                </a:lnTo>
                <a:lnTo>
                  <a:pt x="1179118" y="387311"/>
                </a:lnTo>
                <a:lnTo>
                  <a:pt x="1189964" y="387311"/>
                </a:lnTo>
                <a:lnTo>
                  <a:pt x="1214780" y="388467"/>
                </a:lnTo>
                <a:lnTo>
                  <a:pt x="1240053" y="388467"/>
                </a:lnTo>
                <a:lnTo>
                  <a:pt x="1240053" y="387311"/>
                </a:lnTo>
                <a:lnTo>
                  <a:pt x="1240053" y="368134"/>
                </a:lnTo>
                <a:close/>
              </a:path>
              <a:path w="1838325" h="396239">
                <a:moveTo>
                  <a:pt x="1506575" y="227838"/>
                </a:moveTo>
                <a:lnTo>
                  <a:pt x="1499311" y="188772"/>
                </a:lnTo>
                <a:lnTo>
                  <a:pt x="1446669" y="139877"/>
                </a:lnTo>
                <a:lnTo>
                  <a:pt x="1438287" y="138531"/>
                </a:lnTo>
                <a:lnTo>
                  <a:pt x="1438287" y="238277"/>
                </a:lnTo>
                <a:lnTo>
                  <a:pt x="1393113" y="239877"/>
                </a:lnTo>
                <a:lnTo>
                  <a:pt x="1389278" y="239877"/>
                </a:lnTo>
                <a:lnTo>
                  <a:pt x="1372120" y="239204"/>
                </a:lnTo>
                <a:lnTo>
                  <a:pt x="1365148" y="238810"/>
                </a:lnTo>
                <a:lnTo>
                  <a:pt x="1347939" y="238277"/>
                </a:lnTo>
                <a:lnTo>
                  <a:pt x="1351368" y="204216"/>
                </a:lnTo>
                <a:lnTo>
                  <a:pt x="1359700" y="181063"/>
                </a:lnTo>
                <a:lnTo>
                  <a:pt x="1373568" y="167868"/>
                </a:lnTo>
                <a:lnTo>
                  <a:pt x="1393647" y="163677"/>
                </a:lnTo>
                <a:lnTo>
                  <a:pt x="1413395" y="167868"/>
                </a:lnTo>
                <a:lnTo>
                  <a:pt x="1427048" y="181063"/>
                </a:lnTo>
                <a:lnTo>
                  <a:pt x="1435163" y="204216"/>
                </a:lnTo>
                <a:lnTo>
                  <a:pt x="1438287" y="238277"/>
                </a:lnTo>
                <a:lnTo>
                  <a:pt x="1438287" y="138531"/>
                </a:lnTo>
                <a:lnTo>
                  <a:pt x="1404937" y="133172"/>
                </a:lnTo>
                <a:lnTo>
                  <a:pt x="1391640" y="133908"/>
                </a:lnTo>
                <a:lnTo>
                  <a:pt x="1379651" y="136169"/>
                </a:lnTo>
                <a:lnTo>
                  <a:pt x="1332344" y="160705"/>
                </a:lnTo>
                <a:lnTo>
                  <a:pt x="1293482" y="201650"/>
                </a:lnTo>
                <a:lnTo>
                  <a:pt x="1281341" y="264033"/>
                </a:lnTo>
                <a:lnTo>
                  <a:pt x="1281442" y="266585"/>
                </a:lnTo>
                <a:lnTo>
                  <a:pt x="1289215" y="321818"/>
                </a:lnTo>
                <a:lnTo>
                  <a:pt x="1312773" y="362788"/>
                </a:lnTo>
                <a:lnTo>
                  <a:pt x="1351343" y="387718"/>
                </a:lnTo>
                <a:lnTo>
                  <a:pt x="1404391" y="396113"/>
                </a:lnTo>
                <a:lnTo>
                  <a:pt x="1425752" y="395008"/>
                </a:lnTo>
                <a:lnTo>
                  <a:pt x="1445463" y="391236"/>
                </a:lnTo>
                <a:lnTo>
                  <a:pt x="1465872" y="384149"/>
                </a:lnTo>
                <a:lnTo>
                  <a:pt x="1489367" y="373087"/>
                </a:lnTo>
                <a:lnTo>
                  <a:pt x="1496301" y="357987"/>
                </a:lnTo>
                <a:lnTo>
                  <a:pt x="1501127" y="347522"/>
                </a:lnTo>
                <a:lnTo>
                  <a:pt x="1501190" y="347383"/>
                </a:lnTo>
                <a:lnTo>
                  <a:pt x="1494739" y="339344"/>
                </a:lnTo>
                <a:lnTo>
                  <a:pt x="1477264" y="348107"/>
                </a:lnTo>
                <a:lnTo>
                  <a:pt x="1461858" y="353872"/>
                </a:lnTo>
                <a:lnTo>
                  <a:pt x="1447165" y="357035"/>
                </a:lnTo>
                <a:lnTo>
                  <a:pt x="1431823" y="357987"/>
                </a:lnTo>
                <a:lnTo>
                  <a:pt x="1411325" y="355269"/>
                </a:lnTo>
                <a:lnTo>
                  <a:pt x="1376375" y="335407"/>
                </a:lnTo>
                <a:lnTo>
                  <a:pt x="1354785" y="296964"/>
                </a:lnTo>
                <a:lnTo>
                  <a:pt x="1351153" y="266585"/>
                </a:lnTo>
                <a:lnTo>
                  <a:pt x="1421599" y="266585"/>
                </a:lnTo>
                <a:lnTo>
                  <a:pt x="1443570" y="265976"/>
                </a:lnTo>
                <a:lnTo>
                  <a:pt x="1464284" y="264033"/>
                </a:lnTo>
                <a:lnTo>
                  <a:pt x="1484884" y="260692"/>
                </a:lnTo>
                <a:lnTo>
                  <a:pt x="1506562" y="255828"/>
                </a:lnTo>
                <a:lnTo>
                  <a:pt x="1506562" y="239877"/>
                </a:lnTo>
                <a:lnTo>
                  <a:pt x="1506575" y="227838"/>
                </a:lnTo>
                <a:close/>
              </a:path>
              <a:path w="1838325" h="396239">
                <a:moveTo>
                  <a:pt x="1838223" y="368134"/>
                </a:moveTo>
                <a:lnTo>
                  <a:pt x="1801787" y="350164"/>
                </a:lnTo>
                <a:lnTo>
                  <a:pt x="1801558" y="344170"/>
                </a:lnTo>
                <a:lnTo>
                  <a:pt x="1801114" y="332727"/>
                </a:lnTo>
                <a:lnTo>
                  <a:pt x="1801101" y="168770"/>
                </a:lnTo>
                <a:lnTo>
                  <a:pt x="1801101" y="147332"/>
                </a:lnTo>
                <a:lnTo>
                  <a:pt x="1801101" y="3263"/>
                </a:lnTo>
                <a:lnTo>
                  <a:pt x="1796796" y="0"/>
                </a:lnTo>
                <a:lnTo>
                  <a:pt x="1758073" y="11607"/>
                </a:lnTo>
                <a:lnTo>
                  <a:pt x="1745703" y="14909"/>
                </a:lnTo>
                <a:lnTo>
                  <a:pt x="1731378" y="17741"/>
                </a:lnTo>
                <a:lnTo>
                  <a:pt x="1714131" y="20294"/>
                </a:lnTo>
                <a:lnTo>
                  <a:pt x="1693011" y="22682"/>
                </a:lnTo>
                <a:lnTo>
                  <a:pt x="1693011" y="41744"/>
                </a:lnTo>
                <a:lnTo>
                  <a:pt x="1732940" y="50558"/>
                </a:lnTo>
                <a:lnTo>
                  <a:pt x="1735493" y="81280"/>
                </a:lnTo>
                <a:lnTo>
                  <a:pt x="1735493" y="147332"/>
                </a:lnTo>
                <a:lnTo>
                  <a:pt x="1735493" y="202577"/>
                </a:lnTo>
                <a:lnTo>
                  <a:pt x="1735493" y="301282"/>
                </a:lnTo>
                <a:lnTo>
                  <a:pt x="1731073" y="318350"/>
                </a:lnTo>
                <a:lnTo>
                  <a:pt x="1719148" y="332333"/>
                </a:lnTo>
                <a:lnTo>
                  <a:pt x="1701685" y="341807"/>
                </a:lnTo>
                <a:lnTo>
                  <a:pt x="1680641" y="345274"/>
                </a:lnTo>
                <a:lnTo>
                  <a:pt x="1654771" y="338594"/>
                </a:lnTo>
                <a:lnTo>
                  <a:pt x="1635125" y="319532"/>
                </a:lnTo>
                <a:lnTo>
                  <a:pt x="1622628" y="289610"/>
                </a:lnTo>
                <a:lnTo>
                  <a:pt x="1618259" y="250317"/>
                </a:lnTo>
                <a:lnTo>
                  <a:pt x="1621790" y="214718"/>
                </a:lnTo>
                <a:lnTo>
                  <a:pt x="1632432" y="189230"/>
                </a:lnTo>
                <a:lnTo>
                  <a:pt x="1650250" y="173901"/>
                </a:lnTo>
                <a:lnTo>
                  <a:pt x="1675269" y="168770"/>
                </a:lnTo>
                <a:lnTo>
                  <a:pt x="1691932" y="170815"/>
                </a:lnTo>
                <a:lnTo>
                  <a:pt x="1707400" y="177025"/>
                </a:lnTo>
                <a:lnTo>
                  <a:pt x="1721840" y="187566"/>
                </a:lnTo>
                <a:lnTo>
                  <a:pt x="1735493" y="202577"/>
                </a:lnTo>
                <a:lnTo>
                  <a:pt x="1735493" y="147332"/>
                </a:lnTo>
                <a:lnTo>
                  <a:pt x="1691982" y="135013"/>
                </a:lnTo>
                <a:lnTo>
                  <a:pt x="1681721" y="134429"/>
                </a:lnTo>
                <a:lnTo>
                  <a:pt x="1669097" y="135343"/>
                </a:lnTo>
                <a:lnTo>
                  <a:pt x="1595678" y="173621"/>
                </a:lnTo>
                <a:lnTo>
                  <a:pt x="1561592" y="212483"/>
                </a:lnTo>
                <a:lnTo>
                  <a:pt x="1550504" y="270649"/>
                </a:lnTo>
                <a:lnTo>
                  <a:pt x="1557693" y="322592"/>
                </a:lnTo>
                <a:lnTo>
                  <a:pt x="1578254" y="362115"/>
                </a:lnTo>
                <a:lnTo>
                  <a:pt x="1610664" y="387311"/>
                </a:lnTo>
                <a:lnTo>
                  <a:pt x="1610804" y="387311"/>
                </a:lnTo>
                <a:lnTo>
                  <a:pt x="1653222" y="396087"/>
                </a:lnTo>
                <a:lnTo>
                  <a:pt x="1734146" y="345274"/>
                </a:lnTo>
                <a:lnTo>
                  <a:pt x="1735505" y="344170"/>
                </a:lnTo>
                <a:lnTo>
                  <a:pt x="1732813" y="384200"/>
                </a:lnTo>
                <a:lnTo>
                  <a:pt x="1735505" y="388467"/>
                </a:lnTo>
                <a:lnTo>
                  <a:pt x="1777288" y="387311"/>
                </a:lnTo>
                <a:lnTo>
                  <a:pt x="1788134" y="387311"/>
                </a:lnTo>
                <a:lnTo>
                  <a:pt x="1812950" y="388467"/>
                </a:lnTo>
                <a:lnTo>
                  <a:pt x="1838223" y="388467"/>
                </a:lnTo>
                <a:lnTo>
                  <a:pt x="1838223" y="387311"/>
                </a:lnTo>
                <a:lnTo>
                  <a:pt x="1838223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9682" y="1484617"/>
            <a:ext cx="2427605" cy="382905"/>
          </a:xfrm>
          <a:custGeom>
            <a:avLst/>
            <a:gdLst/>
            <a:ahLst/>
            <a:cxnLst/>
            <a:rect l="l" t="t" r="r" b="b"/>
            <a:pathLst>
              <a:path w="2427604" h="382905">
                <a:moveTo>
                  <a:pt x="350088" y="31102"/>
                </a:moveTo>
                <a:lnTo>
                  <a:pt x="313118" y="13144"/>
                </a:lnTo>
                <a:lnTo>
                  <a:pt x="253530" y="1231"/>
                </a:lnTo>
                <a:lnTo>
                  <a:pt x="221018" y="0"/>
                </a:lnTo>
                <a:lnTo>
                  <a:pt x="165925" y="4330"/>
                </a:lnTo>
                <a:lnTo>
                  <a:pt x="117690" y="16954"/>
                </a:lnTo>
                <a:lnTo>
                  <a:pt x="76898" y="37376"/>
                </a:lnTo>
                <a:lnTo>
                  <a:pt x="44145" y="65100"/>
                </a:lnTo>
                <a:lnTo>
                  <a:pt x="20015" y="99580"/>
                </a:lnTo>
                <a:lnTo>
                  <a:pt x="5092" y="140347"/>
                </a:lnTo>
                <a:lnTo>
                  <a:pt x="0" y="186867"/>
                </a:lnTo>
                <a:lnTo>
                  <a:pt x="4965" y="235559"/>
                </a:lnTo>
                <a:lnTo>
                  <a:pt x="19507" y="278206"/>
                </a:lnTo>
                <a:lnTo>
                  <a:pt x="43040" y="314274"/>
                </a:lnTo>
                <a:lnTo>
                  <a:pt x="74993" y="343230"/>
                </a:lnTo>
                <a:lnTo>
                  <a:pt x="114795" y="364578"/>
                </a:lnTo>
                <a:lnTo>
                  <a:pt x="161874" y="377761"/>
                </a:lnTo>
                <a:lnTo>
                  <a:pt x="215646" y="382270"/>
                </a:lnTo>
                <a:lnTo>
                  <a:pt x="249821" y="380758"/>
                </a:lnTo>
                <a:lnTo>
                  <a:pt x="307898" y="366687"/>
                </a:lnTo>
                <a:lnTo>
                  <a:pt x="348462" y="326593"/>
                </a:lnTo>
                <a:lnTo>
                  <a:pt x="315785" y="331787"/>
                </a:lnTo>
                <a:lnTo>
                  <a:pt x="289572" y="340080"/>
                </a:lnTo>
                <a:lnTo>
                  <a:pt x="263359" y="345059"/>
                </a:lnTo>
                <a:lnTo>
                  <a:pt x="237147" y="346710"/>
                </a:lnTo>
                <a:lnTo>
                  <a:pt x="192874" y="341337"/>
                </a:lnTo>
                <a:lnTo>
                  <a:pt x="154749" y="325767"/>
                </a:lnTo>
                <a:lnTo>
                  <a:pt x="123609" y="300913"/>
                </a:lnTo>
                <a:lnTo>
                  <a:pt x="100304" y="267614"/>
                </a:lnTo>
                <a:lnTo>
                  <a:pt x="85712" y="226771"/>
                </a:lnTo>
                <a:lnTo>
                  <a:pt x="80657" y="179247"/>
                </a:lnTo>
                <a:lnTo>
                  <a:pt x="86817" y="128447"/>
                </a:lnTo>
                <a:lnTo>
                  <a:pt x="104635" y="87147"/>
                </a:lnTo>
                <a:lnTo>
                  <a:pt x="133159" y="56362"/>
                </a:lnTo>
                <a:lnTo>
                  <a:pt x="171373" y="37147"/>
                </a:lnTo>
                <a:lnTo>
                  <a:pt x="218325" y="30505"/>
                </a:lnTo>
                <a:lnTo>
                  <a:pt x="246214" y="32512"/>
                </a:lnTo>
                <a:lnTo>
                  <a:pt x="270421" y="38912"/>
                </a:lnTo>
                <a:lnTo>
                  <a:pt x="292506" y="50304"/>
                </a:lnTo>
                <a:lnTo>
                  <a:pt x="314045" y="67284"/>
                </a:lnTo>
                <a:lnTo>
                  <a:pt x="316738" y="113093"/>
                </a:lnTo>
                <a:lnTo>
                  <a:pt x="337718" y="113093"/>
                </a:lnTo>
                <a:lnTo>
                  <a:pt x="341464" y="81445"/>
                </a:lnTo>
                <a:lnTo>
                  <a:pt x="344297" y="60439"/>
                </a:lnTo>
                <a:lnTo>
                  <a:pt x="346938" y="45275"/>
                </a:lnTo>
                <a:lnTo>
                  <a:pt x="350088" y="31102"/>
                </a:lnTo>
                <a:close/>
              </a:path>
              <a:path w="2427604" h="382905">
                <a:moveTo>
                  <a:pt x="574154" y="123825"/>
                </a:moveTo>
                <a:lnTo>
                  <a:pt x="568782" y="121704"/>
                </a:lnTo>
                <a:lnTo>
                  <a:pt x="561784" y="120599"/>
                </a:lnTo>
                <a:lnTo>
                  <a:pt x="554253" y="120599"/>
                </a:lnTo>
                <a:lnTo>
                  <a:pt x="508546" y="148844"/>
                </a:lnTo>
                <a:lnTo>
                  <a:pt x="484886" y="174409"/>
                </a:lnTo>
                <a:lnTo>
                  <a:pt x="484886" y="123812"/>
                </a:lnTo>
                <a:lnTo>
                  <a:pt x="479488" y="120611"/>
                </a:lnTo>
                <a:lnTo>
                  <a:pt x="441845" y="132321"/>
                </a:lnTo>
                <a:lnTo>
                  <a:pt x="429844" y="135724"/>
                </a:lnTo>
                <a:lnTo>
                  <a:pt x="417703" y="138315"/>
                </a:lnTo>
                <a:lnTo>
                  <a:pt x="402437" y="140716"/>
                </a:lnTo>
                <a:lnTo>
                  <a:pt x="381076" y="143497"/>
                </a:lnTo>
                <a:lnTo>
                  <a:pt x="381076" y="162560"/>
                </a:lnTo>
                <a:lnTo>
                  <a:pt x="418795" y="182626"/>
                </a:lnTo>
                <a:lnTo>
                  <a:pt x="419252" y="201663"/>
                </a:lnTo>
                <a:lnTo>
                  <a:pt x="419252" y="318973"/>
                </a:lnTo>
                <a:lnTo>
                  <a:pt x="399897" y="353263"/>
                </a:lnTo>
                <a:lnTo>
                  <a:pt x="381076" y="354330"/>
                </a:lnTo>
                <a:lnTo>
                  <a:pt x="381076" y="374662"/>
                </a:lnTo>
                <a:lnTo>
                  <a:pt x="450456" y="373049"/>
                </a:lnTo>
                <a:lnTo>
                  <a:pt x="455879" y="373075"/>
                </a:lnTo>
                <a:lnTo>
                  <a:pt x="466445" y="373253"/>
                </a:lnTo>
                <a:lnTo>
                  <a:pt x="489318" y="373735"/>
                </a:lnTo>
                <a:lnTo>
                  <a:pt x="531660" y="374662"/>
                </a:lnTo>
                <a:lnTo>
                  <a:pt x="531660" y="354330"/>
                </a:lnTo>
                <a:lnTo>
                  <a:pt x="489102" y="346989"/>
                </a:lnTo>
                <a:lnTo>
                  <a:pt x="484873" y="319074"/>
                </a:lnTo>
                <a:lnTo>
                  <a:pt x="484873" y="213296"/>
                </a:lnTo>
                <a:lnTo>
                  <a:pt x="488645" y="200964"/>
                </a:lnTo>
                <a:lnTo>
                  <a:pt x="498513" y="189979"/>
                </a:lnTo>
                <a:lnTo>
                  <a:pt x="512318" y="182092"/>
                </a:lnTo>
                <a:lnTo>
                  <a:pt x="527900" y="179070"/>
                </a:lnTo>
                <a:lnTo>
                  <a:pt x="537298" y="180263"/>
                </a:lnTo>
                <a:lnTo>
                  <a:pt x="545439" y="183832"/>
                </a:lnTo>
                <a:lnTo>
                  <a:pt x="552475" y="189776"/>
                </a:lnTo>
                <a:lnTo>
                  <a:pt x="558558" y="198081"/>
                </a:lnTo>
                <a:lnTo>
                  <a:pt x="571461" y="192735"/>
                </a:lnTo>
                <a:lnTo>
                  <a:pt x="574154" y="123825"/>
                </a:lnTo>
                <a:close/>
              </a:path>
              <a:path w="2427604" h="382905">
                <a:moveTo>
                  <a:pt x="852525" y="246659"/>
                </a:moveTo>
                <a:lnTo>
                  <a:pt x="844384" y="192595"/>
                </a:lnTo>
                <a:lnTo>
                  <a:pt x="820635" y="153276"/>
                </a:lnTo>
                <a:lnTo>
                  <a:pt x="820521" y="153085"/>
                </a:lnTo>
                <a:lnTo>
                  <a:pt x="809282" y="146062"/>
                </a:lnTo>
                <a:lnTo>
                  <a:pt x="781735" y="128866"/>
                </a:lnTo>
                <a:lnTo>
                  <a:pt x="779386" y="128511"/>
                </a:lnTo>
                <a:lnTo>
                  <a:pt x="779386" y="263309"/>
                </a:lnTo>
                <a:lnTo>
                  <a:pt x="776452" y="305612"/>
                </a:lnTo>
                <a:lnTo>
                  <a:pt x="767283" y="334708"/>
                </a:lnTo>
                <a:lnTo>
                  <a:pt x="751243" y="351497"/>
                </a:lnTo>
                <a:lnTo>
                  <a:pt x="727760" y="356882"/>
                </a:lnTo>
                <a:lnTo>
                  <a:pt x="702259" y="349542"/>
                </a:lnTo>
                <a:lnTo>
                  <a:pt x="683920" y="327583"/>
                </a:lnTo>
                <a:lnTo>
                  <a:pt x="672846" y="291096"/>
                </a:lnTo>
                <a:lnTo>
                  <a:pt x="669137" y="240182"/>
                </a:lnTo>
                <a:lnTo>
                  <a:pt x="672236" y="198031"/>
                </a:lnTo>
                <a:lnTo>
                  <a:pt x="681837" y="168732"/>
                </a:lnTo>
                <a:lnTo>
                  <a:pt x="698398" y="151625"/>
                </a:lnTo>
                <a:lnTo>
                  <a:pt x="722376" y="146062"/>
                </a:lnTo>
                <a:lnTo>
                  <a:pt x="747623" y="153276"/>
                </a:lnTo>
                <a:lnTo>
                  <a:pt x="765403" y="175044"/>
                </a:lnTo>
                <a:lnTo>
                  <a:pt x="775919" y="211645"/>
                </a:lnTo>
                <a:lnTo>
                  <a:pt x="779386" y="263309"/>
                </a:lnTo>
                <a:lnTo>
                  <a:pt x="779386" y="128511"/>
                </a:lnTo>
                <a:lnTo>
                  <a:pt x="728916" y="120637"/>
                </a:lnTo>
                <a:lnTo>
                  <a:pt x="682180" y="126238"/>
                </a:lnTo>
                <a:lnTo>
                  <a:pt x="645134" y="142722"/>
                </a:lnTo>
                <a:lnTo>
                  <a:pt x="618134" y="169659"/>
                </a:lnTo>
                <a:lnTo>
                  <a:pt x="601611" y="206603"/>
                </a:lnTo>
                <a:lnTo>
                  <a:pt x="596011" y="253098"/>
                </a:lnTo>
                <a:lnTo>
                  <a:pt x="604113" y="308114"/>
                </a:lnTo>
                <a:lnTo>
                  <a:pt x="627799" y="348653"/>
                </a:lnTo>
                <a:lnTo>
                  <a:pt x="666102" y="373710"/>
                </a:lnTo>
                <a:lnTo>
                  <a:pt x="718083" y="382282"/>
                </a:lnTo>
                <a:lnTo>
                  <a:pt x="765098" y="376516"/>
                </a:lnTo>
                <a:lnTo>
                  <a:pt x="802576" y="359562"/>
                </a:lnTo>
                <a:lnTo>
                  <a:pt x="805218" y="356882"/>
                </a:lnTo>
                <a:lnTo>
                  <a:pt x="829970" y="331927"/>
                </a:lnTo>
                <a:lnTo>
                  <a:pt x="846797" y="294119"/>
                </a:lnTo>
                <a:lnTo>
                  <a:pt x="852525" y="246659"/>
                </a:lnTo>
                <a:close/>
              </a:path>
              <a:path w="2427604" h="382905">
                <a:moveTo>
                  <a:pt x="1090726" y="289979"/>
                </a:moveTo>
                <a:lnTo>
                  <a:pt x="1074724" y="244881"/>
                </a:lnTo>
                <a:lnTo>
                  <a:pt x="1022426" y="220726"/>
                </a:lnTo>
                <a:lnTo>
                  <a:pt x="978331" y="211061"/>
                </a:lnTo>
                <a:lnTo>
                  <a:pt x="964857" y="206679"/>
                </a:lnTo>
                <a:lnTo>
                  <a:pt x="955675" y="200469"/>
                </a:lnTo>
                <a:lnTo>
                  <a:pt x="950417" y="192049"/>
                </a:lnTo>
                <a:lnTo>
                  <a:pt x="948753" y="181000"/>
                </a:lnTo>
                <a:lnTo>
                  <a:pt x="952055" y="166484"/>
                </a:lnTo>
                <a:lnTo>
                  <a:pt x="961517" y="155486"/>
                </a:lnTo>
                <a:lnTo>
                  <a:pt x="976426" y="148513"/>
                </a:lnTo>
                <a:lnTo>
                  <a:pt x="996086" y="146075"/>
                </a:lnTo>
                <a:lnTo>
                  <a:pt x="1012240" y="147840"/>
                </a:lnTo>
                <a:lnTo>
                  <a:pt x="1026934" y="152514"/>
                </a:lnTo>
                <a:lnTo>
                  <a:pt x="1037907" y="159207"/>
                </a:lnTo>
                <a:lnTo>
                  <a:pt x="1042873" y="166992"/>
                </a:lnTo>
                <a:lnTo>
                  <a:pt x="1048245" y="198094"/>
                </a:lnTo>
                <a:lnTo>
                  <a:pt x="1067625" y="198081"/>
                </a:lnTo>
                <a:lnTo>
                  <a:pt x="1071930" y="132943"/>
                </a:lnTo>
                <a:lnTo>
                  <a:pt x="1025194" y="121297"/>
                </a:lnTo>
                <a:lnTo>
                  <a:pt x="1005776" y="120650"/>
                </a:lnTo>
                <a:lnTo>
                  <a:pt x="957681" y="126034"/>
                </a:lnTo>
                <a:lnTo>
                  <a:pt x="922629" y="141871"/>
                </a:lnTo>
                <a:lnTo>
                  <a:pt x="901204" y="167792"/>
                </a:lnTo>
                <a:lnTo>
                  <a:pt x="893940" y="203352"/>
                </a:lnTo>
                <a:lnTo>
                  <a:pt x="897547" y="227507"/>
                </a:lnTo>
                <a:lnTo>
                  <a:pt x="908316" y="246773"/>
                </a:lnTo>
                <a:lnTo>
                  <a:pt x="926147" y="261112"/>
                </a:lnTo>
                <a:lnTo>
                  <a:pt x="950937" y="270459"/>
                </a:lnTo>
                <a:lnTo>
                  <a:pt x="997178" y="281736"/>
                </a:lnTo>
                <a:lnTo>
                  <a:pt x="1012901" y="286880"/>
                </a:lnTo>
                <a:lnTo>
                  <a:pt x="1023391" y="293827"/>
                </a:lnTo>
                <a:lnTo>
                  <a:pt x="1029246" y="303187"/>
                </a:lnTo>
                <a:lnTo>
                  <a:pt x="1031062" y="315556"/>
                </a:lnTo>
                <a:lnTo>
                  <a:pt x="1027557" y="332663"/>
                </a:lnTo>
                <a:lnTo>
                  <a:pt x="1017612" y="345694"/>
                </a:lnTo>
                <a:lnTo>
                  <a:pt x="1002017" y="353987"/>
                </a:lnTo>
                <a:lnTo>
                  <a:pt x="981583" y="356895"/>
                </a:lnTo>
                <a:lnTo>
                  <a:pt x="963930" y="355320"/>
                </a:lnTo>
                <a:lnTo>
                  <a:pt x="948436" y="350367"/>
                </a:lnTo>
                <a:lnTo>
                  <a:pt x="934466" y="341668"/>
                </a:lnTo>
                <a:lnTo>
                  <a:pt x="921346" y="328866"/>
                </a:lnTo>
                <a:lnTo>
                  <a:pt x="918654" y="291668"/>
                </a:lnTo>
                <a:lnTo>
                  <a:pt x="897674" y="291668"/>
                </a:lnTo>
                <a:lnTo>
                  <a:pt x="893914" y="367296"/>
                </a:lnTo>
                <a:lnTo>
                  <a:pt x="936383" y="378828"/>
                </a:lnTo>
                <a:lnTo>
                  <a:pt x="977265" y="382320"/>
                </a:lnTo>
                <a:lnTo>
                  <a:pt x="1023569" y="375666"/>
                </a:lnTo>
                <a:lnTo>
                  <a:pt x="1059395" y="356882"/>
                </a:lnTo>
                <a:lnTo>
                  <a:pt x="1082522" y="327736"/>
                </a:lnTo>
                <a:lnTo>
                  <a:pt x="1090726" y="289979"/>
                </a:lnTo>
                <a:close/>
              </a:path>
              <a:path w="2427604" h="382905">
                <a:moveTo>
                  <a:pt x="1329486" y="289979"/>
                </a:moveTo>
                <a:lnTo>
                  <a:pt x="1313484" y="244881"/>
                </a:lnTo>
                <a:lnTo>
                  <a:pt x="1261186" y="220726"/>
                </a:lnTo>
                <a:lnTo>
                  <a:pt x="1217091" y="211061"/>
                </a:lnTo>
                <a:lnTo>
                  <a:pt x="1203617" y="206679"/>
                </a:lnTo>
                <a:lnTo>
                  <a:pt x="1194435" y="200469"/>
                </a:lnTo>
                <a:lnTo>
                  <a:pt x="1189177" y="192049"/>
                </a:lnTo>
                <a:lnTo>
                  <a:pt x="1187513" y="181000"/>
                </a:lnTo>
                <a:lnTo>
                  <a:pt x="1190815" y="166484"/>
                </a:lnTo>
                <a:lnTo>
                  <a:pt x="1200277" y="155486"/>
                </a:lnTo>
                <a:lnTo>
                  <a:pt x="1215186" y="148513"/>
                </a:lnTo>
                <a:lnTo>
                  <a:pt x="1234846" y="146075"/>
                </a:lnTo>
                <a:lnTo>
                  <a:pt x="1251000" y="147840"/>
                </a:lnTo>
                <a:lnTo>
                  <a:pt x="1265694" y="152514"/>
                </a:lnTo>
                <a:lnTo>
                  <a:pt x="1276667" y="159207"/>
                </a:lnTo>
                <a:lnTo>
                  <a:pt x="1281633" y="166992"/>
                </a:lnTo>
                <a:lnTo>
                  <a:pt x="1287005" y="198094"/>
                </a:lnTo>
                <a:lnTo>
                  <a:pt x="1306385" y="198081"/>
                </a:lnTo>
                <a:lnTo>
                  <a:pt x="1310690" y="132943"/>
                </a:lnTo>
                <a:lnTo>
                  <a:pt x="1263954" y="121297"/>
                </a:lnTo>
                <a:lnTo>
                  <a:pt x="1244536" y="120650"/>
                </a:lnTo>
                <a:lnTo>
                  <a:pt x="1196441" y="126034"/>
                </a:lnTo>
                <a:lnTo>
                  <a:pt x="1161389" y="141871"/>
                </a:lnTo>
                <a:lnTo>
                  <a:pt x="1139964" y="167792"/>
                </a:lnTo>
                <a:lnTo>
                  <a:pt x="1132700" y="203352"/>
                </a:lnTo>
                <a:lnTo>
                  <a:pt x="1136307" y="227507"/>
                </a:lnTo>
                <a:lnTo>
                  <a:pt x="1147076" y="246773"/>
                </a:lnTo>
                <a:lnTo>
                  <a:pt x="1164907" y="261112"/>
                </a:lnTo>
                <a:lnTo>
                  <a:pt x="1189697" y="270459"/>
                </a:lnTo>
                <a:lnTo>
                  <a:pt x="1235938" y="281736"/>
                </a:lnTo>
                <a:lnTo>
                  <a:pt x="1251661" y="286880"/>
                </a:lnTo>
                <a:lnTo>
                  <a:pt x="1262151" y="293827"/>
                </a:lnTo>
                <a:lnTo>
                  <a:pt x="1268006" y="303187"/>
                </a:lnTo>
                <a:lnTo>
                  <a:pt x="1269822" y="315556"/>
                </a:lnTo>
                <a:lnTo>
                  <a:pt x="1266317" y="332663"/>
                </a:lnTo>
                <a:lnTo>
                  <a:pt x="1256372" y="345694"/>
                </a:lnTo>
                <a:lnTo>
                  <a:pt x="1240777" y="353987"/>
                </a:lnTo>
                <a:lnTo>
                  <a:pt x="1220343" y="356895"/>
                </a:lnTo>
                <a:lnTo>
                  <a:pt x="1202690" y="355320"/>
                </a:lnTo>
                <a:lnTo>
                  <a:pt x="1187196" y="350367"/>
                </a:lnTo>
                <a:lnTo>
                  <a:pt x="1173226" y="341668"/>
                </a:lnTo>
                <a:lnTo>
                  <a:pt x="1160106" y="328866"/>
                </a:lnTo>
                <a:lnTo>
                  <a:pt x="1157414" y="291668"/>
                </a:lnTo>
                <a:lnTo>
                  <a:pt x="1136434" y="291668"/>
                </a:lnTo>
                <a:lnTo>
                  <a:pt x="1132674" y="367296"/>
                </a:lnTo>
                <a:lnTo>
                  <a:pt x="1175143" y="378828"/>
                </a:lnTo>
                <a:lnTo>
                  <a:pt x="1216025" y="382320"/>
                </a:lnTo>
                <a:lnTo>
                  <a:pt x="1262329" y="375666"/>
                </a:lnTo>
                <a:lnTo>
                  <a:pt x="1298155" y="356882"/>
                </a:lnTo>
                <a:lnTo>
                  <a:pt x="1321282" y="327736"/>
                </a:lnTo>
                <a:lnTo>
                  <a:pt x="1329486" y="289979"/>
                </a:lnTo>
                <a:close/>
              </a:path>
              <a:path w="2427604" h="382905">
                <a:moveTo>
                  <a:pt x="1628495" y="246659"/>
                </a:moveTo>
                <a:lnTo>
                  <a:pt x="1620354" y="192595"/>
                </a:lnTo>
                <a:lnTo>
                  <a:pt x="1596605" y="153276"/>
                </a:lnTo>
                <a:lnTo>
                  <a:pt x="1596491" y="153085"/>
                </a:lnTo>
                <a:lnTo>
                  <a:pt x="1585252" y="146062"/>
                </a:lnTo>
                <a:lnTo>
                  <a:pt x="1557705" y="128866"/>
                </a:lnTo>
                <a:lnTo>
                  <a:pt x="1555356" y="128511"/>
                </a:lnTo>
                <a:lnTo>
                  <a:pt x="1555356" y="263309"/>
                </a:lnTo>
                <a:lnTo>
                  <a:pt x="1552422" y="305612"/>
                </a:lnTo>
                <a:lnTo>
                  <a:pt x="1543253" y="334708"/>
                </a:lnTo>
                <a:lnTo>
                  <a:pt x="1527213" y="351497"/>
                </a:lnTo>
                <a:lnTo>
                  <a:pt x="1503730" y="356882"/>
                </a:lnTo>
                <a:lnTo>
                  <a:pt x="1478229" y="349542"/>
                </a:lnTo>
                <a:lnTo>
                  <a:pt x="1459890" y="327583"/>
                </a:lnTo>
                <a:lnTo>
                  <a:pt x="1448816" y="291096"/>
                </a:lnTo>
                <a:lnTo>
                  <a:pt x="1445107" y="240182"/>
                </a:lnTo>
                <a:lnTo>
                  <a:pt x="1448206" y="198031"/>
                </a:lnTo>
                <a:lnTo>
                  <a:pt x="1457807" y="168732"/>
                </a:lnTo>
                <a:lnTo>
                  <a:pt x="1474368" y="151625"/>
                </a:lnTo>
                <a:lnTo>
                  <a:pt x="1498346" y="146062"/>
                </a:lnTo>
                <a:lnTo>
                  <a:pt x="1523593" y="153276"/>
                </a:lnTo>
                <a:lnTo>
                  <a:pt x="1541373" y="175044"/>
                </a:lnTo>
                <a:lnTo>
                  <a:pt x="1551889" y="211645"/>
                </a:lnTo>
                <a:lnTo>
                  <a:pt x="1555356" y="263309"/>
                </a:lnTo>
                <a:lnTo>
                  <a:pt x="1555356" y="128511"/>
                </a:lnTo>
                <a:lnTo>
                  <a:pt x="1504886" y="120637"/>
                </a:lnTo>
                <a:lnTo>
                  <a:pt x="1458150" y="126238"/>
                </a:lnTo>
                <a:lnTo>
                  <a:pt x="1421104" y="142722"/>
                </a:lnTo>
                <a:lnTo>
                  <a:pt x="1394104" y="169659"/>
                </a:lnTo>
                <a:lnTo>
                  <a:pt x="1377581" y="206603"/>
                </a:lnTo>
                <a:lnTo>
                  <a:pt x="1371981" y="253098"/>
                </a:lnTo>
                <a:lnTo>
                  <a:pt x="1380083" y="308114"/>
                </a:lnTo>
                <a:lnTo>
                  <a:pt x="1403769" y="348653"/>
                </a:lnTo>
                <a:lnTo>
                  <a:pt x="1442072" y="373710"/>
                </a:lnTo>
                <a:lnTo>
                  <a:pt x="1494053" y="382282"/>
                </a:lnTo>
                <a:lnTo>
                  <a:pt x="1541068" y="376516"/>
                </a:lnTo>
                <a:lnTo>
                  <a:pt x="1578546" y="359562"/>
                </a:lnTo>
                <a:lnTo>
                  <a:pt x="1581188" y="356882"/>
                </a:lnTo>
                <a:lnTo>
                  <a:pt x="1605940" y="331927"/>
                </a:lnTo>
                <a:lnTo>
                  <a:pt x="1622767" y="294119"/>
                </a:lnTo>
                <a:lnTo>
                  <a:pt x="1628495" y="246659"/>
                </a:lnTo>
                <a:close/>
              </a:path>
              <a:path w="2427604" h="382905">
                <a:moveTo>
                  <a:pt x="1943252" y="126542"/>
                </a:moveTo>
                <a:lnTo>
                  <a:pt x="1891614" y="128181"/>
                </a:lnTo>
                <a:lnTo>
                  <a:pt x="1874697" y="127863"/>
                </a:lnTo>
                <a:lnTo>
                  <a:pt x="1862709" y="127584"/>
                </a:lnTo>
                <a:lnTo>
                  <a:pt x="1852142" y="127190"/>
                </a:lnTo>
                <a:lnTo>
                  <a:pt x="1839468" y="126542"/>
                </a:lnTo>
                <a:lnTo>
                  <a:pt x="1839468" y="146977"/>
                </a:lnTo>
                <a:lnTo>
                  <a:pt x="1859902" y="148056"/>
                </a:lnTo>
                <a:lnTo>
                  <a:pt x="1867433" y="148590"/>
                </a:lnTo>
                <a:lnTo>
                  <a:pt x="1872272" y="152349"/>
                </a:lnTo>
                <a:lnTo>
                  <a:pt x="1872272" y="163626"/>
                </a:lnTo>
                <a:lnTo>
                  <a:pt x="1834616" y="260286"/>
                </a:lnTo>
                <a:lnTo>
                  <a:pt x="1815807" y="303237"/>
                </a:lnTo>
                <a:lnTo>
                  <a:pt x="1768475" y="184569"/>
                </a:lnTo>
                <a:lnTo>
                  <a:pt x="1765033" y="175463"/>
                </a:lnTo>
                <a:lnTo>
                  <a:pt x="1762696" y="168059"/>
                </a:lnTo>
                <a:lnTo>
                  <a:pt x="1761375" y="162077"/>
                </a:lnTo>
                <a:lnTo>
                  <a:pt x="1760956" y="157187"/>
                </a:lnTo>
                <a:lnTo>
                  <a:pt x="1760956" y="151815"/>
                </a:lnTo>
                <a:lnTo>
                  <a:pt x="1765249" y="148590"/>
                </a:lnTo>
                <a:lnTo>
                  <a:pt x="1773326" y="148056"/>
                </a:lnTo>
                <a:lnTo>
                  <a:pt x="1795373" y="146977"/>
                </a:lnTo>
                <a:lnTo>
                  <a:pt x="1795373" y="126542"/>
                </a:lnTo>
                <a:lnTo>
                  <a:pt x="1726006" y="128181"/>
                </a:lnTo>
                <a:lnTo>
                  <a:pt x="1719770" y="128155"/>
                </a:lnTo>
                <a:lnTo>
                  <a:pt x="1708797" y="127977"/>
                </a:lnTo>
                <a:lnTo>
                  <a:pt x="1688947" y="127495"/>
                </a:lnTo>
                <a:lnTo>
                  <a:pt x="1656080" y="126542"/>
                </a:lnTo>
                <a:lnTo>
                  <a:pt x="1656080" y="146977"/>
                </a:lnTo>
                <a:lnTo>
                  <a:pt x="1695361" y="181343"/>
                </a:lnTo>
                <a:lnTo>
                  <a:pt x="1772259" y="374662"/>
                </a:lnTo>
                <a:lnTo>
                  <a:pt x="1818500" y="374662"/>
                </a:lnTo>
                <a:lnTo>
                  <a:pt x="1834222" y="333451"/>
                </a:lnTo>
                <a:lnTo>
                  <a:pt x="1907768" y="167932"/>
                </a:lnTo>
                <a:lnTo>
                  <a:pt x="1943252" y="146977"/>
                </a:lnTo>
                <a:lnTo>
                  <a:pt x="1943252" y="126542"/>
                </a:lnTo>
                <a:close/>
              </a:path>
              <a:path w="2427604" h="382905">
                <a:moveTo>
                  <a:pt x="2196541" y="214033"/>
                </a:moveTo>
                <a:lnTo>
                  <a:pt x="2189276" y="174967"/>
                </a:lnTo>
                <a:lnTo>
                  <a:pt x="2136635" y="126072"/>
                </a:lnTo>
                <a:lnTo>
                  <a:pt x="2128253" y="124726"/>
                </a:lnTo>
                <a:lnTo>
                  <a:pt x="2128253" y="224472"/>
                </a:lnTo>
                <a:lnTo>
                  <a:pt x="2083079" y="226072"/>
                </a:lnTo>
                <a:lnTo>
                  <a:pt x="2079244" y="226072"/>
                </a:lnTo>
                <a:lnTo>
                  <a:pt x="2062086" y="225399"/>
                </a:lnTo>
                <a:lnTo>
                  <a:pt x="2055114" y="225005"/>
                </a:lnTo>
                <a:lnTo>
                  <a:pt x="2037905" y="224472"/>
                </a:lnTo>
                <a:lnTo>
                  <a:pt x="2041334" y="190411"/>
                </a:lnTo>
                <a:lnTo>
                  <a:pt x="2049665" y="167259"/>
                </a:lnTo>
                <a:lnTo>
                  <a:pt x="2063534" y="154063"/>
                </a:lnTo>
                <a:lnTo>
                  <a:pt x="2083612" y="149872"/>
                </a:lnTo>
                <a:lnTo>
                  <a:pt x="2103361" y="154063"/>
                </a:lnTo>
                <a:lnTo>
                  <a:pt x="2117013" y="167259"/>
                </a:lnTo>
                <a:lnTo>
                  <a:pt x="2125129" y="190411"/>
                </a:lnTo>
                <a:lnTo>
                  <a:pt x="2128253" y="224472"/>
                </a:lnTo>
                <a:lnTo>
                  <a:pt x="2128253" y="124726"/>
                </a:lnTo>
                <a:lnTo>
                  <a:pt x="2094903" y="119367"/>
                </a:lnTo>
                <a:lnTo>
                  <a:pt x="2081606" y="120103"/>
                </a:lnTo>
                <a:lnTo>
                  <a:pt x="2069617" y="122364"/>
                </a:lnTo>
                <a:lnTo>
                  <a:pt x="2022309" y="146900"/>
                </a:lnTo>
                <a:lnTo>
                  <a:pt x="1983447" y="187845"/>
                </a:lnTo>
                <a:lnTo>
                  <a:pt x="1971306" y="250228"/>
                </a:lnTo>
                <a:lnTo>
                  <a:pt x="1971408" y="252780"/>
                </a:lnTo>
                <a:lnTo>
                  <a:pt x="1979180" y="308013"/>
                </a:lnTo>
                <a:lnTo>
                  <a:pt x="2002739" y="348983"/>
                </a:lnTo>
                <a:lnTo>
                  <a:pt x="2041309" y="373913"/>
                </a:lnTo>
                <a:lnTo>
                  <a:pt x="2094357" y="382308"/>
                </a:lnTo>
                <a:lnTo>
                  <a:pt x="2115718" y="381203"/>
                </a:lnTo>
                <a:lnTo>
                  <a:pt x="2135428" y="377431"/>
                </a:lnTo>
                <a:lnTo>
                  <a:pt x="2155837" y="370344"/>
                </a:lnTo>
                <a:lnTo>
                  <a:pt x="2179332" y="359283"/>
                </a:lnTo>
                <a:lnTo>
                  <a:pt x="2186267" y="344182"/>
                </a:lnTo>
                <a:lnTo>
                  <a:pt x="2191093" y="333717"/>
                </a:lnTo>
                <a:lnTo>
                  <a:pt x="2191156" y="333578"/>
                </a:lnTo>
                <a:lnTo>
                  <a:pt x="2184704" y="325539"/>
                </a:lnTo>
                <a:lnTo>
                  <a:pt x="2167229" y="334302"/>
                </a:lnTo>
                <a:lnTo>
                  <a:pt x="2151824" y="340067"/>
                </a:lnTo>
                <a:lnTo>
                  <a:pt x="2137130" y="343230"/>
                </a:lnTo>
                <a:lnTo>
                  <a:pt x="2121789" y="344182"/>
                </a:lnTo>
                <a:lnTo>
                  <a:pt x="2101291" y="341464"/>
                </a:lnTo>
                <a:lnTo>
                  <a:pt x="2066340" y="321602"/>
                </a:lnTo>
                <a:lnTo>
                  <a:pt x="2044750" y="283159"/>
                </a:lnTo>
                <a:lnTo>
                  <a:pt x="2041118" y="252780"/>
                </a:lnTo>
                <a:lnTo>
                  <a:pt x="2111565" y="252780"/>
                </a:lnTo>
                <a:lnTo>
                  <a:pt x="2133536" y="252171"/>
                </a:lnTo>
                <a:lnTo>
                  <a:pt x="2154250" y="250228"/>
                </a:lnTo>
                <a:lnTo>
                  <a:pt x="2174849" y="246888"/>
                </a:lnTo>
                <a:lnTo>
                  <a:pt x="2196528" y="242023"/>
                </a:lnTo>
                <a:lnTo>
                  <a:pt x="2196528" y="226072"/>
                </a:lnTo>
                <a:lnTo>
                  <a:pt x="2196541" y="214033"/>
                </a:lnTo>
                <a:close/>
              </a:path>
              <a:path w="2427604" h="382905">
                <a:moveTo>
                  <a:pt x="2427071" y="123825"/>
                </a:moveTo>
                <a:lnTo>
                  <a:pt x="2421712" y="121704"/>
                </a:lnTo>
                <a:lnTo>
                  <a:pt x="2414714" y="120599"/>
                </a:lnTo>
                <a:lnTo>
                  <a:pt x="2407183" y="120599"/>
                </a:lnTo>
                <a:lnTo>
                  <a:pt x="2361476" y="148844"/>
                </a:lnTo>
                <a:lnTo>
                  <a:pt x="2337803" y="174409"/>
                </a:lnTo>
                <a:lnTo>
                  <a:pt x="2337803" y="123812"/>
                </a:lnTo>
                <a:lnTo>
                  <a:pt x="2332405" y="120611"/>
                </a:lnTo>
                <a:lnTo>
                  <a:pt x="2294775" y="132321"/>
                </a:lnTo>
                <a:lnTo>
                  <a:pt x="2282774" y="135724"/>
                </a:lnTo>
                <a:lnTo>
                  <a:pt x="2270633" y="138315"/>
                </a:lnTo>
                <a:lnTo>
                  <a:pt x="2255367" y="140716"/>
                </a:lnTo>
                <a:lnTo>
                  <a:pt x="2234006" y="143497"/>
                </a:lnTo>
                <a:lnTo>
                  <a:pt x="2234006" y="162560"/>
                </a:lnTo>
                <a:lnTo>
                  <a:pt x="2271725" y="182626"/>
                </a:lnTo>
                <a:lnTo>
                  <a:pt x="2272182" y="201663"/>
                </a:lnTo>
                <a:lnTo>
                  <a:pt x="2272182" y="318973"/>
                </a:lnTo>
                <a:lnTo>
                  <a:pt x="2252827" y="353263"/>
                </a:lnTo>
                <a:lnTo>
                  <a:pt x="2234006" y="354330"/>
                </a:lnTo>
                <a:lnTo>
                  <a:pt x="2234006" y="374662"/>
                </a:lnTo>
                <a:lnTo>
                  <a:pt x="2303386" y="373049"/>
                </a:lnTo>
                <a:lnTo>
                  <a:pt x="2308809" y="373075"/>
                </a:lnTo>
                <a:lnTo>
                  <a:pt x="2319375" y="373253"/>
                </a:lnTo>
                <a:lnTo>
                  <a:pt x="2342248" y="373735"/>
                </a:lnTo>
                <a:lnTo>
                  <a:pt x="2384590" y="374662"/>
                </a:lnTo>
                <a:lnTo>
                  <a:pt x="2384590" y="354330"/>
                </a:lnTo>
                <a:lnTo>
                  <a:pt x="2342032" y="346989"/>
                </a:lnTo>
                <a:lnTo>
                  <a:pt x="2337803" y="319074"/>
                </a:lnTo>
                <a:lnTo>
                  <a:pt x="2337803" y="213296"/>
                </a:lnTo>
                <a:lnTo>
                  <a:pt x="2341575" y="200964"/>
                </a:lnTo>
                <a:lnTo>
                  <a:pt x="2351443" y="189979"/>
                </a:lnTo>
                <a:lnTo>
                  <a:pt x="2365248" y="182092"/>
                </a:lnTo>
                <a:lnTo>
                  <a:pt x="2380831" y="179070"/>
                </a:lnTo>
                <a:lnTo>
                  <a:pt x="2390229" y="180263"/>
                </a:lnTo>
                <a:lnTo>
                  <a:pt x="2398369" y="183832"/>
                </a:lnTo>
                <a:lnTo>
                  <a:pt x="2405405" y="189776"/>
                </a:lnTo>
                <a:lnTo>
                  <a:pt x="2411488" y="198081"/>
                </a:lnTo>
                <a:lnTo>
                  <a:pt x="2424379" y="192735"/>
                </a:lnTo>
                <a:lnTo>
                  <a:pt x="2427071" y="1238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2704096"/>
            <a:ext cx="148005" cy="14799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29574" y="2616326"/>
            <a:ext cx="1626870" cy="317500"/>
            <a:chOff x="2129574" y="2616326"/>
            <a:chExt cx="1626870" cy="317500"/>
          </a:xfrm>
        </p:grpSpPr>
        <p:sp>
          <p:nvSpPr>
            <p:cNvPr id="6" name="object 6"/>
            <p:cNvSpPr/>
            <p:nvPr/>
          </p:nvSpPr>
          <p:spPr>
            <a:xfrm>
              <a:off x="2129574" y="263400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4526" y="2722879"/>
              <a:ext cx="180146" cy="2108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0428" y="261632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33" y="283997"/>
                  </a:moveTo>
                  <a:lnTo>
                    <a:pt x="126492" y="275767"/>
                  </a:lnTo>
                  <a:lnTo>
                    <a:pt x="117894" y="280403"/>
                  </a:lnTo>
                  <a:lnTo>
                    <a:pt x="113588" y="281787"/>
                  </a:lnTo>
                  <a:lnTo>
                    <a:pt x="106705" y="281787"/>
                  </a:lnTo>
                  <a:lnTo>
                    <a:pt x="94005" y="280390"/>
                  </a:lnTo>
                  <a:lnTo>
                    <a:pt x="85788" y="275704"/>
                  </a:lnTo>
                  <a:lnTo>
                    <a:pt x="81356" y="267068"/>
                  </a:lnTo>
                  <a:lnTo>
                    <a:pt x="80035" y="253784"/>
                  </a:lnTo>
                  <a:lnTo>
                    <a:pt x="80035" y="151218"/>
                  </a:lnTo>
                  <a:lnTo>
                    <a:pt x="125641" y="151218"/>
                  </a:lnTo>
                  <a:lnTo>
                    <a:pt x="129082" y="123215"/>
                  </a:lnTo>
                  <a:lnTo>
                    <a:pt x="80035" y="125806"/>
                  </a:lnTo>
                  <a:lnTo>
                    <a:pt x="80035" y="100812"/>
                  </a:lnTo>
                  <a:lnTo>
                    <a:pt x="80289" y="85064"/>
                  </a:lnTo>
                  <a:lnTo>
                    <a:pt x="81165" y="71031"/>
                  </a:lnTo>
                  <a:lnTo>
                    <a:pt x="82753" y="57251"/>
                  </a:lnTo>
                  <a:lnTo>
                    <a:pt x="85191" y="42202"/>
                  </a:lnTo>
                  <a:lnTo>
                    <a:pt x="79171" y="37871"/>
                  </a:lnTo>
                  <a:lnTo>
                    <a:pt x="66789" y="43561"/>
                  </a:lnTo>
                  <a:lnTo>
                    <a:pt x="54698" y="48666"/>
                  </a:lnTo>
                  <a:lnTo>
                    <a:pt x="41719" y="53759"/>
                  </a:lnTo>
                  <a:lnTo>
                    <a:pt x="26670" y="59423"/>
                  </a:lnTo>
                  <a:lnTo>
                    <a:pt x="27495" y="73787"/>
                  </a:lnTo>
                  <a:lnTo>
                    <a:pt x="28028" y="84239"/>
                  </a:lnTo>
                  <a:lnTo>
                    <a:pt x="28321" y="92189"/>
                  </a:lnTo>
                  <a:lnTo>
                    <a:pt x="28409" y="99047"/>
                  </a:lnTo>
                  <a:lnTo>
                    <a:pt x="28409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46" y="151155"/>
                  </a:lnTo>
                  <a:lnTo>
                    <a:pt x="27546" y="262686"/>
                  </a:lnTo>
                  <a:lnTo>
                    <a:pt x="30607" y="287413"/>
                  </a:lnTo>
                  <a:lnTo>
                    <a:pt x="40182" y="304406"/>
                  </a:lnTo>
                  <a:lnTo>
                    <a:pt x="56756" y="314223"/>
                  </a:lnTo>
                  <a:lnTo>
                    <a:pt x="80886" y="317373"/>
                  </a:lnTo>
                  <a:lnTo>
                    <a:pt x="90335" y="316826"/>
                  </a:lnTo>
                  <a:lnTo>
                    <a:pt x="98412" y="315264"/>
                  </a:lnTo>
                  <a:lnTo>
                    <a:pt x="104711" y="312813"/>
                  </a:lnTo>
                  <a:lnTo>
                    <a:pt x="108851" y="309575"/>
                  </a:lnTo>
                  <a:lnTo>
                    <a:pt x="129933" y="283997"/>
                  </a:lnTo>
                  <a:close/>
                </a:path>
                <a:path w="386714" h="317500">
                  <a:moveTo>
                    <a:pt x="386562" y="294500"/>
                  </a:moveTo>
                  <a:lnTo>
                    <a:pt x="356870" y="266306"/>
                  </a:lnTo>
                  <a:lnTo>
                    <a:pt x="356870" y="186855"/>
                  </a:lnTo>
                  <a:lnTo>
                    <a:pt x="356082" y="165125"/>
                  </a:lnTo>
                  <a:lnTo>
                    <a:pt x="341807" y="125768"/>
                  </a:lnTo>
                  <a:lnTo>
                    <a:pt x="307009" y="109004"/>
                  </a:lnTo>
                  <a:lnTo>
                    <a:pt x="291896" y="107810"/>
                  </a:lnTo>
                  <a:lnTo>
                    <a:pt x="282714" y="108292"/>
                  </a:lnTo>
                  <a:lnTo>
                    <a:pt x="274574" y="109766"/>
                  </a:lnTo>
                  <a:lnTo>
                    <a:pt x="267576" y="112268"/>
                  </a:lnTo>
                  <a:lnTo>
                    <a:pt x="261785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77" y="0"/>
                  </a:lnTo>
                  <a:lnTo>
                    <a:pt x="193001" y="9677"/>
                  </a:lnTo>
                  <a:lnTo>
                    <a:pt x="183946" y="12179"/>
                  </a:lnTo>
                  <a:lnTo>
                    <a:pt x="173202" y="14478"/>
                  </a:lnTo>
                  <a:lnTo>
                    <a:pt x="160197" y="16687"/>
                  </a:lnTo>
                  <a:lnTo>
                    <a:pt x="144386" y="18923"/>
                  </a:lnTo>
                  <a:lnTo>
                    <a:pt x="144386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73" y="294500"/>
                  </a:lnTo>
                  <a:lnTo>
                    <a:pt x="144373" y="311010"/>
                  </a:lnTo>
                  <a:lnTo>
                    <a:pt x="199872" y="309740"/>
                  </a:lnTo>
                  <a:lnTo>
                    <a:pt x="208521" y="309829"/>
                  </a:lnTo>
                  <a:lnTo>
                    <a:pt x="221322" y="310057"/>
                  </a:lnTo>
                  <a:lnTo>
                    <a:pt x="237921" y="310464"/>
                  </a:lnTo>
                  <a:lnTo>
                    <a:pt x="257949" y="311010"/>
                  </a:lnTo>
                  <a:lnTo>
                    <a:pt x="257949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41" y="162864"/>
                  </a:lnTo>
                  <a:lnTo>
                    <a:pt x="238569" y="153581"/>
                  </a:lnTo>
                  <a:lnTo>
                    <a:pt x="250253" y="147091"/>
                  </a:lnTo>
                  <a:lnTo>
                    <a:pt x="263956" y="144653"/>
                  </a:lnTo>
                  <a:lnTo>
                    <a:pt x="282244" y="147548"/>
                  </a:lnTo>
                  <a:lnTo>
                    <a:pt x="294817" y="156502"/>
                  </a:lnTo>
                  <a:lnTo>
                    <a:pt x="302056" y="171983"/>
                  </a:lnTo>
                  <a:lnTo>
                    <a:pt x="304393" y="194398"/>
                  </a:lnTo>
                  <a:lnTo>
                    <a:pt x="304393" y="311010"/>
                  </a:lnTo>
                  <a:lnTo>
                    <a:pt x="330365" y="310070"/>
                  </a:lnTo>
                  <a:lnTo>
                    <a:pt x="337604" y="309829"/>
                  </a:lnTo>
                  <a:lnTo>
                    <a:pt x="343115" y="309740"/>
                  </a:lnTo>
                  <a:lnTo>
                    <a:pt x="347179" y="309765"/>
                  </a:lnTo>
                  <a:lnTo>
                    <a:pt x="353060" y="309905"/>
                  </a:lnTo>
                  <a:lnTo>
                    <a:pt x="364820" y="310286"/>
                  </a:lnTo>
                  <a:lnTo>
                    <a:pt x="386562" y="311010"/>
                  </a:lnTo>
                  <a:lnTo>
                    <a:pt x="386562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4588" y="2722879"/>
              <a:ext cx="205206" cy="2108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2419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9248" y="2730487"/>
              <a:ext cx="67106" cy="20067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3146386"/>
            <a:ext cx="98666" cy="9866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422423" y="3086163"/>
            <a:ext cx="721360" cy="214629"/>
          </a:xfrm>
          <a:custGeom>
            <a:avLst/>
            <a:gdLst/>
            <a:ahLst/>
            <a:cxnLst/>
            <a:rect l="l" t="t" r="r" b="b"/>
            <a:pathLst>
              <a:path w="721360" h="214629">
                <a:moveTo>
                  <a:pt x="137350" y="142976"/>
                </a:moveTo>
                <a:lnTo>
                  <a:pt x="117398" y="106489"/>
                </a:lnTo>
                <a:lnTo>
                  <a:pt x="71386" y="95123"/>
                </a:lnTo>
                <a:lnTo>
                  <a:pt x="49225" y="90652"/>
                </a:lnTo>
                <a:lnTo>
                  <a:pt x="34594" y="83642"/>
                </a:lnTo>
                <a:lnTo>
                  <a:pt x="26530" y="73342"/>
                </a:lnTo>
                <a:lnTo>
                  <a:pt x="24066" y="59029"/>
                </a:lnTo>
                <a:lnTo>
                  <a:pt x="27279" y="42430"/>
                </a:lnTo>
                <a:lnTo>
                  <a:pt x="36245" y="29362"/>
                </a:lnTo>
                <a:lnTo>
                  <a:pt x="49949" y="20802"/>
                </a:lnTo>
                <a:lnTo>
                  <a:pt x="67373" y="17729"/>
                </a:lnTo>
                <a:lnTo>
                  <a:pt x="75603" y="18148"/>
                </a:lnTo>
                <a:lnTo>
                  <a:pt x="112115" y="57365"/>
                </a:lnTo>
                <a:lnTo>
                  <a:pt x="121323" y="57353"/>
                </a:lnTo>
                <a:lnTo>
                  <a:pt x="121539" y="47015"/>
                </a:lnTo>
                <a:lnTo>
                  <a:pt x="122250" y="37655"/>
                </a:lnTo>
                <a:lnTo>
                  <a:pt x="123494" y="28232"/>
                </a:lnTo>
                <a:lnTo>
                  <a:pt x="125336" y="17716"/>
                </a:lnTo>
                <a:lnTo>
                  <a:pt x="109804" y="11658"/>
                </a:lnTo>
                <a:lnTo>
                  <a:pt x="96824" y="7747"/>
                </a:lnTo>
                <a:lnTo>
                  <a:pt x="85204" y="5651"/>
                </a:lnTo>
                <a:lnTo>
                  <a:pt x="73710" y="5016"/>
                </a:lnTo>
                <a:lnTo>
                  <a:pt x="44157" y="9842"/>
                </a:lnTo>
                <a:lnTo>
                  <a:pt x="20828" y="23253"/>
                </a:lnTo>
                <a:lnTo>
                  <a:pt x="5499" y="43726"/>
                </a:lnTo>
                <a:lnTo>
                  <a:pt x="0" y="69710"/>
                </a:lnTo>
                <a:lnTo>
                  <a:pt x="711" y="79590"/>
                </a:lnTo>
                <a:lnTo>
                  <a:pt x="30645" y="112458"/>
                </a:lnTo>
                <a:lnTo>
                  <a:pt x="62801" y="119126"/>
                </a:lnTo>
                <a:lnTo>
                  <a:pt x="77241" y="121551"/>
                </a:lnTo>
                <a:lnTo>
                  <a:pt x="110617" y="142875"/>
                </a:lnTo>
                <a:lnTo>
                  <a:pt x="113271" y="157340"/>
                </a:lnTo>
                <a:lnTo>
                  <a:pt x="109435" y="175209"/>
                </a:lnTo>
                <a:lnTo>
                  <a:pt x="98780" y="189306"/>
                </a:lnTo>
                <a:lnTo>
                  <a:pt x="82524" y="198551"/>
                </a:lnTo>
                <a:lnTo>
                  <a:pt x="61925" y="201866"/>
                </a:lnTo>
                <a:lnTo>
                  <a:pt x="45135" y="199923"/>
                </a:lnTo>
                <a:lnTo>
                  <a:pt x="30480" y="194729"/>
                </a:lnTo>
                <a:lnTo>
                  <a:pt x="19850" y="187299"/>
                </a:lnTo>
                <a:lnTo>
                  <a:pt x="15176" y="178638"/>
                </a:lnTo>
                <a:lnTo>
                  <a:pt x="12877" y="159181"/>
                </a:lnTo>
                <a:lnTo>
                  <a:pt x="3695" y="159181"/>
                </a:lnTo>
                <a:lnTo>
                  <a:pt x="3987" y="164414"/>
                </a:lnTo>
                <a:lnTo>
                  <a:pt x="3987" y="170789"/>
                </a:lnTo>
                <a:lnTo>
                  <a:pt x="3860" y="179705"/>
                </a:lnTo>
                <a:lnTo>
                  <a:pt x="3479" y="187286"/>
                </a:lnTo>
                <a:lnTo>
                  <a:pt x="2768" y="194805"/>
                </a:lnTo>
                <a:lnTo>
                  <a:pt x="1689" y="203555"/>
                </a:lnTo>
                <a:lnTo>
                  <a:pt x="13995" y="208343"/>
                </a:lnTo>
                <a:lnTo>
                  <a:pt x="26390" y="211797"/>
                </a:lnTo>
                <a:lnTo>
                  <a:pt x="38836" y="213880"/>
                </a:lnTo>
                <a:lnTo>
                  <a:pt x="51308" y="214579"/>
                </a:lnTo>
                <a:lnTo>
                  <a:pt x="85801" y="209232"/>
                </a:lnTo>
                <a:lnTo>
                  <a:pt x="113042" y="194360"/>
                </a:lnTo>
                <a:lnTo>
                  <a:pt x="130924" y="171691"/>
                </a:lnTo>
                <a:lnTo>
                  <a:pt x="137350" y="142976"/>
                </a:lnTo>
                <a:close/>
              </a:path>
              <a:path w="721360" h="214629">
                <a:moveTo>
                  <a:pt x="272745" y="128130"/>
                </a:moveTo>
                <a:lnTo>
                  <a:pt x="268922" y="105702"/>
                </a:lnTo>
                <a:lnTo>
                  <a:pt x="258114" y="88506"/>
                </a:lnTo>
                <a:lnTo>
                  <a:pt x="248920" y="82486"/>
                </a:lnTo>
                <a:lnTo>
                  <a:pt x="247205" y="81368"/>
                </a:lnTo>
                <a:lnTo>
                  <a:pt x="247205" y="131165"/>
                </a:lnTo>
                <a:lnTo>
                  <a:pt x="230263" y="131800"/>
                </a:lnTo>
                <a:lnTo>
                  <a:pt x="229425" y="131800"/>
                </a:lnTo>
                <a:lnTo>
                  <a:pt x="222364" y="131965"/>
                </a:lnTo>
                <a:lnTo>
                  <a:pt x="206476" y="131965"/>
                </a:lnTo>
                <a:lnTo>
                  <a:pt x="201295" y="131800"/>
                </a:lnTo>
                <a:lnTo>
                  <a:pt x="199631" y="131800"/>
                </a:lnTo>
                <a:lnTo>
                  <a:pt x="189268" y="131165"/>
                </a:lnTo>
                <a:lnTo>
                  <a:pt x="178943" y="130289"/>
                </a:lnTo>
                <a:lnTo>
                  <a:pt x="178993" y="128130"/>
                </a:lnTo>
                <a:lnTo>
                  <a:pt x="179070" y="125361"/>
                </a:lnTo>
                <a:lnTo>
                  <a:pt x="179171" y="121361"/>
                </a:lnTo>
                <a:lnTo>
                  <a:pt x="205955" y="83908"/>
                </a:lnTo>
                <a:lnTo>
                  <a:pt x="215938" y="82486"/>
                </a:lnTo>
                <a:lnTo>
                  <a:pt x="225399" y="82486"/>
                </a:lnTo>
                <a:lnTo>
                  <a:pt x="246291" y="118541"/>
                </a:lnTo>
                <a:lnTo>
                  <a:pt x="247142" y="130289"/>
                </a:lnTo>
                <a:lnTo>
                  <a:pt x="247205" y="131165"/>
                </a:lnTo>
                <a:lnTo>
                  <a:pt x="247205" y="81368"/>
                </a:lnTo>
                <a:lnTo>
                  <a:pt x="241287" y="77495"/>
                </a:lnTo>
                <a:lnTo>
                  <a:pt x="219405" y="73609"/>
                </a:lnTo>
                <a:lnTo>
                  <a:pt x="211150" y="74320"/>
                </a:lnTo>
                <a:lnTo>
                  <a:pt x="169621" y="95402"/>
                </a:lnTo>
                <a:lnTo>
                  <a:pt x="151726" y="145694"/>
                </a:lnTo>
                <a:lnTo>
                  <a:pt x="152514" y="158800"/>
                </a:lnTo>
                <a:lnTo>
                  <a:pt x="173736" y="200609"/>
                </a:lnTo>
                <a:lnTo>
                  <a:pt x="215963" y="214579"/>
                </a:lnTo>
                <a:lnTo>
                  <a:pt x="223939" y="214134"/>
                </a:lnTo>
                <a:lnTo>
                  <a:pt x="262712" y="199923"/>
                </a:lnTo>
                <a:lnTo>
                  <a:pt x="263093" y="199326"/>
                </a:lnTo>
                <a:lnTo>
                  <a:pt x="263855" y="198170"/>
                </a:lnTo>
                <a:lnTo>
                  <a:pt x="269582" y="188201"/>
                </a:lnTo>
                <a:lnTo>
                  <a:pt x="265861" y="185280"/>
                </a:lnTo>
                <a:lnTo>
                  <a:pt x="254025" y="192265"/>
                </a:lnTo>
                <a:lnTo>
                  <a:pt x="244957" y="196570"/>
                </a:lnTo>
                <a:lnTo>
                  <a:pt x="237020" y="198729"/>
                </a:lnTo>
                <a:lnTo>
                  <a:pt x="228574" y="199326"/>
                </a:lnTo>
                <a:lnTo>
                  <a:pt x="215239" y="197802"/>
                </a:lnTo>
                <a:lnTo>
                  <a:pt x="182930" y="169646"/>
                </a:lnTo>
                <a:lnTo>
                  <a:pt x="178384" y="142189"/>
                </a:lnTo>
                <a:lnTo>
                  <a:pt x="220256" y="142189"/>
                </a:lnTo>
                <a:lnTo>
                  <a:pt x="233921" y="142011"/>
                </a:lnTo>
                <a:lnTo>
                  <a:pt x="246202" y="141363"/>
                </a:lnTo>
                <a:lnTo>
                  <a:pt x="258483" y="140131"/>
                </a:lnTo>
                <a:lnTo>
                  <a:pt x="272173" y="138176"/>
                </a:lnTo>
                <a:lnTo>
                  <a:pt x="272465" y="134162"/>
                </a:lnTo>
                <a:lnTo>
                  <a:pt x="272694" y="131965"/>
                </a:lnTo>
                <a:lnTo>
                  <a:pt x="272745" y="128130"/>
                </a:lnTo>
                <a:close/>
              </a:path>
              <a:path w="721360" h="214629">
                <a:moveTo>
                  <a:pt x="359117" y="200609"/>
                </a:moveTo>
                <a:lnTo>
                  <a:pt x="345935" y="199745"/>
                </a:lnTo>
                <a:lnTo>
                  <a:pt x="336181" y="199174"/>
                </a:lnTo>
                <a:lnTo>
                  <a:pt x="335305" y="197167"/>
                </a:lnTo>
                <a:lnTo>
                  <a:pt x="335305" y="2324"/>
                </a:lnTo>
                <a:lnTo>
                  <a:pt x="332740" y="0"/>
                </a:lnTo>
                <a:lnTo>
                  <a:pt x="323608" y="3251"/>
                </a:lnTo>
                <a:lnTo>
                  <a:pt x="314121" y="5880"/>
                </a:lnTo>
                <a:lnTo>
                  <a:pt x="302768" y="8229"/>
                </a:lnTo>
                <a:lnTo>
                  <a:pt x="287997" y="10642"/>
                </a:lnTo>
                <a:lnTo>
                  <a:pt x="287997" y="18669"/>
                </a:lnTo>
                <a:lnTo>
                  <a:pt x="309232" y="18669"/>
                </a:lnTo>
                <a:lnTo>
                  <a:pt x="311226" y="21831"/>
                </a:lnTo>
                <a:lnTo>
                  <a:pt x="311226" y="197154"/>
                </a:lnTo>
                <a:lnTo>
                  <a:pt x="310375" y="199174"/>
                </a:lnTo>
                <a:lnTo>
                  <a:pt x="300621" y="199745"/>
                </a:lnTo>
                <a:lnTo>
                  <a:pt x="287413" y="200609"/>
                </a:lnTo>
                <a:lnTo>
                  <a:pt x="287413" y="209499"/>
                </a:lnTo>
                <a:lnTo>
                  <a:pt x="304114" y="208775"/>
                </a:lnTo>
                <a:lnTo>
                  <a:pt x="313410" y="208394"/>
                </a:lnTo>
                <a:lnTo>
                  <a:pt x="318681" y="208254"/>
                </a:lnTo>
                <a:lnTo>
                  <a:pt x="323265" y="208229"/>
                </a:lnTo>
                <a:lnTo>
                  <a:pt x="327863" y="208254"/>
                </a:lnTo>
                <a:lnTo>
                  <a:pt x="333121" y="208394"/>
                </a:lnTo>
                <a:lnTo>
                  <a:pt x="342430" y="208775"/>
                </a:lnTo>
                <a:lnTo>
                  <a:pt x="359117" y="209499"/>
                </a:lnTo>
                <a:lnTo>
                  <a:pt x="359117" y="200609"/>
                </a:lnTo>
                <a:close/>
              </a:path>
              <a:path w="721360" h="214629">
                <a:moveTo>
                  <a:pt x="493725" y="128130"/>
                </a:moveTo>
                <a:lnTo>
                  <a:pt x="489902" y="105702"/>
                </a:lnTo>
                <a:lnTo>
                  <a:pt x="479094" y="88506"/>
                </a:lnTo>
                <a:lnTo>
                  <a:pt x="469900" y="82486"/>
                </a:lnTo>
                <a:lnTo>
                  <a:pt x="468185" y="81368"/>
                </a:lnTo>
                <a:lnTo>
                  <a:pt x="468185" y="131165"/>
                </a:lnTo>
                <a:lnTo>
                  <a:pt x="451243" y="131800"/>
                </a:lnTo>
                <a:lnTo>
                  <a:pt x="450405" y="131800"/>
                </a:lnTo>
                <a:lnTo>
                  <a:pt x="443344" y="131965"/>
                </a:lnTo>
                <a:lnTo>
                  <a:pt x="427456" y="131965"/>
                </a:lnTo>
                <a:lnTo>
                  <a:pt x="422275" y="131800"/>
                </a:lnTo>
                <a:lnTo>
                  <a:pt x="420611" y="131800"/>
                </a:lnTo>
                <a:lnTo>
                  <a:pt x="410248" y="131165"/>
                </a:lnTo>
                <a:lnTo>
                  <a:pt x="399923" y="130289"/>
                </a:lnTo>
                <a:lnTo>
                  <a:pt x="399973" y="128130"/>
                </a:lnTo>
                <a:lnTo>
                  <a:pt x="400050" y="125361"/>
                </a:lnTo>
                <a:lnTo>
                  <a:pt x="400151" y="121361"/>
                </a:lnTo>
                <a:lnTo>
                  <a:pt x="426935" y="83908"/>
                </a:lnTo>
                <a:lnTo>
                  <a:pt x="436918" y="82486"/>
                </a:lnTo>
                <a:lnTo>
                  <a:pt x="446379" y="82486"/>
                </a:lnTo>
                <a:lnTo>
                  <a:pt x="467271" y="118541"/>
                </a:lnTo>
                <a:lnTo>
                  <a:pt x="468122" y="130289"/>
                </a:lnTo>
                <a:lnTo>
                  <a:pt x="468185" y="131165"/>
                </a:lnTo>
                <a:lnTo>
                  <a:pt x="468185" y="81368"/>
                </a:lnTo>
                <a:lnTo>
                  <a:pt x="462267" y="77495"/>
                </a:lnTo>
                <a:lnTo>
                  <a:pt x="440385" y="73609"/>
                </a:lnTo>
                <a:lnTo>
                  <a:pt x="432130" y="74320"/>
                </a:lnTo>
                <a:lnTo>
                  <a:pt x="390601" y="95402"/>
                </a:lnTo>
                <a:lnTo>
                  <a:pt x="372706" y="145694"/>
                </a:lnTo>
                <a:lnTo>
                  <a:pt x="373494" y="158800"/>
                </a:lnTo>
                <a:lnTo>
                  <a:pt x="394716" y="200609"/>
                </a:lnTo>
                <a:lnTo>
                  <a:pt x="436943" y="214579"/>
                </a:lnTo>
                <a:lnTo>
                  <a:pt x="444919" y="214134"/>
                </a:lnTo>
                <a:lnTo>
                  <a:pt x="483692" y="199923"/>
                </a:lnTo>
                <a:lnTo>
                  <a:pt x="484073" y="199326"/>
                </a:lnTo>
                <a:lnTo>
                  <a:pt x="484835" y="198170"/>
                </a:lnTo>
                <a:lnTo>
                  <a:pt x="490562" y="188201"/>
                </a:lnTo>
                <a:lnTo>
                  <a:pt x="486841" y="185280"/>
                </a:lnTo>
                <a:lnTo>
                  <a:pt x="475005" y="192265"/>
                </a:lnTo>
                <a:lnTo>
                  <a:pt x="465937" y="196570"/>
                </a:lnTo>
                <a:lnTo>
                  <a:pt x="458000" y="198729"/>
                </a:lnTo>
                <a:lnTo>
                  <a:pt x="449554" y="199326"/>
                </a:lnTo>
                <a:lnTo>
                  <a:pt x="436219" y="197802"/>
                </a:lnTo>
                <a:lnTo>
                  <a:pt x="403910" y="169646"/>
                </a:lnTo>
                <a:lnTo>
                  <a:pt x="399364" y="142189"/>
                </a:lnTo>
                <a:lnTo>
                  <a:pt x="441236" y="142189"/>
                </a:lnTo>
                <a:lnTo>
                  <a:pt x="454901" y="142011"/>
                </a:lnTo>
                <a:lnTo>
                  <a:pt x="467182" y="141363"/>
                </a:lnTo>
                <a:lnTo>
                  <a:pt x="479463" y="140131"/>
                </a:lnTo>
                <a:lnTo>
                  <a:pt x="493153" y="138176"/>
                </a:lnTo>
                <a:lnTo>
                  <a:pt x="493445" y="134162"/>
                </a:lnTo>
                <a:lnTo>
                  <a:pt x="493674" y="131965"/>
                </a:lnTo>
                <a:lnTo>
                  <a:pt x="493725" y="128130"/>
                </a:lnTo>
                <a:close/>
              </a:path>
              <a:path w="721360" h="214629">
                <a:moveTo>
                  <a:pt x="620839" y="83667"/>
                </a:moveTo>
                <a:lnTo>
                  <a:pt x="612444" y="79197"/>
                </a:lnTo>
                <a:lnTo>
                  <a:pt x="604304" y="76047"/>
                </a:lnTo>
                <a:lnTo>
                  <a:pt x="596099" y="74206"/>
                </a:lnTo>
                <a:lnTo>
                  <a:pt x="587565" y="73596"/>
                </a:lnTo>
                <a:lnTo>
                  <a:pt x="576821" y="74637"/>
                </a:lnTo>
                <a:lnTo>
                  <a:pt x="540524" y="90055"/>
                </a:lnTo>
                <a:lnTo>
                  <a:pt x="511810" y="130263"/>
                </a:lnTo>
                <a:lnTo>
                  <a:pt x="509841" y="148272"/>
                </a:lnTo>
                <a:lnTo>
                  <a:pt x="514692" y="175056"/>
                </a:lnTo>
                <a:lnTo>
                  <a:pt x="528256" y="196011"/>
                </a:lnTo>
                <a:lnTo>
                  <a:pt x="549033" y="209689"/>
                </a:lnTo>
                <a:lnTo>
                  <a:pt x="575513" y="214566"/>
                </a:lnTo>
                <a:lnTo>
                  <a:pt x="587540" y="213626"/>
                </a:lnTo>
                <a:lnTo>
                  <a:pt x="610222" y="194576"/>
                </a:lnTo>
                <a:lnTo>
                  <a:pt x="602780" y="197256"/>
                </a:lnTo>
                <a:lnTo>
                  <a:pt x="595401" y="198818"/>
                </a:lnTo>
                <a:lnTo>
                  <a:pt x="587844" y="199326"/>
                </a:lnTo>
                <a:lnTo>
                  <a:pt x="566166" y="194881"/>
                </a:lnTo>
                <a:lnTo>
                  <a:pt x="549516" y="182257"/>
                </a:lnTo>
                <a:lnTo>
                  <a:pt x="538835" y="162534"/>
                </a:lnTo>
                <a:lnTo>
                  <a:pt x="535063" y="136791"/>
                </a:lnTo>
                <a:lnTo>
                  <a:pt x="537718" y="116357"/>
                </a:lnTo>
                <a:lnTo>
                  <a:pt x="545465" y="101320"/>
                </a:lnTo>
                <a:lnTo>
                  <a:pt x="558063" y="92024"/>
                </a:lnTo>
                <a:lnTo>
                  <a:pt x="575233" y="88849"/>
                </a:lnTo>
                <a:lnTo>
                  <a:pt x="584746" y="89852"/>
                </a:lnTo>
                <a:lnTo>
                  <a:pt x="593788" y="92595"/>
                </a:lnTo>
                <a:lnTo>
                  <a:pt x="601433" y="96672"/>
                </a:lnTo>
                <a:lnTo>
                  <a:pt x="606767" y="101663"/>
                </a:lnTo>
                <a:lnTo>
                  <a:pt x="608787" y="119024"/>
                </a:lnTo>
                <a:lnTo>
                  <a:pt x="616826" y="119024"/>
                </a:lnTo>
                <a:lnTo>
                  <a:pt x="617080" y="109385"/>
                </a:lnTo>
                <a:lnTo>
                  <a:pt x="617855" y="100279"/>
                </a:lnTo>
                <a:lnTo>
                  <a:pt x="619112" y="91706"/>
                </a:lnTo>
                <a:lnTo>
                  <a:pt x="620839" y="83667"/>
                </a:lnTo>
                <a:close/>
              </a:path>
              <a:path w="721360" h="214629">
                <a:moveTo>
                  <a:pt x="720890" y="83413"/>
                </a:moveTo>
                <a:lnTo>
                  <a:pt x="681596" y="85140"/>
                </a:lnTo>
                <a:lnTo>
                  <a:pt x="681596" y="74193"/>
                </a:lnTo>
                <a:lnTo>
                  <a:pt x="681761" y="65303"/>
                </a:lnTo>
                <a:lnTo>
                  <a:pt x="682307" y="56134"/>
                </a:lnTo>
                <a:lnTo>
                  <a:pt x="683285" y="45770"/>
                </a:lnTo>
                <a:lnTo>
                  <a:pt x="684745" y="33299"/>
                </a:lnTo>
                <a:lnTo>
                  <a:pt x="681304" y="30111"/>
                </a:lnTo>
                <a:lnTo>
                  <a:pt x="675830" y="33248"/>
                </a:lnTo>
                <a:lnTo>
                  <a:pt x="669861" y="36131"/>
                </a:lnTo>
                <a:lnTo>
                  <a:pt x="663511" y="38747"/>
                </a:lnTo>
                <a:lnTo>
                  <a:pt x="656907" y="41059"/>
                </a:lnTo>
                <a:lnTo>
                  <a:pt x="657783" y="49682"/>
                </a:lnTo>
                <a:lnTo>
                  <a:pt x="658063" y="55143"/>
                </a:lnTo>
                <a:lnTo>
                  <a:pt x="658063" y="83870"/>
                </a:lnTo>
                <a:lnTo>
                  <a:pt x="635685" y="93929"/>
                </a:lnTo>
                <a:lnTo>
                  <a:pt x="635685" y="99961"/>
                </a:lnTo>
                <a:lnTo>
                  <a:pt x="657491" y="98818"/>
                </a:lnTo>
                <a:lnTo>
                  <a:pt x="657491" y="181571"/>
                </a:lnTo>
                <a:lnTo>
                  <a:pt x="659307" y="195313"/>
                </a:lnTo>
                <a:lnTo>
                  <a:pt x="664972" y="204787"/>
                </a:lnTo>
                <a:lnTo>
                  <a:pt x="674789" y="210273"/>
                </a:lnTo>
                <a:lnTo>
                  <a:pt x="689025" y="212039"/>
                </a:lnTo>
                <a:lnTo>
                  <a:pt x="695642" y="212039"/>
                </a:lnTo>
                <a:lnTo>
                  <a:pt x="702513" y="210578"/>
                </a:lnTo>
                <a:lnTo>
                  <a:pt x="704240" y="208546"/>
                </a:lnTo>
                <a:lnTo>
                  <a:pt x="718007" y="193103"/>
                </a:lnTo>
                <a:lnTo>
                  <a:pt x="714286" y="188150"/>
                </a:lnTo>
                <a:lnTo>
                  <a:pt x="707097" y="192646"/>
                </a:lnTo>
                <a:lnTo>
                  <a:pt x="702805" y="194259"/>
                </a:lnTo>
                <a:lnTo>
                  <a:pt x="686168" y="194259"/>
                </a:lnTo>
                <a:lnTo>
                  <a:pt x="681596" y="188506"/>
                </a:lnTo>
                <a:lnTo>
                  <a:pt x="681596" y="98958"/>
                </a:lnTo>
                <a:lnTo>
                  <a:pt x="718312" y="98958"/>
                </a:lnTo>
                <a:lnTo>
                  <a:pt x="720890" y="8341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26092" y="3159747"/>
            <a:ext cx="443166" cy="1409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2769" y="3474046"/>
            <a:ext cx="98666" cy="9866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421851" y="3413823"/>
            <a:ext cx="570230" cy="212090"/>
          </a:xfrm>
          <a:custGeom>
            <a:avLst/>
            <a:gdLst/>
            <a:ahLst/>
            <a:cxnLst/>
            <a:rect l="l" t="t" r="r" b="b"/>
            <a:pathLst>
              <a:path w="570230" h="212089">
                <a:moveTo>
                  <a:pt x="147408" y="10795"/>
                </a:moveTo>
                <a:lnTo>
                  <a:pt x="81749" y="9931"/>
                </a:lnTo>
                <a:lnTo>
                  <a:pt x="71932" y="10274"/>
                </a:lnTo>
                <a:lnTo>
                  <a:pt x="63525" y="10439"/>
                </a:lnTo>
                <a:lnTo>
                  <a:pt x="56413" y="10502"/>
                </a:lnTo>
                <a:lnTo>
                  <a:pt x="45008" y="10502"/>
                </a:lnTo>
                <a:lnTo>
                  <a:pt x="37922" y="10452"/>
                </a:lnTo>
                <a:lnTo>
                  <a:pt x="0" y="10071"/>
                </a:lnTo>
                <a:lnTo>
                  <a:pt x="0" y="18961"/>
                </a:lnTo>
                <a:lnTo>
                  <a:pt x="28397" y="45567"/>
                </a:lnTo>
                <a:lnTo>
                  <a:pt x="28397" y="173964"/>
                </a:lnTo>
                <a:lnTo>
                  <a:pt x="0" y="200571"/>
                </a:lnTo>
                <a:lnTo>
                  <a:pt x="0" y="209461"/>
                </a:lnTo>
                <a:lnTo>
                  <a:pt x="11582" y="208915"/>
                </a:lnTo>
                <a:lnTo>
                  <a:pt x="21678" y="208508"/>
                </a:lnTo>
                <a:lnTo>
                  <a:pt x="31407" y="208280"/>
                </a:lnTo>
                <a:lnTo>
                  <a:pt x="41859" y="208191"/>
                </a:lnTo>
                <a:lnTo>
                  <a:pt x="52362" y="208280"/>
                </a:lnTo>
                <a:lnTo>
                  <a:pt x="62191" y="208521"/>
                </a:lnTo>
                <a:lnTo>
                  <a:pt x="72390" y="208915"/>
                </a:lnTo>
                <a:lnTo>
                  <a:pt x="84035" y="209461"/>
                </a:lnTo>
                <a:lnTo>
                  <a:pt x="84035" y="200571"/>
                </a:lnTo>
                <a:lnTo>
                  <a:pt x="55638" y="174091"/>
                </a:lnTo>
                <a:lnTo>
                  <a:pt x="55638" y="115125"/>
                </a:lnTo>
                <a:lnTo>
                  <a:pt x="61823" y="114757"/>
                </a:lnTo>
                <a:lnTo>
                  <a:pt x="68580" y="114477"/>
                </a:lnTo>
                <a:lnTo>
                  <a:pt x="76238" y="114312"/>
                </a:lnTo>
                <a:lnTo>
                  <a:pt x="85178" y="114249"/>
                </a:lnTo>
                <a:lnTo>
                  <a:pt x="98729" y="114427"/>
                </a:lnTo>
                <a:lnTo>
                  <a:pt x="123050" y="141109"/>
                </a:lnTo>
                <a:lnTo>
                  <a:pt x="131648" y="141109"/>
                </a:lnTo>
                <a:lnTo>
                  <a:pt x="130886" y="117132"/>
                </a:lnTo>
                <a:lnTo>
                  <a:pt x="130797" y="112687"/>
                </a:lnTo>
                <a:lnTo>
                  <a:pt x="130784" y="109270"/>
                </a:lnTo>
                <a:lnTo>
                  <a:pt x="130797" y="106172"/>
                </a:lnTo>
                <a:lnTo>
                  <a:pt x="130886" y="101676"/>
                </a:lnTo>
                <a:lnTo>
                  <a:pt x="131648" y="75996"/>
                </a:lnTo>
                <a:lnTo>
                  <a:pt x="123050" y="75996"/>
                </a:lnTo>
                <a:lnTo>
                  <a:pt x="87198" y="101523"/>
                </a:lnTo>
                <a:lnTo>
                  <a:pt x="78549" y="101473"/>
                </a:lnTo>
                <a:lnTo>
                  <a:pt x="70561" y="101320"/>
                </a:lnTo>
                <a:lnTo>
                  <a:pt x="62992" y="101053"/>
                </a:lnTo>
                <a:lnTo>
                  <a:pt x="55651" y="100672"/>
                </a:lnTo>
                <a:lnTo>
                  <a:pt x="55651" y="24917"/>
                </a:lnTo>
                <a:lnTo>
                  <a:pt x="61683" y="23736"/>
                </a:lnTo>
                <a:lnTo>
                  <a:pt x="67868" y="23037"/>
                </a:lnTo>
                <a:lnTo>
                  <a:pt x="75603" y="22733"/>
                </a:lnTo>
                <a:lnTo>
                  <a:pt x="86334" y="22644"/>
                </a:lnTo>
                <a:lnTo>
                  <a:pt x="96939" y="22948"/>
                </a:lnTo>
                <a:lnTo>
                  <a:pt x="132791" y="29629"/>
                </a:lnTo>
                <a:lnTo>
                  <a:pt x="132791" y="54178"/>
                </a:lnTo>
                <a:lnTo>
                  <a:pt x="142836" y="54178"/>
                </a:lnTo>
                <a:lnTo>
                  <a:pt x="143103" y="41948"/>
                </a:lnTo>
                <a:lnTo>
                  <a:pt x="143941" y="30784"/>
                </a:lnTo>
                <a:lnTo>
                  <a:pt x="145364" y="20472"/>
                </a:lnTo>
                <a:lnTo>
                  <a:pt x="147408" y="10795"/>
                </a:lnTo>
                <a:close/>
              </a:path>
              <a:path w="570230" h="212089">
                <a:moveTo>
                  <a:pt x="210210" y="19367"/>
                </a:moveTo>
                <a:lnTo>
                  <a:pt x="202463" y="11353"/>
                </a:lnTo>
                <a:lnTo>
                  <a:pt x="185839" y="11353"/>
                </a:lnTo>
                <a:lnTo>
                  <a:pt x="178384" y="18796"/>
                </a:lnTo>
                <a:lnTo>
                  <a:pt x="178384" y="35687"/>
                </a:lnTo>
                <a:lnTo>
                  <a:pt x="185839" y="43116"/>
                </a:lnTo>
                <a:lnTo>
                  <a:pt x="202476" y="43116"/>
                </a:lnTo>
                <a:lnTo>
                  <a:pt x="210185" y="35687"/>
                </a:lnTo>
                <a:lnTo>
                  <a:pt x="210210" y="19367"/>
                </a:lnTo>
                <a:close/>
              </a:path>
              <a:path w="570230" h="212089">
                <a:moveTo>
                  <a:pt x="231444" y="200609"/>
                </a:moveTo>
                <a:lnTo>
                  <a:pt x="208495" y="199174"/>
                </a:lnTo>
                <a:lnTo>
                  <a:pt x="207632" y="197154"/>
                </a:lnTo>
                <a:lnTo>
                  <a:pt x="207632" y="74764"/>
                </a:lnTo>
                <a:lnTo>
                  <a:pt x="205054" y="73596"/>
                </a:lnTo>
                <a:lnTo>
                  <a:pt x="194017" y="77749"/>
                </a:lnTo>
                <a:lnTo>
                  <a:pt x="182892" y="81114"/>
                </a:lnTo>
                <a:lnTo>
                  <a:pt x="171653" y="83680"/>
                </a:lnTo>
                <a:lnTo>
                  <a:pt x="160312" y="85394"/>
                </a:lnTo>
                <a:lnTo>
                  <a:pt x="160312" y="93446"/>
                </a:lnTo>
                <a:lnTo>
                  <a:pt x="182397" y="93446"/>
                </a:lnTo>
                <a:lnTo>
                  <a:pt x="183553" y="95453"/>
                </a:lnTo>
                <a:lnTo>
                  <a:pt x="183553" y="197154"/>
                </a:lnTo>
                <a:lnTo>
                  <a:pt x="182676" y="199174"/>
                </a:lnTo>
                <a:lnTo>
                  <a:pt x="182473" y="199174"/>
                </a:lnTo>
                <a:lnTo>
                  <a:pt x="159740" y="200609"/>
                </a:lnTo>
                <a:lnTo>
                  <a:pt x="159740" y="209499"/>
                </a:lnTo>
                <a:lnTo>
                  <a:pt x="185724" y="208394"/>
                </a:lnTo>
                <a:lnTo>
                  <a:pt x="190995" y="208254"/>
                </a:lnTo>
                <a:lnTo>
                  <a:pt x="200177" y="208254"/>
                </a:lnTo>
                <a:lnTo>
                  <a:pt x="205435" y="208394"/>
                </a:lnTo>
                <a:lnTo>
                  <a:pt x="231444" y="209499"/>
                </a:lnTo>
                <a:lnTo>
                  <a:pt x="231444" y="208254"/>
                </a:lnTo>
                <a:lnTo>
                  <a:pt x="231444" y="200609"/>
                </a:lnTo>
                <a:close/>
              </a:path>
              <a:path w="570230" h="212089">
                <a:moveTo>
                  <a:pt x="400316" y="200596"/>
                </a:moveTo>
                <a:lnTo>
                  <a:pt x="388556" y="199732"/>
                </a:lnTo>
                <a:lnTo>
                  <a:pt x="378802" y="199161"/>
                </a:lnTo>
                <a:lnTo>
                  <a:pt x="377939" y="197434"/>
                </a:lnTo>
                <a:lnTo>
                  <a:pt x="377939" y="123596"/>
                </a:lnTo>
                <a:lnTo>
                  <a:pt x="374967" y="101600"/>
                </a:lnTo>
                <a:lnTo>
                  <a:pt x="369112" y="91363"/>
                </a:lnTo>
                <a:lnTo>
                  <a:pt x="366026" y="85991"/>
                </a:lnTo>
                <a:lnTo>
                  <a:pt x="351078" y="76682"/>
                </a:lnTo>
                <a:lnTo>
                  <a:pt x="330047" y="73583"/>
                </a:lnTo>
                <a:lnTo>
                  <a:pt x="319430" y="73583"/>
                </a:lnTo>
                <a:lnTo>
                  <a:pt x="313410" y="75603"/>
                </a:lnTo>
                <a:lnTo>
                  <a:pt x="307390" y="80784"/>
                </a:lnTo>
                <a:lnTo>
                  <a:pt x="285597" y="99783"/>
                </a:lnTo>
                <a:lnTo>
                  <a:pt x="285597" y="74726"/>
                </a:lnTo>
                <a:lnTo>
                  <a:pt x="283044" y="73583"/>
                </a:lnTo>
                <a:lnTo>
                  <a:pt x="271983" y="77724"/>
                </a:lnTo>
                <a:lnTo>
                  <a:pt x="260858" y="81089"/>
                </a:lnTo>
                <a:lnTo>
                  <a:pt x="249618" y="83654"/>
                </a:lnTo>
                <a:lnTo>
                  <a:pt x="238277" y="85369"/>
                </a:lnTo>
                <a:lnTo>
                  <a:pt x="238277" y="93421"/>
                </a:lnTo>
                <a:lnTo>
                  <a:pt x="260362" y="93421"/>
                </a:lnTo>
                <a:lnTo>
                  <a:pt x="261518" y="95427"/>
                </a:lnTo>
                <a:lnTo>
                  <a:pt x="261505" y="197142"/>
                </a:lnTo>
                <a:lnTo>
                  <a:pt x="260642" y="199161"/>
                </a:lnTo>
                <a:lnTo>
                  <a:pt x="260223" y="199161"/>
                </a:lnTo>
                <a:lnTo>
                  <a:pt x="237998" y="200596"/>
                </a:lnTo>
                <a:lnTo>
                  <a:pt x="237998" y="209486"/>
                </a:lnTo>
                <a:lnTo>
                  <a:pt x="259816" y="208534"/>
                </a:lnTo>
                <a:lnTo>
                  <a:pt x="267119" y="208292"/>
                </a:lnTo>
                <a:lnTo>
                  <a:pt x="279793" y="208292"/>
                </a:lnTo>
                <a:lnTo>
                  <a:pt x="287032" y="208534"/>
                </a:lnTo>
                <a:lnTo>
                  <a:pt x="308965" y="209486"/>
                </a:lnTo>
                <a:lnTo>
                  <a:pt x="308965" y="208292"/>
                </a:lnTo>
                <a:lnTo>
                  <a:pt x="308965" y="200596"/>
                </a:lnTo>
                <a:lnTo>
                  <a:pt x="286575" y="199161"/>
                </a:lnTo>
                <a:lnTo>
                  <a:pt x="286359" y="199161"/>
                </a:lnTo>
                <a:lnTo>
                  <a:pt x="285610" y="197434"/>
                </a:lnTo>
                <a:lnTo>
                  <a:pt x="285496" y="118325"/>
                </a:lnTo>
                <a:lnTo>
                  <a:pt x="321843" y="91363"/>
                </a:lnTo>
                <a:lnTo>
                  <a:pt x="334886" y="93967"/>
                </a:lnTo>
                <a:lnTo>
                  <a:pt x="344906" y="101333"/>
                </a:lnTo>
                <a:lnTo>
                  <a:pt x="351332" y="112852"/>
                </a:lnTo>
                <a:lnTo>
                  <a:pt x="353606" y="127876"/>
                </a:lnTo>
                <a:lnTo>
                  <a:pt x="353593" y="209486"/>
                </a:lnTo>
                <a:lnTo>
                  <a:pt x="370116" y="208292"/>
                </a:lnTo>
                <a:lnTo>
                  <a:pt x="381355" y="208292"/>
                </a:lnTo>
                <a:lnTo>
                  <a:pt x="400316" y="209486"/>
                </a:lnTo>
                <a:lnTo>
                  <a:pt x="400316" y="208292"/>
                </a:lnTo>
                <a:lnTo>
                  <a:pt x="400316" y="200596"/>
                </a:lnTo>
                <a:close/>
              </a:path>
              <a:path w="570230" h="212089">
                <a:moveTo>
                  <a:pt x="569963" y="200609"/>
                </a:moveTo>
                <a:lnTo>
                  <a:pt x="547014" y="199174"/>
                </a:lnTo>
                <a:lnTo>
                  <a:pt x="546150" y="197167"/>
                </a:lnTo>
                <a:lnTo>
                  <a:pt x="546150" y="182702"/>
                </a:lnTo>
                <a:lnTo>
                  <a:pt x="546150" y="87553"/>
                </a:lnTo>
                <a:lnTo>
                  <a:pt x="546150" y="82880"/>
                </a:lnTo>
                <a:lnTo>
                  <a:pt x="546150" y="2324"/>
                </a:lnTo>
                <a:lnTo>
                  <a:pt x="543572" y="0"/>
                </a:lnTo>
                <a:lnTo>
                  <a:pt x="534441" y="3238"/>
                </a:lnTo>
                <a:lnTo>
                  <a:pt x="524954" y="5842"/>
                </a:lnTo>
                <a:lnTo>
                  <a:pt x="513600" y="8191"/>
                </a:lnTo>
                <a:lnTo>
                  <a:pt x="498830" y="10617"/>
                </a:lnTo>
                <a:lnTo>
                  <a:pt x="498830" y="18643"/>
                </a:lnTo>
                <a:lnTo>
                  <a:pt x="520052" y="18643"/>
                </a:lnTo>
                <a:lnTo>
                  <a:pt x="522058" y="21793"/>
                </a:lnTo>
                <a:lnTo>
                  <a:pt x="522058" y="82880"/>
                </a:lnTo>
                <a:lnTo>
                  <a:pt x="522058" y="105892"/>
                </a:lnTo>
                <a:lnTo>
                  <a:pt x="522033" y="146418"/>
                </a:lnTo>
                <a:lnTo>
                  <a:pt x="521906" y="156438"/>
                </a:lnTo>
                <a:lnTo>
                  <a:pt x="521360" y="162890"/>
                </a:lnTo>
                <a:lnTo>
                  <a:pt x="521296" y="163664"/>
                </a:lnTo>
                <a:lnTo>
                  <a:pt x="492302" y="193916"/>
                </a:lnTo>
                <a:lnTo>
                  <a:pt x="482193" y="195503"/>
                </a:lnTo>
                <a:lnTo>
                  <a:pt x="464769" y="191173"/>
                </a:lnTo>
                <a:lnTo>
                  <a:pt x="451065" y="179082"/>
                </a:lnTo>
                <a:lnTo>
                  <a:pt x="442099" y="160604"/>
                </a:lnTo>
                <a:lnTo>
                  <a:pt x="438886" y="137096"/>
                </a:lnTo>
                <a:lnTo>
                  <a:pt x="441706" y="116192"/>
                </a:lnTo>
                <a:lnTo>
                  <a:pt x="449859" y="100634"/>
                </a:lnTo>
                <a:lnTo>
                  <a:pt x="462838" y="90919"/>
                </a:lnTo>
                <a:lnTo>
                  <a:pt x="480187" y="87553"/>
                </a:lnTo>
                <a:lnTo>
                  <a:pt x="488429" y="88252"/>
                </a:lnTo>
                <a:lnTo>
                  <a:pt x="522058" y="105892"/>
                </a:lnTo>
                <a:lnTo>
                  <a:pt x="522058" y="82880"/>
                </a:lnTo>
                <a:lnTo>
                  <a:pt x="511365" y="78498"/>
                </a:lnTo>
                <a:lnTo>
                  <a:pt x="502729" y="75628"/>
                </a:lnTo>
                <a:lnTo>
                  <a:pt x="495236" y="74079"/>
                </a:lnTo>
                <a:lnTo>
                  <a:pt x="487934" y="73596"/>
                </a:lnTo>
                <a:lnTo>
                  <a:pt x="480187" y="73596"/>
                </a:lnTo>
                <a:lnTo>
                  <a:pt x="440905" y="92316"/>
                </a:lnTo>
                <a:lnTo>
                  <a:pt x="415848" y="128866"/>
                </a:lnTo>
                <a:lnTo>
                  <a:pt x="413943" y="146418"/>
                </a:lnTo>
                <a:lnTo>
                  <a:pt x="415366" y="162890"/>
                </a:lnTo>
                <a:lnTo>
                  <a:pt x="435737" y="199948"/>
                </a:lnTo>
                <a:lnTo>
                  <a:pt x="477608" y="212039"/>
                </a:lnTo>
                <a:lnTo>
                  <a:pt x="483349" y="212039"/>
                </a:lnTo>
                <a:lnTo>
                  <a:pt x="489940" y="210870"/>
                </a:lnTo>
                <a:lnTo>
                  <a:pt x="491375" y="209715"/>
                </a:lnTo>
                <a:lnTo>
                  <a:pt x="508114" y="195503"/>
                </a:lnTo>
                <a:lnTo>
                  <a:pt x="523214" y="182702"/>
                </a:lnTo>
                <a:lnTo>
                  <a:pt x="521843" y="208229"/>
                </a:lnTo>
                <a:lnTo>
                  <a:pt x="521779" y="209499"/>
                </a:lnTo>
                <a:lnTo>
                  <a:pt x="535838" y="208648"/>
                </a:lnTo>
                <a:lnTo>
                  <a:pt x="540423" y="208229"/>
                </a:lnTo>
                <a:lnTo>
                  <a:pt x="556196" y="208229"/>
                </a:lnTo>
                <a:lnTo>
                  <a:pt x="558203" y="208864"/>
                </a:lnTo>
                <a:lnTo>
                  <a:pt x="563943" y="208864"/>
                </a:lnTo>
                <a:lnTo>
                  <a:pt x="569963" y="209499"/>
                </a:lnTo>
                <a:lnTo>
                  <a:pt x="569963" y="208229"/>
                </a:lnTo>
                <a:lnTo>
                  <a:pt x="569963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79962" y="3425176"/>
            <a:ext cx="241846" cy="19814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10162" y="3413823"/>
            <a:ext cx="237451" cy="2120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80728" y="3097517"/>
            <a:ext cx="1619605" cy="93473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68150" y="3418826"/>
            <a:ext cx="437070" cy="20957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901575" y="3413823"/>
            <a:ext cx="1124585" cy="214629"/>
          </a:xfrm>
          <a:custGeom>
            <a:avLst/>
            <a:gdLst/>
            <a:ahLst/>
            <a:cxnLst/>
            <a:rect l="l" t="t" r="r" b="b"/>
            <a:pathLst>
              <a:path w="1124584" h="214629">
                <a:moveTo>
                  <a:pt x="156019" y="200609"/>
                </a:moveTo>
                <a:lnTo>
                  <a:pt x="133070" y="199174"/>
                </a:lnTo>
                <a:lnTo>
                  <a:pt x="132207" y="197167"/>
                </a:lnTo>
                <a:lnTo>
                  <a:pt x="132207" y="182702"/>
                </a:lnTo>
                <a:lnTo>
                  <a:pt x="132207" y="87553"/>
                </a:lnTo>
                <a:lnTo>
                  <a:pt x="132207" y="82880"/>
                </a:lnTo>
                <a:lnTo>
                  <a:pt x="132207" y="2324"/>
                </a:lnTo>
                <a:lnTo>
                  <a:pt x="129628" y="0"/>
                </a:lnTo>
                <a:lnTo>
                  <a:pt x="120497" y="3238"/>
                </a:lnTo>
                <a:lnTo>
                  <a:pt x="111010" y="5842"/>
                </a:lnTo>
                <a:lnTo>
                  <a:pt x="99656" y="8191"/>
                </a:lnTo>
                <a:lnTo>
                  <a:pt x="84886" y="10617"/>
                </a:lnTo>
                <a:lnTo>
                  <a:pt x="84886" y="18643"/>
                </a:lnTo>
                <a:lnTo>
                  <a:pt x="106108" y="18643"/>
                </a:lnTo>
                <a:lnTo>
                  <a:pt x="108115" y="21793"/>
                </a:lnTo>
                <a:lnTo>
                  <a:pt x="108115" y="82880"/>
                </a:lnTo>
                <a:lnTo>
                  <a:pt x="108115" y="105892"/>
                </a:lnTo>
                <a:lnTo>
                  <a:pt x="108089" y="146418"/>
                </a:lnTo>
                <a:lnTo>
                  <a:pt x="107962" y="156438"/>
                </a:lnTo>
                <a:lnTo>
                  <a:pt x="107416" y="162890"/>
                </a:lnTo>
                <a:lnTo>
                  <a:pt x="107353" y="163664"/>
                </a:lnTo>
                <a:lnTo>
                  <a:pt x="78359" y="193916"/>
                </a:lnTo>
                <a:lnTo>
                  <a:pt x="68249" y="195503"/>
                </a:lnTo>
                <a:lnTo>
                  <a:pt x="50825" y="191173"/>
                </a:lnTo>
                <a:lnTo>
                  <a:pt x="37122" y="179082"/>
                </a:lnTo>
                <a:lnTo>
                  <a:pt x="28155" y="160604"/>
                </a:lnTo>
                <a:lnTo>
                  <a:pt x="24942" y="137096"/>
                </a:lnTo>
                <a:lnTo>
                  <a:pt x="27762" y="116192"/>
                </a:lnTo>
                <a:lnTo>
                  <a:pt x="35915" y="100634"/>
                </a:lnTo>
                <a:lnTo>
                  <a:pt x="48895" y="90919"/>
                </a:lnTo>
                <a:lnTo>
                  <a:pt x="66243" y="87553"/>
                </a:lnTo>
                <a:lnTo>
                  <a:pt x="74485" y="88252"/>
                </a:lnTo>
                <a:lnTo>
                  <a:pt x="108115" y="105892"/>
                </a:lnTo>
                <a:lnTo>
                  <a:pt x="108115" y="82880"/>
                </a:lnTo>
                <a:lnTo>
                  <a:pt x="97421" y="78498"/>
                </a:lnTo>
                <a:lnTo>
                  <a:pt x="88785" y="75628"/>
                </a:lnTo>
                <a:lnTo>
                  <a:pt x="81292" y="74079"/>
                </a:lnTo>
                <a:lnTo>
                  <a:pt x="73990" y="73596"/>
                </a:lnTo>
                <a:lnTo>
                  <a:pt x="66243" y="73596"/>
                </a:lnTo>
                <a:lnTo>
                  <a:pt x="26962" y="92316"/>
                </a:lnTo>
                <a:lnTo>
                  <a:pt x="1905" y="128866"/>
                </a:lnTo>
                <a:lnTo>
                  <a:pt x="0" y="146418"/>
                </a:lnTo>
                <a:lnTo>
                  <a:pt x="1422" y="162890"/>
                </a:lnTo>
                <a:lnTo>
                  <a:pt x="21793" y="199948"/>
                </a:lnTo>
                <a:lnTo>
                  <a:pt x="63665" y="212039"/>
                </a:lnTo>
                <a:lnTo>
                  <a:pt x="69405" y="212039"/>
                </a:lnTo>
                <a:lnTo>
                  <a:pt x="75996" y="210870"/>
                </a:lnTo>
                <a:lnTo>
                  <a:pt x="77431" y="209715"/>
                </a:lnTo>
                <a:lnTo>
                  <a:pt x="94170" y="195503"/>
                </a:lnTo>
                <a:lnTo>
                  <a:pt x="109270" y="182702"/>
                </a:lnTo>
                <a:lnTo>
                  <a:pt x="107899" y="208229"/>
                </a:lnTo>
                <a:lnTo>
                  <a:pt x="107835" y="209499"/>
                </a:lnTo>
                <a:lnTo>
                  <a:pt x="121894" y="208648"/>
                </a:lnTo>
                <a:lnTo>
                  <a:pt x="126479" y="208229"/>
                </a:lnTo>
                <a:lnTo>
                  <a:pt x="142252" y="208229"/>
                </a:lnTo>
                <a:lnTo>
                  <a:pt x="144259" y="208864"/>
                </a:lnTo>
                <a:lnTo>
                  <a:pt x="149999" y="208864"/>
                </a:lnTo>
                <a:lnTo>
                  <a:pt x="156019" y="209499"/>
                </a:lnTo>
                <a:lnTo>
                  <a:pt x="156019" y="208229"/>
                </a:lnTo>
                <a:lnTo>
                  <a:pt x="156019" y="200609"/>
                </a:lnTo>
                <a:close/>
              </a:path>
              <a:path w="1124584" h="214629">
                <a:moveTo>
                  <a:pt x="221716" y="19367"/>
                </a:moveTo>
                <a:lnTo>
                  <a:pt x="213969" y="11353"/>
                </a:lnTo>
                <a:lnTo>
                  <a:pt x="197345" y="11353"/>
                </a:lnTo>
                <a:lnTo>
                  <a:pt x="189890" y="18796"/>
                </a:lnTo>
                <a:lnTo>
                  <a:pt x="189890" y="35687"/>
                </a:lnTo>
                <a:lnTo>
                  <a:pt x="197345" y="43116"/>
                </a:lnTo>
                <a:lnTo>
                  <a:pt x="213982" y="43116"/>
                </a:lnTo>
                <a:lnTo>
                  <a:pt x="221691" y="35687"/>
                </a:lnTo>
                <a:lnTo>
                  <a:pt x="221716" y="19367"/>
                </a:lnTo>
                <a:close/>
              </a:path>
              <a:path w="1124584" h="214629">
                <a:moveTo>
                  <a:pt x="242951" y="200609"/>
                </a:moveTo>
                <a:lnTo>
                  <a:pt x="220002" y="199174"/>
                </a:lnTo>
                <a:lnTo>
                  <a:pt x="219138" y="197154"/>
                </a:lnTo>
                <a:lnTo>
                  <a:pt x="219138" y="74764"/>
                </a:lnTo>
                <a:lnTo>
                  <a:pt x="216560" y="73596"/>
                </a:lnTo>
                <a:lnTo>
                  <a:pt x="205524" y="77749"/>
                </a:lnTo>
                <a:lnTo>
                  <a:pt x="194398" y="81114"/>
                </a:lnTo>
                <a:lnTo>
                  <a:pt x="183159" y="83680"/>
                </a:lnTo>
                <a:lnTo>
                  <a:pt x="171818" y="85394"/>
                </a:lnTo>
                <a:lnTo>
                  <a:pt x="171818" y="93446"/>
                </a:lnTo>
                <a:lnTo>
                  <a:pt x="193903" y="93446"/>
                </a:lnTo>
                <a:lnTo>
                  <a:pt x="195059" y="95453"/>
                </a:lnTo>
                <a:lnTo>
                  <a:pt x="195059" y="197154"/>
                </a:lnTo>
                <a:lnTo>
                  <a:pt x="194183" y="199174"/>
                </a:lnTo>
                <a:lnTo>
                  <a:pt x="193979" y="199174"/>
                </a:lnTo>
                <a:lnTo>
                  <a:pt x="171246" y="200609"/>
                </a:lnTo>
                <a:lnTo>
                  <a:pt x="171246" y="209499"/>
                </a:lnTo>
                <a:lnTo>
                  <a:pt x="197231" y="208394"/>
                </a:lnTo>
                <a:lnTo>
                  <a:pt x="202501" y="208254"/>
                </a:lnTo>
                <a:lnTo>
                  <a:pt x="211683" y="208254"/>
                </a:lnTo>
                <a:lnTo>
                  <a:pt x="216941" y="208394"/>
                </a:lnTo>
                <a:lnTo>
                  <a:pt x="242951" y="209499"/>
                </a:lnTo>
                <a:lnTo>
                  <a:pt x="242951" y="208254"/>
                </a:lnTo>
                <a:lnTo>
                  <a:pt x="242951" y="200609"/>
                </a:lnTo>
                <a:close/>
              </a:path>
              <a:path w="1124584" h="214629">
                <a:moveTo>
                  <a:pt x="356311" y="76771"/>
                </a:moveTo>
                <a:lnTo>
                  <a:pt x="353161" y="74752"/>
                </a:lnTo>
                <a:lnTo>
                  <a:pt x="347992" y="73596"/>
                </a:lnTo>
                <a:lnTo>
                  <a:pt x="342823" y="73596"/>
                </a:lnTo>
                <a:lnTo>
                  <a:pt x="302971" y="104394"/>
                </a:lnTo>
                <a:lnTo>
                  <a:pt x="302971" y="74752"/>
                </a:lnTo>
                <a:lnTo>
                  <a:pt x="300380" y="73596"/>
                </a:lnTo>
                <a:lnTo>
                  <a:pt x="289356" y="77749"/>
                </a:lnTo>
                <a:lnTo>
                  <a:pt x="278231" y="81114"/>
                </a:lnTo>
                <a:lnTo>
                  <a:pt x="266992" y="83680"/>
                </a:lnTo>
                <a:lnTo>
                  <a:pt x="255651" y="85394"/>
                </a:lnTo>
                <a:lnTo>
                  <a:pt x="255638" y="93433"/>
                </a:lnTo>
                <a:lnTo>
                  <a:pt x="277723" y="93433"/>
                </a:lnTo>
                <a:lnTo>
                  <a:pt x="278879" y="95440"/>
                </a:lnTo>
                <a:lnTo>
                  <a:pt x="278879" y="197142"/>
                </a:lnTo>
                <a:lnTo>
                  <a:pt x="278015" y="199148"/>
                </a:lnTo>
                <a:lnTo>
                  <a:pt x="268262" y="199732"/>
                </a:lnTo>
                <a:lnTo>
                  <a:pt x="255066" y="200596"/>
                </a:lnTo>
                <a:lnTo>
                  <a:pt x="255066" y="209486"/>
                </a:lnTo>
                <a:lnTo>
                  <a:pt x="277749" y="208534"/>
                </a:lnTo>
                <a:lnTo>
                  <a:pt x="284708" y="208305"/>
                </a:lnTo>
                <a:lnTo>
                  <a:pt x="290347" y="208216"/>
                </a:lnTo>
                <a:lnTo>
                  <a:pt x="294208" y="208241"/>
                </a:lnTo>
                <a:lnTo>
                  <a:pt x="299770" y="208381"/>
                </a:lnTo>
                <a:lnTo>
                  <a:pt x="310870" y="208762"/>
                </a:lnTo>
                <a:lnTo>
                  <a:pt x="331355" y="209486"/>
                </a:lnTo>
                <a:lnTo>
                  <a:pt x="331355" y="200596"/>
                </a:lnTo>
                <a:lnTo>
                  <a:pt x="316445" y="199732"/>
                </a:lnTo>
                <a:lnTo>
                  <a:pt x="303542" y="198869"/>
                </a:lnTo>
                <a:lnTo>
                  <a:pt x="302971" y="198005"/>
                </a:lnTo>
                <a:lnTo>
                  <a:pt x="302971" y="129438"/>
                </a:lnTo>
                <a:lnTo>
                  <a:pt x="304977" y="117195"/>
                </a:lnTo>
                <a:lnTo>
                  <a:pt x="310451" y="107111"/>
                </a:lnTo>
                <a:lnTo>
                  <a:pt x="318566" y="100266"/>
                </a:lnTo>
                <a:lnTo>
                  <a:pt x="328498" y="97739"/>
                </a:lnTo>
                <a:lnTo>
                  <a:pt x="337108" y="97739"/>
                </a:lnTo>
                <a:lnTo>
                  <a:pt x="343128" y="101866"/>
                </a:lnTo>
                <a:lnTo>
                  <a:pt x="347713" y="111277"/>
                </a:lnTo>
                <a:lnTo>
                  <a:pt x="353720" y="111277"/>
                </a:lnTo>
                <a:lnTo>
                  <a:pt x="356311" y="76771"/>
                </a:lnTo>
                <a:close/>
              </a:path>
              <a:path w="1124584" h="214629">
                <a:moveTo>
                  <a:pt x="490562" y="128130"/>
                </a:moveTo>
                <a:lnTo>
                  <a:pt x="486740" y="105702"/>
                </a:lnTo>
                <a:lnTo>
                  <a:pt x="475932" y="88506"/>
                </a:lnTo>
                <a:lnTo>
                  <a:pt x="466737" y="82486"/>
                </a:lnTo>
                <a:lnTo>
                  <a:pt x="465023" y="81368"/>
                </a:lnTo>
                <a:lnTo>
                  <a:pt x="465023" y="131165"/>
                </a:lnTo>
                <a:lnTo>
                  <a:pt x="448081" y="131800"/>
                </a:lnTo>
                <a:lnTo>
                  <a:pt x="447243" y="131800"/>
                </a:lnTo>
                <a:lnTo>
                  <a:pt x="440182" y="131965"/>
                </a:lnTo>
                <a:lnTo>
                  <a:pt x="424294" y="131965"/>
                </a:lnTo>
                <a:lnTo>
                  <a:pt x="419112" y="131800"/>
                </a:lnTo>
                <a:lnTo>
                  <a:pt x="417449" y="131800"/>
                </a:lnTo>
                <a:lnTo>
                  <a:pt x="407085" y="131165"/>
                </a:lnTo>
                <a:lnTo>
                  <a:pt x="396760" y="130289"/>
                </a:lnTo>
                <a:lnTo>
                  <a:pt x="396811" y="128130"/>
                </a:lnTo>
                <a:lnTo>
                  <a:pt x="396887" y="125361"/>
                </a:lnTo>
                <a:lnTo>
                  <a:pt x="396989" y="121361"/>
                </a:lnTo>
                <a:lnTo>
                  <a:pt x="423773" y="83908"/>
                </a:lnTo>
                <a:lnTo>
                  <a:pt x="433755" y="82486"/>
                </a:lnTo>
                <a:lnTo>
                  <a:pt x="443217" y="82486"/>
                </a:lnTo>
                <a:lnTo>
                  <a:pt x="464108" y="118541"/>
                </a:lnTo>
                <a:lnTo>
                  <a:pt x="464959" y="130289"/>
                </a:lnTo>
                <a:lnTo>
                  <a:pt x="465023" y="131165"/>
                </a:lnTo>
                <a:lnTo>
                  <a:pt x="465023" y="81368"/>
                </a:lnTo>
                <a:lnTo>
                  <a:pt x="459105" y="77495"/>
                </a:lnTo>
                <a:lnTo>
                  <a:pt x="437222" y="73609"/>
                </a:lnTo>
                <a:lnTo>
                  <a:pt x="428967" y="74320"/>
                </a:lnTo>
                <a:lnTo>
                  <a:pt x="387438" y="95402"/>
                </a:lnTo>
                <a:lnTo>
                  <a:pt x="369544" y="145694"/>
                </a:lnTo>
                <a:lnTo>
                  <a:pt x="370332" y="158800"/>
                </a:lnTo>
                <a:lnTo>
                  <a:pt x="391553" y="200609"/>
                </a:lnTo>
                <a:lnTo>
                  <a:pt x="433781" y="214579"/>
                </a:lnTo>
                <a:lnTo>
                  <a:pt x="441756" y="214134"/>
                </a:lnTo>
                <a:lnTo>
                  <a:pt x="480529" y="199923"/>
                </a:lnTo>
                <a:lnTo>
                  <a:pt x="480910" y="199326"/>
                </a:lnTo>
                <a:lnTo>
                  <a:pt x="481672" y="198170"/>
                </a:lnTo>
                <a:lnTo>
                  <a:pt x="487400" y="188201"/>
                </a:lnTo>
                <a:lnTo>
                  <a:pt x="483679" y="185280"/>
                </a:lnTo>
                <a:lnTo>
                  <a:pt x="471843" y="192265"/>
                </a:lnTo>
                <a:lnTo>
                  <a:pt x="462775" y="196570"/>
                </a:lnTo>
                <a:lnTo>
                  <a:pt x="454837" y="198729"/>
                </a:lnTo>
                <a:lnTo>
                  <a:pt x="446392" y="199326"/>
                </a:lnTo>
                <a:lnTo>
                  <a:pt x="433057" y="197802"/>
                </a:lnTo>
                <a:lnTo>
                  <a:pt x="400748" y="169646"/>
                </a:lnTo>
                <a:lnTo>
                  <a:pt x="396201" y="142189"/>
                </a:lnTo>
                <a:lnTo>
                  <a:pt x="438073" y="142189"/>
                </a:lnTo>
                <a:lnTo>
                  <a:pt x="451739" y="142011"/>
                </a:lnTo>
                <a:lnTo>
                  <a:pt x="464019" y="141363"/>
                </a:lnTo>
                <a:lnTo>
                  <a:pt x="476300" y="140131"/>
                </a:lnTo>
                <a:lnTo>
                  <a:pt x="489991" y="138176"/>
                </a:lnTo>
                <a:lnTo>
                  <a:pt x="490283" y="134162"/>
                </a:lnTo>
                <a:lnTo>
                  <a:pt x="490512" y="131965"/>
                </a:lnTo>
                <a:lnTo>
                  <a:pt x="490562" y="128130"/>
                </a:lnTo>
                <a:close/>
              </a:path>
              <a:path w="1124584" h="214629">
                <a:moveTo>
                  <a:pt x="617677" y="83667"/>
                </a:moveTo>
                <a:lnTo>
                  <a:pt x="609282" y="79197"/>
                </a:lnTo>
                <a:lnTo>
                  <a:pt x="601141" y="76047"/>
                </a:lnTo>
                <a:lnTo>
                  <a:pt x="592937" y="74206"/>
                </a:lnTo>
                <a:lnTo>
                  <a:pt x="584403" y="73596"/>
                </a:lnTo>
                <a:lnTo>
                  <a:pt x="573659" y="74637"/>
                </a:lnTo>
                <a:lnTo>
                  <a:pt x="537362" y="90055"/>
                </a:lnTo>
                <a:lnTo>
                  <a:pt x="508647" y="130263"/>
                </a:lnTo>
                <a:lnTo>
                  <a:pt x="506679" y="148272"/>
                </a:lnTo>
                <a:lnTo>
                  <a:pt x="511530" y="175056"/>
                </a:lnTo>
                <a:lnTo>
                  <a:pt x="525094" y="196011"/>
                </a:lnTo>
                <a:lnTo>
                  <a:pt x="545871" y="209689"/>
                </a:lnTo>
                <a:lnTo>
                  <a:pt x="572350" y="214566"/>
                </a:lnTo>
                <a:lnTo>
                  <a:pt x="584377" y="213626"/>
                </a:lnTo>
                <a:lnTo>
                  <a:pt x="607060" y="194576"/>
                </a:lnTo>
                <a:lnTo>
                  <a:pt x="599617" y="197256"/>
                </a:lnTo>
                <a:lnTo>
                  <a:pt x="592239" y="198818"/>
                </a:lnTo>
                <a:lnTo>
                  <a:pt x="584682" y="199326"/>
                </a:lnTo>
                <a:lnTo>
                  <a:pt x="563003" y="194881"/>
                </a:lnTo>
                <a:lnTo>
                  <a:pt x="546354" y="182257"/>
                </a:lnTo>
                <a:lnTo>
                  <a:pt x="535673" y="162534"/>
                </a:lnTo>
                <a:lnTo>
                  <a:pt x="531914" y="136791"/>
                </a:lnTo>
                <a:lnTo>
                  <a:pt x="534555" y="116357"/>
                </a:lnTo>
                <a:lnTo>
                  <a:pt x="542302" y="101320"/>
                </a:lnTo>
                <a:lnTo>
                  <a:pt x="554901" y="92024"/>
                </a:lnTo>
                <a:lnTo>
                  <a:pt x="572058" y="88849"/>
                </a:lnTo>
                <a:lnTo>
                  <a:pt x="581583" y="89852"/>
                </a:lnTo>
                <a:lnTo>
                  <a:pt x="590626" y="92595"/>
                </a:lnTo>
                <a:lnTo>
                  <a:pt x="598271" y="96672"/>
                </a:lnTo>
                <a:lnTo>
                  <a:pt x="603605" y="101663"/>
                </a:lnTo>
                <a:lnTo>
                  <a:pt x="605624" y="119024"/>
                </a:lnTo>
                <a:lnTo>
                  <a:pt x="613651" y="119024"/>
                </a:lnTo>
                <a:lnTo>
                  <a:pt x="613918" y="109385"/>
                </a:lnTo>
                <a:lnTo>
                  <a:pt x="614692" y="100279"/>
                </a:lnTo>
                <a:lnTo>
                  <a:pt x="615950" y="91706"/>
                </a:lnTo>
                <a:lnTo>
                  <a:pt x="617677" y="83667"/>
                </a:lnTo>
                <a:close/>
              </a:path>
              <a:path w="1124584" h="214629">
                <a:moveTo>
                  <a:pt x="717727" y="83413"/>
                </a:moveTo>
                <a:lnTo>
                  <a:pt x="678421" y="85140"/>
                </a:lnTo>
                <a:lnTo>
                  <a:pt x="678421" y="74193"/>
                </a:lnTo>
                <a:lnTo>
                  <a:pt x="678599" y="65303"/>
                </a:lnTo>
                <a:lnTo>
                  <a:pt x="679145" y="56134"/>
                </a:lnTo>
                <a:lnTo>
                  <a:pt x="680123" y="45770"/>
                </a:lnTo>
                <a:lnTo>
                  <a:pt x="681583" y="33299"/>
                </a:lnTo>
                <a:lnTo>
                  <a:pt x="678141" y="30111"/>
                </a:lnTo>
                <a:lnTo>
                  <a:pt x="672668" y="33248"/>
                </a:lnTo>
                <a:lnTo>
                  <a:pt x="666699" y="36131"/>
                </a:lnTo>
                <a:lnTo>
                  <a:pt x="660349" y="38747"/>
                </a:lnTo>
                <a:lnTo>
                  <a:pt x="653757" y="41059"/>
                </a:lnTo>
                <a:lnTo>
                  <a:pt x="654608" y="49682"/>
                </a:lnTo>
                <a:lnTo>
                  <a:pt x="654900" y="55143"/>
                </a:lnTo>
                <a:lnTo>
                  <a:pt x="654900" y="83870"/>
                </a:lnTo>
                <a:lnTo>
                  <a:pt x="632536" y="93929"/>
                </a:lnTo>
                <a:lnTo>
                  <a:pt x="632536" y="99961"/>
                </a:lnTo>
                <a:lnTo>
                  <a:pt x="654329" y="98818"/>
                </a:lnTo>
                <a:lnTo>
                  <a:pt x="654329" y="181571"/>
                </a:lnTo>
                <a:lnTo>
                  <a:pt x="656145" y="195313"/>
                </a:lnTo>
                <a:lnTo>
                  <a:pt x="661809" y="204787"/>
                </a:lnTo>
                <a:lnTo>
                  <a:pt x="671626" y="210273"/>
                </a:lnTo>
                <a:lnTo>
                  <a:pt x="685876" y="212039"/>
                </a:lnTo>
                <a:lnTo>
                  <a:pt x="692480" y="212039"/>
                </a:lnTo>
                <a:lnTo>
                  <a:pt x="699350" y="210578"/>
                </a:lnTo>
                <a:lnTo>
                  <a:pt x="701065" y="208546"/>
                </a:lnTo>
                <a:lnTo>
                  <a:pt x="714844" y="193103"/>
                </a:lnTo>
                <a:lnTo>
                  <a:pt x="711123" y="188150"/>
                </a:lnTo>
                <a:lnTo>
                  <a:pt x="703948" y="192646"/>
                </a:lnTo>
                <a:lnTo>
                  <a:pt x="699643" y="194259"/>
                </a:lnTo>
                <a:lnTo>
                  <a:pt x="683018" y="194259"/>
                </a:lnTo>
                <a:lnTo>
                  <a:pt x="678421" y="188506"/>
                </a:lnTo>
                <a:lnTo>
                  <a:pt x="678421" y="98958"/>
                </a:lnTo>
                <a:lnTo>
                  <a:pt x="715149" y="98958"/>
                </a:lnTo>
                <a:lnTo>
                  <a:pt x="717727" y="83413"/>
                </a:lnTo>
                <a:close/>
              </a:path>
              <a:path w="1124584" h="214629">
                <a:moveTo>
                  <a:pt x="776706" y="19367"/>
                </a:moveTo>
                <a:lnTo>
                  <a:pt x="768959" y="11353"/>
                </a:lnTo>
                <a:lnTo>
                  <a:pt x="752335" y="11353"/>
                </a:lnTo>
                <a:lnTo>
                  <a:pt x="744880" y="18796"/>
                </a:lnTo>
                <a:lnTo>
                  <a:pt x="744880" y="35687"/>
                </a:lnTo>
                <a:lnTo>
                  <a:pt x="752335" y="43116"/>
                </a:lnTo>
                <a:lnTo>
                  <a:pt x="768972" y="43116"/>
                </a:lnTo>
                <a:lnTo>
                  <a:pt x="776681" y="35687"/>
                </a:lnTo>
                <a:lnTo>
                  <a:pt x="776706" y="19367"/>
                </a:lnTo>
                <a:close/>
              </a:path>
              <a:path w="1124584" h="214629">
                <a:moveTo>
                  <a:pt x="797941" y="200609"/>
                </a:moveTo>
                <a:lnTo>
                  <a:pt x="774992" y="199174"/>
                </a:lnTo>
                <a:lnTo>
                  <a:pt x="774128" y="197154"/>
                </a:lnTo>
                <a:lnTo>
                  <a:pt x="774128" y="74764"/>
                </a:lnTo>
                <a:lnTo>
                  <a:pt x="771550" y="73596"/>
                </a:lnTo>
                <a:lnTo>
                  <a:pt x="760514" y="77749"/>
                </a:lnTo>
                <a:lnTo>
                  <a:pt x="749388" y="81114"/>
                </a:lnTo>
                <a:lnTo>
                  <a:pt x="738149" y="83680"/>
                </a:lnTo>
                <a:lnTo>
                  <a:pt x="726808" y="85394"/>
                </a:lnTo>
                <a:lnTo>
                  <a:pt x="726808" y="93446"/>
                </a:lnTo>
                <a:lnTo>
                  <a:pt x="748893" y="93446"/>
                </a:lnTo>
                <a:lnTo>
                  <a:pt x="750049" y="95453"/>
                </a:lnTo>
                <a:lnTo>
                  <a:pt x="750049" y="197154"/>
                </a:lnTo>
                <a:lnTo>
                  <a:pt x="749173" y="199174"/>
                </a:lnTo>
                <a:lnTo>
                  <a:pt x="748969" y="199174"/>
                </a:lnTo>
                <a:lnTo>
                  <a:pt x="726236" y="200609"/>
                </a:lnTo>
                <a:lnTo>
                  <a:pt x="726236" y="209499"/>
                </a:lnTo>
                <a:lnTo>
                  <a:pt x="752221" y="208394"/>
                </a:lnTo>
                <a:lnTo>
                  <a:pt x="757491" y="208254"/>
                </a:lnTo>
                <a:lnTo>
                  <a:pt x="766673" y="208254"/>
                </a:lnTo>
                <a:lnTo>
                  <a:pt x="771931" y="208394"/>
                </a:lnTo>
                <a:lnTo>
                  <a:pt x="797941" y="209499"/>
                </a:lnTo>
                <a:lnTo>
                  <a:pt x="797941" y="208254"/>
                </a:lnTo>
                <a:lnTo>
                  <a:pt x="797941" y="200609"/>
                </a:lnTo>
                <a:close/>
              </a:path>
              <a:path w="1124584" h="214629">
                <a:moveTo>
                  <a:pt x="951445" y="140487"/>
                </a:moveTo>
                <a:lnTo>
                  <a:pt x="946429" y="113626"/>
                </a:lnTo>
                <a:lnTo>
                  <a:pt x="932472" y="92443"/>
                </a:lnTo>
                <a:lnTo>
                  <a:pt x="924763" y="87439"/>
                </a:lnTo>
                <a:lnTo>
                  <a:pt x="924763" y="151218"/>
                </a:lnTo>
                <a:lnTo>
                  <a:pt x="922108" y="173850"/>
                </a:lnTo>
                <a:lnTo>
                  <a:pt x="914539" y="190995"/>
                </a:lnTo>
                <a:lnTo>
                  <a:pt x="902614" y="201866"/>
                </a:lnTo>
                <a:lnTo>
                  <a:pt x="886904" y="205663"/>
                </a:lnTo>
                <a:lnTo>
                  <a:pt x="867689" y="200660"/>
                </a:lnTo>
                <a:lnTo>
                  <a:pt x="852843" y="186524"/>
                </a:lnTo>
                <a:lnTo>
                  <a:pt x="843254" y="164642"/>
                </a:lnTo>
                <a:lnTo>
                  <a:pt x="839863" y="136372"/>
                </a:lnTo>
                <a:lnTo>
                  <a:pt x="842352" y="113626"/>
                </a:lnTo>
                <a:lnTo>
                  <a:pt x="842403" y="113220"/>
                </a:lnTo>
                <a:lnTo>
                  <a:pt x="849896" y="96329"/>
                </a:lnTo>
                <a:lnTo>
                  <a:pt x="862114" y="86004"/>
                </a:lnTo>
                <a:lnTo>
                  <a:pt x="878865" y="82486"/>
                </a:lnTo>
                <a:lnTo>
                  <a:pt x="897178" y="87668"/>
                </a:lnTo>
                <a:lnTo>
                  <a:pt x="911707" y="102006"/>
                </a:lnTo>
                <a:lnTo>
                  <a:pt x="921296" y="123774"/>
                </a:lnTo>
                <a:lnTo>
                  <a:pt x="924763" y="151218"/>
                </a:lnTo>
                <a:lnTo>
                  <a:pt x="924763" y="87439"/>
                </a:lnTo>
                <a:lnTo>
                  <a:pt x="917168" y="82486"/>
                </a:lnTo>
                <a:lnTo>
                  <a:pt x="911148" y="78574"/>
                </a:lnTo>
                <a:lnTo>
                  <a:pt x="884110" y="73596"/>
                </a:lnTo>
                <a:lnTo>
                  <a:pt x="855306" y="78917"/>
                </a:lnTo>
                <a:lnTo>
                  <a:pt x="832916" y="93827"/>
                </a:lnTo>
                <a:lnTo>
                  <a:pt x="818375" y="116789"/>
                </a:lnTo>
                <a:lnTo>
                  <a:pt x="813206" y="146253"/>
                </a:lnTo>
                <a:lnTo>
                  <a:pt x="817727" y="173850"/>
                </a:lnTo>
                <a:lnTo>
                  <a:pt x="817765" y="174078"/>
                </a:lnTo>
                <a:lnTo>
                  <a:pt x="830592" y="195643"/>
                </a:lnTo>
                <a:lnTo>
                  <a:pt x="850341" y="209600"/>
                </a:lnTo>
                <a:lnTo>
                  <a:pt x="875728" y="214553"/>
                </a:lnTo>
                <a:lnTo>
                  <a:pt x="906183" y="209067"/>
                </a:lnTo>
                <a:lnTo>
                  <a:pt x="911491" y="205663"/>
                </a:lnTo>
                <a:lnTo>
                  <a:pt x="930148" y="193738"/>
                </a:lnTo>
                <a:lnTo>
                  <a:pt x="945819" y="170307"/>
                </a:lnTo>
                <a:lnTo>
                  <a:pt x="951445" y="140487"/>
                </a:lnTo>
                <a:close/>
              </a:path>
              <a:path w="1124584" h="214629">
                <a:moveTo>
                  <a:pt x="1124292" y="200596"/>
                </a:moveTo>
                <a:lnTo>
                  <a:pt x="1112532" y="199732"/>
                </a:lnTo>
                <a:lnTo>
                  <a:pt x="1102779" y="199161"/>
                </a:lnTo>
                <a:lnTo>
                  <a:pt x="1101915" y="197434"/>
                </a:lnTo>
                <a:lnTo>
                  <a:pt x="1101915" y="123596"/>
                </a:lnTo>
                <a:lnTo>
                  <a:pt x="1098943" y="101600"/>
                </a:lnTo>
                <a:lnTo>
                  <a:pt x="1093089" y="91363"/>
                </a:lnTo>
                <a:lnTo>
                  <a:pt x="1090002" y="85991"/>
                </a:lnTo>
                <a:lnTo>
                  <a:pt x="1075055" y="76682"/>
                </a:lnTo>
                <a:lnTo>
                  <a:pt x="1054023" y="73583"/>
                </a:lnTo>
                <a:lnTo>
                  <a:pt x="1043406" y="73583"/>
                </a:lnTo>
                <a:lnTo>
                  <a:pt x="1037386" y="75603"/>
                </a:lnTo>
                <a:lnTo>
                  <a:pt x="1031367" y="80784"/>
                </a:lnTo>
                <a:lnTo>
                  <a:pt x="1009573" y="99783"/>
                </a:lnTo>
                <a:lnTo>
                  <a:pt x="1009573" y="74726"/>
                </a:lnTo>
                <a:lnTo>
                  <a:pt x="1007021" y="73583"/>
                </a:lnTo>
                <a:lnTo>
                  <a:pt x="995959" y="77724"/>
                </a:lnTo>
                <a:lnTo>
                  <a:pt x="984834" y="81089"/>
                </a:lnTo>
                <a:lnTo>
                  <a:pt x="973594" y="83654"/>
                </a:lnTo>
                <a:lnTo>
                  <a:pt x="962253" y="85369"/>
                </a:lnTo>
                <a:lnTo>
                  <a:pt x="962253" y="93421"/>
                </a:lnTo>
                <a:lnTo>
                  <a:pt x="984338" y="93421"/>
                </a:lnTo>
                <a:lnTo>
                  <a:pt x="985494" y="95427"/>
                </a:lnTo>
                <a:lnTo>
                  <a:pt x="985481" y="197142"/>
                </a:lnTo>
                <a:lnTo>
                  <a:pt x="984618" y="199161"/>
                </a:lnTo>
                <a:lnTo>
                  <a:pt x="984199" y="199161"/>
                </a:lnTo>
                <a:lnTo>
                  <a:pt x="961974" y="200596"/>
                </a:lnTo>
                <a:lnTo>
                  <a:pt x="961974" y="209486"/>
                </a:lnTo>
                <a:lnTo>
                  <a:pt x="983792" y="208534"/>
                </a:lnTo>
                <a:lnTo>
                  <a:pt x="991095" y="208292"/>
                </a:lnTo>
                <a:lnTo>
                  <a:pt x="1003769" y="208292"/>
                </a:lnTo>
                <a:lnTo>
                  <a:pt x="1011008" y="208534"/>
                </a:lnTo>
                <a:lnTo>
                  <a:pt x="1032941" y="209486"/>
                </a:lnTo>
                <a:lnTo>
                  <a:pt x="1032941" y="208292"/>
                </a:lnTo>
                <a:lnTo>
                  <a:pt x="1032941" y="200596"/>
                </a:lnTo>
                <a:lnTo>
                  <a:pt x="1010551" y="199161"/>
                </a:lnTo>
                <a:lnTo>
                  <a:pt x="1010335" y="199161"/>
                </a:lnTo>
                <a:lnTo>
                  <a:pt x="1009586" y="197434"/>
                </a:lnTo>
                <a:lnTo>
                  <a:pt x="1009472" y="118325"/>
                </a:lnTo>
                <a:lnTo>
                  <a:pt x="1045819" y="91363"/>
                </a:lnTo>
                <a:lnTo>
                  <a:pt x="1058862" y="93967"/>
                </a:lnTo>
                <a:lnTo>
                  <a:pt x="1068882" y="101333"/>
                </a:lnTo>
                <a:lnTo>
                  <a:pt x="1075309" y="112852"/>
                </a:lnTo>
                <a:lnTo>
                  <a:pt x="1077582" y="127876"/>
                </a:lnTo>
                <a:lnTo>
                  <a:pt x="1077569" y="209486"/>
                </a:lnTo>
                <a:lnTo>
                  <a:pt x="1094092" y="208292"/>
                </a:lnTo>
                <a:lnTo>
                  <a:pt x="1105331" y="208292"/>
                </a:lnTo>
                <a:lnTo>
                  <a:pt x="1124292" y="209486"/>
                </a:lnTo>
                <a:lnTo>
                  <a:pt x="1124292" y="208292"/>
                </a:lnTo>
                <a:lnTo>
                  <a:pt x="1124292" y="200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3802976"/>
            <a:ext cx="98666" cy="9866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421851" y="3742766"/>
            <a:ext cx="534670" cy="214629"/>
          </a:xfrm>
          <a:custGeom>
            <a:avLst/>
            <a:gdLst/>
            <a:ahLst/>
            <a:cxnLst/>
            <a:rect l="l" t="t" r="r" b="b"/>
            <a:pathLst>
              <a:path w="534669" h="214629">
                <a:moveTo>
                  <a:pt x="160045" y="54508"/>
                </a:moveTo>
                <a:lnTo>
                  <a:pt x="155968" y="35979"/>
                </a:lnTo>
                <a:lnTo>
                  <a:pt x="144297" y="22009"/>
                </a:lnTo>
                <a:lnTo>
                  <a:pt x="125793" y="13182"/>
                </a:lnTo>
                <a:lnTo>
                  <a:pt x="101231" y="10109"/>
                </a:lnTo>
                <a:lnTo>
                  <a:pt x="93218" y="10109"/>
                </a:lnTo>
                <a:lnTo>
                  <a:pt x="83540" y="10325"/>
                </a:lnTo>
                <a:lnTo>
                  <a:pt x="71983" y="10502"/>
                </a:lnTo>
                <a:lnTo>
                  <a:pt x="60858" y="10642"/>
                </a:lnTo>
                <a:lnTo>
                  <a:pt x="52476" y="10680"/>
                </a:lnTo>
                <a:lnTo>
                  <a:pt x="48120" y="10680"/>
                </a:lnTo>
                <a:lnTo>
                  <a:pt x="41224" y="10617"/>
                </a:lnTo>
                <a:lnTo>
                  <a:pt x="292" y="10109"/>
                </a:lnTo>
                <a:lnTo>
                  <a:pt x="292" y="18999"/>
                </a:lnTo>
                <a:lnTo>
                  <a:pt x="28397" y="45605"/>
                </a:lnTo>
                <a:lnTo>
                  <a:pt x="28397" y="174002"/>
                </a:lnTo>
                <a:lnTo>
                  <a:pt x="0" y="200609"/>
                </a:lnTo>
                <a:lnTo>
                  <a:pt x="0" y="209499"/>
                </a:lnTo>
                <a:lnTo>
                  <a:pt x="11582" y="208953"/>
                </a:lnTo>
                <a:lnTo>
                  <a:pt x="21678" y="208546"/>
                </a:lnTo>
                <a:lnTo>
                  <a:pt x="31407" y="208318"/>
                </a:lnTo>
                <a:lnTo>
                  <a:pt x="41859" y="208229"/>
                </a:lnTo>
                <a:lnTo>
                  <a:pt x="52362" y="208318"/>
                </a:lnTo>
                <a:lnTo>
                  <a:pt x="62191" y="208559"/>
                </a:lnTo>
                <a:lnTo>
                  <a:pt x="72390" y="208953"/>
                </a:lnTo>
                <a:lnTo>
                  <a:pt x="84035" y="209499"/>
                </a:lnTo>
                <a:lnTo>
                  <a:pt x="84035" y="200609"/>
                </a:lnTo>
                <a:lnTo>
                  <a:pt x="55638" y="173863"/>
                </a:lnTo>
                <a:lnTo>
                  <a:pt x="55638" y="23723"/>
                </a:lnTo>
                <a:lnTo>
                  <a:pt x="62890" y="22212"/>
                </a:lnTo>
                <a:lnTo>
                  <a:pt x="69786" y="21132"/>
                </a:lnTo>
                <a:lnTo>
                  <a:pt x="76644" y="20485"/>
                </a:lnTo>
                <a:lnTo>
                  <a:pt x="83743" y="20256"/>
                </a:lnTo>
                <a:lnTo>
                  <a:pt x="104241" y="22961"/>
                </a:lnTo>
                <a:lnTo>
                  <a:pt x="119164" y="30949"/>
                </a:lnTo>
                <a:lnTo>
                  <a:pt x="128270" y="44107"/>
                </a:lnTo>
                <a:lnTo>
                  <a:pt x="131356" y="62280"/>
                </a:lnTo>
                <a:lnTo>
                  <a:pt x="128231" y="80213"/>
                </a:lnTo>
                <a:lnTo>
                  <a:pt x="88912" y="106603"/>
                </a:lnTo>
                <a:lnTo>
                  <a:pt x="71132" y="103238"/>
                </a:lnTo>
                <a:lnTo>
                  <a:pt x="74002" y="113753"/>
                </a:lnTo>
                <a:lnTo>
                  <a:pt x="80886" y="115214"/>
                </a:lnTo>
                <a:lnTo>
                  <a:pt x="84899" y="115506"/>
                </a:lnTo>
                <a:lnTo>
                  <a:pt x="90639" y="115506"/>
                </a:lnTo>
                <a:lnTo>
                  <a:pt x="118059" y="110820"/>
                </a:lnTo>
                <a:lnTo>
                  <a:pt x="140068" y="97904"/>
                </a:lnTo>
                <a:lnTo>
                  <a:pt x="154724" y="78549"/>
                </a:lnTo>
                <a:lnTo>
                  <a:pt x="160045" y="54508"/>
                </a:lnTo>
                <a:close/>
              </a:path>
              <a:path w="534669" h="214629">
                <a:moveTo>
                  <a:pt x="222910" y="19354"/>
                </a:moveTo>
                <a:lnTo>
                  <a:pt x="215163" y="11341"/>
                </a:lnTo>
                <a:lnTo>
                  <a:pt x="198539" y="11341"/>
                </a:lnTo>
                <a:lnTo>
                  <a:pt x="191084" y="18783"/>
                </a:lnTo>
                <a:lnTo>
                  <a:pt x="191084" y="35674"/>
                </a:lnTo>
                <a:lnTo>
                  <a:pt x="198539" y="43103"/>
                </a:lnTo>
                <a:lnTo>
                  <a:pt x="215176" y="43103"/>
                </a:lnTo>
                <a:lnTo>
                  <a:pt x="222885" y="35674"/>
                </a:lnTo>
                <a:lnTo>
                  <a:pt x="222910" y="19354"/>
                </a:lnTo>
                <a:close/>
              </a:path>
              <a:path w="534669" h="214629">
                <a:moveTo>
                  <a:pt x="244144" y="200596"/>
                </a:moveTo>
                <a:lnTo>
                  <a:pt x="221195" y="199161"/>
                </a:lnTo>
                <a:lnTo>
                  <a:pt x="220332" y="197142"/>
                </a:lnTo>
                <a:lnTo>
                  <a:pt x="220332" y="74752"/>
                </a:lnTo>
                <a:lnTo>
                  <a:pt x="217754" y="73583"/>
                </a:lnTo>
                <a:lnTo>
                  <a:pt x="206717" y="77736"/>
                </a:lnTo>
                <a:lnTo>
                  <a:pt x="195592" y="81102"/>
                </a:lnTo>
                <a:lnTo>
                  <a:pt x="184353" y="83667"/>
                </a:lnTo>
                <a:lnTo>
                  <a:pt x="173012" y="85382"/>
                </a:lnTo>
                <a:lnTo>
                  <a:pt x="173012" y="93433"/>
                </a:lnTo>
                <a:lnTo>
                  <a:pt x="195097" y="93433"/>
                </a:lnTo>
                <a:lnTo>
                  <a:pt x="196253" y="95440"/>
                </a:lnTo>
                <a:lnTo>
                  <a:pt x="196253" y="197142"/>
                </a:lnTo>
                <a:lnTo>
                  <a:pt x="195376" y="199161"/>
                </a:lnTo>
                <a:lnTo>
                  <a:pt x="195173" y="199161"/>
                </a:lnTo>
                <a:lnTo>
                  <a:pt x="172440" y="200596"/>
                </a:lnTo>
                <a:lnTo>
                  <a:pt x="172440" y="209486"/>
                </a:lnTo>
                <a:lnTo>
                  <a:pt x="198424" y="208381"/>
                </a:lnTo>
                <a:lnTo>
                  <a:pt x="203695" y="208241"/>
                </a:lnTo>
                <a:lnTo>
                  <a:pt x="212877" y="208241"/>
                </a:lnTo>
                <a:lnTo>
                  <a:pt x="218135" y="208381"/>
                </a:lnTo>
                <a:lnTo>
                  <a:pt x="244144" y="209486"/>
                </a:lnTo>
                <a:lnTo>
                  <a:pt x="244144" y="208241"/>
                </a:lnTo>
                <a:lnTo>
                  <a:pt x="244144" y="200596"/>
                </a:lnTo>
                <a:close/>
              </a:path>
              <a:path w="534669" h="214629">
                <a:moveTo>
                  <a:pt x="368681" y="83654"/>
                </a:moveTo>
                <a:lnTo>
                  <a:pt x="360286" y="79184"/>
                </a:lnTo>
                <a:lnTo>
                  <a:pt x="352145" y="76034"/>
                </a:lnTo>
                <a:lnTo>
                  <a:pt x="343941" y="74193"/>
                </a:lnTo>
                <a:lnTo>
                  <a:pt x="335407" y="73583"/>
                </a:lnTo>
                <a:lnTo>
                  <a:pt x="324662" y="74625"/>
                </a:lnTo>
                <a:lnTo>
                  <a:pt x="288366" y="90043"/>
                </a:lnTo>
                <a:lnTo>
                  <a:pt x="259651" y="130251"/>
                </a:lnTo>
                <a:lnTo>
                  <a:pt x="257683" y="148259"/>
                </a:lnTo>
                <a:lnTo>
                  <a:pt x="262534" y="175044"/>
                </a:lnTo>
                <a:lnTo>
                  <a:pt x="276098" y="195999"/>
                </a:lnTo>
                <a:lnTo>
                  <a:pt x="296875" y="209677"/>
                </a:lnTo>
                <a:lnTo>
                  <a:pt x="323354" y="214553"/>
                </a:lnTo>
                <a:lnTo>
                  <a:pt x="335381" y="213614"/>
                </a:lnTo>
                <a:lnTo>
                  <a:pt x="358063" y="194564"/>
                </a:lnTo>
                <a:lnTo>
                  <a:pt x="350621" y="197243"/>
                </a:lnTo>
                <a:lnTo>
                  <a:pt x="343242" y="198805"/>
                </a:lnTo>
                <a:lnTo>
                  <a:pt x="335686" y="199313"/>
                </a:lnTo>
                <a:lnTo>
                  <a:pt x="314007" y="194868"/>
                </a:lnTo>
                <a:lnTo>
                  <a:pt x="297357" y="182245"/>
                </a:lnTo>
                <a:lnTo>
                  <a:pt x="286677" y="162521"/>
                </a:lnTo>
                <a:lnTo>
                  <a:pt x="282905" y="136779"/>
                </a:lnTo>
                <a:lnTo>
                  <a:pt x="285559" y="116344"/>
                </a:lnTo>
                <a:lnTo>
                  <a:pt x="293306" y="101307"/>
                </a:lnTo>
                <a:lnTo>
                  <a:pt x="305904" y="92011"/>
                </a:lnTo>
                <a:lnTo>
                  <a:pt x="323075" y="88836"/>
                </a:lnTo>
                <a:lnTo>
                  <a:pt x="332587" y="89839"/>
                </a:lnTo>
                <a:lnTo>
                  <a:pt x="341630" y="92583"/>
                </a:lnTo>
                <a:lnTo>
                  <a:pt x="349275" y="96659"/>
                </a:lnTo>
                <a:lnTo>
                  <a:pt x="354609" y="101650"/>
                </a:lnTo>
                <a:lnTo>
                  <a:pt x="356628" y="119011"/>
                </a:lnTo>
                <a:lnTo>
                  <a:pt x="364667" y="119011"/>
                </a:lnTo>
                <a:lnTo>
                  <a:pt x="364921" y="109372"/>
                </a:lnTo>
                <a:lnTo>
                  <a:pt x="365696" y="100266"/>
                </a:lnTo>
                <a:lnTo>
                  <a:pt x="366953" y="91694"/>
                </a:lnTo>
                <a:lnTo>
                  <a:pt x="368681" y="83654"/>
                </a:lnTo>
                <a:close/>
              </a:path>
              <a:path w="534669" h="214629">
                <a:moveTo>
                  <a:pt x="534657" y="197104"/>
                </a:moveTo>
                <a:lnTo>
                  <a:pt x="467614" y="140919"/>
                </a:lnTo>
                <a:lnTo>
                  <a:pt x="455803" y="127850"/>
                </a:lnTo>
                <a:lnTo>
                  <a:pt x="492798" y="98831"/>
                </a:lnTo>
                <a:lnTo>
                  <a:pt x="501942" y="92329"/>
                </a:lnTo>
                <a:lnTo>
                  <a:pt x="509676" y="88099"/>
                </a:lnTo>
                <a:lnTo>
                  <a:pt x="516712" y="85864"/>
                </a:lnTo>
                <a:lnTo>
                  <a:pt x="523773" y="85331"/>
                </a:lnTo>
                <a:lnTo>
                  <a:pt x="523773" y="76708"/>
                </a:lnTo>
                <a:lnTo>
                  <a:pt x="495084" y="76708"/>
                </a:lnTo>
                <a:lnTo>
                  <a:pt x="482180" y="89458"/>
                </a:lnTo>
                <a:lnTo>
                  <a:pt x="470877" y="100241"/>
                </a:lnTo>
                <a:lnTo>
                  <a:pt x="460921" y="109245"/>
                </a:lnTo>
                <a:lnTo>
                  <a:pt x="452056" y="116649"/>
                </a:lnTo>
                <a:lnTo>
                  <a:pt x="431126" y="133604"/>
                </a:lnTo>
                <a:lnTo>
                  <a:pt x="431126" y="2311"/>
                </a:lnTo>
                <a:lnTo>
                  <a:pt x="428561" y="0"/>
                </a:lnTo>
                <a:lnTo>
                  <a:pt x="419430" y="3251"/>
                </a:lnTo>
                <a:lnTo>
                  <a:pt x="409943" y="5880"/>
                </a:lnTo>
                <a:lnTo>
                  <a:pt x="398589" y="8229"/>
                </a:lnTo>
                <a:lnTo>
                  <a:pt x="383819" y="10642"/>
                </a:lnTo>
                <a:lnTo>
                  <a:pt x="383819" y="18656"/>
                </a:lnTo>
                <a:lnTo>
                  <a:pt x="405053" y="18656"/>
                </a:lnTo>
                <a:lnTo>
                  <a:pt x="407047" y="21818"/>
                </a:lnTo>
                <a:lnTo>
                  <a:pt x="407047" y="197142"/>
                </a:lnTo>
                <a:lnTo>
                  <a:pt x="406196" y="199161"/>
                </a:lnTo>
                <a:lnTo>
                  <a:pt x="396443" y="199732"/>
                </a:lnTo>
                <a:lnTo>
                  <a:pt x="383235" y="200596"/>
                </a:lnTo>
                <a:lnTo>
                  <a:pt x="383235" y="209486"/>
                </a:lnTo>
                <a:lnTo>
                  <a:pt x="399935" y="208762"/>
                </a:lnTo>
                <a:lnTo>
                  <a:pt x="409270" y="208381"/>
                </a:lnTo>
                <a:lnTo>
                  <a:pt x="414616" y="208241"/>
                </a:lnTo>
                <a:lnTo>
                  <a:pt x="419379" y="208216"/>
                </a:lnTo>
                <a:lnTo>
                  <a:pt x="424649" y="208241"/>
                </a:lnTo>
                <a:lnTo>
                  <a:pt x="430314" y="208381"/>
                </a:lnTo>
                <a:lnTo>
                  <a:pt x="439267" y="208762"/>
                </a:lnTo>
                <a:lnTo>
                  <a:pt x="454380" y="209486"/>
                </a:lnTo>
                <a:lnTo>
                  <a:pt x="454380" y="200596"/>
                </a:lnTo>
                <a:lnTo>
                  <a:pt x="441756" y="199732"/>
                </a:lnTo>
                <a:lnTo>
                  <a:pt x="432003" y="199161"/>
                </a:lnTo>
                <a:lnTo>
                  <a:pt x="431126" y="197142"/>
                </a:lnTo>
                <a:lnTo>
                  <a:pt x="431126" y="139382"/>
                </a:lnTo>
                <a:lnTo>
                  <a:pt x="507136" y="212039"/>
                </a:lnTo>
                <a:lnTo>
                  <a:pt x="534657" y="203708"/>
                </a:lnTo>
                <a:lnTo>
                  <a:pt x="534657" y="1971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39389" y="3816350"/>
            <a:ext cx="125920" cy="13844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78971" y="3742740"/>
            <a:ext cx="382536" cy="21459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47309" y="3742753"/>
            <a:ext cx="456488" cy="21457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92304" y="3754107"/>
            <a:ext cx="1374114" cy="27813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247852" y="3742740"/>
            <a:ext cx="641985" cy="214629"/>
          </a:xfrm>
          <a:custGeom>
            <a:avLst/>
            <a:gdLst/>
            <a:ahLst/>
            <a:cxnLst/>
            <a:rect l="l" t="t" r="r" b="b"/>
            <a:pathLst>
              <a:path w="641984" h="214629">
                <a:moveTo>
                  <a:pt x="85191" y="83426"/>
                </a:moveTo>
                <a:lnTo>
                  <a:pt x="45897" y="85153"/>
                </a:lnTo>
                <a:lnTo>
                  <a:pt x="45897" y="74206"/>
                </a:lnTo>
                <a:lnTo>
                  <a:pt x="46062" y="65316"/>
                </a:lnTo>
                <a:lnTo>
                  <a:pt x="46609" y="56146"/>
                </a:lnTo>
                <a:lnTo>
                  <a:pt x="47586" y="45783"/>
                </a:lnTo>
                <a:lnTo>
                  <a:pt x="49047" y="33312"/>
                </a:lnTo>
                <a:lnTo>
                  <a:pt x="45605" y="30124"/>
                </a:lnTo>
                <a:lnTo>
                  <a:pt x="40132" y="33261"/>
                </a:lnTo>
                <a:lnTo>
                  <a:pt x="34163" y="36144"/>
                </a:lnTo>
                <a:lnTo>
                  <a:pt x="27813" y="38760"/>
                </a:lnTo>
                <a:lnTo>
                  <a:pt x="21221" y="41071"/>
                </a:lnTo>
                <a:lnTo>
                  <a:pt x="22085" y="49695"/>
                </a:lnTo>
                <a:lnTo>
                  <a:pt x="22364" y="55156"/>
                </a:lnTo>
                <a:lnTo>
                  <a:pt x="22364" y="83883"/>
                </a:lnTo>
                <a:lnTo>
                  <a:pt x="0" y="93941"/>
                </a:lnTo>
                <a:lnTo>
                  <a:pt x="0" y="99974"/>
                </a:lnTo>
                <a:lnTo>
                  <a:pt x="21793" y="98831"/>
                </a:lnTo>
                <a:lnTo>
                  <a:pt x="21793" y="181584"/>
                </a:lnTo>
                <a:lnTo>
                  <a:pt x="23609" y="195326"/>
                </a:lnTo>
                <a:lnTo>
                  <a:pt x="29273" y="204800"/>
                </a:lnTo>
                <a:lnTo>
                  <a:pt x="39090" y="210286"/>
                </a:lnTo>
                <a:lnTo>
                  <a:pt x="53340" y="212051"/>
                </a:lnTo>
                <a:lnTo>
                  <a:pt x="59944" y="212051"/>
                </a:lnTo>
                <a:lnTo>
                  <a:pt x="66814" y="210591"/>
                </a:lnTo>
                <a:lnTo>
                  <a:pt x="68541" y="208559"/>
                </a:lnTo>
                <a:lnTo>
                  <a:pt x="82308" y="193116"/>
                </a:lnTo>
                <a:lnTo>
                  <a:pt x="78587" y="188163"/>
                </a:lnTo>
                <a:lnTo>
                  <a:pt x="71412" y="192659"/>
                </a:lnTo>
                <a:lnTo>
                  <a:pt x="67106" y="194271"/>
                </a:lnTo>
                <a:lnTo>
                  <a:pt x="50482" y="194271"/>
                </a:lnTo>
                <a:lnTo>
                  <a:pt x="45897" y="188518"/>
                </a:lnTo>
                <a:lnTo>
                  <a:pt x="45897" y="98971"/>
                </a:lnTo>
                <a:lnTo>
                  <a:pt x="82613" y="98971"/>
                </a:lnTo>
                <a:lnTo>
                  <a:pt x="85191" y="83426"/>
                </a:lnTo>
                <a:close/>
              </a:path>
              <a:path w="641984" h="214629">
                <a:moveTo>
                  <a:pt x="251714" y="200621"/>
                </a:moveTo>
                <a:lnTo>
                  <a:pt x="239953" y="199758"/>
                </a:lnTo>
                <a:lnTo>
                  <a:pt x="230200" y="199186"/>
                </a:lnTo>
                <a:lnTo>
                  <a:pt x="229336" y="197459"/>
                </a:lnTo>
                <a:lnTo>
                  <a:pt x="229336" y="123621"/>
                </a:lnTo>
                <a:lnTo>
                  <a:pt x="226364" y="101625"/>
                </a:lnTo>
                <a:lnTo>
                  <a:pt x="220510" y="91401"/>
                </a:lnTo>
                <a:lnTo>
                  <a:pt x="217424" y="86017"/>
                </a:lnTo>
                <a:lnTo>
                  <a:pt x="202476" y="76708"/>
                </a:lnTo>
                <a:lnTo>
                  <a:pt x="181444" y="73609"/>
                </a:lnTo>
                <a:lnTo>
                  <a:pt x="170827" y="73609"/>
                </a:lnTo>
                <a:lnTo>
                  <a:pt x="164807" y="75628"/>
                </a:lnTo>
                <a:lnTo>
                  <a:pt x="158788" y="80810"/>
                </a:lnTo>
                <a:lnTo>
                  <a:pt x="136994" y="99809"/>
                </a:lnTo>
                <a:lnTo>
                  <a:pt x="136994" y="2286"/>
                </a:lnTo>
                <a:lnTo>
                  <a:pt x="134416" y="0"/>
                </a:lnTo>
                <a:lnTo>
                  <a:pt x="125285" y="3251"/>
                </a:lnTo>
                <a:lnTo>
                  <a:pt x="115798" y="5880"/>
                </a:lnTo>
                <a:lnTo>
                  <a:pt x="104444" y="8229"/>
                </a:lnTo>
                <a:lnTo>
                  <a:pt x="89674" y="10642"/>
                </a:lnTo>
                <a:lnTo>
                  <a:pt x="89674" y="18681"/>
                </a:lnTo>
                <a:lnTo>
                  <a:pt x="110896" y="18681"/>
                </a:lnTo>
                <a:lnTo>
                  <a:pt x="112903" y="21844"/>
                </a:lnTo>
                <a:lnTo>
                  <a:pt x="112776" y="197459"/>
                </a:lnTo>
                <a:lnTo>
                  <a:pt x="112039" y="199186"/>
                </a:lnTo>
                <a:lnTo>
                  <a:pt x="89382" y="200621"/>
                </a:lnTo>
                <a:lnTo>
                  <a:pt x="89382" y="209511"/>
                </a:lnTo>
                <a:lnTo>
                  <a:pt x="111201" y="208572"/>
                </a:lnTo>
                <a:lnTo>
                  <a:pt x="118503" y="208330"/>
                </a:lnTo>
                <a:lnTo>
                  <a:pt x="131178" y="208330"/>
                </a:lnTo>
                <a:lnTo>
                  <a:pt x="138417" y="208572"/>
                </a:lnTo>
                <a:lnTo>
                  <a:pt x="160350" y="209511"/>
                </a:lnTo>
                <a:lnTo>
                  <a:pt x="160350" y="208330"/>
                </a:lnTo>
                <a:lnTo>
                  <a:pt x="160350" y="200621"/>
                </a:lnTo>
                <a:lnTo>
                  <a:pt x="137744" y="199186"/>
                </a:lnTo>
                <a:lnTo>
                  <a:pt x="136994" y="197459"/>
                </a:lnTo>
                <a:lnTo>
                  <a:pt x="136880" y="118364"/>
                </a:lnTo>
                <a:lnTo>
                  <a:pt x="173228" y="91401"/>
                </a:lnTo>
                <a:lnTo>
                  <a:pt x="186270" y="94005"/>
                </a:lnTo>
                <a:lnTo>
                  <a:pt x="196291" y="101371"/>
                </a:lnTo>
                <a:lnTo>
                  <a:pt x="202717" y="112890"/>
                </a:lnTo>
                <a:lnTo>
                  <a:pt x="204990" y="127914"/>
                </a:lnTo>
                <a:lnTo>
                  <a:pt x="204990" y="209511"/>
                </a:lnTo>
                <a:lnTo>
                  <a:pt x="221335" y="208330"/>
                </a:lnTo>
                <a:lnTo>
                  <a:pt x="232956" y="208330"/>
                </a:lnTo>
                <a:lnTo>
                  <a:pt x="251714" y="209511"/>
                </a:lnTo>
                <a:lnTo>
                  <a:pt x="251714" y="208330"/>
                </a:lnTo>
                <a:lnTo>
                  <a:pt x="251714" y="200621"/>
                </a:lnTo>
                <a:close/>
              </a:path>
              <a:path w="641984" h="214629">
                <a:moveTo>
                  <a:pt x="382536" y="128143"/>
                </a:moveTo>
                <a:lnTo>
                  <a:pt x="378714" y="105714"/>
                </a:lnTo>
                <a:lnTo>
                  <a:pt x="367906" y="88519"/>
                </a:lnTo>
                <a:lnTo>
                  <a:pt x="358711" y="82499"/>
                </a:lnTo>
                <a:lnTo>
                  <a:pt x="356997" y="81381"/>
                </a:lnTo>
                <a:lnTo>
                  <a:pt x="356997" y="131178"/>
                </a:lnTo>
                <a:lnTo>
                  <a:pt x="340055" y="131813"/>
                </a:lnTo>
                <a:lnTo>
                  <a:pt x="339217" y="131813"/>
                </a:lnTo>
                <a:lnTo>
                  <a:pt x="332155" y="131978"/>
                </a:lnTo>
                <a:lnTo>
                  <a:pt x="316268" y="131978"/>
                </a:lnTo>
                <a:lnTo>
                  <a:pt x="311086" y="131813"/>
                </a:lnTo>
                <a:lnTo>
                  <a:pt x="309422" y="131813"/>
                </a:lnTo>
                <a:lnTo>
                  <a:pt x="299059" y="131178"/>
                </a:lnTo>
                <a:lnTo>
                  <a:pt x="288734" y="130302"/>
                </a:lnTo>
                <a:lnTo>
                  <a:pt x="288785" y="128143"/>
                </a:lnTo>
                <a:lnTo>
                  <a:pt x="288861" y="125374"/>
                </a:lnTo>
                <a:lnTo>
                  <a:pt x="288963" y="121373"/>
                </a:lnTo>
                <a:lnTo>
                  <a:pt x="315747" y="83921"/>
                </a:lnTo>
                <a:lnTo>
                  <a:pt x="325729" y="82499"/>
                </a:lnTo>
                <a:lnTo>
                  <a:pt x="335191" y="82499"/>
                </a:lnTo>
                <a:lnTo>
                  <a:pt x="356082" y="118554"/>
                </a:lnTo>
                <a:lnTo>
                  <a:pt x="356933" y="130302"/>
                </a:lnTo>
                <a:lnTo>
                  <a:pt x="356997" y="131178"/>
                </a:lnTo>
                <a:lnTo>
                  <a:pt x="356997" y="81381"/>
                </a:lnTo>
                <a:lnTo>
                  <a:pt x="351078" y="77508"/>
                </a:lnTo>
                <a:lnTo>
                  <a:pt x="329196" y="73621"/>
                </a:lnTo>
                <a:lnTo>
                  <a:pt x="320941" y="74333"/>
                </a:lnTo>
                <a:lnTo>
                  <a:pt x="279412" y="95415"/>
                </a:lnTo>
                <a:lnTo>
                  <a:pt x="261518" y="145707"/>
                </a:lnTo>
                <a:lnTo>
                  <a:pt x="262305" y="158813"/>
                </a:lnTo>
                <a:lnTo>
                  <a:pt x="283527" y="200621"/>
                </a:lnTo>
                <a:lnTo>
                  <a:pt x="325755" y="214591"/>
                </a:lnTo>
                <a:lnTo>
                  <a:pt x="333730" y="214147"/>
                </a:lnTo>
                <a:lnTo>
                  <a:pt x="372503" y="199936"/>
                </a:lnTo>
                <a:lnTo>
                  <a:pt x="372884" y="199339"/>
                </a:lnTo>
                <a:lnTo>
                  <a:pt x="373646" y="198183"/>
                </a:lnTo>
                <a:lnTo>
                  <a:pt x="379374" y="188214"/>
                </a:lnTo>
                <a:lnTo>
                  <a:pt x="375653" y="185293"/>
                </a:lnTo>
                <a:lnTo>
                  <a:pt x="363816" y="192278"/>
                </a:lnTo>
                <a:lnTo>
                  <a:pt x="354749" y="196583"/>
                </a:lnTo>
                <a:lnTo>
                  <a:pt x="346811" y="198742"/>
                </a:lnTo>
                <a:lnTo>
                  <a:pt x="338366" y="199339"/>
                </a:lnTo>
                <a:lnTo>
                  <a:pt x="325031" y="197815"/>
                </a:lnTo>
                <a:lnTo>
                  <a:pt x="292722" y="169659"/>
                </a:lnTo>
                <a:lnTo>
                  <a:pt x="288175" y="142201"/>
                </a:lnTo>
                <a:lnTo>
                  <a:pt x="330047" y="142201"/>
                </a:lnTo>
                <a:lnTo>
                  <a:pt x="343712" y="142024"/>
                </a:lnTo>
                <a:lnTo>
                  <a:pt x="355993" y="141376"/>
                </a:lnTo>
                <a:lnTo>
                  <a:pt x="368274" y="140144"/>
                </a:lnTo>
                <a:lnTo>
                  <a:pt x="381965" y="138188"/>
                </a:lnTo>
                <a:lnTo>
                  <a:pt x="382257" y="134175"/>
                </a:lnTo>
                <a:lnTo>
                  <a:pt x="382485" y="131978"/>
                </a:lnTo>
                <a:lnTo>
                  <a:pt x="382536" y="128143"/>
                </a:lnTo>
                <a:close/>
              </a:path>
              <a:path w="641984" h="214629">
                <a:moveTo>
                  <a:pt x="641692" y="200609"/>
                </a:moveTo>
                <a:lnTo>
                  <a:pt x="628205" y="199745"/>
                </a:lnTo>
                <a:lnTo>
                  <a:pt x="618451" y="199174"/>
                </a:lnTo>
                <a:lnTo>
                  <a:pt x="617588" y="197154"/>
                </a:lnTo>
                <a:lnTo>
                  <a:pt x="617588" y="119875"/>
                </a:lnTo>
                <a:lnTo>
                  <a:pt x="614565" y="100647"/>
                </a:lnTo>
                <a:lnTo>
                  <a:pt x="605967" y="86080"/>
                </a:lnTo>
                <a:lnTo>
                  <a:pt x="592416" y="76847"/>
                </a:lnTo>
                <a:lnTo>
                  <a:pt x="574573" y="73609"/>
                </a:lnTo>
                <a:lnTo>
                  <a:pt x="564540" y="73609"/>
                </a:lnTo>
                <a:lnTo>
                  <a:pt x="556221" y="76200"/>
                </a:lnTo>
                <a:lnTo>
                  <a:pt x="551053" y="80810"/>
                </a:lnTo>
                <a:lnTo>
                  <a:pt x="529259" y="100380"/>
                </a:lnTo>
                <a:lnTo>
                  <a:pt x="521804" y="88188"/>
                </a:lnTo>
                <a:lnTo>
                  <a:pt x="512876" y="79870"/>
                </a:lnTo>
                <a:lnTo>
                  <a:pt x="501954" y="75120"/>
                </a:lnTo>
                <a:lnTo>
                  <a:pt x="488530" y="73596"/>
                </a:lnTo>
                <a:lnTo>
                  <a:pt x="477913" y="73596"/>
                </a:lnTo>
                <a:lnTo>
                  <a:pt x="469887" y="76187"/>
                </a:lnTo>
                <a:lnTo>
                  <a:pt x="464731" y="80797"/>
                </a:lnTo>
                <a:lnTo>
                  <a:pt x="444944" y="99225"/>
                </a:lnTo>
                <a:lnTo>
                  <a:pt x="444944" y="74752"/>
                </a:lnTo>
                <a:lnTo>
                  <a:pt x="442366" y="73596"/>
                </a:lnTo>
                <a:lnTo>
                  <a:pt x="431330" y="77749"/>
                </a:lnTo>
                <a:lnTo>
                  <a:pt x="420204" y="81114"/>
                </a:lnTo>
                <a:lnTo>
                  <a:pt x="408965" y="83680"/>
                </a:lnTo>
                <a:lnTo>
                  <a:pt x="397624" y="85394"/>
                </a:lnTo>
                <a:lnTo>
                  <a:pt x="397637" y="93446"/>
                </a:lnTo>
                <a:lnTo>
                  <a:pt x="419722" y="93446"/>
                </a:lnTo>
                <a:lnTo>
                  <a:pt x="420878" y="95453"/>
                </a:lnTo>
                <a:lnTo>
                  <a:pt x="420878" y="197154"/>
                </a:lnTo>
                <a:lnTo>
                  <a:pt x="420014" y="199161"/>
                </a:lnTo>
                <a:lnTo>
                  <a:pt x="410260" y="199745"/>
                </a:lnTo>
                <a:lnTo>
                  <a:pt x="397065" y="200609"/>
                </a:lnTo>
                <a:lnTo>
                  <a:pt x="397065" y="209499"/>
                </a:lnTo>
                <a:lnTo>
                  <a:pt x="413232" y="208775"/>
                </a:lnTo>
                <a:lnTo>
                  <a:pt x="422592" y="208394"/>
                </a:lnTo>
                <a:lnTo>
                  <a:pt x="428282" y="208254"/>
                </a:lnTo>
                <a:lnTo>
                  <a:pt x="433489" y="208229"/>
                </a:lnTo>
                <a:lnTo>
                  <a:pt x="439585" y="208318"/>
                </a:lnTo>
                <a:lnTo>
                  <a:pt x="446570" y="208559"/>
                </a:lnTo>
                <a:lnTo>
                  <a:pt x="467626" y="209499"/>
                </a:lnTo>
                <a:lnTo>
                  <a:pt x="467626" y="200609"/>
                </a:lnTo>
                <a:lnTo>
                  <a:pt x="455587" y="199745"/>
                </a:lnTo>
                <a:lnTo>
                  <a:pt x="445833" y="199174"/>
                </a:lnTo>
                <a:lnTo>
                  <a:pt x="444969" y="197167"/>
                </a:lnTo>
                <a:lnTo>
                  <a:pt x="444969" y="118351"/>
                </a:lnTo>
                <a:lnTo>
                  <a:pt x="448183" y="108699"/>
                </a:lnTo>
                <a:lnTo>
                  <a:pt x="456577" y="100037"/>
                </a:lnTo>
                <a:lnTo>
                  <a:pt x="468185" y="93789"/>
                </a:lnTo>
                <a:lnTo>
                  <a:pt x="481101" y="91389"/>
                </a:lnTo>
                <a:lnTo>
                  <a:pt x="491705" y="94018"/>
                </a:lnTo>
                <a:lnTo>
                  <a:pt x="499960" y="101434"/>
                </a:lnTo>
                <a:lnTo>
                  <a:pt x="505294" y="112941"/>
                </a:lnTo>
                <a:lnTo>
                  <a:pt x="507199" y="127812"/>
                </a:lnTo>
                <a:lnTo>
                  <a:pt x="507199" y="197167"/>
                </a:lnTo>
                <a:lnTo>
                  <a:pt x="506336" y="199174"/>
                </a:lnTo>
                <a:lnTo>
                  <a:pt x="496582" y="199745"/>
                </a:lnTo>
                <a:lnTo>
                  <a:pt x="483387" y="200609"/>
                </a:lnTo>
                <a:lnTo>
                  <a:pt x="483387" y="209499"/>
                </a:lnTo>
                <a:lnTo>
                  <a:pt x="500075" y="208775"/>
                </a:lnTo>
                <a:lnTo>
                  <a:pt x="509371" y="208394"/>
                </a:lnTo>
                <a:lnTo>
                  <a:pt x="514642" y="208254"/>
                </a:lnTo>
                <a:lnTo>
                  <a:pt x="519239" y="208229"/>
                </a:lnTo>
                <a:lnTo>
                  <a:pt x="523824" y="208254"/>
                </a:lnTo>
                <a:lnTo>
                  <a:pt x="529094" y="208394"/>
                </a:lnTo>
                <a:lnTo>
                  <a:pt x="538391" y="208775"/>
                </a:lnTo>
                <a:lnTo>
                  <a:pt x="555091" y="209499"/>
                </a:lnTo>
                <a:lnTo>
                  <a:pt x="555091" y="200609"/>
                </a:lnTo>
                <a:lnTo>
                  <a:pt x="541896" y="199745"/>
                </a:lnTo>
                <a:lnTo>
                  <a:pt x="532142" y="199174"/>
                </a:lnTo>
                <a:lnTo>
                  <a:pt x="531279" y="197167"/>
                </a:lnTo>
                <a:lnTo>
                  <a:pt x="531279" y="118351"/>
                </a:lnTo>
                <a:lnTo>
                  <a:pt x="534492" y="108699"/>
                </a:lnTo>
                <a:lnTo>
                  <a:pt x="542886" y="100037"/>
                </a:lnTo>
                <a:lnTo>
                  <a:pt x="554494" y="93789"/>
                </a:lnTo>
                <a:lnTo>
                  <a:pt x="567410" y="91389"/>
                </a:lnTo>
                <a:lnTo>
                  <a:pt x="578015" y="94030"/>
                </a:lnTo>
                <a:lnTo>
                  <a:pt x="586270" y="101460"/>
                </a:lnTo>
                <a:lnTo>
                  <a:pt x="591604" y="112991"/>
                </a:lnTo>
                <a:lnTo>
                  <a:pt x="593509" y="127901"/>
                </a:lnTo>
                <a:lnTo>
                  <a:pt x="593509" y="209499"/>
                </a:lnTo>
                <a:lnTo>
                  <a:pt x="611009" y="208229"/>
                </a:lnTo>
                <a:lnTo>
                  <a:pt x="616165" y="208229"/>
                </a:lnTo>
                <a:lnTo>
                  <a:pt x="618655" y="208254"/>
                </a:lnTo>
                <a:lnTo>
                  <a:pt x="622147" y="208394"/>
                </a:lnTo>
                <a:lnTo>
                  <a:pt x="629031" y="208775"/>
                </a:lnTo>
                <a:lnTo>
                  <a:pt x="641692" y="209499"/>
                </a:lnTo>
                <a:lnTo>
                  <a:pt x="641692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4179836"/>
            <a:ext cx="148005" cy="14799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2129574" y="4098277"/>
            <a:ext cx="2272030" cy="311785"/>
            <a:chOff x="2129574" y="4098277"/>
            <a:chExt cx="2272030" cy="311785"/>
          </a:xfrm>
        </p:grpSpPr>
        <p:sp>
          <p:nvSpPr>
            <p:cNvPr id="31" name="object 31"/>
            <p:cNvSpPr/>
            <p:nvPr/>
          </p:nvSpPr>
          <p:spPr>
            <a:xfrm>
              <a:off x="2129574" y="410974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558" y="4198620"/>
              <a:ext cx="205206" cy="2108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94558" y="4098277"/>
              <a:ext cx="262890" cy="311785"/>
            </a:xfrm>
            <a:custGeom>
              <a:avLst/>
              <a:gdLst/>
              <a:ahLst/>
              <a:cxnLst/>
              <a:rect l="l" t="t" r="r" b="b"/>
              <a:pathLst>
                <a:path w="262889" h="311785">
                  <a:moveTo>
                    <a:pt x="129933" y="277787"/>
                  </a:moveTo>
                  <a:lnTo>
                    <a:pt x="126492" y="269557"/>
                  </a:lnTo>
                  <a:lnTo>
                    <a:pt x="117894" y="274193"/>
                  </a:lnTo>
                  <a:lnTo>
                    <a:pt x="113588" y="275577"/>
                  </a:lnTo>
                  <a:lnTo>
                    <a:pt x="106705" y="275577"/>
                  </a:lnTo>
                  <a:lnTo>
                    <a:pt x="94005" y="274180"/>
                  </a:lnTo>
                  <a:lnTo>
                    <a:pt x="85788" y="269494"/>
                  </a:lnTo>
                  <a:lnTo>
                    <a:pt x="81356" y="260858"/>
                  </a:lnTo>
                  <a:lnTo>
                    <a:pt x="80035" y="247573"/>
                  </a:lnTo>
                  <a:lnTo>
                    <a:pt x="80035" y="145008"/>
                  </a:lnTo>
                  <a:lnTo>
                    <a:pt x="125641" y="145008"/>
                  </a:lnTo>
                  <a:lnTo>
                    <a:pt x="129082" y="117005"/>
                  </a:lnTo>
                  <a:lnTo>
                    <a:pt x="80035" y="119595"/>
                  </a:lnTo>
                  <a:lnTo>
                    <a:pt x="80035" y="94602"/>
                  </a:lnTo>
                  <a:lnTo>
                    <a:pt x="80289" y="78854"/>
                  </a:lnTo>
                  <a:lnTo>
                    <a:pt x="81165" y="64820"/>
                  </a:lnTo>
                  <a:lnTo>
                    <a:pt x="82753" y="51041"/>
                  </a:lnTo>
                  <a:lnTo>
                    <a:pt x="85191" y="35991"/>
                  </a:lnTo>
                  <a:lnTo>
                    <a:pt x="79171" y="31661"/>
                  </a:lnTo>
                  <a:lnTo>
                    <a:pt x="66789" y="37350"/>
                  </a:lnTo>
                  <a:lnTo>
                    <a:pt x="54698" y="42456"/>
                  </a:lnTo>
                  <a:lnTo>
                    <a:pt x="41719" y="47548"/>
                  </a:lnTo>
                  <a:lnTo>
                    <a:pt x="26670" y="53213"/>
                  </a:lnTo>
                  <a:lnTo>
                    <a:pt x="27495" y="67576"/>
                  </a:lnTo>
                  <a:lnTo>
                    <a:pt x="28028" y="78028"/>
                  </a:lnTo>
                  <a:lnTo>
                    <a:pt x="28321" y="85979"/>
                  </a:lnTo>
                  <a:lnTo>
                    <a:pt x="28409" y="92837"/>
                  </a:lnTo>
                  <a:lnTo>
                    <a:pt x="28409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46" y="144945"/>
                  </a:lnTo>
                  <a:lnTo>
                    <a:pt x="27546" y="256476"/>
                  </a:lnTo>
                  <a:lnTo>
                    <a:pt x="30607" y="281203"/>
                  </a:lnTo>
                  <a:lnTo>
                    <a:pt x="40182" y="298196"/>
                  </a:lnTo>
                  <a:lnTo>
                    <a:pt x="56756" y="308013"/>
                  </a:lnTo>
                  <a:lnTo>
                    <a:pt x="80886" y="311162"/>
                  </a:lnTo>
                  <a:lnTo>
                    <a:pt x="90335" y="310616"/>
                  </a:lnTo>
                  <a:lnTo>
                    <a:pt x="98412" y="309054"/>
                  </a:lnTo>
                  <a:lnTo>
                    <a:pt x="104711" y="306603"/>
                  </a:lnTo>
                  <a:lnTo>
                    <a:pt x="108851" y="303364"/>
                  </a:lnTo>
                  <a:lnTo>
                    <a:pt x="129933" y="277787"/>
                  </a:lnTo>
                  <a:close/>
                </a:path>
                <a:path w="262889" h="311785">
                  <a:moveTo>
                    <a:pt x="236029" y="32397"/>
                  </a:moveTo>
                  <a:lnTo>
                    <a:pt x="233527" y="19875"/>
                  </a:lnTo>
                  <a:lnTo>
                    <a:pt x="226720" y="9563"/>
                  </a:lnTo>
                  <a:lnTo>
                    <a:pt x="216598" y="2578"/>
                  </a:lnTo>
                  <a:lnTo>
                    <a:pt x="204190" y="0"/>
                  </a:lnTo>
                  <a:lnTo>
                    <a:pt x="191262" y="2451"/>
                  </a:lnTo>
                  <a:lnTo>
                    <a:pt x="180886" y="9182"/>
                  </a:lnTo>
                  <a:lnTo>
                    <a:pt x="173990" y="19329"/>
                  </a:lnTo>
                  <a:lnTo>
                    <a:pt x="171488" y="31965"/>
                  </a:lnTo>
                  <a:lnTo>
                    <a:pt x="173977" y="44754"/>
                  </a:lnTo>
                  <a:lnTo>
                    <a:pt x="180924" y="55245"/>
                  </a:lnTo>
                  <a:lnTo>
                    <a:pt x="191122" y="62230"/>
                  </a:lnTo>
                  <a:lnTo>
                    <a:pt x="203758" y="64795"/>
                  </a:lnTo>
                  <a:lnTo>
                    <a:pt x="216242" y="62230"/>
                  </a:lnTo>
                  <a:lnTo>
                    <a:pt x="226504" y="55245"/>
                  </a:lnTo>
                  <a:lnTo>
                    <a:pt x="233464" y="44945"/>
                  </a:lnTo>
                  <a:lnTo>
                    <a:pt x="236029" y="32397"/>
                  </a:lnTo>
                  <a:close/>
                </a:path>
                <a:path w="262889" h="311785">
                  <a:moveTo>
                    <a:pt x="262267" y="288290"/>
                  </a:moveTo>
                  <a:lnTo>
                    <a:pt x="231711" y="259956"/>
                  </a:lnTo>
                  <a:lnTo>
                    <a:pt x="231711" y="102958"/>
                  </a:lnTo>
                  <a:lnTo>
                    <a:pt x="227418" y="100342"/>
                  </a:lnTo>
                  <a:lnTo>
                    <a:pt x="187452" y="112953"/>
                  </a:lnTo>
                  <a:lnTo>
                    <a:pt x="155143" y="118491"/>
                  </a:lnTo>
                  <a:lnTo>
                    <a:pt x="153847" y="118491"/>
                  </a:lnTo>
                  <a:lnTo>
                    <a:pt x="151701" y="118935"/>
                  </a:lnTo>
                  <a:lnTo>
                    <a:pt x="148691" y="119380"/>
                  </a:lnTo>
                  <a:lnTo>
                    <a:pt x="148691" y="134620"/>
                  </a:lnTo>
                  <a:lnTo>
                    <a:pt x="168059" y="135928"/>
                  </a:lnTo>
                  <a:lnTo>
                    <a:pt x="173977" y="137426"/>
                  </a:lnTo>
                  <a:lnTo>
                    <a:pt x="177355" y="141782"/>
                  </a:lnTo>
                  <a:lnTo>
                    <a:pt x="178879" y="150723"/>
                  </a:lnTo>
                  <a:lnTo>
                    <a:pt x="179247" y="165976"/>
                  </a:lnTo>
                  <a:lnTo>
                    <a:pt x="179247" y="259956"/>
                  </a:lnTo>
                  <a:lnTo>
                    <a:pt x="148691" y="288290"/>
                  </a:lnTo>
                  <a:lnTo>
                    <a:pt x="148691" y="304800"/>
                  </a:lnTo>
                  <a:lnTo>
                    <a:pt x="200710" y="303593"/>
                  </a:lnTo>
                  <a:lnTo>
                    <a:pt x="212839" y="303593"/>
                  </a:lnTo>
                  <a:lnTo>
                    <a:pt x="262267" y="304800"/>
                  </a:lnTo>
                  <a:lnTo>
                    <a:pt x="262267" y="303593"/>
                  </a:lnTo>
                  <a:lnTo>
                    <a:pt x="262267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76867" y="4204347"/>
              <a:ext cx="229730" cy="1987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28085" y="4199877"/>
              <a:ext cx="188455" cy="2095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34981" y="409827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60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748" y="4198620"/>
              <a:ext cx="205206" cy="2108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1574" y="4199890"/>
              <a:ext cx="242227" cy="203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408" y="4206227"/>
              <a:ext cx="67106" cy="200672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4622126"/>
            <a:ext cx="98666" cy="98666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2419552" y="4561903"/>
            <a:ext cx="561340" cy="212090"/>
            <a:chOff x="2419552" y="4561903"/>
            <a:chExt cx="561340" cy="212090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9552" y="4561903"/>
              <a:ext cx="385573" cy="2120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24365" y="4561903"/>
              <a:ext cx="156019" cy="212039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2423020" y="4561839"/>
            <a:ext cx="5043805" cy="618490"/>
            <a:chOff x="2423020" y="4561839"/>
            <a:chExt cx="5043805" cy="618490"/>
          </a:xfrm>
        </p:grpSpPr>
        <p:sp>
          <p:nvSpPr>
            <p:cNvPr id="45" name="object 45"/>
            <p:cNvSpPr/>
            <p:nvPr/>
          </p:nvSpPr>
          <p:spPr>
            <a:xfrm>
              <a:off x="6464744" y="4561890"/>
              <a:ext cx="577850" cy="212090"/>
            </a:xfrm>
            <a:custGeom>
              <a:avLst/>
              <a:gdLst/>
              <a:ahLst/>
              <a:cxnLst/>
              <a:rect l="l" t="t" r="r" b="b"/>
              <a:pathLst>
                <a:path w="577850" h="212089">
                  <a:moveTo>
                    <a:pt x="230035" y="76517"/>
                  </a:moveTo>
                  <a:lnTo>
                    <a:pt x="208876" y="77266"/>
                  </a:lnTo>
                  <a:lnTo>
                    <a:pt x="204939" y="77355"/>
                  </a:lnTo>
                  <a:lnTo>
                    <a:pt x="201930" y="77368"/>
                  </a:lnTo>
                  <a:lnTo>
                    <a:pt x="198907" y="77355"/>
                  </a:lnTo>
                  <a:lnTo>
                    <a:pt x="194970" y="77266"/>
                  </a:lnTo>
                  <a:lnTo>
                    <a:pt x="173824" y="76517"/>
                  </a:lnTo>
                  <a:lnTo>
                    <a:pt x="173824" y="84569"/>
                  </a:lnTo>
                  <a:lnTo>
                    <a:pt x="183565" y="85153"/>
                  </a:lnTo>
                  <a:lnTo>
                    <a:pt x="190754" y="85458"/>
                  </a:lnTo>
                  <a:lnTo>
                    <a:pt x="194767" y="88900"/>
                  </a:lnTo>
                  <a:lnTo>
                    <a:pt x="194767" y="97256"/>
                  </a:lnTo>
                  <a:lnTo>
                    <a:pt x="194195" y="100711"/>
                  </a:lnTo>
                  <a:lnTo>
                    <a:pt x="192760" y="104457"/>
                  </a:lnTo>
                  <a:lnTo>
                    <a:pt x="178422" y="144805"/>
                  </a:lnTo>
                  <a:lnTo>
                    <a:pt x="176580" y="149745"/>
                  </a:lnTo>
                  <a:lnTo>
                    <a:pt x="174117" y="156197"/>
                  </a:lnTo>
                  <a:lnTo>
                    <a:pt x="164655" y="180530"/>
                  </a:lnTo>
                  <a:lnTo>
                    <a:pt x="131673" y="96964"/>
                  </a:lnTo>
                  <a:lnTo>
                    <a:pt x="127660" y="87172"/>
                  </a:lnTo>
                  <a:lnTo>
                    <a:pt x="125653" y="81407"/>
                  </a:lnTo>
                  <a:lnTo>
                    <a:pt x="123342" y="73609"/>
                  </a:lnTo>
                  <a:lnTo>
                    <a:pt x="116738" y="73609"/>
                  </a:lnTo>
                  <a:lnTo>
                    <a:pt x="102184" y="107594"/>
                  </a:lnTo>
                  <a:lnTo>
                    <a:pt x="91782" y="131724"/>
                  </a:lnTo>
                  <a:lnTo>
                    <a:pt x="82448" y="153085"/>
                  </a:lnTo>
                  <a:lnTo>
                    <a:pt x="71120" y="178803"/>
                  </a:lnTo>
                  <a:lnTo>
                    <a:pt x="47040" y="99263"/>
                  </a:lnTo>
                  <a:lnTo>
                    <a:pt x="46177" y="96672"/>
                  </a:lnTo>
                  <a:lnTo>
                    <a:pt x="45897" y="94361"/>
                  </a:lnTo>
                  <a:lnTo>
                    <a:pt x="45897" y="87731"/>
                  </a:lnTo>
                  <a:lnTo>
                    <a:pt x="49631" y="85432"/>
                  </a:lnTo>
                  <a:lnTo>
                    <a:pt x="56794" y="85140"/>
                  </a:lnTo>
                  <a:lnTo>
                    <a:pt x="68262" y="84556"/>
                  </a:lnTo>
                  <a:lnTo>
                    <a:pt x="68262" y="76492"/>
                  </a:lnTo>
                  <a:lnTo>
                    <a:pt x="42697" y="77254"/>
                  </a:lnTo>
                  <a:lnTo>
                    <a:pt x="37884" y="77343"/>
                  </a:lnTo>
                  <a:lnTo>
                    <a:pt x="34124" y="77355"/>
                  </a:lnTo>
                  <a:lnTo>
                    <a:pt x="30365" y="77343"/>
                  </a:lnTo>
                  <a:lnTo>
                    <a:pt x="25565" y="77254"/>
                  </a:lnTo>
                  <a:lnTo>
                    <a:pt x="0" y="76492"/>
                  </a:lnTo>
                  <a:lnTo>
                    <a:pt x="0" y="84556"/>
                  </a:lnTo>
                  <a:lnTo>
                    <a:pt x="26962" y="113957"/>
                  </a:lnTo>
                  <a:lnTo>
                    <a:pt x="56222" y="210769"/>
                  </a:lnTo>
                  <a:lnTo>
                    <a:pt x="69684" y="210769"/>
                  </a:lnTo>
                  <a:lnTo>
                    <a:pt x="97790" y="144462"/>
                  </a:lnTo>
                  <a:lnTo>
                    <a:pt x="99237" y="140995"/>
                  </a:lnTo>
                  <a:lnTo>
                    <a:pt x="102387" y="134061"/>
                  </a:lnTo>
                  <a:lnTo>
                    <a:pt x="106984" y="124269"/>
                  </a:lnTo>
                  <a:lnTo>
                    <a:pt x="112712" y="112153"/>
                  </a:lnTo>
                  <a:lnTo>
                    <a:pt x="151726" y="210794"/>
                  </a:lnTo>
                  <a:lnTo>
                    <a:pt x="164922" y="210794"/>
                  </a:lnTo>
                  <a:lnTo>
                    <a:pt x="166928" y="204736"/>
                  </a:lnTo>
                  <a:lnTo>
                    <a:pt x="169227" y="198120"/>
                  </a:lnTo>
                  <a:lnTo>
                    <a:pt x="171526" y="191770"/>
                  </a:lnTo>
                  <a:lnTo>
                    <a:pt x="175844" y="179133"/>
                  </a:lnTo>
                  <a:lnTo>
                    <a:pt x="204228" y="110223"/>
                  </a:lnTo>
                  <a:lnTo>
                    <a:pt x="230035" y="84569"/>
                  </a:lnTo>
                  <a:lnTo>
                    <a:pt x="230035" y="76517"/>
                  </a:lnTo>
                  <a:close/>
                </a:path>
                <a:path w="577850" h="212089">
                  <a:moveTo>
                    <a:pt x="293547" y="19380"/>
                  </a:moveTo>
                  <a:lnTo>
                    <a:pt x="285800" y="11366"/>
                  </a:lnTo>
                  <a:lnTo>
                    <a:pt x="269176" y="11366"/>
                  </a:lnTo>
                  <a:lnTo>
                    <a:pt x="261721" y="18808"/>
                  </a:lnTo>
                  <a:lnTo>
                    <a:pt x="261721" y="35699"/>
                  </a:lnTo>
                  <a:lnTo>
                    <a:pt x="269176" y="43129"/>
                  </a:lnTo>
                  <a:lnTo>
                    <a:pt x="285813" y="43129"/>
                  </a:lnTo>
                  <a:lnTo>
                    <a:pt x="293522" y="35699"/>
                  </a:lnTo>
                  <a:lnTo>
                    <a:pt x="293547" y="19380"/>
                  </a:lnTo>
                  <a:close/>
                </a:path>
                <a:path w="577850" h="212089">
                  <a:moveTo>
                    <a:pt x="314782" y="200621"/>
                  </a:moveTo>
                  <a:lnTo>
                    <a:pt x="291833" y="199186"/>
                  </a:lnTo>
                  <a:lnTo>
                    <a:pt x="290969" y="197167"/>
                  </a:lnTo>
                  <a:lnTo>
                    <a:pt x="290969" y="74777"/>
                  </a:lnTo>
                  <a:lnTo>
                    <a:pt x="288391" y="73609"/>
                  </a:lnTo>
                  <a:lnTo>
                    <a:pt x="277355" y="77762"/>
                  </a:lnTo>
                  <a:lnTo>
                    <a:pt x="266230" y="81127"/>
                  </a:lnTo>
                  <a:lnTo>
                    <a:pt x="254990" y="83693"/>
                  </a:lnTo>
                  <a:lnTo>
                    <a:pt x="243649" y="85407"/>
                  </a:lnTo>
                  <a:lnTo>
                    <a:pt x="243649" y="93459"/>
                  </a:lnTo>
                  <a:lnTo>
                    <a:pt x="265734" y="93459"/>
                  </a:lnTo>
                  <a:lnTo>
                    <a:pt x="266890" y="95465"/>
                  </a:lnTo>
                  <a:lnTo>
                    <a:pt x="266890" y="197167"/>
                  </a:lnTo>
                  <a:lnTo>
                    <a:pt x="266014" y="199186"/>
                  </a:lnTo>
                  <a:lnTo>
                    <a:pt x="265811" y="199186"/>
                  </a:lnTo>
                  <a:lnTo>
                    <a:pt x="243078" y="200621"/>
                  </a:lnTo>
                  <a:lnTo>
                    <a:pt x="243078" y="209511"/>
                  </a:lnTo>
                  <a:lnTo>
                    <a:pt x="269062" y="208407"/>
                  </a:lnTo>
                  <a:lnTo>
                    <a:pt x="274332" y="208267"/>
                  </a:lnTo>
                  <a:lnTo>
                    <a:pt x="283514" y="208267"/>
                  </a:lnTo>
                  <a:lnTo>
                    <a:pt x="288772" y="208407"/>
                  </a:lnTo>
                  <a:lnTo>
                    <a:pt x="314782" y="209511"/>
                  </a:lnTo>
                  <a:lnTo>
                    <a:pt x="314782" y="208267"/>
                  </a:lnTo>
                  <a:lnTo>
                    <a:pt x="314782" y="200621"/>
                  </a:lnTo>
                  <a:close/>
                </a:path>
                <a:path w="577850" h="212089">
                  <a:moveTo>
                    <a:pt x="412369" y="83426"/>
                  </a:moveTo>
                  <a:lnTo>
                    <a:pt x="373075" y="85153"/>
                  </a:lnTo>
                  <a:lnTo>
                    <a:pt x="373075" y="74206"/>
                  </a:lnTo>
                  <a:lnTo>
                    <a:pt x="373240" y="65316"/>
                  </a:lnTo>
                  <a:lnTo>
                    <a:pt x="373786" y="56146"/>
                  </a:lnTo>
                  <a:lnTo>
                    <a:pt x="374764" y="45783"/>
                  </a:lnTo>
                  <a:lnTo>
                    <a:pt x="376224" y="33312"/>
                  </a:lnTo>
                  <a:lnTo>
                    <a:pt x="372783" y="30137"/>
                  </a:lnTo>
                  <a:lnTo>
                    <a:pt x="367309" y="33261"/>
                  </a:lnTo>
                  <a:lnTo>
                    <a:pt x="361340" y="36144"/>
                  </a:lnTo>
                  <a:lnTo>
                    <a:pt x="354990" y="38760"/>
                  </a:lnTo>
                  <a:lnTo>
                    <a:pt x="348399" y="41071"/>
                  </a:lnTo>
                  <a:lnTo>
                    <a:pt x="349262" y="49695"/>
                  </a:lnTo>
                  <a:lnTo>
                    <a:pt x="349542" y="55156"/>
                  </a:lnTo>
                  <a:lnTo>
                    <a:pt x="349542" y="83883"/>
                  </a:lnTo>
                  <a:lnTo>
                    <a:pt x="327177" y="93954"/>
                  </a:lnTo>
                  <a:lnTo>
                    <a:pt x="327177" y="99987"/>
                  </a:lnTo>
                  <a:lnTo>
                    <a:pt x="348970" y="98831"/>
                  </a:lnTo>
                  <a:lnTo>
                    <a:pt x="348970" y="181584"/>
                  </a:lnTo>
                  <a:lnTo>
                    <a:pt x="350786" y="195326"/>
                  </a:lnTo>
                  <a:lnTo>
                    <a:pt x="356450" y="204800"/>
                  </a:lnTo>
                  <a:lnTo>
                    <a:pt x="366268" y="210286"/>
                  </a:lnTo>
                  <a:lnTo>
                    <a:pt x="380517" y="212064"/>
                  </a:lnTo>
                  <a:lnTo>
                    <a:pt x="387121" y="212064"/>
                  </a:lnTo>
                  <a:lnTo>
                    <a:pt x="393992" y="210591"/>
                  </a:lnTo>
                  <a:lnTo>
                    <a:pt x="395719" y="208572"/>
                  </a:lnTo>
                  <a:lnTo>
                    <a:pt x="409486" y="193116"/>
                  </a:lnTo>
                  <a:lnTo>
                    <a:pt x="405765" y="188163"/>
                  </a:lnTo>
                  <a:lnTo>
                    <a:pt x="398589" y="192659"/>
                  </a:lnTo>
                  <a:lnTo>
                    <a:pt x="394284" y="194284"/>
                  </a:lnTo>
                  <a:lnTo>
                    <a:pt x="377659" y="194284"/>
                  </a:lnTo>
                  <a:lnTo>
                    <a:pt x="373075" y="188518"/>
                  </a:lnTo>
                  <a:lnTo>
                    <a:pt x="373075" y="98971"/>
                  </a:lnTo>
                  <a:lnTo>
                    <a:pt x="409790" y="98971"/>
                  </a:lnTo>
                  <a:lnTo>
                    <a:pt x="412369" y="83426"/>
                  </a:lnTo>
                  <a:close/>
                </a:path>
                <a:path w="577850" h="212089">
                  <a:moveTo>
                    <a:pt x="577621" y="200621"/>
                  </a:moveTo>
                  <a:lnTo>
                    <a:pt x="565861" y="199758"/>
                  </a:lnTo>
                  <a:lnTo>
                    <a:pt x="556107" y="199186"/>
                  </a:lnTo>
                  <a:lnTo>
                    <a:pt x="555244" y="197459"/>
                  </a:lnTo>
                  <a:lnTo>
                    <a:pt x="555244" y="123621"/>
                  </a:lnTo>
                  <a:lnTo>
                    <a:pt x="552272" y="101625"/>
                  </a:lnTo>
                  <a:lnTo>
                    <a:pt x="546417" y="91401"/>
                  </a:lnTo>
                  <a:lnTo>
                    <a:pt x="543331" y="86017"/>
                  </a:lnTo>
                  <a:lnTo>
                    <a:pt x="528383" y="76708"/>
                  </a:lnTo>
                  <a:lnTo>
                    <a:pt x="507352" y="73609"/>
                  </a:lnTo>
                  <a:lnTo>
                    <a:pt x="496735" y="73609"/>
                  </a:lnTo>
                  <a:lnTo>
                    <a:pt x="490715" y="75628"/>
                  </a:lnTo>
                  <a:lnTo>
                    <a:pt x="484695" y="80810"/>
                  </a:lnTo>
                  <a:lnTo>
                    <a:pt x="462902" y="99809"/>
                  </a:lnTo>
                  <a:lnTo>
                    <a:pt x="462902" y="2286"/>
                  </a:lnTo>
                  <a:lnTo>
                    <a:pt x="460324" y="0"/>
                  </a:lnTo>
                  <a:lnTo>
                    <a:pt x="451192" y="3251"/>
                  </a:lnTo>
                  <a:lnTo>
                    <a:pt x="441706" y="5880"/>
                  </a:lnTo>
                  <a:lnTo>
                    <a:pt x="430352" y="8229"/>
                  </a:lnTo>
                  <a:lnTo>
                    <a:pt x="415582" y="10642"/>
                  </a:lnTo>
                  <a:lnTo>
                    <a:pt x="415582" y="18681"/>
                  </a:lnTo>
                  <a:lnTo>
                    <a:pt x="436803" y="18681"/>
                  </a:lnTo>
                  <a:lnTo>
                    <a:pt x="438810" y="21844"/>
                  </a:lnTo>
                  <a:lnTo>
                    <a:pt x="438683" y="197459"/>
                  </a:lnTo>
                  <a:lnTo>
                    <a:pt x="437946" y="199186"/>
                  </a:lnTo>
                  <a:lnTo>
                    <a:pt x="415290" y="200621"/>
                  </a:lnTo>
                  <a:lnTo>
                    <a:pt x="415290" y="209511"/>
                  </a:lnTo>
                  <a:lnTo>
                    <a:pt x="437108" y="208572"/>
                  </a:lnTo>
                  <a:lnTo>
                    <a:pt x="444411" y="208330"/>
                  </a:lnTo>
                  <a:lnTo>
                    <a:pt x="457085" y="208330"/>
                  </a:lnTo>
                  <a:lnTo>
                    <a:pt x="464324" y="208572"/>
                  </a:lnTo>
                  <a:lnTo>
                    <a:pt x="486257" y="209511"/>
                  </a:lnTo>
                  <a:lnTo>
                    <a:pt x="486257" y="208330"/>
                  </a:lnTo>
                  <a:lnTo>
                    <a:pt x="486257" y="200621"/>
                  </a:lnTo>
                  <a:lnTo>
                    <a:pt x="463651" y="199186"/>
                  </a:lnTo>
                  <a:lnTo>
                    <a:pt x="462902" y="197459"/>
                  </a:lnTo>
                  <a:lnTo>
                    <a:pt x="462788" y="118364"/>
                  </a:lnTo>
                  <a:lnTo>
                    <a:pt x="499135" y="91401"/>
                  </a:lnTo>
                  <a:lnTo>
                    <a:pt x="512178" y="94005"/>
                  </a:lnTo>
                  <a:lnTo>
                    <a:pt x="522198" y="101371"/>
                  </a:lnTo>
                  <a:lnTo>
                    <a:pt x="528624" y="112890"/>
                  </a:lnTo>
                  <a:lnTo>
                    <a:pt x="530898" y="127914"/>
                  </a:lnTo>
                  <a:lnTo>
                    <a:pt x="530898" y="209511"/>
                  </a:lnTo>
                  <a:lnTo>
                    <a:pt x="547243" y="208330"/>
                  </a:lnTo>
                  <a:lnTo>
                    <a:pt x="558863" y="208330"/>
                  </a:lnTo>
                  <a:lnTo>
                    <a:pt x="577621" y="209511"/>
                  </a:lnTo>
                  <a:lnTo>
                    <a:pt x="577621" y="208330"/>
                  </a:lnTo>
                  <a:lnTo>
                    <a:pt x="577621" y="20062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69882" y="4561839"/>
              <a:ext cx="3404958" cy="61848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55142" y="4592027"/>
              <a:ext cx="411480" cy="184785"/>
            </a:xfrm>
            <a:custGeom>
              <a:avLst/>
              <a:gdLst/>
              <a:ahLst/>
              <a:cxnLst/>
              <a:rect l="l" t="t" r="r" b="b"/>
              <a:pathLst>
                <a:path w="411479" h="184785">
                  <a:moveTo>
                    <a:pt x="138239" y="110363"/>
                  </a:moveTo>
                  <a:lnTo>
                    <a:pt x="133223" y="83502"/>
                  </a:lnTo>
                  <a:lnTo>
                    <a:pt x="119265" y="62318"/>
                  </a:lnTo>
                  <a:lnTo>
                    <a:pt x="111556" y="57315"/>
                  </a:lnTo>
                  <a:lnTo>
                    <a:pt x="111556" y="121094"/>
                  </a:lnTo>
                  <a:lnTo>
                    <a:pt x="108902" y="143725"/>
                  </a:lnTo>
                  <a:lnTo>
                    <a:pt x="101333" y="160870"/>
                  </a:lnTo>
                  <a:lnTo>
                    <a:pt x="89408" y="171742"/>
                  </a:lnTo>
                  <a:lnTo>
                    <a:pt x="73698" y="175539"/>
                  </a:lnTo>
                  <a:lnTo>
                    <a:pt x="54483" y="170535"/>
                  </a:lnTo>
                  <a:lnTo>
                    <a:pt x="39636" y="156400"/>
                  </a:lnTo>
                  <a:lnTo>
                    <a:pt x="30048" y="134518"/>
                  </a:lnTo>
                  <a:lnTo>
                    <a:pt x="26657" y="106248"/>
                  </a:lnTo>
                  <a:lnTo>
                    <a:pt x="29146" y="83502"/>
                  </a:lnTo>
                  <a:lnTo>
                    <a:pt x="29197" y="83096"/>
                  </a:lnTo>
                  <a:lnTo>
                    <a:pt x="36690" y="66205"/>
                  </a:lnTo>
                  <a:lnTo>
                    <a:pt x="48907" y="55880"/>
                  </a:lnTo>
                  <a:lnTo>
                    <a:pt x="65659" y="52362"/>
                  </a:lnTo>
                  <a:lnTo>
                    <a:pt x="83972" y="57543"/>
                  </a:lnTo>
                  <a:lnTo>
                    <a:pt x="98501" y="71882"/>
                  </a:lnTo>
                  <a:lnTo>
                    <a:pt x="108089" y="93649"/>
                  </a:lnTo>
                  <a:lnTo>
                    <a:pt x="111556" y="121094"/>
                  </a:lnTo>
                  <a:lnTo>
                    <a:pt x="111556" y="57315"/>
                  </a:lnTo>
                  <a:lnTo>
                    <a:pt x="103962" y="52362"/>
                  </a:lnTo>
                  <a:lnTo>
                    <a:pt x="97942" y="48450"/>
                  </a:lnTo>
                  <a:lnTo>
                    <a:pt x="70904" y="43472"/>
                  </a:lnTo>
                  <a:lnTo>
                    <a:pt x="42100" y="48793"/>
                  </a:lnTo>
                  <a:lnTo>
                    <a:pt x="19710" y="63703"/>
                  </a:lnTo>
                  <a:lnTo>
                    <a:pt x="5168" y="86664"/>
                  </a:lnTo>
                  <a:lnTo>
                    <a:pt x="0" y="116128"/>
                  </a:lnTo>
                  <a:lnTo>
                    <a:pt x="4521" y="143725"/>
                  </a:lnTo>
                  <a:lnTo>
                    <a:pt x="4559" y="143954"/>
                  </a:lnTo>
                  <a:lnTo>
                    <a:pt x="17386" y="165519"/>
                  </a:lnTo>
                  <a:lnTo>
                    <a:pt x="37134" y="179476"/>
                  </a:lnTo>
                  <a:lnTo>
                    <a:pt x="62522" y="184429"/>
                  </a:lnTo>
                  <a:lnTo>
                    <a:pt x="92976" y="178943"/>
                  </a:lnTo>
                  <a:lnTo>
                    <a:pt x="98285" y="175539"/>
                  </a:lnTo>
                  <a:lnTo>
                    <a:pt x="116941" y="163614"/>
                  </a:lnTo>
                  <a:lnTo>
                    <a:pt x="132613" y="140182"/>
                  </a:lnTo>
                  <a:lnTo>
                    <a:pt x="138239" y="110363"/>
                  </a:lnTo>
                  <a:close/>
                </a:path>
                <a:path w="411479" h="184785">
                  <a:moveTo>
                    <a:pt x="315226" y="170573"/>
                  </a:moveTo>
                  <a:lnTo>
                    <a:pt x="301904" y="169583"/>
                  </a:lnTo>
                  <a:lnTo>
                    <a:pt x="292150" y="169011"/>
                  </a:lnTo>
                  <a:lnTo>
                    <a:pt x="291287" y="167284"/>
                  </a:lnTo>
                  <a:lnTo>
                    <a:pt x="291287" y="152539"/>
                  </a:lnTo>
                  <a:lnTo>
                    <a:pt x="291287" y="44640"/>
                  </a:lnTo>
                  <a:lnTo>
                    <a:pt x="288709" y="43472"/>
                  </a:lnTo>
                  <a:lnTo>
                    <a:pt x="277672" y="47625"/>
                  </a:lnTo>
                  <a:lnTo>
                    <a:pt x="266547" y="50990"/>
                  </a:lnTo>
                  <a:lnTo>
                    <a:pt x="255308" y="53555"/>
                  </a:lnTo>
                  <a:lnTo>
                    <a:pt x="243967" y="55270"/>
                  </a:lnTo>
                  <a:lnTo>
                    <a:pt x="243967" y="63322"/>
                  </a:lnTo>
                  <a:lnTo>
                    <a:pt x="266052" y="63322"/>
                  </a:lnTo>
                  <a:lnTo>
                    <a:pt x="267208" y="65341"/>
                  </a:lnTo>
                  <a:lnTo>
                    <a:pt x="267208" y="137414"/>
                  </a:lnTo>
                  <a:lnTo>
                    <a:pt x="263194" y="145453"/>
                  </a:lnTo>
                  <a:lnTo>
                    <a:pt x="228193" y="164122"/>
                  </a:lnTo>
                  <a:lnTo>
                    <a:pt x="218160" y="164122"/>
                  </a:lnTo>
                  <a:lnTo>
                    <a:pt x="210121" y="160959"/>
                  </a:lnTo>
                  <a:lnTo>
                    <a:pt x="205536" y="155498"/>
                  </a:lnTo>
                  <a:lnTo>
                    <a:pt x="202895" y="151257"/>
                  </a:lnTo>
                  <a:lnTo>
                    <a:pt x="201142" y="145834"/>
                  </a:lnTo>
                  <a:lnTo>
                    <a:pt x="201015" y="145453"/>
                  </a:lnTo>
                  <a:lnTo>
                    <a:pt x="199885" y="138137"/>
                  </a:lnTo>
                  <a:lnTo>
                    <a:pt x="199517" y="129362"/>
                  </a:lnTo>
                  <a:lnTo>
                    <a:pt x="199517" y="44640"/>
                  </a:lnTo>
                  <a:lnTo>
                    <a:pt x="196964" y="43472"/>
                  </a:lnTo>
                  <a:lnTo>
                    <a:pt x="185889" y="47625"/>
                  </a:lnTo>
                  <a:lnTo>
                    <a:pt x="174764" y="50990"/>
                  </a:lnTo>
                  <a:lnTo>
                    <a:pt x="163537" y="53555"/>
                  </a:lnTo>
                  <a:lnTo>
                    <a:pt x="152196" y="55270"/>
                  </a:lnTo>
                  <a:lnTo>
                    <a:pt x="152196" y="63322"/>
                  </a:lnTo>
                  <a:lnTo>
                    <a:pt x="174282" y="63322"/>
                  </a:lnTo>
                  <a:lnTo>
                    <a:pt x="175437" y="65341"/>
                  </a:lnTo>
                  <a:lnTo>
                    <a:pt x="175552" y="137414"/>
                  </a:lnTo>
                  <a:lnTo>
                    <a:pt x="175768" y="145453"/>
                  </a:lnTo>
                  <a:lnTo>
                    <a:pt x="195326" y="178650"/>
                  </a:lnTo>
                  <a:lnTo>
                    <a:pt x="204825" y="181140"/>
                  </a:lnTo>
                  <a:lnTo>
                    <a:pt x="205371" y="181140"/>
                  </a:lnTo>
                  <a:lnTo>
                    <a:pt x="215874" y="181889"/>
                  </a:lnTo>
                  <a:lnTo>
                    <a:pt x="254774" y="164122"/>
                  </a:lnTo>
                  <a:lnTo>
                    <a:pt x="267208" y="152539"/>
                  </a:lnTo>
                  <a:lnTo>
                    <a:pt x="267169" y="155498"/>
                  </a:lnTo>
                  <a:lnTo>
                    <a:pt x="267055" y="160959"/>
                  </a:lnTo>
                  <a:lnTo>
                    <a:pt x="266941" y="164122"/>
                  </a:lnTo>
                  <a:lnTo>
                    <a:pt x="266344" y="174612"/>
                  </a:lnTo>
                  <a:lnTo>
                    <a:pt x="266128" y="178066"/>
                  </a:lnTo>
                  <a:lnTo>
                    <a:pt x="266052" y="179336"/>
                  </a:lnTo>
                  <a:lnTo>
                    <a:pt x="285267" y="178066"/>
                  </a:lnTo>
                  <a:lnTo>
                    <a:pt x="293878" y="178066"/>
                  </a:lnTo>
                  <a:lnTo>
                    <a:pt x="313664" y="179336"/>
                  </a:lnTo>
                  <a:lnTo>
                    <a:pt x="313664" y="178066"/>
                  </a:lnTo>
                  <a:lnTo>
                    <a:pt x="313664" y="170573"/>
                  </a:lnTo>
                  <a:lnTo>
                    <a:pt x="315226" y="170573"/>
                  </a:lnTo>
                  <a:close/>
                </a:path>
                <a:path w="411479" h="184785">
                  <a:moveTo>
                    <a:pt x="411251" y="53289"/>
                  </a:moveTo>
                  <a:lnTo>
                    <a:pt x="371957" y="55016"/>
                  </a:lnTo>
                  <a:lnTo>
                    <a:pt x="371957" y="44069"/>
                  </a:lnTo>
                  <a:lnTo>
                    <a:pt x="372122" y="35179"/>
                  </a:lnTo>
                  <a:lnTo>
                    <a:pt x="372668" y="26009"/>
                  </a:lnTo>
                  <a:lnTo>
                    <a:pt x="373646" y="15646"/>
                  </a:lnTo>
                  <a:lnTo>
                    <a:pt x="375107" y="3175"/>
                  </a:lnTo>
                  <a:lnTo>
                    <a:pt x="371665" y="0"/>
                  </a:lnTo>
                  <a:lnTo>
                    <a:pt x="366191" y="3124"/>
                  </a:lnTo>
                  <a:lnTo>
                    <a:pt x="360222" y="6007"/>
                  </a:lnTo>
                  <a:lnTo>
                    <a:pt x="353872" y="8623"/>
                  </a:lnTo>
                  <a:lnTo>
                    <a:pt x="347281" y="10934"/>
                  </a:lnTo>
                  <a:lnTo>
                    <a:pt x="348145" y="19558"/>
                  </a:lnTo>
                  <a:lnTo>
                    <a:pt x="348424" y="25019"/>
                  </a:lnTo>
                  <a:lnTo>
                    <a:pt x="348424" y="53746"/>
                  </a:lnTo>
                  <a:lnTo>
                    <a:pt x="326059" y="63817"/>
                  </a:lnTo>
                  <a:lnTo>
                    <a:pt x="326059" y="69850"/>
                  </a:lnTo>
                  <a:lnTo>
                    <a:pt x="347853" y="68694"/>
                  </a:lnTo>
                  <a:lnTo>
                    <a:pt x="347853" y="151447"/>
                  </a:lnTo>
                  <a:lnTo>
                    <a:pt x="349669" y="165188"/>
                  </a:lnTo>
                  <a:lnTo>
                    <a:pt x="355333" y="174663"/>
                  </a:lnTo>
                  <a:lnTo>
                    <a:pt x="365150" y="180149"/>
                  </a:lnTo>
                  <a:lnTo>
                    <a:pt x="379399" y="181927"/>
                  </a:lnTo>
                  <a:lnTo>
                    <a:pt x="386003" y="181927"/>
                  </a:lnTo>
                  <a:lnTo>
                    <a:pt x="392874" y="180454"/>
                  </a:lnTo>
                  <a:lnTo>
                    <a:pt x="394601" y="178435"/>
                  </a:lnTo>
                  <a:lnTo>
                    <a:pt x="408368" y="162979"/>
                  </a:lnTo>
                  <a:lnTo>
                    <a:pt x="404647" y="158026"/>
                  </a:lnTo>
                  <a:lnTo>
                    <a:pt x="397471" y="162521"/>
                  </a:lnTo>
                  <a:lnTo>
                    <a:pt x="393166" y="164147"/>
                  </a:lnTo>
                  <a:lnTo>
                    <a:pt x="376542" y="164147"/>
                  </a:lnTo>
                  <a:lnTo>
                    <a:pt x="371957" y="158381"/>
                  </a:lnTo>
                  <a:lnTo>
                    <a:pt x="371957" y="68834"/>
                  </a:lnTo>
                  <a:lnTo>
                    <a:pt x="408673" y="68834"/>
                  </a:lnTo>
                  <a:lnTo>
                    <a:pt x="411251" y="5328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23020" y="4964417"/>
              <a:ext cx="1004938" cy="215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177" y="1484617"/>
            <a:ext cx="270510" cy="382905"/>
          </a:xfrm>
          <a:custGeom>
            <a:avLst/>
            <a:gdLst/>
            <a:ahLst/>
            <a:cxnLst/>
            <a:rect l="l" t="t" r="r" b="b"/>
            <a:pathLst>
              <a:path w="270510" h="382905">
                <a:moveTo>
                  <a:pt x="146253" y="0"/>
                </a:moveTo>
                <a:lnTo>
                  <a:pt x="97153" y="5044"/>
                </a:lnTo>
                <a:lnTo>
                  <a:pt x="57526" y="19729"/>
                </a:lnTo>
                <a:lnTo>
                  <a:pt x="9997" y="75317"/>
                </a:lnTo>
                <a:lnTo>
                  <a:pt x="3746" y="114871"/>
                </a:lnTo>
                <a:lnTo>
                  <a:pt x="8905" y="147060"/>
                </a:lnTo>
                <a:lnTo>
                  <a:pt x="24047" y="174018"/>
                </a:lnTo>
                <a:lnTo>
                  <a:pt x="48666" y="195142"/>
                </a:lnTo>
                <a:lnTo>
                  <a:pt x="82257" y="209829"/>
                </a:lnTo>
                <a:lnTo>
                  <a:pt x="157543" y="232359"/>
                </a:lnTo>
                <a:lnTo>
                  <a:pt x="177219" y="240630"/>
                </a:lnTo>
                <a:lnTo>
                  <a:pt x="191149" y="251869"/>
                </a:lnTo>
                <a:lnTo>
                  <a:pt x="199432" y="266227"/>
                </a:lnTo>
                <a:lnTo>
                  <a:pt x="202171" y="283857"/>
                </a:lnTo>
                <a:lnTo>
                  <a:pt x="196070" y="311419"/>
                </a:lnTo>
                <a:lnTo>
                  <a:pt x="179181" y="333346"/>
                </a:lnTo>
                <a:lnTo>
                  <a:pt x="153618" y="347829"/>
                </a:lnTo>
                <a:lnTo>
                  <a:pt x="121500" y="353060"/>
                </a:lnTo>
                <a:lnTo>
                  <a:pt x="94639" y="350158"/>
                </a:lnTo>
                <a:lnTo>
                  <a:pt x="69943" y="341890"/>
                </a:lnTo>
                <a:lnTo>
                  <a:pt x="48979" y="328906"/>
                </a:lnTo>
                <a:lnTo>
                  <a:pt x="33312" y="311861"/>
                </a:lnTo>
                <a:lnTo>
                  <a:pt x="29552" y="264756"/>
                </a:lnTo>
                <a:lnTo>
                  <a:pt x="8064" y="264756"/>
                </a:lnTo>
                <a:lnTo>
                  <a:pt x="7634" y="291953"/>
                </a:lnTo>
                <a:lnTo>
                  <a:pt x="6246" y="314815"/>
                </a:lnTo>
                <a:lnTo>
                  <a:pt x="3751" y="335860"/>
                </a:lnTo>
                <a:lnTo>
                  <a:pt x="0" y="357606"/>
                </a:lnTo>
                <a:lnTo>
                  <a:pt x="28367" y="368936"/>
                </a:lnTo>
                <a:lnTo>
                  <a:pt x="55524" y="376588"/>
                </a:lnTo>
                <a:lnTo>
                  <a:pt x="82881" y="380918"/>
                </a:lnTo>
                <a:lnTo>
                  <a:pt x="111848" y="382282"/>
                </a:lnTo>
                <a:lnTo>
                  <a:pt x="165257" y="376482"/>
                </a:lnTo>
                <a:lnTo>
                  <a:pt x="209087" y="359801"/>
                </a:lnTo>
                <a:lnTo>
                  <a:pt x="242023" y="333319"/>
                </a:lnTo>
                <a:lnTo>
                  <a:pt x="262750" y="298115"/>
                </a:lnTo>
                <a:lnTo>
                  <a:pt x="269951" y="255270"/>
                </a:lnTo>
                <a:lnTo>
                  <a:pt x="264749" y="222367"/>
                </a:lnTo>
                <a:lnTo>
                  <a:pt x="249313" y="195445"/>
                </a:lnTo>
                <a:lnTo>
                  <a:pt x="223895" y="174854"/>
                </a:lnTo>
                <a:lnTo>
                  <a:pt x="188747" y="160947"/>
                </a:lnTo>
                <a:lnTo>
                  <a:pt x="127444" y="144868"/>
                </a:lnTo>
                <a:lnTo>
                  <a:pt x="101745" y="135957"/>
                </a:lnTo>
                <a:lnTo>
                  <a:pt x="84013" y="124232"/>
                </a:lnTo>
                <a:lnTo>
                  <a:pt x="73744" y="109291"/>
                </a:lnTo>
                <a:lnTo>
                  <a:pt x="70434" y="90728"/>
                </a:lnTo>
                <a:lnTo>
                  <a:pt x="75719" y="65323"/>
                </a:lnTo>
                <a:lnTo>
                  <a:pt x="90533" y="45477"/>
                </a:lnTo>
                <a:lnTo>
                  <a:pt x="113312" y="32562"/>
                </a:lnTo>
                <a:lnTo>
                  <a:pt x="142494" y="27952"/>
                </a:lnTo>
                <a:lnTo>
                  <a:pt x="163071" y="29755"/>
                </a:lnTo>
                <a:lnTo>
                  <a:pt x="182087" y="35196"/>
                </a:lnTo>
                <a:lnTo>
                  <a:pt x="199592" y="44320"/>
                </a:lnTo>
                <a:lnTo>
                  <a:pt x="215633" y="57175"/>
                </a:lnTo>
                <a:lnTo>
                  <a:pt x="218859" y="100723"/>
                </a:lnTo>
                <a:lnTo>
                  <a:pt x="240906" y="100723"/>
                </a:lnTo>
                <a:lnTo>
                  <a:pt x="241402" y="76330"/>
                </a:lnTo>
                <a:lnTo>
                  <a:pt x="242857" y="55451"/>
                </a:lnTo>
                <a:lnTo>
                  <a:pt x="245219" y="38187"/>
                </a:lnTo>
                <a:lnTo>
                  <a:pt x="248437" y="24638"/>
                </a:lnTo>
                <a:lnTo>
                  <a:pt x="245745" y="18211"/>
                </a:lnTo>
                <a:lnTo>
                  <a:pt x="219990" y="9938"/>
                </a:lnTo>
                <a:lnTo>
                  <a:pt x="195799" y="4281"/>
                </a:lnTo>
                <a:lnTo>
                  <a:pt x="171707" y="1036"/>
                </a:lnTo>
                <a:lnTo>
                  <a:pt x="1462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9363" y="1478279"/>
            <a:ext cx="2089150" cy="523875"/>
          </a:xfrm>
          <a:custGeom>
            <a:avLst/>
            <a:gdLst/>
            <a:ahLst/>
            <a:cxnLst/>
            <a:rect l="l" t="t" r="r" b="b"/>
            <a:pathLst>
              <a:path w="2089150" h="523875">
                <a:moveTo>
                  <a:pt x="202730" y="345846"/>
                </a:moveTo>
                <a:lnTo>
                  <a:pt x="197891" y="340499"/>
                </a:lnTo>
                <a:lnTo>
                  <a:pt x="185216" y="345173"/>
                </a:lnTo>
                <a:lnTo>
                  <a:pt x="174015" y="348284"/>
                </a:lnTo>
                <a:lnTo>
                  <a:pt x="163322" y="349999"/>
                </a:lnTo>
                <a:lnTo>
                  <a:pt x="152184" y="350520"/>
                </a:lnTo>
                <a:lnTo>
                  <a:pt x="116586" y="342849"/>
                </a:lnTo>
                <a:lnTo>
                  <a:pt x="89662" y="320852"/>
                </a:lnTo>
                <a:lnTo>
                  <a:pt x="72618" y="286105"/>
                </a:lnTo>
                <a:lnTo>
                  <a:pt x="66675" y="240144"/>
                </a:lnTo>
                <a:lnTo>
                  <a:pt x="70065" y="207860"/>
                </a:lnTo>
                <a:lnTo>
                  <a:pt x="80111" y="184353"/>
                </a:lnTo>
                <a:lnTo>
                  <a:pt x="96621" y="169989"/>
                </a:lnTo>
                <a:lnTo>
                  <a:pt x="119380" y="165112"/>
                </a:lnTo>
                <a:lnTo>
                  <a:pt x="136753" y="166979"/>
                </a:lnTo>
                <a:lnTo>
                  <a:pt x="151498" y="171983"/>
                </a:lnTo>
                <a:lnTo>
                  <a:pt x="162026" y="179285"/>
                </a:lnTo>
                <a:lnTo>
                  <a:pt x="166687" y="188048"/>
                </a:lnTo>
                <a:lnTo>
                  <a:pt x="170459" y="220014"/>
                </a:lnTo>
                <a:lnTo>
                  <a:pt x="189814" y="220014"/>
                </a:lnTo>
                <a:lnTo>
                  <a:pt x="192163" y="196977"/>
                </a:lnTo>
                <a:lnTo>
                  <a:pt x="194576" y="178054"/>
                </a:lnTo>
                <a:lnTo>
                  <a:pt x="197294" y="161163"/>
                </a:lnTo>
                <a:lnTo>
                  <a:pt x="200571" y="144157"/>
                </a:lnTo>
                <a:lnTo>
                  <a:pt x="196811" y="137147"/>
                </a:lnTo>
                <a:lnTo>
                  <a:pt x="180441" y="132130"/>
                </a:lnTo>
                <a:lnTo>
                  <a:pt x="167093" y="129019"/>
                </a:lnTo>
                <a:lnTo>
                  <a:pt x="154762" y="127431"/>
                </a:lnTo>
                <a:lnTo>
                  <a:pt x="141427" y="126987"/>
                </a:lnTo>
                <a:lnTo>
                  <a:pt x="127050" y="127711"/>
                </a:lnTo>
                <a:lnTo>
                  <a:pt x="65062" y="154914"/>
                </a:lnTo>
                <a:lnTo>
                  <a:pt x="14579" y="199009"/>
                </a:lnTo>
                <a:lnTo>
                  <a:pt x="0" y="256768"/>
                </a:lnTo>
                <a:lnTo>
                  <a:pt x="7835" y="313334"/>
                </a:lnTo>
                <a:lnTo>
                  <a:pt x="30848" y="354672"/>
                </a:lnTo>
                <a:lnTo>
                  <a:pt x="68275" y="380022"/>
                </a:lnTo>
                <a:lnTo>
                  <a:pt x="119380" y="388632"/>
                </a:lnTo>
                <a:lnTo>
                  <a:pt x="138417" y="387680"/>
                </a:lnTo>
                <a:lnTo>
                  <a:pt x="156006" y="384556"/>
                </a:lnTo>
                <a:lnTo>
                  <a:pt x="173291" y="378929"/>
                </a:lnTo>
                <a:lnTo>
                  <a:pt x="191439" y="370446"/>
                </a:lnTo>
                <a:lnTo>
                  <a:pt x="202730" y="345846"/>
                </a:lnTo>
                <a:close/>
              </a:path>
              <a:path w="2089150" h="523875">
                <a:moveTo>
                  <a:pt x="428053" y="130162"/>
                </a:moveTo>
                <a:lnTo>
                  <a:pt x="422681" y="128041"/>
                </a:lnTo>
                <a:lnTo>
                  <a:pt x="415683" y="126936"/>
                </a:lnTo>
                <a:lnTo>
                  <a:pt x="408152" y="126936"/>
                </a:lnTo>
                <a:lnTo>
                  <a:pt x="362445" y="155181"/>
                </a:lnTo>
                <a:lnTo>
                  <a:pt x="338785" y="180746"/>
                </a:lnTo>
                <a:lnTo>
                  <a:pt x="338785" y="130149"/>
                </a:lnTo>
                <a:lnTo>
                  <a:pt x="333387" y="126949"/>
                </a:lnTo>
                <a:lnTo>
                  <a:pt x="295744" y="138658"/>
                </a:lnTo>
                <a:lnTo>
                  <a:pt x="283743" y="142062"/>
                </a:lnTo>
                <a:lnTo>
                  <a:pt x="271602" y="144653"/>
                </a:lnTo>
                <a:lnTo>
                  <a:pt x="256336" y="147053"/>
                </a:lnTo>
                <a:lnTo>
                  <a:pt x="234975" y="149834"/>
                </a:lnTo>
                <a:lnTo>
                  <a:pt x="234975" y="168897"/>
                </a:lnTo>
                <a:lnTo>
                  <a:pt x="272694" y="188963"/>
                </a:lnTo>
                <a:lnTo>
                  <a:pt x="273151" y="208000"/>
                </a:lnTo>
                <a:lnTo>
                  <a:pt x="273151" y="325310"/>
                </a:lnTo>
                <a:lnTo>
                  <a:pt x="253796" y="359600"/>
                </a:lnTo>
                <a:lnTo>
                  <a:pt x="234975" y="360667"/>
                </a:lnTo>
                <a:lnTo>
                  <a:pt x="234975" y="381000"/>
                </a:lnTo>
                <a:lnTo>
                  <a:pt x="304355" y="379387"/>
                </a:lnTo>
                <a:lnTo>
                  <a:pt x="309778" y="379412"/>
                </a:lnTo>
                <a:lnTo>
                  <a:pt x="320344" y="379590"/>
                </a:lnTo>
                <a:lnTo>
                  <a:pt x="343217" y="380072"/>
                </a:lnTo>
                <a:lnTo>
                  <a:pt x="385559" y="381000"/>
                </a:lnTo>
                <a:lnTo>
                  <a:pt x="385559" y="360667"/>
                </a:lnTo>
                <a:lnTo>
                  <a:pt x="343001" y="353326"/>
                </a:lnTo>
                <a:lnTo>
                  <a:pt x="338772" y="325412"/>
                </a:lnTo>
                <a:lnTo>
                  <a:pt x="338772" y="219633"/>
                </a:lnTo>
                <a:lnTo>
                  <a:pt x="342544" y="207302"/>
                </a:lnTo>
                <a:lnTo>
                  <a:pt x="352412" y="196316"/>
                </a:lnTo>
                <a:lnTo>
                  <a:pt x="366217" y="188429"/>
                </a:lnTo>
                <a:lnTo>
                  <a:pt x="381800" y="185407"/>
                </a:lnTo>
                <a:lnTo>
                  <a:pt x="391198" y="186601"/>
                </a:lnTo>
                <a:lnTo>
                  <a:pt x="399338" y="190169"/>
                </a:lnTo>
                <a:lnTo>
                  <a:pt x="406374" y="196113"/>
                </a:lnTo>
                <a:lnTo>
                  <a:pt x="412457" y="204419"/>
                </a:lnTo>
                <a:lnTo>
                  <a:pt x="425361" y="199072"/>
                </a:lnTo>
                <a:lnTo>
                  <a:pt x="428053" y="130162"/>
                </a:lnTo>
                <a:close/>
              </a:path>
              <a:path w="2089150" h="523875">
                <a:moveTo>
                  <a:pt x="675030" y="220370"/>
                </a:moveTo>
                <a:lnTo>
                  <a:pt x="667766" y="181305"/>
                </a:lnTo>
                <a:lnTo>
                  <a:pt x="615124" y="132410"/>
                </a:lnTo>
                <a:lnTo>
                  <a:pt x="606742" y="131064"/>
                </a:lnTo>
                <a:lnTo>
                  <a:pt x="606742" y="230809"/>
                </a:lnTo>
                <a:lnTo>
                  <a:pt x="561568" y="232410"/>
                </a:lnTo>
                <a:lnTo>
                  <a:pt x="557733" y="232410"/>
                </a:lnTo>
                <a:lnTo>
                  <a:pt x="540575" y="231736"/>
                </a:lnTo>
                <a:lnTo>
                  <a:pt x="533603" y="231343"/>
                </a:lnTo>
                <a:lnTo>
                  <a:pt x="516394" y="230809"/>
                </a:lnTo>
                <a:lnTo>
                  <a:pt x="519823" y="196748"/>
                </a:lnTo>
                <a:lnTo>
                  <a:pt x="528154" y="173596"/>
                </a:lnTo>
                <a:lnTo>
                  <a:pt x="542023" y="160401"/>
                </a:lnTo>
                <a:lnTo>
                  <a:pt x="562102" y="156210"/>
                </a:lnTo>
                <a:lnTo>
                  <a:pt x="581850" y="160401"/>
                </a:lnTo>
                <a:lnTo>
                  <a:pt x="595503" y="173596"/>
                </a:lnTo>
                <a:lnTo>
                  <a:pt x="603618" y="196748"/>
                </a:lnTo>
                <a:lnTo>
                  <a:pt x="606742" y="230809"/>
                </a:lnTo>
                <a:lnTo>
                  <a:pt x="606742" y="131064"/>
                </a:lnTo>
                <a:lnTo>
                  <a:pt x="573392" y="125704"/>
                </a:lnTo>
                <a:lnTo>
                  <a:pt x="560095" y="126441"/>
                </a:lnTo>
                <a:lnTo>
                  <a:pt x="548106" y="128701"/>
                </a:lnTo>
                <a:lnTo>
                  <a:pt x="500799" y="153238"/>
                </a:lnTo>
                <a:lnTo>
                  <a:pt x="461937" y="194183"/>
                </a:lnTo>
                <a:lnTo>
                  <a:pt x="449795" y="256565"/>
                </a:lnTo>
                <a:lnTo>
                  <a:pt x="449897" y="259118"/>
                </a:lnTo>
                <a:lnTo>
                  <a:pt x="457669" y="314350"/>
                </a:lnTo>
                <a:lnTo>
                  <a:pt x="481228" y="355320"/>
                </a:lnTo>
                <a:lnTo>
                  <a:pt x="519798" y="380250"/>
                </a:lnTo>
                <a:lnTo>
                  <a:pt x="572846" y="388645"/>
                </a:lnTo>
                <a:lnTo>
                  <a:pt x="594207" y="387540"/>
                </a:lnTo>
                <a:lnTo>
                  <a:pt x="613918" y="383768"/>
                </a:lnTo>
                <a:lnTo>
                  <a:pt x="634326" y="376682"/>
                </a:lnTo>
                <a:lnTo>
                  <a:pt x="657821" y="365620"/>
                </a:lnTo>
                <a:lnTo>
                  <a:pt x="664756" y="350520"/>
                </a:lnTo>
                <a:lnTo>
                  <a:pt x="669582" y="340055"/>
                </a:lnTo>
                <a:lnTo>
                  <a:pt x="669645" y="339915"/>
                </a:lnTo>
                <a:lnTo>
                  <a:pt x="663194" y="331876"/>
                </a:lnTo>
                <a:lnTo>
                  <a:pt x="645718" y="340639"/>
                </a:lnTo>
                <a:lnTo>
                  <a:pt x="630313" y="346405"/>
                </a:lnTo>
                <a:lnTo>
                  <a:pt x="615619" y="349567"/>
                </a:lnTo>
                <a:lnTo>
                  <a:pt x="600278" y="350520"/>
                </a:lnTo>
                <a:lnTo>
                  <a:pt x="579780" y="347802"/>
                </a:lnTo>
                <a:lnTo>
                  <a:pt x="544830" y="327939"/>
                </a:lnTo>
                <a:lnTo>
                  <a:pt x="523240" y="289496"/>
                </a:lnTo>
                <a:lnTo>
                  <a:pt x="519607" y="259118"/>
                </a:lnTo>
                <a:lnTo>
                  <a:pt x="590054" y="259118"/>
                </a:lnTo>
                <a:lnTo>
                  <a:pt x="612025" y="258508"/>
                </a:lnTo>
                <a:lnTo>
                  <a:pt x="632739" y="256565"/>
                </a:lnTo>
                <a:lnTo>
                  <a:pt x="653338" y="253225"/>
                </a:lnTo>
                <a:lnTo>
                  <a:pt x="675017" y="248361"/>
                </a:lnTo>
                <a:lnTo>
                  <a:pt x="675017" y="232410"/>
                </a:lnTo>
                <a:lnTo>
                  <a:pt x="675030" y="220370"/>
                </a:lnTo>
                <a:close/>
              </a:path>
              <a:path w="2089150" h="523875">
                <a:moveTo>
                  <a:pt x="944270" y="220370"/>
                </a:moveTo>
                <a:lnTo>
                  <a:pt x="937006" y="181305"/>
                </a:lnTo>
                <a:lnTo>
                  <a:pt x="884364" y="132410"/>
                </a:lnTo>
                <a:lnTo>
                  <a:pt x="875982" y="131064"/>
                </a:lnTo>
                <a:lnTo>
                  <a:pt x="875982" y="230809"/>
                </a:lnTo>
                <a:lnTo>
                  <a:pt x="830808" y="232410"/>
                </a:lnTo>
                <a:lnTo>
                  <a:pt x="826973" y="232410"/>
                </a:lnTo>
                <a:lnTo>
                  <a:pt x="809815" y="231736"/>
                </a:lnTo>
                <a:lnTo>
                  <a:pt x="802843" y="231343"/>
                </a:lnTo>
                <a:lnTo>
                  <a:pt x="785634" y="230809"/>
                </a:lnTo>
                <a:lnTo>
                  <a:pt x="789063" y="196748"/>
                </a:lnTo>
                <a:lnTo>
                  <a:pt x="797394" y="173596"/>
                </a:lnTo>
                <a:lnTo>
                  <a:pt x="811263" y="160401"/>
                </a:lnTo>
                <a:lnTo>
                  <a:pt x="831342" y="156210"/>
                </a:lnTo>
                <a:lnTo>
                  <a:pt x="851090" y="160401"/>
                </a:lnTo>
                <a:lnTo>
                  <a:pt x="864743" y="173596"/>
                </a:lnTo>
                <a:lnTo>
                  <a:pt x="872858" y="196748"/>
                </a:lnTo>
                <a:lnTo>
                  <a:pt x="875982" y="230809"/>
                </a:lnTo>
                <a:lnTo>
                  <a:pt x="875982" y="131064"/>
                </a:lnTo>
                <a:lnTo>
                  <a:pt x="842632" y="125704"/>
                </a:lnTo>
                <a:lnTo>
                  <a:pt x="829335" y="126441"/>
                </a:lnTo>
                <a:lnTo>
                  <a:pt x="817346" y="128701"/>
                </a:lnTo>
                <a:lnTo>
                  <a:pt x="770039" y="153238"/>
                </a:lnTo>
                <a:lnTo>
                  <a:pt x="731177" y="194183"/>
                </a:lnTo>
                <a:lnTo>
                  <a:pt x="719035" y="256565"/>
                </a:lnTo>
                <a:lnTo>
                  <a:pt x="719137" y="259118"/>
                </a:lnTo>
                <a:lnTo>
                  <a:pt x="726909" y="314350"/>
                </a:lnTo>
                <a:lnTo>
                  <a:pt x="750468" y="355320"/>
                </a:lnTo>
                <a:lnTo>
                  <a:pt x="789038" y="380250"/>
                </a:lnTo>
                <a:lnTo>
                  <a:pt x="842086" y="388645"/>
                </a:lnTo>
                <a:lnTo>
                  <a:pt x="863447" y="387540"/>
                </a:lnTo>
                <a:lnTo>
                  <a:pt x="883158" y="383768"/>
                </a:lnTo>
                <a:lnTo>
                  <a:pt x="903566" y="376682"/>
                </a:lnTo>
                <a:lnTo>
                  <a:pt x="927061" y="365620"/>
                </a:lnTo>
                <a:lnTo>
                  <a:pt x="933996" y="350520"/>
                </a:lnTo>
                <a:lnTo>
                  <a:pt x="938822" y="340055"/>
                </a:lnTo>
                <a:lnTo>
                  <a:pt x="938885" y="339915"/>
                </a:lnTo>
                <a:lnTo>
                  <a:pt x="932434" y="331876"/>
                </a:lnTo>
                <a:lnTo>
                  <a:pt x="914958" y="340639"/>
                </a:lnTo>
                <a:lnTo>
                  <a:pt x="899553" y="346405"/>
                </a:lnTo>
                <a:lnTo>
                  <a:pt x="884859" y="349567"/>
                </a:lnTo>
                <a:lnTo>
                  <a:pt x="869518" y="350520"/>
                </a:lnTo>
                <a:lnTo>
                  <a:pt x="849020" y="347802"/>
                </a:lnTo>
                <a:lnTo>
                  <a:pt x="814070" y="327939"/>
                </a:lnTo>
                <a:lnTo>
                  <a:pt x="792480" y="289496"/>
                </a:lnTo>
                <a:lnTo>
                  <a:pt x="788847" y="259118"/>
                </a:lnTo>
                <a:lnTo>
                  <a:pt x="859294" y="259118"/>
                </a:lnTo>
                <a:lnTo>
                  <a:pt x="881265" y="258508"/>
                </a:lnTo>
                <a:lnTo>
                  <a:pt x="901979" y="256565"/>
                </a:lnTo>
                <a:lnTo>
                  <a:pt x="922578" y="253225"/>
                </a:lnTo>
                <a:lnTo>
                  <a:pt x="944257" y="248361"/>
                </a:lnTo>
                <a:lnTo>
                  <a:pt x="944257" y="232410"/>
                </a:lnTo>
                <a:lnTo>
                  <a:pt x="944270" y="220370"/>
                </a:lnTo>
                <a:close/>
              </a:path>
              <a:path w="2089150" h="523875">
                <a:moveTo>
                  <a:pt x="1281264" y="360667"/>
                </a:moveTo>
                <a:lnTo>
                  <a:pt x="1244828" y="342760"/>
                </a:lnTo>
                <a:lnTo>
                  <a:pt x="1244155" y="325374"/>
                </a:lnTo>
                <a:lnTo>
                  <a:pt x="1244155" y="225933"/>
                </a:lnTo>
                <a:lnTo>
                  <a:pt x="1243177" y="198704"/>
                </a:lnTo>
                <a:lnTo>
                  <a:pt x="1225334" y="149453"/>
                </a:lnTo>
                <a:lnTo>
                  <a:pt x="1181849" y="128473"/>
                </a:lnTo>
                <a:lnTo>
                  <a:pt x="1162951" y="126987"/>
                </a:lnTo>
                <a:lnTo>
                  <a:pt x="1151470" y="127596"/>
                </a:lnTo>
                <a:lnTo>
                  <a:pt x="1141298" y="129451"/>
                </a:lnTo>
                <a:lnTo>
                  <a:pt x="1132547" y="132600"/>
                </a:lnTo>
                <a:lnTo>
                  <a:pt x="1125308" y="137083"/>
                </a:lnTo>
                <a:lnTo>
                  <a:pt x="1082294" y="170014"/>
                </a:lnTo>
                <a:lnTo>
                  <a:pt x="1082294" y="130187"/>
                </a:lnTo>
                <a:lnTo>
                  <a:pt x="1079068" y="126987"/>
                </a:lnTo>
                <a:lnTo>
                  <a:pt x="1043914" y="138036"/>
                </a:lnTo>
                <a:lnTo>
                  <a:pt x="1018895" y="144716"/>
                </a:lnTo>
                <a:lnTo>
                  <a:pt x="998829" y="148285"/>
                </a:lnTo>
                <a:lnTo>
                  <a:pt x="978509" y="149999"/>
                </a:lnTo>
                <a:lnTo>
                  <a:pt x="978509" y="169227"/>
                </a:lnTo>
                <a:lnTo>
                  <a:pt x="1016228" y="189268"/>
                </a:lnTo>
                <a:lnTo>
                  <a:pt x="1016673" y="208267"/>
                </a:lnTo>
                <a:lnTo>
                  <a:pt x="1016673" y="325374"/>
                </a:lnTo>
                <a:lnTo>
                  <a:pt x="997331" y="359600"/>
                </a:lnTo>
                <a:lnTo>
                  <a:pt x="978509" y="360667"/>
                </a:lnTo>
                <a:lnTo>
                  <a:pt x="978509" y="381000"/>
                </a:lnTo>
                <a:lnTo>
                  <a:pt x="1047877" y="379730"/>
                </a:lnTo>
                <a:lnTo>
                  <a:pt x="1058684" y="379818"/>
                </a:lnTo>
                <a:lnTo>
                  <a:pt x="1074686" y="380060"/>
                </a:lnTo>
                <a:lnTo>
                  <a:pt x="1095438" y="380453"/>
                </a:lnTo>
                <a:lnTo>
                  <a:pt x="1120470" y="381000"/>
                </a:lnTo>
                <a:lnTo>
                  <a:pt x="1120470" y="360667"/>
                </a:lnTo>
                <a:lnTo>
                  <a:pt x="1082967" y="342747"/>
                </a:lnTo>
                <a:lnTo>
                  <a:pt x="1082294" y="325335"/>
                </a:lnTo>
                <a:lnTo>
                  <a:pt x="1082294" y="209156"/>
                </a:lnTo>
                <a:lnTo>
                  <a:pt x="1086104" y="195567"/>
                </a:lnTo>
                <a:lnTo>
                  <a:pt x="1096264" y="183921"/>
                </a:lnTo>
                <a:lnTo>
                  <a:pt x="1110869" y="175793"/>
                </a:lnTo>
                <a:lnTo>
                  <a:pt x="1128001" y="172732"/>
                </a:lnTo>
                <a:lnTo>
                  <a:pt x="1150874" y="176352"/>
                </a:lnTo>
                <a:lnTo>
                  <a:pt x="1166583" y="187515"/>
                </a:lnTo>
                <a:lnTo>
                  <a:pt x="1175639" y="206717"/>
                </a:lnTo>
                <a:lnTo>
                  <a:pt x="1178547" y="234480"/>
                </a:lnTo>
                <a:lnTo>
                  <a:pt x="1178547" y="381000"/>
                </a:lnTo>
                <a:lnTo>
                  <a:pt x="1211008" y="380047"/>
                </a:lnTo>
                <a:lnTo>
                  <a:pt x="1220063" y="379818"/>
                </a:lnTo>
                <a:lnTo>
                  <a:pt x="1226947" y="379730"/>
                </a:lnTo>
                <a:lnTo>
                  <a:pt x="1232027" y="379755"/>
                </a:lnTo>
                <a:lnTo>
                  <a:pt x="1239380" y="379895"/>
                </a:lnTo>
                <a:lnTo>
                  <a:pt x="1254086" y="380276"/>
                </a:lnTo>
                <a:lnTo>
                  <a:pt x="1281264" y="381000"/>
                </a:lnTo>
                <a:lnTo>
                  <a:pt x="1281264" y="360667"/>
                </a:lnTo>
                <a:close/>
              </a:path>
              <a:path w="2089150" h="523875">
                <a:moveTo>
                  <a:pt x="1421993" y="40030"/>
                </a:moveTo>
                <a:lnTo>
                  <a:pt x="1418869" y="24549"/>
                </a:lnTo>
                <a:lnTo>
                  <a:pt x="1410360" y="11811"/>
                </a:lnTo>
                <a:lnTo>
                  <a:pt x="1397711" y="3175"/>
                </a:lnTo>
                <a:lnTo>
                  <a:pt x="1382242" y="0"/>
                </a:lnTo>
                <a:lnTo>
                  <a:pt x="1366037" y="3022"/>
                </a:lnTo>
                <a:lnTo>
                  <a:pt x="1353083" y="11353"/>
                </a:lnTo>
                <a:lnTo>
                  <a:pt x="1344447" y="23888"/>
                </a:lnTo>
                <a:lnTo>
                  <a:pt x="1341323" y="39509"/>
                </a:lnTo>
                <a:lnTo>
                  <a:pt x="1344447" y="55308"/>
                </a:lnTo>
                <a:lnTo>
                  <a:pt x="1353096" y="68262"/>
                </a:lnTo>
                <a:lnTo>
                  <a:pt x="1365846" y="76885"/>
                </a:lnTo>
                <a:lnTo>
                  <a:pt x="1381658" y="80060"/>
                </a:lnTo>
                <a:lnTo>
                  <a:pt x="1397254" y="76885"/>
                </a:lnTo>
                <a:lnTo>
                  <a:pt x="1410093" y="68262"/>
                </a:lnTo>
                <a:lnTo>
                  <a:pt x="1418780" y="55524"/>
                </a:lnTo>
                <a:lnTo>
                  <a:pt x="1421993" y="40030"/>
                </a:lnTo>
                <a:close/>
              </a:path>
              <a:path w="2089150" h="523875">
                <a:moveTo>
                  <a:pt x="1454785" y="360692"/>
                </a:moveTo>
                <a:lnTo>
                  <a:pt x="1417281" y="342798"/>
                </a:lnTo>
                <a:lnTo>
                  <a:pt x="1416608" y="325412"/>
                </a:lnTo>
                <a:lnTo>
                  <a:pt x="1416608" y="130276"/>
                </a:lnTo>
                <a:lnTo>
                  <a:pt x="1411236" y="127012"/>
                </a:lnTo>
                <a:lnTo>
                  <a:pt x="1373593" y="138709"/>
                </a:lnTo>
                <a:lnTo>
                  <a:pt x="1336230" y="146862"/>
                </a:lnTo>
                <a:lnTo>
                  <a:pt x="1320888" y="148805"/>
                </a:lnTo>
                <a:lnTo>
                  <a:pt x="1319276" y="148805"/>
                </a:lnTo>
                <a:lnTo>
                  <a:pt x="1316583" y="149339"/>
                </a:lnTo>
                <a:lnTo>
                  <a:pt x="1312824" y="149872"/>
                </a:lnTo>
                <a:lnTo>
                  <a:pt x="1312824" y="168935"/>
                </a:lnTo>
                <a:lnTo>
                  <a:pt x="1337017" y="170573"/>
                </a:lnTo>
                <a:lnTo>
                  <a:pt x="1344409" y="172440"/>
                </a:lnTo>
                <a:lnTo>
                  <a:pt x="1348638" y="177876"/>
                </a:lnTo>
                <a:lnTo>
                  <a:pt x="1350543" y="189026"/>
                </a:lnTo>
                <a:lnTo>
                  <a:pt x="1351000" y="208064"/>
                </a:lnTo>
                <a:lnTo>
                  <a:pt x="1350987" y="325412"/>
                </a:lnTo>
                <a:lnTo>
                  <a:pt x="1331645" y="359625"/>
                </a:lnTo>
                <a:lnTo>
                  <a:pt x="1312824" y="360692"/>
                </a:lnTo>
                <a:lnTo>
                  <a:pt x="1312824" y="381025"/>
                </a:lnTo>
                <a:lnTo>
                  <a:pt x="1377797" y="379526"/>
                </a:lnTo>
                <a:lnTo>
                  <a:pt x="1392999" y="379526"/>
                </a:lnTo>
                <a:lnTo>
                  <a:pt x="1454785" y="381025"/>
                </a:lnTo>
                <a:lnTo>
                  <a:pt x="1454785" y="379526"/>
                </a:lnTo>
                <a:lnTo>
                  <a:pt x="1454785" y="360692"/>
                </a:lnTo>
                <a:close/>
              </a:path>
              <a:path w="2089150" h="523875">
                <a:moveTo>
                  <a:pt x="1789264" y="360667"/>
                </a:moveTo>
                <a:lnTo>
                  <a:pt x="1752828" y="342760"/>
                </a:lnTo>
                <a:lnTo>
                  <a:pt x="1752155" y="325374"/>
                </a:lnTo>
                <a:lnTo>
                  <a:pt x="1752155" y="225933"/>
                </a:lnTo>
                <a:lnTo>
                  <a:pt x="1751177" y="198704"/>
                </a:lnTo>
                <a:lnTo>
                  <a:pt x="1733334" y="149453"/>
                </a:lnTo>
                <a:lnTo>
                  <a:pt x="1689849" y="128473"/>
                </a:lnTo>
                <a:lnTo>
                  <a:pt x="1670951" y="126987"/>
                </a:lnTo>
                <a:lnTo>
                  <a:pt x="1659470" y="127596"/>
                </a:lnTo>
                <a:lnTo>
                  <a:pt x="1649298" y="129451"/>
                </a:lnTo>
                <a:lnTo>
                  <a:pt x="1640547" y="132600"/>
                </a:lnTo>
                <a:lnTo>
                  <a:pt x="1633308" y="137083"/>
                </a:lnTo>
                <a:lnTo>
                  <a:pt x="1590294" y="170014"/>
                </a:lnTo>
                <a:lnTo>
                  <a:pt x="1590294" y="130187"/>
                </a:lnTo>
                <a:lnTo>
                  <a:pt x="1587068" y="126987"/>
                </a:lnTo>
                <a:lnTo>
                  <a:pt x="1551914" y="138036"/>
                </a:lnTo>
                <a:lnTo>
                  <a:pt x="1526895" y="144716"/>
                </a:lnTo>
                <a:lnTo>
                  <a:pt x="1506829" y="148285"/>
                </a:lnTo>
                <a:lnTo>
                  <a:pt x="1486509" y="149999"/>
                </a:lnTo>
                <a:lnTo>
                  <a:pt x="1486509" y="169227"/>
                </a:lnTo>
                <a:lnTo>
                  <a:pt x="1524228" y="189268"/>
                </a:lnTo>
                <a:lnTo>
                  <a:pt x="1524685" y="208267"/>
                </a:lnTo>
                <a:lnTo>
                  <a:pt x="1524685" y="325374"/>
                </a:lnTo>
                <a:lnTo>
                  <a:pt x="1505331" y="359600"/>
                </a:lnTo>
                <a:lnTo>
                  <a:pt x="1486509" y="360667"/>
                </a:lnTo>
                <a:lnTo>
                  <a:pt x="1486509" y="381000"/>
                </a:lnTo>
                <a:lnTo>
                  <a:pt x="1555877" y="379730"/>
                </a:lnTo>
                <a:lnTo>
                  <a:pt x="1566684" y="379818"/>
                </a:lnTo>
                <a:lnTo>
                  <a:pt x="1582686" y="380060"/>
                </a:lnTo>
                <a:lnTo>
                  <a:pt x="1603438" y="380453"/>
                </a:lnTo>
                <a:lnTo>
                  <a:pt x="1628470" y="381000"/>
                </a:lnTo>
                <a:lnTo>
                  <a:pt x="1628470" y="360667"/>
                </a:lnTo>
                <a:lnTo>
                  <a:pt x="1590967" y="342747"/>
                </a:lnTo>
                <a:lnTo>
                  <a:pt x="1590281" y="325335"/>
                </a:lnTo>
                <a:lnTo>
                  <a:pt x="1590294" y="209156"/>
                </a:lnTo>
                <a:lnTo>
                  <a:pt x="1594104" y="195567"/>
                </a:lnTo>
                <a:lnTo>
                  <a:pt x="1604264" y="183921"/>
                </a:lnTo>
                <a:lnTo>
                  <a:pt x="1618869" y="175793"/>
                </a:lnTo>
                <a:lnTo>
                  <a:pt x="1636001" y="172732"/>
                </a:lnTo>
                <a:lnTo>
                  <a:pt x="1658874" y="176352"/>
                </a:lnTo>
                <a:lnTo>
                  <a:pt x="1674583" y="187515"/>
                </a:lnTo>
                <a:lnTo>
                  <a:pt x="1683639" y="206717"/>
                </a:lnTo>
                <a:lnTo>
                  <a:pt x="1686547" y="234480"/>
                </a:lnTo>
                <a:lnTo>
                  <a:pt x="1686547" y="381000"/>
                </a:lnTo>
                <a:lnTo>
                  <a:pt x="1719008" y="380047"/>
                </a:lnTo>
                <a:lnTo>
                  <a:pt x="1728063" y="379818"/>
                </a:lnTo>
                <a:lnTo>
                  <a:pt x="1734947" y="379730"/>
                </a:lnTo>
                <a:lnTo>
                  <a:pt x="1740027" y="379755"/>
                </a:lnTo>
                <a:lnTo>
                  <a:pt x="1747380" y="379895"/>
                </a:lnTo>
                <a:lnTo>
                  <a:pt x="1762086" y="380276"/>
                </a:lnTo>
                <a:lnTo>
                  <a:pt x="1789264" y="381000"/>
                </a:lnTo>
                <a:lnTo>
                  <a:pt x="1789264" y="360667"/>
                </a:lnTo>
                <a:close/>
              </a:path>
              <a:path w="2089150" h="523875">
                <a:moveTo>
                  <a:pt x="2088959" y="402501"/>
                </a:moveTo>
                <a:lnTo>
                  <a:pt x="2086559" y="387781"/>
                </a:lnTo>
                <a:lnTo>
                  <a:pt x="2086495" y="387388"/>
                </a:lnTo>
                <a:lnTo>
                  <a:pt x="2084158" y="372960"/>
                </a:lnTo>
                <a:lnTo>
                  <a:pt x="2069528" y="352107"/>
                </a:lnTo>
                <a:lnTo>
                  <a:pt x="2044712" y="339737"/>
                </a:lnTo>
                <a:lnTo>
                  <a:pt x="2029282" y="337959"/>
                </a:lnTo>
                <a:lnTo>
                  <a:pt x="2029282" y="430834"/>
                </a:lnTo>
                <a:lnTo>
                  <a:pt x="2022894" y="456920"/>
                </a:lnTo>
                <a:lnTo>
                  <a:pt x="2005279" y="477761"/>
                </a:lnTo>
                <a:lnTo>
                  <a:pt x="1978685" y="491566"/>
                </a:lnTo>
                <a:lnTo>
                  <a:pt x="1945386" y="496557"/>
                </a:lnTo>
                <a:lnTo>
                  <a:pt x="1912759" y="492467"/>
                </a:lnTo>
                <a:lnTo>
                  <a:pt x="1887639" y="480949"/>
                </a:lnTo>
                <a:lnTo>
                  <a:pt x="1871497" y="463105"/>
                </a:lnTo>
                <a:lnTo>
                  <a:pt x="1865795" y="440067"/>
                </a:lnTo>
                <a:lnTo>
                  <a:pt x="1867674" y="426364"/>
                </a:lnTo>
                <a:lnTo>
                  <a:pt x="1893214" y="393357"/>
                </a:lnTo>
                <a:lnTo>
                  <a:pt x="1946935" y="387388"/>
                </a:lnTo>
                <a:lnTo>
                  <a:pt x="1947545" y="387388"/>
                </a:lnTo>
                <a:lnTo>
                  <a:pt x="1987994" y="389293"/>
                </a:lnTo>
                <a:lnTo>
                  <a:pt x="2013013" y="396087"/>
                </a:lnTo>
                <a:lnTo>
                  <a:pt x="2025726" y="409384"/>
                </a:lnTo>
                <a:lnTo>
                  <a:pt x="2029282" y="430834"/>
                </a:lnTo>
                <a:lnTo>
                  <a:pt x="2029282" y="337959"/>
                </a:lnTo>
                <a:lnTo>
                  <a:pt x="2028291" y="337832"/>
                </a:lnTo>
                <a:lnTo>
                  <a:pt x="2009368" y="335648"/>
                </a:lnTo>
                <a:lnTo>
                  <a:pt x="1996465" y="335648"/>
                </a:lnTo>
                <a:lnTo>
                  <a:pt x="1920925" y="337832"/>
                </a:lnTo>
                <a:lnTo>
                  <a:pt x="1917954" y="337832"/>
                </a:lnTo>
                <a:lnTo>
                  <a:pt x="1906968" y="336829"/>
                </a:lnTo>
                <a:lnTo>
                  <a:pt x="1899056" y="333806"/>
                </a:lnTo>
                <a:lnTo>
                  <a:pt x="1894281" y="328752"/>
                </a:lnTo>
                <a:lnTo>
                  <a:pt x="1892681" y="321691"/>
                </a:lnTo>
                <a:lnTo>
                  <a:pt x="1893595" y="315912"/>
                </a:lnTo>
                <a:lnTo>
                  <a:pt x="1896440" y="310591"/>
                </a:lnTo>
                <a:lnTo>
                  <a:pt x="1901291" y="305574"/>
                </a:lnTo>
                <a:lnTo>
                  <a:pt x="1908276" y="300697"/>
                </a:lnTo>
                <a:lnTo>
                  <a:pt x="1917954" y="300850"/>
                </a:lnTo>
                <a:lnTo>
                  <a:pt x="1923338" y="301015"/>
                </a:lnTo>
                <a:lnTo>
                  <a:pt x="1929790" y="301015"/>
                </a:lnTo>
                <a:lnTo>
                  <a:pt x="1933600" y="300697"/>
                </a:lnTo>
                <a:lnTo>
                  <a:pt x="1956955" y="298767"/>
                </a:lnTo>
                <a:lnTo>
                  <a:pt x="1982216" y="292150"/>
                </a:lnTo>
                <a:lnTo>
                  <a:pt x="2004656" y="281444"/>
                </a:lnTo>
                <a:lnTo>
                  <a:pt x="2010537" y="276847"/>
                </a:lnTo>
                <a:lnTo>
                  <a:pt x="2023364" y="266865"/>
                </a:lnTo>
                <a:lnTo>
                  <a:pt x="2034095" y="253974"/>
                </a:lnTo>
                <a:lnTo>
                  <a:pt x="2041436" y="239725"/>
                </a:lnTo>
                <a:lnTo>
                  <a:pt x="2045665" y="223570"/>
                </a:lnTo>
                <a:lnTo>
                  <a:pt x="2047024" y="204952"/>
                </a:lnTo>
                <a:lnTo>
                  <a:pt x="2047024" y="196418"/>
                </a:lnTo>
                <a:lnTo>
                  <a:pt x="2046554" y="190957"/>
                </a:lnTo>
                <a:lnTo>
                  <a:pt x="2046478" y="190004"/>
                </a:lnTo>
                <a:lnTo>
                  <a:pt x="2044331" y="179870"/>
                </a:lnTo>
                <a:lnTo>
                  <a:pt x="2085746" y="181978"/>
                </a:lnTo>
                <a:lnTo>
                  <a:pt x="2085911" y="179870"/>
                </a:lnTo>
                <a:lnTo>
                  <a:pt x="2087956" y="153911"/>
                </a:lnTo>
                <a:lnTo>
                  <a:pt x="2087968" y="153670"/>
                </a:lnTo>
                <a:lnTo>
                  <a:pt x="2088222" y="150495"/>
                </a:lnTo>
                <a:lnTo>
                  <a:pt x="2088324" y="149148"/>
                </a:lnTo>
                <a:lnTo>
                  <a:pt x="2088438" y="147828"/>
                </a:lnTo>
                <a:lnTo>
                  <a:pt x="2073910" y="149148"/>
                </a:lnTo>
                <a:lnTo>
                  <a:pt x="2062556" y="149961"/>
                </a:lnTo>
                <a:lnTo>
                  <a:pt x="2050478" y="150495"/>
                </a:lnTo>
                <a:lnTo>
                  <a:pt x="2033587" y="150495"/>
                </a:lnTo>
                <a:lnTo>
                  <a:pt x="2024976" y="149961"/>
                </a:lnTo>
                <a:lnTo>
                  <a:pt x="2007743" y="139623"/>
                </a:lnTo>
                <a:lnTo>
                  <a:pt x="1988743" y="132473"/>
                </a:lnTo>
                <a:lnTo>
                  <a:pt x="1980882" y="130949"/>
                </a:lnTo>
                <a:lnTo>
                  <a:pt x="1980882" y="219011"/>
                </a:lnTo>
                <a:lnTo>
                  <a:pt x="1978164" y="244094"/>
                </a:lnTo>
                <a:lnTo>
                  <a:pt x="1970062" y="262191"/>
                </a:lnTo>
                <a:lnTo>
                  <a:pt x="1956600" y="273164"/>
                </a:lnTo>
                <a:lnTo>
                  <a:pt x="1937867" y="276847"/>
                </a:lnTo>
                <a:lnTo>
                  <a:pt x="1919008" y="272465"/>
                </a:lnTo>
                <a:lnTo>
                  <a:pt x="1904784" y="259778"/>
                </a:lnTo>
                <a:lnTo>
                  <a:pt x="1895881" y="239725"/>
                </a:lnTo>
                <a:lnTo>
                  <a:pt x="1895817" y="239572"/>
                </a:lnTo>
                <a:lnTo>
                  <a:pt x="1892693" y="212585"/>
                </a:lnTo>
                <a:lnTo>
                  <a:pt x="1895500" y="187121"/>
                </a:lnTo>
                <a:lnTo>
                  <a:pt x="1903844" y="168668"/>
                </a:lnTo>
                <a:lnTo>
                  <a:pt x="1917649" y="157454"/>
                </a:lnTo>
                <a:lnTo>
                  <a:pt x="1936788" y="153670"/>
                </a:lnTo>
                <a:lnTo>
                  <a:pt x="1955698" y="157937"/>
                </a:lnTo>
                <a:lnTo>
                  <a:pt x="1969516" y="170484"/>
                </a:lnTo>
                <a:lnTo>
                  <a:pt x="1977999" y="190957"/>
                </a:lnTo>
                <a:lnTo>
                  <a:pt x="1980882" y="219011"/>
                </a:lnTo>
                <a:lnTo>
                  <a:pt x="1980882" y="130949"/>
                </a:lnTo>
                <a:lnTo>
                  <a:pt x="1967420" y="128333"/>
                </a:lnTo>
                <a:lnTo>
                  <a:pt x="1943239" y="126987"/>
                </a:lnTo>
                <a:lnTo>
                  <a:pt x="1895957" y="134086"/>
                </a:lnTo>
                <a:lnTo>
                  <a:pt x="1859076" y="153911"/>
                </a:lnTo>
                <a:lnTo>
                  <a:pt x="1835086" y="184315"/>
                </a:lnTo>
                <a:lnTo>
                  <a:pt x="1826539" y="223113"/>
                </a:lnTo>
                <a:lnTo>
                  <a:pt x="1827822" y="237591"/>
                </a:lnTo>
                <a:lnTo>
                  <a:pt x="1846440" y="274650"/>
                </a:lnTo>
                <a:lnTo>
                  <a:pt x="1883537" y="296659"/>
                </a:lnTo>
                <a:lnTo>
                  <a:pt x="1845360" y="325653"/>
                </a:lnTo>
                <a:lnTo>
                  <a:pt x="1841665" y="329768"/>
                </a:lnTo>
                <a:lnTo>
                  <a:pt x="1838769" y="335927"/>
                </a:lnTo>
                <a:lnTo>
                  <a:pt x="1836889" y="343408"/>
                </a:lnTo>
                <a:lnTo>
                  <a:pt x="1836216" y="351421"/>
                </a:lnTo>
                <a:lnTo>
                  <a:pt x="1838147" y="364223"/>
                </a:lnTo>
                <a:lnTo>
                  <a:pt x="1844408" y="374040"/>
                </a:lnTo>
                <a:lnTo>
                  <a:pt x="1855724" y="381546"/>
                </a:lnTo>
                <a:lnTo>
                  <a:pt x="1872780" y="387388"/>
                </a:lnTo>
                <a:lnTo>
                  <a:pt x="1829219" y="413283"/>
                </a:lnTo>
                <a:lnTo>
                  <a:pt x="1823631" y="418515"/>
                </a:lnTo>
                <a:lnTo>
                  <a:pt x="1819198" y="426364"/>
                </a:lnTo>
                <a:lnTo>
                  <a:pt x="1816277" y="436029"/>
                </a:lnTo>
                <a:lnTo>
                  <a:pt x="1815236" y="446709"/>
                </a:lnTo>
                <a:lnTo>
                  <a:pt x="1823402" y="478459"/>
                </a:lnTo>
                <a:lnTo>
                  <a:pt x="1846694" y="502577"/>
                </a:lnTo>
                <a:lnTo>
                  <a:pt x="1883295" y="517893"/>
                </a:lnTo>
                <a:lnTo>
                  <a:pt x="1931390" y="523252"/>
                </a:lnTo>
                <a:lnTo>
                  <a:pt x="1983905" y="517588"/>
                </a:lnTo>
                <a:lnTo>
                  <a:pt x="2027504" y="501396"/>
                </a:lnTo>
                <a:lnTo>
                  <a:pt x="2033803" y="496557"/>
                </a:lnTo>
                <a:lnTo>
                  <a:pt x="2060587" y="475983"/>
                </a:lnTo>
                <a:lnTo>
                  <a:pt x="2081606" y="442595"/>
                </a:lnTo>
                <a:lnTo>
                  <a:pt x="2088959" y="402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2178" y="1470812"/>
            <a:ext cx="1903730" cy="396240"/>
          </a:xfrm>
          <a:custGeom>
            <a:avLst/>
            <a:gdLst/>
            <a:ahLst/>
            <a:cxnLst/>
            <a:rect l="l" t="t" r="r" b="b"/>
            <a:pathLst>
              <a:path w="1903729" h="396239">
                <a:moveTo>
                  <a:pt x="503339" y="21475"/>
                </a:moveTo>
                <a:lnTo>
                  <a:pt x="452755" y="22885"/>
                </a:lnTo>
                <a:lnTo>
                  <a:pt x="444754" y="23063"/>
                </a:lnTo>
                <a:lnTo>
                  <a:pt x="440423" y="23075"/>
                </a:lnTo>
                <a:lnTo>
                  <a:pt x="436130" y="23063"/>
                </a:lnTo>
                <a:lnTo>
                  <a:pt x="428269" y="22885"/>
                </a:lnTo>
                <a:lnTo>
                  <a:pt x="378650" y="21475"/>
                </a:lnTo>
                <a:lnTo>
                  <a:pt x="368782" y="44856"/>
                </a:lnTo>
                <a:lnTo>
                  <a:pt x="361861" y="61087"/>
                </a:lnTo>
                <a:lnTo>
                  <a:pt x="356743" y="72682"/>
                </a:lnTo>
                <a:lnTo>
                  <a:pt x="352336" y="82169"/>
                </a:lnTo>
                <a:lnTo>
                  <a:pt x="254050" y="285051"/>
                </a:lnTo>
                <a:lnTo>
                  <a:pt x="169189" y="107937"/>
                </a:lnTo>
                <a:lnTo>
                  <a:pt x="163423" y="95859"/>
                </a:lnTo>
                <a:lnTo>
                  <a:pt x="155282" y="78613"/>
                </a:lnTo>
                <a:lnTo>
                  <a:pt x="144030" y="54406"/>
                </a:lnTo>
                <a:lnTo>
                  <a:pt x="128905" y="21475"/>
                </a:lnTo>
                <a:lnTo>
                  <a:pt x="64452" y="22542"/>
                </a:lnTo>
                <a:lnTo>
                  <a:pt x="57289" y="22453"/>
                </a:lnTo>
                <a:lnTo>
                  <a:pt x="48729" y="22212"/>
                </a:lnTo>
                <a:lnTo>
                  <a:pt x="27393" y="21475"/>
                </a:lnTo>
                <a:lnTo>
                  <a:pt x="0" y="21475"/>
                </a:lnTo>
                <a:lnTo>
                  <a:pt x="0" y="41808"/>
                </a:lnTo>
                <a:lnTo>
                  <a:pt x="19900" y="43434"/>
                </a:lnTo>
                <a:lnTo>
                  <a:pt x="34137" y="45923"/>
                </a:lnTo>
                <a:lnTo>
                  <a:pt x="41871" y="52806"/>
                </a:lnTo>
                <a:lnTo>
                  <a:pt x="45072" y="68135"/>
                </a:lnTo>
                <a:lnTo>
                  <a:pt x="45707" y="95923"/>
                </a:lnTo>
                <a:lnTo>
                  <a:pt x="45707" y="314413"/>
                </a:lnTo>
                <a:lnTo>
                  <a:pt x="41871" y="357530"/>
                </a:lnTo>
                <a:lnTo>
                  <a:pt x="0" y="368160"/>
                </a:lnTo>
                <a:lnTo>
                  <a:pt x="0" y="388505"/>
                </a:lnTo>
                <a:lnTo>
                  <a:pt x="29997" y="387769"/>
                </a:lnTo>
                <a:lnTo>
                  <a:pt x="46443" y="387388"/>
                </a:lnTo>
                <a:lnTo>
                  <a:pt x="55130" y="387248"/>
                </a:lnTo>
                <a:lnTo>
                  <a:pt x="61849" y="387235"/>
                </a:lnTo>
                <a:lnTo>
                  <a:pt x="72326" y="387311"/>
                </a:lnTo>
                <a:lnTo>
                  <a:pt x="86855" y="387553"/>
                </a:lnTo>
                <a:lnTo>
                  <a:pt x="104190" y="387946"/>
                </a:lnTo>
                <a:lnTo>
                  <a:pt x="123151" y="388505"/>
                </a:lnTo>
                <a:lnTo>
                  <a:pt x="123151" y="368160"/>
                </a:lnTo>
                <a:lnTo>
                  <a:pt x="81280" y="357708"/>
                </a:lnTo>
                <a:lnTo>
                  <a:pt x="77444" y="314274"/>
                </a:lnTo>
                <a:lnTo>
                  <a:pt x="77444" y="90373"/>
                </a:lnTo>
                <a:lnTo>
                  <a:pt x="201129" y="347713"/>
                </a:lnTo>
                <a:lnTo>
                  <a:pt x="220497" y="392290"/>
                </a:lnTo>
                <a:lnTo>
                  <a:pt x="238772" y="392290"/>
                </a:lnTo>
                <a:lnTo>
                  <a:pt x="245325" y="376542"/>
                </a:lnTo>
                <a:lnTo>
                  <a:pt x="251269" y="362889"/>
                </a:lnTo>
                <a:lnTo>
                  <a:pt x="259041" y="346227"/>
                </a:lnTo>
                <a:lnTo>
                  <a:pt x="271043" y="321398"/>
                </a:lnTo>
                <a:lnTo>
                  <a:pt x="381812" y="90893"/>
                </a:lnTo>
                <a:lnTo>
                  <a:pt x="381812" y="314261"/>
                </a:lnTo>
                <a:lnTo>
                  <a:pt x="381330" y="342087"/>
                </a:lnTo>
                <a:lnTo>
                  <a:pt x="378371" y="356882"/>
                </a:lnTo>
                <a:lnTo>
                  <a:pt x="370687" y="363118"/>
                </a:lnTo>
                <a:lnTo>
                  <a:pt x="356006" y="365264"/>
                </a:lnTo>
                <a:lnTo>
                  <a:pt x="336105" y="366877"/>
                </a:lnTo>
                <a:lnTo>
                  <a:pt x="336105" y="388480"/>
                </a:lnTo>
                <a:lnTo>
                  <a:pt x="374002" y="387756"/>
                </a:lnTo>
                <a:lnTo>
                  <a:pt x="395312" y="387375"/>
                </a:lnTo>
                <a:lnTo>
                  <a:pt x="407860" y="387235"/>
                </a:lnTo>
                <a:lnTo>
                  <a:pt x="419455" y="387210"/>
                </a:lnTo>
                <a:lnTo>
                  <a:pt x="431114" y="387235"/>
                </a:lnTo>
                <a:lnTo>
                  <a:pt x="443852" y="387375"/>
                </a:lnTo>
                <a:lnTo>
                  <a:pt x="465353" y="387756"/>
                </a:lnTo>
                <a:lnTo>
                  <a:pt x="503326" y="388480"/>
                </a:lnTo>
                <a:lnTo>
                  <a:pt x="503339" y="366877"/>
                </a:lnTo>
                <a:lnTo>
                  <a:pt x="460692" y="356920"/>
                </a:lnTo>
                <a:lnTo>
                  <a:pt x="457238" y="314401"/>
                </a:lnTo>
                <a:lnTo>
                  <a:pt x="457238" y="95897"/>
                </a:lnTo>
                <a:lnTo>
                  <a:pt x="461098" y="52793"/>
                </a:lnTo>
                <a:lnTo>
                  <a:pt x="503339" y="41795"/>
                </a:lnTo>
                <a:lnTo>
                  <a:pt x="503339" y="21475"/>
                </a:lnTo>
                <a:close/>
              </a:path>
              <a:path w="1903729" h="396239">
                <a:moveTo>
                  <a:pt x="798029" y="260464"/>
                </a:moveTo>
                <a:lnTo>
                  <a:pt x="789889" y="206400"/>
                </a:lnTo>
                <a:lnTo>
                  <a:pt x="766140" y="167081"/>
                </a:lnTo>
                <a:lnTo>
                  <a:pt x="766025" y="166890"/>
                </a:lnTo>
                <a:lnTo>
                  <a:pt x="754786" y="159867"/>
                </a:lnTo>
                <a:lnTo>
                  <a:pt x="727240" y="142671"/>
                </a:lnTo>
                <a:lnTo>
                  <a:pt x="724890" y="142316"/>
                </a:lnTo>
                <a:lnTo>
                  <a:pt x="724890" y="277114"/>
                </a:lnTo>
                <a:lnTo>
                  <a:pt x="721956" y="319417"/>
                </a:lnTo>
                <a:lnTo>
                  <a:pt x="712787" y="348513"/>
                </a:lnTo>
                <a:lnTo>
                  <a:pt x="696747" y="365302"/>
                </a:lnTo>
                <a:lnTo>
                  <a:pt x="673265" y="370687"/>
                </a:lnTo>
                <a:lnTo>
                  <a:pt x="647763" y="363347"/>
                </a:lnTo>
                <a:lnTo>
                  <a:pt x="629424" y="341388"/>
                </a:lnTo>
                <a:lnTo>
                  <a:pt x="618350" y="304901"/>
                </a:lnTo>
                <a:lnTo>
                  <a:pt x="614641" y="253987"/>
                </a:lnTo>
                <a:lnTo>
                  <a:pt x="617740" y="211836"/>
                </a:lnTo>
                <a:lnTo>
                  <a:pt x="627341" y="182537"/>
                </a:lnTo>
                <a:lnTo>
                  <a:pt x="643902" y="165430"/>
                </a:lnTo>
                <a:lnTo>
                  <a:pt x="667880" y="159867"/>
                </a:lnTo>
                <a:lnTo>
                  <a:pt x="693127" y="167081"/>
                </a:lnTo>
                <a:lnTo>
                  <a:pt x="710907" y="188849"/>
                </a:lnTo>
                <a:lnTo>
                  <a:pt x="721423" y="225450"/>
                </a:lnTo>
                <a:lnTo>
                  <a:pt x="724890" y="277114"/>
                </a:lnTo>
                <a:lnTo>
                  <a:pt x="724890" y="142316"/>
                </a:lnTo>
                <a:lnTo>
                  <a:pt x="674420" y="134442"/>
                </a:lnTo>
                <a:lnTo>
                  <a:pt x="627684" y="140042"/>
                </a:lnTo>
                <a:lnTo>
                  <a:pt x="590638" y="156527"/>
                </a:lnTo>
                <a:lnTo>
                  <a:pt x="563638" y="183464"/>
                </a:lnTo>
                <a:lnTo>
                  <a:pt x="547116" y="220408"/>
                </a:lnTo>
                <a:lnTo>
                  <a:pt x="541515" y="266903"/>
                </a:lnTo>
                <a:lnTo>
                  <a:pt x="549617" y="321919"/>
                </a:lnTo>
                <a:lnTo>
                  <a:pt x="573303" y="362458"/>
                </a:lnTo>
                <a:lnTo>
                  <a:pt x="611606" y="387515"/>
                </a:lnTo>
                <a:lnTo>
                  <a:pt x="663587" y="396087"/>
                </a:lnTo>
                <a:lnTo>
                  <a:pt x="710603" y="390321"/>
                </a:lnTo>
                <a:lnTo>
                  <a:pt x="748080" y="373367"/>
                </a:lnTo>
                <a:lnTo>
                  <a:pt x="750722" y="370687"/>
                </a:lnTo>
                <a:lnTo>
                  <a:pt x="775474" y="345732"/>
                </a:lnTo>
                <a:lnTo>
                  <a:pt x="792302" y="307924"/>
                </a:lnTo>
                <a:lnTo>
                  <a:pt x="798029" y="260464"/>
                </a:lnTo>
                <a:close/>
              </a:path>
              <a:path w="1903729" h="396239">
                <a:moveTo>
                  <a:pt x="1128763" y="368134"/>
                </a:moveTo>
                <a:lnTo>
                  <a:pt x="1092327" y="350164"/>
                </a:lnTo>
                <a:lnTo>
                  <a:pt x="1092098" y="344170"/>
                </a:lnTo>
                <a:lnTo>
                  <a:pt x="1091653" y="332727"/>
                </a:lnTo>
                <a:lnTo>
                  <a:pt x="1091641" y="168770"/>
                </a:lnTo>
                <a:lnTo>
                  <a:pt x="1091641" y="147332"/>
                </a:lnTo>
                <a:lnTo>
                  <a:pt x="1091641" y="3263"/>
                </a:lnTo>
                <a:lnTo>
                  <a:pt x="1087335" y="0"/>
                </a:lnTo>
                <a:lnTo>
                  <a:pt x="1048613" y="11607"/>
                </a:lnTo>
                <a:lnTo>
                  <a:pt x="1036243" y="14909"/>
                </a:lnTo>
                <a:lnTo>
                  <a:pt x="1021918" y="17741"/>
                </a:lnTo>
                <a:lnTo>
                  <a:pt x="1004671" y="20294"/>
                </a:lnTo>
                <a:lnTo>
                  <a:pt x="983551" y="22682"/>
                </a:lnTo>
                <a:lnTo>
                  <a:pt x="983551" y="41744"/>
                </a:lnTo>
                <a:lnTo>
                  <a:pt x="1023480" y="50558"/>
                </a:lnTo>
                <a:lnTo>
                  <a:pt x="1026033" y="81280"/>
                </a:lnTo>
                <a:lnTo>
                  <a:pt x="1026033" y="147332"/>
                </a:lnTo>
                <a:lnTo>
                  <a:pt x="1026033" y="202577"/>
                </a:lnTo>
                <a:lnTo>
                  <a:pt x="1026033" y="301282"/>
                </a:lnTo>
                <a:lnTo>
                  <a:pt x="1021613" y="318350"/>
                </a:lnTo>
                <a:lnTo>
                  <a:pt x="1009688" y="332333"/>
                </a:lnTo>
                <a:lnTo>
                  <a:pt x="992225" y="341807"/>
                </a:lnTo>
                <a:lnTo>
                  <a:pt x="971181" y="345274"/>
                </a:lnTo>
                <a:lnTo>
                  <a:pt x="945311" y="338594"/>
                </a:lnTo>
                <a:lnTo>
                  <a:pt x="925664" y="319532"/>
                </a:lnTo>
                <a:lnTo>
                  <a:pt x="913168" y="289610"/>
                </a:lnTo>
                <a:lnTo>
                  <a:pt x="908799" y="250317"/>
                </a:lnTo>
                <a:lnTo>
                  <a:pt x="912329" y="214718"/>
                </a:lnTo>
                <a:lnTo>
                  <a:pt x="922972" y="189230"/>
                </a:lnTo>
                <a:lnTo>
                  <a:pt x="940790" y="173901"/>
                </a:lnTo>
                <a:lnTo>
                  <a:pt x="965809" y="168770"/>
                </a:lnTo>
                <a:lnTo>
                  <a:pt x="982472" y="170815"/>
                </a:lnTo>
                <a:lnTo>
                  <a:pt x="997940" y="177025"/>
                </a:lnTo>
                <a:lnTo>
                  <a:pt x="1012380" y="187566"/>
                </a:lnTo>
                <a:lnTo>
                  <a:pt x="1026033" y="202577"/>
                </a:lnTo>
                <a:lnTo>
                  <a:pt x="1026033" y="147332"/>
                </a:lnTo>
                <a:lnTo>
                  <a:pt x="982522" y="135013"/>
                </a:lnTo>
                <a:lnTo>
                  <a:pt x="972261" y="134429"/>
                </a:lnTo>
                <a:lnTo>
                  <a:pt x="959637" y="135343"/>
                </a:lnTo>
                <a:lnTo>
                  <a:pt x="886218" y="173621"/>
                </a:lnTo>
                <a:lnTo>
                  <a:pt x="852131" y="212483"/>
                </a:lnTo>
                <a:lnTo>
                  <a:pt x="841044" y="270649"/>
                </a:lnTo>
                <a:lnTo>
                  <a:pt x="848233" y="322592"/>
                </a:lnTo>
                <a:lnTo>
                  <a:pt x="868794" y="362115"/>
                </a:lnTo>
                <a:lnTo>
                  <a:pt x="901204" y="387311"/>
                </a:lnTo>
                <a:lnTo>
                  <a:pt x="901344" y="387311"/>
                </a:lnTo>
                <a:lnTo>
                  <a:pt x="943762" y="396087"/>
                </a:lnTo>
                <a:lnTo>
                  <a:pt x="1024686" y="345274"/>
                </a:lnTo>
                <a:lnTo>
                  <a:pt x="1026045" y="344170"/>
                </a:lnTo>
                <a:lnTo>
                  <a:pt x="1023353" y="384200"/>
                </a:lnTo>
                <a:lnTo>
                  <a:pt x="1026045" y="388467"/>
                </a:lnTo>
                <a:lnTo>
                  <a:pt x="1067828" y="387311"/>
                </a:lnTo>
                <a:lnTo>
                  <a:pt x="1078674" y="387311"/>
                </a:lnTo>
                <a:lnTo>
                  <a:pt x="1103490" y="388467"/>
                </a:lnTo>
                <a:lnTo>
                  <a:pt x="1128763" y="388467"/>
                </a:lnTo>
                <a:lnTo>
                  <a:pt x="1128763" y="387311"/>
                </a:lnTo>
                <a:lnTo>
                  <a:pt x="1128763" y="368134"/>
                </a:lnTo>
                <a:close/>
              </a:path>
              <a:path w="1903729" h="396239">
                <a:moveTo>
                  <a:pt x="1460881" y="368134"/>
                </a:moveTo>
                <a:lnTo>
                  <a:pt x="1424470" y="350240"/>
                </a:lnTo>
                <a:lnTo>
                  <a:pt x="1423784" y="332854"/>
                </a:lnTo>
                <a:lnTo>
                  <a:pt x="1423784" y="137731"/>
                </a:lnTo>
                <a:lnTo>
                  <a:pt x="1418424" y="134480"/>
                </a:lnTo>
                <a:lnTo>
                  <a:pt x="1380782" y="146164"/>
                </a:lnTo>
                <a:lnTo>
                  <a:pt x="1341069" y="154520"/>
                </a:lnTo>
                <a:lnTo>
                  <a:pt x="1320012" y="157302"/>
                </a:lnTo>
                <a:lnTo>
                  <a:pt x="1320012" y="176364"/>
                </a:lnTo>
                <a:lnTo>
                  <a:pt x="1357744" y="196519"/>
                </a:lnTo>
                <a:lnTo>
                  <a:pt x="1358188" y="215620"/>
                </a:lnTo>
                <a:lnTo>
                  <a:pt x="1358188" y="299453"/>
                </a:lnTo>
                <a:lnTo>
                  <a:pt x="1354124" y="318122"/>
                </a:lnTo>
                <a:lnTo>
                  <a:pt x="1343063" y="333514"/>
                </a:lnTo>
                <a:lnTo>
                  <a:pt x="1326642" y="343966"/>
                </a:lnTo>
                <a:lnTo>
                  <a:pt x="1306563" y="347814"/>
                </a:lnTo>
                <a:lnTo>
                  <a:pt x="1287068" y="344081"/>
                </a:lnTo>
                <a:lnTo>
                  <a:pt x="1274089" y="332016"/>
                </a:lnTo>
                <a:lnTo>
                  <a:pt x="1266850" y="310286"/>
                </a:lnTo>
                <a:lnTo>
                  <a:pt x="1264615" y="277609"/>
                </a:lnTo>
                <a:lnTo>
                  <a:pt x="1264615" y="137731"/>
                </a:lnTo>
                <a:lnTo>
                  <a:pt x="1259243" y="134505"/>
                </a:lnTo>
                <a:lnTo>
                  <a:pt x="1221587" y="146177"/>
                </a:lnTo>
                <a:lnTo>
                  <a:pt x="1182116" y="154533"/>
                </a:lnTo>
                <a:lnTo>
                  <a:pt x="1160830" y="157314"/>
                </a:lnTo>
                <a:lnTo>
                  <a:pt x="1160830" y="176377"/>
                </a:lnTo>
                <a:lnTo>
                  <a:pt x="1198600" y="196507"/>
                </a:lnTo>
                <a:lnTo>
                  <a:pt x="1199045" y="215595"/>
                </a:lnTo>
                <a:lnTo>
                  <a:pt x="1199045" y="311772"/>
                </a:lnTo>
                <a:lnTo>
                  <a:pt x="1204391" y="347827"/>
                </a:lnTo>
                <a:lnTo>
                  <a:pt x="1220025" y="374281"/>
                </a:lnTo>
                <a:lnTo>
                  <a:pt x="1245323" y="390563"/>
                </a:lnTo>
                <a:lnTo>
                  <a:pt x="1279690" y="396100"/>
                </a:lnTo>
                <a:lnTo>
                  <a:pt x="1291018" y="395312"/>
                </a:lnTo>
                <a:lnTo>
                  <a:pt x="1301330" y="392963"/>
                </a:lnTo>
                <a:lnTo>
                  <a:pt x="1310233" y="389115"/>
                </a:lnTo>
                <a:lnTo>
                  <a:pt x="1317332" y="383794"/>
                </a:lnTo>
                <a:lnTo>
                  <a:pt x="1358201" y="344170"/>
                </a:lnTo>
                <a:lnTo>
                  <a:pt x="1355509" y="388467"/>
                </a:lnTo>
                <a:lnTo>
                  <a:pt x="1395285" y="387362"/>
                </a:lnTo>
                <a:lnTo>
                  <a:pt x="1401927" y="387223"/>
                </a:lnTo>
                <a:lnTo>
                  <a:pt x="1406042" y="387197"/>
                </a:lnTo>
                <a:lnTo>
                  <a:pt x="1410804" y="387223"/>
                </a:lnTo>
                <a:lnTo>
                  <a:pt x="1417193" y="387362"/>
                </a:lnTo>
                <a:lnTo>
                  <a:pt x="1425397" y="387743"/>
                </a:lnTo>
                <a:lnTo>
                  <a:pt x="1435620" y="388467"/>
                </a:lnTo>
                <a:lnTo>
                  <a:pt x="1460881" y="388467"/>
                </a:lnTo>
                <a:lnTo>
                  <a:pt x="1460881" y="368134"/>
                </a:lnTo>
                <a:close/>
              </a:path>
              <a:path w="1903729" h="396239">
                <a:moveTo>
                  <a:pt x="1635493" y="368122"/>
                </a:moveTo>
                <a:lnTo>
                  <a:pt x="1597990" y="350151"/>
                </a:lnTo>
                <a:lnTo>
                  <a:pt x="1597317" y="332727"/>
                </a:lnTo>
                <a:lnTo>
                  <a:pt x="1597317" y="3251"/>
                </a:lnTo>
                <a:lnTo>
                  <a:pt x="1593011" y="0"/>
                </a:lnTo>
                <a:lnTo>
                  <a:pt x="1554276" y="11607"/>
                </a:lnTo>
                <a:lnTo>
                  <a:pt x="1510347" y="20294"/>
                </a:lnTo>
                <a:lnTo>
                  <a:pt x="1489227" y="22682"/>
                </a:lnTo>
                <a:lnTo>
                  <a:pt x="1489227" y="41744"/>
                </a:lnTo>
                <a:lnTo>
                  <a:pt x="1529143" y="50533"/>
                </a:lnTo>
                <a:lnTo>
                  <a:pt x="1531708" y="81026"/>
                </a:lnTo>
                <a:lnTo>
                  <a:pt x="1531708" y="332638"/>
                </a:lnTo>
                <a:lnTo>
                  <a:pt x="1512354" y="367042"/>
                </a:lnTo>
                <a:lnTo>
                  <a:pt x="1493532" y="368122"/>
                </a:lnTo>
                <a:lnTo>
                  <a:pt x="1493532" y="388454"/>
                </a:lnTo>
                <a:lnTo>
                  <a:pt x="1562900" y="386842"/>
                </a:lnTo>
                <a:lnTo>
                  <a:pt x="1573707" y="386956"/>
                </a:lnTo>
                <a:lnTo>
                  <a:pt x="1589722" y="387248"/>
                </a:lnTo>
                <a:lnTo>
                  <a:pt x="1610461" y="387756"/>
                </a:lnTo>
                <a:lnTo>
                  <a:pt x="1635493" y="388454"/>
                </a:lnTo>
                <a:lnTo>
                  <a:pt x="1635493" y="368122"/>
                </a:lnTo>
                <a:close/>
              </a:path>
              <a:path w="1903729" h="396239">
                <a:moveTo>
                  <a:pt x="1903285" y="227838"/>
                </a:moveTo>
                <a:lnTo>
                  <a:pt x="1896021" y="188772"/>
                </a:lnTo>
                <a:lnTo>
                  <a:pt x="1843379" y="139877"/>
                </a:lnTo>
                <a:lnTo>
                  <a:pt x="1834997" y="138531"/>
                </a:lnTo>
                <a:lnTo>
                  <a:pt x="1834997" y="238277"/>
                </a:lnTo>
                <a:lnTo>
                  <a:pt x="1789823" y="239877"/>
                </a:lnTo>
                <a:lnTo>
                  <a:pt x="1785988" y="239877"/>
                </a:lnTo>
                <a:lnTo>
                  <a:pt x="1768830" y="239204"/>
                </a:lnTo>
                <a:lnTo>
                  <a:pt x="1761858" y="238810"/>
                </a:lnTo>
                <a:lnTo>
                  <a:pt x="1744649" y="238277"/>
                </a:lnTo>
                <a:lnTo>
                  <a:pt x="1748078" y="204216"/>
                </a:lnTo>
                <a:lnTo>
                  <a:pt x="1756410" y="181063"/>
                </a:lnTo>
                <a:lnTo>
                  <a:pt x="1770278" y="167868"/>
                </a:lnTo>
                <a:lnTo>
                  <a:pt x="1790357" y="163677"/>
                </a:lnTo>
                <a:lnTo>
                  <a:pt x="1810105" y="167868"/>
                </a:lnTo>
                <a:lnTo>
                  <a:pt x="1823758" y="181063"/>
                </a:lnTo>
                <a:lnTo>
                  <a:pt x="1831873" y="204216"/>
                </a:lnTo>
                <a:lnTo>
                  <a:pt x="1834997" y="238277"/>
                </a:lnTo>
                <a:lnTo>
                  <a:pt x="1834997" y="138531"/>
                </a:lnTo>
                <a:lnTo>
                  <a:pt x="1801647" y="133172"/>
                </a:lnTo>
                <a:lnTo>
                  <a:pt x="1788350" y="133908"/>
                </a:lnTo>
                <a:lnTo>
                  <a:pt x="1776361" y="136169"/>
                </a:lnTo>
                <a:lnTo>
                  <a:pt x="1729054" y="160705"/>
                </a:lnTo>
                <a:lnTo>
                  <a:pt x="1690192" y="201650"/>
                </a:lnTo>
                <a:lnTo>
                  <a:pt x="1678051" y="264033"/>
                </a:lnTo>
                <a:lnTo>
                  <a:pt x="1678152" y="266585"/>
                </a:lnTo>
                <a:lnTo>
                  <a:pt x="1685925" y="321818"/>
                </a:lnTo>
                <a:lnTo>
                  <a:pt x="1709483" y="362788"/>
                </a:lnTo>
                <a:lnTo>
                  <a:pt x="1748053" y="387718"/>
                </a:lnTo>
                <a:lnTo>
                  <a:pt x="1801101" y="396113"/>
                </a:lnTo>
                <a:lnTo>
                  <a:pt x="1822462" y="395008"/>
                </a:lnTo>
                <a:lnTo>
                  <a:pt x="1842173" y="391236"/>
                </a:lnTo>
                <a:lnTo>
                  <a:pt x="1862582" y="384149"/>
                </a:lnTo>
                <a:lnTo>
                  <a:pt x="1886077" y="373087"/>
                </a:lnTo>
                <a:lnTo>
                  <a:pt x="1893011" y="357987"/>
                </a:lnTo>
                <a:lnTo>
                  <a:pt x="1897837" y="347522"/>
                </a:lnTo>
                <a:lnTo>
                  <a:pt x="1897900" y="347383"/>
                </a:lnTo>
                <a:lnTo>
                  <a:pt x="1891449" y="339344"/>
                </a:lnTo>
                <a:lnTo>
                  <a:pt x="1873973" y="348107"/>
                </a:lnTo>
                <a:lnTo>
                  <a:pt x="1858568" y="353872"/>
                </a:lnTo>
                <a:lnTo>
                  <a:pt x="1843874" y="357035"/>
                </a:lnTo>
                <a:lnTo>
                  <a:pt x="1828533" y="357987"/>
                </a:lnTo>
                <a:lnTo>
                  <a:pt x="1808035" y="355269"/>
                </a:lnTo>
                <a:lnTo>
                  <a:pt x="1773085" y="335407"/>
                </a:lnTo>
                <a:lnTo>
                  <a:pt x="1751495" y="296964"/>
                </a:lnTo>
                <a:lnTo>
                  <a:pt x="1747862" y="266585"/>
                </a:lnTo>
                <a:lnTo>
                  <a:pt x="1818309" y="266585"/>
                </a:lnTo>
                <a:lnTo>
                  <a:pt x="1840280" y="265976"/>
                </a:lnTo>
                <a:lnTo>
                  <a:pt x="1860994" y="264033"/>
                </a:lnTo>
                <a:lnTo>
                  <a:pt x="1881593" y="260692"/>
                </a:lnTo>
                <a:lnTo>
                  <a:pt x="1903272" y="255828"/>
                </a:lnTo>
                <a:lnTo>
                  <a:pt x="1903272" y="239877"/>
                </a:lnTo>
                <a:lnTo>
                  <a:pt x="1903285" y="227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2704096"/>
            <a:ext cx="148005" cy="1479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29574" y="2616326"/>
            <a:ext cx="1626870" cy="317500"/>
            <a:chOff x="2129574" y="2616326"/>
            <a:chExt cx="1626870" cy="317500"/>
          </a:xfrm>
        </p:grpSpPr>
        <p:sp>
          <p:nvSpPr>
            <p:cNvPr id="7" name="object 7"/>
            <p:cNvSpPr/>
            <p:nvPr/>
          </p:nvSpPr>
          <p:spPr>
            <a:xfrm>
              <a:off x="2129574" y="263400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4526" y="2722879"/>
              <a:ext cx="180146" cy="210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70428" y="261632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33" y="283997"/>
                  </a:moveTo>
                  <a:lnTo>
                    <a:pt x="126492" y="275767"/>
                  </a:lnTo>
                  <a:lnTo>
                    <a:pt x="117894" y="280403"/>
                  </a:lnTo>
                  <a:lnTo>
                    <a:pt x="113588" y="281787"/>
                  </a:lnTo>
                  <a:lnTo>
                    <a:pt x="106705" y="281787"/>
                  </a:lnTo>
                  <a:lnTo>
                    <a:pt x="94005" y="280390"/>
                  </a:lnTo>
                  <a:lnTo>
                    <a:pt x="85788" y="275704"/>
                  </a:lnTo>
                  <a:lnTo>
                    <a:pt x="81356" y="267068"/>
                  </a:lnTo>
                  <a:lnTo>
                    <a:pt x="80035" y="253784"/>
                  </a:lnTo>
                  <a:lnTo>
                    <a:pt x="80035" y="151218"/>
                  </a:lnTo>
                  <a:lnTo>
                    <a:pt x="125641" y="151218"/>
                  </a:lnTo>
                  <a:lnTo>
                    <a:pt x="129082" y="123215"/>
                  </a:lnTo>
                  <a:lnTo>
                    <a:pt x="80035" y="125806"/>
                  </a:lnTo>
                  <a:lnTo>
                    <a:pt x="80035" y="100812"/>
                  </a:lnTo>
                  <a:lnTo>
                    <a:pt x="80289" y="85064"/>
                  </a:lnTo>
                  <a:lnTo>
                    <a:pt x="81165" y="71031"/>
                  </a:lnTo>
                  <a:lnTo>
                    <a:pt x="82753" y="57251"/>
                  </a:lnTo>
                  <a:lnTo>
                    <a:pt x="85191" y="42202"/>
                  </a:lnTo>
                  <a:lnTo>
                    <a:pt x="79171" y="37871"/>
                  </a:lnTo>
                  <a:lnTo>
                    <a:pt x="66789" y="43561"/>
                  </a:lnTo>
                  <a:lnTo>
                    <a:pt x="54698" y="48666"/>
                  </a:lnTo>
                  <a:lnTo>
                    <a:pt x="41719" y="53759"/>
                  </a:lnTo>
                  <a:lnTo>
                    <a:pt x="26670" y="59423"/>
                  </a:lnTo>
                  <a:lnTo>
                    <a:pt x="27495" y="73787"/>
                  </a:lnTo>
                  <a:lnTo>
                    <a:pt x="28028" y="84239"/>
                  </a:lnTo>
                  <a:lnTo>
                    <a:pt x="28321" y="92189"/>
                  </a:lnTo>
                  <a:lnTo>
                    <a:pt x="28409" y="99047"/>
                  </a:lnTo>
                  <a:lnTo>
                    <a:pt x="28409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46" y="151155"/>
                  </a:lnTo>
                  <a:lnTo>
                    <a:pt x="27546" y="262686"/>
                  </a:lnTo>
                  <a:lnTo>
                    <a:pt x="30607" y="287413"/>
                  </a:lnTo>
                  <a:lnTo>
                    <a:pt x="40182" y="304406"/>
                  </a:lnTo>
                  <a:lnTo>
                    <a:pt x="56756" y="314223"/>
                  </a:lnTo>
                  <a:lnTo>
                    <a:pt x="80886" y="317373"/>
                  </a:lnTo>
                  <a:lnTo>
                    <a:pt x="90335" y="316826"/>
                  </a:lnTo>
                  <a:lnTo>
                    <a:pt x="98412" y="315264"/>
                  </a:lnTo>
                  <a:lnTo>
                    <a:pt x="104711" y="312813"/>
                  </a:lnTo>
                  <a:lnTo>
                    <a:pt x="108851" y="309575"/>
                  </a:lnTo>
                  <a:lnTo>
                    <a:pt x="129933" y="283997"/>
                  </a:lnTo>
                  <a:close/>
                </a:path>
                <a:path w="386714" h="317500">
                  <a:moveTo>
                    <a:pt x="386562" y="294500"/>
                  </a:moveTo>
                  <a:lnTo>
                    <a:pt x="356870" y="266306"/>
                  </a:lnTo>
                  <a:lnTo>
                    <a:pt x="356870" y="186855"/>
                  </a:lnTo>
                  <a:lnTo>
                    <a:pt x="356082" y="165125"/>
                  </a:lnTo>
                  <a:lnTo>
                    <a:pt x="341807" y="125768"/>
                  </a:lnTo>
                  <a:lnTo>
                    <a:pt x="307009" y="109004"/>
                  </a:lnTo>
                  <a:lnTo>
                    <a:pt x="291896" y="107810"/>
                  </a:lnTo>
                  <a:lnTo>
                    <a:pt x="282714" y="108292"/>
                  </a:lnTo>
                  <a:lnTo>
                    <a:pt x="274574" y="109766"/>
                  </a:lnTo>
                  <a:lnTo>
                    <a:pt x="267576" y="112268"/>
                  </a:lnTo>
                  <a:lnTo>
                    <a:pt x="261785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77" y="0"/>
                  </a:lnTo>
                  <a:lnTo>
                    <a:pt x="193001" y="9677"/>
                  </a:lnTo>
                  <a:lnTo>
                    <a:pt x="183946" y="12179"/>
                  </a:lnTo>
                  <a:lnTo>
                    <a:pt x="173202" y="14478"/>
                  </a:lnTo>
                  <a:lnTo>
                    <a:pt x="160197" y="16687"/>
                  </a:lnTo>
                  <a:lnTo>
                    <a:pt x="144386" y="18923"/>
                  </a:lnTo>
                  <a:lnTo>
                    <a:pt x="144386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73" y="294500"/>
                  </a:lnTo>
                  <a:lnTo>
                    <a:pt x="144373" y="311010"/>
                  </a:lnTo>
                  <a:lnTo>
                    <a:pt x="199872" y="309740"/>
                  </a:lnTo>
                  <a:lnTo>
                    <a:pt x="208521" y="309829"/>
                  </a:lnTo>
                  <a:lnTo>
                    <a:pt x="221322" y="310057"/>
                  </a:lnTo>
                  <a:lnTo>
                    <a:pt x="237921" y="310464"/>
                  </a:lnTo>
                  <a:lnTo>
                    <a:pt x="257949" y="311010"/>
                  </a:lnTo>
                  <a:lnTo>
                    <a:pt x="257949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41" y="162864"/>
                  </a:lnTo>
                  <a:lnTo>
                    <a:pt x="238569" y="153581"/>
                  </a:lnTo>
                  <a:lnTo>
                    <a:pt x="250253" y="147091"/>
                  </a:lnTo>
                  <a:lnTo>
                    <a:pt x="263956" y="144653"/>
                  </a:lnTo>
                  <a:lnTo>
                    <a:pt x="282244" y="147548"/>
                  </a:lnTo>
                  <a:lnTo>
                    <a:pt x="294817" y="156502"/>
                  </a:lnTo>
                  <a:lnTo>
                    <a:pt x="302056" y="171983"/>
                  </a:lnTo>
                  <a:lnTo>
                    <a:pt x="304393" y="194398"/>
                  </a:lnTo>
                  <a:lnTo>
                    <a:pt x="304393" y="311010"/>
                  </a:lnTo>
                  <a:lnTo>
                    <a:pt x="330365" y="310070"/>
                  </a:lnTo>
                  <a:lnTo>
                    <a:pt x="337604" y="309829"/>
                  </a:lnTo>
                  <a:lnTo>
                    <a:pt x="343115" y="309740"/>
                  </a:lnTo>
                  <a:lnTo>
                    <a:pt x="347179" y="309765"/>
                  </a:lnTo>
                  <a:lnTo>
                    <a:pt x="353060" y="309905"/>
                  </a:lnTo>
                  <a:lnTo>
                    <a:pt x="364820" y="310286"/>
                  </a:lnTo>
                  <a:lnTo>
                    <a:pt x="386562" y="311010"/>
                  </a:lnTo>
                  <a:lnTo>
                    <a:pt x="386562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4588" y="2722879"/>
              <a:ext cx="205206" cy="2108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2419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9248" y="2730487"/>
              <a:ext cx="67106" cy="20067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3146386"/>
            <a:ext cx="98666" cy="9866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421851" y="3086163"/>
            <a:ext cx="570230" cy="212090"/>
          </a:xfrm>
          <a:custGeom>
            <a:avLst/>
            <a:gdLst/>
            <a:ahLst/>
            <a:cxnLst/>
            <a:rect l="l" t="t" r="r" b="b"/>
            <a:pathLst>
              <a:path w="570230" h="212089">
                <a:moveTo>
                  <a:pt x="147408" y="10795"/>
                </a:moveTo>
                <a:lnTo>
                  <a:pt x="81749" y="9931"/>
                </a:lnTo>
                <a:lnTo>
                  <a:pt x="71932" y="10274"/>
                </a:lnTo>
                <a:lnTo>
                  <a:pt x="63525" y="10439"/>
                </a:lnTo>
                <a:lnTo>
                  <a:pt x="56413" y="10502"/>
                </a:lnTo>
                <a:lnTo>
                  <a:pt x="45008" y="10502"/>
                </a:lnTo>
                <a:lnTo>
                  <a:pt x="37922" y="10452"/>
                </a:lnTo>
                <a:lnTo>
                  <a:pt x="0" y="10071"/>
                </a:lnTo>
                <a:lnTo>
                  <a:pt x="0" y="18961"/>
                </a:lnTo>
                <a:lnTo>
                  <a:pt x="28397" y="45567"/>
                </a:lnTo>
                <a:lnTo>
                  <a:pt x="28397" y="173964"/>
                </a:lnTo>
                <a:lnTo>
                  <a:pt x="0" y="200571"/>
                </a:lnTo>
                <a:lnTo>
                  <a:pt x="0" y="209461"/>
                </a:lnTo>
                <a:lnTo>
                  <a:pt x="11582" y="208915"/>
                </a:lnTo>
                <a:lnTo>
                  <a:pt x="21678" y="208508"/>
                </a:lnTo>
                <a:lnTo>
                  <a:pt x="31407" y="208280"/>
                </a:lnTo>
                <a:lnTo>
                  <a:pt x="41859" y="208191"/>
                </a:lnTo>
                <a:lnTo>
                  <a:pt x="52362" y="208280"/>
                </a:lnTo>
                <a:lnTo>
                  <a:pt x="62191" y="208521"/>
                </a:lnTo>
                <a:lnTo>
                  <a:pt x="72390" y="208915"/>
                </a:lnTo>
                <a:lnTo>
                  <a:pt x="84035" y="209461"/>
                </a:lnTo>
                <a:lnTo>
                  <a:pt x="84035" y="200571"/>
                </a:lnTo>
                <a:lnTo>
                  <a:pt x="55638" y="174091"/>
                </a:lnTo>
                <a:lnTo>
                  <a:pt x="55638" y="115125"/>
                </a:lnTo>
                <a:lnTo>
                  <a:pt x="61823" y="114757"/>
                </a:lnTo>
                <a:lnTo>
                  <a:pt x="68580" y="114477"/>
                </a:lnTo>
                <a:lnTo>
                  <a:pt x="76238" y="114312"/>
                </a:lnTo>
                <a:lnTo>
                  <a:pt x="85178" y="114249"/>
                </a:lnTo>
                <a:lnTo>
                  <a:pt x="98729" y="114427"/>
                </a:lnTo>
                <a:lnTo>
                  <a:pt x="123050" y="141109"/>
                </a:lnTo>
                <a:lnTo>
                  <a:pt x="131648" y="141109"/>
                </a:lnTo>
                <a:lnTo>
                  <a:pt x="130886" y="117132"/>
                </a:lnTo>
                <a:lnTo>
                  <a:pt x="130797" y="112687"/>
                </a:lnTo>
                <a:lnTo>
                  <a:pt x="130784" y="109270"/>
                </a:lnTo>
                <a:lnTo>
                  <a:pt x="130797" y="106172"/>
                </a:lnTo>
                <a:lnTo>
                  <a:pt x="130886" y="101676"/>
                </a:lnTo>
                <a:lnTo>
                  <a:pt x="131648" y="75996"/>
                </a:lnTo>
                <a:lnTo>
                  <a:pt x="123050" y="75996"/>
                </a:lnTo>
                <a:lnTo>
                  <a:pt x="87198" y="101523"/>
                </a:lnTo>
                <a:lnTo>
                  <a:pt x="78549" y="101473"/>
                </a:lnTo>
                <a:lnTo>
                  <a:pt x="70561" y="101320"/>
                </a:lnTo>
                <a:lnTo>
                  <a:pt x="62992" y="101053"/>
                </a:lnTo>
                <a:lnTo>
                  <a:pt x="55651" y="100672"/>
                </a:lnTo>
                <a:lnTo>
                  <a:pt x="55651" y="24917"/>
                </a:lnTo>
                <a:lnTo>
                  <a:pt x="61683" y="23736"/>
                </a:lnTo>
                <a:lnTo>
                  <a:pt x="67868" y="23037"/>
                </a:lnTo>
                <a:lnTo>
                  <a:pt x="75603" y="22733"/>
                </a:lnTo>
                <a:lnTo>
                  <a:pt x="86334" y="22644"/>
                </a:lnTo>
                <a:lnTo>
                  <a:pt x="96939" y="22948"/>
                </a:lnTo>
                <a:lnTo>
                  <a:pt x="132791" y="29629"/>
                </a:lnTo>
                <a:lnTo>
                  <a:pt x="132791" y="54178"/>
                </a:lnTo>
                <a:lnTo>
                  <a:pt x="142836" y="54178"/>
                </a:lnTo>
                <a:lnTo>
                  <a:pt x="143103" y="41948"/>
                </a:lnTo>
                <a:lnTo>
                  <a:pt x="143941" y="30784"/>
                </a:lnTo>
                <a:lnTo>
                  <a:pt x="145364" y="20472"/>
                </a:lnTo>
                <a:lnTo>
                  <a:pt x="147408" y="10795"/>
                </a:lnTo>
                <a:close/>
              </a:path>
              <a:path w="570230" h="212089">
                <a:moveTo>
                  <a:pt x="210210" y="19367"/>
                </a:moveTo>
                <a:lnTo>
                  <a:pt x="202463" y="11353"/>
                </a:lnTo>
                <a:lnTo>
                  <a:pt x="185839" y="11353"/>
                </a:lnTo>
                <a:lnTo>
                  <a:pt x="178384" y="18796"/>
                </a:lnTo>
                <a:lnTo>
                  <a:pt x="178384" y="35687"/>
                </a:lnTo>
                <a:lnTo>
                  <a:pt x="185839" y="43116"/>
                </a:lnTo>
                <a:lnTo>
                  <a:pt x="202476" y="43116"/>
                </a:lnTo>
                <a:lnTo>
                  <a:pt x="210185" y="35687"/>
                </a:lnTo>
                <a:lnTo>
                  <a:pt x="210210" y="19367"/>
                </a:lnTo>
                <a:close/>
              </a:path>
              <a:path w="570230" h="212089">
                <a:moveTo>
                  <a:pt x="231444" y="200609"/>
                </a:moveTo>
                <a:lnTo>
                  <a:pt x="208495" y="199174"/>
                </a:lnTo>
                <a:lnTo>
                  <a:pt x="207632" y="197154"/>
                </a:lnTo>
                <a:lnTo>
                  <a:pt x="207632" y="74764"/>
                </a:lnTo>
                <a:lnTo>
                  <a:pt x="205054" y="73596"/>
                </a:lnTo>
                <a:lnTo>
                  <a:pt x="194017" y="77749"/>
                </a:lnTo>
                <a:lnTo>
                  <a:pt x="182892" y="81114"/>
                </a:lnTo>
                <a:lnTo>
                  <a:pt x="171653" y="83680"/>
                </a:lnTo>
                <a:lnTo>
                  <a:pt x="160312" y="85394"/>
                </a:lnTo>
                <a:lnTo>
                  <a:pt x="160312" y="93446"/>
                </a:lnTo>
                <a:lnTo>
                  <a:pt x="182397" y="93446"/>
                </a:lnTo>
                <a:lnTo>
                  <a:pt x="183553" y="95453"/>
                </a:lnTo>
                <a:lnTo>
                  <a:pt x="183553" y="197154"/>
                </a:lnTo>
                <a:lnTo>
                  <a:pt x="182676" y="199174"/>
                </a:lnTo>
                <a:lnTo>
                  <a:pt x="182473" y="199174"/>
                </a:lnTo>
                <a:lnTo>
                  <a:pt x="159740" y="200609"/>
                </a:lnTo>
                <a:lnTo>
                  <a:pt x="159740" y="209499"/>
                </a:lnTo>
                <a:lnTo>
                  <a:pt x="185724" y="208394"/>
                </a:lnTo>
                <a:lnTo>
                  <a:pt x="190995" y="208254"/>
                </a:lnTo>
                <a:lnTo>
                  <a:pt x="200177" y="208254"/>
                </a:lnTo>
                <a:lnTo>
                  <a:pt x="205435" y="208394"/>
                </a:lnTo>
                <a:lnTo>
                  <a:pt x="231444" y="209499"/>
                </a:lnTo>
                <a:lnTo>
                  <a:pt x="231444" y="208254"/>
                </a:lnTo>
                <a:lnTo>
                  <a:pt x="231444" y="200609"/>
                </a:lnTo>
                <a:close/>
              </a:path>
              <a:path w="570230" h="212089">
                <a:moveTo>
                  <a:pt x="400316" y="200596"/>
                </a:moveTo>
                <a:lnTo>
                  <a:pt x="388556" y="199732"/>
                </a:lnTo>
                <a:lnTo>
                  <a:pt x="378802" y="199161"/>
                </a:lnTo>
                <a:lnTo>
                  <a:pt x="377939" y="197434"/>
                </a:lnTo>
                <a:lnTo>
                  <a:pt x="377939" y="123596"/>
                </a:lnTo>
                <a:lnTo>
                  <a:pt x="374967" y="101600"/>
                </a:lnTo>
                <a:lnTo>
                  <a:pt x="369112" y="91363"/>
                </a:lnTo>
                <a:lnTo>
                  <a:pt x="366026" y="85991"/>
                </a:lnTo>
                <a:lnTo>
                  <a:pt x="351078" y="76682"/>
                </a:lnTo>
                <a:lnTo>
                  <a:pt x="330047" y="73583"/>
                </a:lnTo>
                <a:lnTo>
                  <a:pt x="319430" y="73583"/>
                </a:lnTo>
                <a:lnTo>
                  <a:pt x="313410" y="75603"/>
                </a:lnTo>
                <a:lnTo>
                  <a:pt x="307390" y="80784"/>
                </a:lnTo>
                <a:lnTo>
                  <a:pt x="285597" y="99783"/>
                </a:lnTo>
                <a:lnTo>
                  <a:pt x="285597" y="74726"/>
                </a:lnTo>
                <a:lnTo>
                  <a:pt x="283044" y="73583"/>
                </a:lnTo>
                <a:lnTo>
                  <a:pt x="271983" y="77724"/>
                </a:lnTo>
                <a:lnTo>
                  <a:pt x="260858" y="81089"/>
                </a:lnTo>
                <a:lnTo>
                  <a:pt x="249618" y="83654"/>
                </a:lnTo>
                <a:lnTo>
                  <a:pt x="238277" y="85369"/>
                </a:lnTo>
                <a:lnTo>
                  <a:pt x="238277" y="93421"/>
                </a:lnTo>
                <a:lnTo>
                  <a:pt x="260362" y="93421"/>
                </a:lnTo>
                <a:lnTo>
                  <a:pt x="261518" y="95427"/>
                </a:lnTo>
                <a:lnTo>
                  <a:pt x="261505" y="197142"/>
                </a:lnTo>
                <a:lnTo>
                  <a:pt x="260642" y="199161"/>
                </a:lnTo>
                <a:lnTo>
                  <a:pt x="260223" y="199161"/>
                </a:lnTo>
                <a:lnTo>
                  <a:pt x="237998" y="200596"/>
                </a:lnTo>
                <a:lnTo>
                  <a:pt x="237998" y="209486"/>
                </a:lnTo>
                <a:lnTo>
                  <a:pt x="259816" y="208534"/>
                </a:lnTo>
                <a:lnTo>
                  <a:pt x="267119" y="208292"/>
                </a:lnTo>
                <a:lnTo>
                  <a:pt x="279793" y="208292"/>
                </a:lnTo>
                <a:lnTo>
                  <a:pt x="287032" y="208534"/>
                </a:lnTo>
                <a:lnTo>
                  <a:pt x="308965" y="209486"/>
                </a:lnTo>
                <a:lnTo>
                  <a:pt x="308965" y="208292"/>
                </a:lnTo>
                <a:lnTo>
                  <a:pt x="308965" y="200596"/>
                </a:lnTo>
                <a:lnTo>
                  <a:pt x="286575" y="199161"/>
                </a:lnTo>
                <a:lnTo>
                  <a:pt x="286359" y="199161"/>
                </a:lnTo>
                <a:lnTo>
                  <a:pt x="285610" y="197434"/>
                </a:lnTo>
                <a:lnTo>
                  <a:pt x="285496" y="118325"/>
                </a:lnTo>
                <a:lnTo>
                  <a:pt x="321843" y="91363"/>
                </a:lnTo>
                <a:lnTo>
                  <a:pt x="334886" y="93967"/>
                </a:lnTo>
                <a:lnTo>
                  <a:pt x="344906" y="101333"/>
                </a:lnTo>
                <a:lnTo>
                  <a:pt x="351332" y="112852"/>
                </a:lnTo>
                <a:lnTo>
                  <a:pt x="353606" y="127876"/>
                </a:lnTo>
                <a:lnTo>
                  <a:pt x="353593" y="209486"/>
                </a:lnTo>
                <a:lnTo>
                  <a:pt x="370116" y="208292"/>
                </a:lnTo>
                <a:lnTo>
                  <a:pt x="381355" y="208292"/>
                </a:lnTo>
                <a:lnTo>
                  <a:pt x="400316" y="209486"/>
                </a:lnTo>
                <a:lnTo>
                  <a:pt x="400316" y="208292"/>
                </a:lnTo>
                <a:lnTo>
                  <a:pt x="400316" y="200596"/>
                </a:lnTo>
                <a:close/>
              </a:path>
              <a:path w="570230" h="212089">
                <a:moveTo>
                  <a:pt x="569963" y="200609"/>
                </a:moveTo>
                <a:lnTo>
                  <a:pt x="547014" y="199174"/>
                </a:lnTo>
                <a:lnTo>
                  <a:pt x="546150" y="197167"/>
                </a:lnTo>
                <a:lnTo>
                  <a:pt x="546150" y="182702"/>
                </a:lnTo>
                <a:lnTo>
                  <a:pt x="546150" y="87553"/>
                </a:lnTo>
                <a:lnTo>
                  <a:pt x="546150" y="82880"/>
                </a:lnTo>
                <a:lnTo>
                  <a:pt x="546150" y="2324"/>
                </a:lnTo>
                <a:lnTo>
                  <a:pt x="543572" y="0"/>
                </a:lnTo>
                <a:lnTo>
                  <a:pt x="534441" y="3238"/>
                </a:lnTo>
                <a:lnTo>
                  <a:pt x="524954" y="5842"/>
                </a:lnTo>
                <a:lnTo>
                  <a:pt x="513600" y="8191"/>
                </a:lnTo>
                <a:lnTo>
                  <a:pt x="498830" y="10617"/>
                </a:lnTo>
                <a:lnTo>
                  <a:pt x="498830" y="18643"/>
                </a:lnTo>
                <a:lnTo>
                  <a:pt x="520052" y="18643"/>
                </a:lnTo>
                <a:lnTo>
                  <a:pt x="522058" y="21793"/>
                </a:lnTo>
                <a:lnTo>
                  <a:pt x="522058" y="82880"/>
                </a:lnTo>
                <a:lnTo>
                  <a:pt x="522058" y="105892"/>
                </a:lnTo>
                <a:lnTo>
                  <a:pt x="522033" y="146418"/>
                </a:lnTo>
                <a:lnTo>
                  <a:pt x="521906" y="156438"/>
                </a:lnTo>
                <a:lnTo>
                  <a:pt x="521360" y="162890"/>
                </a:lnTo>
                <a:lnTo>
                  <a:pt x="521296" y="163664"/>
                </a:lnTo>
                <a:lnTo>
                  <a:pt x="492302" y="193916"/>
                </a:lnTo>
                <a:lnTo>
                  <a:pt x="482193" y="195503"/>
                </a:lnTo>
                <a:lnTo>
                  <a:pt x="464769" y="191173"/>
                </a:lnTo>
                <a:lnTo>
                  <a:pt x="451065" y="179082"/>
                </a:lnTo>
                <a:lnTo>
                  <a:pt x="442099" y="160604"/>
                </a:lnTo>
                <a:lnTo>
                  <a:pt x="438886" y="137096"/>
                </a:lnTo>
                <a:lnTo>
                  <a:pt x="441706" y="116192"/>
                </a:lnTo>
                <a:lnTo>
                  <a:pt x="449859" y="100634"/>
                </a:lnTo>
                <a:lnTo>
                  <a:pt x="462838" y="90919"/>
                </a:lnTo>
                <a:lnTo>
                  <a:pt x="480187" y="87553"/>
                </a:lnTo>
                <a:lnTo>
                  <a:pt x="488429" y="88252"/>
                </a:lnTo>
                <a:lnTo>
                  <a:pt x="522058" y="105892"/>
                </a:lnTo>
                <a:lnTo>
                  <a:pt x="522058" y="82880"/>
                </a:lnTo>
                <a:lnTo>
                  <a:pt x="511365" y="78498"/>
                </a:lnTo>
                <a:lnTo>
                  <a:pt x="502729" y="75628"/>
                </a:lnTo>
                <a:lnTo>
                  <a:pt x="495236" y="74079"/>
                </a:lnTo>
                <a:lnTo>
                  <a:pt x="487934" y="73596"/>
                </a:lnTo>
                <a:lnTo>
                  <a:pt x="480187" y="73596"/>
                </a:lnTo>
                <a:lnTo>
                  <a:pt x="440905" y="92316"/>
                </a:lnTo>
                <a:lnTo>
                  <a:pt x="415848" y="128866"/>
                </a:lnTo>
                <a:lnTo>
                  <a:pt x="413943" y="146418"/>
                </a:lnTo>
                <a:lnTo>
                  <a:pt x="415366" y="162890"/>
                </a:lnTo>
                <a:lnTo>
                  <a:pt x="435737" y="199948"/>
                </a:lnTo>
                <a:lnTo>
                  <a:pt x="477608" y="212039"/>
                </a:lnTo>
                <a:lnTo>
                  <a:pt x="483349" y="212039"/>
                </a:lnTo>
                <a:lnTo>
                  <a:pt x="489940" y="210870"/>
                </a:lnTo>
                <a:lnTo>
                  <a:pt x="491375" y="209715"/>
                </a:lnTo>
                <a:lnTo>
                  <a:pt x="508114" y="195503"/>
                </a:lnTo>
                <a:lnTo>
                  <a:pt x="523214" y="182702"/>
                </a:lnTo>
                <a:lnTo>
                  <a:pt x="521843" y="208229"/>
                </a:lnTo>
                <a:lnTo>
                  <a:pt x="521779" y="209499"/>
                </a:lnTo>
                <a:lnTo>
                  <a:pt x="535838" y="208648"/>
                </a:lnTo>
                <a:lnTo>
                  <a:pt x="540423" y="208229"/>
                </a:lnTo>
                <a:lnTo>
                  <a:pt x="556196" y="208229"/>
                </a:lnTo>
                <a:lnTo>
                  <a:pt x="558203" y="208864"/>
                </a:lnTo>
                <a:lnTo>
                  <a:pt x="563943" y="208864"/>
                </a:lnTo>
                <a:lnTo>
                  <a:pt x="569963" y="209499"/>
                </a:lnTo>
                <a:lnTo>
                  <a:pt x="569963" y="208229"/>
                </a:lnTo>
                <a:lnTo>
                  <a:pt x="569963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149" y="3086176"/>
            <a:ext cx="151422" cy="21203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305009" y="3116274"/>
            <a:ext cx="910590" cy="184785"/>
          </a:xfrm>
          <a:custGeom>
            <a:avLst/>
            <a:gdLst/>
            <a:ahLst/>
            <a:cxnLst/>
            <a:rect l="l" t="t" r="r" b="b"/>
            <a:pathLst>
              <a:path w="910589" h="184785">
                <a:moveTo>
                  <a:pt x="162318" y="170484"/>
                </a:moveTo>
                <a:lnTo>
                  <a:pt x="150558" y="169621"/>
                </a:lnTo>
                <a:lnTo>
                  <a:pt x="140804" y="169049"/>
                </a:lnTo>
                <a:lnTo>
                  <a:pt x="139941" y="167322"/>
                </a:lnTo>
                <a:lnTo>
                  <a:pt x="139941" y="93484"/>
                </a:lnTo>
                <a:lnTo>
                  <a:pt x="136969" y="71488"/>
                </a:lnTo>
                <a:lnTo>
                  <a:pt x="131114" y="61252"/>
                </a:lnTo>
                <a:lnTo>
                  <a:pt x="128028" y="55880"/>
                </a:lnTo>
                <a:lnTo>
                  <a:pt x="113080" y="46570"/>
                </a:lnTo>
                <a:lnTo>
                  <a:pt x="92049" y="43472"/>
                </a:lnTo>
                <a:lnTo>
                  <a:pt x="81432" y="43472"/>
                </a:lnTo>
                <a:lnTo>
                  <a:pt x="75412" y="45491"/>
                </a:lnTo>
                <a:lnTo>
                  <a:pt x="69392" y="50673"/>
                </a:lnTo>
                <a:lnTo>
                  <a:pt x="47599" y="69672"/>
                </a:lnTo>
                <a:lnTo>
                  <a:pt x="47599" y="44615"/>
                </a:lnTo>
                <a:lnTo>
                  <a:pt x="45046" y="43472"/>
                </a:lnTo>
                <a:lnTo>
                  <a:pt x="33985" y="47612"/>
                </a:lnTo>
                <a:lnTo>
                  <a:pt x="22860" y="50977"/>
                </a:lnTo>
                <a:lnTo>
                  <a:pt x="11620" y="53543"/>
                </a:lnTo>
                <a:lnTo>
                  <a:pt x="279" y="55257"/>
                </a:lnTo>
                <a:lnTo>
                  <a:pt x="279" y="63309"/>
                </a:lnTo>
                <a:lnTo>
                  <a:pt x="22364" y="63309"/>
                </a:lnTo>
                <a:lnTo>
                  <a:pt x="23520" y="65316"/>
                </a:lnTo>
                <a:lnTo>
                  <a:pt x="23507" y="167030"/>
                </a:lnTo>
                <a:lnTo>
                  <a:pt x="22644" y="169049"/>
                </a:lnTo>
                <a:lnTo>
                  <a:pt x="22225" y="169049"/>
                </a:lnTo>
                <a:lnTo>
                  <a:pt x="0" y="170484"/>
                </a:lnTo>
                <a:lnTo>
                  <a:pt x="0" y="179374"/>
                </a:lnTo>
                <a:lnTo>
                  <a:pt x="21818" y="178422"/>
                </a:lnTo>
                <a:lnTo>
                  <a:pt x="29121" y="178181"/>
                </a:lnTo>
                <a:lnTo>
                  <a:pt x="41795" y="178181"/>
                </a:lnTo>
                <a:lnTo>
                  <a:pt x="49034" y="178422"/>
                </a:lnTo>
                <a:lnTo>
                  <a:pt x="70967" y="179374"/>
                </a:lnTo>
                <a:lnTo>
                  <a:pt x="70967" y="178181"/>
                </a:lnTo>
                <a:lnTo>
                  <a:pt x="70967" y="170484"/>
                </a:lnTo>
                <a:lnTo>
                  <a:pt x="48577" y="169049"/>
                </a:lnTo>
                <a:lnTo>
                  <a:pt x="48361" y="169049"/>
                </a:lnTo>
                <a:lnTo>
                  <a:pt x="47612" y="167322"/>
                </a:lnTo>
                <a:lnTo>
                  <a:pt x="47498" y="88214"/>
                </a:lnTo>
                <a:lnTo>
                  <a:pt x="83845" y="61252"/>
                </a:lnTo>
                <a:lnTo>
                  <a:pt x="96888" y="63855"/>
                </a:lnTo>
                <a:lnTo>
                  <a:pt x="106908" y="71221"/>
                </a:lnTo>
                <a:lnTo>
                  <a:pt x="113334" y="82740"/>
                </a:lnTo>
                <a:lnTo>
                  <a:pt x="115608" y="97764"/>
                </a:lnTo>
                <a:lnTo>
                  <a:pt x="115595" y="179374"/>
                </a:lnTo>
                <a:lnTo>
                  <a:pt x="132118" y="178181"/>
                </a:lnTo>
                <a:lnTo>
                  <a:pt x="143357" y="178181"/>
                </a:lnTo>
                <a:lnTo>
                  <a:pt x="162318" y="179374"/>
                </a:lnTo>
                <a:lnTo>
                  <a:pt x="162318" y="178181"/>
                </a:lnTo>
                <a:lnTo>
                  <a:pt x="162318" y="170484"/>
                </a:lnTo>
                <a:close/>
              </a:path>
              <a:path w="910589" h="184785">
                <a:moveTo>
                  <a:pt x="294398" y="98018"/>
                </a:moveTo>
                <a:lnTo>
                  <a:pt x="290576" y="75590"/>
                </a:lnTo>
                <a:lnTo>
                  <a:pt x="279768" y="58394"/>
                </a:lnTo>
                <a:lnTo>
                  <a:pt x="270573" y="52374"/>
                </a:lnTo>
                <a:lnTo>
                  <a:pt x="268859" y="51257"/>
                </a:lnTo>
                <a:lnTo>
                  <a:pt x="268859" y="101053"/>
                </a:lnTo>
                <a:lnTo>
                  <a:pt x="251917" y="101688"/>
                </a:lnTo>
                <a:lnTo>
                  <a:pt x="251079" y="101688"/>
                </a:lnTo>
                <a:lnTo>
                  <a:pt x="244017" y="101854"/>
                </a:lnTo>
                <a:lnTo>
                  <a:pt x="228130" y="101854"/>
                </a:lnTo>
                <a:lnTo>
                  <a:pt x="222948" y="101688"/>
                </a:lnTo>
                <a:lnTo>
                  <a:pt x="221284" y="101688"/>
                </a:lnTo>
                <a:lnTo>
                  <a:pt x="210921" y="101053"/>
                </a:lnTo>
                <a:lnTo>
                  <a:pt x="200596" y="100177"/>
                </a:lnTo>
                <a:lnTo>
                  <a:pt x="200647" y="98018"/>
                </a:lnTo>
                <a:lnTo>
                  <a:pt x="200723" y="95250"/>
                </a:lnTo>
                <a:lnTo>
                  <a:pt x="200825" y="91249"/>
                </a:lnTo>
                <a:lnTo>
                  <a:pt x="227609" y="53797"/>
                </a:lnTo>
                <a:lnTo>
                  <a:pt x="237591" y="52374"/>
                </a:lnTo>
                <a:lnTo>
                  <a:pt x="247053" y="52374"/>
                </a:lnTo>
                <a:lnTo>
                  <a:pt x="267944" y="88430"/>
                </a:lnTo>
                <a:lnTo>
                  <a:pt x="268795" y="100177"/>
                </a:lnTo>
                <a:lnTo>
                  <a:pt x="268859" y="101053"/>
                </a:lnTo>
                <a:lnTo>
                  <a:pt x="268859" y="51257"/>
                </a:lnTo>
                <a:lnTo>
                  <a:pt x="262940" y="47383"/>
                </a:lnTo>
                <a:lnTo>
                  <a:pt x="241058" y="43497"/>
                </a:lnTo>
                <a:lnTo>
                  <a:pt x="232803" y="44208"/>
                </a:lnTo>
                <a:lnTo>
                  <a:pt x="191274" y="65290"/>
                </a:lnTo>
                <a:lnTo>
                  <a:pt x="173380" y="115582"/>
                </a:lnTo>
                <a:lnTo>
                  <a:pt x="174167" y="128689"/>
                </a:lnTo>
                <a:lnTo>
                  <a:pt x="195389" y="170497"/>
                </a:lnTo>
                <a:lnTo>
                  <a:pt x="237617" y="184467"/>
                </a:lnTo>
                <a:lnTo>
                  <a:pt x="245592" y="184023"/>
                </a:lnTo>
                <a:lnTo>
                  <a:pt x="284365" y="169811"/>
                </a:lnTo>
                <a:lnTo>
                  <a:pt x="284746" y="169214"/>
                </a:lnTo>
                <a:lnTo>
                  <a:pt x="285508" y="168059"/>
                </a:lnTo>
                <a:lnTo>
                  <a:pt x="291236" y="158089"/>
                </a:lnTo>
                <a:lnTo>
                  <a:pt x="287515" y="155168"/>
                </a:lnTo>
                <a:lnTo>
                  <a:pt x="275678" y="162153"/>
                </a:lnTo>
                <a:lnTo>
                  <a:pt x="266611" y="166458"/>
                </a:lnTo>
                <a:lnTo>
                  <a:pt x="258673" y="168617"/>
                </a:lnTo>
                <a:lnTo>
                  <a:pt x="250228" y="169214"/>
                </a:lnTo>
                <a:lnTo>
                  <a:pt x="236893" y="167690"/>
                </a:lnTo>
                <a:lnTo>
                  <a:pt x="204584" y="139534"/>
                </a:lnTo>
                <a:lnTo>
                  <a:pt x="200037" y="112077"/>
                </a:lnTo>
                <a:lnTo>
                  <a:pt x="241909" y="112077"/>
                </a:lnTo>
                <a:lnTo>
                  <a:pt x="255574" y="111899"/>
                </a:lnTo>
                <a:lnTo>
                  <a:pt x="267855" y="111252"/>
                </a:lnTo>
                <a:lnTo>
                  <a:pt x="280136" y="110020"/>
                </a:lnTo>
                <a:lnTo>
                  <a:pt x="293827" y="108064"/>
                </a:lnTo>
                <a:lnTo>
                  <a:pt x="294119" y="104051"/>
                </a:lnTo>
                <a:lnTo>
                  <a:pt x="294347" y="101854"/>
                </a:lnTo>
                <a:lnTo>
                  <a:pt x="294398" y="98018"/>
                </a:lnTo>
                <a:close/>
              </a:path>
              <a:path w="910589" h="184785">
                <a:moveTo>
                  <a:pt x="438150" y="170484"/>
                </a:moveTo>
                <a:lnTo>
                  <a:pt x="420077" y="169621"/>
                </a:lnTo>
                <a:lnTo>
                  <a:pt x="418934" y="167322"/>
                </a:lnTo>
                <a:lnTo>
                  <a:pt x="418934" y="154584"/>
                </a:lnTo>
                <a:lnTo>
                  <a:pt x="418934" y="104673"/>
                </a:lnTo>
                <a:lnTo>
                  <a:pt x="418934" y="100774"/>
                </a:lnTo>
                <a:lnTo>
                  <a:pt x="416547" y="74269"/>
                </a:lnTo>
                <a:lnTo>
                  <a:pt x="416521" y="74041"/>
                </a:lnTo>
                <a:lnTo>
                  <a:pt x="409790" y="58737"/>
                </a:lnTo>
                <a:lnTo>
                  <a:pt x="408749" y="56349"/>
                </a:lnTo>
                <a:lnTo>
                  <a:pt x="394728" y="46532"/>
                </a:lnTo>
                <a:lnTo>
                  <a:pt x="373621" y="43484"/>
                </a:lnTo>
                <a:lnTo>
                  <a:pt x="364528" y="44094"/>
                </a:lnTo>
                <a:lnTo>
                  <a:pt x="355727" y="45897"/>
                </a:lnTo>
                <a:lnTo>
                  <a:pt x="347205" y="48945"/>
                </a:lnTo>
                <a:lnTo>
                  <a:pt x="338924" y="53263"/>
                </a:lnTo>
                <a:lnTo>
                  <a:pt x="323723" y="62471"/>
                </a:lnTo>
                <a:lnTo>
                  <a:pt x="323723" y="81165"/>
                </a:lnTo>
                <a:lnTo>
                  <a:pt x="331177" y="83185"/>
                </a:lnTo>
                <a:lnTo>
                  <a:pt x="334899" y="74269"/>
                </a:lnTo>
                <a:lnTo>
                  <a:pt x="339026" y="66154"/>
                </a:lnTo>
                <a:lnTo>
                  <a:pt x="343242" y="61442"/>
                </a:lnTo>
                <a:lnTo>
                  <a:pt x="348805" y="59270"/>
                </a:lnTo>
                <a:lnTo>
                  <a:pt x="356984" y="58737"/>
                </a:lnTo>
                <a:lnTo>
                  <a:pt x="374332" y="60820"/>
                </a:lnTo>
                <a:lnTo>
                  <a:pt x="386270" y="67348"/>
                </a:lnTo>
                <a:lnTo>
                  <a:pt x="393319" y="78790"/>
                </a:lnTo>
                <a:lnTo>
                  <a:pt x="395986" y="95592"/>
                </a:lnTo>
                <a:lnTo>
                  <a:pt x="395986" y="104673"/>
                </a:lnTo>
                <a:lnTo>
                  <a:pt x="395986" y="142671"/>
                </a:lnTo>
                <a:lnTo>
                  <a:pt x="358419" y="165404"/>
                </a:lnTo>
                <a:lnTo>
                  <a:pt x="350202" y="163550"/>
                </a:lnTo>
                <a:lnTo>
                  <a:pt x="343357" y="158546"/>
                </a:lnTo>
                <a:lnTo>
                  <a:pt x="338645" y="151206"/>
                </a:lnTo>
                <a:lnTo>
                  <a:pt x="336956" y="142671"/>
                </a:lnTo>
                <a:lnTo>
                  <a:pt x="336905" y="142379"/>
                </a:lnTo>
                <a:lnTo>
                  <a:pt x="337934" y="134569"/>
                </a:lnTo>
                <a:lnTo>
                  <a:pt x="368122" y="110007"/>
                </a:lnTo>
                <a:lnTo>
                  <a:pt x="395986" y="104673"/>
                </a:lnTo>
                <a:lnTo>
                  <a:pt x="395986" y="95592"/>
                </a:lnTo>
                <a:lnTo>
                  <a:pt x="342480" y="107442"/>
                </a:lnTo>
                <a:lnTo>
                  <a:pt x="312229" y="146532"/>
                </a:lnTo>
                <a:lnTo>
                  <a:pt x="314680" y="161544"/>
                </a:lnTo>
                <a:lnTo>
                  <a:pt x="321792" y="172656"/>
                </a:lnTo>
                <a:lnTo>
                  <a:pt x="333235" y="179603"/>
                </a:lnTo>
                <a:lnTo>
                  <a:pt x="333463" y="179603"/>
                </a:lnTo>
                <a:lnTo>
                  <a:pt x="348361" y="181927"/>
                </a:lnTo>
                <a:lnTo>
                  <a:pt x="353529" y="181927"/>
                </a:lnTo>
                <a:lnTo>
                  <a:pt x="358406" y="181051"/>
                </a:lnTo>
                <a:lnTo>
                  <a:pt x="360413" y="179603"/>
                </a:lnTo>
                <a:lnTo>
                  <a:pt x="380593" y="165404"/>
                </a:lnTo>
                <a:lnTo>
                  <a:pt x="395986" y="154584"/>
                </a:lnTo>
                <a:lnTo>
                  <a:pt x="394614" y="178104"/>
                </a:lnTo>
                <a:lnTo>
                  <a:pt x="394550" y="179374"/>
                </a:lnTo>
                <a:lnTo>
                  <a:pt x="413194" y="178104"/>
                </a:lnTo>
                <a:lnTo>
                  <a:pt x="418363" y="178104"/>
                </a:lnTo>
                <a:lnTo>
                  <a:pt x="438150" y="179374"/>
                </a:lnTo>
                <a:lnTo>
                  <a:pt x="438150" y="178104"/>
                </a:lnTo>
                <a:lnTo>
                  <a:pt x="438150" y="170484"/>
                </a:lnTo>
                <a:close/>
              </a:path>
              <a:path w="910589" h="184785">
                <a:moveTo>
                  <a:pt x="553847" y="46659"/>
                </a:moveTo>
                <a:lnTo>
                  <a:pt x="550697" y="44640"/>
                </a:lnTo>
                <a:lnTo>
                  <a:pt x="545528" y="43484"/>
                </a:lnTo>
                <a:lnTo>
                  <a:pt x="540372" y="43484"/>
                </a:lnTo>
                <a:lnTo>
                  <a:pt x="500507" y="74282"/>
                </a:lnTo>
                <a:lnTo>
                  <a:pt x="500507" y="44640"/>
                </a:lnTo>
                <a:lnTo>
                  <a:pt x="497928" y="43484"/>
                </a:lnTo>
                <a:lnTo>
                  <a:pt x="486892" y="47637"/>
                </a:lnTo>
                <a:lnTo>
                  <a:pt x="475767" y="51003"/>
                </a:lnTo>
                <a:lnTo>
                  <a:pt x="464527" y="53568"/>
                </a:lnTo>
                <a:lnTo>
                  <a:pt x="453186" y="55283"/>
                </a:lnTo>
                <a:lnTo>
                  <a:pt x="453174" y="63322"/>
                </a:lnTo>
                <a:lnTo>
                  <a:pt x="475259" y="63322"/>
                </a:lnTo>
                <a:lnTo>
                  <a:pt x="476415" y="65328"/>
                </a:lnTo>
                <a:lnTo>
                  <a:pt x="476415" y="167030"/>
                </a:lnTo>
                <a:lnTo>
                  <a:pt x="475551" y="169037"/>
                </a:lnTo>
                <a:lnTo>
                  <a:pt x="465797" y="169621"/>
                </a:lnTo>
                <a:lnTo>
                  <a:pt x="452602" y="170484"/>
                </a:lnTo>
                <a:lnTo>
                  <a:pt x="452602" y="179374"/>
                </a:lnTo>
                <a:lnTo>
                  <a:pt x="475284" y="178422"/>
                </a:lnTo>
                <a:lnTo>
                  <a:pt x="482244" y="178193"/>
                </a:lnTo>
                <a:lnTo>
                  <a:pt x="487883" y="178104"/>
                </a:lnTo>
                <a:lnTo>
                  <a:pt x="491744" y="178130"/>
                </a:lnTo>
                <a:lnTo>
                  <a:pt x="497306" y="178269"/>
                </a:lnTo>
                <a:lnTo>
                  <a:pt x="508406" y="178650"/>
                </a:lnTo>
                <a:lnTo>
                  <a:pt x="528891" y="179374"/>
                </a:lnTo>
                <a:lnTo>
                  <a:pt x="528891" y="170484"/>
                </a:lnTo>
                <a:lnTo>
                  <a:pt x="513981" y="169621"/>
                </a:lnTo>
                <a:lnTo>
                  <a:pt x="501078" y="168757"/>
                </a:lnTo>
                <a:lnTo>
                  <a:pt x="500507" y="167894"/>
                </a:lnTo>
                <a:lnTo>
                  <a:pt x="500507" y="99326"/>
                </a:lnTo>
                <a:lnTo>
                  <a:pt x="502513" y="87083"/>
                </a:lnTo>
                <a:lnTo>
                  <a:pt x="507987" y="77000"/>
                </a:lnTo>
                <a:lnTo>
                  <a:pt x="516102" y="70154"/>
                </a:lnTo>
                <a:lnTo>
                  <a:pt x="526034" y="67627"/>
                </a:lnTo>
                <a:lnTo>
                  <a:pt x="534644" y="67627"/>
                </a:lnTo>
                <a:lnTo>
                  <a:pt x="540664" y="71755"/>
                </a:lnTo>
                <a:lnTo>
                  <a:pt x="545249" y="81165"/>
                </a:lnTo>
                <a:lnTo>
                  <a:pt x="551268" y="81165"/>
                </a:lnTo>
                <a:lnTo>
                  <a:pt x="553847" y="46659"/>
                </a:lnTo>
                <a:close/>
              </a:path>
              <a:path w="910589" h="184785">
                <a:moveTo>
                  <a:pt x="688098" y="98018"/>
                </a:moveTo>
                <a:lnTo>
                  <a:pt x="684276" y="75590"/>
                </a:lnTo>
                <a:lnTo>
                  <a:pt x="673468" y="58394"/>
                </a:lnTo>
                <a:lnTo>
                  <a:pt x="664273" y="52374"/>
                </a:lnTo>
                <a:lnTo>
                  <a:pt x="662559" y="51257"/>
                </a:lnTo>
                <a:lnTo>
                  <a:pt x="662559" y="101053"/>
                </a:lnTo>
                <a:lnTo>
                  <a:pt x="645617" y="101688"/>
                </a:lnTo>
                <a:lnTo>
                  <a:pt x="644779" y="101688"/>
                </a:lnTo>
                <a:lnTo>
                  <a:pt x="637717" y="101854"/>
                </a:lnTo>
                <a:lnTo>
                  <a:pt x="621830" y="101854"/>
                </a:lnTo>
                <a:lnTo>
                  <a:pt x="616648" y="101688"/>
                </a:lnTo>
                <a:lnTo>
                  <a:pt x="614984" y="101688"/>
                </a:lnTo>
                <a:lnTo>
                  <a:pt x="604621" y="101053"/>
                </a:lnTo>
                <a:lnTo>
                  <a:pt x="594296" y="100177"/>
                </a:lnTo>
                <a:lnTo>
                  <a:pt x="594347" y="98018"/>
                </a:lnTo>
                <a:lnTo>
                  <a:pt x="594423" y="95250"/>
                </a:lnTo>
                <a:lnTo>
                  <a:pt x="594525" y="91249"/>
                </a:lnTo>
                <a:lnTo>
                  <a:pt x="621309" y="53797"/>
                </a:lnTo>
                <a:lnTo>
                  <a:pt x="631291" y="52374"/>
                </a:lnTo>
                <a:lnTo>
                  <a:pt x="640753" y="52374"/>
                </a:lnTo>
                <a:lnTo>
                  <a:pt x="661644" y="88430"/>
                </a:lnTo>
                <a:lnTo>
                  <a:pt x="662495" y="100177"/>
                </a:lnTo>
                <a:lnTo>
                  <a:pt x="662559" y="101053"/>
                </a:lnTo>
                <a:lnTo>
                  <a:pt x="662559" y="51257"/>
                </a:lnTo>
                <a:lnTo>
                  <a:pt x="656640" y="47383"/>
                </a:lnTo>
                <a:lnTo>
                  <a:pt x="634758" y="43497"/>
                </a:lnTo>
                <a:lnTo>
                  <a:pt x="626503" y="44208"/>
                </a:lnTo>
                <a:lnTo>
                  <a:pt x="584974" y="65290"/>
                </a:lnTo>
                <a:lnTo>
                  <a:pt x="567080" y="115582"/>
                </a:lnTo>
                <a:lnTo>
                  <a:pt x="567867" y="128689"/>
                </a:lnTo>
                <a:lnTo>
                  <a:pt x="589089" y="170497"/>
                </a:lnTo>
                <a:lnTo>
                  <a:pt x="631317" y="184467"/>
                </a:lnTo>
                <a:lnTo>
                  <a:pt x="639292" y="184023"/>
                </a:lnTo>
                <a:lnTo>
                  <a:pt x="678065" y="169811"/>
                </a:lnTo>
                <a:lnTo>
                  <a:pt x="678446" y="169214"/>
                </a:lnTo>
                <a:lnTo>
                  <a:pt x="679208" y="168059"/>
                </a:lnTo>
                <a:lnTo>
                  <a:pt x="684936" y="158089"/>
                </a:lnTo>
                <a:lnTo>
                  <a:pt x="681215" y="155168"/>
                </a:lnTo>
                <a:lnTo>
                  <a:pt x="669378" y="162153"/>
                </a:lnTo>
                <a:lnTo>
                  <a:pt x="660311" y="166458"/>
                </a:lnTo>
                <a:lnTo>
                  <a:pt x="652373" y="168617"/>
                </a:lnTo>
                <a:lnTo>
                  <a:pt x="643928" y="169214"/>
                </a:lnTo>
                <a:lnTo>
                  <a:pt x="630593" y="167690"/>
                </a:lnTo>
                <a:lnTo>
                  <a:pt x="598284" y="139534"/>
                </a:lnTo>
                <a:lnTo>
                  <a:pt x="593737" y="112077"/>
                </a:lnTo>
                <a:lnTo>
                  <a:pt x="635609" y="112077"/>
                </a:lnTo>
                <a:lnTo>
                  <a:pt x="649274" y="111899"/>
                </a:lnTo>
                <a:lnTo>
                  <a:pt x="661555" y="111252"/>
                </a:lnTo>
                <a:lnTo>
                  <a:pt x="673836" y="110020"/>
                </a:lnTo>
                <a:lnTo>
                  <a:pt x="687527" y="108064"/>
                </a:lnTo>
                <a:lnTo>
                  <a:pt x="687819" y="104051"/>
                </a:lnTo>
                <a:lnTo>
                  <a:pt x="688047" y="101854"/>
                </a:lnTo>
                <a:lnTo>
                  <a:pt x="688098" y="98018"/>
                </a:lnTo>
                <a:close/>
              </a:path>
              <a:path w="910589" h="184785">
                <a:moveTo>
                  <a:pt x="808901" y="126822"/>
                </a:moveTo>
                <a:lnTo>
                  <a:pt x="774890" y="102235"/>
                </a:lnTo>
                <a:lnTo>
                  <a:pt x="758710" y="98717"/>
                </a:lnTo>
                <a:lnTo>
                  <a:pt x="743902" y="94932"/>
                </a:lnTo>
                <a:lnTo>
                  <a:pt x="734250" y="90106"/>
                </a:lnTo>
                <a:lnTo>
                  <a:pt x="729018" y="83654"/>
                </a:lnTo>
                <a:lnTo>
                  <a:pt x="727443" y="74968"/>
                </a:lnTo>
                <a:lnTo>
                  <a:pt x="729272" y="65341"/>
                </a:lnTo>
                <a:lnTo>
                  <a:pt x="734644" y="58242"/>
                </a:lnTo>
                <a:lnTo>
                  <a:pt x="743280" y="53873"/>
                </a:lnTo>
                <a:lnTo>
                  <a:pt x="754976" y="52374"/>
                </a:lnTo>
                <a:lnTo>
                  <a:pt x="768362" y="54203"/>
                </a:lnTo>
                <a:lnTo>
                  <a:pt x="779094" y="59232"/>
                </a:lnTo>
                <a:lnTo>
                  <a:pt x="786231" y="66852"/>
                </a:lnTo>
                <a:lnTo>
                  <a:pt x="788822" y="76415"/>
                </a:lnTo>
                <a:lnTo>
                  <a:pt x="788822" y="83159"/>
                </a:lnTo>
                <a:lnTo>
                  <a:pt x="796848" y="83159"/>
                </a:lnTo>
                <a:lnTo>
                  <a:pt x="797064" y="72301"/>
                </a:lnTo>
                <a:lnTo>
                  <a:pt x="797344" y="64008"/>
                </a:lnTo>
                <a:lnTo>
                  <a:pt x="797725" y="57162"/>
                </a:lnTo>
                <a:lnTo>
                  <a:pt x="798283" y="50673"/>
                </a:lnTo>
                <a:lnTo>
                  <a:pt x="787692" y="47358"/>
                </a:lnTo>
                <a:lnTo>
                  <a:pt x="778344" y="45135"/>
                </a:lnTo>
                <a:lnTo>
                  <a:pt x="769645" y="43878"/>
                </a:lnTo>
                <a:lnTo>
                  <a:pt x="760996" y="43472"/>
                </a:lnTo>
                <a:lnTo>
                  <a:pt x="738568" y="46380"/>
                </a:lnTo>
                <a:lnTo>
                  <a:pt x="721690" y="54698"/>
                </a:lnTo>
                <a:lnTo>
                  <a:pt x="711060" y="67906"/>
                </a:lnTo>
                <a:lnTo>
                  <a:pt x="707351" y="85445"/>
                </a:lnTo>
                <a:lnTo>
                  <a:pt x="708545" y="95110"/>
                </a:lnTo>
                <a:lnTo>
                  <a:pt x="743686" y="121145"/>
                </a:lnTo>
                <a:lnTo>
                  <a:pt x="769327" y="127685"/>
                </a:lnTo>
                <a:lnTo>
                  <a:pt x="777633" y="130492"/>
                </a:lnTo>
                <a:lnTo>
                  <a:pt x="783336" y="134632"/>
                </a:lnTo>
                <a:lnTo>
                  <a:pt x="786625" y="140309"/>
                </a:lnTo>
                <a:lnTo>
                  <a:pt x="787679" y="147650"/>
                </a:lnTo>
                <a:lnTo>
                  <a:pt x="785101" y="158407"/>
                </a:lnTo>
                <a:lnTo>
                  <a:pt x="777913" y="166827"/>
                </a:lnTo>
                <a:lnTo>
                  <a:pt x="766889" y="172313"/>
                </a:lnTo>
                <a:lnTo>
                  <a:pt x="752817" y="174269"/>
                </a:lnTo>
                <a:lnTo>
                  <a:pt x="738314" y="172427"/>
                </a:lnTo>
                <a:lnTo>
                  <a:pt x="726935" y="167271"/>
                </a:lnTo>
                <a:lnTo>
                  <a:pt x="719493" y="159334"/>
                </a:lnTo>
                <a:lnTo>
                  <a:pt x="716826" y="149186"/>
                </a:lnTo>
                <a:lnTo>
                  <a:pt x="716826" y="137071"/>
                </a:lnTo>
                <a:lnTo>
                  <a:pt x="708190" y="137096"/>
                </a:lnTo>
                <a:lnTo>
                  <a:pt x="708025" y="150241"/>
                </a:lnTo>
                <a:lnTo>
                  <a:pt x="707542" y="160464"/>
                </a:lnTo>
                <a:lnTo>
                  <a:pt x="706666" y="169100"/>
                </a:lnTo>
                <a:lnTo>
                  <a:pt x="705358" y="177482"/>
                </a:lnTo>
                <a:lnTo>
                  <a:pt x="715937" y="180657"/>
                </a:lnTo>
                <a:lnTo>
                  <a:pt x="725652" y="182829"/>
                </a:lnTo>
                <a:lnTo>
                  <a:pt x="735037" y="184061"/>
                </a:lnTo>
                <a:lnTo>
                  <a:pt x="744651" y="184454"/>
                </a:lnTo>
                <a:lnTo>
                  <a:pt x="770534" y="180848"/>
                </a:lnTo>
                <a:lnTo>
                  <a:pt x="790854" y="170776"/>
                </a:lnTo>
                <a:lnTo>
                  <a:pt x="804138" y="155384"/>
                </a:lnTo>
                <a:lnTo>
                  <a:pt x="808901" y="135801"/>
                </a:lnTo>
                <a:lnTo>
                  <a:pt x="808901" y="126822"/>
                </a:lnTo>
                <a:close/>
              </a:path>
              <a:path w="910589" h="184785">
                <a:moveTo>
                  <a:pt x="910183" y="53301"/>
                </a:moveTo>
                <a:lnTo>
                  <a:pt x="870889" y="55029"/>
                </a:lnTo>
                <a:lnTo>
                  <a:pt x="870889" y="44081"/>
                </a:lnTo>
                <a:lnTo>
                  <a:pt x="871054" y="35191"/>
                </a:lnTo>
                <a:lnTo>
                  <a:pt x="871601" y="26022"/>
                </a:lnTo>
                <a:lnTo>
                  <a:pt x="872578" y="15659"/>
                </a:lnTo>
                <a:lnTo>
                  <a:pt x="874039" y="3187"/>
                </a:lnTo>
                <a:lnTo>
                  <a:pt x="870597" y="0"/>
                </a:lnTo>
                <a:lnTo>
                  <a:pt x="865124" y="3136"/>
                </a:lnTo>
                <a:lnTo>
                  <a:pt x="859155" y="6019"/>
                </a:lnTo>
                <a:lnTo>
                  <a:pt x="852805" y="8636"/>
                </a:lnTo>
                <a:lnTo>
                  <a:pt x="846213" y="10947"/>
                </a:lnTo>
                <a:lnTo>
                  <a:pt x="847077" y="19570"/>
                </a:lnTo>
                <a:lnTo>
                  <a:pt x="847356" y="25031"/>
                </a:lnTo>
                <a:lnTo>
                  <a:pt x="847356" y="53759"/>
                </a:lnTo>
                <a:lnTo>
                  <a:pt x="824992" y="63817"/>
                </a:lnTo>
                <a:lnTo>
                  <a:pt x="824992" y="69850"/>
                </a:lnTo>
                <a:lnTo>
                  <a:pt x="846785" y="68707"/>
                </a:lnTo>
                <a:lnTo>
                  <a:pt x="846785" y="151460"/>
                </a:lnTo>
                <a:lnTo>
                  <a:pt x="848601" y="165201"/>
                </a:lnTo>
                <a:lnTo>
                  <a:pt x="854265" y="174675"/>
                </a:lnTo>
                <a:lnTo>
                  <a:pt x="864082" y="180162"/>
                </a:lnTo>
                <a:lnTo>
                  <a:pt x="878332" y="181927"/>
                </a:lnTo>
                <a:lnTo>
                  <a:pt x="884936" y="181927"/>
                </a:lnTo>
                <a:lnTo>
                  <a:pt x="891806" y="180467"/>
                </a:lnTo>
                <a:lnTo>
                  <a:pt x="893533" y="178435"/>
                </a:lnTo>
                <a:lnTo>
                  <a:pt x="907300" y="162991"/>
                </a:lnTo>
                <a:lnTo>
                  <a:pt x="903579" y="158038"/>
                </a:lnTo>
                <a:lnTo>
                  <a:pt x="896404" y="162534"/>
                </a:lnTo>
                <a:lnTo>
                  <a:pt x="892098" y="164147"/>
                </a:lnTo>
                <a:lnTo>
                  <a:pt x="875474" y="164147"/>
                </a:lnTo>
                <a:lnTo>
                  <a:pt x="870889" y="158394"/>
                </a:lnTo>
                <a:lnTo>
                  <a:pt x="870889" y="68846"/>
                </a:lnTo>
                <a:lnTo>
                  <a:pt x="907605" y="68846"/>
                </a:lnTo>
                <a:lnTo>
                  <a:pt x="910183" y="533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2769" y="3474046"/>
            <a:ext cx="98666" cy="9866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421851" y="3423932"/>
            <a:ext cx="683895" cy="204470"/>
          </a:xfrm>
          <a:custGeom>
            <a:avLst/>
            <a:gdLst/>
            <a:ahLst/>
            <a:cxnLst/>
            <a:rect l="l" t="t" r="r" b="b"/>
            <a:pathLst>
              <a:path w="683894" h="204470">
                <a:moveTo>
                  <a:pt x="209080" y="88074"/>
                </a:moveTo>
                <a:lnTo>
                  <a:pt x="201942" y="51803"/>
                </a:lnTo>
                <a:lnTo>
                  <a:pt x="181724" y="24028"/>
                </a:lnTo>
                <a:lnTo>
                  <a:pt x="178396" y="22161"/>
                </a:lnTo>
                <a:lnTo>
                  <a:pt x="178396" y="95478"/>
                </a:lnTo>
                <a:lnTo>
                  <a:pt x="176568" y="118148"/>
                </a:lnTo>
                <a:lnTo>
                  <a:pt x="162166" y="154444"/>
                </a:lnTo>
                <a:lnTo>
                  <a:pt x="121983" y="182499"/>
                </a:lnTo>
                <a:lnTo>
                  <a:pt x="82880" y="186690"/>
                </a:lnTo>
                <a:lnTo>
                  <a:pt x="76085" y="186690"/>
                </a:lnTo>
                <a:lnTo>
                  <a:pt x="65951" y="186194"/>
                </a:lnTo>
                <a:lnTo>
                  <a:pt x="59232" y="185483"/>
                </a:lnTo>
                <a:lnTo>
                  <a:pt x="53340" y="184391"/>
                </a:lnTo>
                <a:lnTo>
                  <a:pt x="53340" y="13728"/>
                </a:lnTo>
                <a:lnTo>
                  <a:pt x="59436" y="12763"/>
                </a:lnTo>
                <a:lnTo>
                  <a:pt x="66141" y="12090"/>
                </a:lnTo>
                <a:lnTo>
                  <a:pt x="65684" y="12090"/>
                </a:lnTo>
                <a:lnTo>
                  <a:pt x="75196" y="11582"/>
                </a:lnTo>
                <a:lnTo>
                  <a:pt x="85178" y="11417"/>
                </a:lnTo>
                <a:lnTo>
                  <a:pt x="101053" y="12090"/>
                </a:lnTo>
                <a:lnTo>
                  <a:pt x="141109" y="20624"/>
                </a:lnTo>
                <a:lnTo>
                  <a:pt x="173367" y="58343"/>
                </a:lnTo>
                <a:lnTo>
                  <a:pt x="178396" y="95478"/>
                </a:lnTo>
                <a:lnTo>
                  <a:pt x="178396" y="22161"/>
                </a:lnTo>
                <a:lnTo>
                  <a:pt x="159321" y="11417"/>
                </a:lnTo>
                <a:lnTo>
                  <a:pt x="150152" y="6261"/>
                </a:lnTo>
                <a:lnTo>
                  <a:pt x="116649" y="1168"/>
                </a:lnTo>
                <a:lnTo>
                  <a:pt x="108978" y="0"/>
                </a:lnTo>
                <a:lnTo>
                  <a:pt x="98082" y="0"/>
                </a:lnTo>
                <a:lnTo>
                  <a:pt x="75946" y="939"/>
                </a:lnTo>
                <a:lnTo>
                  <a:pt x="75260" y="939"/>
                </a:lnTo>
                <a:lnTo>
                  <a:pt x="67398" y="1168"/>
                </a:lnTo>
                <a:lnTo>
                  <a:pt x="49961" y="1168"/>
                </a:lnTo>
                <a:lnTo>
                  <a:pt x="0" y="0"/>
                </a:lnTo>
                <a:lnTo>
                  <a:pt x="0" y="8890"/>
                </a:lnTo>
                <a:lnTo>
                  <a:pt x="26098" y="178663"/>
                </a:lnTo>
                <a:lnTo>
                  <a:pt x="23520" y="184937"/>
                </a:lnTo>
                <a:lnTo>
                  <a:pt x="18935" y="187210"/>
                </a:lnTo>
                <a:lnTo>
                  <a:pt x="10033" y="191757"/>
                </a:lnTo>
                <a:lnTo>
                  <a:pt x="10033" y="198970"/>
                </a:lnTo>
                <a:lnTo>
                  <a:pt x="39966" y="198221"/>
                </a:lnTo>
                <a:lnTo>
                  <a:pt x="66751" y="198221"/>
                </a:lnTo>
                <a:lnTo>
                  <a:pt x="85140" y="199224"/>
                </a:lnTo>
                <a:lnTo>
                  <a:pt x="89331" y="199377"/>
                </a:lnTo>
                <a:lnTo>
                  <a:pt x="91490" y="199377"/>
                </a:lnTo>
                <a:lnTo>
                  <a:pt x="108267" y="198221"/>
                </a:lnTo>
                <a:lnTo>
                  <a:pt x="117322" y="197599"/>
                </a:lnTo>
                <a:lnTo>
                  <a:pt x="139890" y="192176"/>
                </a:lnTo>
                <a:lnTo>
                  <a:pt x="151549" y="186690"/>
                </a:lnTo>
                <a:lnTo>
                  <a:pt x="159321" y="183045"/>
                </a:lnTo>
                <a:lnTo>
                  <a:pt x="175806" y="170116"/>
                </a:lnTo>
                <a:lnTo>
                  <a:pt x="189712" y="153022"/>
                </a:lnTo>
                <a:lnTo>
                  <a:pt x="200177" y="132969"/>
                </a:lnTo>
                <a:lnTo>
                  <a:pt x="206781" y="110985"/>
                </a:lnTo>
                <a:lnTo>
                  <a:pt x="209080" y="88074"/>
                </a:lnTo>
                <a:close/>
              </a:path>
              <a:path w="683894" h="204470">
                <a:moveTo>
                  <a:pt x="272440" y="9258"/>
                </a:moveTo>
                <a:lnTo>
                  <a:pt x="264693" y="1244"/>
                </a:lnTo>
                <a:lnTo>
                  <a:pt x="248069" y="1244"/>
                </a:lnTo>
                <a:lnTo>
                  <a:pt x="240614" y="8686"/>
                </a:lnTo>
                <a:lnTo>
                  <a:pt x="240614" y="25577"/>
                </a:lnTo>
                <a:lnTo>
                  <a:pt x="248069" y="33007"/>
                </a:lnTo>
                <a:lnTo>
                  <a:pt x="264706" y="33007"/>
                </a:lnTo>
                <a:lnTo>
                  <a:pt x="272415" y="25577"/>
                </a:lnTo>
                <a:lnTo>
                  <a:pt x="272440" y="9258"/>
                </a:lnTo>
                <a:close/>
              </a:path>
              <a:path w="683894" h="204470">
                <a:moveTo>
                  <a:pt x="293674" y="190500"/>
                </a:moveTo>
                <a:lnTo>
                  <a:pt x="270725" y="189064"/>
                </a:lnTo>
                <a:lnTo>
                  <a:pt x="269862" y="187045"/>
                </a:lnTo>
                <a:lnTo>
                  <a:pt x="269862" y="64655"/>
                </a:lnTo>
                <a:lnTo>
                  <a:pt x="267284" y="63487"/>
                </a:lnTo>
                <a:lnTo>
                  <a:pt x="256247" y="67640"/>
                </a:lnTo>
                <a:lnTo>
                  <a:pt x="245122" y="71005"/>
                </a:lnTo>
                <a:lnTo>
                  <a:pt x="233883" y="73571"/>
                </a:lnTo>
                <a:lnTo>
                  <a:pt x="222542" y="75285"/>
                </a:lnTo>
                <a:lnTo>
                  <a:pt x="222542" y="83337"/>
                </a:lnTo>
                <a:lnTo>
                  <a:pt x="244627" y="83337"/>
                </a:lnTo>
                <a:lnTo>
                  <a:pt x="245783" y="85344"/>
                </a:lnTo>
                <a:lnTo>
                  <a:pt x="245783" y="187045"/>
                </a:lnTo>
                <a:lnTo>
                  <a:pt x="244906" y="189064"/>
                </a:lnTo>
                <a:lnTo>
                  <a:pt x="244703" y="189064"/>
                </a:lnTo>
                <a:lnTo>
                  <a:pt x="221970" y="190500"/>
                </a:lnTo>
                <a:lnTo>
                  <a:pt x="221970" y="199390"/>
                </a:lnTo>
                <a:lnTo>
                  <a:pt x="247954" y="198285"/>
                </a:lnTo>
                <a:lnTo>
                  <a:pt x="253225" y="198145"/>
                </a:lnTo>
                <a:lnTo>
                  <a:pt x="262407" y="198145"/>
                </a:lnTo>
                <a:lnTo>
                  <a:pt x="267665" y="198285"/>
                </a:lnTo>
                <a:lnTo>
                  <a:pt x="293674" y="199390"/>
                </a:lnTo>
                <a:lnTo>
                  <a:pt x="293674" y="198145"/>
                </a:lnTo>
                <a:lnTo>
                  <a:pt x="293674" y="190500"/>
                </a:lnTo>
                <a:close/>
              </a:path>
              <a:path w="683894" h="204470">
                <a:moveTo>
                  <a:pt x="411899" y="146824"/>
                </a:moveTo>
                <a:lnTo>
                  <a:pt x="377888" y="122237"/>
                </a:lnTo>
                <a:lnTo>
                  <a:pt x="361708" y="118719"/>
                </a:lnTo>
                <a:lnTo>
                  <a:pt x="346900" y="114935"/>
                </a:lnTo>
                <a:lnTo>
                  <a:pt x="337248" y="110109"/>
                </a:lnTo>
                <a:lnTo>
                  <a:pt x="332016" y="103657"/>
                </a:lnTo>
                <a:lnTo>
                  <a:pt x="330441" y="94970"/>
                </a:lnTo>
                <a:lnTo>
                  <a:pt x="332270" y="85344"/>
                </a:lnTo>
                <a:lnTo>
                  <a:pt x="337642" y="78244"/>
                </a:lnTo>
                <a:lnTo>
                  <a:pt x="346278" y="73875"/>
                </a:lnTo>
                <a:lnTo>
                  <a:pt x="357974" y="72377"/>
                </a:lnTo>
                <a:lnTo>
                  <a:pt x="371360" y="74206"/>
                </a:lnTo>
                <a:lnTo>
                  <a:pt x="382092" y="79235"/>
                </a:lnTo>
                <a:lnTo>
                  <a:pt x="389229" y="86855"/>
                </a:lnTo>
                <a:lnTo>
                  <a:pt x="391807" y="96418"/>
                </a:lnTo>
                <a:lnTo>
                  <a:pt x="391807" y="103162"/>
                </a:lnTo>
                <a:lnTo>
                  <a:pt x="399846" y="103162"/>
                </a:lnTo>
                <a:lnTo>
                  <a:pt x="400062" y="92303"/>
                </a:lnTo>
                <a:lnTo>
                  <a:pt x="400342" y="84010"/>
                </a:lnTo>
                <a:lnTo>
                  <a:pt x="400723" y="77165"/>
                </a:lnTo>
                <a:lnTo>
                  <a:pt x="401281" y="70675"/>
                </a:lnTo>
                <a:lnTo>
                  <a:pt x="390690" y="67360"/>
                </a:lnTo>
                <a:lnTo>
                  <a:pt x="381342" y="65138"/>
                </a:lnTo>
                <a:lnTo>
                  <a:pt x="372643" y="63881"/>
                </a:lnTo>
                <a:lnTo>
                  <a:pt x="363994" y="63474"/>
                </a:lnTo>
                <a:lnTo>
                  <a:pt x="341566" y="66382"/>
                </a:lnTo>
                <a:lnTo>
                  <a:pt x="324700" y="74701"/>
                </a:lnTo>
                <a:lnTo>
                  <a:pt x="314058" y="87909"/>
                </a:lnTo>
                <a:lnTo>
                  <a:pt x="310362" y="105448"/>
                </a:lnTo>
                <a:lnTo>
                  <a:pt x="311543" y="115112"/>
                </a:lnTo>
                <a:lnTo>
                  <a:pt x="346684" y="141147"/>
                </a:lnTo>
                <a:lnTo>
                  <a:pt x="372325" y="147688"/>
                </a:lnTo>
                <a:lnTo>
                  <a:pt x="380631" y="150495"/>
                </a:lnTo>
                <a:lnTo>
                  <a:pt x="386334" y="154635"/>
                </a:lnTo>
                <a:lnTo>
                  <a:pt x="389623" y="160312"/>
                </a:lnTo>
                <a:lnTo>
                  <a:pt x="390677" y="167652"/>
                </a:lnTo>
                <a:lnTo>
                  <a:pt x="388099" y="178409"/>
                </a:lnTo>
                <a:lnTo>
                  <a:pt x="380911" y="186829"/>
                </a:lnTo>
                <a:lnTo>
                  <a:pt x="369887" y="192316"/>
                </a:lnTo>
                <a:lnTo>
                  <a:pt x="355815" y="194271"/>
                </a:lnTo>
                <a:lnTo>
                  <a:pt x="341312" y="192430"/>
                </a:lnTo>
                <a:lnTo>
                  <a:pt x="329933" y="187274"/>
                </a:lnTo>
                <a:lnTo>
                  <a:pt x="322491" y="179336"/>
                </a:lnTo>
                <a:lnTo>
                  <a:pt x="319824" y="169189"/>
                </a:lnTo>
                <a:lnTo>
                  <a:pt x="319824" y="157073"/>
                </a:lnTo>
                <a:lnTo>
                  <a:pt x="311188" y="157099"/>
                </a:lnTo>
                <a:lnTo>
                  <a:pt x="311023" y="170243"/>
                </a:lnTo>
                <a:lnTo>
                  <a:pt x="310540" y="180467"/>
                </a:lnTo>
                <a:lnTo>
                  <a:pt x="309664" y="189103"/>
                </a:lnTo>
                <a:lnTo>
                  <a:pt x="308356" y="197485"/>
                </a:lnTo>
                <a:lnTo>
                  <a:pt x="318935" y="200660"/>
                </a:lnTo>
                <a:lnTo>
                  <a:pt x="328650" y="202831"/>
                </a:lnTo>
                <a:lnTo>
                  <a:pt x="338035" y="204063"/>
                </a:lnTo>
                <a:lnTo>
                  <a:pt x="347649" y="204457"/>
                </a:lnTo>
                <a:lnTo>
                  <a:pt x="373532" y="200850"/>
                </a:lnTo>
                <a:lnTo>
                  <a:pt x="393852" y="190779"/>
                </a:lnTo>
                <a:lnTo>
                  <a:pt x="407136" y="175387"/>
                </a:lnTo>
                <a:lnTo>
                  <a:pt x="411899" y="155803"/>
                </a:lnTo>
                <a:lnTo>
                  <a:pt x="411899" y="146824"/>
                </a:lnTo>
                <a:close/>
              </a:path>
              <a:path w="683894" h="204470">
                <a:moveTo>
                  <a:pt x="538861" y="73558"/>
                </a:moveTo>
                <a:lnTo>
                  <a:pt x="530466" y="69088"/>
                </a:lnTo>
                <a:lnTo>
                  <a:pt x="522325" y="65938"/>
                </a:lnTo>
                <a:lnTo>
                  <a:pt x="514121" y="64096"/>
                </a:lnTo>
                <a:lnTo>
                  <a:pt x="505587" y="63487"/>
                </a:lnTo>
                <a:lnTo>
                  <a:pt x="494842" y="64528"/>
                </a:lnTo>
                <a:lnTo>
                  <a:pt x="458546" y="79946"/>
                </a:lnTo>
                <a:lnTo>
                  <a:pt x="429831" y="120154"/>
                </a:lnTo>
                <a:lnTo>
                  <a:pt x="427863" y="138163"/>
                </a:lnTo>
                <a:lnTo>
                  <a:pt x="432714" y="164947"/>
                </a:lnTo>
                <a:lnTo>
                  <a:pt x="446278" y="185902"/>
                </a:lnTo>
                <a:lnTo>
                  <a:pt x="467055" y="199580"/>
                </a:lnTo>
                <a:lnTo>
                  <a:pt x="493534" y="204457"/>
                </a:lnTo>
                <a:lnTo>
                  <a:pt x="505561" y="203517"/>
                </a:lnTo>
                <a:lnTo>
                  <a:pt x="528243" y="184467"/>
                </a:lnTo>
                <a:lnTo>
                  <a:pt x="520801" y="187147"/>
                </a:lnTo>
                <a:lnTo>
                  <a:pt x="513422" y="188709"/>
                </a:lnTo>
                <a:lnTo>
                  <a:pt x="505866" y="189217"/>
                </a:lnTo>
                <a:lnTo>
                  <a:pt x="484187" y="184772"/>
                </a:lnTo>
                <a:lnTo>
                  <a:pt x="467537" y="172148"/>
                </a:lnTo>
                <a:lnTo>
                  <a:pt x="456857" y="152425"/>
                </a:lnTo>
                <a:lnTo>
                  <a:pt x="453085" y="126682"/>
                </a:lnTo>
                <a:lnTo>
                  <a:pt x="455739" y="106248"/>
                </a:lnTo>
                <a:lnTo>
                  <a:pt x="463486" y="91211"/>
                </a:lnTo>
                <a:lnTo>
                  <a:pt x="476084" y="81915"/>
                </a:lnTo>
                <a:lnTo>
                  <a:pt x="493255" y="78740"/>
                </a:lnTo>
                <a:lnTo>
                  <a:pt x="502767" y="79743"/>
                </a:lnTo>
                <a:lnTo>
                  <a:pt x="511810" y="82486"/>
                </a:lnTo>
                <a:lnTo>
                  <a:pt x="519455" y="86563"/>
                </a:lnTo>
                <a:lnTo>
                  <a:pt x="524789" y="91554"/>
                </a:lnTo>
                <a:lnTo>
                  <a:pt x="526808" y="108915"/>
                </a:lnTo>
                <a:lnTo>
                  <a:pt x="534847" y="108915"/>
                </a:lnTo>
                <a:lnTo>
                  <a:pt x="535101" y="99275"/>
                </a:lnTo>
                <a:lnTo>
                  <a:pt x="535876" y="90170"/>
                </a:lnTo>
                <a:lnTo>
                  <a:pt x="537133" y="81597"/>
                </a:lnTo>
                <a:lnTo>
                  <a:pt x="538861" y="73558"/>
                </a:lnTo>
                <a:close/>
              </a:path>
              <a:path w="683894" h="204470">
                <a:moveTo>
                  <a:pt x="683768" y="190487"/>
                </a:moveTo>
                <a:lnTo>
                  <a:pt x="665695" y="189623"/>
                </a:lnTo>
                <a:lnTo>
                  <a:pt x="664552" y="187325"/>
                </a:lnTo>
                <a:lnTo>
                  <a:pt x="664552" y="174586"/>
                </a:lnTo>
                <a:lnTo>
                  <a:pt x="664552" y="124675"/>
                </a:lnTo>
                <a:lnTo>
                  <a:pt x="664552" y="120777"/>
                </a:lnTo>
                <a:lnTo>
                  <a:pt x="662165" y="94272"/>
                </a:lnTo>
                <a:lnTo>
                  <a:pt x="662139" y="94043"/>
                </a:lnTo>
                <a:lnTo>
                  <a:pt x="655408" y="78740"/>
                </a:lnTo>
                <a:lnTo>
                  <a:pt x="654367" y="76352"/>
                </a:lnTo>
                <a:lnTo>
                  <a:pt x="640346" y="66535"/>
                </a:lnTo>
                <a:lnTo>
                  <a:pt x="619239" y="63487"/>
                </a:lnTo>
                <a:lnTo>
                  <a:pt x="610146" y="64096"/>
                </a:lnTo>
                <a:lnTo>
                  <a:pt x="601345" y="65900"/>
                </a:lnTo>
                <a:lnTo>
                  <a:pt x="592823" y="68948"/>
                </a:lnTo>
                <a:lnTo>
                  <a:pt x="584542" y="73266"/>
                </a:lnTo>
                <a:lnTo>
                  <a:pt x="569341" y="82473"/>
                </a:lnTo>
                <a:lnTo>
                  <a:pt x="569341" y="101168"/>
                </a:lnTo>
                <a:lnTo>
                  <a:pt x="576795" y="103187"/>
                </a:lnTo>
                <a:lnTo>
                  <a:pt x="580517" y="94272"/>
                </a:lnTo>
                <a:lnTo>
                  <a:pt x="584644" y="86156"/>
                </a:lnTo>
                <a:lnTo>
                  <a:pt x="588860" y="81445"/>
                </a:lnTo>
                <a:lnTo>
                  <a:pt x="594423" y="79273"/>
                </a:lnTo>
                <a:lnTo>
                  <a:pt x="602602" y="78740"/>
                </a:lnTo>
                <a:lnTo>
                  <a:pt x="619950" y="80822"/>
                </a:lnTo>
                <a:lnTo>
                  <a:pt x="631888" y="87350"/>
                </a:lnTo>
                <a:lnTo>
                  <a:pt x="638937" y="98793"/>
                </a:lnTo>
                <a:lnTo>
                  <a:pt x="641604" y="115595"/>
                </a:lnTo>
                <a:lnTo>
                  <a:pt x="641604" y="124675"/>
                </a:lnTo>
                <a:lnTo>
                  <a:pt x="641604" y="162674"/>
                </a:lnTo>
                <a:lnTo>
                  <a:pt x="604037" y="185407"/>
                </a:lnTo>
                <a:lnTo>
                  <a:pt x="595820" y="183553"/>
                </a:lnTo>
                <a:lnTo>
                  <a:pt x="588975" y="178549"/>
                </a:lnTo>
                <a:lnTo>
                  <a:pt x="584263" y="171208"/>
                </a:lnTo>
                <a:lnTo>
                  <a:pt x="582574" y="162674"/>
                </a:lnTo>
                <a:lnTo>
                  <a:pt x="582523" y="162382"/>
                </a:lnTo>
                <a:lnTo>
                  <a:pt x="583552" y="154571"/>
                </a:lnTo>
                <a:lnTo>
                  <a:pt x="613740" y="130009"/>
                </a:lnTo>
                <a:lnTo>
                  <a:pt x="641604" y="124675"/>
                </a:lnTo>
                <a:lnTo>
                  <a:pt x="641604" y="115595"/>
                </a:lnTo>
                <a:lnTo>
                  <a:pt x="588098" y="127444"/>
                </a:lnTo>
                <a:lnTo>
                  <a:pt x="557847" y="166535"/>
                </a:lnTo>
                <a:lnTo>
                  <a:pt x="560298" y="181546"/>
                </a:lnTo>
                <a:lnTo>
                  <a:pt x="567410" y="192659"/>
                </a:lnTo>
                <a:lnTo>
                  <a:pt x="578853" y="199605"/>
                </a:lnTo>
                <a:lnTo>
                  <a:pt x="579081" y="199605"/>
                </a:lnTo>
                <a:lnTo>
                  <a:pt x="593979" y="201930"/>
                </a:lnTo>
                <a:lnTo>
                  <a:pt x="599147" y="201930"/>
                </a:lnTo>
                <a:lnTo>
                  <a:pt x="604024" y="201053"/>
                </a:lnTo>
                <a:lnTo>
                  <a:pt x="606031" y="199605"/>
                </a:lnTo>
                <a:lnTo>
                  <a:pt x="626211" y="185407"/>
                </a:lnTo>
                <a:lnTo>
                  <a:pt x="641604" y="174586"/>
                </a:lnTo>
                <a:lnTo>
                  <a:pt x="640232" y="198107"/>
                </a:lnTo>
                <a:lnTo>
                  <a:pt x="640168" y="199377"/>
                </a:lnTo>
                <a:lnTo>
                  <a:pt x="658812" y="198107"/>
                </a:lnTo>
                <a:lnTo>
                  <a:pt x="663981" y="198107"/>
                </a:lnTo>
                <a:lnTo>
                  <a:pt x="683768" y="199377"/>
                </a:lnTo>
                <a:lnTo>
                  <a:pt x="683768" y="198107"/>
                </a:lnTo>
                <a:lnTo>
                  <a:pt x="683768" y="1904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1930" y="3086150"/>
            <a:ext cx="1458899" cy="54225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120072" y="3413823"/>
            <a:ext cx="273685" cy="212090"/>
          </a:xfrm>
          <a:custGeom>
            <a:avLst/>
            <a:gdLst/>
            <a:ahLst/>
            <a:cxnLst/>
            <a:rect l="l" t="t" r="r" b="b"/>
            <a:pathLst>
              <a:path w="273685" h="212089">
                <a:moveTo>
                  <a:pt x="101231" y="76771"/>
                </a:moveTo>
                <a:lnTo>
                  <a:pt x="98082" y="74752"/>
                </a:lnTo>
                <a:lnTo>
                  <a:pt x="92925" y="73596"/>
                </a:lnTo>
                <a:lnTo>
                  <a:pt x="87769" y="73596"/>
                </a:lnTo>
                <a:lnTo>
                  <a:pt x="47891" y="104394"/>
                </a:lnTo>
                <a:lnTo>
                  <a:pt x="47891" y="74752"/>
                </a:lnTo>
                <a:lnTo>
                  <a:pt x="45326" y="73596"/>
                </a:lnTo>
                <a:lnTo>
                  <a:pt x="34290" y="77749"/>
                </a:lnTo>
                <a:lnTo>
                  <a:pt x="23164" y="81114"/>
                </a:lnTo>
                <a:lnTo>
                  <a:pt x="11925" y="83680"/>
                </a:lnTo>
                <a:lnTo>
                  <a:pt x="584" y="85394"/>
                </a:lnTo>
                <a:lnTo>
                  <a:pt x="558" y="93433"/>
                </a:lnTo>
                <a:lnTo>
                  <a:pt x="22656" y="93433"/>
                </a:lnTo>
                <a:lnTo>
                  <a:pt x="23812" y="95440"/>
                </a:lnTo>
                <a:lnTo>
                  <a:pt x="23812" y="197142"/>
                </a:lnTo>
                <a:lnTo>
                  <a:pt x="22948" y="199148"/>
                </a:lnTo>
                <a:lnTo>
                  <a:pt x="13195" y="199732"/>
                </a:lnTo>
                <a:lnTo>
                  <a:pt x="0" y="200596"/>
                </a:lnTo>
                <a:lnTo>
                  <a:pt x="0" y="209486"/>
                </a:lnTo>
                <a:lnTo>
                  <a:pt x="22682" y="208534"/>
                </a:lnTo>
                <a:lnTo>
                  <a:pt x="29641" y="208305"/>
                </a:lnTo>
                <a:lnTo>
                  <a:pt x="35280" y="208216"/>
                </a:lnTo>
                <a:lnTo>
                  <a:pt x="39141" y="208241"/>
                </a:lnTo>
                <a:lnTo>
                  <a:pt x="44704" y="208381"/>
                </a:lnTo>
                <a:lnTo>
                  <a:pt x="55803" y="208762"/>
                </a:lnTo>
                <a:lnTo>
                  <a:pt x="76288" y="209486"/>
                </a:lnTo>
                <a:lnTo>
                  <a:pt x="76288" y="200596"/>
                </a:lnTo>
                <a:lnTo>
                  <a:pt x="61379" y="199732"/>
                </a:lnTo>
                <a:lnTo>
                  <a:pt x="48475" y="198869"/>
                </a:lnTo>
                <a:lnTo>
                  <a:pt x="47891" y="198005"/>
                </a:lnTo>
                <a:lnTo>
                  <a:pt x="47891" y="129438"/>
                </a:lnTo>
                <a:lnTo>
                  <a:pt x="49911" y="117195"/>
                </a:lnTo>
                <a:lnTo>
                  <a:pt x="55384" y="107111"/>
                </a:lnTo>
                <a:lnTo>
                  <a:pt x="63500" y="100266"/>
                </a:lnTo>
                <a:lnTo>
                  <a:pt x="73431" y="97739"/>
                </a:lnTo>
                <a:lnTo>
                  <a:pt x="82042" y="97739"/>
                </a:lnTo>
                <a:lnTo>
                  <a:pt x="88061" y="101866"/>
                </a:lnTo>
                <a:lnTo>
                  <a:pt x="92633" y="111277"/>
                </a:lnTo>
                <a:lnTo>
                  <a:pt x="98666" y="111277"/>
                </a:lnTo>
                <a:lnTo>
                  <a:pt x="101231" y="76771"/>
                </a:lnTo>
                <a:close/>
              </a:path>
              <a:path w="273685" h="212089">
                <a:moveTo>
                  <a:pt x="273062" y="200609"/>
                </a:moveTo>
                <a:lnTo>
                  <a:pt x="250113" y="199174"/>
                </a:lnTo>
                <a:lnTo>
                  <a:pt x="249250" y="197167"/>
                </a:lnTo>
                <a:lnTo>
                  <a:pt x="249250" y="182702"/>
                </a:lnTo>
                <a:lnTo>
                  <a:pt x="249250" y="87553"/>
                </a:lnTo>
                <a:lnTo>
                  <a:pt x="249250" y="82880"/>
                </a:lnTo>
                <a:lnTo>
                  <a:pt x="249250" y="2324"/>
                </a:lnTo>
                <a:lnTo>
                  <a:pt x="246672" y="0"/>
                </a:lnTo>
                <a:lnTo>
                  <a:pt x="237540" y="3238"/>
                </a:lnTo>
                <a:lnTo>
                  <a:pt x="228053" y="5842"/>
                </a:lnTo>
                <a:lnTo>
                  <a:pt x="216700" y="8191"/>
                </a:lnTo>
                <a:lnTo>
                  <a:pt x="201930" y="10617"/>
                </a:lnTo>
                <a:lnTo>
                  <a:pt x="201930" y="18643"/>
                </a:lnTo>
                <a:lnTo>
                  <a:pt x="223151" y="18643"/>
                </a:lnTo>
                <a:lnTo>
                  <a:pt x="225158" y="21793"/>
                </a:lnTo>
                <a:lnTo>
                  <a:pt x="225158" y="82880"/>
                </a:lnTo>
                <a:lnTo>
                  <a:pt x="225158" y="105892"/>
                </a:lnTo>
                <a:lnTo>
                  <a:pt x="225132" y="146418"/>
                </a:lnTo>
                <a:lnTo>
                  <a:pt x="225005" y="156438"/>
                </a:lnTo>
                <a:lnTo>
                  <a:pt x="224459" y="162890"/>
                </a:lnTo>
                <a:lnTo>
                  <a:pt x="224396" y="163664"/>
                </a:lnTo>
                <a:lnTo>
                  <a:pt x="195402" y="193916"/>
                </a:lnTo>
                <a:lnTo>
                  <a:pt x="185293" y="195503"/>
                </a:lnTo>
                <a:lnTo>
                  <a:pt x="167868" y="191173"/>
                </a:lnTo>
                <a:lnTo>
                  <a:pt x="154165" y="179082"/>
                </a:lnTo>
                <a:lnTo>
                  <a:pt x="145199" y="160604"/>
                </a:lnTo>
                <a:lnTo>
                  <a:pt x="141986" y="137096"/>
                </a:lnTo>
                <a:lnTo>
                  <a:pt x="144805" y="116192"/>
                </a:lnTo>
                <a:lnTo>
                  <a:pt x="152958" y="100634"/>
                </a:lnTo>
                <a:lnTo>
                  <a:pt x="165938" y="90919"/>
                </a:lnTo>
                <a:lnTo>
                  <a:pt x="183286" y="87553"/>
                </a:lnTo>
                <a:lnTo>
                  <a:pt x="191528" y="88252"/>
                </a:lnTo>
                <a:lnTo>
                  <a:pt x="225158" y="105892"/>
                </a:lnTo>
                <a:lnTo>
                  <a:pt x="225158" y="82880"/>
                </a:lnTo>
                <a:lnTo>
                  <a:pt x="214464" y="78498"/>
                </a:lnTo>
                <a:lnTo>
                  <a:pt x="205828" y="75628"/>
                </a:lnTo>
                <a:lnTo>
                  <a:pt x="198335" y="74079"/>
                </a:lnTo>
                <a:lnTo>
                  <a:pt x="191033" y="73596"/>
                </a:lnTo>
                <a:lnTo>
                  <a:pt x="183286" y="73596"/>
                </a:lnTo>
                <a:lnTo>
                  <a:pt x="144005" y="92316"/>
                </a:lnTo>
                <a:lnTo>
                  <a:pt x="118948" y="128866"/>
                </a:lnTo>
                <a:lnTo>
                  <a:pt x="117043" y="146418"/>
                </a:lnTo>
                <a:lnTo>
                  <a:pt x="118465" y="162890"/>
                </a:lnTo>
                <a:lnTo>
                  <a:pt x="138836" y="199948"/>
                </a:lnTo>
                <a:lnTo>
                  <a:pt x="180708" y="212039"/>
                </a:lnTo>
                <a:lnTo>
                  <a:pt x="186448" y="212039"/>
                </a:lnTo>
                <a:lnTo>
                  <a:pt x="193040" y="210870"/>
                </a:lnTo>
                <a:lnTo>
                  <a:pt x="194475" y="209715"/>
                </a:lnTo>
                <a:lnTo>
                  <a:pt x="211213" y="195503"/>
                </a:lnTo>
                <a:lnTo>
                  <a:pt x="226314" y="182702"/>
                </a:lnTo>
                <a:lnTo>
                  <a:pt x="224942" y="208229"/>
                </a:lnTo>
                <a:lnTo>
                  <a:pt x="224878" y="209499"/>
                </a:lnTo>
                <a:lnTo>
                  <a:pt x="238937" y="208648"/>
                </a:lnTo>
                <a:lnTo>
                  <a:pt x="243522" y="208229"/>
                </a:lnTo>
                <a:lnTo>
                  <a:pt x="259295" y="208229"/>
                </a:lnTo>
                <a:lnTo>
                  <a:pt x="261302" y="208864"/>
                </a:lnTo>
                <a:lnTo>
                  <a:pt x="267042" y="208864"/>
                </a:lnTo>
                <a:lnTo>
                  <a:pt x="273062" y="209499"/>
                </a:lnTo>
                <a:lnTo>
                  <a:pt x="273062" y="208229"/>
                </a:lnTo>
                <a:lnTo>
                  <a:pt x="273062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79482" y="3413759"/>
            <a:ext cx="175590" cy="20956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34079" y="3413823"/>
            <a:ext cx="294614" cy="21203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5656542" y="3413810"/>
            <a:ext cx="1200150" cy="214629"/>
          </a:xfrm>
          <a:custGeom>
            <a:avLst/>
            <a:gdLst/>
            <a:ahLst/>
            <a:cxnLst/>
            <a:rect l="l" t="t" r="r" b="b"/>
            <a:pathLst>
              <a:path w="1200150" h="214629">
                <a:moveTo>
                  <a:pt x="85191" y="83426"/>
                </a:moveTo>
                <a:lnTo>
                  <a:pt x="45885" y="85153"/>
                </a:lnTo>
                <a:lnTo>
                  <a:pt x="45885" y="74206"/>
                </a:lnTo>
                <a:lnTo>
                  <a:pt x="46062" y="65316"/>
                </a:lnTo>
                <a:lnTo>
                  <a:pt x="46609" y="56146"/>
                </a:lnTo>
                <a:lnTo>
                  <a:pt x="47586" y="45783"/>
                </a:lnTo>
                <a:lnTo>
                  <a:pt x="49047" y="33312"/>
                </a:lnTo>
                <a:lnTo>
                  <a:pt x="45605" y="30124"/>
                </a:lnTo>
                <a:lnTo>
                  <a:pt x="40132" y="33261"/>
                </a:lnTo>
                <a:lnTo>
                  <a:pt x="34163" y="36144"/>
                </a:lnTo>
                <a:lnTo>
                  <a:pt x="27813" y="38760"/>
                </a:lnTo>
                <a:lnTo>
                  <a:pt x="21221" y="41071"/>
                </a:lnTo>
                <a:lnTo>
                  <a:pt x="22072" y="49695"/>
                </a:lnTo>
                <a:lnTo>
                  <a:pt x="22364" y="55156"/>
                </a:lnTo>
                <a:lnTo>
                  <a:pt x="22364" y="83883"/>
                </a:lnTo>
                <a:lnTo>
                  <a:pt x="0" y="93941"/>
                </a:lnTo>
                <a:lnTo>
                  <a:pt x="0" y="99974"/>
                </a:lnTo>
                <a:lnTo>
                  <a:pt x="21793" y="98831"/>
                </a:lnTo>
                <a:lnTo>
                  <a:pt x="21793" y="181584"/>
                </a:lnTo>
                <a:lnTo>
                  <a:pt x="23609" y="195326"/>
                </a:lnTo>
                <a:lnTo>
                  <a:pt x="29273" y="204800"/>
                </a:lnTo>
                <a:lnTo>
                  <a:pt x="39090" y="210286"/>
                </a:lnTo>
                <a:lnTo>
                  <a:pt x="53340" y="212051"/>
                </a:lnTo>
                <a:lnTo>
                  <a:pt x="59944" y="212051"/>
                </a:lnTo>
                <a:lnTo>
                  <a:pt x="66814" y="210591"/>
                </a:lnTo>
                <a:lnTo>
                  <a:pt x="68529" y="208559"/>
                </a:lnTo>
                <a:lnTo>
                  <a:pt x="82308" y="193116"/>
                </a:lnTo>
                <a:lnTo>
                  <a:pt x="78587" y="188163"/>
                </a:lnTo>
                <a:lnTo>
                  <a:pt x="71412" y="192659"/>
                </a:lnTo>
                <a:lnTo>
                  <a:pt x="67106" y="194271"/>
                </a:lnTo>
                <a:lnTo>
                  <a:pt x="50482" y="194271"/>
                </a:lnTo>
                <a:lnTo>
                  <a:pt x="45885" y="188518"/>
                </a:lnTo>
                <a:lnTo>
                  <a:pt x="45885" y="98971"/>
                </a:lnTo>
                <a:lnTo>
                  <a:pt x="82613" y="98971"/>
                </a:lnTo>
                <a:lnTo>
                  <a:pt x="85191" y="83426"/>
                </a:lnTo>
                <a:close/>
              </a:path>
              <a:path w="1200150" h="214629">
                <a:moveTo>
                  <a:pt x="251714" y="200621"/>
                </a:moveTo>
                <a:lnTo>
                  <a:pt x="239953" y="199758"/>
                </a:lnTo>
                <a:lnTo>
                  <a:pt x="230200" y="199186"/>
                </a:lnTo>
                <a:lnTo>
                  <a:pt x="229336" y="197459"/>
                </a:lnTo>
                <a:lnTo>
                  <a:pt x="229336" y="123621"/>
                </a:lnTo>
                <a:lnTo>
                  <a:pt x="226364" y="101625"/>
                </a:lnTo>
                <a:lnTo>
                  <a:pt x="220510" y="91401"/>
                </a:lnTo>
                <a:lnTo>
                  <a:pt x="217424" y="86017"/>
                </a:lnTo>
                <a:lnTo>
                  <a:pt x="202476" y="76708"/>
                </a:lnTo>
                <a:lnTo>
                  <a:pt x="181444" y="73609"/>
                </a:lnTo>
                <a:lnTo>
                  <a:pt x="170827" y="73609"/>
                </a:lnTo>
                <a:lnTo>
                  <a:pt x="164807" y="75628"/>
                </a:lnTo>
                <a:lnTo>
                  <a:pt x="158788" y="80810"/>
                </a:lnTo>
                <a:lnTo>
                  <a:pt x="136994" y="99809"/>
                </a:lnTo>
                <a:lnTo>
                  <a:pt x="136994" y="2286"/>
                </a:lnTo>
                <a:lnTo>
                  <a:pt x="134416" y="0"/>
                </a:lnTo>
                <a:lnTo>
                  <a:pt x="125285" y="3251"/>
                </a:lnTo>
                <a:lnTo>
                  <a:pt x="115798" y="5880"/>
                </a:lnTo>
                <a:lnTo>
                  <a:pt x="104444" y="8229"/>
                </a:lnTo>
                <a:lnTo>
                  <a:pt x="89674" y="10642"/>
                </a:lnTo>
                <a:lnTo>
                  <a:pt x="89674" y="18681"/>
                </a:lnTo>
                <a:lnTo>
                  <a:pt x="110896" y="18681"/>
                </a:lnTo>
                <a:lnTo>
                  <a:pt x="112903" y="21844"/>
                </a:lnTo>
                <a:lnTo>
                  <a:pt x="112776" y="197459"/>
                </a:lnTo>
                <a:lnTo>
                  <a:pt x="112039" y="199186"/>
                </a:lnTo>
                <a:lnTo>
                  <a:pt x="89382" y="200621"/>
                </a:lnTo>
                <a:lnTo>
                  <a:pt x="89382" y="209511"/>
                </a:lnTo>
                <a:lnTo>
                  <a:pt x="111201" y="208572"/>
                </a:lnTo>
                <a:lnTo>
                  <a:pt x="118503" y="208330"/>
                </a:lnTo>
                <a:lnTo>
                  <a:pt x="131178" y="208330"/>
                </a:lnTo>
                <a:lnTo>
                  <a:pt x="138417" y="208572"/>
                </a:lnTo>
                <a:lnTo>
                  <a:pt x="160350" y="209511"/>
                </a:lnTo>
                <a:lnTo>
                  <a:pt x="160350" y="208330"/>
                </a:lnTo>
                <a:lnTo>
                  <a:pt x="160350" y="200621"/>
                </a:lnTo>
                <a:lnTo>
                  <a:pt x="137744" y="199186"/>
                </a:lnTo>
                <a:lnTo>
                  <a:pt x="136994" y="197459"/>
                </a:lnTo>
                <a:lnTo>
                  <a:pt x="136880" y="118364"/>
                </a:lnTo>
                <a:lnTo>
                  <a:pt x="173228" y="91401"/>
                </a:lnTo>
                <a:lnTo>
                  <a:pt x="186270" y="94005"/>
                </a:lnTo>
                <a:lnTo>
                  <a:pt x="196291" y="101371"/>
                </a:lnTo>
                <a:lnTo>
                  <a:pt x="202717" y="112890"/>
                </a:lnTo>
                <a:lnTo>
                  <a:pt x="204990" y="127914"/>
                </a:lnTo>
                <a:lnTo>
                  <a:pt x="204990" y="209511"/>
                </a:lnTo>
                <a:lnTo>
                  <a:pt x="221335" y="208330"/>
                </a:lnTo>
                <a:lnTo>
                  <a:pt x="232956" y="208330"/>
                </a:lnTo>
                <a:lnTo>
                  <a:pt x="251714" y="209511"/>
                </a:lnTo>
                <a:lnTo>
                  <a:pt x="251714" y="208330"/>
                </a:lnTo>
                <a:lnTo>
                  <a:pt x="251714" y="200621"/>
                </a:lnTo>
                <a:close/>
              </a:path>
              <a:path w="1200150" h="214629">
                <a:moveTo>
                  <a:pt x="361315" y="76784"/>
                </a:moveTo>
                <a:lnTo>
                  <a:pt x="358165" y="74764"/>
                </a:lnTo>
                <a:lnTo>
                  <a:pt x="352996" y="73609"/>
                </a:lnTo>
                <a:lnTo>
                  <a:pt x="347827" y="73609"/>
                </a:lnTo>
                <a:lnTo>
                  <a:pt x="307975" y="104406"/>
                </a:lnTo>
                <a:lnTo>
                  <a:pt x="307975" y="74764"/>
                </a:lnTo>
                <a:lnTo>
                  <a:pt x="305384" y="73609"/>
                </a:lnTo>
                <a:lnTo>
                  <a:pt x="294360" y="77762"/>
                </a:lnTo>
                <a:lnTo>
                  <a:pt x="283235" y="81127"/>
                </a:lnTo>
                <a:lnTo>
                  <a:pt x="271995" y="83693"/>
                </a:lnTo>
                <a:lnTo>
                  <a:pt x="260654" y="85407"/>
                </a:lnTo>
                <a:lnTo>
                  <a:pt x="260642" y="93446"/>
                </a:lnTo>
                <a:lnTo>
                  <a:pt x="282727" y="93446"/>
                </a:lnTo>
                <a:lnTo>
                  <a:pt x="283883" y="95453"/>
                </a:lnTo>
                <a:lnTo>
                  <a:pt x="283883" y="197154"/>
                </a:lnTo>
                <a:lnTo>
                  <a:pt x="283019" y="199161"/>
                </a:lnTo>
                <a:lnTo>
                  <a:pt x="273265" y="199745"/>
                </a:lnTo>
                <a:lnTo>
                  <a:pt x="260070" y="200609"/>
                </a:lnTo>
                <a:lnTo>
                  <a:pt x="260070" y="209499"/>
                </a:lnTo>
                <a:lnTo>
                  <a:pt x="282752" y="208546"/>
                </a:lnTo>
                <a:lnTo>
                  <a:pt x="289712" y="208318"/>
                </a:lnTo>
                <a:lnTo>
                  <a:pt x="295351" y="208229"/>
                </a:lnTo>
                <a:lnTo>
                  <a:pt x="299212" y="208254"/>
                </a:lnTo>
                <a:lnTo>
                  <a:pt x="304774" y="208394"/>
                </a:lnTo>
                <a:lnTo>
                  <a:pt x="315874" y="208775"/>
                </a:lnTo>
                <a:lnTo>
                  <a:pt x="336359" y="209499"/>
                </a:lnTo>
                <a:lnTo>
                  <a:pt x="336359" y="200609"/>
                </a:lnTo>
                <a:lnTo>
                  <a:pt x="321449" y="199745"/>
                </a:lnTo>
                <a:lnTo>
                  <a:pt x="308546" y="198882"/>
                </a:lnTo>
                <a:lnTo>
                  <a:pt x="307975" y="198018"/>
                </a:lnTo>
                <a:lnTo>
                  <a:pt x="307975" y="129451"/>
                </a:lnTo>
                <a:lnTo>
                  <a:pt x="309981" y="117208"/>
                </a:lnTo>
                <a:lnTo>
                  <a:pt x="315455" y="107124"/>
                </a:lnTo>
                <a:lnTo>
                  <a:pt x="323570" y="100279"/>
                </a:lnTo>
                <a:lnTo>
                  <a:pt x="333502" y="97751"/>
                </a:lnTo>
                <a:lnTo>
                  <a:pt x="342112" y="97751"/>
                </a:lnTo>
                <a:lnTo>
                  <a:pt x="348132" y="101879"/>
                </a:lnTo>
                <a:lnTo>
                  <a:pt x="352717" y="111290"/>
                </a:lnTo>
                <a:lnTo>
                  <a:pt x="358724" y="111290"/>
                </a:lnTo>
                <a:lnTo>
                  <a:pt x="361315" y="76784"/>
                </a:lnTo>
                <a:close/>
              </a:path>
              <a:path w="1200150" h="214629">
                <a:moveTo>
                  <a:pt x="495566" y="128143"/>
                </a:moveTo>
                <a:lnTo>
                  <a:pt x="491744" y="105714"/>
                </a:lnTo>
                <a:lnTo>
                  <a:pt x="480936" y="88519"/>
                </a:lnTo>
                <a:lnTo>
                  <a:pt x="471741" y="82499"/>
                </a:lnTo>
                <a:lnTo>
                  <a:pt x="470027" y="81381"/>
                </a:lnTo>
                <a:lnTo>
                  <a:pt x="470027" y="131178"/>
                </a:lnTo>
                <a:lnTo>
                  <a:pt x="453085" y="131813"/>
                </a:lnTo>
                <a:lnTo>
                  <a:pt x="452247" y="131813"/>
                </a:lnTo>
                <a:lnTo>
                  <a:pt x="445185" y="131978"/>
                </a:lnTo>
                <a:lnTo>
                  <a:pt x="429298" y="131978"/>
                </a:lnTo>
                <a:lnTo>
                  <a:pt x="424116" y="131813"/>
                </a:lnTo>
                <a:lnTo>
                  <a:pt x="422452" y="131813"/>
                </a:lnTo>
                <a:lnTo>
                  <a:pt x="412089" y="131178"/>
                </a:lnTo>
                <a:lnTo>
                  <a:pt x="401764" y="130302"/>
                </a:lnTo>
                <a:lnTo>
                  <a:pt x="401815" y="128143"/>
                </a:lnTo>
                <a:lnTo>
                  <a:pt x="401891" y="125374"/>
                </a:lnTo>
                <a:lnTo>
                  <a:pt x="401993" y="121373"/>
                </a:lnTo>
                <a:lnTo>
                  <a:pt x="428777" y="83921"/>
                </a:lnTo>
                <a:lnTo>
                  <a:pt x="438759" y="82499"/>
                </a:lnTo>
                <a:lnTo>
                  <a:pt x="448221" y="82499"/>
                </a:lnTo>
                <a:lnTo>
                  <a:pt x="469112" y="118554"/>
                </a:lnTo>
                <a:lnTo>
                  <a:pt x="469963" y="130302"/>
                </a:lnTo>
                <a:lnTo>
                  <a:pt x="470027" y="131178"/>
                </a:lnTo>
                <a:lnTo>
                  <a:pt x="470027" y="81381"/>
                </a:lnTo>
                <a:lnTo>
                  <a:pt x="464108" y="77508"/>
                </a:lnTo>
                <a:lnTo>
                  <a:pt x="442226" y="73621"/>
                </a:lnTo>
                <a:lnTo>
                  <a:pt x="433971" y="74333"/>
                </a:lnTo>
                <a:lnTo>
                  <a:pt x="392442" y="95415"/>
                </a:lnTo>
                <a:lnTo>
                  <a:pt x="374548" y="145707"/>
                </a:lnTo>
                <a:lnTo>
                  <a:pt x="375335" y="158813"/>
                </a:lnTo>
                <a:lnTo>
                  <a:pt x="396557" y="200621"/>
                </a:lnTo>
                <a:lnTo>
                  <a:pt x="438785" y="214591"/>
                </a:lnTo>
                <a:lnTo>
                  <a:pt x="446760" y="214147"/>
                </a:lnTo>
                <a:lnTo>
                  <a:pt x="485533" y="199936"/>
                </a:lnTo>
                <a:lnTo>
                  <a:pt x="485914" y="199339"/>
                </a:lnTo>
                <a:lnTo>
                  <a:pt x="486676" y="198183"/>
                </a:lnTo>
                <a:lnTo>
                  <a:pt x="492404" y="188214"/>
                </a:lnTo>
                <a:lnTo>
                  <a:pt x="488683" y="185293"/>
                </a:lnTo>
                <a:lnTo>
                  <a:pt x="476846" y="192278"/>
                </a:lnTo>
                <a:lnTo>
                  <a:pt x="467779" y="196583"/>
                </a:lnTo>
                <a:lnTo>
                  <a:pt x="459841" y="198742"/>
                </a:lnTo>
                <a:lnTo>
                  <a:pt x="451396" y="199339"/>
                </a:lnTo>
                <a:lnTo>
                  <a:pt x="438061" y="197815"/>
                </a:lnTo>
                <a:lnTo>
                  <a:pt x="405752" y="169659"/>
                </a:lnTo>
                <a:lnTo>
                  <a:pt x="401205" y="142201"/>
                </a:lnTo>
                <a:lnTo>
                  <a:pt x="443077" y="142201"/>
                </a:lnTo>
                <a:lnTo>
                  <a:pt x="456742" y="142024"/>
                </a:lnTo>
                <a:lnTo>
                  <a:pt x="469023" y="141376"/>
                </a:lnTo>
                <a:lnTo>
                  <a:pt x="481304" y="140144"/>
                </a:lnTo>
                <a:lnTo>
                  <a:pt x="494995" y="138188"/>
                </a:lnTo>
                <a:lnTo>
                  <a:pt x="495287" y="134175"/>
                </a:lnTo>
                <a:lnTo>
                  <a:pt x="495515" y="131978"/>
                </a:lnTo>
                <a:lnTo>
                  <a:pt x="495566" y="128143"/>
                </a:lnTo>
                <a:close/>
              </a:path>
              <a:path w="1200150" h="214629">
                <a:moveTo>
                  <a:pt x="616369" y="156946"/>
                </a:moveTo>
                <a:lnTo>
                  <a:pt x="582358" y="132359"/>
                </a:lnTo>
                <a:lnTo>
                  <a:pt x="566178" y="128841"/>
                </a:lnTo>
                <a:lnTo>
                  <a:pt x="551370" y="125056"/>
                </a:lnTo>
                <a:lnTo>
                  <a:pt x="541718" y="120230"/>
                </a:lnTo>
                <a:lnTo>
                  <a:pt x="536486" y="113779"/>
                </a:lnTo>
                <a:lnTo>
                  <a:pt x="534911" y="105092"/>
                </a:lnTo>
                <a:lnTo>
                  <a:pt x="536740" y="95465"/>
                </a:lnTo>
                <a:lnTo>
                  <a:pt x="542112" y="88366"/>
                </a:lnTo>
                <a:lnTo>
                  <a:pt x="550748" y="83997"/>
                </a:lnTo>
                <a:lnTo>
                  <a:pt x="562444" y="82499"/>
                </a:lnTo>
                <a:lnTo>
                  <a:pt x="575830" y="84328"/>
                </a:lnTo>
                <a:lnTo>
                  <a:pt x="586562" y="89357"/>
                </a:lnTo>
                <a:lnTo>
                  <a:pt x="593699" y="96977"/>
                </a:lnTo>
                <a:lnTo>
                  <a:pt x="596290" y="106540"/>
                </a:lnTo>
                <a:lnTo>
                  <a:pt x="596290" y="113284"/>
                </a:lnTo>
                <a:lnTo>
                  <a:pt x="604316" y="113284"/>
                </a:lnTo>
                <a:lnTo>
                  <a:pt x="604532" y="102425"/>
                </a:lnTo>
                <a:lnTo>
                  <a:pt x="604812" y="94132"/>
                </a:lnTo>
                <a:lnTo>
                  <a:pt x="605193" y="87287"/>
                </a:lnTo>
                <a:lnTo>
                  <a:pt x="605739" y="80797"/>
                </a:lnTo>
                <a:lnTo>
                  <a:pt x="595160" y="77482"/>
                </a:lnTo>
                <a:lnTo>
                  <a:pt x="585812" y="75260"/>
                </a:lnTo>
                <a:lnTo>
                  <a:pt x="577113" y="74002"/>
                </a:lnTo>
                <a:lnTo>
                  <a:pt x="568464" y="73596"/>
                </a:lnTo>
                <a:lnTo>
                  <a:pt x="546036" y="76504"/>
                </a:lnTo>
                <a:lnTo>
                  <a:pt x="529158" y="84823"/>
                </a:lnTo>
                <a:lnTo>
                  <a:pt x="518528" y="98031"/>
                </a:lnTo>
                <a:lnTo>
                  <a:pt x="514832" y="115570"/>
                </a:lnTo>
                <a:lnTo>
                  <a:pt x="516013" y="125234"/>
                </a:lnTo>
                <a:lnTo>
                  <a:pt x="551154" y="151269"/>
                </a:lnTo>
                <a:lnTo>
                  <a:pt x="576795" y="157810"/>
                </a:lnTo>
                <a:lnTo>
                  <a:pt x="585101" y="160616"/>
                </a:lnTo>
                <a:lnTo>
                  <a:pt x="590804" y="164757"/>
                </a:lnTo>
                <a:lnTo>
                  <a:pt x="594093" y="170434"/>
                </a:lnTo>
                <a:lnTo>
                  <a:pt x="595147" y="177774"/>
                </a:lnTo>
                <a:lnTo>
                  <a:pt x="592569" y="188531"/>
                </a:lnTo>
                <a:lnTo>
                  <a:pt x="585381" y="196951"/>
                </a:lnTo>
                <a:lnTo>
                  <a:pt x="574357" y="202438"/>
                </a:lnTo>
                <a:lnTo>
                  <a:pt x="560285" y="204393"/>
                </a:lnTo>
                <a:lnTo>
                  <a:pt x="545782" y="202552"/>
                </a:lnTo>
                <a:lnTo>
                  <a:pt x="534403" y="197396"/>
                </a:lnTo>
                <a:lnTo>
                  <a:pt x="526961" y="189458"/>
                </a:lnTo>
                <a:lnTo>
                  <a:pt x="524294" y="179311"/>
                </a:lnTo>
                <a:lnTo>
                  <a:pt x="524294" y="167195"/>
                </a:lnTo>
                <a:lnTo>
                  <a:pt x="515658" y="167220"/>
                </a:lnTo>
                <a:lnTo>
                  <a:pt x="515493" y="180365"/>
                </a:lnTo>
                <a:lnTo>
                  <a:pt x="515010" y="190588"/>
                </a:lnTo>
                <a:lnTo>
                  <a:pt x="514134" y="199224"/>
                </a:lnTo>
                <a:lnTo>
                  <a:pt x="512826" y="207606"/>
                </a:lnTo>
                <a:lnTo>
                  <a:pt x="523405" y="210781"/>
                </a:lnTo>
                <a:lnTo>
                  <a:pt x="533120" y="212953"/>
                </a:lnTo>
                <a:lnTo>
                  <a:pt x="542505" y="214185"/>
                </a:lnTo>
                <a:lnTo>
                  <a:pt x="552119" y="214579"/>
                </a:lnTo>
                <a:lnTo>
                  <a:pt x="578002" y="210972"/>
                </a:lnTo>
                <a:lnTo>
                  <a:pt x="598322" y="200901"/>
                </a:lnTo>
                <a:lnTo>
                  <a:pt x="611606" y="185508"/>
                </a:lnTo>
                <a:lnTo>
                  <a:pt x="616369" y="165925"/>
                </a:lnTo>
                <a:lnTo>
                  <a:pt x="616369" y="156946"/>
                </a:lnTo>
                <a:close/>
              </a:path>
              <a:path w="1200150" h="214629">
                <a:moveTo>
                  <a:pt x="790194" y="200621"/>
                </a:moveTo>
                <a:lnTo>
                  <a:pt x="778433" y="199758"/>
                </a:lnTo>
                <a:lnTo>
                  <a:pt x="768680" y="199186"/>
                </a:lnTo>
                <a:lnTo>
                  <a:pt x="767816" y="197459"/>
                </a:lnTo>
                <a:lnTo>
                  <a:pt x="767816" y="123621"/>
                </a:lnTo>
                <a:lnTo>
                  <a:pt x="764844" y="101625"/>
                </a:lnTo>
                <a:lnTo>
                  <a:pt x="758990" y="91401"/>
                </a:lnTo>
                <a:lnTo>
                  <a:pt x="755904" y="86017"/>
                </a:lnTo>
                <a:lnTo>
                  <a:pt x="740956" y="76708"/>
                </a:lnTo>
                <a:lnTo>
                  <a:pt x="719924" y="73609"/>
                </a:lnTo>
                <a:lnTo>
                  <a:pt x="709307" y="73609"/>
                </a:lnTo>
                <a:lnTo>
                  <a:pt x="703287" y="75628"/>
                </a:lnTo>
                <a:lnTo>
                  <a:pt x="697268" y="80810"/>
                </a:lnTo>
                <a:lnTo>
                  <a:pt x="675474" y="99809"/>
                </a:lnTo>
                <a:lnTo>
                  <a:pt x="675474" y="2286"/>
                </a:lnTo>
                <a:lnTo>
                  <a:pt x="672896" y="0"/>
                </a:lnTo>
                <a:lnTo>
                  <a:pt x="663765" y="3251"/>
                </a:lnTo>
                <a:lnTo>
                  <a:pt x="654278" y="5880"/>
                </a:lnTo>
                <a:lnTo>
                  <a:pt x="642924" y="8229"/>
                </a:lnTo>
                <a:lnTo>
                  <a:pt x="628154" y="10642"/>
                </a:lnTo>
                <a:lnTo>
                  <a:pt x="628154" y="18681"/>
                </a:lnTo>
                <a:lnTo>
                  <a:pt x="649376" y="18681"/>
                </a:lnTo>
                <a:lnTo>
                  <a:pt x="651383" y="21844"/>
                </a:lnTo>
                <a:lnTo>
                  <a:pt x="651256" y="197459"/>
                </a:lnTo>
                <a:lnTo>
                  <a:pt x="650519" y="199186"/>
                </a:lnTo>
                <a:lnTo>
                  <a:pt x="627862" y="200621"/>
                </a:lnTo>
                <a:lnTo>
                  <a:pt x="627862" y="209511"/>
                </a:lnTo>
                <a:lnTo>
                  <a:pt x="649681" y="208572"/>
                </a:lnTo>
                <a:lnTo>
                  <a:pt x="656983" y="208330"/>
                </a:lnTo>
                <a:lnTo>
                  <a:pt x="669658" y="208330"/>
                </a:lnTo>
                <a:lnTo>
                  <a:pt x="676897" y="208572"/>
                </a:lnTo>
                <a:lnTo>
                  <a:pt x="698830" y="209511"/>
                </a:lnTo>
                <a:lnTo>
                  <a:pt x="698830" y="208330"/>
                </a:lnTo>
                <a:lnTo>
                  <a:pt x="698830" y="200621"/>
                </a:lnTo>
                <a:lnTo>
                  <a:pt x="676224" y="199186"/>
                </a:lnTo>
                <a:lnTo>
                  <a:pt x="675474" y="197459"/>
                </a:lnTo>
                <a:lnTo>
                  <a:pt x="675360" y="118364"/>
                </a:lnTo>
                <a:lnTo>
                  <a:pt x="711708" y="91401"/>
                </a:lnTo>
                <a:lnTo>
                  <a:pt x="724750" y="94005"/>
                </a:lnTo>
                <a:lnTo>
                  <a:pt x="734771" y="101371"/>
                </a:lnTo>
                <a:lnTo>
                  <a:pt x="741197" y="112890"/>
                </a:lnTo>
                <a:lnTo>
                  <a:pt x="743470" y="127914"/>
                </a:lnTo>
                <a:lnTo>
                  <a:pt x="743470" y="209511"/>
                </a:lnTo>
                <a:lnTo>
                  <a:pt x="759815" y="208330"/>
                </a:lnTo>
                <a:lnTo>
                  <a:pt x="771436" y="208330"/>
                </a:lnTo>
                <a:lnTo>
                  <a:pt x="790194" y="209511"/>
                </a:lnTo>
                <a:lnTo>
                  <a:pt x="790194" y="208330"/>
                </a:lnTo>
                <a:lnTo>
                  <a:pt x="790194" y="200621"/>
                </a:lnTo>
                <a:close/>
              </a:path>
              <a:path w="1200150" h="214629">
                <a:moveTo>
                  <a:pt x="941209" y="140500"/>
                </a:moveTo>
                <a:lnTo>
                  <a:pt x="936193" y="113639"/>
                </a:lnTo>
                <a:lnTo>
                  <a:pt x="922235" y="92456"/>
                </a:lnTo>
                <a:lnTo>
                  <a:pt x="914527" y="87452"/>
                </a:lnTo>
                <a:lnTo>
                  <a:pt x="914527" y="151231"/>
                </a:lnTo>
                <a:lnTo>
                  <a:pt x="911872" y="173863"/>
                </a:lnTo>
                <a:lnTo>
                  <a:pt x="904303" y="191008"/>
                </a:lnTo>
                <a:lnTo>
                  <a:pt x="892378" y="201879"/>
                </a:lnTo>
                <a:lnTo>
                  <a:pt x="876668" y="205676"/>
                </a:lnTo>
                <a:lnTo>
                  <a:pt x="857453" y="200672"/>
                </a:lnTo>
                <a:lnTo>
                  <a:pt x="842606" y="186537"/>
                </a:lnTo>
                <a:lnTo>
                  <a:pt x="833018" y="164655"/>
                </a:lnTo>
                <a:lnTo>
                  <a:pt x="829627" y="136385"/>
                </a:lnTo>
                <a:lnTo>
                  <a:pt x="832116" y="113639"/>
                </a:lnTo>
                <a:lnTo>
                  <a:pt x="832167" y="113233"/>
                </a:lnTo>
                <a:lnTo>
                  <a:pt x="839660" y="96342"/>
                </a:lnTo>
                <a:lnTo>
                  <a:pt x="851877" y="86017"/>
                </a:lnTo>
                <a:lnTo>
                  <a:pt x="868629" y="82499"/>
                </a:lnTo>
                <a:lnTo>
                  <a:pt x="886942" y="87680"/>
                </a:lnTo>
                <a:lnTo>
                  <a:pt x="901471" y="102019"/>
                </a:lnTo>
                <a:lnTo>
                  <a:pt x="911059" y="123786"/>
                </a:lnTo>
                <a:lnTo>
                  <a:pt x="914527" y="151231"/>
                </a:lnTo>
                <a:lnTo>
                  <a:pt x="914527" y="87452"/>
                </a:lnTo>
                <a:lnTo>
                  <a:pt x="906932" y="82499"/>
                </a:lnTo>
                <a:lnTo>
                  <a:pt x="900912" y="78587"/>
                </a:lnTo>
                <a:lnTo>
                  <a:pt x="873874" y="73609"/>
                </a:lnTo>
                <a:lnTo>
                  <a:pt x="845070" y="78930"/>
                </a:lnTo>
                <a:lnTo>
                  <a:pt x="822680" y="93840"/>
                </a:lnTo>
                <a:lnTo>
                  <a:pt x="808139" y="116801"/>
                </a:lnTo>
                <a:lnTo>
                  <a:pt x="802970" y="146265"/>
                </a:lnTo>
                <a:lnTo>
                  <a:pt x="807491" y="173863"/>
                </a:lnTo>
                <a:lnTo>
                  <a:pt x="807529" y="174091"/>
                </a:lnTo>
                <a:lnTo>
                  <a:pt x="820356" y="195656"/>
                </a:lnTo>
                <a:lnTo>
                  <a:pt x="840105" y="209613"/>
                </a:lnTo>
                <a:lnTo>
                  <a:pt x="865492" y="214566"/>
                </a:lnTo>
                <a:lnTo>
                  <a:pt x="895946" y="209080"/>
                </a:lnTo>
                <a:lnTo>
                  <a:pt x="901255" y="205676"/>
                </a:lnTo>
                <a:lnTo>
                  <a:pt x="919911" y="193751"/>
                </a:lnTo>
                <a:lnTo>
                  <a:pt x="935583" y="170319"/>
                </a:lnTo>
                <a:lnTo>
                  <a:pt x="941209" y="140500"/>
                </a:lnTo>
                <a:close/>
              </a:path>
              <a:path w="1200150" h="214629">
                <a:moveTo>
                  <a:pt x="1027722" y="200621"/>
                </a:moveTo>
                <a:lnTo>
                  <a:pt x="1014526" y="199758"/>
                </a:lnTo>
                <a:lnTo>
                  <a:pt x="1004773" y="199186"/>
                </a:lnTo>
                <a:lnTo>
                  <a:pt x="1003909" y="197180"/>
                </a:lnTo>
                <a:lnTo>
                  <a:pt x="1003909" y="2336"/>
                </a:lnTo>
                <a:lnTo>
                  <a:pt x="1001331" y="12"/>
                </a:lnTo>
                <a:lnTo>
                  <a:pt x="992200" y="3263"/>
                </a:lnTo>
                <a:lnTo>
                  <a:pt x="982713" y="5892"/>
                </a:lnTo>
                <a:lnTo>
                  <a:pt x="971359" y="8242"/>
                </a:lnTo>
                <a:lnTo>
                  <a:pt x="956576" y="10655"/>
                </a:lnTo>
                <a:lnTo>
                  <a:pt x="956602" y="18681"/>
                </a:lnTo>
                <a:lnTo>
                  <a:pt x="977823" y="18681"/>
                </a:lnTo>
                <a:lnTo>
                  <a:pt x="979830" y="21844"/>
                </a:lnTo>
                <a:lnTo>
                  <a:pt x="979830" y="197167"/>
                </a:lnTo>
                <a:lnTo>
                  <a:pt x="978966" y="199186"/>
                </a:lnTo>
                <a:lnTo>
                  <a:pt x="969213" y="199758"/>
                </a:lnTo>
                <a:lnTo>
                  <a:pt x="956017" y="200621"/>
                </a:lnTo>
                <a:lnTo>
                  <a:pt x="956017" y="209511"/>
                </a:lnTo>
                <a:lnTo>
                  <a:pt x="972705" y="208788"/>
                </a:lnTo>
                <a:lnTo>
                  <a:pt x="982002" y="208407"/>
                </a:lnTo>
                <a:lnTo>
                  <a:pt x="987272" y="208267"/>
                </a:lnTo>
                <a:lnTo>
                  <a:pt x="991870" y="208241"/>
                </a:lnTo>
                <a:lnTo>
                  <a:pt x="996454" y="208267"/>
                </a:lnTo>
                <a:lnTo>
                  <a:pt x="1001712" y="208407"/>
                </a:lnTo>
                <a:lnTo>
                  <a:pt x="1011021" y="208788"/>
                </a:lnTo>
                <a:lnTo>
                  <a:pt x="1027709" y="209511"/>
                </a:lnTo>
                <a:lnTo>
                  <a:pt x="1027722" y="200621"/>
                </a:lnTo>
                <a:close/>
              </a:path>
              <a:path w="1200150" h="214629">
                <a:moveTo>
                  <a:pt x="1199883" y="200621"/>
                </a:moveTo>
                <a:lnTo>
                  <a:pt x="1176934" y="199186"/>
                </a:lnTo>
                <a:lnTo>
                  <a:pt x="1176070" y="197180"/>
                </a:lnTo>
                <a:lnTo>
                  <a:pt x="1176070" y="182714"/>
                </a:lnTo>
                <a:lnTo>
                  <a:pt x="1176070" y="87566"/>
                </a:lnTo>
                <a:lnTo>
                  <a:pt x="1176070" y="82892"/>
                </a:lnTo>
                <a:lnTo>
                  <a:pt x="1176070" y="2336"/>
                </a:lnTo>
                <a:lnTo>
                  <a:pt x="1173492" y="12"/>
                </a:lnTo>
                <a:lnTo>
                  <a:pt x="1164361" y="3251"/>
                </a:lnTo>
                <a:lnTo>
                  <a:pt x="1154874" y="5854"/>
                </a:lnTo>
                <a:lnTo>
                  <a:pt x="1143520" y="8204"/>
                </a:lnTo>
                <a:lnTo>
                  <a:pt x="1128750" y="10629"/>
                </a:lnTo>
                <a:lnTo>
                  <a:pt x="1128750" y="18656"/>
                </a:lnTo>
                <a:lnTo>
                  <a:pt x="1149972" y="18656"/>
                </a:lnTo>
                <a:lnTo>
                  <a:pt x="1151978" y="21805"/>
                </a:lnTo>
                <a:lnTo>
                  <a:pt x="1151978" y="82892"/>
                </a:lnTo>
                <a:lnTo>
                  <a:pt x="1151978" y="105905"/>
                </a:lnTo>
                <a:lnTo>
                  <a:pt x="1151953" y="146431"/>
                </a:lnTo>
                <a:lnTo>
                  <a:pt x="1151826" y="156451"/>
                </a:lnTo>
                <a:lnTo>
                  <a:pt x="1151280" y="162902"/>
                </a:lnTo>
                <a:lnTo>
                  <a:pt x="1151216" y="163677"/>
                </a:lnTo>
                <a:lnTo>
                  <a:pt x="1122222" y="193929"/>
                </a:lnTo>
                <a:lnTo>
                  <a:pt x="1112113" y="195516"/>
                </a:lnTo>
                <a:lnTo>
                  <a:pt x="1094689" y="191185"/>
                </a:lnTo>
                <a:lnTo>
                  <a:pt x="1080985" y="179095"/>
                </a:lnTo>
                <a:lnTo>
                  <a:pt x="1072019" y="160616"/>
                </a:lnTo>
                <a:lnTo>
                  <a:pt x="1068806" y="137109"/>
                </a:lnTo>
                <a:lnTo>
                  <a:pt x="1071626" y="116205"/>
                </a:lnTo>
                <a:lnTo>
                  <a:pt x="1079779" y="100647"/>
                </a:lnTo>
                <a:lnTo>
                  <a:pt x="1092758" y="90932"/>
                </a:lnTo>
                <a:lnTo>
                  <a:pt x="1110107" y="87566"/>
                </a:lnTo>
                <a:lnTo>
                  <a:pt x="1118349" y="88265"/>
                </a:lnTo>
                <a:lnTo>
                  <a:pt x="1151978" y="105905"/>
                </a:lnTo>
                <a:lnTo>
                  <a:pt x="1151978" y="82892"/>
                </a:lnTo>
                <a:lnTo>
                  <a:pt x="1141285" y="78511"/>
                </a:lnTo>
                <a:lnTo>
                  <a:pt x="1132649" y="75641"/>
                </a:lnTo>
                <a:lnTo>
                  <a:pt x="1125156" y="74091"/>
                </a:lnTo>
                <a:lnTo>
                  <a:pt x="1117854" y="73609"/>
                </a:lnTo>
                <a:lnTo>
                  <a:pt x="1110107" y="73609"/>
                </a:lnTo>
                <a:lnTo>
                  <a:pt x="1070825" y="92329"/>
                </a:lnTo>
                <a:lnTo>
                  <a:pt x="1045768" y="128879"/>
                </a:lnTo>
                <a:lnTo>
                  <a:pt x="1043863" y="146431"/>
                </a:lnTo>
                <a:lnTo>
                  <a:pt x="1045286" y="162902"/>
                </a:lnTo>
                <a:lnTo>
                  <a:pt x="1065657" y="199961"/>
                </a:lnTo>
                <a:lnTo>
                  <a:pt x="1107528" y="212051"/>
                </a:lnTo>
                <a:lnTo>
                  <a:pt x="1113269" y="212051"/>
                </a:lnTo>
                <a:lnTo>
                  <a:pt x="1119860" y="210883"/>
                </a:lnTo>
                <a:lnTo>
                  <a:pt x="1121295" y="209727"/>
                </a:lnTo>
                <a:lnTo>
                  <a:pt x="1138034" y="195516"/>
                </a:lnTo>
                <a:lnTo>
                  <a:pt x="1153134" y="182714"/>
                </a:lnTo>
                <a:lnTo>
                  <a:pt x="1151763" y="208241"/>
                </a:lnTo>
                <a:lnTo>
                  <a:pt x="1151699" y="209511"/>
                </a:lnTo>
                <a:lnTo>
                  <a:pt x="1165758" y="208661"/>
                </a:lnTo>
                <a:lnTo>
                  <a:pt x="1170343" y="208241"/>
                </a:lnTo>
                <a:lnTo>
                  <a:pt x="1186116" y="208241"/>
                </a:lnTo>
                <a:lnTo>
                  <a:pt x="1188123" y="208876"/>
                </a:lnTo>
                <a:lnTo>
                  <a:pt x="1193863" y="208876"/>
                </a:lnTo>
                <a:lnTo>
                  <a:pt x="1199883" y="209511"/>
                </a:lnTo>
                <a:lnTo>
                  <a:pt x="1199883" y="208241"/>
                </a:lnTo>
                <a:lnTo>
                  <a:pt x="1199883" y="200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3802976"/>
            <a:ext cx="98666" cy="9866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420683" y="3742740"/>
            <a:ext cx="1283970" cy="214629"/>
          </a:xfrm>
          <a:custGeom>
            <a:avLst/>
            <a:gdLst/>
            <a:ahLst/>
            <a:cxnLst/>
            <a:rect l="l" t="t" r="r" b="b"/>
            <a:pathLst>
              <a:path w="1283970" h="214629">
                <a:moveTo>
                  <a:pt x="165506" y="10121"/>
                </a:moveTo>
                <a:lnTo>
                  <a:pt x="151955" y="10502"/>
                </a:lnTo>
                <a:lnTo>
                  <a:pt x="141693" y="10744"/>
                </a:lnTo>
                <a:lnTo>
                  <a:pt x="133794" y="10998"/>
                </a:lnTo>
                <a:lnTo>
                  <a:pt x="127355" y="11366"/>
                </a:lnTo>
                <a:lnTo>
                  <a:pt x="58229" y="11366"/>
                </a:lnTo>
                <a:lnTo>
                  <a:pt x="53822" y="11264"/>
                </a:lnTo>
                <a:lnTo>
                  <a:pt x="33743" y="10579"/>
                </a:lnTo>
                <a:lnTo>
                  <a:pt x="19507" y="10121"/>
                </a:lnTo>
                <a:lnTo>
                  <a:pt x="0" y="10121"/>
                </a:lnTo>
                <a:lnTo>
                  <a:pt x="914" y="21526"/>
                </a:lnTo>
                <a:lnTo>
                  <a:pt x="1536" y="32181"/>
                </a:lnTo>
                <a:lnTo>
                  <a:pt x="1892" y="43256"/>
                </a:lnTo>
                <a:lnTo>
                  <a:pt x="2006" y="55930"/>
                </a:lnTo>
                <a:lnTo>
                  <a:pt x="10896" y="55930"/>
                </a:lnTo>
                <a:lnTo>
                  <a:pt x="12039" y="33464"/>
                </a:lnTo>
                <a:lnTo>
                  <a:pt x="12331" y="26631"/>
                </a:lnTo>
                <a:lnTo>
                  <a:pt x="15481" y="24079"/>
                </a:lnTo>
                <a:lnTo>
                  <a:pt x="67995" y="24079"/>
                </a:lnTo>
                <a:lnTo>
                  <a:pt x="68529" y="30962"/>
                </a:lnTo>
                <a:lnTo>
                  <a:pt x="68897" y="37477"/>
                </a:lnTo>
                <a:lnTo>
                  <a:pt x="69088" y="44475"/>
                </a:lnTo>
                <a:lnTo>
                  <a:pt x="69151" y="52768"/>
                </a:lnTo>
                <a:lnTo>
                  <a:pt x="69151" y="173977"/>
                </a:lnTo>
                <a:lnTo>
                  <a:pt x="40754" y="200621"/>
                </a:lnTo>
                <a:lnTo>
                  <a:pt x="40754" y="209511"/>
                </a:lnTo>
                <a:lnTo>
                  <a:pt x="52336" y="208965"/>
                </a:lnTo>
                <a:lnTo>
                  <a:pt x="62433" y="208559"/>
                </a:lnTo>
                <a:lnTo>
                  <a:pt x="72161" y="208330"/>
                </a:lnTo>
                <a:lnTo>
                  <a:pt x="82626" y="208241"/>
                </a:lnTo>
                <a:lnTo>
                  <a:pt x="93116" y="208330"/>
                </a:lnTo>
                <a:lnTo>
                  <a:pt x="102946" y="208572"/>
                </a:lnTo>
                <a:lnTo>
                  <a:pt x="113144" y="208965"/>
                </a:lnTo>
                <a:lnTo>
                  <a:pt x="124790" y="209511"/>
                </a:lnTo>
                <a:lnTo>
                  <a:pt x="124790" y="200621"/>
                </a:lnTo>
                <a:lnTo>
                  <a:pt x="96393" y="173977"/>
                </a:lnTo>
                <a:lnTo>
                  <a:pt x="96393" y="52768"/>
                </a:lnTo>
                <a:lnTo>
                  <a:pt x="96443" y="44196"/>
                </a:lnTo>
                <a:lnTo>
                  <a:pt x="96634" y="37160"/>
                </a:lnTo>
                <a:lnTo>
                  <a:pt x="96989" y="30759"/>
                </a:lnTo>
                <a:lnTo>
                  <a:pt x="97536" y="24079"/>
                </a:lnTo>
                <a:lnTo>
                  <a:pt x="150012" y="24079"/>
                </a:lnTo>
                <a:lnTo>
                  <a:pt x="153174" y="26644"/>
                </a:lnTo>
                <a:lnTo>
                  <a:pt x="153466" y="33464"/>
                </a:lnTo>
                <a:lnTo>
                  <a:pt x="154609" y="55930"/>
                </a:lnTo>
                <a:lnTo>
                  <a:pt x="163499" y="55930"/>
                </a:lnTo>
                <a:lnTo>
                  <a:pt x="163601" y="43256"/>
                </a:lnTo>
                <a:lnTo>
                  <a:pt x="163957" y="32181"/>
                </a:lnTo>
                <a:lnTo>
                  <a:pt x="164579" y="21526"/>
                </a:lnTo>
                <a:lnTo>
                  <a:pt x="165506" y="10121"/>
                </a:lnTo>
                <a:close/>
              </a:path>
              <a:path w="1283970" h="214629">
                <a:moveTo>
                  <a:pt x="335432" y="200621"/>
                </a:moveTo>
                <a:lnTo>
                  <a:pt x="323672" y="199758"/>
                </a:lnTo>
                <a:lnTo>
                  <a:pt x="313918" y="199186"/>
                </a:lnTo>
                <a:lnTo>
                  <a:pt x="313055" y="197459"/>
                </a:lnTo>
                <a:lnTo>
                  <a:pt x="313055" y="123621"/>
                </a:lnTo>
                <a:lnTo>
                  <a:pt x="310083" y="101625"/>
                </a:lnTo>
                <a:lnTo>
                  <a:pt x="304228" y="91401"/>
                </a:lnTo>
                <a:lnTo>
                  <a:pt x="301142" y="86017"/>
                </a:lnTo>
                <a:lnTo>
                  <a:pt x="286194" y="76708"/>
                </a:lnTo>
                <a:lnTo>
                  <a:pt x="265163" y="73609"/>
                </a:lnTo>
                <a:lnTo>
                  <a:pt x="254546" y="73609"/>
                </a:lnTo>
                <a:lnTo>
                  <a:pt x="248526" y="75628"/>
                </a:lnTo>
                <a:lnTo>
                  <a:pt x="242506" y="80810"/>
                </a:lnTo>
                <a:lnTo>
                  <a:pt x="220713" y="99809"/>
                </a:lnTo>
                <a:lnTo>
                  <a:pt x="220713" y="2286"/>
                </a:lnTo>
                <a:lnTo>
                  <a:pt x="218135" y="0"/>
                </a:lnTo>
                <a:lnTo>
                  <a:pt x="209003" y="3251"/>
                </a:lnTo>
                <a:lnTo>
                  <a:pt x="199517" y="5880"/>
                </a:lnTo>
                <a:lnTo>
                  <a:pt x="188163" y="8229"/>
                </a:lnTo>
                <a:lnTo>
                  <a:pt x="173393" y="10642"/>
                </a:lnTo>
                <a:lnTo>
                  <a:pt x="173393" y="18681"/>
                </a:lnTo>
                <a:lnTo>
                  <a:pt x="194614" y="18681"/>
                </a:lnTo>
                <a:lnTo>
                  <a:pt x="196621" y="21844"/>
                </a:lnTo>
                <a:lnTo>
                  <a:pt x="196494" y="197459"/>
                </a:lnTo>
                <a:lnTo>
                  <a:pt x="195757" y="199186"/>
                </a:lnTo>
                <a:lnTo>
                  <a:pt x="173101" y="200621"/>
                </a:lnTo>
                <a:lnTo>
                  <a:pt x="173101" y="209511"/>
                </a:lnTo>
                <a:lnTo>
                  <a:pt x="194919" y="208572"/>
                </a:lnTo>
                <a:lnTo>
                  <a:pt x="202222" y="208330"/>
                </a:lnTo>
                <a:lnTo>
                  <a:pt x="214896" y="208330"/>
                </a:lnTo>
                <a:lnTo>
                  <a:pt x="222135" y="208572"/>
                </a:lnTo>
                <a:lnTo>
                  <a:pt x="244068" y="209511"/>
                </a:lnTo>
                <a:lnTo>
                  <a:pt x="244068" y="208330"/>
                </a:lnTo>
                <a:lnTo>
                  <a:pt x="244068" y="200621"/>
                </a:lnTo>
                <a:lnTo>
                  <a:pt x="221462" y="199186"/>
                </a:lnTo>
                <a:lnTo>
                  <a:pt x="220713" y="197459"/>
                </a:lnTo>
                <a:lnTo>
                  <a:pt x="220599" y="118364"/>
                </a:lnTo>
                <a:lnTo>
                  <a:pt x="256946" y="91401"/>
                </a:lnTo>
                <a:lnTo>
                  <a:pt x="269989" y="94005"/>
                </a:lnTo>
                <a:lnTo>
                  <a:pt x="280009" y="101371"/>
                </a:lnTo>
                <a:lnTo>
                  <a:pt x="286435" y="112890"/>
                </a:lnTo>
                <a:lnTo>
                  <a:pt x="288709" y="127914"/>
                </a:lnTo>
                <a:lnTo>
                  <a:pt x="288709" y="209511"/>
                </a:lnTo>
                <a:lnTo>
                  <a:pt x="305054" y="208330"/>
                </a:lnTo>
                <a:lnTo>
                  <a:pt x="316674" y="208330"/>
                </a:lnTo>
                <a:lnTo>
                  <a:pt x="335432" y="209511"/>
                </a:lnTo>
                <a:lnTo>
                  <a:pt x="335432" y="208330"/>
                </a:lnTo>
                <a:lnTo>
                  <a:pt x="335432" y="200621"/>
                </a:lnTo>
                <a:close/>
              </a:path>
              <a:path w="1283970" h="214629">
                <a:moveTo>
                  <a:pt x="445020" y="76784"/>
                </a:moveTo>
                <a:lnTo>
                  <a:pt x="441871" y="74764"/>
                </a:lnTo>
                <a:lnTo>
                  <a:pt x="436714" y="73609"/>
                </a:lnTo>
                <a:lnTo>
                  <a:pt x="431558" y="73609"/>
                </a:lnTo>
                <a:lnTo>
                  <a:pt x="391680" y="104406"/>
                </a:lnTo>
                <a:lnTo>
                  <a:pt x="391680" y="74764"/>
                </a:lnTo>
                <a:lnTo>
                  <a:pt x="389115" y="73609"/>
                </a:lnTo>
                <a:lnTo>
                  <a:pt x="378079" y="77762"/>
                </a:lnTo>
                <a:lnTo>
                  <a:pt x="366953" y="81127"/>
                </a:lnTo>
                <a:lnTo>
                  <a:pt x="355714" y="83693"/>
                </a:lnTo>
                <a:lnTo>
                  <a:pt x="344373" y="85407"/>
                </a:lnTo>
                <a:lnTo>
                  <a:pt x="344347" y="93446"/>
                </a:lnTo>
                <a:lnTo>
                  <a:pt x="366445" y="93446"/>
                </a:lnTo>
                <a:lnTo>
                  <a:pt x="367601" y="95453"/>
                </a:lnTo>
                <a:lnTo>
                  <a:pt x="367601" y="197154"/>
                </a:lnTo>
                <a:lnTo>
                  <a:pt x="366737" y="199161"/>
                </a:lnTo>
                <a:lnTo>
                  <a:pt x="356984" y="199745"/>
                </a:lnTo>
                <a:lnTo>
                  <a:pt x="343789" y="200609"/>
                </a:lnTo>
                <a:lnTo>
                  <a:pt x="343789" y="209499"/>
                </a:lnTo>
                <a:lnTo>
                  <a:pt x="366471" y="208546"/>
                </a:lnTo>
                <a:lnTo>
                  <a:pt x="373430" y="208318"/>
                </a:lnTo>
                <a:lnTo>
                  <a:pt x="379069" y="208229"/>
                </a:lnTo>
                <a:lnTo>
                  <a:pt x="382930" y="208254"/>
                </a:lnTo>
                <a:lnTo>
                  <a:pt x="388493" y="208394"/>
                </a:lnTo>
                <a:lnTo>
                  <a:pt x="399592" y="208775"/>
                </a:lnTo>
                <a:lnTo>
                  <a:pt x="420077" y="209499"/>
                </a:lnTo>
                <a:lnTo>
                  <a:pt x="420077" y="200609"/>
                </a:lnTo>
                <a:lnTo>
                  <a:pt x="405168" y="199745"/>
                </a:lnTo>
                <a:lnTo>
                  <a:pt x="392264" y="198882"/>
                </a:lnTo>
                <a:lnTo>
                  <a:pt x="391680" y="198018"/>
                </a:lnTo>
                <a:lnTo>
                  <a:pt x="391680" y="129451"/>
                </a:lnTo>
                <a:lnTo>
                  <a:pt x="393700" y="117208"/>
                </a:lnTo>
                <a:lnTo>
                  <a:pt x="399173" y="107124"/>
                </a:lnTo>
                <a:lnTo>
                  <a:pt x="407289" y="100279"/>
                </a:lnTo>
                <a:lnTo>
                  <a:pt x="417220" y="97751"/>
                </a:lnTo>
                <a:lnTo>
                  <a:pt x="425831" y="97751"/>
                </a:lnTo>
                <a:lnTo>
                  <a:pt x="431850" y="101879"/>
                </a:lnTo>
                <a:lnTo>
                  <a:pt x="436422" y="111290"/>
                </a:lnTo>
                <a:lnTo>
                  <a:pt x="442455" y="111290"/>
                </a:lnTo>
                <a:lnTo>
                  <a:pt x="445020" y="76784"/>
                </a:lnTo>
                <a:close/>
              </a:path>
              <a:path w="1283970" h="214629">
                <a:moveTo>
                  <a:pt x="579285" y="128143"/>
                </a:moveTo>
                <a:lnTo>
                  <a:pt x="575462" y="105714"/>
                </a:lnTo>
                <a:lnTo>
                  <a:pt x="564654" y="88519"/>
                </a:lnTo>
                <a:lnTo>
                  <a:pt x="555459" y="82499"/>
                </a:lnTo>
                <a:lnTo>
                  <a:pt x="553745" y="81381"/>
                </a:lnTo>
                <a:lnTo>
                  <a:pt x="553745" y="131178"/>
                </a:lnTo>
                <a:lnTo>
                  <a:pt x="536803" y="131813"/>
                </a:lnTo>
                <a:lnTo>
                  <a:pt x="535965" y="131813"/>
                </a:lnTo>
                <a:lnTo>
                  <a:pt x="528904" y="131978"/>
                </a:lnTo>
                <a:lnTo>
                  <a:pt x="513016" y="131978"/>
                </a:lnTo>
                <a:lnTo>
                  <a:pt x="507834" y="131813"/>
                </a:lnTo>
                <a:lnTo>
                  <a:pt x="506171" y="131813"/>
                </a:lnTo>
                <a:lnTo>
                  <a:pt x="495808" y="131178"/>
                </a:lnTo>
                <a:lnTo>
                  <a:pt x="485482" y="130302"/>
                </a:lnTo>
                <a:lnTo>
                  <a:pt x="485533" y="128143"/>
                </a:lnTo>
                <a:lnTo>
                  <a:pt x="485609" y="125374"/>
                </a:lnTo>
                <a:lnTo>
                  <a:pt x="485711" y="121373"/>
                </a:lnTo>
                <a:lnTo>
                  <a:pt x="512495" y="83921"/>
                </a:lnTo>
                <a:lnTo>
                  <a:pt x="522478" y="82499"/>
                </a:lnTo>
                <a:lnTo>
                  <a:pt x="531939" y="82499"/>
                </a:lnTo>
                <a:lnTo>
                  <a:pt x="552831" y="118554"/>
                </a:lnTo>
                <a:lnTo>
                  <a:pt x="553681" y="130302"/>
                </a:lnTo>
                <a:lnTo>
                  <a:pt x="553745" y="131178"/>
                </a:lnTo>
                <a:lnTo>
                  <a:pt x="553745" y="81381"/>
                </a:lnTo>
                <a:lnTo>
                  <a:pt x="547827" y="77508"/>
                </a:lnTo>
                <a:lnTo>
                  <a:pt x="525945" y="73621"/>
                </a:lnTo>
                <a:lnTo>
                  <a:pt x="517690" y="74333"/>
                </a:lnTo>
                <a:lnTo>
                  <a:pt x="476161" y="95415"/>
                </a:lnTo>
                <a:lnTo>
                  <a:pt x="458266" y="145707"/>
                </a:lnTo>
                <a:lnTo>
                  <a:pt x="459054" y="158813"/>
                </a:lnTo>
                <a:lnTo>
                  <a:pt x="480275" y="200621"/>
                </a:lnTo>
                <a:lnTo>
                  <a:pt x="522503" y="214591"/>
                </a:lnTo>
                <a:lnTo>
                  <a:pt x="530479" y="214147"/>
                </a:lnTo>
                <a:lnTo>
                  <a:pt x="569252" y="199936"/>
                </a:lnTo>
                <a:lnTo>
                  <a:pt x="569633" y="199339"/>
                </a:lnTo>
                <a:lnTo>
                  <a:pt x="570395" y="198183"/>
                </a:lnTo>
                <a:lnTo>
                  <a:pt x="576122" y="188214"/>
                </a:lnTo>
                <a:lnTo>
                  <a:pt x="572401" y="185293"/>
                </a:lnTo>
                <a:lnTo>
                  <a:pt x="560565" y="192278"/>
                </a:lnTo>
                <a:lnTo>
                  <a:pt x="551497" y="196583"/>
                </a:lnTo>
                <a:lnTo>
                  <a:pt x="543560" y="198742"/>
                </a:lnTo>
                <a:lnTo>
                  <a:pt x="535114" y="199339"/>
                </a:lnTo>
                <a:lnTo>
                  <a:pt x="521779" y="197815"/>
                </a:lnTo>
                <a:lnTo>
                  <a:pt x="489470" y="169659"/>
                </a:lnTo>
                <a:lnTo>
                  <a:pt x="484924" y="142201"/>
                </a:lnTo>
                <a:lnTo>
                  <a:pt x="526796" y="142201"/>
                </a:lnTo>
                <a:lnTo>
                  <a:pt x="540461" y="142024"/>
                </a:lnTo>
                <a:lnTo>
                  <a:pt x="552742" y="141376"/>
                </a:lnTo>
                <a:lnTo>
                  <a:pt x="565023" y="140144"/>
                </a:lnTo>
                <a:lnTo>
                  <a:pt x="578713" y="138188"/>
                </a:lnTo>
                <a:lnTo>
                  <a:pt x="579005" y="134175"/>
                </a:lnTo>
                <a:lnTo>
                  <a:pt x="579234" y="131978"/>
                </a:lnTo>
                <a:lnTo>
                  <a:pt x="579285" y="128143"/>
                </a:lnTo>
                <a:close/>
              </a:path>
              <a:path w="1283970" h="214629">
                <a:moveTo>
                  <a:pt x="700087" y="156946"/>
                </a:moveTo>
                <a:lnTo>
                  <a:pt x="666076" y="132359"/>
                </a:lnTo>
                <a:lnTo>
                  <a:pt x="649897" y="128841"/>
                </a:lnTo>
                <a:lnTo>
                  <a:pt x="635088" y="125056"/>
                </a:lnTo>
                <a:lnTo>
                  <a:pt x="625436" y="120230"/>
                </a:lnTo>
                <a:lnTo>
                  <a:pt x="620204" y="113779"/>
                </a:lnTo>
                <a:lnTo>
                  <a:pt x="618629" y="105092"/>
                </a:lnTo>
                <a:lnTo>
                  <a:pt x="620458" y="95465"/>
                </a:lnTo>
                <a:lnTo>
                  <a:pt x="625830" y="88366"/>
                </a:lnTo>
                <a:lnTo>
                  <a:pt x="634466" y="83997"/>
                </a:lnTo>
                <a:lnTo>
                  <a:pt x="646163" y="82499"/>
                </a:lnTo>
                <a:lnTo>
                  <a:pt x="659549" y="84328"/>
                </a:lnTo>
                <a:lnTo>
                  <a:pt x="670280" y="89357"/>
                </a:lnTo>
                <a:lnTo>
                  <a:pt x="677418" y="96977"/>
                </a:lnTo>
                <a:lnTo>
                  <a:pt x="679996" y="106540"/>
                </a:lnTo>
                <a:lnTo>
                  <a:pt x="679996" y="113284"/>
                </a:lnTo>
                <a:lnTo>
                  <a:pt x="688035" y="113284"/>
                </a:lnTo>
                <a:lnTo>
                  <a:pt x="688251" y="102425"/>
                </a:lnTo>
                <a:lnTo>
                  <a:pt x="688530" y="94132"/>
                </a:lnTo>
                <a:lnTo>
                  <a:pt x="688911" y="87287"/>
                </a:lnTo>
                <a:lnTo>
                  <a:pt x="689470" y="80797"/>
                </a:lnTo>
                <a:lnTo>
                  <a:pt x="678878" y="77482"/>
                </a:lnTo>
                <a:lnTo>
                  <a:pt x="669531" y="75260"/>
                </a:lnTo>
                <a:lnTo>
                  <a:pt x="660831" y="74002"/>
                </a:lnTo>
                <a:lnTo>
                  <a:pt x="652183" y="73596"/>
                </a:lnTo>
                <a:lnTo>
                  <a:pt x="629754" y="76504"/>
                </a:lnTo>
                <a:lnTo>
                  <a:pt x="612889" y="84823"/>
                </a:lnTo>
                <a:lnTo>
                  <a:pt x="602246" y="98031"/>
                </a:lnTo>
                <a:lnTo>
                  <a:pt x="598551" y="115570"/>
                </a:lnTo>
                <a:lnTo>
                  <a:pt x="599732" y="125234"/>
                </a:lnTo>
                <a:lnTo>
                  <a:pt x="634873" y="151269"/>
                </a:lnTo>
                <a:lnTo>
                  <a:pt x="660514" y="157810"/>
                </a:lnTo>
                <a:lnTo>
                  <a:pt x="668820" y="160616"/>
                </a:lnTo>
                <a:lnTo>
                  <a:pt x="674522" y="164757"/>
                </a:lnTo>
                <a:lnTo>
                  <a:pt x="677811" y="170434"/>
                </a:lnTo>
                <a:lnTo>
                  <a:pt x="678865" y="177774"/>
                </a:lnTo>
                <a:lnTo>
                  <a:pt x="676287" y="188531"/>
                </a:lnTo>
                <a:lnTo>
                  <a:pt x="669099" y="196951"/>
                </a:lnTo>
                <a:lnTo>
                  <a:pt x="658075" y="202438"/>
                </a:lnTo>
                <a:lnTo>
                  <a:pt x="644004" y="204393"/>
                </a:lnTo>
                <a:lnTo>
                  <a:pt x="629500" y="202552"/>
                </a:lnTo>
                <a:lnTo>
                  <a:pt x="618121" y="197396"/>
                </a:lnTo>
                <a:lnTo>
                  <a:pt x="610679" y="189458"/>
                </a:lnTo>
                <a:lnTo>
                  <a:pt x="608012" y="179311"/>
                </a:lnTo>
                <a:lnTo>
                  <a:pt x="608012" y="167195"/>
                </a:lnTo>
                <a:lnTo>
                  <a:pt x="599376" y="167220"/>
                </a:lnTo>
                <a:lnTo>
                  <a:pt x="599211" y="180365"/>
                </a:lnTo>
                <a:lnTo>
                  <a:pt x="598728" y="190588"/>
                </a:lnTo>
                <a:lnTo>
                  <a:pt x="597852" y="199224"/>
                </a:lnTo>
                <a:lnTo>
                  <a:pt x="596544" y="207606"/>
                </a:lnTo>
                <a:lnTo>
                  <a:pt x="607123" y="210781"/>
                </a:lnTo>
                <a:lnTo>
                  <a:pt x="616839" y="212953"/>
                </a:lnTo>
                <a:lnTo>
                  <a:pt x="626224" y="214185"/>
                </a:lnTo>
                <a:lnTo>
                  <a:pt x="635838" y="214579"/>
                </a:lnTo>
                <a:lnTo>
                  <a:pt x="661720" y="210972"/>
                </a:lnTo>
                <a:lnTo>
                  <a:pt x="682040" y="200901"/>
                </a:lnTo>
                <a:lnTo>
                  <a:pt x="695325" y="185508"/>
                </a:lnTo>
                <a:lnTo>
                  <a:pt x="700087" y="165925"/>
                </a:lnTo>
                <a:lnTo>
                  <a:pt x="700087" y="156946"/>
                </a:lnTo>
                <a:close/>
              </a:path>
              <a:path w="1283970" h="214629">
                <a:moveTo>
                  <a:pt x="873912" y="200621"/>
                </a:moveTo>
                <a:lnTo>
                  <a:pt x="862152" y="199758"/>
                </a:lnTo>
                <a:lnTo>
                  <a:pt x="852398" y="199186"/>
                </a:lnTo>
                <a:lnTo>
                  <a:pt x="851535" y="197459"/>
                </a:lnTo>
                <a:lnTo>
                  <a:pt x="851535" y="123621"/>
                </a:lnTo>
                <a:lnTo>
                  <a:pt x="848563" y="101625"/>
                </a:lnTo>
                <a:lnTo>
                  <a:pt x="842708" y="91401"/>
                </a:lnTo>
                <a:lnTo>
                  <a:pt x="839622" y="86017"/>
                </a:lnTo>
                <a:lnTo>
                  <a:pt x="824674" y="76708"/>
                </a:lnTo>
                <a:lnTo>
                  <a:pt x="803643" y="73609"/>
                </a:lnTo>
                <a:lnTo>
                  <a:pt x="793026" y="73609"/>
                </a:lnTo>
                <a:lnTo>
                  <a:pt x="787006" y="75628"/>
                </a:lnTo>
                <a:lnTo>
                  <a:pt x="780986" y="80810"/>
                </a:lnTo>
                <a:lnTo>
                  <a:pt x="759193" y="99809"/>
                </a:lnTo>
                <a:lnTo>
                  <a:pt x="759193" y="2286"/>
                </a:lnTo>
                <a:lnTo>
                  <a:pt x="756615" y="0"/>
                </a:lnTo>
                <a:lnTo>
                  <a:pt x="747483" y="3251"/>
                </a:lnTo>
                <a:lnTo>
                  <a:pt x="737997" y="5880"/>
                </a:lnTo>
                <a:lnTo>
                  <a:pt x="726643" y="8229"/>
                </a:lnTo>
                <a:lnTo>
                  <a:pt x="711873" y="10642"/>
                </a:lnTo>
                <a:lnTo>
                  <a:pt x="711873" y="18681"/>
                </a:lnTo>
                <a:lnTo>
                  <a:pt x="733094" y="18681"/>
                </a:lnTo>
                <a:lnTo>
                  <a:pt x="735101" y="21844"/>
                </a:lnTo>
                <a:lnTo>
                  <a:pt x="734974" y="197459"/>
                </a:lnTo>
                <a:lnTo>
                  <a:pt x="734237" y="199186"/>
                </a:lnTo>
                <a:lnTo>
                  <a:pt x="711581" y="200621"/>
                </a:lnTo>
                <a:lnTo>
                  <a:pt x="711581" y="209511"/>
                </a:lnTo>
                <a:lnTo>
                  <a:pt x="733399" y="208572"/>
                </a:lnTo>
                <a:lnTo>
                  <a:pt x="740702" y="208330"/>
                </a:lnTo>
                <a:lnTo>
                  <a:pt x="753376" y="208330"/>
                </a:lnTo>
                <a:lnTo>
                  <a:pt x="760615" y="208572"/>
                </a:lnTo>
                <a:lnTo>
                  <a:pt x="782548" y="209511"/>
                </a:lnTo>
                <a:lnTo>
                  <a:pt x="782548" y="208330"/>
                </a:lnTo>
                <a:lnTo>
                  <a:pt x="782548" y="200621"/>
                </a:lnTo>
                <a:lnTo>
                  <a:pt x="759942" y="199186"/>
                </a:lnTo>
                <a:lnTo>
                  <a:pt x="759193" y="197459"/>
                </a:lnTo>
                <a:lnTo>
                  <a:pt x="759079" y="118364"/>
                </a:lnTo>
                <a:lnTo>
                  <a:pt x="795426" y="91401"/>
                </a:lnTo>
                <a:lnTo>
                  <a:pt x="808469" y="94005"/>
                </a:lnTo>
                <a:lnTo>
                  <a:pt x="818489" y="101371"/>
                </a:lnTo>
                <a:lnTo>
                  <a:pt x="824915" y="112890"/>
                </a:lnTo>
                <a:lnTo>
                  <a:pt x="827189" y="127914"/>
                </a:lnTo>
                <a:lnTo>
                  <a:pt x="827189" y="209511"/>
                </a:lnTo>
                <a:lnTo>
                  <a:pt x="843534" y="208330"/>
                </a:lnTo>
                <a:lnTo>
                  <a:pt x="855154" y="208330"/>
                </a:lnTo>
                <a:lnTo>
                  <a:pt x="873912" y="209511"/>
                </a:lnTo>
                <a:lnTo>
                  <a:pt x="873912" y="208330"/>
                </a:lnTo>
                <a:lnTo>
                  <a:pt x="873912" y="200621"/>
                </a:lnTo>
                <a:close/>
              </a:path>
              <a:path w="1283970" h="214629">
                <a:moveTo>
                  <a:pt x="1024928" y="140500"/>
                </a:moveTo>
                <a:lnTo>
                  <a:pt x="1019911" y="113639"/>
                </a:lnTo>
                <a:lnTo>
                  <a:pt x="1005954" y="92456"/>
                </a:lnTo>
                <a:lnTo>
                  <a:pt x="998245" y="87452"/>
                </a:lnTo>
                <a:lnTo>
                  <a:pt x="998245" y="151231"/>
                </a:lnTo>
                <a:lnTo>
                  <a:pt x="995591" y="173863"/>
                </a:lnTo>
                <a:lnTo>
                  <a:pt x="988021" y="191008"/>
                </a:lnTo>
                <a:lnTo>
                  <a:pt x="976096" y="201879"/>
                </a:lnTo>
                <a:lnTo>
                  <a:pt x="960386" y="205676"/>
                </a:lnTo>
                <a:lnTo>
                  <a:pt x="941171" y="200672"/>
                </a:lnTo>
                <a:lnTo>
                  <a:pt x="926325" y="186537"/>
                </a:lnTo>
                <a:lnTo>
                  <a:pt x="916736" y="164655"/>
                </a:lnTo>
                <a:lnTo>
                  <a:pt x="913345" y="136385"/>
                </a:lnTo>
                <a:lnTo>
                  <a:pt x="915835" y="113639"/>
                </a:lnTo>
                <a:lnTo>
                  <a:pt x="915885" y="113233"/>
                </a:lnTo>
                <a:lnTo>
                  <a:pt x="923378" y="96342"/>
                </a:lnTo>
                <a:lnTo>
                  <a:pt x="935596" y="86017"/>
                </a:lnTo>
                <a:lnTo>
                  <a:pt x="952347" y="82499"/>
                </a:lnTo>
                <a:lnTo>
                  <a:pt x="970661" y="87680"/>
                </a:lnTo>
                <a:lnTo>
                  <a:pt x="985189" y="102019"/>
                </a:lnTo>
                <a:lnTo>
                  <a:pt x="994778" y="123786"/>
                </a:lnTo>
                <a:lnTo>
                  <a:pt x="998245" y="151231"/>
                </a:lnTo>
                <a:lnTo>
                  <a:pt x="998245" y="87452"/>
                </a:lnTo>
                <a:lnTo>
                  <a:pt x="990650" y="82499"/>
                </a:lnTo>
                <a:lnTo>
                  <a:pt x="984631" y="78587"/>
                </a:lnTo>
                <a:lnTo>
                  <a:pt x="957592" y="73609"/>
                </a:lnTo>
                <a:lnTo>
                  <a:pt x="928789" y="78930"/>
                </a:lnTo>
                <a:lnTo>
                  <a:pt x="906399" y="93840"/>
                </a:lnTo>
                <a:lnTo>
                  <a:pt x="891857" y="116801"/>
                </a:lnTo>
                <a:lnTo>
                  <a:pt x="886688" y="146265"/>
                </a:lnTo>
                <a:lnTo>
                  <a:pt x="891209" y="173863"/>
                </a:lnTo>
                <a:lnTo>
                  <a:pt x="891247" y="174091"/>
                </a:lnTo>
                <a:lnTo>
                  <a:pt x="904074" y="195656"/>
                </a:lnTo>
                <a:lnTo>
                  <a:pt x="923823" y="209613"/>
                </a:lnTo>
                <a:lnTo>
                  <a:pt x="949210" y="214566"/>
                </a:lnTo>
                <a:lnTo>
                  <a:pt x="979665" y="209080"/>
                </a:lnTo>
                <a:lnTo>
                  <a:pt x="984973" y="205676"/>
                </a:lnTo>
                <a:lnTo>
                  <a:pt x="1003630" y="193751"/>
                </a:lnTo>
                <a:lnTo>
                  <a:pt x="1019302" y="170319"/>
                </a:lnTo>
                <a:lnTo>
                  <a:pt x="1024928" y="140500"/>
                </a:lnTo>
                <a:close/>
              </a:path>
              <a:path w="1283970" h="214629">
                <a:moveTo>
                  <a:pt x="1111440" y="200621"/>
                </a:moveTo>
                <a:lnTo>
                  <a:pt x="1098245" y="199758"/>
                </a:lnTo>
                <a:lnTo>
                  <a:pt x="1088491" y="199186"/>
                </a:lnTo>
                <a:lnTo>
                  <a:pt x="1087628" y="197180"/>
                </a:lnTo>
                <a:lnTo>
                  <a:pt x="1087628" y="2336"/>
                </a:lnTo>
                <a:lnTo>
                  <a:pt x="1085049" y="12"/>
                </a:lnTo>
                <a:lnTo>
                  <a:pt x="1075918" y="3263"/>
                </a:lnTo>
                <a:lnTo>
                  <a:pt x="1066431" y="5892"/>
                </a:lnTo>
                <a:lnTo>
                  <a:pt x="1055077" y="8242"/>
                </a:lnTo>
                <a:lnTo>
                  <a:pt x="1040307" y="10655"/>
                </a:lnTo>
                <a:lnTo>
                  <a:pt x="1040320" y="18681"/>
                </a:lnTo>
                <a:lnTo>
                  <a:pt x="1061542" y="18681"/>
                </a:lnTo>
                <a:lnTo>
                  <a:pt x="1063548" y="21844"/>
                </a:lnTo>
                <a:lnTo>
                  <a:pt x="1063548" y="197167"/>
                </a:lnTo>
                <a:lnTo>
                  <a:pt x="1062685" y="199186"/>
                </a:lnTo>
                <a:lnTo>
                  <a:pt x="1052931" y="199758"/>
                </a:lnTo>
                <a:lnTo>
                  <a:pt x="1039736" y="200621"/>
                </a:lnTo>
                <a:lnTo>
                  <a:pt x="1039736" y="209511"/>
                </a:lnTo>
                <a:lnTo>
                  <a:pt x="1056424" y="208788"/>
                </a:lnTo>
                <a:lnTo>
                  <a:pt x="1065720" y="208407"/>
                </a:lnTo>
                <a:lnTo>
                  <a:pt x="1070991" y="208267"/>
                </a:lnTo>
                <a:lnTo>
                  <a:pt x="1075588" y="208241"/>
                </a:lnTo>
                <a:lnTo>
                  <a:pt x="1080173" y="208267"/>
                </a:lnTo>
                <a:lnTo>
                  <a:pt x="1085430" y="208407"/>
                </a:lnTo>
                <a:lnTo>
                  <a:pt x="1094740" y="208788"/>
                </a:lnTo>
                <a:lnTo>
                  <a:pt x="1111440" y="209511"/>
                </a:lnTo>
                <a:lnTo>
                  <a:pt x="1111440" y="200621"/>
                </a:lnTo>
                <a:close/>
              </a:path>
              <a:path w="1283970" h="214629">
                <a:moveTo>
                  <a:pt x="1283601" y="200621"/>
                </a:moveTo>
                <a:lnTo>
                  <a:pt x="1260652" y="199186"/>
                </a:lnTo>
                <a:lnTo>
                  <a:pt x="1259789" y="197180"/>
                </a:lnTo>
                <a:lnTo>
                  <a:pt x="1259789" y="182714"/>
                </a:lnTo>
                <a:lnTo>
                  <a:pt x="1259789" y="87566"/>
                </a:lnTo>
                <a:lnTo>
                  <a:pt x="1259789" y="82892"/>
                </a:lnTo>
                <a:lnTo>
                  <a:pt x="1259789" y="2336"/>
                </a:lnTo>
                <a:lnTo>
                  <a:pt x="1257211" y="12"/>
                </a:lnTo>
                <a:lnTo>
                  <a:pt x="1248079" y="3251"/>
                </a:lnTo>
                <a:lnTo>
                  <a:pt x="1238592" y="5854"/>
                </a:lnTo>
                <a:lnTo>
                  <a:pt x="1227239" y="8204"/>
                </a:lnTo>
                <a:lnTo>
                  <a:pt x="1212469" y="10629"/>
                </a:lnTo>
                <a:lnTo>
                  <a:pt x="1212469" y="18656"/>
                </a:lnTo>
                <a:lnTo>
                  <a:pt x="1233690" y="18656"/>
                </a:lnTo>
                <a:lnTo>
                  <a:pt x="1235697" y="21805"/>
                </a:lnTo>
                <a:lnTo>
                  <a:pt x="1235697" y="82892"/>
                </a:lnTo>
                <a:lnTo>
                  <a:pt x="1235697" y="105905"/>
                </a:lnTo>
                <a:lnTo>
                  <a:pt x="1235671" y="146431"/>
                </a:lnTo>
                <a:lnTo>
                  <a:pt x="1235544" y="156451"/>
                </a:lnTo>
                <a:lnTo>
                  <a:pt x="1234998" y="162902"/>
                </a:lnTo>
                <a:lnTo>
                  <a:pt x="1234935" y="163677"/>
                </a:lnTo>
                <a:lnTo>
                  <a:pt x="1205941" y="193929"/>
                </a:lnTo>
                <a:lnTo>
                  <a:pt x="1195832" y="195516"/>
                </a:lnTo>
                <a:lnTo>
                  <a:pt x="1178407" y="191185"/>
                </a:lnTo>
                <a:lnTo>
                  <a:pt x="1164704" y="179095"/>
                </a:lnTo>
                <a:lnTo>
                  <a:pt x="1155738" y="160616"/>
                </a:lnTo>
                <a:lnTo>
                  <a:pt x="1152525" y="137109"/>
                </a:lnTo>
                <a:lnTo>
                  <a:pt x="1155344" y="116205"/>
                </a:lnTo>
                <a:lnTo>
                  <a:pt x="1163497" y="100647"/>
                </a:lnTo>
                <a:lnTo>
                  <a:pt x="1176477" y="90932"/>
                </a:lnTo>
                <a:lnTo>
                  <a:pt x="1193825" y="87566"/>
                </a:lnTo>
                <a:lnTo>
                  <a:pt x="1202067" y="88265"/>
                </a:lnTo>
                <a:lnTo>
                  <a:pt x="1235697" y="105905"/>
                </a:lnTo>
                <a:lnTo>
                  <a:pt x="1235697" y="82892"/>
                </a:lnTo>
                <a:lnTo>
                  <a:pt x="1225003" y="78511"/>
                </a:lnTo>
                <a:lnTo>
                  <a:pt x="1216367" y="75641"/>
                </a:lnTo>
                <a:lnTo>
                  <a:pt x="1208874" y="74091"/>
                </a:lnTo>
                <a:lnTo>
                  <a:pt x="1201572" y="73609"/>
                </a:lnTo>
                <a:lnTo>
                  <a:pt x="1193825" y="73609"/>
                </a:lnTo>
                <a:lnTo>
                  <a:pt x="1154544" y="92329"/>
                </a:lnTo>
                <a:lnTo>
                  <a:pt x="1129487" y="128879"/>
                </a:lnTo>
                <a:lnTo>
                  <a:pt x="1127582" y="146431"/>
                </a:lnTo>
                <a:lnTo>
                  <a:pt x="1129004" y="162902"/>
                </a:lnTo>
                <a:lnTo>
                  <a:pt x="1149375" y="199961"/>
                </a:lnTo>
                <a:lnTo>
                  <a:pt x="1191247" y="212051"/>
                </a:lnTo>
                <a:lnTo>
                  <a:pt x="1196987" y="212051"/>
                </a:lnTo>
                <a:lnTo>
                  <a:pt x="1203579" y="210883"/>
                </a:lnTo>
                <a:lnTo>
                  <a:pt x="1205014" y="209727"/>
                </a:lnTo>
                <a:lnTo>
                  <a:pt x="1221752" y="195516"/>
                </a:lnTo>
                <a:lnTo>
                  <a:pt x="1236853" y="182714"/>
                </a:lnTo>
                <a:lnTo>
                  <a:pt x="1235481" y="208241"/>
                </a:lnTo>
                <a:lnTo>
                  <a:pt x="1235417" y="209511"/>
                </a:lnTo>
                <a:lnTo>
                  <a:pt x="1249476" y="208661"/>
                </a:lnTo>
                <a:lnTo>
                  <a:pt x="1254061" y="208241"/>
                </a:lnTo>
                <a:lnTo>
                  <a:pt x="1269834" y="208241"/>
                </a:lnTo>
                <a:lnTo>
                  <a:pt x="1271841" y="208876"/>
                </a:lnTo>
                <a:lnTo>
                  <a:pt x="1277581" y="208876"/>
                </a:lnTo>
                <a:lnTo>
                  <a:pt x="1283601" y="209511"/>
                </a:lnTo>
                <a:lnTo>
                  <a:pt x="1283601" y="208241"/>
                </a:lnTo>
                <a:lnTo>
                  <a:pt x="1283601" y="200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9230" y="3840479"/>
            <a:ext cx="144780" cy="71120"/>
          </a:xfrm>
          <a:custGeom>
            <a:avLst/>
            <a:gdLst/>
            <a:ahLst/>
            <a:cxnLst/>
            <a:rect l="l" t="t" r="r" b="b"/>
            <a:pathLst>
              <a:path w="144779" h="71120">
                <a:moveTo>
                  <a:pt x="144551" y="54610"/>
                </a:moveTo>
                <a:lnTo>
                  <a:pt x="0" y="54610"/>
                </a:lnTo>
                <a:lnTo>
                  <a:pt x="0" y="71120"/>
                </a:lnTo>
                <a:lnTo>
                  <a:pt x="144551" y="71120"/>
                </a:lnTo>
                <a:lnTo>
                  <a:pt x="144551" y="54610"/>
                </a:lnTo>
                <a:close/>
              </a:path>
              <a:path w="144779" h="71120">
                <a:moveTo>
                  <a:pt x="144551" y="0"/>
                </a:moveTo>
                <a:lnTo>
                  <a:pt x="0" y="0"/>
                </a:lnTo>
                <a:lnTo>
                  <a:pt x="0" y="16522"/>
                </a:lnTo>
                <a:lnTo>
                  <a:pt x="144551" y="16522"/>
                </a:lnTo>
                <a:lnTo>
                  <a:pt x="14455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6022" y="3752684"/>
            <a:ext cx="1118235" cy="205104"/>
          </a:xfrm>
          <a:custGeom>
            <a:avLst/>
            <a:gdLst/>
            <a:ahLst/>
            <a:cxnLst/>
            <a:rect l="l" t="t" r="r" b="b"/>
            <a:pathLst>
              <a:path w="1118235" h="205104">
                <a:moveTo>
                  <a:pt x="147421" y="863"/>
                </a:moveTo>
                <a:lnTo>
                  <a:pt x="81749" y="0"/>
                </a:lnTo>
                <a:lnTo>
                  <a:pt x="71932" y="342"/>
                </a:lnTo>
                <a:lnTo>
                  <a:pt x="63525" y="508"/>
                </a:lnTo>
                <a:lnTo>
                  <a:pt x="56413" y="571"/>
                </a:lnTo>
                <a:lnTo>
                  <a:pt x="45008" y="571"/>
                </a:lnTo>
                <a:lnTo>
                  <a:pt x="37922" y="520"/>
                </a:lnTo>
                <a:lnTo>
                  <a:pt x="0" y="139"/>
                </a:lnTo>
                <a:lnTo>
                  <a:pt x="0" y="9029"/>
                </a:lnTo>
                <a:lnTo>
                  <a:pt x="28397" y="35636"/>
                </a:lnTo>
                <a:lnTo>
                  <a:pt x="28397" y="164033"/>
                </a:lnTo>
                <a:lnTo>
                  <a:pt x="0" y="190639"/>
                </a:lnTo>
                <a:lnTo>
                  <a:pt x="0" y="199529"/>
                </a:lnTo>
                <a:lnTo>
                  <a:pt x="11582" y="198983"/>
                </a:lnTo>
                <a:lnTo>
                  <a:pt x="21678" y="198577"/>
                </a:lnTo>
                <a:lnTo>
                  <a:pt x="31407" y="198348"/>
                </a:lnTo>
                <a:lnTo>
                  <a:pt x="41871" y="198259"/>
                </a:lnTo>
                <a:lnTo>
                  <a:pt x="52362" y="198348"/>
                </a:lnTo>
                <a:lnTo>
                  <a:pt x="62191" y="198589"/>
                </a:lnTo>
                <a:lnTo>
                  <a:pt x="72390" y="198983"/>
                </a:lnTo>
                <a:lnTo>
                  <a:pt x="84035" y="199529"/>
                </a:lnTo>
                <a:lnTo>
                  <a:pt x="84035" y="190639"/>
                </a:lnTo>
                <a:lnTo>
                  <a:pt x="55638" y="164160"/>
                </a:lnTo>
                <a:lnTo>
                  <a:pt x="55638" y="105194"/>
                </a:lnTo>
                <a:lnTo>
                  <a:pt x="61823" y="104825"/>
                </a:lnTo>
                <a:lnTo>
                  <a:pt x="68580" y="104546"/>
                </a:lnTo>
                <a:lnTo>
                  <a:pt x="76238" y="104381"/>
                </a:lnTo>
                <a:lnTo>
                  <a:pt x="85178" y="104317"/>
                </a:lnTo>
                <a:lnTo>
                  <a:pt x="98729" y="104495"/>
                </a:lnTo>
                <a:lnTo>
                  <a:pt x="123050" y="131178"/>
                </a:lnTo>
                <a:lnTo>
                  <a:pt x="131648" y="131178"/>
                </a:lnTo>
                <a:lnTo>
                  <a:pt x="130886" y="107200"/>
                </a:lnTo>
                <a:lnTo>
                  <a:pt x="130797" y="102755"/>
                </a:lnTo>
                <a:lnTo>
                  <a:pt x="130784" y="99339"/>
                </a:lnTo>
                <a:lnTo>
                  <a:pt x="130797" y="96240"/>
                </a:lnTo>
                <a:lnTo>
                  <a:pt x="130886" y="91744"/>
                </a:lnTo>
                <a:lnTo>
                  <a:pt x="131635" y="66065"/>
                </a:lnTo>
                <a:lnTo>
                  <a:pt x="123050" y="66065"/>
                </a:lnTo>
                <a:lnTo>
                  <a:pt x="87185" y="91592"/>
                </a:lnTo>
                <a:lnTo>
                  <a:pt x="78549" y="91541"/>
                </a:lnTo>
                <a:lnTo>
                  <a:pt x="70561" y="91389"/>
                </a:lnTo>
                <a:lnTo>
                  <a:pt x="62992" y="91122"/>
                </a:lnTo>
                <a:lnTo>
                  <a:pt x="55651" y="90741"/>
                </a:lnTo>
                <a:lnTo>
                  <a:pt x="55651" y="14986"/>
                </a:lnTo>
                <a:lnTo>
                  <a:pt x="61683" y="13804"/>
                </a:lnTo>
                <a:lnTo>
                  <a:pt x="67868" y="13106"/>
                </a:lnTo>
                <a:lnTo>
                  <a:pt x="75603" y="12801"/>
                </a:lnTo>
                <a:lnTo>
                  <a:pt x="86334" y="12712"/>
                </a:lnTo>
                <a:lnTo>
                  <a:pt x="96939" y="13017"/>
                </a:lnTo>
                <a:lnTo>
                  <a:pt x="132791" y="19697"/>
                </a:lnTo>
                <a:lnTo>
                  <a:pt x="132791" y="44246"/>
                </a:lnTo>
                <a:lnTo>
                  <a:pt x="142836" y="44246"/>
                </a:lnTo>
                <a:lnTo>
                  <a:pt x="143103" y="32016"/>
                </a:lnTo>
                <a:lnTo>
                  <a:pt x="143941" y="20853"/>
                </a:lnTo>
                <a:lnTo>
                  <a:pt x="145364" y="10541"/>
                </a:lnTo>
                <a:lnTo>
                  <a:pt x="147421" y="863"/>
                </a:lnTo>
                <a:close/>
              </a:path>
              <a:path w="1118235" h="205104">
                <a:moveTo>
                  <a:pt x="321906" y="190766"/>
                </a:moveTo>
                <a:lnTo>
                  <a:pt x="308584" y="189776"/>
                </a:lnTo>
                <a:lnTo>
                  <a:pt x="298831" y="189204"/>
                </a:lnTo>
                <a:lnTo>
                  <a:pt x="297967" y="187477"/>
                </a:lnTo>
                <a:lnTo>
                  <a:pt x="297967" y="172732"/>
                </a:lnTo>
                <a:lnTo>
                  <a:pt x="297967" y="64833"/>
                </a:lnTo>
                <a:lnTo>
                  <a:pt x="295389" y="63665"/>
                </a:lnTo>
                <a:lnTo>
                  <a:pt x="284353" y="67818"/>
                </a:lnTo>
                <a:lnTo>
                  <a:pt x="273227" y="71183"/>
                </a:lnTo>
                <a:lnTo>
                  <a:pt x="261988" y="73748"/>
                </a:lnTo>
                <a:lnTo>
                  <a:pt x="250647" y="75463"/>
                </a:lnTo>
                <a:lnTo>
                  <a:pt x="250647" y="83515"/>
                </a:lnTo>
                <a:lnTo>
                  <a:pt x="272732" y="83515"/>
                </a:lnTo>
                <a:lnTo>
                  <a:pt x="273888" y="85534"/>
                </a:lnTo>
                <a:lnTo>
                  <a:pt x="273888" y="157607"/>
                </a:lnTo>
                <a:lnTo>
                  <a:pt x="269875" y="165646"/>
                </a:lnTo>
                <a:lnTo>
                  <a:pt x="234873" y="184315"/>
                </a:lnTo>
                <a:lnTo>
                  <a:pt x="224840" y="184315"/>
                </a:lnTo>
                <a:lnTo>
                  <a:pt x="216801" y="181152"/>
                </a:lnTo>
                <a:lnTo>
                  <a:pt x="212217" y="175691"/>
                </a:lnTo>
                <a:lnTo>
                  <a:pt x="209575" y="171450"/>
                </a:lnTo>
                <a:lnTo>
                  <a:pt x="207822" y="166027"/>
                </a:lnTo>
                <a:lnTo>
                  <a:pt x="207695" y="165646"/>
                </a:lnTo>
                <a:lnTo>
                  <a:pt x="206565" y="158330"/>
                </a:lnTo>
                <a:lnTo>
                  <a:pt x="206197" y="149555"/>
                </a:lnTo>
                <a:lnTo>
                  <a:pt x="206197" y="64833"/>
                </a:lnTo>
                <a:lnTo>
                  <a:pt x="203644" y="63665"/>
                </a:lnTo>
                <a:lnTo>
                  <a:pt x="192570" y="67818"/>
                </a:lnTo>
                <a:lnTo>
                  <a:pt x="181444" y="71183"/>
                </a:lnTo>
                <a:lnTo>
                  <a:pt x="170218" y="73748"/>
                </a:lnTo>
                <a:lnTo>
                  <a:pt x="158877" y="75463"/>
                </a:lnTo>
                <a:lnTo>
                  <a:pt x="158877" y="83515"/>
                </a:lnTo>
                <a:lnTo>
                  <a:pt x="180962" y="83515"/>
                </a:lnTo>
                <a:lnTo>
                  <a:pt x="182118" y="85534"/>
                </a:lnTo>
                <a:lnTo>
                  <a:pt x="182232" y="157607"/>
                </a:lnTo>
                <a:lnTo>
                  <a:pt x="182448" y="165646"/>
                </a:lnTo>
                <a:lnTo>
                  <a:pt x="202006" y="198843"/>
                </a:lnTo>
                <a:lnTo>
                  <a:pt x="211505" y="201333"/>
                </a:lnTo>
                <a:lnTo>
                  <a:pt x="212051" y="201333"/>
                </a:lnTo>
                <a:lnTo>
                  <a:pt x="222554" y="202082"/>
                </a:lnTo>
                <a:lnTo>
                  <a:pt x="261454" y="184315"/>
                </a:lnTo>
                <a:lnTo>
                  <a:pt x="273888" y="172732"/>
                </a:lnTo>
                <a:lnTo>
                  <a:pt x="273850" y="175691"/>
                </a:lnTo>
                <a:lnTo>
                  <a:pt x="273735" y="181152"/>
                </a:lnTo>
                <a:lnTo>
                  <a:pt x="273621" y="184315"/>
                </a:lnTo>
                <a:lnTo>
                  <a:pt x="273024" y="194805"/>
                </a:lnTo>
                <a:lnTo>
                  <a:pt x="272808" y="198259"/>
                </a:lnTo>
                <a:lnTo>
                  <a:pt x="272732" y="199529"/>
                </a:lnTo>
                <a:lnTo>
                  <a:pt x="291947" y="198259"/>
                </a:lnTo>
                <a:lnTo>
                  <a:pt x="300558" y="198259"/>
                </a:lnTo>
                <a:lnTo>
                  <a:pt x="320344" y="199529"/>
                </a:lnTo>
                <a:lnTo>
                  <a:pt x="320344" y="198259"/>
                </a:lnTo>
                <a:lnTo>
                  <a:pt x="320344" y="190766"/>
                </a:lnTo>
                <a:lnTo>
                  <a:pt x="321906" y="190766"/>
                </a:lnTo>
                <a:close/>
              </a:path>
              <a:path w="1118235" h="205104">
                <a:moveTo>
                  <a:pt x="490486" y="190665"/>
                </a:moveTo>
                <a:lnTo>
                  <a:pt x="478726" y="189801"/>
                </a:lnTo>
                <a:lnTo>
                  <a:pt x="468972" y="189230"/>
                </a:lnTo>
                <a:lnTo>
                  <a:pt x="468109" y="187502"/>
                </a:lnTo>
                <a:lnTo>
                  <a:pt x="468109" y="113665"/>
                </a:lnTo>
                <a:lnTo>
                  <a:pt x="465137" y="91668"/>
                </a:lnTo>
                <a:lnTo>
                  <a:pt x="459282" y="81432"/>
                </a:lnTo>
                <a:lnTo>
                  <a:pt x="456196" y="76060"/>
                </a:lnTo>
                <a:lnTo>
                  <a:pt x="441248" y="66751"/>
                </a:lnTo>
                <a:lnTo>
                  <a:pt x="420217" y="63652"/>
                </a:lnTo>
                <a:lnTo>
                  <a:pt x="409600" y="63652"/>
                </a:lnTo>
                <a:lnTo>
                  <a:pt x="403580" y="65671"/>
                </a:lnTo>
                <a:lnTo>
                  <a:pt x="397560" y="70853"/>
                </a:lnTo>
                <a:lnTo>
                  <a:pt x="375767" y="89852"/>
                </a:lnTo>
                <a:lnTo>
                  <a:pt x="375767" y="64795"/>
                </a:lnTo>
                <a:lnTo>
                  <a:pt x="373214" y="63652"/>
                </a:lnTo>
                <a:lnTo>
                  <a:pt x="362153" y="67792"/>
                </a:lnTo>
                <a:lnTo>
                  <a:pt x="351028" y="71158"/>
                </a:lnTo>
                <a:lnTo>
                  <a:pt x="339788" y="73723"/>
                </a:lnTo>
                <a:lnTo>
                  <a:pt x="328447" y="75438"/>
                </a:lnTo>
                <a:lnTo>
                  <a:pt x="328447" y="83489"/>
                </a:lnTo>
                <a:lnTo>
                  <a:pt x="350532" y="83489"/>
                </a:lnTo>
                <a:lnTo>
                  <a:pt x="351688" y="85496"/>
                </a:lnTo>
                <a:lnTo>
                  <a:pt x="351675" y="187210"/>
                </a:lnTo>
                <a:lnTo>
                  <a:pt x="350812" y="189230"/>
                </a:lnTo>
                <a:lnTo>
                  <a:pt x="350393" y="189230"/>
                </a:lnTo>
                <a:lnTo>
                  <a:pt x="328168" y="190665"/>
                </a:lnTo>
                <a:lnTo>
                  <a:pt x="328168" y="199555"/>
                </a:lnTo>
                <a:lnTo>
                  <a:pt x="349986" y="198602"/>
                </a:lnTo>
                <a:lnTo>
                  <a:pt x="357289" y="198361"/>
                </a:lnTo>
                <a:lnTo>
                  <a:pt x="369963" y="198361"/>
                </a:lnTo>
                <a:lnTo>
                  <a:pt x="377202" y="198602"/>
                </a:lnTo>
                <a:lnTo>
                  <a:pt x="399135" y="199555"/>
                </a:lnTo>
                <a:lnTo>
                  <a:pt x="399135" y="198361"/>
                </a:lnTo>
                <a:lnTo>
                  <a:pt x="399135" y="190665"/>
                </a:lnTo>
                <a:lnTo>
                  <a:pt x="376745" y="189230"/>
                </a:lnTo>
                <a:lnTo>
                  <a:pt x="376529" y="189230"/>
                </a:lnTo>
                <a:lnTo>
                  <a:pt x="375780" y="187502"/>
                </a:lnTo>
                <a:lnTo>
                  <a:pt x="375666" y="108394"/>
                </a:lnTo>
                <a:lnTo>
                  <a:pt x="412013" y="81432"/>
                </a:lnTo>
                <a:lnTo>
                  <a:pt x="425056" y="84035"/>
                </a:lnTo>
                <a:lnTo>
                  <a:pt x="435076" y="91401"/>
                </a:lnTo>
                <a:lnTo>
                  <a:pt x="441502" y="102920"/>
                </a:lnTo>
                <a:lnTo>
                  <a:pt x="443776" y="117944"/>
                </a:lnTo>
                <a:lnTo>
                  <a:pt x="443763" y="199555"/>
                </a:lnTo>
                <a:lnTo>
                  <a:pt x="460286" y="198361"/>
                </a:lnTo>
                <a:lnTo>
                  <a:pt x="471525" y="198361"/>
                </a:lnTo>
                <a:lnTo>
                  <a:pt x="490486" y="199555"/>
                </a:lnTo>
                <a:lnTo>
                  <a:pt x="490486" y="198361"/>
                </a:lnTo>
                <a:lnTo>
                  <a:pt x="490486" y="190665"/>
                </a:lnTo>
                <a:close/>
              </a:path>
              <a:path w="1118235" h="205104">
                <a:moveTo>
                  <a:pt x="611251" y="73736"/>
                </a:moveTo>
                <a:lnTo>
                  <a:pt x="602856" y="69265"/>
                </a:lnTo>
                <a:lnTo>
                  <a:pt x="594715" y="66116"/>
                </a:lnTo>
                <a:lnTo>
                  <a:pt x="586511" y="64274"/>
                </a:lnTo>
                <a:lnTo>
                  <a:pt x="577977" y="63665"/>
                </a:lnTo>
                <a:lnTo>
                  <a:pt x="567232" y="64706"/>
                </a:lnTo>
                <a:lnTo>
                  <a:pt x="530936" y="80124"/>
                </a:lnTo>
                <a:lnTo>
                  <a:pt x="502221" y="120332"/>
                </a:lnTo>
                <a:lnTo>
                  <a:pt x="500253" y="138341"/>
                </a:lnTo>
                <a:lnTo>
                  <a:pt x="505104" y="165125"/>
                </a:lnTo>
                <a:lnTo>
                  <a:pt x="518668" y="186080"/>
                </a:lnTo>
                <a:lnTo>
                  <a:pt x="539445" y="199758"/>
                </a:lnTo>
                <a:lnTo>
                  <a:pt x="565924" y="204635"/>
                </a:lnTo>
                <a:lnTo>
                  <a:pt x="577951" y="203695"/>
                </a:lnTo>
                <a:lnTo>
                  <a:pt x="600633" y="184645"/>
                </a:lnTo>
                <a:lnTo>
                  <a:pt x="593191" y="187325"/>
                </a:lnTo>
                <a:lnTo>
                  <a:pt x="585812" y="188887"/>
                </a:lnTo>
                <a:lnTo>
                  <a:pt x="578256" y="189395"/>
                </a:lnTo>
                <a:lnTo>
                  <a:pt x="556577" y="184950"/>
                </a:lnTo>
                <a:lnTo>
                  <a:pt x="539927" y="172326"/>
                </a:lnTo>
                <a:lnTo>
                  <a:pt x="529247" y="152603"/>
                </a:lnTo>
                <a:lnTo>
                  <a:pt x="525487" y="126860"/>
                </a:lnTo>
                <a:lnTo>
                  <a:pt x="528129" y="106426"/>
                </a:lnTo>
                <a:lnTo>
                  <a:pt x="535876" y="91389"/>
                </a:lnTo>
                <a:lnTo>
                  <a:pt x="548474" y="82092"/>
                </a:lnTo>
                <a:lnTo>
                  <a:pt x="565645" y="78917"/>
                </a:lnTo>
                <a:lnTo>
                  <a:pt x="575157" y="79921"/>
                </a:lnTo>
                <a:lnTo>
                  <a:pt x="584200" y="82664"/>
                </a:lnTo>
                <a:lnTo>
                  <a:pt x="591845" y="86741"/>
                </a:lnTo>
                <a:lnTo>
                  <a:pt x="597192" y="91732"/>
                </a:lnTo>
                <a:lnTo>
                  <a:pt x="599198" y="109093"/>
                </a:lnTo>
                <a:lnTo>
                  <a:pt x="607237" y="109093"/>
                </a:lnTo>
                <a:lnTo>
                  <a:pt x="607491" y="99453"/>
                </a:lnTo>
                <a:lnTo>
                  <a:pt x="608266" y="90347"/>
                </a:lnTo>
                <a:lnTo>
                  <a:pt x="609523" y="81775"/>
                </a:lnTo>
                <a:lnTo>
                  <a:pt x="611251" y="73736"/>
                </a:lnTo>
                <a:close/>
              </a:path>
              <a:path w="1118235" h="205104">
                <a:moveTo>
                  <a:pt x="712571" y="73482"/>
                </a:moveTo>
                <a:lnTo>
                  <a:pt x="673277" y="75209"/>
                </a:lnTo>
                <a:lnTo>
                  <a:pt x="673277" y="64262"/>
                </a:lnTo>
                <a:lnTo>
                  <a:pt x="673442" y="55372"/>
                </a:lnTo>
                <a:lnTo>
                  <a:pt x="673989" y="46202"/>
                </a:lnTo>
                <a:lnTo>
                  <a:pt x="674966" y="35839"/>
                </a:lnTo>
                <a:lnTo>
                  <a:pt x="676427" y="23368"/>
                </a:lnTo>
                <a:lnTo>
                  <a:pt x="672985" y="20180"/>
                </a:lnTo>
                <a:lnTo>
                  <a:pt x="667512" y="23317"/>
                </a:lnTo>
                <a:lnTo>
                  <a:pt x="661543" y="26200"/>
                </a:lnTo>
                <a:lnTo>
                  <a:pt x="655193" y="28816"/>
                </a:lnTo>
                <a:lnTo>
                  <a:pt x="648601" y="31127"/>
                </a:lnTo>
                <a:lnTo>
                  <a:pt x="649465" y="39751"/>
                </a:lnTo>
                <a:lnTo>
                  <a:pt x="649744" y="45212"/>
                </a:lnTo>
                <a:lnTo>
                  <a:pt x="649744" y="73939"/>
                </a:lnTo>
                <a:lnTo>
                  <a:pt x="627380" y="83997"/>
                </a:lnTo>
                <a:lnTo>
                  <a:pt x="627380" y="90030"/>
                </a:lnTo>
                <a:lnTo>
                  <a:pt x="649173" y="88887"/>
                </a:lnTo>
                <a:lnTo>
                  <a:pt x="649173" y="171640"/>
                </a:lnTo>
                <a:lnTo>
                  <a:pt x="650989" y="185381"/>
                </a:lnTo>
                <a:lnTo>
                  <a:pt x="656653" y="194856"/>
                </a:lnTo>
                <a:lnTo>
                  <a:pt x="666470" y="200342"/>
                </a:lnTo>
                <a:lnTo>
                  <a:pt x="680720" y="202107"/>
                </a:lnTo>
                <a:lnTo>
                  <a:pt x="687324" y="202107"/>
                </a:lnTo>
                <a:lnTo>
                  <a:pt x="694194" y="200647"/>
                </a:lnTo>
                <a:lnTo>
                  <a:pt x="695921" y="198615"/>
                </a:lnTo>
                <a:lnTo>
                  <a:pt x="709688" y="183172"/>
                </a:lnTo>
                <a:lnTo>
                  <a:pt x="705967" y="178219"/>
                </a:lnTo>
                <a:lnTo>
                  <a:pt x="698792" y="182714"/>
                </a:lnTo>
                <a:lnTo>
                  <a:pt x="694486" y="184327"/>
                </a:lnTo>
                <a:lnTo>
                  <a:pt x="677862" y="184327"/>
                </a:lnTo>
                <a:lnTo>
                  <a:pt x="673277" y="178574"/>
                </a:lnTo>
                <a:lnTo>
                  <a:pt x="673277" y="89027"/>
                </a:lnTo>
                <a:lnTo>
                  <a:pt x="709993" y="89027"/>
                </a:lnTo>
                <a:lnTo>
                  <a:pt x="712571" y="73482"/>
                </a:lnTo>
                <a:close/>
              </a:path>
              <a:path w="1118235" h="205104">
                <a:moveTo>
                  <a:pt x="770280" y="9436"/>
                </a:moveTo>
                <a:lnTo>
                  <a:pt x="762533" y="1422"/>
                </a:lnTo>
                <a:lnTo>
                  <a:pt x="745909" y="1422"/>
                </a:lnTo>
                <a:lnTo>
                  <a:pt x="738454" y="8864"/>
                </a:lnTo>
                <a:lnTo>
                  <a:pt x="738454" y="25755"/>
                </a:lnTo>
                <a:lnTo>
                  <a:pt x="745909" y="33185"/>
                </a:lnTo>
                <a:lnTo>
                  <a:pt x="762546" y="33185"/>
                </a:lnTo>
                <a:lnTo>
                  <a:pt x="770255" y="25755"/>
                </a:lnTo>
                <a:lnTo>
                  <a:pt x="770280" y="9436"/>
                </a:lnTo>
                <a:close/>
              </a:path>
              <a:path w="1118235" h="205104">
                <a:moveTo>
                  <a:pt x="791514" y="190677"/>
                </a:moveTo>
                <a:lnTo>
                  <a:pt x="768565" y="189242"/>
                </a:lnTo>
                <a:lnTo>
                  <a:pt x="767702" y="187223"/>
                </a:lnTo>
                <a:lnTo>
                  <a:pt x="767702" y="64833"/>
                </a:lnTo>
                <a:lnTo>
                  <a:pt x="765124" y="63665"/>
                </a:lnTo>
                <a:lnTo>
                  <a:pt x="754087" y="67818"/>
                </a:lnTo>
                <a:lnTo>
                  <a:pt x="742962" y="71183"/>
                </a:lnTo>
                <a:lnTo>
                  <a:pt x="731723" y="73748"/>
                </a:lnTo>
                <a:lnTo>
                  <a:pt x="720382" y="75463"/>
                </a:lnTo>
                <a:lnTo>
                  <a:pt x="720382" y="83515"/>
                </a:lnTo>
                <a:lnTo>
                  <a:pt x="742467" y="83515"/>
                </a:lnTo>
                <a:lnTo>
                  <a:pt x="743623" y="85521"/>
                </a:lnTo>
                <a:lnTo>
                  <a:pt x="743623" y="187223"/>
                </a:lnTo>
                <a:lnTo>
                  <a:pt x="742746" y="189242"/>
                </a:lnTo>
                <a:lnTo>
                  <a:pt x="742543" y="189242"/>
                </a:lnTo>
                <a:lnTo>
                  <a:pt x="719810" y="190677"/>
                </a:lnTo>
                <a:lnTo>
                  <a:pt x="719810" y="199567"/>
                </a:lnTo>
                <a:lnTo>
                  <a:pt x="745794" y="198462"/>
                </a:lnTo>
                <a:lnTo>
                  <a:pt x="751065" y="198323"/>
                </a:lnTo>
                <a:lnTo>
                  <a:pt x="760247" y="198323"/>
                </a:lnTo>
                <a:lnTo>
                  <a:pt x="765505" y="198462"/>
                </a:lnTo>
                <a:lnTo>
                  <a:pt x="791514" y="199567"/>
                </a:lnTo>
                <a:lnTo>
                  <a:pt x="791514" y="198323"/>
                </a:lnTo>
                <a:lnTo>
                  <a:pt x="791514" y="190677"/>
                </a:lnTo>
                <a:close/>
              </a:path>
              <a:path w="1118235" h="205104">
                <a:moveTo>
                  <a:pt x="945019" y="130556"/>
                </a:moveTo>
                <a:lnTo>
                  <a:pt x="940003" y="103695"/>
                </a:lnTo>
                <a:lnTo>
                  <a:pt x="926045" y="82511"/>
                </a:lnTo>
                <a:lnTo>
                  <a:pt x="918337" y="77508"/>
                </a:lnTo>
                <a:lnTo>
                  <a:pt x="918337" y="141287"/>
                </a:lnTo>
                <a:lnTo>
                  <a:pt x="915682" y="163918"/>
                </a:lnTo>
                <a:lnTo>
                  <a:pt x="908113" y="181063"/>
                </a:lnTo>
                <a:lnTo>
                  <a:pt x="896188" y="191935"/>
                </a:lnTo>
                <a:lnTo>
                  <a:pt x="880478" y="195732"/>
                </a:lnTo>
                <a:lnTo>
                  <a:pt x="861263" y="190728"/>
                </a:lnTo>
                <a:lnTo>
                  <a:pt x="846416" y="176593"/>
                </a:lnTo>
                <a:lnTo>
                  <a:pt x="836828" y="154711"/>
                </a:lnTo>
                <a:lnTo>
                  <a:pt x="833437" y="126441"/>
                </a:lnTo>
                <a:lnTo>
                  <a:pt x="835926" y="103695"/>
                </a:lnTo>
                <a:lnTo>
                  <a:pt x="835977" y="103289"/>
                </a:lnTo>
                <a:lnTo>
                  <a:pt x="843470" y="86398"/>
                </a:lnTo>
                <a:lnTo>
                  <a:pt x="855687" y="76073"/>
                </a:lnTo>
                <a:lnTo>
                  <a:pt x="872439" y="72555"/>
                </a:lnTo>
                <a:lnTo>
                  <a:pt x="890752" y="77736"/>
                </a:lnTo>
                <a:lnTo>
                  <a:pt x="905281" y="92075"/>
                </a:lnTo>
                <a:lnTo>
                  <a:pt x="914869" y="113842"/>
                </a:lnTo>
                <a:lnTo>
                  <a:pt x="918337" y="141287"/>
                </a:lnTo>
                <a:lnTo>
                  <a:pt x="918337" y="77508"/>
                </a:lnTo>
                <a:lnTo>
                  <a:pt x="910742" y="72555"/>
                </a:lnTo>
                <a:lnTo>
                  <a:pt x="904722" y="68643"/>
                </a:lnTo>
                <a:lnTo>
                  <a:pt x="877684" y="63665"/>
                </a:lnTo>
                <a:lnTo>
                  <a:pt x="848880" y="68986"/>
                </a:lnTo>
                <a:lnTo>
                  <a:pt x="826490" y="83896"/>
                </a:lnTo>
                <a:lnTo>
                  <a:pt x="811949" y="106857"/>
                </a:lnTo>
                <a:lnTo>
                  <a:pt x="806780" y="136321"/>
                </a:lnTo>
                <a:lnTo>
                  <a:pt x="811301" y="163918"/>
                </a:lnTo>
                <a:lnTo>
                  <a:pt x="811339" y="164147"/>
                </a:lnTo>
                <a:lnTo>
                  <a:pt x="824166" y="185712"/>
                </a:lnTo>
                <a:lnTo>
                  <a:pt x="843915" y="199669"/>
                </a:lnTo>
                <a:lnTo>
                  <a:pt x="869302" y="204622"/>
                </a:lnTo>
                <a:lnTo>
                  <a:pt x="899756" y="199136"/>
                </a:lnTo>
                <a:lnTo>
                  <a:pt x="905065" y="195732"/>
                </a:lnTo>
                <a:lnTo>
                  <a:pt x="923721" y="183807"/>
                </a:lnTo>
                <a:lnTo>
                  <a:pt x="939393" y="160375"/>
                </a:lnTo>
                <a:lnTo>
                  <a:pt x="945019" y="130556"/>
                </a:lnTo>
                <a:close/>
              </a:path>
              <a:path w="1118235" h="205104">
                <a:moveTo>
                  <a:pt x="1117866" y="190665"/>
                </a:moveTo>
                <a:lnTo>
                  <a:pt x="1106106" y="189801"/>
                </a:lnTo>
                <a:lnTo>
                  <a:pt x="1096352" y="189230"/>
                </a:lnTo>
                <a:lnTo>
                  <a:pt x="1095489" y="187502"/>
                </a:lnTo>
                <a:lnTo>
                  <a:pt x="1095489" y="113665"/>
                </a:lnTo>
                <a:lnTo>
                  <a:pt x="1092517" y="91668"/>
                </a:lnTo>
                <a:lnTo>
                  <a:pt x="1086662" y="81432"/>
                </a:lnTo>
                <a:lnTo>
                  <a:pt x="1083576" y="76060"/>
                </a:lnTo>
                <a:lnTo>
                  <a:pt x="1068628" y="66751"/>
                </a:lnTo>
                <a:lnTo>
                  <a:pt x="1047597" y="63652"/>
                </a:lnTo>
                <a:lnTo>
                  <a:pt x="1036980" y="63652"/>
                </a:lnTo>
                <a:lnTo>
                  <a:pt x="1030960" y="65671"/>
                </a:lnTo>
                <a:lnTo>
                  <a:pt x="1024940" y="70853"/>
                </a:lnTo>
                <a:lnTo>
                  <a:pt x="1003147" y="89852"/>
                </a:lnTo>
                <a:lnTo>
                  <a:pt x="1003147" y="64795"/>
                </a:lnTo>
                <a:lnTo>
                  <a:pt x="1000594" y="63652"/>
                </a:lnTo>
                <a:lnTo>
                  <a:pt x="989533" y="67792"/>
                </a:lnTo>
                <a:lnTo>
                  <a:pt x="978408" y="71158"/>
                </a:lnTo>
                <a:lnTo>
                  <a:pt x="967168" y="73723"/>
                </a:lnTo>
                <a:lnTo>
                  <a:pt x="955827" y="75438"/>
                </a:lnTo>
                <a:lnTo>
                  <a:pt x="955827" y="83489"/>
                </a:lnTo>
                <a:lnTo>
                  <a:pt x="977912" y="83489"/>
                </a:lnTo>
                <a:lnTo>
                  <a:pt x="979068" y="85496"/>
                </a:lnTo>
                <a:lnTo>
                  <a:pt x="979055" y="187210"/>
                </a:lnTo>
                <a:lnTo>
                  <a:pt x="978192" y="189230"/>
                </a:lnTo>
                <a:lnTo>
                  <a:pt x="977773" y="189230"/>
                </a:lnTo>
                <a:lnTo>
                  <a:pt x="955548" y="190665"/>
                </a:lnTo>
                <a:lnTo>
                  <a:pt x="955548" y="199555"/>
                </a:lnTo>
                <a:lnTo>
                  <a:pt x="977366" y="198602"/>
                </a:lnTo>
                <a:lnTo>
                  <a:pt x="984669" y="198361"/>
                </a:lnTo>
                <a:lnTo>
                  <a:pt x="997343" y="198361"/>
                </a:lnTo>
                <a:lnTo>
                  <a:pt x="1004582" y="198602"/>
                </a:lnTo>
                <a:lnTo>
                  <a:pt x="1026515" y="199555"/>
                </a:lnTo>
                <a:lnTo>
                  <a:pt x="1026515" y="198361"/>
                </a:lnTo>
                <a:lnTo>
                  <a:pt x="1026515" y="190665"/>
                </a:lnTo>
                <a:lnTo>
                  <a:pt x="1004125" y="189230"/>
                </a:lnTo>
                <a:lnTo>
                  <a:pt x="1003909" y="189230"/>
                </a:lnTo>
                <a:lnTo>
                  <a:pt x="1003160" y="187502"/>
                </a:lnTo>
                <a:lnTo>
                  <a:pt x="1003046" y="108394"/>
                </a:lnTo>
                <a:lnTo>
                  <a:pt x="1039393" y="81432"/>
                </a:lnTo>
                <a:lnTo>
                  <a:pt x="1052436" y="84035"/>
                </a:lnTo>
                <a:lnTo>
                  <a:pt x="1062456" y="91401"/>
                </a:lnTo>
                <a:lnTo>
                  <a:pt x="1068882" y="102920"/>
                </a:lnTo>
                <a:lnTo>
                  <a:pt x="1071156" y="117944"/>
                </a:lnTo>
                <a:lnTo>
                  <a:pt x="1071143" y="199555"/>
                </a:lnTo>
                <a:lnTo>
                  <a:pt x="1087666" y="198361"/>
                </a:lnTo>
                <a:lnTo>
                  <a:pt x="1098905" y="198361"/>
                </a:lnTo>
                <a:lnTo>
                  <a:pt x="1117866" y="199555"/>
                </a:lnTo>
                <a:lnTo>
                  <a:pt x="1117866" y="198361"/>
                </a:lnTo>
                <a:lnTo>
                  <a:pt x="1117866" y="1906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37772" y="3742689"/>
            <a:ext cx="246100" cy="21461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5559895" y="3772865"/>
            <a:ext cx="916305" cy="184785"/>
          </a:xfrm>
          <a:custGeom>
            <a:avLst/>
            <a:gdLst/>
            <a:ahLst/>
            <a:cxnLst/>
            <a:rect l="l" t="t" r="r" b="b"/>
            <a:pathLst>
              <a:path w="916304" h="184785">
                <a:moveTo>
                  <a:pt x="110998" y="53555"/>
                </a:moveTo>
                <a:lnTo>
                  <a:pt x="102603" y="49085"/>
                </a:lnTo>
                <a:lnTo>
                  <a:pt x="94462" y="45935"/>
                </a:lnTo>
                <a:lnTo>
                  <a:pt x="86258" y="44094"/>
                </a:lnTo>
                <a:lnTo>
                  <a:pt x="77724" y="43484"/>
                </a:lnTo>
                <a:lnTo>
                  <a:pt x="66979" y="44526"/>
                </a:lnTo>
                <a:lnTo>
                  <a:pt x="30683" y="59944"/>
                </a:lnTo>
                <a:lnTo>
                  <a:pt x="1968" y="100152"/>
                </a:lnTo>
                <a:lnTo>
                  <a:pt x="0" y="118160"/>
                </a:lnTo>
                <a:lnTo>
                  <a:pt x="4851" y="144945"/>
                </a:lnTo>
                <a:lnTo>
                  <a:pt x="18415" y="165900"/>
                </a:lnTo>
                <a:lnTo>
                  <a:pt x="39192" y="179578"/>
                </a:lnTo>
                <a:lnTo>
                  <a:pt x="65671" y="184454"/>
                </a:lnTo>
                <a:lnTo>
                  <a:pt x="77698" y="183515"/>
                </a:lnTo>
                <a:lnTo>
                  <a:pt x="100380" y="164465"/>
                </a:lnTo>
                <a:lnTo>
                  <a:pt x="92938" y="167144"/>
                </a:lnTo>
                <a:lnTo>
                  <a:pt x="85559" y="168706"/>
                </a:lnTo>
                <a:lnTo>
                  <a:pt x="78003" y="169214"/>
                </a:lnTo>
                <a:lnTo>
                  <a:pt x="56324" y="164769"/>
                </a:lnTo>
                <a:lnTo>
                  <a:pt x="39674" y="152146"/>
                </a:lnTo>
                <a:lnTo>
                  <a:pt x="28994" y="132422"/>
                </a:lnTo>
                <a:lnTo>
                  <a:pt x="25234" y="106680"/>
                </a:lnTo>
                <a:lnTo>
                  <a:pt x="27876" y="86245"/>
                </a:lnTo>
                <a:lnTo>
                  <a:pt x="35623" y="71208"/>
                </a:lnTo>
                <a:lnTo>
                  <a:pt x="48221" y="61912"/>
                </a:lnTo>
                <a:lnTo>
                  <a:pt x="65379" y="58737"/>
                </a:lnTo>
                <a:lnTo>
                  <a:pt x="74904" y="59740"/>
                </a:lnTo>
                <a:lnTo>
                  <a:pt x="83947" y="62484"/>
                </a:lnTo>
                <a:lnTo>
                  <a:pt x="91592" y="66560"/>
                </a:lnTo>
                <a:lnTo>
                  <a:pt x="96939" y="71551"/>
                </a:lnTo>
                <a:lnTo>
                  <a:pt x="98945" y="88912"/>
                </a:lnTo>
                <a:lnTo>
                  <a:pt x="106972" y="88912"/>
                </a:lnTo>
                <a:lnTo>
                  <a:pt x="107238" y="79273"/>
                </a:lnTo>
                <a:lnTo>
                  <a:pt x="108013" y="70167"/>
                </a:lnTo>
                <a:lnTo>
                  <a:pt x="109270" y="61595"/>
                </a:lnTo>
                <a:lnTo>
                  <a:pt x="110998" y="53555"/>
                </a:lnTo>
                <a:close/>
              </a:path>
              <a:path w="916304" h="184785">
                <a:moveTo>
                  <a:pt x="287743" y="170586"/>
                </a:moveTo>
                <a:lnTo>
                  <a:pt x="274421" y="169595"/>
                </a:lnTo>
                <a:lnTo>
                  <a:pt x="264668" y="169024"/>
                </a:lnTo>
                <a:lnTo>
                  <a:pt x="263804" y="167297"/>
                </a:lnTo>
                <a:lnTo>
                  <a:pt x="263804" y="152552"/>
                </a:lnTo>
                <a:lnTo>
                  <a:pt x="263804" y="44653"/>
                </a:lnTo>
                <a:lnTo>
                  <a:pt x="261226" y="43484"/>
                </a:lnTo>
                <a:lnTo>
                  <a:pt x="250190" y="47637"/>
                </a:lnTo>
                <a:lnTo>
                  <a:pt x="239064" y="51003"/>
                </a:lnTo>
                <a:lnTo>
                  <a:pt x="227825" y="53568"/>
                </a:lnTo>
                <a:lnTo>
                  <a:pt x="216484" y="55283"/>
                </a:lnTo>
                <a:lnTo>
                  <a:pt x="216484" y="63334"/>
                </a:lnTo>
                <a:lnTo>
                  <a:pt x="238569" y="63334"/>
                </a:lnTo>
                <a:lnTo>
                  <a:pt x="239725" y="65354"/>
                </a:lnTo>
                <a:lnTo>
                  <a:pt x="239725" y="137426"/>
                </a:lnTo>
                <a:lnTo>
                  <a:pt x="235712" y="145465"/>
                </a:lnTo>
                <a:lnTo>
                  <a:pt x="200710" y="164134"/>
                </a:lnTo>
                <a:lnTo>
                  <a:pt x="190677" y="164134"/>
                </a:lnTo>
                <a:lnTo>
                  <a:pt x="182638" y="160972"/>
                </a:lnTo>
                <a:lnTo>
                  <a:pt x="178054" y="155511"/>
                </a:lnTo>
                <a:lnTo>
                  <a:pt x="175412" y="151269"/>
                </a:lnTo>
                <a:lnTo>
                  <a:pt x="173659" y="145846"/>
                </a:lnTo>
                <a:lnTo>
                  <a:pt x="173532" y="145465"/>
                </a:lnTo>
                <a:lnTo>
                  <a:pt x="172402" y="138150"/>
                </a:lnTo>
                <a:lnTo>
                  <a:pt x="172034" y="129374"/>
                </a:lnTo>
                <a:lnTo>
                  <a:pt x="172034" y="44653"/>
                </a:lnTo>
                <a:lnTo>
                  <a:pt x="169481" y="43484"/>
                </a:lnTo>
                <a:lnTo>
                  <a:pt x="158407" y="47637"/>
                </a:lnTo>
                <a:lnTo>
                  <a:pt x="147281" y="51003"/>
                </a:lnTo>
                <a:lnTo>
                  <a:pt x="136055" y="53568"/>
                </a:lnTo>
                <a:lnTo>
                  <a:pt x="124714" y="55283"/>
                </a:lnTo>
                <a:lnTo>
                  <a:pt x="124714" y="63334"/>
                </a:lnTo>
                <a:lnTo>
                  <a:pt x="146799" y="63334"/>
                </a:lnTo>
                <a:lnTo>
                  <a:pt x="147955" y="65354"/>
                </a:lnTo>
                <a:lnTo>
                  <a:pt x="148069" y="137426"/>
                </a:lnTo>
                <a:lnTo>
                  <a:pt x="148285" y="145465"/>
                </a:lnTo>
                <a:lnTo>
                  <a:pt x="167843" y="178663"/>
                </a:lnTo>
                <a:lnTo>
                  <a:pt x="177342" y="181152"/>
                </a:lnTo>
                <a:lnTo>
                  <a:pt x="177888" y="181152"/>
                </a:lnTo>
                <a:lnTo>
                  <a:pt x="188391" y="181902"/>
                </a:lnTo>
                <a:lnTo>
                  <a:pt x="227291" y="164134"/>
                </a:lnTo>
                <a:lnTo>
                  <a:pt x="239725" y="152552"/>
                </a:lnTo>
                <a:lnTo>
                  <a:pt x="239687" y="155511"/>
                </a:lnTo>
                <a:lnTo>
                  <a:pt x="239572" y="160972"/>
                </a:lnTo>
                <a:lnTo>
                  <a:pt x="239458" y="164134"/>
                </a:lnTo>
                <a:lnTo>
                  <a:pt x="238861" y="174625"/>
                </a:lnTo>
                <a:lnTo>
                  <a:pt x="238645" y="178079"/>
                </a:lnTo>
                <a:lnTo>
                  <a:pt x="238569" y="179349"/>
                </a:lnTo>
                <a:lnTo>
                  <a:pt x="257784" y="178079"/>
                </a:lnTo>
                <a:lnTo>
                  <a:pt x="266395" y="178079"/>
                </a:lnTo>
                <a:lnTo>
                  <a:pt x="286181" y="179349"/>
                </a:lnTo>
                <a:lnTo>
                  <a:pt x="286181" y="178079"/>
                </a:lnTo>
                <a:lnTo>
                  <a:pt x="286181" y="170586"/>
                </a:lnTo>
                <a:lnTo>
                  <a:pt x="287743" y="170586"/>
                </a:lnTo>
                <a:close/>
              </a:path>
              <a:path w="916304" h="184785">
                <a:moveTo>
                  <a:pt x="400812" y="46659"/>
                </a:moveTo>
                <a:lnTo>
                  <a:pt x="397662" y="44640"/>
                </a:lnTo>
                <a:lnTo>
                  <a:pt x="392493" y="43484"/>
                </a:lnTo>
                <a:lnTo>
                  <a:pt x="387324" y="43484"/>
                </a:lnTo>
                <a:lnTo>
                  <a:pt x="347472" y="74282"/>
                </a:lnTo>
                <a:lnTo>
                  <a:pt x="347472" y="44640"/>
                </a:lnTo>
                <a:lnTo>
                  <a:pt x="344881" y="43484"/>
                </a:lnTo>
                <a:lnTo>
                  <a:pt x="333857" y="47637"/>
                </a:lnTo>
                <a:lnTo>
                  <a:pt x="322732" y="51003"/>
                </a:lnTo>
                <a:lnTo>
                  <a:pt x="311492" y="53568"/>
                </a:lnTo>
                <a:lnTo>
                  <a:pt x="300151" y="55283"/>
                </a:lnTo>
                <a:lnTo>
                  <a:pt x="300139" y="63322"/>
                </a:lnTo>
                <a:lnTo>
                  <a:pt x="322224" y="63322"/>
                </a:lnTo>
                <a:lnTo>
                  <a:pt x="323380" y="65328"/>
                </a:lnTo>
                <a:lnTo>
                  <a:pt x="323380" y="167030"/>
                </a:lnTo>
                <a:lnTo>
                  <a:pt x="322516" y="169037"/>
                </a:lnTo>
                <a:lnTo>
                  <a:pt x="312762" y="169621"/>
                </a:lnTo>
                <a:lnTo>
                  <a:pt x="299567" y="170484"/>
                </a:lnTo>
                <a:lnTo>
                  <a:pt x="299567" y="179374"/>
                </a:lnTo>
                <a:lnTo>
                  <a:pt x="322249" y="178422"/>
                </a:lnTo>
                <a:lnTo>
                  <a:pt x="329209" y="178193"/>
                </a:lnTo>
                <a:lnTo>
                  <a:pt x="334848" y="178104"/>
                </a:lnTo>
                <a:lnTo>
                  <a:pt x="338709" y="178130"/>
                </a:lnTo>
                <a:lnTo>
                  <a:pt x="344271" y="178269"/>
                </a:lnTo>
                <a:lnTo>
                  <a:pt x="355371" y="178650"/>
                </a:lnTo>
                <a:lnTo>
                  <a:pt x="375856" y="179374"/>
                </a:lnTo>
                <a:lnTo>
                  <a:pt x="375856" y="170484"/>
                </a:lnTo>
                <a:lnTo>
                  <a:pt x="360946" y="169621"/>
                </a:lnTo>
                <a:lnTo>
                  <a:pt x="348043" y="168757"/>
                </a:lnTo>
                <a:lnTo>
                  <a:pt x="347472" y="167894"/>
                </a:lnTo>
                <a:lnTo>
                  <a:pt x="347472" y="99326"/>
                </a:lnTo>
                <a:lnTo>
                  <a:pt x="349478" y="87083"/>
                </a:lnTo>
                <a:lnTo>
                  <a:pt x="354952" y="77000"/>
                </a:lnTo>
                <a:lnTo>
                  <a:pt x="363067" y="70154"/>
                </a:lnTo>
                <a:lnTo>
                  <a:pt x="372999" y="67627"/>
                </a:lnTo>
                <a:lnTo>
                  <a:pt x="381609" y="67627"/>
                </a:lnTo>
                <a:lnTo>
                  <a:pt x="387629" y="71755"/>
                </a:lnTo>
                <a:lnTo>
                  <a:pt x="392214" y="81165"/>
                </a:lnTo>
                <a:lnTo>
                  <a:pt x="398221" y="81165"/>
                </a:lnTo>
                <a:lnTo>
                  <a:pt x="400812" y="46659"/>
                </a:lnTo>
                <a:close/>
              </a:path>
              <a:path w="916304" h="184785">
                <a:moveTo>
                  <a:pt x="513842" y="46659"/>
                </a:moveTo>
                <a:lnTo>
                  <a:pt x="510692" y="44640"/>
                </a:lnTo>
                <a:lnTo>
                  <a:pt x="505523" y="43484"/>
                </a:lnTo>
                <a:lnTo>
                  <a:pt x="500354" y="43484"/>
                </a:lnTo>
                <a:lnTo>
                  <a:pt x="460502" y="74282"/>
                </a:lnTo>
                <a:lnTo>
                  <a:pt x="460502" y="44640"/>
                </a:lnTo>
                <a:lnTo>
                  <a:pt x="457911" y="43484"/>
                </a:lnTo>
                <a:lnTo>
                  <a:pt x="446887" y="47637"/>
                </a:lnTo>
                <a:lnTo>
                  <a:pt x="435762" y="51003"/>
                </a:lnTo>
                <a:lnTo>
                  <a:pt x="424522" y="53568"/>
                </a:lnTo>
                <a:lnTo>
                  <a:pt x="413181" y="55283"/>
                </a:lnTo>
                <a:lnTo>
                  <a:pt x="413169" y="63322"/>
                </a:lnTo>
                <a:lnTo>
                  <a:pt x="435254" y="63322"/>
                </a:lnTo>
                <a:lnTo>
                  <a:pt x="436410" y="65328"/>
                </a:lnTo>
                <a:lnTo>
                  <a:pt x="436410" y="167030"/>
                </a:lnTo>
                <a:lnTo>
                  <a:pt x="435546" y="169037"/>
                </a:lnTo>
                <a:lnTo>
                  <a:pt x="425792" y="169621"/>
                </a:lnTo>
                <a:lnTo>
                  <a:pt x="412597" y="170484"/>
                </a:lnTo>
                <a:lnTo>
                  <a:pt x="412597" y="179374"/>
                </a:lnTo>
                <a:lnTo>
                  <a:pt x="435279" y="178422"/>
                </a:lnTo>
                <a:lnTo>
                  <a:pt x="442239" y="178193"/>
                </a:lnTo>
                <a:lnTo>
                  <a:pt x="447878" y="178104"/>
                </a:lnTo>
                <a:lnTo>
                  <a:pt x="451739" y="178130"/>
                </a:lnTo>
                <a:lnTo>
                  <a:pt x="457301" y="178269"/>
                </a:lnTo>
                <a:lnTo>
                  <a:pt x="468401" y="178650"/>
                </a:lnTo>
                <a:lnTo>
                  <a:pt x="488886" y="179374"/>
                </a:lnTo>
                <a:lnTo>
                  <a:pt x="488886" y="170484"/>
                </a:lnTo>
                <a:lnTo>
                  <a:pt x="473976" y="169621"/>
                </a:lnTo>
                <a:lnTo>
                  <a:pt x="461073" y="168757"/>
                </a:lnTo>
                <a:lnTo>
                  <a:pt x="460502" y="167894"/>
                </a:lnTo>
                <a:lnTo>
                  <a:pt x="460502" y="99326"/>
                </a:lnTo>
                <a:lnTo>
                  <a:pt x="462508" y="87083"/>
                </a:lnTo>
                <a:lnTo>
                  <a:pt x="467982" y="77000"/>
                </a:lnTo>
                <a:lnTo>
                  <a:pt x="476097" y="70154"/>
                </a:lnTo>
                <a:lnTo>
                  <a:pt x="486029" y="67627"/>
                </a:lnTo>
                <a:lnTo>
                  <a:pt x="494639" y="67627"/>
                </a:lnTo>
                <a:lnTo>
                  <a:pt x="500659" y="71755"/>
                </a:lnTo>
                <a:lnTo>
                  <a:pt x="505244" y="81165"/>
                </a:lnTo>
                <a:lnTo>
                  <a:pt x="511251" y="81165"/>
                </a:lnTo>
                <a:lnTo>
                  <a:pt x="513842" y="46659"/>
                </a:lnTo>
                <a:close/>
              </a:path>
              <a:path w="916304" h="184785">
                <a:moveTo>
                  <a:pt x="648093" y="98018"/>
                </a:moveTo>
                <a:lnTo>
                  <a:pt x="644271" y="75590"/>
                </a:lnTo>
                <a:lnTo>
                  <a:pt x="633463" y="58394"/>
                </a:lnTo>
                <a:lnTo>
                  <a:pt x="624268" y="52374"/>
                </a:lnTo>
                <a:lnTo>
                  <a:pt x="622554" y="51257"/>
                </a:lnTo>
                <a:lnTo>
                  <a:pt x="622554" y="101053"/>
                </a:lnTo>
                <a:lnTo>
                  <a:pt x="605612" y="101688"/>
                </a:lnTo>
                <a:lnTo>
                  <a:pt x="604774" y="101688"/>
                </a:lnTo>
                <a:lnTo>
                  <a:pt x="597712" y="101854"/>
                </a:lnTo>
                <a:lnTo>
                  <a:pt x="581825" y="101854"/>
                </a:lnTo>
                <a:lnTo>
                  <a:pt x="576643" y="101688"/>
                </a:lnTo>
                <a:lnTo>
                  <a:pt x="574979" y="101688"/>
                </a:lnTo>
                <a:lnTo>
                  <a:pt x="564616" y="101053"/>
                </a:lnTo>
                <a:lnTo>
                  <a:pt x="554291" y="100177"/>
                </a:lnTo>
                <a:lnTo>
                  <a:pt x="554342" y="98018"/>
                </a:lnTo>
                <a:lnTo>
                  <a:pt x="554418" y="95250"/>
                </a:lnTo>
                <a:lnTo>
                  <a:pt x="554520" y="91249"/>
                </a:lnTo>
                <a:lnTo>
                  <a:pt x="581304" y="53797"/>
                </a:lnTo>
                <a:lnTo>
                  <a:pt x="591286" y="52374"/>
                </a:lnTo>
                <a:lnTo>
                  <a:pt x="600748" y="52374"/>
                </a:lnTo>
                <a:lnTo>
                  <a:pt x="621639" y="88430"/>
                </a:lnTo>
                <a:lnTo>
                  <a:pt x="622490" y="100177"/>
                </a:lnTo>
                <a:lnTo>
                  <a:pt x="622554" y="101053"/>
                </a:lnTo>
                <a:lnTo>
                  <a:pt x="622554" y="51257"/>
                </a:lnTo>
                <a:lnTo>
                  <a:pt x="616635" y="47383"/>
                </a:lnTo>
                <a:lnTo>
                  <a:pt x="594753" y="43497"/>
                </a:lnTo>
                <a:lnTo>
                  <a:pt x="586498" y="44208"/>
                </a:lnTo>
                <a:lnTo>
                  <a:pt x="544969" y="65290"/>
                </a:lnTo>
                <a:lnTo>
                  <a:pt x="527075" y="115582"/>
                </a:lnTo>
                <a:lnTo>
                  <a:pt x="527862" y="128689"/>
                </a:lnTo>
                <a:lnTo>
                  <a:pt x="549084" y="170497"/>
                </a:lnTo>
                <a:lnTo>
                  <a:pt x="591312" y="184467"/>
                </a:lnTo>
                <a:lnTo>
                  <a:pt x="599287" y="184023"/>
                </a:lnTo>
                <a:lnTo>
                  <a:pt x="638060" y="169811"/>
                </a:lnTo>
                <a:lnTo>
                  <a:pt x="638441" y="169214"/>
                </a:lnTo>
                <a:lnTo>
                  <a:pt x="639203" y="168059"/>
                </a:lnTo>
                <a:lnTo>
                  <a:pt x="644931" y="158089"/>
                </a:lnTo>
                <a:lnTo>
                  <a:pt x="641210" y="155168"/>
                </a:lnTo>
                <a:lnTo>
                  <a:pt x="629373" y="162153"/>
                </a:lnTo>
                <a:lnTo>
                  <a:pt x="620306" y="166458"/>
                </a:lnTo>
                <a:lnTo>
                  <a:pt x="612368" y="168617"/>
                </a:lnTo>
                <a:lnTo>
                  <a:pt x="603923" y="169214"/>
                </a:lnTo>
                <a:lnTo>
                  <a:pt x="590588" y="167690"/>
                </a:lnTo>
                <a:lnTo>
                  <a:pt x="558279" y="139534"/>
                </a:lnTo>
                <a:lnTo>
                  <a:pt x="553732" y="112077"/>
                </a:lnTo>
                <a:lnTo>
                  <a:pt x="595604" y="112077"/>
                </a:lnTo>
                <a:lnTo>
                  <a:pt x="609269" y="111899"/>
                </a:lnTo>
                <a:lnTo>
                  <a:pt x="621550" y="111252"/>
                </a:lnTo>
                <a:lnTo>
                  <a:pt x="633831" y="110020"/>
                </a:lnTo>
                <a:lnTo>
                  <a:pt x="647522" y="108064"/>
                </a:lnTo>
                <a:lnTo>
                  <a:pt x="647814" y="104051"/>
                </a:lnTo>
                <a:lnTo>
                  <a:pt x="648042" y="101854"/>
                </a:lnTo>
                <a:lnTo>
                  <a:pt x="648093" y="98018"/>
                </a:lnTo>
                <a:close/>
              </a:path>
              <a:path w="916304" h="184785">
                <a:moveTo>
                  <a:pt x="820813" y="170484"/>
                </a:moveTo>
                <a:lnTo>
                  <a:pt x="809053" y="169621"/>
                </a:lnTo>
                <a:lnTo>
                  <a:pt x="799299" y="169049"/>
                </a:lnTo>
                <a:lnTo>
                  <a:pt x="798436" y="167322"/>
                </a:lnTo>
                <a:lnTo>
                  <a:pt x="798436" y="93484"/>
                </a:lnTo>
                <a:lnTo>
                  <a:pt x="795464" y="71488"/>
                </a:lnTo>
                <a:lnTo>
                  <a:pt x="789609" y="61252"/>
                </a:lnTo>
                <a:lnTo>
                  <a:pt x="786523" y="55880"/>
                </a:lnTo>
                <a:lnTo>
                  <a:pt x="771575" y="46570"/>
                </a:lnTo>
                <a:lnTo>
                  <a:pt x="750544" y="43472"/>
                </a:lnTo>
                <a:lnTo>
                  <a:pt x="739927" y="43472"/>
                </a:lnTo>
                <a:lnTo>
                  <a:pt x="733907" y="45491"/>
                </a:lnTo>
                <a:lnTo>
                  <a:pt x="727887" y="50673"/>
                </a:lnTo>
                <a:lnTo>
                  <a:pt x="706094" y="69672"/>
                </a:lnTo>
                <a:lnTo>
                  <a:pt x="706094" y="44615"/>
                </a:lnTo>
                <a:lnTo>
                  <a:pt x="703541" y="43472"/>
                </a:lnTo>
                <a:lnTo>
                  <a:pt x="692480" y="47612"/>
                </a:lnTo>
                <a:lnTo>
                  <a:pt x="681355" y="50977"/>
                </a:lnTo>
                <a:lnTo>
                  <a:pt x="670115" y="53543"/>
                </a:lnTo>
                <a:lnTo>
                  <a:pt x="658774" y="55257"/>
                </a:lnTo>
                <a:lnTo>
                  <a:pt x="658774" y="63309"/>
                </a:lnTo>
                <a:lnTo>
                  <a:pt x="680859" y="63309"/>
                </a:lnTo>
                <a:lnTo>
                  <a:pt x="682015" y="65316"/>
                </a:lnTo>
                <a:lnTo>
                  <a:pt x="682002" y="167030"/>
                </a:lnTo>
                <a:lnTo>
                  <a:pt x="681139" y="169049"/>
                </a:lnTo>
                <a:lnTo>
                  <a:pt x="680720" y="169049"/>
                </a:lnTo>
                <a:lnTo>
                  <a:pt x="658495" y="170484"/>
                </a:lnTo>
                <a:lnTo>
                  <a:pt x="658495" y="179374"/>
                </a:lnTo>
                <a:lnTo>
                  <a:pt x="680313" y="178422"/>
                </a:lnTo>
                <a:lnTo>
                  <a:pt x="687616" y="178181"/>
                </a:lnTo>
                <a:lnTo>
                  <a:pt x="700290" y="178181"/>
                </a:lnTo>
                <a:lnTo>
                  <a:pt x="707529" y="178422"/>
                </a:lnTo>
                <a:lnTo>
                  <a:pt x="729462" y="179374"/>
                </a:lnTo>
                <a:lnTo>
                  <a:pt x="729462" y="178181"/>
                </a:lnTo>
                <a:lnTo>
                  <a:pt x="729462" y="170484"/>
                </a:lnTo>
                <a:lnTo>
                  <a:pt x="707072" y="169049"/>
                </a:lnTo>
                <a:lnTo>
                  <a:pt x="706856" y="169049"/>
                </a:lnTo>
                <a:lnTo>
                  <a:pt x="706107" y="167322"/>
                </a:lnTo>
                <a:lnTo>
                  <a:pt x="705993" y="88214"/>
                </a:lnTo>
                <a:lnTo>
                  <a:pt x="742340" y="61252"/>
                </a:lnTo>
                <a:lnTo>
                  <a:pt x="755383" y="63855"/>
                </a:lnTo>
                <a:lnTo>
                  <a:pt x="765403" y="71221"/>
                </a:lnTo>
                <a:lnTo>
                  <a:pt x="771829" y="82740"/>
                </a:lnTo>
                <a:lnTo>
                  <a:pt x="774103" y="97764"/>
                </a:lnTo>
                <a:lnTo>
                  <a:pt x="774090" y="179374"/>
                </a:lnTo>
                <a:lnTo>
                  <a:pt x="790613" y="178181"/>
                </a:lnTo>
                <a:lnTo>
                  <a:pt x="801852" y="178181"/>
                </a:lnTo>
                <a:lnTo>
                  <a:pt x="820813" y="179374"/>
                </a:lnTo>
                <a:lnTo>
                  <a:pt x="820813" y="178181"/>
                </a:lnTo>
                <a:lnTo>
                  <a:pt x="820813" y="170484"/>
                </a:lnTo>
                <a:close/>
              </a:path>
              <a:path w="916304" h="184785">
                <a:moveTo>
                  <a:pt x="915898" y="53301"/>
                </a:moveTo>
                <a:lnTo>
                  <a:pt x="876592" y="55029"/>
                </a:lnTo>
                <a:lnTo>
                  <a:pt x="876592" y="44081"/>
                </a:lnTo>
                <a:lnTo>
                  <a:pt x="876769" y="35191"/>
                </a:lnTo>
                <a:lnTo>
                  <a:pt x="877316" y="26022"/>
                </a:lnTo>
                <a:lnTo>
                  <a:pt x="878293" y="15659"/>
                </a:lnTo>
                <a:lnTo>
                  <a:pt x="879754" y="3187"/>
                </a:lnTo>
                <a:lnTo>
                  <a:pt x="876312" y="0"/>
                </a:lnTo>
                <a:lnTo>
                  <a:pt x="870839" y="3136"/>
                </a:lnTo>
                <a:lnTo>
                  <a:pt x="864870" y="6019"/>
                </a:lnTo>
                <a:lnTo>
                  <a:pt x="858520" y="8636"/>
                </a:lnTo>
                <a:lnTo>
                  <a:pt x="851928" y="10947"/>
                </a:lnTo>
                <a:lnTo>
                  <a:pt x="852779" y="19570"/>
                </a:lnTo>
                <a:lnTo>
                  <a:pt x="853071" y="25031"/>
                </a:lnTo>
                <a:lnTo>
                  <a:pt x="853071" y="53759"/>
                </a:lnTo>
                <a:lnTo>
                  <a:pt x="830707" y="63817"/>
                </a:lnTo>
                <a:lnTo>
                  <a:pt x="830707" y="69850"/>
                </a:lnTo>
                <a:lnTo>
                  <a:pt x="852500" y="68707"/>
                </a:lnTo>
                <a:lnTo>
                  <a:pt x="852500" y="151460"/>
                </a:lnTo>
                <a:lnTo>
                  <a:pt x="854316" y="165201"/>
                </a:lnTo>
                <a:lnTo>
                  <a:pt x="859980" y="174675"/>
                </a:lnTo>
                <a:lnTo>
                  <a:pt x="869797" y="180162"/>
                </a:lnTo>
                <a:lnTo>
                  <a:pt x="884047" y="181927"/>
                </a:lnTo>
                <a:lnTo>
                  <a:pt x="890651" y="181927"/>
                </a:lnTo>
                <a:lnTo>
                  <a:pt x="897521" y="180467"/>
                </a:lnTo>
                <a:lnTo>
                  <a:pt x="899236" y="178435"/>
                </a:lnTo>
                <a:lnTo>
                  <a:pt x="913015" y="162991"/>
                </a:lnTo>
                <a:lnTo>
                  <a:pt x="909294" y="158038"/>
                </a:lnTo>
                <a:lnTo>
                  <a:pt x="902119" y="162534"/>
                </a:lnTo>
                <a:lnTo>
                  <a:pt x="897813" y="164147"/>
                </a:lnTo>
                <a:lnTo>
                  <a:pt x="881189" y="164147"/>
                </a:lnTo>
                <a:lnTo>
                  <a:pt x="876592" y="158394"/>
                </a:lnTo>
                <a:lnTo>
                  <a:pt x="876592" y="68846"/>
                </a:lnTo>
                <a:lnTo>
                  <a:pt x="913320" y="68846"/>
                </a:lnTo>
                <a:lnTo>
                  <a:pt x="915898" y="533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551689" y="3742753"/>
            <a:ext cx="1396365" cy="289560"/>
            <a:chOff x="6551689" y="3742753"/>
            <a:chExt cx="1396365" cy="289560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1689" y="3816349"/>
              <a:ext cx="156603" cy="2159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30022" y="3742753"/>
              <a:ext cx="1217930" cy="289560"/>
            </a:xfrm>
            <a:custGeom>
              <a:avLst/>
              <a:gdLst/>
              <a:ahLst/>
              <a:cxnLst/>
              <a:rect l="l" t="t" r="r" b="b"/>
              <a:pathLst>
                <a:path w="1217929" h="289560">
                  <a:moveTo>
                    <a:pt x="138239" y="140487"/>
                  </a:moveTo>
                  <a:lnTo>
                    <a:pt x="133223" y="113626"/>
                  </a:lnTo>
                  <a:lnTo>
                    <a:pt x="119265" y="92443"/>
                  </a:lnTo>
                  <a:lnTo>
                    <a:pt x="111556" y="87439"/>
                  </a:lnTo>
                  <a:lnTo>
                    <a:pt x="111556" y="151218"/>
                  </a:lnTo>
                  <a:lnTo>
                    <a:pt x="108902" y="173850"/>
                  </a:lnTo>
                  <a:lnTo>
                    <a:pt x="101333" y="190995"/>
                  </a:lnTo>
                  <a:lnTo>
                    <a:pt x="89408" y="201866"/>
                  </a:lnTo>
                  <a:lnTo>
                    <a:pt x="73698" y="205663"/>
                  </a:lnTo>
                  <a:lnTo>
                    <a:pt x="54483" y="200660"/>
                  </a:lnTo>
                  <a:lnTo>
                    <a:pt x="39636" y="186524"/>
                  </a:lnTo>
                  <a:lnTo>
                    <a:pt x="30048" y="164642"/>
                  </a:lnTo>
                  <a:lnTo>
                    <a:pt x="26657" y="136372"/>
                  </a:lnTo>
                  <a:lnTo>
                    <a:pt x="29146" y="113626"/>
                  </a:lnTo>
                  <a:lnTo>
                    <a:pt x="29197" y="113220"/>
                  </a:lnTo>
                  <a:lnTo>
                    <a:pt x="36690" y="96329"/>
                  </a:lnTo>
                  <a:lnTo>
                    <a:pt x="48907" y="86004"/>
                  </a:lnTo>
                  <a:lnTo>
                    <a:pt x="65659" y="82486"/>
                  </a:lnTo>
                  <a:lnTo>
                    <a:pt x="83972" y="87668"/>
                  </a:lnTo>
                  <a:lnTo>
                    <a:pt x="98501" y="102006"/>
                  </a:lnTo>
                  <a:lnTo>
                    <a:pt x="108089" y="123774"/>
                  </a:lnTo>
                  <a:lnTo>
                    <a:pt x="111556" y="151218"/>
                  </a:lnTo>
                  <a:lnTo>
                    <a:pt x="111556" y="87439"/>
                  </a:lnTo>
                  <a:lnTo>
                    <a:pt x="103962" y="82486"/>
                  </a:lnTo>
                  <a:lnTo>
                    <a:pt x="97942" y="78574"/>
                  </a:lnTo>
                  <a:lnTo>
                    <a:pt x="70904" y="73596"/>
                  </a:lnTo>
                  <a:lnTo>
                    <a:pt x="42100" y="78917"/>
                  </a:lnTo>
                  <a:lnTo>
                    <a:pt x="19710" y="93827"/>
                  </a:lnTo>
                  <a:lnTo>
                    <a:pt x="5168" y="116789"/>
                  </a:lnTo>
                  <a:lnTo>
                    <a:pt x="0" y="146253"/>
                  </a:lnTo>
                  <a:lnTo>
                    <a:pt x="4521" y="173850"/>
                  </a:lnTo>
                  <a:lnTo>
                    <a:pt x="4559" y="174078"/>
                  </a:lnTo>
                  <a:lnTo>
                    <a:pt x="17386" y="195643"/>
                  </a:lnTo>
                  <a:lnTo>
                    <a:pt x="37134" y="209600"/>
                  </a:lnTo>
                  <a:lnTo>
                    <a:pt x="62522" y="214553"/>
                  </a:lnTo>
                  <a:lnTo>
                    <a:pt x="92976" y="209067"/>
                  </a:lnTo>
                  <a:lnTo>
                    <a:pt x="98285" y="205663"/>
                  </a:lnTo>
                  <a:lnTo>
                    <a:pt x="116941" y="193738"/>
                  </a:lnTo>
                  <a:lnTo>
                    <a:pt x="132613" y="170307"/>
                  </a:lnTo>
                  <a:lnTo>
                    <a:pt x="138239" y="140487"/>
                  </a:lnTo>
                  <a:close/>
                </a:path>
                <a:path w="1217929" h="289560">
                  <a:moveTo>
                    <a:pt x="307200" y="130594"/>
                  </a:moveTo>
                  <a:lnTo>
                    <a:pt x="302653" y="108648"/>
                  </a:lnTo>
                  <a:lnTo>
                    <a:pt x="302564" y="108216"/>
                  </a:lnTo>
                  <a:lnTo>
                    <a:pt x="291668" y="92659"/>
                  </a:lnTo>
                  <a:lnTo>
                    <a:pt x="289877" y="90119"/>
                  </a:lnTo>
                  <a:lnTo>
                    <a:pt x="282244" y="85242"/>
                  </a:lnTo>
                  <a:lnTo>
                    <a:pt x="282244" y="141173"/>
                  </a:lnTo>
                  <a:lnTo>
                    <a:pt x="278828" y="163347"/>
                  </a:lnTo>
                  <a:lnTo>
                    <a:pt x="269405" y="180975"/>
                  </a:lnTo>
                  <a:lnTo>
                    <a:pt x="255130" y="192608"/>
                  </a:lnTo>
                  <a:lnTo>
                    <a:pt x="237210" y="196799"/>
                  </a:lnTo>
                  <a:lnTo>
                    <a:pt x="226072" y="195821"/>
                  </a:lnTo>
                  <a:lnTo>
                    <a:pt x="216128" y="192773"/>
                  </a:lnTo>
                  <a:lnTo>
                    <a:pt x="207035" y="187540"/>
                  </a:lnTo>
                  <a:lnTo>
                    <a:pt x="198488" y="179971"/>
                  </a:lnTo>
                  <a:lnTo>
                    <a:pt x="198488" y="116636"/>
                  </a:lnTo>
                  <a:lnTo>
                    <a:pt x="238074" y="92659"/>
                  </a:lnTo>
                  <a:lnTo>
                    <a:pt x="256349" y="96075"/>
                  </a:lnTo>
                  <a:lnTo>
                    <a:pt x="270268" y="105791"/>
                  </a:lnTo>
                  <a:lnTo>
                    <a:pt x="279133" y="121081"/>
                  </a:lnTo>
                  <a:lnTo>
                    <a:pt x="282244" y="141173"/>
                  </a:lnTo>
                  <a:lnTo>
                    <a:pt x="282244" y="85242"/>
                  </a:lnTo>
                  <a:lnTo>
                    <a:pt x="270979" y="78016"/>
                  </a:lnTo>
                  <a:lnTo>
                    <a:pt x="247688" y="73596"/>
                  </a:lnTo>
                  <a:lnTo>
                    <a:pt x="239890" y="74117"/>
                  </a:lnTo>
                  <a:lnTo>
                    <a:pt x="232702" y="75577"/>
                  </a:lnTo>
                  <a:lnTo>
                    <a:pt x="226644" y="77851"/>
                  </a:lnTo>
                  <a:lnTo>
                    <a:pt x="222237" y="80797"/>
                  </a:lnTo>
                  <a:lnTo>
                    <a:pt x="198780" y="102387"/>
                  </a:lnTo>
                  <a:lnTo>
                    <a:pt x="198780" y="74752"/>
                  </a:lnTo>
                  <a:lnTo>
                    <a:pt x="196202" y="73596"/>
                  </a:lnTo>
                  <a:lnTo>
                    <a:pt x="184772" y="77851"/>
                  </a:lnTo>
                  <a:lnTo>
                    <a:pt x="173901" y="81127"/>
                  </a:lnTo>
                  <a:lnTo>
                    <a:pt x="162585" y="83680"/>
                  </a:lnTo>
                  <a:lnTo>
                    <a:pt x="151180" y="85394"/>
                  </a:lnTo>
                  <a:lnTo>
                    <a:pt x="151168" y="93446"/>
                  </a:lnTo>
                  <a:lnTo>
                    <a:pt x="173393" y="93446"/>
                  </a:lnTo>
                  <a:lnTo>
                    <a:pt x="174548" y="95453"/>
                  </a:lnTo>
                  <a:lnTo>
                    <a:pt x="174548" y="277152"/>
                  </a:lnTo>
                  <a:lnTo>
                    <a:pt x="173685" y="279171"/>
                  </a:lnTo>
                  <a:lnTo>
                    <a:pt x="150596" y="280606"/>
                  </a:lnTo>
                  <a:lnTo>
                    <a:pt x="150596" y="289496"/>
                  </a:lnTo>
                  <a:lnTo>
                    <a:pt x="176580" y="288747"/>
                  </a:lnTo>
                  <a:lnTo>
                    <a:pt x="196291" y="288747"/>
                  </a:lnTo>
                  <a:lnTo>
                    <a:pt x="222300" y="289496"/>
                  </a:lnTo>
                  <a:lnTo>
                    <a:pt x="222300" y="288747"/>
                  </a:lnTo>
                  <a:lnTo>
                    <a:pt x="222300" y="280606"/>
                  </a:lnTo>
                  <a:lnTo>
                    <a:pt x="199351" y="279171"/>
                  </a:lnTo>
                  <a:lnTo>
                    <a:pt x="198488" y="277152"/>
                  </a:lnTo>
                  <a:lnTo>
                    <a:pt x="198488" y="204482"/>
                  </a:lnTo>
                  <a:lnTo>
                    <a:pt x="205092" y="207962"/>
                  </a:lnTo>
                  <a:lnTo>
                    <a:pt x="212293" y="210312"/>
                  </a:lnTo>
                  <a:lnTo>
                    <a:pt x="220141" y="211632"/>
                  </a:lnTo>
                  <a:lnTo>
                    <a:pt x="229171" y="212039"/>
                  </a:lnTo>
                  <a:lnTo>
                    <a:pt x="237490" y="212039"/>
                  </a:lnTo>
                  <a:lnTo>
                    <a:pt x="244944" y="210312"/>
                  </a:lnTo>
                  <a:lnTo>
                    <a:pt x="249542" y="207429"/>
                  </a:lnTo>
                  <a:lnTo>
                    <a:pt x="254063" y="204482"/>
                  </a:lnTo>
                  <a:lnTo>
                    <a:pt x="265861" y="196799"/>
                  </a:lnTo>
                  <a:lnTo>
                    <a:pt x="282244" y="186131"/>
                  </a:lnTo>
                  <a:lnTo>
                    <a:pt x="290969" y="176898"/>
                  </a:lnTo>
                  <a:lnTo>
                    <a:pt x="299021" y="162471"/>
                  </a:lnTo>
                  <a:lnTo>
                    <a:pt x="304901" y="145999"/>
                  </a:lnTo>
                  <a:lnTo>
                    <a:pt x="307200" y="130594"/>
                  </a:lnTo>
                  <a:close/>
                </a:path>
                <a:path w="1217929" h="289560">
                  <a:moveTo>
                    <a:pt x="487946" y="200698"/>
                  </a:moveTo>
                  <a:lnTo>
                    <a:pt x="474624" y="199707"/>
                  </a:lnTo>
                  <a:lnTo>
                    <a:pt x="464870" y="199136"/>
                  </a:lnTo>
                  <a:lnTo>
                    <a:pt x="464007" y="197408"/>
                  </a:lnTo>
                  <a:lnTo>
                    <a:pt x="464007" y="182664"/>
                  </a:lnTo>
                  <a:lnTo>
                    <a:pt x="464007" y="74764"/>
                  </a:lnTo>
                  <a:lnTo>
                    <a:pt x="461429" y="73596"/>
                  </a:lnTo>
                  <a:lnTo>
                    <a:pt x="450392" y="77749"/>
                  </a:lnTo>
                  <a:lnTo>
                    <a:pt x="439267" y="81114"/>
                  </a:lnTo>
                  <a:lnTo>
                    <a:pt x="428028" y="83680"/>
                  </a:lnTo>
                  <a:lnTo>
                    <a:pt x="416687" y="85394"/>
                  </a:lnTo>
                  <a:lnTo>
                    <a:pt x="416687" y="93446"/>
                  </a:lnTo>
                  <a:lnTo>
                    <a:pt x="438772" y="93446"/>
                  </a:lnTo>
                  <a:lnTo>
                    <a:pt x="439928" y="95465"/>
                  </a:lnTo>
                  <a:lnTo>
                    <a:pt x="439928" y="167538"/>
                  </a:lnTo>
                  <a:lnTo>
                    <a:pt x="435914" y="175577"/>
                  </a:lnTo>
                  <a:lnTo>
                    <a:pt x="400913" y="194246"/>
                  </a:lnTo>
                  <a:lnTo>
                    <a:pt x="390880" y="194246"/>
                  </a:lnTo>
                  <a:lnTo>
                    <a:pt x="382841" y="191084"/>
                  </a:lnTo>
                  <a:lnTo>
                    <a:pt x="378256" y="185623"/>
                  </a:lnTo>
                  <a:lnTo>
                    <a:pt x="375615" y="181381"/>
                  </a:lnTo>
                  <a:lnTo>
                    <a:pt x="373862" y="175958"/>
                  </a:lnTo>
                  <a:lnTo>
                    <a:pt x="373735" y="175577"/>
                  </a:lnTo>
                  <a:lnTo>
                    <a:pt x="372605" y="168262"/>
                  </a:lnTo>
                  <a:lnTo>
                    <a:pt x="372237" y="159486"/>
                  </a:lnTo>
                  <a:lnTo>
                    <a:pt x="372237" y="74764"/>
                  </a:lnTo>
                  <a:lnTo>
                    <a:pt x="369684" y="73596"/>
                  </a:lnTo>
                  <a:lnTo>
                    <a:pt x="358609" y="77749"/>
                  </a:lnTo>
                  <a:lnTo>
                    <a:pt x="347484" y="81114"/>
                  </a:lnTo>
                  <a:lnTo>
                    <a:pt x="336257" y="83680"/>
                  </a:lnTo>
                  <a:lnTo>
                    <a:pt x="324916" y="85394"/>
                  </a:lnTo>
                  <a:lnTo>
                    <a:pt x="324916" y="93446"/>
                  </a:lnTo>
                  <a:lnTo>
                    <a:pt x="347002" y="93446"/>
                  </a:lnTo>
                  <a:lnTo>
                    <a:pt x="348157" y="95465"/>
                  </a:lnTo>
                  <a:lnTo>
                    <a:pt x="348272" y="167538"/>
                  </a:lnTo>
                  <a:lnTo>
                    <a:pt x="348488" y="175577"/>
                  </a:lnTo>
                  <a:lnTo>
                    <a:pt x="368046" y="208775"/>
                  </a:lnTo>
                  <a:lnTo>
                    <a:pt x="377545" y="211264"/>
                  </a:lnTo>
                  <a:lnTo>
                    <a:pt x="378091" y="211264"/>
                  </a:lnTo>
                  <a:lnTo>
                    <a:pt x="388594" y="212013"/>
                  </a:lnTo>
                  <a:lnTo>
                    <a:pt x="427494" y="194246"/>
                  </a:lnTo>
                  <a:lnTo>
                    <a:pt x="439928" y="182664"/>
                  </a:lnTo>
                  <a:lnTo>
                    <a:pt x="439889" y="185623"/>
                  </a:lnTo>
                  <a:lnTo>
                    <a:pt x="439775" y="191084"/>
                  </a:lnTo>
                  <a:lnTo>
                    <a:pt x="439661" y="194246"/>
                  </a:lnTo>
                  <a:lnTo>
                    <a:pt x="439064" y="204736"/>
                  </a:lnTo>
                  <a:lnTo>
                    <a:pt x="438848" y="208191"/>
                  </a:lnTo>
                  <a:lnTo>
                    <a:pt x="438772" y="209461"/>
                  </a:lnTo>
                  <a:lnTo>
                    <a:pt x="457987" y="208191"/>
                  </a:lnTo>
                  <a:lnTo>
                    <a:pt x="466598" y="208191"/>
                  </a:lnTo>
                  <a:lnTo>
                    <a:pt x="486384" y="209461"/>
                  </a:lnTo>
                  <a:lnTo>
                    <a:pt x="486384" y="208191"/>
                  </a:lnTo>
                  <a:lnTo>
                    <a:pt x="486384" y="200698"/>
                  </a:lnTo>
                  <a:lnTo>
                    <a:pt x="487946" y="200698"/>
                  </a:lnTo>
                  <a:close/>
                </a:path>
                <a:path w="1217929" h="289560">
                  <a:moveTo>
                    <a:pt x="571461" y="200609"/>
                  </a:moveTo>
                  <a:lnTo>
                    <a:pt x="558266" y="199745"/>
                  </a:lnTo>
                  <a:lnTo>
                    <a:pt x="548513" y="199174"/>
                  </a:lnTo>
                  <a:lnTo>
                    <a:pt x="547649" y="197167"/>
                  </a:lnTo>
                  <a:lnTo>
                    <a:pt x="547649" y="2324"/>
                  </a:lnTo>
                  <a:lnTo>
                    <a:pt x="545071" y="0"/>
                  </a:lnTo>
                  <a:lnTo>
                    <a:pt x="535940" y="3251"/>
                  </a:lnTo>
                  <a:lnTo>
                    <a:pt x="526453" y="5880"/>
                  </a:lnTo>
                  <a:lnTo>
                    <a:pt x="515099" y="8229"/>
                  </a:lnTo>
                  <a:lnTo>
                    <a:pt x="500329" y="10642"/>
                  </a:lnTo>
                  <a:lnTo>
                    <a:pt x="500341" y="18669"/>
                  </a:lnTo>
                  <a:lnTo>
                    <a:pt x="521563" y="18669"/>
                  </a:lnTo>
                  <a:lnTo>
                    <a:pt x="523570" y="21831"/>
                  </a:lnTo>
                  <a:lnTo>
                    <a:pt x="523570" y="197154"/>
                  </a:lnTo>
                  <a:lnTo>
                    <a:pt x="522706" y="199174"/>
                  </a:lnTo>
                  <a:lnTo>
                    <a:pt x="512953" y="199745"/>
                  </a:lnTo>
                  <a:lnTo>
                    <a:pt x="499757" y="200609"/>
                  </a:lnTo>
                  <a:lnTo>
                    <a:pt x="499757" y="209499"/>
                  </a:lnTo>
                  <a:lnTo>
                    <a:pt x="516445" y="208775"/>
                  </a:lnTo>
                  <a:lnTo>
                    <a:pt x="525741" y="208394"/>
                  </a:lnTo>
                  <a:lnTo>
                    <a:pt x="531012" y="208254"/>
                  </a:lnTo>
                  <a:lnTo>
                    <a:pt x="535609" y="208229"/>
                  </a:lnTo>
                  <a:lnTo>
                    <a:pt x="540194" y="208254"/>
                  </a:lnTo>
                  <a:lnTo>
                    <a:pt x="545452" y="208394"/>
                  </a:lnTo>
                  <a:lnTo>
                    <a:pt x="554761" y="208775"/>
                  </a:lnTo>
                  <a:lnTo>
                    <a:pt x="571449" y="209499"/>
                  </a:lnTo>
                  <a:lnTo>
                    <a:pt x="571461" y="200609"/>
                  </a:lnTo>
                  <a:close/>
                </a:path>
                <a:path w="1217929" h="289560">
                  <a:moveTo>
                    <a:pt x="711377" y="200596"/>
                  </a:moveTo>
                  <a:lnTo>
                    <a:pt x="693305" y="199732"/>
                  </a:lnTo>
                  <a:lnTo>
                    <a:pt x="692162" y="197434"/>
                  </a:lnTo>
                  <a:lnTo>
                    <a:pt x="692162" y="184696"/>
                  </a:lnTo>
                  <a:lnTo>
                    <a:pt x="692162" y="134785"/>
                  </a:lnTo>
                  <a:lnTo>
                    <a:pt x="692162" y="130886"/>
                  </a:lnTo>
                  <a:lnTo>
                    <a:pt x="689775" y="104381"/>
                  </a:lnTo>
                  <a:lnTo>
                    <a:pt x="689749" y="104152"/>
                  </a:lnTo>
                  <a:lnTo>
                    <a:pt x="683018" y="88849"/>
                  </a:lnTo>
                  <a:lnTo>
                    <a:pt x="681977" y="86461"/>
                  </a:lnTo>
                  <a:lnTo>
                    <a:pt x="667956" y="76644"/>
                  </a:lnTo>
                  <a:lnTo>
                    <a:pt x="646849" y="73596"/>
                  </a:lnTo>
                  <a:lnTo>
                    <a:pt x="637755" y="74206"/>
                  </a:lnTo>
                  <a:lnTo>
                    <a:pt x="628954" y="76009"/>
                  </a:lnTo>
                  <a:lnTo>
                    <a:pt x="620433" y="79057"/>
                  </a:lnTo>
                  <a:lnTo>
                    <a:pt x="612152" y="83375"/>
                  </a:lnTo>
                  <a:lnTo>
                    <a:pt x="596950" y="92583"/>
                  </a:lnTo>
                  <a:lnTo>
                    <a:pt x="596950" y="111277"/>
                  </a:lnTo>
                  <a:lnTo>
                    <a:pt x="604405" y="113296"/>
                  </a:lnTo>
                  <a:lnTo>
                    <a:pt x="608126" y="104381"/>
                  </a:lnTo>
                  <a:lnTo>
                    <a:pt x="612254" y="96266"/>
                  </a:lnTo>
                  <a:lnTo>
                    <a:pt x="616470" y="91554"/>
                  </a:lnTo>
                  <a:lnTo>
                    <a:pt x="622033" y="89382"/>
                  </a:lnTo>
                  <a:lnTo>
                    <a:pt x="630212" y="88849"/>
                  </a:lnTo>
                  <a:lnTo>
                    <a:pt x="647560" y="90932"/>
                  </a:lnTo>
                  <a:lnTo>
                    <a:pt x="659498" y="97459"/>
                  </a:lnTo>
                  <a:lnTo>
                    <a:pt x="666546" y="108902"/>
                  </a:lnTo>
                  <a:lnTo>
                    <a:pt x="669213" y="125704"/>
                  </a:lnTo>
                  <a:lnTo>
                    <a:pt x="669213" y="134785"/>
                  </a:lnTo>
                  <a:lnTo>
                    <a:pt x="669213" y="172783"/>
                  </a:lnTo>
                  <a:lnTo>
                    <a:pt x="631647" y="195516"/>
                  </a:lnTo>
                  <a:lnTo>
                    <a:pt x="623430" y="193662"/>
                  </a:lnTo>
                  <a:lnTo>
                    <a:pt x="616585" y="188658"/>
                  </a:lnTo>
                  <a:lnTo>
                    <a:pt x="611873" y="181317"/>
                  </a:lnTo>
                  <a:lnTo>
                    <a:pt x="610184" y="172783"/>
                  </a:lnTo>
                  <a:lnTo>
                    <a:pt x="610133" y="172491"/>
                  </a:lnTo>
                  <a:lnTo>
                    <a:pt x="611162" y="164680"/>
                  </a:lnTo>
                  <a:lnTo>
                    <a:pt x="641350" y="140119"/>
                  </a:lnTo>
                  <a:lnTo>
                    <a:pt x="669213" y="134785"/>
                  </a:lnTo>
                  <a:lnTo>
                    <a:pt x="669213" y="125704"/>
                  </a:lnTo>
                  <a:lnTo>
                    <a:pt x="615708" y="137553"/>
                  </a:lnTo>
                  <a:lnTo>
                    <a:pt x="585457" y="176644"/>
                  </a:lnTo>
                  <a:lnTo>
                    <a:pt x="587908" y="191655"/>
                  </a:lnTo>
                  <a:lnTo>
                    <a:pt x="595020" y="202768"/>
                  </a:lnTo>
                  <a:lnTo>
                    <a:pt x="606463" y="209715"/>
                  </a:lnTo>
                  <a:lnTo>
                    <a:pt x="606691" y="209715"/>
                  </a:lnTo>
                  <a:lnTo>
                    <a:pt x="621588" y="212039"/>
                  </a:lnTo>
                  <a:lnTo>
                    <a:pt x="626757" y="212039"/>
                  </a:lnTo>
                  <a:lnTo>
                    <a:pt x="631634" y="211162"/>
                  </a:lnTo>
                  <a:lnTo>
                    <a:pt x="633641" y="209715"/>
                  </a:lnTo>
                  <a:lnTo>
                    <a:pt x="653821" y="195516"/>
                  </a:lnTo>
                  <a:lnTo>
                    <a:pt x="669213" y="184696"/>
                  </a:lnTo>
                  <a:lnTo>
                    <a:pt x="667842" y="208216"/>
                  </a:lnTo>
                  <a:lnTo>
                    <a:pt x="667778" y="209486"/>
                  </a:lnTo>
                  <a:lnTo>
                    <a:pt x="686422" y="208216"/>
                  </a:lnTo>
                  <a:lnTo>
                    <a:pt x="691591" y="208216"/>
                  </a:lnTo>
                  <a:lnTo>
                    <a:pt x="711377" y="209486"/>
                  </a:lnTo>
                  <a:lnTo>
                    <a:pt x="711377" y="208216"/>
                  </a:lnTo>
                  <a:lnTo>
                    <a:pt x="711377" y="200596"/>
                  </a:lnTo>
                  <a:close/>
                </a:path>
                <a:path w="1217929" h="289560">
                  <a:moveTo>
                    <a:pt x="811301" y="83413"/>
                  </a:moveTo>
                  <a:lnTo>
                    <a:pt x="772007" y="85140"/>
                  </a:lnTo>
                  <a:lnTo>
                    <a:pt x="772007" y="74193"/>
                  </a:lnTo>
                  <a:lnTo>
                    <a:pt x="772172" y="65303"/>
                  </a:lnTo>
                  <a:lnTo>
                    <a:pt x="772718" y="56134"/>
                  </a:lnTo>
                  <a:lnTo>
                    <a:pt x="773696" y="45770"/>
                  </a:lnTo>
                  <a:lnTo>
                    <a:pt x="775157" y="33299"/>
                  </a:lnTo>
                  <a:lnTo>
                    <a:pt x="771715" y="30111"/>
                  </a:lnTo>
                  <a:lnTo>
                    <a:pt x="766241" y="33248"/>
                  </a:lnTo>
                  <a:lnTo>
                    <a:pt x="760272" y="36131"/>
                  </a:lnTo>
                  <a:lnTo>
                    <a:pt x="753922" y="38747"/>
                  </a:lnTo>
                  <a:lnTo>
                    <a:pt x="747331" y="41059"/>
                  </a:lnTo>
                  <a:lnTo>
                    <a:pt x="748195" y="49682"/>
                  </a:lnTo>
                  <a:lnTo>
                    <a:pt x="748474" y="55143"/>
                  </a:lnTo>
                  <a:lnTo>
                    <a:pt x="748474" y="83870"/>
                  </a:lnTo>
                  <a:lnTo>
                    <a:pt x="726109" y="93929"/>
                  </a:lnTo>
                  <a:lnTo>
                    <a:pt x="726109" y="99961"/>
                  </a:lnTo>
                  <a:lnTo>
                    <a:pt x="747903" y="98818"/>
                  </a:lnTo>
                  <a:lnTo>
                    <a:pt x="747903" y="181571"/>
                  </a:lnTo>
                  <a:lnTo>
                    <a:pt x="749719" y="195313"/>
                  </a:lnTo>
                  <a:lnTo>
                    <a:pt x="755383" y="204787"/>
                  </a:lnTo>
                  <a:lnTo>
                    <a:pt x="765200" y="210273"/>
                  </a:lnTo>
                  <a:lnTo>
                    <a:pt x="779449" y="212039"/>
                  </a:lnTo>
                  <a:lnTo>
                    <a:pt x="786053" y="212039"/>
                  </a:lnTo>
                  <a:lnTo>
                    <a:pt x="792924" y="210578"/>
                  </a:lnTo>
                  <a:lnTo>
                    <a:pt x="794651" y="208546"/>
                  </a:lnTo>
                  <a:lnTo>
                    <a:pt x="808418" y="193103"/>
                  </a:lnTo>
                  <a:lnTo>
                    <a:pt x="804697" y="188150"/>
                  </a:lnTo>
                  <a:lnTo>
                    <a:pt x="797521" y="192646"/>
                  </a:lnTo>
                  <a:lnTo>
                    <a:pt x="793216" y="194259"/>
                  </a:lnTo>
                  <a:lnTo>
                    <a:pt x="776592" y="194259"/>
                  </a:lnTo>
                  <a:lnTo>
                    <a:pt x="772007" y="188506"/>
                  </a:lnTo>
                  <a:lnTo>
                    <a:pt x="772007" y="98958"/>
                  </a:lnTo>
                  <a:lnTo>
                    <a:pt x="808723" y="98958"/>
                  </a:lnTo>
                  <a:lnTo>
                    <a:pt x="811301" y="83413"/>
                  </a:lnTo>
                  <a:close/>
                </a:path>
                <a:path w="1217929" h="289560">
                  <a:moveTo>
                    <a:pt x="870280" y="19367"/>
                  </a:moveTo>
                  <a:lnTo>
                    <a:pt x="862533" y="11353"/>
                  </a:lnTo>
                  <a:lnTo>
                    <a:pt x="845908" y="11353"/>
                  </a:lnTo>
                  <a:lnTo>
                    <a:pt x="838454" y="18796"/>
                  </a:lnTo>
                  <a:lnTo>
                    <a:pt x="838454" y="35687"/>
                  </a:lnTo>
                  <a:lnTo>
                    <a:pt x="845908" y="43116"/>
                  </a:lnTo>
                  <a:lnTo>
                    <a:pt x="862545" y="43116"/>
                  </a:lnTo>
                  <a:lnTo>
                    <a:pt x="870254" y="35687"/>
                  </a:lnTo>
                  <a:lnTo>
                    <a:pt x="870280" y="19367"/>
                  </a:lnTo>
                  <a:close/>
                </a:path>
                <a:path w="1217929" h="289560">
                  <a:moveTo>
                    <a:pt x="891514" y="200609"/>
                  </a:moveTo>
                  <a:lnTo>
                    <a:pt x="868565" y="199174"/>
                  </a:lnTo>
                  <a:lnTo>
                    <a:pt x="867702" y="197154"/>
                  </a:lnTo>
                  <a:lnTo>
                    <a:pt x="867702" y="74764"/>
                  </a:lnTo>
                  <a:lnTo>
                    <a:pt x="865124" y="73596"/>
                  </a:lnTo>
                  <a:lnTo>
                    <a:pt x="854087" y="77749"/>
                  </a:lnTo>
                  <a:lnTo>
                    <a:pt x="842962" y="81114"/>
                  </a:lnTo>
                  <a:lnTo>
                    <a:pt x="831723" y="83680"/>
                  </a:lnTo>
                  <a:lnTo>
                    <a:pt x="820381" y="85394"/>
                  </a:lnTo>
                  <a:lnTo>
                    <a:pt x="820381" y="93446"/>
                  </a:lnTo>
                  <a:lnTo>
                    <a:pt x="842467" y="93446"/>
                  </a:lnTo>
                  <a:lnTo>
                    <a:pt x="843622" y="95453"/>
                  </a:lnTo>
                  <a:lnTo>
                    <a:pt x="843622" y="197154"/>
                  </a:lnTo>
                  <a:lnTo>
                    <a:pt x="842746" y="199174"/>
                  </a:lnTo>
                  <a:lnTo>
                    <a:pt x="842543" y="199174"/>
                  </a:lnTo>
                  <a:lnTo>
                    <a:pt x="819810" y="200609"/>
                  </a:lnTo>
                  <a:lnTo>
                    <a:pt x="819810" y="209499"/>
                  </a:lnTo>
                  <a:lnTo>
                    <a:pt x="845794" y="208394"/>
                  </a:lnTo>
                  <a:lnTo>
                    <a:pt x="851065" y="208254"/>
                  </a:lnTo>
                  <a:lnTo>
                    <a:pt x="860247" y="208254"/>
                  </a:lnTo>
                  <a:lnTo>
                    <a:pt x="865505" y="208394"/>
                  </a:lnTo>
                  <a:lnTo>
                    <a:pt x="891514" y="209499"/>
                  </a:lnTo>
                  <a:lnTo>
                    <a:pt x="891514" y="208254"/>
                  </a:lnTo>
                  <a:lnTo>
                    <a:pt x="891514" y="200609"/>
                  </a:lnTo>
                  <a:close/>
                </a:path>
                <a:path w="1217929" h="289560">
                  <a:moveTo>
                    <a:pt x="1045019" y="140487"/>
                  </a:moveTo>
                  <a:lnTo>
                    <a:pt x="1040003" y="113626"/>
                  </a:lnTo>
                  <a:lnTo>
                    <a:pt x="1026045" y="92443"/>
                  </a:lnTo>
                  <a:lnTo>
                    <a:pt x="1018336" y="87439"/>
                  </a:lnTo>
                  <a:lnTo>
                    <a:pt x="1018336" y="151218"/>
                  </a:lnTo>
                  <a:lnTo>
                    <a:pt x="1015682" y="173850"/>
                  </a:lnTo>
                  <a:lnTo>
                    <a:pt x="1008113" y="190995"/>
                  </a:lnTo>
                  <a:lnTo>
                    <a:pt x="996188" y="201866"/>
                  </a:lnTo>
                  <a:lnTo>
                    <a:pt x="980478" y="205663"/>
                  </a:lnTo>
                  <a:lnTo>
                    <a:pt x="961263" y="200660"/>
                  </a:lnTo>
                  <a:lnTo>
                    <a:pt x="946416" y="186524"/>
                  </a:lnTo>
                  <a:lnTo>
                    <a:pt x="936828" y="164642"/>
                  </a:lnTo>
                  <a:lnTo>
                    <a:pt x="933437" y="136372"/>
                  </a:lnTo>
                  <a:lnTo>
                    <a:pt x="935926" y="113626"/>
                  </a:lnTo>
                  <a:lnTo>
                    <a:pt x="935977" y="113220"/>
                  </a:lnTo>
                  <a:lnTo>
                    <a:pt x="943470" y="96329"/>
                  </a:lnTo>
                  <a:lnTo>
                    <a:pt x="955687" y="86004"/>
                  </a:lnTo>
                  <a:lnTo>
                    <a:pt x="972439" y="82486"/>
                  </a:lnTo>
                  <a:lnTo>
                    <a:pt x="990752" y="87668"/>
                  </a:lnTo>
                  <a:lnTo>
                    <a:pt x="1005281" y="102006"/>
                  </a:lnTo>
                  <a:lnTo>
                    <a:pt x="1014869" y="123774"/>
                  </a:lnTo>
                  <a:lnTo>
                    <a:pt x="1018336" y="151218"/>
                  </a:lnTo>
                  <a:lnTo>
                    <a:pt x="1018336" y="87439"/>
                  </a:lnTo>
                  <a:lnTo>
                    <a:pt x="1010742" y="82486"/>
                  </a:lnTo>
                  <a:lnTo>
                    <a:pt x="1004722" y="78574"/>
                  </a:lnTo>
                  <a:lnTo>
                    <a:pt x="977684" y="73596"/>
                  </a:lnTo>
                  <a:lnTo>
                    <a:pt x="948880" y="78917"/>
                  </a:lnTo>
                  <a:lnTo>
                    <a:pt x="926490" y="93827"/>
                  </a:lnTo>
                  <a:lnTo>
                    <a:pt x="911948" y="116789"/>
                  </a:lnTo>
                  <a:lnTo>
                    <a:pt x="906780" y="146253"/>
                  </a:lnTo>
                  <a:lnTo>
                    <a:pt x="911301" y="173850"/>
                  </a:lnTo>
                  <a:lnTo>
                    <a:pt x="911339" y="174078"/>
                  </a:lnTo>
                  <a:lnTo>
                    <a:pt x="924166" y="195643"/>
                  </a:lnTo>
                  <a:lnTo>
                    <a:pt x="943914" y="209600"/>
                  </a:lnTo>
                  <a:lnTo>
                    <a:pt x="969302" y="214553"/>
                  </a:lnTo>
                  <a:lnTo>
                    <a:pt x="999756" y="209067"/>
                  </a:lnTo>
                  <a:lnTo>
                    <a:pt x="1005065" y="205663"/>
                  </a:lnTo>
                  <a:lnTo>
                    <a:pt x="1023721" y="193738"/>
                  </a:lnTo>
                  <a:lnTo>
                    <a:pt x="1039393" y="170307"/>
                  </a:lnTo>
                  <a:lnTo>
                    <a:pt x="1045019" y="140487"/>
                  </a:lnTo>
                  <a:close/>
                </a:path>
                <a:path w="1217929" h="289560">
                  <a:moveTo>
                    <a:pt x="1217866" y="200596"/>
                  </a:moveTo>
                  <a:lnTo>
                    <a:pt x="1206106" y="199732"/>
                  </a:lnTo>
                  <a:lnTo>
                    <a:pt x="1196352" y="199161"/>
                  </a:lnTo>
                  <a:lnTo>
                    <a:pt x="1195489" y="197434"/>
                  </a:lnTo>
                  <a:lnTo>
                    <a:pt x="1195489" y="123596"/>
                  </a:lnTo>
                  <a:lnTo>
                    <a:pt x="1192517" y="101600"/>
                  </a:lnTo>
                  <a:lnTo>
                    <a:pt x="1186662" y="91363"/>
                  </a:lnTo>
                  <a:lnTo>
                    <a:pt x="1183576" y="85991"/>
                  </a:lnTo>
                  <a:lnTo>
                    <a:pt x="1168628" y="76682"/>
                  </a:lnTo>
                  <a:lnTo>
                    <a:pt x="1147597" y="73583"/>
                  </a:lnTo>
                  <a:lnTo>
                    <a:pt x="1136980" y="73583"/>
                  </a:lnTo>
                  <a:lnTo>
                    <a:pt x="1130960" y="75603"/>
                  </a:lnTo>
                  <a:lnTo>
                    <a:pt x="1124940" y="80784"/>
                  </a:lnTo>
                  <a:lnTo>
                    <a:pt x="1103147" y="99783"/>
                  </a:lnTo>
                  <a:lnTo>
                    <a:pt x="1103147" y="74726"/>
                  </a:lnTo>
                  <a:lnTo>
                    <a:pt x="1100594" y="73583"/>
                  </a:lnTo>
                  <a:lnTo>
                    <a:pt x="1089533" y="77724"/>
                  </a:lnTo>
                  <a:lnTo>
                    <a:pt x="1078407" y="81089"/>
                  </a:lnTo>
                  <a:lnTo>
                    <a:pt x="1067168" y="83654"/>
                  </a:lnTo>
                  <a:lnTo>
                    <a:pt x="1055827" y="85369"/>
                  </a:lnTo>
                  <a:lnTo>
                    <a:pt x="1055827" y="93421"/>
                  </a:lnTo>
                  <a:lnTo>
                    <a:pt x="1077912" y="93421"/>
                  </a:lnTo>
                  <a:lnTo>
                    <a:pt x="1079068" y="95427"/>
                  </a:lnTo>
                  <a:lnTo>
                    <a:pt x="1079055" y="197142"/>
                  </a:lnTo>
                  <a:lnTo>
                    <a:pt x="1078191" y="199161"/>
                  </a:lnTo>
                  <a:lnTo>
                    <a:pt x="1077772" y="199161"/>
                  </a:lnTo>
                  <a:lnTo>
                    <a:pt x="1055547" y="200596"/>
                  </a:lnTo>
                  <a:lnTo>
                    <a:pt x="1055547" y="209486"/>
                  </a:lnTo>
                  <a:lnTo>
                    <a:pt x="1077366" y="208534"/>
                  </a:lnTo>
                  <a:lnTo>
                    <a:pt x="1084668" y="208292"/>
                  </a:lnTo>
                  <a:lnTo>
                    <a:pt x="1097343" y="208292"/>
                  </a:lnTo>
                  <a:lnTo>
                    <a:pt x="1104582" y="208534"/>
                  </a:lnTo>
                  <a:lnTo>
                    <a:pt x="1126515" y="209486"/>
                  </a:lnTo>
                  <a:lnTo>
                    <a:pt x="1126515" y="208292"/>
                  </a:lnTo>
                  <a:lnTo>
                    <a:pt x="1126515" y="200596"/>
                  </a:lnTo>
                  <a:lnTo>
                    <a:pt x="1104125" y="199161"/>
                  </a:lnTo>
                  <a:lnTo>
                    <a:pt x="1103909" y="199161"/>
                  </a:lnTo>
                  <a:lnTo>
                    <a:pt x="1103160" y="197434"/>
                  </a:lnTo>
                  <a:lnTo>
                    <a:pt x="1103045" y="118325"/>
                  </a:lnTo>
                  <a:lnTo>
                    <a:pt x="1139393" y="91363"/>
                  </a:lnTo>
                  <a:lnTo>
                    <a:pt x="1152436" y="93967"/>
                  </a:lnTo>
                  <a:lnTo>
                    <a:pt x="1162456" y="101333"/>
                  </a:lnTo>
                  <a:lnTo>
                    <a:pt x="1168882" y="112852"/>
                  </a:lnTo>
                  <a:lnTo>
                    <a:pt x="1171155" y="127876"/>
                  </a:lnTo>
                  <a:lnTo>
                    <a:pt x="1171143" y="209486"/>
                  </a:lnTo>
                  <a:lnTo>
                    <a:pt x="1187665" y="208292"/>
                  </a:lnTo>
                  <a:lnTo>
                    <a:pt x="1198905" y="208292"/>
                  </a:lnTo>
                  <a:lnTo>
                    <a:pt x="1217866" y="209486"/>
                  </a:lnTo>
                  <a:lnTo>
                    <a:pt x="1217866" y="208292"/>
                  </a:lnTo>
                  <a:lnTo>
                    <a:pt x="1217866" y="2005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4179836"/>
            <a:ext cx="148005" cy="14799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2129574" y="4098277"/>
            <a:ext cx="1905635" cy="311785"/>
            <a:chOff x="2129574" y="4098277"/>
            <a:chExt cx="1905635" cy="311785"/>
          </a:xfrm>
        </p:grpSpPr>
        <p:sp>
          <p:nvSpPr>
            <p:cNvPr id="35" name="object 35"/>
            <p:cNvSpPr/>
            <p:nvPr/>
          </p:nvSpPr>
          <p:spPr>
            <a:xfrm>
              <a:off x="2129574" y="410974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558" y="4198620"/>
              <a:ext cx="205206" cy="2108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794558" y="4098277"/>
              <a:ext cx="262890" cy="311785"/>
            </a:xfrm>
            <a:custGeom>
              <a:avLst/>
              <a:gdLst/>
              <a:ahLst/>
              <a:cxnLst/>
              <a:rect l="l" t="t" r="r" b="b"/>
              <a:pathLst>
                <a:path w="262889" h="311785">
                  <a:moveTo>
                    <a:pt x="129933" y="277787"/>
                  </a:moveTo>
                  <a:lnTo>
                    <a:pt x="126492" y="269557"/>
                  </a:lnTo>
                  <a:lnTo>
                    <a:pt x="117894" y="274193"/>
                  </a:lnTo>
                  <a:lnTo>
                    <a:pt x="113588" y="275577"/>
                  </a:lnTo>
                  <a:lnTo>
                    <a:pt x="106705" y="275577"/>
                  </a:lnTo>
                  <a:lnTo>
                    <a:pt x="94005" y="274180"/>
                  </a:lnTo>
                  <a:lnTo>
                    <a:pt x="85788" y="269494"/>
                  </a:lnTo>
                  <a:lnTo>
                    <a:pt x="81356" y="260858"/>
                  </a:lnTo>
                  <a:lnTo>
                    <a:pt x="80035" y="247573"/>
                  </a:lnTo>
                  <a:lnTo>
                    <a:pt x="80035" y="145008"/>
                  </a:lnTo>
                  <a:lnTo>
                    <a:pt x="125641" y="145008"/>
                  </a:lnTo>
                  <a:lnTo>
                    <a:pt x="129082" y="117005"/>
                  </a:lnTo>
                  <a:lnTo>
                    <a:pt x="80035" y="119595"/>
                  </a:lnTo>
                  <a:lnTo>
                    <a:pt x="80035" y="94602"/>
                  </a:lnTo>
                  <a:lnTo>
                    <a:pt x="80289" y="78854"/>
                  </a:lnTo>
                  <a:lnTo>
                    <a:pt x="81165" y="64820"/>
                  </a:lnTo>
                  <a:lnTo>
                    <a:pt x="82753" y="51041"/>
                  </a:lnTo>
                  <a:lnTo>
                    <a:pt x="85191" y="35991"/>
                  </a:lnTo>
                  <a:lnTo>
                    <a:pt x="79171" y="31661"/>
                  </a:lnTo>
                  <a:lnTo>
                    <a:pt x="66789" y="37350"/>
                  </a:lnTo>
                  <a:lnTo>
                    <a:pt x="54698" y="42456"/>
                  </a:lnTo>
                  <a:lnTo>
                    <a:pt x="41719" y="47548"/>
                  </a:lnTo>
                  <a:lnTo>
                    <a:pt x="26670" y="53213"/>
                  </a:lnTo>
                  <a:lnTo>
                    <a:pt x="27495" y="67576"/>
                  </a:lnTo>
                  <a:lnTo>
                    <a:pt x="28028" y="78028"/>
                  </a:lnTo>
                  <a:lnTo>
                    <a:pt x="28321" y="85979"/>
                  </a:lnTo>
                  <a:lnTo>
                    <a:pt x="28409" y="92837"/>
                  </a:lnTo>
                  <a:lnTo>
                    <a:pt x="28409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46" y="144945"/>
                  </a:lnTo>
                  <a:lnTo>
                    <a:pt x="27546" y="256476"/>
                  </a:lnTo>
                  <a:lnTo>
                    <a:pt x="30607" y="281203"/>
                  </a:lnTo>
                  <a:lnTo>
                    <a:pt x="40182" y="298196"/>
                  </a:lnTo>
                  <a:lnTo>
                    <a:pt x="56756" y="308013"/>
                  </a:lnTo>
                  <a:lnTo>
                    <a:pt x="80886" y="311162"/>
                  </a:lnTo>
                  <a:lnTo>
                    <a:pt x="90335" y="310616"/>
                  </a:lnTo>
                  <a:lnTo>
                    <a:pt x="98412" y="309054"/>
                  </a:lnTo>
                  <a:lnTo>
                    <a:pt x="104711" y="306603"/>
                  </a:lnTo>
                  <a:lnTo>
                    <a:pt x="108851" y="303364"/>
                  </a:lnTo>
                  <a:lnTo>
                    <a:pt x="129933" y="277787"/>
                  </a:lnTo>
                  <a:close/>
                </a:path>
                <a:path w="262889" h="311785">
                  <a:moveTo>
                    <a:pt x="236029" y="32397"/>
                  </a:moveTo>
                  <a:lnTo>
                    <a:pt x="233527" y="19875"/>
                  </a:lnTo>
                  <a:lnTo>
                    <a:pt x="226720" y="9563"/>
                  </a:lnTo>
                  <a:lnTo>
                    <a:pt x="216598" y="2578"/>
                  </a:lnTo>
                  <a:lnTo>
                    <a:pt x="204190" y="0"/>
                  </a:lnTo>
                  <a:lnTo>
                    <a:pt x="191262" y="2451"/>
                  </a:lnTo>
                  <a:lnTo>
                    <a:pt x="180886" y="9182"/>
                  </a:lnTo>
                  <a:lnTo>
                    <a:pt x="173990" y="19329"/>
                  </a:lnTo>
                  <a:lnTo>
                    <a:pt x="171488" y="31965"/>
                  </a:lnTo>
                  <a:lnTo>
                    <a:pt x="173977" y="44754"/>
                  </a:lnTo>
                  <a:lnTo>
                    <a:pt x="180924" y="55245"/>
                  </a:lnTo>
                  <a:lnTo>
                    <a:pt x="191122" y="62230"/>
                  </a:lnTo>
                  <a:lnTo>
                    <a:pt x="203758" y="64795"/>
                  </a:lnTo>
                  <a:lnTo>
                    <a:pt x="216242" y="62230"/>
                  </a:lnTo>
                  <a:lnTo>
                    <a:pt x="226504" y="55245"/>
                  </a:lnTo>
                  <a:lnTo>
                    <a:pt x="233464" y="44945"/>
                  </a:lnTo>
                  <a:lnTo>
                    <a:pt x="236029" y="32397"/>
                  </a:lnTo>
                  <a:close/>
                </a:path>
                <a:path w="262889" h="311785">
                  <a:moveTo>
                    <a:pt x="262267" y="288290"/>
                  </a:moveTo>
                  <a:lnTo>
                    <a:pt x="231711" y="259956"/>
                  </a:lnTo>
                  <a:lnTo>
                    <a:pt x="231711" y="102958"/>
                  </a:lnTo>
                  <a:lnTo>
                    <a:pt x="227418" y="100342"/>
                  </a:lnTo>
                  <a:lnTo>
                    <a:pt x="187452" y="112953"/>
                  </a:lnTo>
                  <a:lnTo>
                    <a:pt x="155143" y="118491"/>
                  </a:lnTo>
                  <a:lnTo>
                    <a:pt x="153847" y="118491"/>
                  </a:lnTo>
                  <a:lnTo>
                    <a:pt x="151701" y="118935"/>
                  </a:lnTo>
                  <a:lnTo>
                    <a:pt x="148691" y="119380"/>
                  </a:lnTo>
                  <a:lnTo>
                    <a:pt x="148691" y="134620"/>
                  </a:lnTo>
                  <a:lnTo>
                    <a:pt x="168059" y="135928"/>
                  </a:lnTo>
                  <a:lnTo>
                    <a:pt x="173977" y="137426"/>
                  </a:lnTo>
                  <a:lnTo>
                    <a:pt x="177355" y="141782"/>
                  </a:lnTo>
                  <a:lnTo>
                    <a:pt x="178879" y="150723"/>
                  </a:lnTo>
                  <a:lnTo>
                    <a:pt x="179247" y="165976"/>
                  </a:lnTo>
                  <a:lnTo>
                    <a:pt x="179247" y="259956"/>
                  </a:lnTo>
                  <a:lnTo>
                    <a:pt x="148691" y="288290"/>
                  </a:lnTo>
                  <a:lnTo>
                    <a:pt x="148691" y="304800"/>
                  </a:lnTo>
                  <a:lnTo>
                    <a:pt x="200710" y="303593"/>
                  </a:lnTo>
                  <a:lnTo>
                    <a:pt x="212839" y="303593"/>
                  </a:lnTo>
                  <a:lnTo>
                    <a:pt x="262267" y="304800"/>
                  </a:lnTo>
                  <a:lnTo>
                    <a:pt x="262267" y="303593"/>
                  </a:lnTo>
                  <a:lnTo>
                    <a:pt x="262267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76867" y="4204347"/>
              <a:ext cx="229730" cy="19874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28085" y="4199877"/>
              <a:ext cx="188455" cy="20953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34981" y="409827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60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748" y="4198620"/>
              <a:ext cx="205206" cy="210807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061574" y="4199889"/>
            <a:ext cx="340360" cy="207010"/>
            <a:chOff x="4061574" y="4199889"/>
            <a:chExt cx="340360" cy="207010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408" y="4206227"/>
              <a:ext cx="67106" cy="2006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1574" y="4199889"/>
              <a:ext cx="242227" cy="203200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4622126"/>
            <a:ext cx="98666" cy="986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21851" y="4572012"/>
            <a:ext cx="1246289" cy="20447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750488" y="4561903"/>
            <a:ext cx="995044" cy="214629"/>
            <a:chOff x="3750488" y="4561903"/>
            <a:chExt cx="995044" cy="214629"/>
          </a:xfrm>
        </p:grpSpPr>
        <p:sp>
          <p:nvSpPr>
            <p:cNvPr id="48" name="object 48"/>
            <p:cNvSpPr/>
            <p:nvPr/>
          </p:nvSpPr>
          <p:spPr>
            <a:xfrm>
              <a:off x="3750780" y="4561903"/>
              <a:ext cx="737235" cy="212090"/>
            </a:xfrm>
            <a:custGeom>
              <a:avLst/>
              <a:gdLst/>
              <a:ahLst/>
              <a:cxnLst/>
              <a:rect l="l" t="t" r="r" b="b"/>
              <a:pathLst>
                <a:path w="737235" h="212089">
                  <a:moveTo>
                    <a:pt x="162318" y="200596"/>
                  </a:moveTo>
                  <a:lnTo>
                    <a:pt x="150558" y="199732"/>
                  </a:lnTo>
                  <a:lnTo>
                    <a:pt x="140804" y="199161"/>
                  </a:lnTo>
                  <a:lnTo>
                    <a:pt x="139941" y="197434"/>
                  </a:lnTo>
                  <a:lnTo>
                    <a:pt x="139941" y="123596"/>
                  </a:lnTo>
                  <a:lnTo>
                    <a:pt x="136969" y="101600"/>
                  </a:lnTo>
                  <a:lnTo>
                    <a:pt x="131114" y="91363"/>
                  </a:lnTo>
                  <a:lnTo>
                    <a:pt x="128028" y="85991"/>
                  </a:lnTo>
                  <a:lnTo>
                    <a:pt x="113080" y="76682"/>
                  </a:lnTo>
                  <a:lnTo>
                    <a:pt x="92049" y="73583"/>
                  </a:lnTo>
                  <a:lnTo>
                    <a:pt x="81432" y="73583"/>
                  </a:lnTo>
                  <a:lnTo>
                    <a:pt x="75412" y="75603"/>
                  </a:lnTo>
                  <a:lnTo>
                    <a:pt x="69392" y="80784"/>
                  </a:lnTo>
                  <a:lnTo>
                    <a:pt x="47599" y="99783"/>
                  </a:lnTo>
                  <a:lnTo>
                    <a:pt x="47599" y="74726"/>
                  </a:lnTo>
                  <a:lnTo>
                    <a:pt x="45046" y="73583"/>
                  </a:lnTo>
                  <a:lnTo>
                    <a:pt x="33985" y="77724"/>
                  </a:lnTo>
                  <a:lnTo>
                    <a:pt x="22860" y="81089"/>
                  </a:lnTo>
                  <a:lnTo>
                    <a:pt x="11620" y="83654"/>
                  </a:lnTo>
                  <a:lnTo>
                    <a:pt x="279" y="85369"/>
                  </a:lnTo>
                  <a:lnTo>
                    <a:pt x="279" y="93421"/>
                  </a:lnTo>
                  <a:lnTo>
                    <a:pt x="22364" y="93421"/>
                  </a:lnTo>
                  <a:lnTo>
                    <a:pt x="23520" y="95427"/>
                  </a:lnTo>
                  <a:lnTo>
                    <a:pt x="23507" y="197142"/>
                  </a:lnTo>
                  <a:lnTo>
                    <a:pt x="22644" y="199161"/>
                  </a:lnTo>
                  <a:lnTo>
                    <a:pt x="22225" y="199161"/>
                  </a:lnTo>
                  <a:lnTo>
                    <a:pt x="0" y="200596"/>
                  </a:lnTo>
                  <a:lnTo>
                    <a:pt x="0" y="209486"/>
                  </a:lnTo>
                  <a:lnTo>
                    <a:pt x="21818" y="208534"/>
                  </a:lnTo>
                  <a:lnTo>
                    <a:pt x="29121" y="208292"/>
                  </a:lnTo>
                  <a:lnTo>
                    <a:pt x="41795" y="208292"/>
                  </a:lnTo>
                  <a:lnTo>
                    <a:pt x="49034" y="208534"/>
                  </a:lnTo>
                  <a:lnTo>
                    <a:pt x="70967" y="209486"/>
                  </a:lnTo>
                  <a:lnTo>
                    <a:pt x="70967" y="208292"/>
                  </a:lnTo>
                  <a:lnTo>
                    <a:pt x="70967" y="200596"/>
                  </a:lnTo>
                  <a:lnTo>
                    <a:pt x="48577" y="199161"/>
                  </a:lnTo>
                  <a:lnTo>
                    <a:pt x="48361" y="199161"/>
                  </a:lnTo>
                  <a:lnTo>
                    <a:pt x="47612" y="197434"/>
                  </a:lnTo>
                  <a:lnTo>
                    <a:pt x="47498" y="118325"/>
                  </a:lnTo>
                  <a:lnTo>
                    <a:pt x="83845" y="91363"/>
                  </a:lnTo>
                  <a:lnTo>
                    <a:pt x="96888" y="93967"/>
                  </a:lnTo>
                  <a:lnTo>
                    <a:pt x="106908" y="101333"/>
                  </a:lnTo>
                  <a:lnTo>
                    <a:pt x="113334" y="112852"/>
                  </a:lnTo>
                  <a:lnTo>
                    <a:pt x="115608" y="127876"/>
                  </a:lnTo>
                  <a:lnTo>
                    <a:pt x="115595" y="209486"/>
                  </a:lnTo>
                  <a:lnTo>
                    <a:pt x="132118" y="208292"/>
                  </a:lnTo>
                  <a:lnTo>
                    <a:pt x="143357" y="208292"/>
                  </a:lnTo>
                  <a:lnTo>
                    <a:pt x="162318" y="209486"/>
                  </a:lnTo>
                  <a:lnTo>
                    <a:pt x="162318" y="208292"/>
                  </a:lnTo>
                  <a:lnTo>
                    <a:pt x="162318" y="200596"/>
                  </a:lnTo>
                  <a:close/>
                </a:path>
                <a:path w="737235" h="212089">
                  <a:moveTo>
                    <a:pt x="332828" y="200698"/>
                  </a:moveTo>
                  <a:lnTo>
                    <a:pt x="319506" y="199707"/>
                  </a:lnTo>
                  <a:lnTo>
                    <a:pt x="309753" y="199136"/>
                  </a:lnTo>
                  <a:lnTo>
                    <a:pt x="308889" y="197408"/>
                  </a:lnTo>
                  <a:lnTo>
                    <a:pt x="308889" y="182664"/>
                  </a:lnTo>
                  <a:lnTo>
                    <a:pt x="308889" y="74764"/>
                  </a:lnTo>
                  <a:lnTo>
                    <a:pt x="306311" y="73596"/>
                  </a:lnTo>
                  <a:lnTo>
                    <a:pt x="295275" y="77749"/>
                  </a:lnTo>
                  <a:lnTo>
                    <a:pt x="284149" y="81114"/>
                  </a:lnTo>
                  <a:lnTo>
                    <a:pt x="272910" y="83680"/>
                  </a:lnTo>
                  <a:lnTo>
                    <a:pt x="261569" y="85394"/>
                  </a:lnTo>
                  <a:lnTo>
                    <a:pt x="261569" y="93446"/>
                  </a:lnTo>
                  <a:lnTo>
                    <a:pt x="283654" y="93446"/>
                  </a:lnTo>
                  <a:lnTo>
                    <a:pt x="284810" y="95465"/>
                  </a:lnTo>
                  <a:lnTo>
                    <a:pt x="284810" y="167538"/>
                  </a:lnTo>
                  <a:lnTo>
                    <a:pt x="280797" y="175577"/>
                  </a:lnTo>
                  <a:lnTo>
                    <a:pt x="245795" y="194246"/>
                  </a:lnTo>
                  <a:lnTo>
                    <a:pt x="235762" y="194246"/>
                  </a:lnTo>
                  <a:lnTo>
                    <a:pt x="227723" y="191084"/>
                  </a:lnTo>
                  <a:lnTo>
                    <a:pt x="223139" y="185623"/>
                  </a:lnTo>
                  <a:lnTo>
                    <a:pt x="220497" y="181381"/>
                  </a:lnTo>
                  <a:lnTo>
                    <a:pt x="218744" y="175958"/>
                  </a:lnTo>
                  <a:lnTo>
                    <a:pt x="218617" y="175577"/>
                  </a:lnTo>
                  <a:lnTo>
                    <a:pt x="217487" y="168262"/>
                  </a:lnTo>
                  <a:lnTo>
                    <a:pt x="217119" y="159486"/>
                  </a:lnTo>
                  <a:lnTo>
                    <a:pt x="217119" y="74764"/>
                  </a:lnTo>
                  <a:lnTo>
                    <a:pt x="214566" y="73596"/>
                  </a:lnTo>
                  <a:lnTo>
                    <a:pt x="203492" y="77749"/>
                  </a:lnTo>
                  <a:lnTo>
                    <a:pt x="192366" y="81114"/>
                  </a:lnTo>
                  <a:lnTo>
                    <a:pt x="181140" y="83680"/>
                  </a:lnTo>
                  <a:lnTo>
                    <a:pt x="169799" y="85394"/>
                  </a:lnTo>
                  <a:lnTo>
                    <a:pt x="169799" y="93446"/>
                  </a:lnTo>
                  <a:lnTo>
                    <a:pt x="191884" y="93446"/>
                  </a:lnTo>
                  <a:lnTo>
                    <a:pt x="193040" y="95465"/>
                  </a:lnTo>
                  <a:lnTo>
                    <a:pt x="193154" y="167538"/>
                  </a:lnTo>
                  <a:lnTo>
                    <a:pt x="193370" y="175577"/>
                  </a:lnTo>
                  <a:lnTo>
                    <a:pt x="212928" y="208775"/>
                  </a:lnTo>
                  <a:lnTo>
                    <a:pt x="222427" y="211264"/>
                  </a:lnTo>
                  <a:lnTo>
                    <a:pt x="222973" y="211264"/>
                  </a:lnTo>
                  <a:lnTo>
                    <a:pt x="233476" y="212013"/>
                  </a:lnTo>
                  <a:lnTo>
                    <a:pt x="272376" y="194246"/>
                  </a:lnTo>
                  <a:lnTo>
                    <a:pt x="284810" y="182664"/>
                  </a:lnTo>
                  <a:lnTo>
                    <a:pt x="284772" y="185623"/>
                  </a:lnTo>
                  <a:lnTo>
                    <a:pt x="284657" y="191084"/>
                  </a:lnTo>
                  <a:lnTo>
                    <a:pt x="284543" y="194246"/>
                  </a:lnTo>
                  <a:lnTo>
                    <a:pt x="283946" y="204736"/>
                  </a:lnTo>
                  <a:lnTo>
                    <a:pt x="283730" y="208191"/>
                  </a:lnTo>
                  <a:lnTo>
                    <a:pt x="283654" y="209461"/>
                  </a:lnTo>
                  <a:lnTo>
                    <a:pt x="302869" y="208191"/>
                  </a:lnTo>
                  <a:lnTo>
                    <a:pt x="311480" y="208191"/>
                  </a:lnTo>
                  <a:lnTo>
                    <a:pt x="331266" y="209461"/>
                  </a:lnTo>
                  <a:lnTo>
                    <a:pt x="331266" y="208191"/>
                  </a:lnTo>
                  <a:lnTo>
                    <a:pt x="331266" y="200698"/>
                  </a:lnTo>
                  <a:lnTo>
                    <a:pt x="332828" y="200698"/>
                  </a:lnTo>
                  <a:close/>
                </a:path>
                <a:path w="737235" h="212089">
                  <a:moveTo>
                    <a:pt x="586574" y="200596"/>
                  </a:moveTo>
                  <a:lnTo>
                    <a:pt x="573087" y="199745"/>
                  </a:lnTo>
                  <a:lnTo>
                    <a:pt x="563333" y="199161"/>
                  </a:lnTo>
                  <a:lnTo>
                    <a:pt x="562470" y="197154"/>
                  </a:lnTo>
                  <a:lnTo>
                    <a:pt x="562470" y="119862"/>
                  </a:lnTo>
                  <a:lnTo>
                    <a:pt x="559447" y="100634"/>
                  </a:lnTo>
                  <a:lnTo>
                    <a:pt x="550849" y="86067"/>
                  </a:lnTo>
                  <a:lnTo>
                    <a:pt x="537298" y="76835"/>
                  </a:lnTo>
                  <a:lnTo>
                    <a:pt x="519455" y="73596"/>
                  </a:lnTo>
                  <a:lnTo>
                    <a:pt x="509422" y="73596"/>
                  </a:lnTo>
                  <a:lnTo>
                    <a:pt x="501103" y="76187"/>
                  </a:lnTo>
                  <a:lnTo>
                    <a:pt x="495935" y="80797"/>
                  </a:lnTo>
                  <a:lnTo>
                    <a:pt x="474141" y="100368"/>
                  </a:lnTo>
                  <a:lnTo>
                    <a:pt x="466686" y="88176"/>
                  </a:lnTo>
                  <a:lnTo>
                    <a:pt x="457758" y="79857"/>
                  </a:lnTo>
                  <a:lnTo>
                    <a:pt x="446836" y="75107"/>
                  </a:lnTo>
                  <a:lnTo>
                    <a:pt x="433412" y="73583"/>
                  </a:lnTo>
                  <a:lnTo>
                    <a:pt x="422795" y="73583"/>
                  </a:lnTo>
                  <a:lnTo>
                    <a:pt x="414769" y="76187"/>
                  </a:lnTo>
                  <a:lnTo>
                    <a:pt x="409613" y="80784"/>
                  </a:lnTo>
                  <a:lnTo>
                    <a:pt x="389826" y="99212"/>
                  </a:lnTo>
                  <a:lnTo>
                    <a:pt x="389826" y="74739"/>
                  </a:lnTo>
                  <a:lnTo>
                    <a:pt x="387248" y="73583"/>
                  </a:lnTo>
                  <a:lnTo>
                    <a:pt x="376212" y="77736"/>
                  </a:lnTo>
                  <a:lnTo>
                    <a:pt x="365086" y="81102"/>
                  </a:lnTo>
                  <a:lnTo>
                    <a:pt x="353847" y="83667"/>
                  </a:lnTo>
                  <a:lnTo>
                    <a:pt x="342506" y="85394"/>
                  </a:lnTo>
                  <a:lnTo>
                    <a:pt x="342519" y="93433"/>
                  </a:lnTo>
                  <a:lnTo>
                    <a:pt x="364604" y="93433"/>
                  </a:lnTo>
                  <a:lnTo>
                    <a:pt x="365760" y="95440"/>
                  </a:lnTo>
                  <a:lnTo>
                    <a:pt x="365760" y="197154"/>
                  </a:lnTo>
                  <a:lnTo>
                    <a:pt x="364896" y="199148"/>
                  </a:lnTo>
                  <a:lnTo>
                    <a:pt x="355142" y="199745"/>
                  </a:lnTo>
                  <a:lnTo>
                    <a:pt x="341947" y="200596"/>
                  </a:lnTo>
                  <a:lnTo>
                    <a:pt x="341947" y="209486"/>
                  </a:lnTo>
                  <a:lnTo>
                    <a:pt x="358114" y="208762"/>
                  </a:lnTo>
                  <a:lnTo>
                    <a:pt x="367474" y="208381"/>
                  </a:lnTo>
                  <a:lnTo>
                    <a:pt x="373164" y="208241"/>
                  </a:lnTo>
                  <a:lnTo>
                    <a:pt x="378371" y="208216"/>
                  </a:lnTo>
                  <a:lnTo>
                    <a:pt x="384467" y="208305"/>
                  </a:lnTo>
                  <a:lnTo>
                    <a:pt x="391452" y="208546"/>
                  </a:lnTo>
                  <a:lnTo>
                    <a:pt x="412508" y="209486"/>
                  </a:lnTo>
                  <a:lnTo>
                    <a:pt x="412508" y="200596"/>
                  </a:lnTo>
                  <a:lnTo>
                    <a:pt x="400469" y="199745"/>
                  </a:lnTo>
                  <a:lnTo>
                    <a:pt x="390715" y="199161"/>
                  </a:lnTo>
                  <a:lnTo>
                    <a:pt x="389851" y="197154"/>
                  </a:lnTo>
                  <a:lnTo>
                    <a:pt x="389851" y="118338"/>
                  </a:lnTo>
                  <a:lnTo>
                    <a:pt x="393065" y="108686"/>
                  </a:lnTo>
                  <a:lnTo>
                    <a:pt x="401459" y="100025"/>
                  </a:lnTo>
                  <a:lnTo>
                    <a:pt x="413067" y="93776"/>
                  </a:lnTo>
                  <a:lnTo>
                    <a:pt x="425983" y="91376"/>
                  </a:lnTo>
                  <a:lnTo>
                    <a:pt x="436587" y="94005"/>
                  </a:lnTo>
                  <a:lnTo>
                    <a:pt x="444842" y="101422"/>
                  </a:lnTo>
                  <a:lnTo>
                    <a:pt x="450176" y="112928"/>
                  </a:lnTo>
                  <a:lnTo>
                    <a:pt x="452081" y="127800"/>
                  </a:lnTo>
                  <a:lnTo>
                    <a:pt x="452081" y="197154"/>
                  </a:lnTo>
                  <a:lnTo>
                    <a:pt x="451218" y="199161"/>
                  </a:lnTo>
                  <a:lnTo>
                    <a:pt x="441464" y="199745"/>
                  </a:lnTo>
                  <a:lnTo>
                    <a:pt x="428269" y="200596"/>
                  </a:lnTo>
                  <a:lnTo>
                    <a:pt x="428269" y="209486"/>
                  </a:lnTo>
                  <a:lnTo>
                    <a:pt x="444957" y="208762"/>
                  </a:lnTo>
                  <a:lnTo>
                    <a:pt x="454253" y="208381"/>
                  </a:lnTo>
                  <a:lnTo>
                    <a:pt x="459524" y="208241"/>
                  </a:lnTo>
                  <a:lnTo>
                    <a:pt x="464121" y="208216"/>
                  </a:lnTo>
                  <a:lnTo>
                    <a:pt x="468706" y="208241"/>
                  </a:lnTo>
                  <a:lnTo>
                    <a:pt x="473976" y="208381"/>
                  </a:lnTo>
                  <a:lnTo>
                    <a:pt x="483273" y="208762"/>
                  </a:lnTo>
                  <a:lnTo>
                    <a:pt x="499973" y="209486"/>
                  </a:lnTo>
                  <a:lnTo>
                    <a:pt x="499973" y="200596"/>
                  </a:lnTo>
                  <a:lnTo>
                    <a:pt x="486778" y="199745"/>
                  </a:lnTo>
                  <a:lnTo>
                    <a:pt x="477024" y="199161"/>
                  </a:lnTo>
                  <a:lnTo>
                    <a:pt x="476161" y="197154"/>
                  </a:lnTo>
                  <a:lnTo>
                    <a:pt x="476161" y="118338"/>
                  </a:lnTo>
                  <a:lnTo>
                    <a:pt x="479374" y="108686"/>
                  </a:lnTo>
                  <a:lnTo>
                    <a:pt x="487768" y="100025"/>
                  </a:lnTo>
                  <a:lnTo>
                    <a:pt x="499376" y="93776"/>
                  </a:lnTo>
                  <a:lnTo>
                    <a:pt x="512292" y="91376"/>
                  </a:lnTo>
                  <a:lnTo>
                    <a:pt x="522897" y="94018"/>
                  </a:lnTo>
                  <a:lnTo>
                    <a:pt x="531152" y="101447"/>
                  </a:lnTo>
                  <a:lnTo>
                    <a:pt x="536486" y="112979"/>
                  </a:lnTo>
                  <a:lnTo>
                    <a:pt x="538391" y="127889"/>
                  </a:lnTo>
                  <a:lnTo>
                    <a:pt x="538391" y="209486"/>
                  </a:lnTo>
                  <a:lnTo>
                    <a:pt x="555891" y="208216"/>
                  </a:lnTo>
                  <a:lnTo>
                    <a:pt x="561047" y="208216"/>
                  </a:lnTo>
                  <a:lnTo>
                    <a:pt x="563537" y="208241"/>
                  </a:lnTo>
                  <a:lnTo>
                    <a:pt x="567029" y="208381"/>
                  </a:lnTo>
                  <a:lnTo>
                    <a:pt x="573913" y="208762"/>
                  </a:lnTo>
                  <a:lnTo>
                    <a:pt x="586574" y="209486"/>
                  </a:lnTo>
                  <a:lnTo>
                    <a:pt x="586574" y="200596"/>
                  </a:lnTo>
                  <a:close/>
                </a:path>
                <a:path w="737235" h="212089">
                  <a:moveTo>
                    <a:pt x="737044" y="130886"/>
                  </a:moveTo>
                  <a:lnTo>
                    <a:pt x="733196" y="107861"/>
                  </a:lnTo>
                  <a:lnTo>
                    <a:pt x="724217" y="92659"/>
                  </a:lnTo>
                  <a:lnTo>
                    <a:pt x="722477" y="89725"/>
                  </a:lnTo>
                  <a:lnTo>
                    <a:pt x="712101" y="82232"/>
                  </a:lnTo>
                  <a:lnTo>
                    <a:pt x="712101" y="142595"/>
                  </a:lnTo>
                  <a:lnTo>
                    <a:pt x="709028" y="164553"/>
                  </a:lnTo>
                  <a:lnTo>
                    <a:pt x="700443" y="181686"/>
                  </a:lnTo>
                  <a:lnTo>
                    <a:pt x="687285" y="192824"/>
                  </a:lnTo>
                  <a:lnTo>
                    <a:pt x="670509" y="196799"/>
                  </a:lnTo>
                  <a:lnTo>
                    <a:pt x="658571" y="195275"/>
                  </a:lnTo>
                  <a:lnTo>
                    <a:pt x="646849" y="191452"/>
                  </a:lnTo>
                  <a:lnTo>
                    <a:pt x="637921" y="186448"/>
                  </a:lnTo>
                  <a:lnTo>
                    <a:pt x="634377" y="181394"/>
                  </a:lnTo>
                  <a:lnTo>
                    <a:pt x="634377" y="116065"/>
                  </a:lnTo>
                  <a:lnTo>
                    <a:pt x="672807" y="92659"/>
                  </a:lnTo>
                  <a:lnTo>
                    <a:pt x="689102" y="96177"/>
                  </a:lnTo>
                  <a:lnTo>
                    <a:pt x="701484" y="106184"/>
                  </a:lnTo>
                  <a:lnTo>
                    <a:pt x="709345" y="121920"/>
                  </a:lnTo>
                  <a:lnTo>
                    <a:pt x="712101" y="142595"/>
                  </a:lnTo>
                  <a:lnTo>
                    <a:pt x="712101" y="82232"/>
                  </a:lnTo>
                  <a:lnTo>
                    <a:pt x="706069" y="77863"/>
                  </a:lnTo>
                  <a:lnTo>
                    <a:pt x="685139" y="73596"/>
                  </a:lnTo>
                  <a:lnTo>
                    <a:pt x="675030" y="74523"/>
                  </a:lnTo>
                  <a:lnTo>
                    <a:pt x="665378" y="77127"/>
                  </a:lnTo>
                  <a:lnTo>
                    <a:pt x="656856" y="81140"/>
                  </a:lnTo>
                  <a:lnTo>
                    <a:pt x="650151" y="86271"/>
                  </a:lnTo>
                  <a:lnTo>
                    <a:pt x="634377" y="102387"/>
                  </a:lnTo>
                  <a:lnTo>
                    <a:pt x="634377" y="2286"/>
                  </a:lnTo>
                  <a:lnTo>
                    <a:pt x="631799" y="0"/>
                  </a:lnTo>
                  <a:lnTo>
                    <a:pt x="622668" y="3251"/>
                  </a:lnTo>
                  <a:lnTo>
                    <a:pt x="613181" y="5880"/>
                  </a:lnTo>
                  <a:lnTo>
                    <a:pt x="601827" y="8229"/>
                  </a:lnTo>
                  <a:lnTo>
                    <a:pt x="587057" y="10642"/>
                  </a:lnTo>
                  <a:lnTo>
                    <a:pt x="587057" y="18694"/>
                  </a:lnTo>
                  <a:lnTo>
                    <a:pt x="608279" y="18694"/>
                  </a:lnTo>
                  <a:lnTo>
                    <a:pt x="610285" y="21856"/>
                  </a:lnTo>
                  <a:lnTo>
                    <a:pt x="610196" y="176466"/>
                  </a:lnTo>
                  <a:lnTo>
                    <a:pt x="610044" y="181394"/>
                  </a:lnTo>
                  <a:lnTo>
                    <a:pt x="609930" y="184988"/>
                  </a:lnTo>
                  <a:lnTo>
                    <a:pt x="609879" y="186613"/>
                  </a:lnTo>
                  <a:lnTo>
                    <a:pt x="609307" y="195275"/>
                  </a:lnTo>
                  <a:lnTo>
                    <a:pt x="609180" y="197205"/>
                  </a:lnTo>
                  <a:lnTo>
                    <a:pt x="608152" y="208521"/>
                  </a:lnTo>
                  <a:lnTo>
                    <a:pt x="608037" y="209677"/>
                  </a:lnTo>
                  <a:lnTo>
                    <a:pt x="607987" y="210312"/>
                  </a:lnTo>
                  <a:lnTo>
                    <a:pt x="612571" y="212039"/>
                  </a:lnTo>
                  <a:lnTo>
                    <a:pt x="624052" y="201714"/>
                  </a:lnTo>
                  <a:lnTo>
                    <a:pt x="632523" y="206476"/>
                  </a:lnTo>
                  <a:lnTo>
                    <a:pt x="641146" y="209677"/>
                  </a:lnTo>
                  <a:lnTo>
                    <a:pt x="650455" y="211480"/>
                  </a:lnTo>
                  <a:lnTo>
                    <a:pt x="661047" y="212039"/>
                  </a:lnTo>
                  <a:lnTo>
                    <a:pt x="668769" y="211658"/>
                  </a:lnTo>
                  <a:lnTo>
                    <a:pt x="675309" y="210489"/>
                  </a:lnTo>
                  <a:lnTo>
                    <a:pt x="680885" y="208521"/>
                  </a:lnTo>
                  <a:lnTo>
                    <a:pt x="685711" y="205701"/>
                  </a:lnTo>
                  <a:lnTo>
                    <a:pt x="691222" y="201714"/>
                  </a:lnTo>
                  <a:lnTo>
                    <a:pt x="698030" y="196799"/>
                  </a:lnTo>
                  <a:lnTo>
                    <a:pt x="714387" y="184988"/>
                  </a:lnTo>
                  <a:lnTo>
                    <a:pt x="723252" y="175615"/>
                  </a:lnTo>
                  <a:lnTo>
                    <a:pt x="730440" y="162369"/>
                  </a:lnTo>
                  <a:lnTo>
                    <a:pt x="735279" y="146913"/>
                  </a:lnTo>
                  <a:lnTo>
                    <a:pt x="737044" y="1308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08360" y="4635499"/>
              <a:ext cx="236956" cy="140982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31372" y="4561839"/>
            <a:ext cx="246100" cy="21461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53520" y="4561903"/>
            <a:ext cx="1448320" cy="214579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7081799" y="4561903"/>
            <a:ext cx="1118870" cy="289560"/>
          </a:xfrm>
          <a:custGeom>
            <a:avLst/>
            <a:gdLst/>
            <a:ahLst/>
            <a:cxnLst/>
            <a:rect l="l" t="t" r="r" b="b"/>
            <a:pathLst>
              <a:path w="1118870" h="289560">
                <a:moveTo>
                  <a:pt x="125920" y="200596"/>
                </a:moveTo>
                <a:lnTo>
                  <a:pt x="107848" y="199732"/>
                </a:lnTo>
                <a:lnTo>
                  <a:pt x="106705" y="197434"/>
                </a:lnTo>
                <a:lnTo>
                  <a:pt x="106705" y="184696"/>
                </a:lnTo>
                <a:lnTo>
                  <a:pt x="106705" y="134785"/>
                </a:lnTo>
                <a:lnTo>
                  <a:pt x="106705" y="130886"/>
                </a:lnTo>
                <a:lnTo>
                  <a:pt x="104317" y="104381"/>
                </a:lnTo>
                <a:lnTo>
                  <a:pt x="104292" y="104152"/>
                </a:lnTo>
                <a:lnTo>
                  <a:pt x="97561" y="88849"/>
                </a:lnTo>
                <a:lnTo>
                  <a:pt x="96520" y="86461"/>
                </a:lnTo>
                <a:lnTo>
                  <a:pt x="82499" y="76644"/>
                </a:lnTo>
                <a:lnTo>
                  <a:pt x="61391" y="73596"/>
                </a:lnTo>
                <a:lnTo>
                  <a:pt x="52298" y="74206"/>
                </a:lnTo>
                <a:lnTo>
                  <a:pt x="43497" y="76009"/>
                </a:lnTo>
                <a:lnTo>
                  <a:pt x="34975" y="79057"/>
                </a:lnTo>
                <a:lnTo>
                  <a:pt x="26695" y="83375"/>
                </a:lnTo>
                <a:lnTo>
                  <a:pt x="11493" y="92583"/>
                </a:lnTo>
                <a:lnTo>
                  <a:pt x="11493" y="111277"/>
                </a:lnTo>
                <a:lnTo>
                  <a:pt x="18948" y="113296"/>
                </a:lnTo>
                <a:lnTo>
                  <a:pt x="22669" y="104381"/>
                </a:lnTo>
                <a:lnTo>
                  <a:pt x="26797" y="96266"/>
                </a:lnTo>
                <a:lnTo>
                  <a:pt x="31013" y="91554"/>
                </a:lnTo>
                <a:lnTo>
                  <a:pt x="36576" y="89382"/>
                </a:lnTo>
                <a:lnTo>
                  <a:pt x="44754" y="88849"/>
                </a:lnTo>
                <a:lnTo>
                  <a:pt x="62103" y="90932"/>
                </a:lnTo>
                <a:lnTo>
                  <a:pt x="74041" y="97459"/>
                </a:lnTo>
                <a:lnTo>
                  <a:pt x="81089" y="108902"/>
                </a:lnTo>
                <a:lnTo>
                  <a:pt x="83756" y="125704"/>
                </a:lnTo>
                <a:lnTo>
                  <a:pt x="83756" y="134785"/>
                </a:lnTo>
                <a:lnTo>
                  <a:pt x="83756" y="172783"/>
                </a:lnTo>
                <a:lnTo>
                  <a:pt x="46189" y="195516"/>
                </a:lnTo>
                <a:lnTo>
                  <a:pt x="37973" y="193662"/>
                </a:lnTo>
                <a:lnTo>
                  <a:pt x="31127" y="188658"/>
                </a:lnTo>
                <a:lnTo>
                  <a:pt x="26416" y="181317"/>
                </a:lnTo>
                <a:lnTo>
                  <a:pt x="24726" y="172783"/>
                </a:lnTo>
                <a:lnTo>
                  <a:pt x="24676" y="172491"/>
                </a:lnTo>
                <a:lnTo>
                  <a:pt x="25704" y="164680"/>
                </a:lnTo>
                <a:lnTo>
                  <a:pt x="55892" y="140119"/>
                </a:lnTo>
                <a:lnTo>
                  <a:pt x="83756" y="134785"/>
                </a:lnTo>
                <a:lnTo>
                  <a:pt x="83756" y="125704"/>
                </a:lnTo>
                <a:lnTo>
                  <a:pt x="30251" y="137553"/>
                </a:lnTo>
                <a:lnTo>
                  <a:pt x="0" y="176644"/>
                </a:lnTo>
                <a:lnTo>
                  <a:pt x="2451" y="191655"/>
                </a:lnTo>
                <a:lnTo>
                  <a:pt x="9563" y="202768"/>
                </a:lnTo>
                <a:lnTo>
                  <a:pt x="21005" y="209715"/>
                </a:lnTo>
                <a:lnTo>
                  <a:pt x="21234" y="209715"/>
                </a:lnTo>
                <a:lnTo>
                  <a:pt x="36131" y="212039"/>
                </a:lnTo>
                <a:lnTo>
                  <a:pt x="41300" y="212039"/>
                </a:lnTo>
                <a:lnTo>
                  <a:pt x="46177" y="211162"/>
                </a:lnTo>
                <a:lnTo>
                  <a:pt x="48183" y="209715"/>
                </a:lnTo>
                <a:lnTo>
                  <a:pt x="68364" y="195516"/>
                </a:lnTo>
                <a:lnTo>
                  <a:pt x="83756" y="184696"/>
                </a:lnTo>
                <a:lnTo>
                  <a:pt x="82384" y="208216"/>
                </a:lnTo>
                <a:lnTo>
                  <a:pt x="82321" y="209486"/>
                </a:lnTo>
                <a:lnTo>
                  <a:pt x="100965" y="208216"/>
                </a:lnTo>
                <a:lnTo>
                  <a:pt x="106133" y="208216"/>
                </a:lnTo>
                <a:lnTo>
                  <a:pt x="125920" y="209486"/>
                </a:lnTo>
                <a:lnTo>
                  <a:pt x="125920" y="208216"/>
                </a:lnTo>
                <a:lnTo>
                  <a:pt x="125920" y="200596"/>
                </a:lnTo>
                <a:close/>
              </a:path>
              <a:path w="1118870" h="289560">
                <a:moveTo>
                  <a:pt x="288925" y="76568"/>
                </a:moveTo>
                <a:lnTo>
                  <a:pt x="270713" y="77228"/>
                </a:lnTo>
                <a:lnTo>
                  <a:pt x="265684" y="77393"/>
                </a:lnTo>
                <a:lnTo>
                  <a:pt x="261962" y="77457"/>
                </a:lnTo>
                <a:lnTo>
                  <a:pt x="258229" y="77393"/>
                </a:lnTo>
                <a:lnTo>
                  <a:pt x="253212" y="77228"/>
                </a:lnTo>
                <a:lnTo>
                  <a:pt x="234988" y="76568"/>
                </a:lnTo>
                <a:lnTo>
                  <a:pt x="235000" y="84645"/>
                </a:lnTo>
                <a:lnTo>
                  <a:pt x="246761" y="85217"/>
                </a:lnTo>
                <a:lnTo>
                  <a:pt x="251345" y="85509"/>
                </a:lnTo>
                <a:lnTo>
                  <a:pt x="253644" y="88099"/>
                </a:lnTo>
                <a:lnTo>
                  <a:pt x="253644" y="97307"/>
                </a:lnTo>
                <a:lnTo>
                  <a:pt x="251637" y="105079"/>
                </a:lnTo>
                <a:lnTo>
                  <a:pt x="248196" y="113715"/>
                </a:lnTo>
                <a:lnTo>
                  <a:pt x="236156" y="144233"/>
                </a:lnTo>
                <a:lnTo>
                  <a:pt x="233451" y="150698"/>
                </a:lnTo>
                <a:lnTo>
                  <a:pt x="230060" y="158559"/>
                </a:lnTo>
                <a:lnTo>
                  <a:pt x="225259" y="169341"/>
                </a:lnTo>
                <a:lnTo>
                  <a:pt x="218376" y="184543"/>
                </a:lnTo>
                <a:lnTo>
                  <a:pt x="184251" y="101612"/>
                </a:lnTo>
                <a:lnTo>
                  <a:pt x="182524" y="97586"/>
                </a:lnTo>
                <a:lnTo>
                  <a:pt x="181660" y="93840"/>
                </a:lnTo>
                <a:lnTo>
                  <a:pt x="181660" y="87503"/>
                </a:lnTo>
                <a:lnTo>
                  <a:pt x="184251" y="85496"/>
                </a:lnTo>
                <a:lnTo>
                  <a:pt x="188836" y="85204"/>
                </a:lnTo>
                <a:lnTo>
                  <a:pt x="202882" y="84632"/>
                </a:lnTo>
                <a:lnTo>
                  <a:pt x="202882" y="76555"/>
                </a:lnTo>
                <a:lnTo>
                  <a:pt x="177609" y="77330"/>
                </a:lnTo>
                <a:lnTo>
                  <a:pt x="172910" y="77419"/>
                </a:lnTo>
                <a:lnTo>
                  <a:pt x="169329" y="77431"/>
                </a:lnTo>
                <a:lnTo>
                  <a:pt x="163804" y="77381"/>
                </a:lnTo>
                <a:lnTo>
                  <a:pt x="155917" y="77216"/>
                </a:lnTo>
                <a:lnTo>
                  <a:pt x="146418" y="76949"/>
                </a:lnTo>
                <a:lnTo>
                  <a:pt x="136055" y="76555"/>
                </a:lnTo>
                <a:lnTo>
                  <a:pt x="136055" y="84632"/>
                </a:lnTo>
                <a:lnTo>
                  <a:pt x="204025" y="210743"/>
                </a:lnTo>
                <a:lnTo>
                  <a:pt x="218363" y="210743"/>
                </a:lnTo>
                <a:lnTo>
                  <a:pt x="220091" y="205841"/>
                </a:lnTo>
                <a:lnTo>
                  <a:pt x="222948" y="198361"/>
                </a:lnTo>
                <a:lnTo>
                  <a:pt x="222948" y="197789"/>
                </a:lnTo>
                <a:lnTo>
                  <a:pt x="226098" y="189153"/>
                </a:lnTo>
                <a:lnTo>
                  <a:pt x="229831" y="179374"/>
                </a:lnTo>
                <a:lnTo>
                  <a:pt x="230124" y="179374"/>
                </a:lnTo>
                <a:lnTo>
                  <a:pt x="263969" y="104495"/>
                </a:lnTo>
                <a:lnTo>
                  <a:pt x="270268" y="90957"/>
                </a:lnTo>
                <a:lnTo>
                  <a:pt x="274294" y="85775"/>
                </a:lnTo>
                <a:lnTo>
                  <a:pt x="280022" y="85204"/>
                </a:lnTo>
                <a:lnTo>
                  <a:pt x="288925" y="84645"/>
                </a:lnTo>
                <a:lnTo>
                  <a:pt x="288925" y="76568"/>
                </a:lnTo>
                <a:close/>
              </a:path>
              <a:path w="1118870" h="289560">
                <a:moveTo>
                  <a:pt x="444322" y="140487"/>
                </a:moveTo>
                <a:lnTo>
                  <a:pt x="439305" y="113626"/>
                </a:lnTo>
                <a:lnTo>
                  <a:pt x="425348" y="92443"/>
                </a:lnTo>
                <a:lnTo>
                  <a:pt x="417639" y="87439"/>
                </a:lnTo>
                <a:lnTo>
                  <a:pt x="417639" y="151218"/>
                </a:lnTo>
                <a:lnTo>
                  <a:pt x="414985" y="173850"/>
                </a:lnTo>
                <a:lnTo>
                  <a:pt x="407416" y="190995"/>
                </a:lnTo>
                <a:lnTo>
                  <a:pt x="395490" y="201866"/>
                </a:lnTo>
                <a:lnTo>
                  <a:pt x="379780" y="205663"/>
                </a:lnTo>
                <a:lnTo>
                  <a:pt x="360565" y="200660"/>
                </a:lnTo>
                <a:lnTo>
                  <a:pt x="345719" y="186524"/>
                </a:lnTo>
                <a:lnTo>
                  <a:pt x="336130" y="164642"/>
                </a:lnTo>
                <a:lnTo>
                  <a:pt x="332740" y="136372"/>
                </a:lnTo>
                <a:lnTo>
                  <a:pt x="335229" y="113626"/>
                </a:lnTo>
                <a:lnTo>
                  <a:pt x="335280" y="113220"/>
                </a:lnTo>
                <a:lnTo>
                  <a:pt x="342773" y="96329"/>
                </a:lnTo>
                <a:lnTo>
                  <a:pt x="354990" y="86004"/>
                </a:lnTo>
                <a:lnTo>
                  <a:pt x="371741" y="82486"/>
                </a:lnTo>
                <a:lnTo>
                  <a:pt x="390055" y="87668"/>
                </a:lnTo>
                <a:lnTo>
                  <a:pt x="404583" y="102006"/>
                </a:lnTo>
                <a:lnTo>
                  <a:pt x="414172" y="123774"/>
                </a:lnTo>
                <a:lnTo>
                  <a:pt x="417639" y="151218"/>
                </a:lnTo>
                <a:lnTo>
                  <a:pt x="417639" y="87439"/>
                </a:lnTo>
                <a:lnTo>
                  <a:pt x="410044" y="82486"/>
                </a:lnTo>
                <a:lnTo>
                  <a:pt x="404025" y="78574"/>
                </a:lnTo>
                <a:lnTo>
                  <a:pt x="376986" y="73596"/>
                </a:lnTo>
                <a:lnTo>
                  <a:pt x="348183" y="78917"/>
                </a:lnTo>
                <a:lnTo>
                  <a:pt x="325793" y="93827"/>
                </a:lnTo>
                <a:lnTo>
                  <a:pt x="311251" y="116789"/>
                </a:lnTo>
                <a:lnTo>
                  <a:pt x="306082" y="146253"/>
                </a:lnTo>
                <a:lnTo>
                  <a:pt x="310603" y="173850"/>
                </a:lnTo>
                <a:lnTo>
                  <a:pt x="310642" y="174078"/>
                </a:lnTo>
                <a:lnTo>
                  <a:pt x="323469" y="195643"/>
                </a:lnTo>
                <a:lnTo>
                  <a:pt x="343217" y="209600"/>
                </a:lnTo>
                <a:lnTo>
                  <a:pt x="368604" y="214553"/>
                </a:lnTo>
                <a:lnTo>
                  <a:pt x="399059" y="209067"/>
                </a:lnTo>
                <a:lnTo>
                  <a:pt x="404368" y="205663"/>
                </a:lnTo>
                <a:lnTo>
                  <a:pt x="423024" y="193738"/>
                </a:lnTo>
                <a:lnTo>
                  <a:pt x="438696" y="170307"/>
                </a:lnTo>
                <a:lnTo>
                  <a:pt x="444322" y="140487"/>
                </a:lnTo>
                <a:close/>
              </a:path>
              <a:path w="1118870" h="289560">
                <a:moveTo>
                  <a:pt x="509612" y="19367"/>
                </a:moveTo>
                <a:lnTo>
                  <a:pt x="501865" y="11353"/>
                </a:lnTo>
                <a:lnTo>
                  <a:pt x="485241" y="11353"/>
                </a:lnTo>
                <a:lnTo>
                  <a:pt x="477786" y="18796"/>
                </a:lnTo>
                <a:lnTo>
                  <a:pt x="477786" y="35687"/>
                </a:lnTo>
                <a:lnTo>
                  <a:pt x="485241" y="43116"/>
                </a:lnTo>
                <a:lnTo>
                  <a:pt x="501878" y="43116"/>
                </a:lnTo>
                <a:lnTo>
                  <a:pt x="509587" y="35687"/>
                </a:lnTo>
                <a:lnTo>
                  <a:pt x="509612" y="19367"/>
                </a:lnTo>
                <a:close/>
              </a:path>
              <a:path w="1118870" h="289560">
                <a:moveTo>
                  <a:pt x="530847" y="200609"/>
                </a:moveTo>
                <a:lnTo>
                  <a:pt x="507898" y="199174"/>
                </a:lnTo>
                <a:lnTo>
                  <a:pt x="507034" y="197154"/>
                </a:lnTo>
                <a:lnTo>
                  <a:pt x="507034" y="74764"/>
                </a:lnTo>
                <a:lnTo>
                  <a:pt x="504456" y="73596"/>
                </a:lnTo>
                <a:lnTo>
                  <a:pt x="493420" y="77749"/>
                </a:lnTo>
                <a:lnTo>
                  <a:pt x="482295" y="81114"/>
                </a:lnTo>
                <a:lnTo>
                  <a:pt x="471055" y="83680"/>
                </a:lnTo>
                <a:lnTo>
                  <a:pt x="459714" y="85394"/>
                </a:lnTo>
                <a:lnTo>
                  <a:pt x="459714" y="93446"/>
                </a:lnTo>
                <a:lnTo>
                  <a:pt x="481799" y="93446"/>
                </a:lnTo>
                <a:lnTo>
                  <a:pt x="482955" y="95453"/>
                </a:lnTo>
                <a:lnTo>
                  <a:pt x="482955" y="197154"/>
                </a:lnTo>
                <a:lnTo>
                  <a:pt x="482079" y="199174"/>
                </a:lnTo>
                <a:lnTo>
                  <a:pt x="481876" y="199174"/>
                </a:lnTo>
                <a:lnTo>
                  <a:pt x="459143" y="200609"/>
                </a:lnTo>
                <a:lnTo>
                  <a:pt x="459143" y="209499"/>
                </a:lnTo>
                <a:lnTo>
                  <a:pt x="485127" y="208394"/>
                </a:lnTo>
                <a:lnTo>
                  <a:pt x="490397" y="208254"/>
                </a:lnTo>
                <a:lnTo>
                  <a:pt x="499579" y="208254"/>
                </a:lnTo>
                <a:lnTo>
                  <a:pt x="504837" y="208394"/>
                </a:lnTo>
                <a:lnTo>
                  <a:pt x="530847" y="209499"/>
                </a:lnTo>
                <a:lnTo>
                  <a:pt x="530847" y="208254"/>
                </a:lnTo>
                <a:lnTo>
                  <a:pt x="530847" y="200609"/>
                </a:lnTo>
                <a:close/>
              </a:path>
              <a:path w="1118870" h="289560">
                <a:moveTo>
                  <a:pt x="702995" y="200609"/>
                </a:moveTo>
                <a:lnTo>
                  <a:pt x="680046" y="199174"/>
                </a:lnTo>
                <a:lnTo>
                  <a:pt x="679183" y="197167"/>
                </a:lnTo>
                <a:lnTo>
                  <a:pt x="679183" y="182702"/>
                </a:lnTo>
                <a:lnTo>
                  <a:pt x="679183" y="87553"/>
                </a:lnTo>
                <a:lnTo>
                  <a:pt x="679183" y="82880"/>
                </a:lnTo>
                <a:lnTo>
                  <a:pt x="679183" y="2324"/>
                </a:lnTo>
                <a:lnTo>
                  <a:pt x="676605" y="0"/>
                </a:lnTo>
                <a:lnTo>
                  <a:pt x="667473" y="3238"/>
                </a:lnTo>
                <a:lnTo>
                  <a:pt x="657987" y="5842"/>
                </a:lnTo>
                <a:lnTo>
                  <a:pt x="646633" y="8191"/>
                </a:lnTo>
                <a:lnTo>
                  <a:pt x="631863" y="10617"/>
                </a:lnTo>
                <a:lnTo>
                  <a:pt x="631863" y="18643"/>
                </a:lnTo>
                <a:lnTo>
                  <a:pt x="653084" y="18643"/>
                </a:lnTo>
                <a:lnTo>
                  <a:pt x="655091" y="21793"/>
                </a:lnTo>
                <a:lnTo>
                  <a:pt x="655091" y="82880"/>
                </a:lnTo>
                <a:lnTo>
                  <a:pt x="655091" y="105892"/>
                </a:lnTo>
                <a:lnTo>
                  <a:pt x="655066" y="146418"/>
                </a:lnTo>
                <a:lnTo>
                  <a:pt x="654939" y="156438"/>
                </a:lnTo>
                <a:lnTo>
                  <a:pt x="654392" y="162890"/>
                </a:lnTo>
                <a:lnTo>
                  <a:pt x="654329" y="163664"/>
                </a:lnTo>
                <a:lnTo>
                  <a:pt x="625335" y="193916"/>
                </a:lnTo>
                <a:lnTo>
                  <a:pt x="615226" y="195503"/>
                </a:lnTo>
                <a:lnTo>
                  <a:pt x="597801" y="191173"/>
                </a:lnTo>
                <a:lnTo>
                  <a:pt x="584098" y="179082"/>
                </a:lnTo>
                <a:lnTo>
                  <a:pt x="575132" y="160604"/>
                </a:lnTo>
                <a:lnTo>
                  <a:pt x="571919" y="137096"/>
                </a:lnTo>
                <a:lnTo>
                  <a:pt x="574738" y="116192"/>
                </a:lnTo>
                <a:lnTo>
                  <a:pt x="582891" y="100634"/>
                </a:lnTo>
                <a:lnTo>
                  <a:pt x="595871" y="90919"/>
                </a:lnTo>
                <a:lnTo>
                  <a:pt x="613219" y="87553"/>
                </a:lnTo>
                <a:lnTo>
                  <a:pt x="621461" y="88252"/>
                </a:lnTo>
                <a:lnTo>
                  <a:pt x="655091" y="105892"/>
                </a:lnTo>
                <a:lnTo>
                  <a:pt x="655091" y="82880"/>
                </a:lnTo>
                <a:lnTo>
                  <a:pt x="644398" y="78498"/>
                </a:lnTo>
                <a:lnTo>
                  <a:pt x="635762" y="75628"/>
                </a:lnTo>
                <a:lnTo>
                  <a:pt x="628269" y="74079"/>
                </a:lnTo>
                <a:lnTo>
                  <a:pt x="620966" y="73596"/>
                </a:lnTo>
                <a:lnTo>
                  <a:pt x="613219" y="73596"/>
                </a:lnTo>
                <a:lnTo>
                  <a:pt x="573938" y="92316"/>
                </a:lnTo>
                <a:lnTo>
                  <a:pt x="548881" y="128866"/>
                </a:lnTo>
                <a:lnTo>
                  <a:pt x="546976" y="146418"/>
                </a:lnTo>
                <a:lnTo>
                  <a:pt x="548398" y="162890"/>
                </a:lnTo>
                <a:lnTo>
                  <a:pt x="568769" y="199948"/>
                </a:lnTo>
                <a:lnTo>
                  <a:pt x="610641" y="212039"/>
                </a:lnTo>
                <a:lnTo>
                  <a:pt x="616381" y="212039"/>
                </a:lnTo>
                <a:lnTo>
                  <a:pt x="622973" y="210870"/>
                </a:lnTo>
                <a:lnTo>
                  <a:pt x="624408" y="209715"/>
                </a:lnTo>
                <a:lnTo>
                  <a:pt x="641146" y="195503"/>
                </a:lnTo>
                <a:lnTo>
                  <a:pt x="656247" y="182702"/>
                </a:lnTo>
                <a:lnTo>
                  <a:pt x="654875" y="208229"/>
                </a:lnTo>
                <a:lnTo>
                  <a:pt x="654812" y="209499"/>
                </a:lnTo>
                <a:lnTo>
                  <a:pt x="668870" y="208648"/>
                </a:lnTo>
                <a:lnTo>
                  <a:pt x="673455" y="208229"/>
                </a:lnTo>
                <a:lnTo>
                  <a:pt x="689229" y="208229"/>
                </a:lnTo>
                <a:lnTo>
                  <a:pt x="691235" y="208864"/>
                </a:lnTo>
                <a:lnTo>
                  <a:pt x="696976" y="208864"/>
                </a:lnTo>
                <a:lnTo>
                  <a:pt x="702995" y="209499"/>
                </a:lnTo>
                <a:lnTo>
                  <a:pt x="702995" y="208229"/>
                </a:lnTo>
                <a:lnTo>
                  <a:pt x="702995" y="200609"/>
                </a:lnTo>
                <a:close/>
              </a:path>
              <a:path w="1118870" h="289560">
                <a:moveTo>
                  <a:pt x="768692" y="19367"/>
                </a:moveTo>
                <a:lnTo>
                  <a:pt x="760945" y="11353"/>
                </a:lnTo>
                <a:lnTo>
                  <a:pt x="744321" y="11353"/>
                </a:lnTo>
                <a:lnTo>
                  <a:pt x="736866" y="18796"/>
                </a:lnTo>
                <a:lnTo>
                  <a:pt x="736866" y="35687"/>
                </a:lnTo>
                <a:lnTo>
                  <a:pt x="744321" y="43116"/>
                </a:lnTo>
                <a:lnTo>
                  <a:pt x="760958" y="43116"/>
                </a:lnTo>
                <a:lnTo>
                  <a:pt x="768667" y="35687"/>
                </a:lnTo>
                <a:lnTo>
                  <a:pt x="768692" y="19367"/>
                </a:lnTo>
                <a:close/>
              </a:path>
              <a:path w="1118870" h="289560">
                <a:moveTo>
                  <a:pt x="789927" y="200609"/>
                </a:moveTo>
                <a:lnTo>
                  <a:pt x="766978" y="199174"/>
                </a:lnTo>
                <a:lnTo>
                  <a:pt x="766114" y="197154"/>
                </a:lnTo>
                <a:lnTo>
                  <a:pt x="766114" y="74764"/>
                </a:lnTo>
                <a:lnTo>
                  <a:pt x="763536" y="73596"/>
                </a:lnTo>
                <a:lnTo>
                  <a:pt x="752500" y="77749"/>
                </a:lnTo>
                <a:lnTo>
                  <a:pt x="741375" y="81114"/>
                </a:lnTo>
                <a:lnTo>
                  <a:pt x="730135" y="83680"/>
                </a:lnTo>
                <a:lnTo>
                  <a:pt x="718794" y="85394"/>
                </a:lnTo>
                <a:lnTo>
                  <a:pt x="718794" y="93446"/>
                </a:lnTo>
                <a:lnTo>
                  <a:pt x="740879" y="93446"/>
                </a:lnTo>
                <a:lnTo>
                  <a:pt x="742035" y="95453"/>
                </a:lnTo>
                <a:lnTo>
                  <a:pt x="742035" y="197154"/>
                </a:lnTo>
                <a:lnTo>
                  <a:pt x="741159" y="199174"/>
                </a:lnTo>
                <a:lnTo>
                  <a:pt x="740956" y="199174"/>
                </a:lnTo>
                <a:lnTo>
                  <a:pt x="718223" y="200609"/>
                </a:lnTo>
                <a:lnTo>
                  <a:pt x="718223" y="209499"/>
                </a:lnTo>
                <a:lnTo>
                  <a:pt x="744207" y="208394"/>
                </a:lnTo>
                <a:lnTo>
                  <a:pt x="749477" y="208254"/>
                </a:lnTo>
                <a:lnTo>
                  <a:pt x="758659" y="208254"/>
                </a:lnTo>
                <a:lnTo>
                  <a:pt x="763917" y="208394"/>
                </a:lnTo>
                <a:lnTo>
                  <a:pt x="789927" y="209499"/>
                </a:lnTo>
                <a:lnTo>
                  <a:pt x="789927" y="208254"/>
                </a:lnTo>
                <a:lnTo>
                  <a:pt x="789927" y="200609"/>
                </a:lnTo>
                <a:close/>
              </a:path>
              <a:path w="1118870" h="289560">
                <a:moveTo>
                  <a:pt x="958799" y="200596"/>
                </a:moveTo>
                <a:lnTo>
                  <a:pt x="947039" y="199732"/>
                </a:lnTo>
                <a:lnTo>
                  <a:pt x="937285" y="199161"/>
                </a:lnTo>
                <a:lnTo>
                  <a:pt x="936421" y="197434"/>
                </a:lnTo>
                <a:lnTo>
                  <a:pt x="936421" y="123596"/>
                </a:lnTo>
                <a:lnTo>
                  <a:pt x="933450" y="101600"/>
                </a:lnTo>
                <a:lnTo>
                  <a:pt x="927595" y="91363"/>
                </a:lnTo>
                <a:lnTo>
                  <a:pt x="924509" y="85991"/>
                </a:lnTo>
                <a:lnTo>
                  <a:pt x="909561" y="76682"/>
                </a:lnTo>
                <a:lnTo>
                  <a:pt x="888530" y="73583"/>
                </a:lnTo>
                <a:lnTo>
                  <a:pt x="877912" y="73583"/>
                </a:lnTo>
                <a:lnTo>
                  <a:pt x="871893" y="75603"/>
                </a:lnTo>
                <a:lnTo>
                  <a:pt x="865873" y="80784"/>
                </a:lnTo>
                <a:lnTo>
                  <a:pt x="844080" y="99783"/>
                </a:lnTo>
                <a:lnTo>
                  <a:pt x="844080" y="74726"/>
                </a:lnTo>
                <a:lnTo>
                  <a:pt x="841527" y="73583"/>
                </a:lnTo>
                <a:lnTo>
                  <a:pt x="830465" y="77724"/>
                </a:lnTo>
                <a:lnTo>
                  <a:pt x="819340" y="81089"/>
                </a:lnTo>
                <a:lnTo>
                  <a:pt x="808101" y="83654"/>
                </a:lnTo>
                <a:lnTo>
                  <a:pt x="796759" y="85369"/>
                </a:lnTo>
                <a:lnTo>
                  <a:pt x="796759" y="93421"/>
                </a:lnTo>
                <a:lnTo>
                  <a:pt x="818845" y="93421"/>
                </a:lnTo>
                <a:lnTo>
                  <a:pt x="820000" y="95427"/>
                </a:lnTo>
                <a:lnTo>
                  <a:pt x="819988" y="197142"/>
                </a:lnTo>
                <a:lnTo>
                  <a:pt x="819124" y="199161"/>
                </a:lnTo>
                <a:lnTo>
                  <a:pt x="818705" y="199161"/>
                </a:lnTo>
                <a:lnTo>
                  <a:pt x="796480" y="200596"/>
                </a:lnTo>
                <a:lnTo>
                  <a:pt x="796480" y="209486"/>
                </a:lnTo>
                <a:lnTo>
                  <a:pt x="818299" y="208534"/>
                </a:lnTo>
                <a:lnTo>
                  <a:pt x="825601" y="208292"/>
                </a:lnTo>
                <a:lnTo>
                  <a:pt x="838276" y="208292"/>
                </a:lnTo>
                <a:lnTo>
                  <a:pt x="845515" y="208534"/>
                </a:lnTo>
                <a:lnTo>
                  <a:pt x="867448" y="209486"/>
                </a:lnTo>
                <a:lnTo>
                  <a:pt x="867448" y="208292"/>
                </a:lnTo>
                <a:lnTo>
                  <a:pt x="867448" y="200596"/>
                </a:lnTo>
                <a:lnTo>
                  <a:pt x="845058" y="199161"/>
                </a:lnTo>
                <a:lnTo>
                  <a:pt x="844842" y="199161"/>
                </a:lnTo>
                <a:lnTo>
                  <a:pt x="844092" y="197434"/>
                </a:lnTo>
                <a:lnTo>
                  <a:pt x="843978" y="118325"/>
                </a:lnTo>
                <a:lnTo>
                  <a:pt x="880325" y="91363"/>
                </a:lnTo>
                <a:lnTo>
                  <a:pt x="893368" y="93967"/>
                </a:lnTo>
                <a:lnTo>
                  <a:pt x="903389" y="101333"/>
                </a:lnTo>
                <a:lnTo>
                  <a:pt x="909815" y="112852"/>
                </a:lnTo>
                <a:lnTo>
                  <a:pt x="912088" y="127876"/>
                </a:lnTo>
                <a:lnTo>
                  <a:pt x="912075" y="209486"/>
                </a:lnTo>
                <a:lnTo>
                  <a:pt x="928598" y="208292"/>
                </a:lnTo>
                <a:lnTo>
                  <a:pt x="939838" y="208292"/>
                </a:lnTo>
                <a:lnTo>
                  <a:pt x="958799" y="209486"/>
                </a:lnTo>
                <a:lnTo>
                  <a:pt x="958799" y="208292"/>
                </a:lnTo>
                <a:lnTo>
                  <a:pt x="958799" y="200596"/>
                </a:lnTo>
                <a:close/>
              </a:path>
              <a:path w="1118870" h="289560">
                <a:moveTo>
                  <a:pt x="1118400" y="87947"/>
                </a:moveTo>
                <a:lnTo>
                  <a:pt x="1117625" y="85648"/>
                </a:lnTo>
                <a:lnTo>
                  <a:pt x="1117257" y="84505"/>
                </a:lnTo>
                <a:lnTo>
                  <a:pt x="1076528" y="85648"/>
                </a:lnTo>
                <a:lnTo>
                  <a:pt x="1073785" y="83756"/>
                </a:lnTo>
                <a:lnTo>
                  <a:pt x="1068552" y="80149"/>
                </a:lnTo>
                <a:lnTo>
                  <a:pt x="1063917" y="78054"/>
                </a:lnTo>
                <a:lnTo>
                  <a:pt x="1063917" y="123698"/>
                </a:lnTo>
                <a:lnTo>
                  <a:pt x="1061758" y="136347"/>
                </a:lnTo>
                <a:lnTo>
                  <a:pt x="1055700" y="146189"/>
                </a:lnTo>
                <a:lnTo>
                  <a:pt x="1046365" y="152590"/>
                </a:lnTo>
                <a:lnTo>
                  <a:pt x="1034376" y="154863"/>
                </a:lnTo>
                <a:lnTo>
                  <a:pt x="1021245" y="152222"/>
                </a:lnTo>
                <a:lnTo>
                  <a:pt x="1011110" y="144780"/>
                </a:lnTo>
                <a:lnTo>
                  <a:pt x="1004570" y="133235"/>
                </a:lnTo>
                <a:lnTo>
                  <a:pt x="1002258" y="118313"/>
                </a:lnTo>
                <a:lnTo>
                  <a:pt x="1004201" y="103720"/>
                </a:lnTo>
                <a:lnTo>
                  <a:pt x="1009853" y="92862"/>
                </a:lnTo>
                <a:lnTo>
                  <a:pt x="1018946" y="86093"/>
                </a:lnTo>
                <a:lnTo>
                  <a:pt x="1031214" y="83769"/>
                </a:lnTo>
                <a:lnTo>
                  <a:pt x="1044549" y="86614"/>
                </a:lnTo>
                <a:lnTo>
                  <a:pt x="1054874" y="94703"/>
                </a:lnTo>
                <a:lnTo>
                  <a:pt x="1061542" y="107302"/>
                </a:lnTo>
                <a:lnTo>
                  <a:pt x="1063917" y="123698"/>
                </a:lnTo>
                <a:lnTo>
                  <a:pt x="1063917" y="78054"/>
                </a:lnTo>
                <a:lnTo>
                  <a:pt x="1060475" y="76479"/>
                </a:lnTo>
                <a:lnTo>
                  <a:pt x="1060615" y="76479"/>
                </a:lnTo>
                <a:lnTo>
                  <a:pt x="1051699" y="74333"/>
                </a:lnTo>
                <a:lnTo>
                  <a:pt x="1052347" y="74333"/>
                </a:lnTo>
                <a:lnTo>
                  <a:pt x="1041539" y="73596"/>
                </a:lnTo>
                <a:lnTo>
                  <a:pt x="1031773" y="74333"/>
                </a:lnTo>
                <a:lnTo>
                  <a:pt x="991946" y="92290"/>
                </a:lnTo>
                <a:lnTo>
                  <a:pt x="978242" y="125895"/>
                </a:lnTo>
                <a:lnTo>
                  <a:pt x="980541" y="139890"/>
                </a:lnTo>
                <a:lnTo>
                  <a:pt x="987272" y="151269"/>
                </a:lnTo>
                <a:lnTo>
                  <a:pt x="987399" y="151472"/>
                </a:lnTo>
                <a:lnTo>
                  <a:pt x="998232" y="159524"/>
                </a:lnTo>
                <a:lnTo>
                  <a:pt x="1012571" y="163461"/>
                </a:lnTo>
                <a:lnTo>
                  <a:pt x="989914" y="180975"/>
                </a:lnTo>
                <a:lnTo>
                  <a:pt x="987044" y="185280"/>
                </a:lnTo>
                <a:lnTo>
                  <a:pt x="985608" y="189014"/>
                </a:lnTo>
                <a:lnTo>
                  <a:pt x="985608" y="201358"/>
                </a:lnTo>
                <a:lnTo>
                  <a:pt x="990777" y="205955"/>
                </a:lnTo>
                <a:lnTo>
                  <a:pt x="1004544" y="209969"/>
                </a:lnTo>
                <a:lnTo>
                  <a:pt x="979589" y="223456"/>
                </a:lnTo>
                <a:lnTo>
                  <a:pt x="975575" y="225755"/>
                </a:lnTo>
                <a:lnTo>
                  <a:pt x="971562" y="236372"/>
                </a:lnTo>
                <a:lnTo>
                  <a:pt x="971562" y="245275"/>
                </a:lnTo>
                <a:lnTo>
                  <a:pt x="976109" y="263207"/>
                </a:lnTo>
                <a:lnTo>
                  <a:pt x="988872" y="277177"/>
                </a:lnTo>
                <a:lnTo>
                  <a:pt x="1008456" y="286258"/>
                </a:lnTo>
                <a:lnTo>
                  <a:pt x="1033513" y="289483"/>
                </a:lnTo>
                <a:lnTo>
                  <a:pt x="1063879" y="284657"/>
                </a:lnTo>
                <a:lnTo>
                  <a:pt x="1071397" y="280593"/>
                </a:lnTo>
                <a:lnTo>
                  <a:pt x="1088466" y="271399"/>
                </a:lnTo>
                <a:lnTo>
                  <a:pt x="1104925" y="251536"/>
                </a:lnTo>
                <a:lnTo>
                  <a:pt x="1110945" y="226898"/>
                </a:lnTo>
                <a:lnTo>
                  <a:pt x="1108621" y="213499"/>
                </a:lnTo>
                <a:lnTo>
                  <a:pt x="1108595" y="213372"/>
                </a:lnTo>
                <a:lnTo>
                  <a:pt x="1108468" y="212648"/>
                </a:lnTo>
                <a:lnTo>
                  <a:pt x="1108176" y="212166"/>
                </a:lnTo>
                <a:lnTo>
                  <a:pt x="1101547" y="201523"/>
                </a:lnTo>
                <a:lnTo>
                  <a:pt x="1090853" y="194297"/>
                </a:lnTo>
                <a:lnTo>
                  <a:pt x="1088301" y="193827"/>
                </a:lnTo>
                <a:lnTo>
                  <a:pt x="1088301" y="237388"/>
                </a:lnTo>
                <a:lnTo>
                  <a:pt x="1084262" y="254596"/>
                </a:lnTo>
                <a:lnTo>
                  <a:pt x="1073111" y="268287"/>
                </a:lnTo>
                <a:lnTo>
                  <a:pt x="1056297" y="277329"/>
                </a:lnTo>
                <a:lnTo>
                  <a:pt x="1035240" y="280593"/>
                </a:lnTo>
                <a:lnTo>
                  <a:pt x="1018032" y="277964"/>
                </a:lnTo>
                <a:lnTo>
                  <a:pt x="1004633" y="270586"/>
                </a:lnTo>
                <a:lnTo>
                  <a:pt x="995946" y="259207"/>
                </a:lnTo>
                <a:lnTo>
                  <a:pt x="992860" y="244589"/>
                </a:lnTo>
                <a:lnTo>
                  <a:pt x="994206" y="235178"/>
                </a:lnTo>
                <a:lnTo>
                  <a:pt x="1022248" y="212648"/>
                </a:lnTo>
                <a:lnTo>
                  <a:pt x="1021918" y="212648"/>
                </a:lnTo>
                <a:lnTo>
                  <a:pt x="1031621" y="212166"/>
                </a:lnTo>
                <a:lnTo>
                  <a:pt x="1046403" y="212166"/>
                </a:lnTo>
                <a:lnTo>
                  <a:pt x="1065047" y="213372"/>
                </a:lnTo>
                <a:lnTo>
                  <a:pt x="1078585" y="217703"/>
                </a:lnTo>
                <a:lnTo>
                  <a:pt x="1086027" y="225539"/>
                </a:lnTo>
                <a:lnTo>
                  <a:pt x="1088301" y="237388"/>
                </a:lnTo>
                <a:lnTo>
                  <a:pt x="1088301" y="193827"/>
                </a:lnTo>
                <a:lnTo>
                  <a:pt x="1077099" y="191706"/>
                </a:lnTo>
                <a:lnTo>
                  <a:pt x="1016304" y="191706"/>
                </a:lnTo>
                <a:lnTo>
                  <a:pt x="1009421" y="188328"/>
                </a:lnTo>
                <a:lnTo>
                  <a:pt x="1009421" y="177038"/>
                </a:lnTo>
                <a:lnTo>
                  <a:pt x="1011720" y="173939"/>
                </a:lnTo>
                <a:lnTo>
                  <a:pt x="1019175" y="167728"/>
                </a:lnTo>
                <a:lnTo>
                  <a:pt x="1020902" y="166319"/>
                </a:lnTo>
                <a:lnTo>
                  <a:pt x="1022616" y="164617"/>
                </a:lnTo>
                <a:lnTo>
                  <a:pt x="1025486" y="164820"/>
                </a:lnTo>
                <a:lnTo>
                  <a:pt x="1027201" y="165023"/>
                </a:lnTo>
                <a:lnTo>
                  <a:pt x="1029500" y="165023"/>
                </a:lnTo>
                <a:lnTo>
                  <a:pt x="1033513" y="164617"/>
                </a:lnTo>
                <a:lnTo>
                  <a:pt x="1039177" y="164045"/>
                </a:lnTo>
                <a:lnTo>
                  <a:pt x="1049350" y="161264"/>
                </a:lnTo>
                <a:lnTo>
                  <a:pt x="1059421" y="156933"/>
                </a:lnTo>
                <a:lnTo>
                  <a:pt x="1062837" y="154863"/>
                </a:lnTo>
                <a:lnTo>
                  <a:pt x="1068793" y="151269"/>
                </a:lnTo>
                <a:lnTo>
                  <a:pt x="1077239" y="143776"/>
                </a:lnTo>
                <a:lnTo>
                  <a:pt x="1083233" y="135369"/>
                </a:lnTo>
                <a:lnTo>
                  <a:pt x="1086815" y="125895"/>
                </a:lnTo>
                <a:lnTo>
                  <a:pt x="1088009" y="115163"/>
                </a:lnTo>
                <a:lnTo>
                  <a:pt x="1088009" y="109435"/>
                </a:lnTo>
                <a:lnTo>
                  <a:pt x="1087145" y="105702"/>
                </a:lnTo>
                <a:lnTo>
                  <a:pt x="1084859" y="99695"/>
                </a:lnTo>
                <a:lnTo>
                  <a:pt x="1111237" y="99695"/>
                </a:lnTo>
                <a:lnTo>
                  <a:pt x="1118400" y="879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420709" y="4890833"/>
            <a:ext cx="1548269" cy="214579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4054792" y="4902187"/>
            <a:ext cx="996315" cy="278130"/>
          </a:xfrm>
          <a:custGeom>
            <a:avLst/>
            <a:gdLst/>
            <a:ahLst/>
            <a:cxnLst/>
            <a:rect l="l" t="t" r="r" b="b"/>
            <a:pathLst>
              <a:path w="996314" h="278129">
                <a:moveTo>
                  <a:pt x="101244" y="65417"/>
                </a:moveTo>
                <a:lnTo>
                  <a:pt x="98094" y="63398"/>
                </a:lnTo>
                <a:lnTo>
                  <a:pt x="92925" y="62242"/>
                </a:lnTo>
                <a:lnTo>
                  <a:pt x="87769" y="62242"/>
                </a:lnTo>
                <a:lnTo>
                  <a:pt x="47904" y="93040"/>
                </a:lnTo>
                <a:lnTo>
                  <a:pt x="47904" y="63398"/>
                </a:lnTo>
                <a:lnTo>
                  <a:pt x="45326" y="62242"/>
                </a:lnTo>
                <a:lnTo>
                  <a:pt x="34290" y="66395"/>
                </a:lnTo>
                <a:lnTo>
                  <a:pt x="23164" y="69761"/>
                </a:lnTo>
                <a:lnTo>
                  <a:pt x="11925" y="72326"/>
                </a:lnTo>
                <a:lnTo>
                  <a:pt x="584" y="74041"/>
                </a:lnTo>
                <a:lnTo>
                  <a:pt x="571" y="82080"/>
                </a:lnTo>
                <a:lnTo>
                  <a:pt x="22656" y="82080"/>
                </a:lnTo>
                <a:lnTo>
                  <a:pt x="23812" y="84086"/>
                </a:lnTo>
                <a:lnTo>
                  <a:pt x="23812" y="185801"/>
                </a:lnTo>
                <a:lnTo>
                  <a:pt x="22948" y="187794"/>
                </a:lnTo>
                <a:lnTo>
                  <a:pt x="13195" y="188391"/>
                </a:lnTo>
                <a:lnTo>
                  <a:pt x="0" y="189242"/>
                </a:lnTo>
                <a:lnTo>
                  <a:pt x="0" y="198132"/>
                </a:lnTo>
                <a:lnTo>
                  <a:pt x="22682" y="197180"/>
                </a:lnTo>
                <a:lnTo>
                  <a:pt x="29641" y="196951"/>
                </a:lnTo>
                <a:lnTo>
                  <a:pt x="35280" y="196862"/>
                </a:lnTo>
                <a:lnTo>
                  <a:pt x="39141" y="196888"/>
                </a:lnTo>
                <a:lnTo>
                  <a:pt x="44704" y="197027"/>
                </a:lnTo>
                <a:lnTo>
                  <a:pt x="55803" y="197408"/>
                </a:lnTo>
                <a:lnTo>
                  <a:pt x="76288" y="198132"/>
                </a:lnTo>
                <a:lnTo>
                  <a:pt x="76288" y="189242"/>
                </a:lnTo>
                <a:lnTo>
                  <a:pt x="61379" y="188391"/>
                </a:lnTo>
                <a:lnTo>
                  <a:pt x="48475" y="187515"/>
                </a:lnTo>
                <a:lnTo>
                  <a:pt x="47904" y="186651"/>
                </a:lnTo>
                <a:lnTo>
                  <a:pt x="47904" y="118084"/>
                </a:lnTo>
                <a:lnTo>
                  <a:pt x="49911" y="105841"/>
                </a:lnTo>
                <a:lnTo>
                  <a:pt x="55384" y="95758"/>
                </a:lnTo>
                <a:lnTo>
                  <a:pt x="63500" y="88912"/>
                </a:lnTo>
                <a:lnTo>
                  <a:pt x="73431" y="86398"/>
                </a:lnTo>
                <a:lnTo>
                  <a:pt x="82042" y="86398"/>
                </a:lnTo>
                <a:lnTo>
                  <a:pt x="88061" y="90525"/>
                </a:lnTo>
                <a:lnTo>
                  <a:pt x="92646" y="99923"/>
                </a:lnTo>
                <a:lnTo>
                  <a:pt x="98666" y="99923"/>
                </a:lnTo>
                <a:lnTo>
                  <a:pt x="101244" y="65417"/>
                </a:lnTo>
                <a:close/>
              </a:path>
              <a:path w="996314" h="278129">
                <a:moveTo>
                  <a:pt x="236766" y="116776"/>
                </a:moveTo>
                <a:lnTo>
                  <a:pt x="232943" y="94348"/>
                </a:lnTo>
                <a:lnTo>
                  <a:pt x="222135" y="77152"/>
                </a:lnTo>
                <a:lnTo>
                  <a:pt x="212940" y="71132"/>
                </a:lnTo>
                <a:lnTo>
                  <a:pt x="211226" y="70015"/>
                </a:lnTo>
                <a:lnTo>
                  <a:pt x="211226" y="119811"/>
                </a:lnTo>
                <a:lnTo>
                  <a:pt x="194284" y="120446"/>
                </a:lnTo>
                <a:lnTo>
                  <a:pt x="193446" y="120446"/>
                </a:lnTo>
                <a:lnTo>
                  <a:pt x="186385" y="120611"/>
                </a:lnTo>
                <a:lnTo>
                  <a:pt x="170497" y="120611"/>
                </a:lnTo>
                <a:lnTo>
                  <a:pt x="165315" y="120446"/>
                </a:lnTo>
                <a:lnTo>
                  <a:pt x="163652" y="120446"/>
                </a:lnTo>
                <a:lnTo>
                  <a:pt x="153289" y="119811"/>
                </a:lnTo>
                <a:lnTo>
                  <a:pt x="142963" y="118935"/>
                </a:lnTo>
                <a:lnTo>
                  <a:pt x="143014" y="116776"/>
                </a:lnTo>
                <a:lnTo>
                  <a:pt x="143090" y="114007"/>
                </a:lnTo>
                <a:lnTo>
                  <a:pt x="143192" y="110007"/>
                </a:lnTo>
                <a:lnTo>
                  <a:pt x="169976" y="72555"/>
                </a:lnTo>
                <a:lnTo>
                  <a:pt x="179959" y="71132"/>
                </a:lnTo>
                <a:lnTo>
                  <a:pt x="189420" y="71132"/>
                </a:lnTo>
                <a:lnTo>
                  <a:pt x="210312" y="107188"/>
                </a:lnTo>
                <a:lnTo>
                  <a:pt x="211162" y="118935"/>
                </a:lnTo>
                <a:lnTo>
                  <a:pt x="211226" y="119811"/>
                </a:lnTo>
                <a:lnTo>
                  <a:pt x="211226" y="70015"/>
                </a:lnTo>
                <a:lnTo>
                  <a:pt x="205308" y="66141"/>
                </a:lnTo>
                <a:lnTo>
                  <a:pt x="183426" y="62255"/>
                </a:lnTo>
                <a:lnTo>
                  <a:pt x="175171" y="62966"/>
                </a:lnTo>
                <a:lnTo>
                  <a:pt x="133642" y="84048"/>
                </a:lnTo>
                <a:lnTo>
                  <a:pt x="115747" y="134340"/>
                </a:lnTo>
                <a:lnTo>
                  <a:pt x="116535" y="147447"/>
                </a:lnTo>
                <a:lnTo>
                  <a:pt x="137756" y="189255"/>
                </a:lnTo>
                <a:lnTo>
                  <a:pt x="179984" y="203225"/>
                </a:lnTo>
                <a:lnTo>
                  <a:pt x="187960" y="202780"/>
                </a:lnTo>
                <a:lnTo>
                  <a:pt x="226733" y="188569"/>
                </a:lnTo>
                <a:lnTo>
                  <a:pt x="227114" y="187972"/>
                </a:lnTo>
                <a:lnTo>
                  <a:pt x="227876" y="186817"/>
                </a:lnTo>
                <a:lnTo>
                  <a:pt x="233603" y="176847"/>
                </a:lnTo>
                <a:lnTo>
                  <a:pt x="229882" y="173926"/>
                </a:lnTo>
                <a:lnTo>
                  <a:pt x="218046" y="180911"/>
                </a:lnTo>
                <a:lnTo>
                  <a:pt x="208978" y="185216"/>
                </a:lnTo>
                <a:lnTo>
                  <a:pt x="201041" y="187375"/>
                </a:lnTo>
                <a:lnTo>
                  <a:pt x="192595" y="187972"/>
                </a:lnTo>
                <a:lnTo>
                  <a:pt x="179260" y="186448"/>
                </a:lnTo>
                <a:lnTo>
                  <a:pt x="146951" y="158292"/>
                </a:lnTo>
                <a:lnTo>
                  <a:pt x="142405" y="130835"/>
                </a:lnTo>
                <a:lnTo>
                  <a:pt x="184277" y="130835"/>
                </a:lnTo>
                <a:lnTo>
                  <a:pt x="197942" y="130657"/>
                </a:lnTo>
                <a:lnTo>
                  <a:pt x="210223" y="130009"/>
                </a:lnTo>
                <a:lnTo>
                  <a:pt x="222504" y="128778"/>
                </a:lnTo>
                <a:lnTo>
                  <a:pt x="236194" y="126822"/>
                </a:lnTo>
                <a:lnTo>
                  <a:pt x="236486" y="122809"/>
                </a:lnTo>
                <a:lnTo>
                  <a:pt x="236715" y="120611"/>
                </a:lnTo>
                <a:lnTo>
                  <a:pt x="236766" y="116776"/>
                </a:lnTo>
                <a:close/>
              </a:path>
              <a:path w="996314" h="278129">
                <a:moveTo>
                  <a:pt x="401447" y="76593"/>
                </a:moveTo>
                <a:lnTo>
                  <a:pt x="400672" y="74295"/>
                </a:lnTo>
                <a:lnTo>
                  <a:pt x="400304" y="73152"/>
                </a:lnTo>
                <a:lnTo>
                  <a:pt x="359575" y="74295"/>
                </a:lnTo>
                <a:lnTo>
                  <a:pt x="356831" y="72402"/>
                </a:lnTo>
                <a:lnTo>
                  <a:pt x="351599" y="68795"/>
                </a:lnTo>
                <a:lnTo>
                  <a:pt x="346964" y="66700"/>
                </a:lnTo>
                <a:lnTo>
                  <a:pt x="346964" y="112344"/>
                </a:lnTo>
                <a:lnTo>
                  <a:pt x="344805" y="124993"/>
                </a:lnTo>
                <a:lnTo>
                  <a:pt x="338747" y="134835"/>
                </a:lnTo>
                <a:lnTo>
                  <a:pt x="329412" y="141236"/>
                </a:lnTo>
                <a:lnTo>
                  <a:pt x="317423" y="143510"/>
                </a:lnTo>
                <a:lnTo>
                  <a:pt x="304292" y="140868"/>
                </a:lnTo>
                <a:lnTo>
                  <a:pt x="294157" y="133426"/>
                </a:lnTo>
                <a:lnTo>
                  <a:pt x="287616" y="121881"/>
                </a:lnTo>
                <a:lnTo>
                  <a:pt x="285305" y="106959"/>
                </a:lnTo>
                <a:lnTo>
                  <a:pt x="287248" y="92367"/>
                </a:lnTo>
                <a:lnTo>
                  <a:pt x="292900" y="81508"/>
                </a:lnTo>
                <a:lnTo>
                  <a:pt x="301993" y="74739"/>
                </a:lnTo>
                <a:lnTo>
                  <a:pt x="314261" y="72415"/>
                </a:lnTo>
                <a:lnTo>
                  <a:pt x="327596" y="75260"/>
                </a:lnTo>
                <a:lnTo>
                  <a:pt x="337921" y="83350"/>
                </a:lnTo>
                <a:lnTo>
                  <a:pt x="344589" y="95948"/>
                </a:lnTo>
                <a:lnTo>
                  <a:pt x="346964" y="112344"/>
                </a:lnTo>
                <a:lnTo>
                  <a:pt x="346964" y="66700"/>
                </a:lnTo>
                <a:lnTo>
                  <a:pt x="343522" y="65125"/>
                </a:lnTo>
                <a:lnTo>
                  <a:pt x="343662" y="65125"/>
                </a:lnTo>
                <a:lnTo>
                  <a:pt x="334746" y="62979"/>
                </a:lnTo>
                <a:lnTo>
                  <a:pt x="335394" y="62979"/>
                </a:lnTo>
                <a:lnTo>
                  <a:pt x="324586" y="62242"/>
                </a:lnTo>
                <a:lnTo>
                  <a:pt x="314820" y="62979"/>
                </a:lnTo>
                <a:lnTo>
                  <a:pt x="274993" y="80937"/>
                </a:lnTo>
                <a:lnTo>
                  <a:pt x="261289" y="114541"/>
                </a:lnTo>
                <a:lnTo>
                  <a:pt x="263588" y="128536"/>
                </a:lnTo>
                <a:lnTo>
                  <a:pt x="270319" y="139915"/>
                </a:lnTo>
                <a:lnTo>
                  <a:pt x="270446" y="140119"/>
                </a:lnTo>
                <a:lnTo>
                  <a:pt x="281279" y="148170"/>
                </a:lnTo>
                <a:lnTo>
                  <a:pt x="295617" y="152107"/>
                </a:lnTo>
                <a:lnTo>
                  <a:pt x="272961" y="169621"/>
                </a:lnTo>
                <a:lnTo>
                  <a:pt x="270090" y="173926"/>
                </a:lnTo>
                <a:lnTo>
                  <a:pt x="268655" y="177660"/>
                </a:lnTo>
                <a:lnTo>
                  <a:pt x="268655" y="190004"/>
                </a:lnTo>
                <a:lnTo>
                  <a:pt x="273824" y="194602"/>
                </a:lnTo>
                <a:lnTo>
                  <a:pt x="287591" y="198615"/>
                </a:lnTo>
                <a:lnTo>
                  <a:pt x="262636" y="212102"/>
                </a:lnTo>
                <a:lnTo>
                  <a:pt x="258622" y="214401"/>
                </a:lnTo>
                <a:lnTo>
                  <a:pt x="254609" y="225018"/>
                </a:lnTo>
                <a:lnTo>
                  <a:pt x="254609" y="233921"/>
                </a:lnTo>
                <a:lnTo>
                  <a:pt x="259156" y="251853"/>
                </a:lnTo>
                <a:lnTo>
                  <a:pt x="271919" y="265823"/>
                </a:lnTo>
                <a:lnTo>
                  <a:pt x="291503" y="274904"/>
                </a:lnTo>
                <a:lnTo>
                  <a:pt x="316560" y="278130"/>
                </a:lnTo>
                <a:lnTo>
                  <a:pt x="346925" y="273304"/>
                </a:lnTo>
                <a:lnTo>
                  <a:pt x="354444" y="269240"/>
                </a:lnTo>
                <a:lnTo>
                  <a:pt x="371513" y="260045"/>
                </a:lnTo>
                <a:lnTo>
                  <a:pt x="387972" y="240182"/>
                </a:lnTo>
                <a:lnTo>
                  <a:pt x="393992" y="215544"/>
                </a:lnTo>
                <a:lnTo>
                  <a:pt x="391668" y="202145"/>
                </a:lnTo>
                <a:lnTo>
                  <a:pt x="391642" y="202018"/>
                </a:lnTo>
                <a:lnTo>
                  <a:pt x="391515" y="201295"/>
                </a:lnTo>
                <a:lnTo>
                  <a:pt x="391223" y="200812"/>
                </a:lnTo>
                <a:lnTo>
                  <a:pt x="384594" y="190169"/>
                </a:lnTo>
                <a:lnTo>
                  <a:pt x="373900" y="182943"/>
                </a:lnTo>
                <a:lnTo>
                  <a:pt x="371348" y="182473"/>
                </a:lnTo>
                <a:lnTo>
                  <a:pt x="371348" y="226034"/>
                </a:lnTo>
                <a:lnTo>
                  <a:pt x="367309" y="243243"/>
                </a:lnTo>
                <a:lnTo>
                  <a:pt x="356158" y="256933"/>
                </a:lnTo>
                <a:lnTo>
                  <a:pt x="339344" y="265976"/>
                </a:lnTo>
                <a:lnTo>
                  <a:pt x="318287" y="269240"/>
                </a:lnTo>
                <a:lnTo>
                  <a:pt x="301078" y="266611"/>
                </a:lnTo>
                <a:lnTo>
                  <a:pt x="287680" y="259232"/>
                </a:lnTo>
                <a:lnTo>
                  <a:pt x="278993" y="247853"/>
                </a:lnTo>
                <a:lnTo>
                  <a:pt x="275907" y="233235"/>
                </a:lnTo>
                <a:lnTo>
                  <a:pt x="277253" y="223824"/>
                </a:lnTo>
                <a:lnTo>
                  <a:pt x="305295" y="201295"/>
                </a:lnTo>
                <a:lnTo>
                  <a:pt x="304965" y="201295"/>
                </a:lnTo>
                <a:lnTo>
                  <a:pt x="314667" y="200812"/>
                </a:lnTo>
                <a:lnTo>
                  <a:pt x="329450" y="200812"/>
                </a:lnTo>
                <a:lnTo>
                  <a:pt x="348094" y="202018"/>
                </a:lnTo>
                <a:lnTo>
                  <a:pt x="361632" y="206349"/>
                </a:lnTo>
                <a:lnTo>
                  <a:pt x="369074" y="214185"/>
                </a:lnTo>
                <a:lnTo>
                  <a:pt x="371348" y="226034"/>
                </a:lnTo>
                <a:lnTo>
                  <a:pt x="371348" y="182473"/>
                </a:lnTo>
                <a:lnTo>
                  <a:pt x="360146" y="180352"/>
                </a:lnTo>
                <a:lnTo>
                  <a:pt x="299351" y="180352"/>
                </a:lnTo>
                <a:lnTo>
                  <a:pt x="292468" y="176974"/>
                </a:lnTo>
                <a:lnTo>
                  <a:pt x="292468" y="165684"/>
                </a:lnTo>
                <a:lnTo>
                  <a:pt x="294767" y="162585"/>
                </a:lnTo>
                <a:lnTo>
                  <a:pt x="302221" y="156375"/>
                </a:lnTo>
                <a:lnTo>
                  <a:pt x="303949" y="154965"/>
                </a:lnTo>
                <a:lnTo>
                  <a:pt x="305663" y="153263"/>
                </a:lnTo>
                <a:lnTo>
                  <a:pt x="308533" y="153466"/>
                </a:lnTo>
                <a:lnTo>
                  <a:pt x="310248" y="153670"/>
                </a:lnTo>
                <a:lnTo>
                  <a:pt x="312547" y="153670"/>
                </a:lnTo>
                <a:lnTo>
                  <a:pt x="316560" y="153263"/>
                </a:lnTo>
                <a:lnTo>
                  <a:pt x="322224" y="152692"/>
                </a:lnTo>
                <a:lnTo>
                  <a:pt x="332397" y="149910"/>
                </a:lnTo>
                <a:lnTo>
                  <a:pt x="342468" y="145580"/>
                </a:lnTo>
                <a:lnTo>
                  <a:pt x="345884" y="143510"/>
                </a:lnTo>
                <a:lnTo>
                  <a:pt x="351840" y="139915"/>
                </a:lnTo>
                <a:lnTo>
                  <a:pt x="360286" y="132422"/>
                </a:lnTo>
                <a:lnTo>
                  <a:pt x="366280" y="124015"/>
                </a:lnTo>
                <a:lnTo>
                  <a:pt x="369862" y="114541"/>
                </a:lnTo>
                <a:lnTo>
                  <a:pt x="371055" y="103809"/>
                </a:lnTo>
                <a:lnTo>
                  <a:pt x="371055" y="98082"/>
                </a:lnTo>
                <a:lnTo>
                  <a:pt x="370192" y="94348"/>
                </a:lnTo>
                <a:lnTo>
                  <a:pt x="367906" y="88341"/>
                </a:lnTo>
                <a:lnTo>
                  <a:pt x="394284" y="88341"/>
                </a:lnTo>
                <a:lnTo>
                  <a:pt x="401447" y="76593"/>
                </a:lnTo>
                <a:close/>
              </a:path>
              <a:path w="996314" h="278129">
                <a:moveTo>
                  <a:pt x="460679" y="8013"/>
                </a:moveTo>
                <a:lnTo>
                  <a:pt x="452932" y="0"/>
                </a:lnTo>
                <a:lnTo>
                  <a:pt x="436308" y="0"/>
                </a:lnTo>
                <a:lnTo>
                  <a:pt x="428853" y="7442"/>
                </a:lnTo>
                <a:lnTo>
                  <a:pt x="428853" y="24333"/>
                </a:lnTo>
                <a:lnTo>
                  <a:pt x="436308" y="31762"/>
                </a:lnTo>
                <a:lnTo>
                  <a:pt x="452945" y="31762"/>
                </a:lnTo>
                <a:lnTo>
                  <a:pt x="460654" y="24333"/>
                </a:lnTo>
                <a:lnTo>
                  <a:pt x="460679" y="8013"/>
                </a:lnTo>
                <a:close/>
              </a:path>
              <a:path w="996314" h="278129">
                <a:moveTo>
                  <a:pt x="481914" y="189255"/>
                </a:moveTo>
                <a:lnTo>
                  <a:pt x="458965" y="187820"/>
                </a:lnTo>
                <a:lnTo>
                  <a:pt x="458101" y="185801"/>
                </a:lnTo>
                <a:lnTo>
                  <a:pt x="458101" y="63411"/>
                </a:lnTo>
                <a:lnTo>
                  <a:pt x="455523" y="62242"/>
                </a:lnTo>
                <a:lnTo>
                  <a:pt x="444487" y="66395"/>
                </a:lnTo>
                <a:lnTo>
                  <a:pt x="433362" y="69761"/>
                </a:lnTo>
                <a:lnTo>
                  <a:pt x="422122" y="72326"/>
                </a:lnTo>
                <a:lnTo>
                  <a:pt x="410781" y="74041"/>
                </a:lnTo>
                <a:lnTo>
                  <a:pt x="410781" y="82092"/>
                </a:lnTo>
                <a:lnTo>
                  <a:pt x="432866" y="82092"/>
                </a:lnTo>
                <a:lnTo>
                  <a:pt x="434022" y="84099"/>
                </a:lnTo>
                <a:lnTo>
                  <a:pt x="434022" y="185801"/>
                </a:lnTo>
                <a:lnTo>
                  <a:pt x="433146" y="187820"/>
                </a:lnTo>
                <a:lnTo>
                  <a:pt x="432943" y="187820"/>
                </a:lnTo>
                <a:lnTo>
                  <a:pt x="410210" y="189255"/>
                </a:lnTo>
                <a:lnTo>
                  <a:pt x="410210" y="198145"/>
                </a:lnTo>
                <a:lnTo>
                  <a:pt x="436194" y="197040"/>
                </a:lnTo>
                <a:lnTo>
                  <a:pt x="441464" y="196900"/>
                </a:lnTo>
                <a:lnTo>
                  <a:pt x="450646" y="196900"/>
                </a:lnTo>
                <a:lnTo>
                  <a:pt x="455904" y="197040"/>
                </a:lnTo>
                <a:lnTo>
                  <a:pt x="481914" y="198145"/>
                </a:lnTo>
                <a:lnTo>
                  <a:pt x="481914" y="196900"/>
                </a:lnTo>
                <a:lnTo>
                  <a:pt x="481914" y="189255"/>
                </a:lnTo>
                <a:close/>
              </a:path>
              <a:path w="996314" h="278129">
                <a:moveTo>
                  <a:pt x="635419" y="129133"/>
                </a:moveTo>
                <a:lnTo>
                  <a:pt x="630402" y="102273"/>
                </a:lnTo>
                <a:lnTo>
                  <a:pt x="616445" y="81089"/>
                </a:lnTo>
                <a:lnTo>
                  <a:pt x="608736" y="76085"/>
                </a:lnTo>
                <a:lnTo>
                  <a:pt x="608736" y="139865"/>
                </a:lnTo>
                <a:lnTo>
                  <a:pt x="606082" y="162496"/>
                </a:lnTo>
                <a:lnTo>
                  <a:pt x="598512" y="179641"/>
                </a:lnTo>
                <a:lnTo>
                  <a:pt x="586587" y="190512"/>
                </a:lnTo>
                <a:lnTo>
                  <a:pt x="570877" y="194310"/>
                </a:lnTo>
                <a:lnTo>
                  <a:pt x="551662" y="189306"/>
                </a:lnTo>
                <a:lnTo>
                  <a:pt x="536816" y="175171"/>
                </a:lnTo>
                <a:lnTo>
                  <a:pt x="527227" y="153289"/>
                </a:lnTo>
                <a:lnTo>
                  <a:pt x="523836" y="125018"/>
                </a:lnTo>
                <a:lnTo>
                  <a:pt x="526326" y="102273"/>
                </a:lnTo>
                <a:lnTo>
                  <a:pt x="526376" y="101866"/>
                </a:lnTo>
                <a:lnTo>
                  <a:pt x="533869" y="84975"/>
                </a:lnTo>
                <a:lnTo>
                  <a:pt x="546087" y="74650"/>
                </a:lnTo>
                <a:lnTo>
                  <a:pt x="562838" y="71132"/>
                </a:lnTo>
                <a:lnTo>
                  <a:pt x="581152" y="76314"/>
                </a:lnTo>
                <a:lnTo>
                  <a:pt x="595680" y="90652"/>
                </a:lnTo>
                <a:lnTo>
                  <a:pt x="605269" y="112420"/>
                </a:lnTo>
                <a:lnTo>
                  <a:pt x="608736" y="139865"/>
                </a:lnTo>
                <a:lnTo>
                  <a:pt x="608736" y="76085"/>
                </a:lnTo>
                <a:lnTo>
                  <a:pt x="601141" y="71132"/>
                </a:lnTo>
                <a:lnTo>
                  <a:pt x="595122" y="67221"/>
                </a:lnTo>
                <a:lnTo>
                  <a:pt x="568083" y="62242"/>
                </a:lnTo>
                <a:lnTo>
                  <a:pt x="539280" y="67564"/>
                </a:lnTo>
                <a:lnTo>
                  <a:pt x="516890" y="82473"/>
                </a:lnTo>
                <a:lnTo>
                  <a:pt x="502348" y="105435"/>
                </a:lnTo>
                <a:lnTo>
                  <a:pt x="497179" y="134899"/>
                </a:lnTo>
                <a:lnTo>
                  <a:pt x="501700" y="162496"/>
                </a:lnTo>
                <a:lnTo>
                  <a:pt x="501738" y="162725"/>
                </a:lnTo>
                <a:lnTo>
                  <a:pt x="514565" y="184289"/>
                </a:lnTo>
                <a:lnTo>
                  <a:pt x="534314" y="198247"/>
                </a:lnTo>
                <a:lnTo>
                  <a:pt x="559701" y="203200"/>
                </a:lnTo>
                <a:lnTo>
                  <a:pt x="590156" y="197713"/>
                </a:lnTo>
                <a:lnTo>
                  <a:pt x="595464" y="194310"/>
                </a:lnTo>
                <a:lnTo>
                  <a:pt x="614121" y="182384"/>
                </a:lnTo>
                <a:lnTo>
                  <a:pt x="629793" y="158953"/>
                </a:lnTo>
                <a:lnTo>
                  <a:pt x="635419" y="129133"/>
                </a:lnTo>
                <a:close/>
              </a:path>
              <a:path w="996314" h="278129">
                <a:moveTo>
                  <a:pt x="808266" y="189242"/>
                </a:moveTo>
                <a:lnTo>
                  <a:pt x="796505" y="188379"/>
                </a:lnTo>
                <a:lnTo>
                  <a:pt x="786752" y="187807"/>
                </a:lnTo>
                <a:lnTo>
                  <a:pt x="785888" y="186080"/>
                </a:lnTo>
                <a:lnTo>
                  <a:pt x="785888" y="112242"/>
                </a:lnTo>
                <a:lnTo>
                  <a:pt x="782916" y="90246"/>
                </a:lnTo>
                <a:lnTo>
                  <a:pt x="777062" y="80010"/>
                </a:lnTo>
                <a:lnTo>
                  <a:pt x="773976" y="74637"/>
                </a:lnTo>
                <a:lnTo>
                  <a:pt x="759028" y="65328"/>
                </a:lnTo>
                <a:lnTo>
                  <a:pt x="737997" y="62230"/>
                </a:lnTo>
                <a:lnTo>
                  <a:pt x="727379" y="62230"/>
                </a:lnTo>
                <a:lnTo>
                  <a:pt x="721360" y="64249"/>
                </a:lnTo>
                <a:lnTo>
                  <a:pt x="715340" y="69430"/>
                </a:lnTo>
                <a:lnTo>
                  <a:pt x="693547" y="88430"/>
                </a:lnTo>
                <a:lnTo>
                  <a:pt x="693547" y="63373"/>
                </a:lnTo>
                <a:lnTo>
                  <a:pt x="690994" y="62230"/>
                </a:lnTo>
                <a:lnTo>
                  <a:pt x="679932" y="66370"/>
                </a:lnTo>
                <a:lnTo>
                  <a:pt x="668807" y="69735"/>
                </a:lnTo>
                <a:lnTo>
                  <a:pt x="657567" y="72301"/>
                </a:lnTo>
                <a:lnTo>
                  <a:pt x="646226" y="74015"/>
                </a:lnTo>
                <a:lnTo>
                  <a:pt x="646226" y="82067"/>
                </a:lnTo>
                <a:lnTo>
                  <a:pt x="668312" y="82067"/>
                </a:lnTo>
                <a:lnTo>
                  <a:pt x="669467" y="84074"/>
                </a:lnTo>
                <a:lnTo>
                  <a:pt x="669455" y="185788"/>
                </a:lnTo>
                <a:lnTo>
                  <a:pt x="668591" y="187807"/>
                </a:lnTo>
                <a:lnTo>
                  <a:pt x="668172" y="187807"/>
                </a:lnTo>
                <a:lnTo>
                  <a:pt x="645947" y="189242"/>
                </a:lnTo>
                <a:lnTo>
                  <a:pt x="645947" y="198132"/>
                </a:lnTo>
                <a:lnTo>
                  <a:pt x="667766" y="197180"/>
                </a:lnTo>
                <a:lnTo>
                  <a:pt x="675068" y="196938"/>
                </a:lnTo>
                <a:lnTo>
                  <a:pt x="687743" y="196938"/>
                </a:lnTo>
                <a:lnTo>
                  <a:pt x="694982" y="197180"/>
                </a:lnTo>
                <a:lnTo>
                  <a:pt x="716915" y="198132"/>
                </a:lnTo>
                <a:lnTo>
                  <a:pt x="716915" y="196938"/>
                </a:lnTo>
                <a:lnTo>
                  <a:pt x="716915" y="189242"/>
                </a:lnTo>
                <a:lnTo>
                  <a:pt x="694524" y="187807"/>
                </a:lnTo>
                <a:lnTo>
                  <a:pt x="694309" y="187807"/>
                </a:lnTo>
                <a:lnTo>
                  <a:pt x="693559" y="186080"/>
                </a:lnTo>
                <a:lnTo>
                  <a:pt x="693445" y="106972"/>
                </a:lnTo>
                <a:lnTo>
                  <a:pt x="729792" y="80010"/>
                </a:lnTo>
                <a:lnTo>
                  <a:pt x="742835" y="82613"/>
                </a:lnTo>
                <a:lnTo>
                  <a:pt x="752856" y="89979"/>
                </a:lnTo>
                <a:lnTo>
                  <a:pt x="759282" y="101498"/>
                </a:lnTo>
                <a:lnTo>
                  <a:pt x="761555" y="116522"/>
                </a:lnTo>
                <a:lnTo>
                  <a:pt x="761542" y="198132"/>
                </a:lnTo>
                <a:lnTo>
                  <a:pt x="778065" y="196938"/>
                </a:lnTo>
                <a:lnTo>
                  <a:pt x="789305" y="196938"/>
                </a:lnTo>
                <a:lnTo>
                  <a:pt x="808266" y="198132"/>
                </a:lnTo>
                <a:lnTo>
                  <a:pt x="808266" y="196938"/>
                </a:lnTo>
                <a:lnTo>
                  <a:pt x="808266" y="189242"/>
                </a:lnTo>
                <a:close/>
              </a:path>
              <a:path w="996314" h="278129">
                <a:moveTo>
                  <a:pt x="923988" y="145580"/>
                </a:moveTo>
                <a:lnTo>
                  <a:pt x="889977" y="120992"/>
                </a:lnTo>
                <a:lnTo>
                  <a:pt x="873798" y="117475"/>
                </a:lnTo>
                <a:lnTo>
                  <a:pt x="858989" y="113690"/>
                </a:lnTo>
                <a:lnTo>
                  <a:pt x="849337" y="108864"/>
                </a:lnTo>
                <a:lnTo>
                  <a:pt x="844105" y="102412"/>
                </a:lnTo>
                <a:lnTo>
                  <a:pt x="842530" y="93726"/>
                </a:lnTo>
                <a:lnTo>
                  <a:pt x="844359" y="84099"/>
                </a:lnTo>
                <a:lnTo>
                  <a:pt x="849731" y="77000"/>
                </a:lnTo>
                <a:lnTo>
                  <a:pt x="858367" y="72631"/>
                </a:lnTo>
                <a:lnTo>
                  <a:pt x="870064" y="71132"/>
                </a:lnTo>
                <a:lnTo>
                  <a:pt x="883450" y="72961"/>
                </a:lnTo>
                <a:lnTo>
                  <a:pt x="894181" y="77990"/>
                </a:lnTo>
                <a:lnTo>
                  <a:pt x="901319" y="85610"/>
                </a:lnTo>
                <a:lnTo>
                  <a:pt x="903909" y="95173"/>
                </a:lnTo>
                <a:lnTo>
                  <a:pt x="903909" y="101917"/>
                </a:lnTo>
                <a:lnTo>
                  <a:pt x="911936" y="101917"/>
                </a:lnTo>
                <a:lnTo>
                  <a:pt x="912152" y="91059"/>
                </a:lnTo>
                <a:lnTo>
                  <a:pt x="912431" y="82765"/>
                </a:lnTo>
                <a:lnTo>
                  <a:pt x="912812" y="75920"/>
                </a:lnTo>
                <a:lnTo>
                  <a:pt x="913371" y="69418"/>
                </a:lnTo>
                <a:lnTo>
                  <a:pt x="902779" y="66116"/>
                </a:lnTo>
                <a:lnTo>
                  <a:pt x="893432" y="63881"/>
                </a:lnTo>
                <a:lnTo>
                  <a:pt x="884732" y="62636"/>
                </a:lnTo>
                <a:lnTo>
                  <a:pt x="876084" y="62230"/>
                </a:lnTo>
                <a:lnTo>
                  <a:pt x="853655" y="65138"/>
                </a:lnTo>
                <a:lnTo>
                  <a:pt x="836777" y="73456"/>
                </a:lnTo>
                <a:lnTo>
                  <a:pt x="826147" y="86664"/>
                </a:lnTo>
                <a:lnTo>
                  <a:pt x="822439" y="104203"/>
                </a:lnTo>
                <a:lnTo>
                  <a:pt x="823633" y="113868"/>
                </a:lnTo>
                <a:lnTo>
                  <a:pt x="858774" y="139903"/>
                </a:lnTo>
                <a:lnTo>
                  <a:pt x="884415" y="146456"/>
                </a:lnTo>
                <a:lnTo>
                  <a:pt x="892721" y="149250"/>
                </a:lnTo>
                <a:lnTo>
                  <a:pt x="898423" y="153390"/>
                </a:lnTo>
                <a:lnTo>
                  <a:pt x="901712" y="159067"/>
                </a:lnTo>
                <a:lnTo>
                  <a:pt x="902766" y="166408"/>
                </a:lnTo>
                <a:lnTo>
                  <a:pt x="900188" y="177165"/>
                </a:lnTo>
                <a:lnTo>
                  <a:pt x="893000" y="185585"/>
                </a:lnTo>
                <a:lnTo>
                  <a:pt x="881976" y="191071"/>
                </a:lnTo>
                <a:lnTo>
                  <a:pt x="867905" y="193027"/>
                </a:lnTo>
                <a:lnTo>
                  <a:pt x="853401" y="191185"/>
                </a:lnTo>
                <a:lnTo>
                  <a:pt x="842022" y="186029"/>
                </a:lnTo>
                <a:lnTo>
                  <a:pt x="834580" y="178092"/>
                </a:lnTo>
                <a:lnTo>
                  <a:pt x="831913" y="167944"/>
                </a:lnTo>
                <a:lnTo>
                  <a:pt x="831913" y="155829"/>
                </a:lnTo>
                <a:lnTo>
                  <a:pt x="823277" y="155854"/>
                </a:lnTo>
                <a:lnTo>
                  <a:pt x="823112" y="168998"/>
                </a:lnTo>
                <a:lnTo>
                  <a:pt x="822629" y="179222"/>
                </a:lnTo>
                <a:lnTo>
                  <a:pt x="821753" y="187858"/>
                </a:lnTo>
                <a:lnTo>
                  <a:pt x="820445" y="196253"/>
                </a:lnTo>
                <a:lnTo>
                  <a:pt x="831024" y="199415"/>
                </a:lnTo>
                <a:lnTo>
                  <a:pt x="840740" y="201587"/>
                </a:lnTo>
                <a:lnTo>
                  <a:pt x="850125" y="202819"/>
                </a:lnTo>
                <a:lnTo>
                  <a:pt x="859739" y="203212"/>
                </a:lnTo>
                <a:lnTo>
                  <a:pt x="885621" y="199605"/>
                </a:lnTo>
                <a:lnTo>
                  <a:pt x="905941" y="189534"/>
                </a:lnTo>
                <a:lnTo>
                  <a:pt x="919226" y="174142"/>
                </a:lnTo>
                <a:lnTo>
                  <a:pt x="923988" y="154559"/>
                </a:lnTo>
                <a:lnTo>
                  <a:pt x="923988" y="145580"/>
                </a:lnTo>
                <a:close/>
              </a:path>
              <a:path w="996314" h="278129">
                <a:moveTo>
                  <a:pt x="996302" y="165582"/>
                </a:moveTo>
                <a:lnTo>
                  <a:pt x="992276" y="161582"/>
                </a:lnTo>
                <a:lnTo>
                  <a:pt x="986751" y="163410"/>
                </a:lnTo>
                <a:lnTo>
                  <a:pt x="981011" y="165239"/>
                </a:lnTo>
                <a:lnTo>
                  <a:pt x="973874" y="167398"/>
                </a:lnTo>
                <a:lnTo>
                  <a:pt x="964171" y="170180"/>
                </a:lnTo>
                <a:lnTo>
                  <a:pt x="961618" y="186131"/>
                </a:lnTo>
                <a:lnTo>
                  <a:pt x="956741" y="202018"/>
                </a:lnTo>
                <a:lnTo>
                  <a:pt x="949121" y="218986"/>
                </a:lnTo>
                <a:lnTo>
                  <a:pt x="938364" y="238163"/>
                </a:lnTo>
                <a:lnTo>
                  <a:pt x="942378" y="241300"/>
                </a:lnTo>
                <a:lnTo>
                  <a:pt x="954138" y="235851"/>
                </a:lnTo>
                <a:lnTo>
                  <a:pt x="969391" y="215277"/>
                </a:lnTo>
                <a:lnTo>
                  <a:pt x="980909" y="197713"/>
                </a:lnTo>
                <a:lnTo>
                  <a:pt x="989584" y="181648"/>
                </a:lnTo>
                <a:lnTo>
                  <a:pt x="996302" y="1655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74652" y="4561903"/>
            <a:ext cx="1543596" cy="54350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39969" y="4964417"/>
            <a:ext cx="246481" cy="140982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7095249" y="4920944"/>
            <a:ext cx="527685" cy="259715"/>
            <a:chOff x="7095249" y="4920944"/>
            <a:chExt cx="527685" cy="259715"/>
          </a:xfrm>
        </p:grpSpPr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95249" y="4964429"/>
              <a:ext cx="156603" cy="2159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74839" y="4920944"/>
              <a:ext cx="347763" cy="184454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23020" y="5218493"/>
            <a:ext cx="1448320" cy="21457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92769" y="5606376"/>
            <a:ext cx="98666" cy="98666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2421864" y="5551170"/>
            <a:ext cx="504825" cy="209550"/>
            <a:chOff x="2421864" y="5551170"/>
            <a:chExt cx="504825" cy="209550"/>
          </a:xfrm>
        </p:grpSpPr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21864" y="5551170"/>
              <a:ext cx="185839" cy="2095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27909" y="5619737"/>
              <a:ext cx="298399" cy="138455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008490" y="5546153"/>
            <a:ext cx="1166228" cy="214579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4268266" y="5551170"/>
            <a:ext cx="677545" cy="209550"/>
            <a:chOff x="4268266" y="5551170"/>
            <a:chExt cx="677545" cy="209550"/>
          </a:xfrm>
        </p:grpSpPr>
        <p:pic>
          <p:nvPicPr>
            <p:cNvPr id="67" name="object 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68266" y="5604078"/>
              <a:ext cx="143687" cy="1502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432770" y="5556250"/>
              <a:ext cx="128206" cy="20447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80318" y="5556262"/>
              <a:ext cx="125056" cy="20445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26686" y="5551170"/>
              <a:ext cx="218846" cy="208940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037112" y="5546090"/>
            <a:ext cx="244830" cy="21461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359260" y="5546153"/>
            <a:ext cx="1448320" cy="214579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92769" y="5934037"/>
            <a:ext cx="98666" cy="9866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420416" y="5873813"/>
            <a:ext cx="1311071" cy="289483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820452" y="5873800"/>
            <a:ext cx="1174153" cy="2145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9328" y="833119"/>
            <a:ext cx="2276475" cy="522605"/>
          </a:xfrm>
          <a:custGeom>
            <a:avLst/>
            <a:gdLst/>
            <a:ahLst/>
            <a:cxnLst/>
            <a:rect l="l" t="t" r="r" b="b"/>
            <a:pathLst>
              <a:path w="2276475" h="522605">
                <a:moveTo>
                  <a:pt x="403860" y="177634"/>
                </a:moveTo>
                <a:lnTo>
                  <a:pt x="393230" y="108813"/>
                </a:lnTo>
                <a:lnTo>
                  <a:pt x="362458" y="58508"/>
                </a:lnTo>
                <a:lnTo>
                  <a:pt x="339521" y="40792"/>
                </a:lnTo>
                <a:lnTo>
                  <a:pt x="336562" y="38493"/>
                </a:lnTo>
                <a:lnTo>
                  <a:pt x="323215" y="32778"/>
                </a:lnTo>
                <a:lnTo>
                  <a:pt x="323215" y="192747"/>
                </a:lnTo>
                <a:lnTo>
                  <a:pt x="320700" y="230911"/>
                </a:lnTo>
                <a:lnTo>
                  <a:pt x="300977" y="291490"/>
                </a:lnTo>
                <a:lnTo>
                  <a:pt x="261493" y="330695"/>
                </a:lnTo>
                <a:lnTo>
                  <a:pt x="199085" y="349631"/>
                </a:lnTo>
                <a:lnTo>
                  <a:pt x="197548" y="349631"/>
                </a:lnTo>
                <a:lnTo>
                  <a:pt x="158127" y="351764"/>
                </a:lnTo>
                <a:lnTo>
                  <a:pt x="151079" y="351764"/>
                </a:lnTo>
                <a:lnTo>
                  <a:pt x="139839" y="351231"/>
                </a:lnTo>
                <a:lnTo>
                  <a:pt x="131038" y="350418"/>
                </a:lnTo>
                <a:lnTo>
                  <a:pt x="121551" y="349084"/>
                </a:lnTo>
                <a:lnTo>
                  <a:pt x="121551" y="42862"/>
                </a:lnTo>
                <a:lnTo>
                  <a:pt x="130543" y="41846"/>
                </a:lnTo>
                <a:lnTo>
                  <a:pt x="138684" y="41160"/>
                </a:lnTo>
                <a:lnTo>
                  <a:pt x="146735" y="40792"/>
                </a:lnTo>
                <a:lnTo>
                  <a:pt x="157518" y="40792"/>
                </a:lnTo>
                <a:lnTo>
                  <a:pt x="198932" y="43091"/>
                </a:lnTo>
                <a:lnTo>
                  <a:pt x="264769" y="62471"/>
                </a:lnTo>
                <a:lnTo>
                  <a:pt x="303466" y="99593"/>
                </a:lnTo>
                <a:lnTo>
                  <a:pt x="321068" y="155930"/>
                </a:lnTo>
                <a:lnTo>
                  <a:pt x="323215" y="192747"/>
                </a:lnTo>
                <a:lnTo>
                  <a:pt x="323215" y="32778"/>
                </a:lnTo>
                <a:lnTo>
                  <a:pt x="304571" y="24777"/>
                </a:lnTo>
                <a:lnTo>
                  <a:pt x="264820" y="16789"/>
                </a:lnTo>
                <a:lnTo>
                  <a:pt x="243459" y="15570"/>
                </a:lnTo>
                <a:lnTo>
                  <a:pt x="215646" y="13970"/>
                </a:lnTo>
                <a:lnTo>
                  <a:pt x="90004" y="15570"/>
                </a:lnTo>
                <a:lnTo>
                  <a:pt x="79857" y="15570"/>
                </a:lnTo>
                <a:lnTo>
                  <a:pt x="0" y="13970"/>
                </a:lnTo>
                <a:lnTo>
                  <a:pt x="0" y="34302"/>
                </a:lnTo>
                <a:lnTo>
                  <a:pt x="19900" y="35928"/>
                </a:lnTo>
                <a:lnTo>
                  <a:pt x="34594" y="38493"/>
                </a:lnTo>
                <a:lnTo>
                  <a:pt x="34226" y="38493"/>
                </a:lnTo>
                <a:lnTo>
                  <a:pt x="41871" y="45339"/>
                </a:lnTo>
                <a:lnTo>
                  <a:pt x="45072" y="60718"/>
                </a:lnTo>
                <a:lnTo>
                  <a:pt x="45491" y="79387"/>
                </a:lnTo>
                <a:lnTo>
                  <a:pt x="45529" y="81051"/>
                </a:lnTo>
                <a:lnTo>
                  <a:pt x="45631" y="330695"/>
                </a:lnTo>
                <a:lnTo>
                  <a:pt x="17754" y="369570"/>
                </a:lnTo>
                <a:lnTo>
                  <a:pt x="17754" y="381342"/>
                </a:lnTo>
                <a:lnTo>
                  <a:pt x="54584" y="380542"/>
                </a:lnTo>
                <a:lnTo>
                  <a:pt x="83019" y="379933"/>
                </a:lnTo>
                <a:lnTo>
                  <a:pt x="116039" y="379933"/>
                </a:lnTo>
                <a:lnTo>
                  <a:pt x="140804" y="380542"/>
                </a:lnTo>
                <a:lnTo>
                  <a:pt x="153263" y="381000"/>
                </a:lnTo>
                <a:lnTo>
                  <a:pt x="184988" y="381000"/>
                </a:lnTo>
                <a:lnTo>
                  <a:pt x="197053" y="379933"/>
                </a:lnTo>
                <a:lnTo>
                  <a:pt x="231762" y="376859"/>
                </a:lnTo>
                <a:lnTo>
                  <a:pt x="275323" y="364782"/>
                </a:lnTo>
                <a:lnTo>
                  <a:pt x="301371" y="351764"/>
                </a:lnTo>
                <a:lnTo>
                  <a:pt x="314452" y="345236"/>
                </a:lnTo>
                <a:lnTo>
                  <a:pt x="347929" y="318757"/>
                </a:lnTo>
                <a:lnTo>
                  <a:pt x="372313" y="289623"/>
                </a:lnTo>
                <a:lnTo>
                  <a:pt x="389801" y="256247"/>
                </a:lnTo>
                <a:lnTo>
                  <a:pt x="400329" y="218859"/>
                </a:lnTo>
                <a:lnTo>
                  <a:pt x="403860" y="177634"/>
                </a:lnTo>
                <a:close/>
              </a:path>
              <a:path w="2276475" h="522605">
                <a:moveTo>
                  <a:pt x="556958" y="40030"/>
                </a:moveTo>
                <a:lnTo>
                  <a:pt x="553834" y="24549"/>
                </a:lnTo>
                <a:lnTo>
                  <a:pt x="545325" y="11811"/>
                </a:lnTo>
                <a:lnTo>
                  <a:pt x="532676" y="3175"/>
                </a:lnTo>
                <a:lnTo>
                  <a:pt x="517207" y="0"/>
                </a:lnTo>
                <a:lnTo>
                  <a:pt x="501002" y="3022"/>
                </a:lnTo>
                <a:lnTo>
                  <a:pt x="488048" y="11353"/>
                </a:lnTo>
                <a:lnTo>
                  <a:pt x="479412" y="23888"/>
                </a:lnTo>
                <a:lnTo>
                  <a:pt x="476288" y="39509"/>
                </a:lnTo>
                <a:lnTo>
                  <a:pt x="479412" y="55308"/>
                </a:lnTo>
                <a:lnTo>
                  <a:pt x="488061" y="68262"/>
                </a:lnTo>
                <a:lnTo>
                  <a:pt x="500811" y="76885"/>
                </a:lnTo>
                <a:lnTo>
                  <a:pt x="516623" y="80060"/>
                </a:lnTo>
                <a:lnTo>
                  <a:pt x="532218" y="76885"/>
                </a:lnTo>
                <a:lnTo>
                  <a:pt x="545058" y="68262"/>
                </a:lnTo>
                <a:lnTo>
                  <a:pt x="553745" y="55524"/>
                </a:lnTo>
                <a:lnTo>
                  <a:pt x="556958" y="40030"/>
                </a:lnTo>
                <a:close/>
              </a:path>
              <a:path w="2276475" h="522605">
                <a:moveTo>
                  <a:pt x="589749" y="360692"/>
                </a:moveTo>
                <a:lnTo>
                  <a:pt x="552246" y="342798"/>
                </a:lnTo>
                <a:lnTo>
                  <a:pt x="551573" y="325412"/>
                </a:lnTo>
                <a:lnTo>
                  <a:pt x="551573" y="130276"/>
                </a:lnTo>
                <a:lnTo>
                  <a:pt x="546201" y="127012"/>
                </a:lnTo>
                <a:lnTo>
                  <a:pt x="508558" y="138709"/>
                </a:lnTo>
                <a:lnTo>
                  <a:pt x="471195" y="146862"/>
                </a:lnTo>
                <a:lnTo>
                  <a:pt x="455853" y="148805"/>
                </a:lnTo>
                <a:lnTo>
                  <a:pt x="454240" y="148805"/>
                </a:lnTo>
                <a:lnTo>
                  <a:pt x="451548" y="149339"/>
                </a:lnTo>
                <a:lnTo>
                  <a:pt x="447789" y="149872"/>
                </a:lnTo>
                <a:lnTo>
                  <a:pt x="447789" y="168935"/>
                </a:lnTo>
                <a:lnTo>
                  <a:pt x="471982" y="170573"/>
                </a:lnTo>
                <a:lnTo>
                  <a:pt x="479374" y="172440"/>
                </a:lnTo>
                <a:lnTo>
                  <a:pt x="483603" y="177876"/>
                </a:lnTo>
                <a:lnTo>
                  <a:pt x="485508" y="189026"/>
                </a:lnTo>
                <a:lnTo>
                  <a:pt x="485965" y="208064"/>
                </a:lnTo>
                <a:lnTo>
                  <a:pt x="485952" y="325412"/>
                </a:lnTo>
                <a:lnTo>
                  <a:pt x="466610" y="359625"/>
                </a:lnTo>
                <a:lnTo>
                  <a:pt x="447789" y="360692"/>
                </a:lnTo>
                <a:lnTo>
                  <a:pt x="447789" y="381025"/>
                </a:lnTo>
                <a:lnTo>
                  <a:pt x="512762" y="379526"/>
                </a:lnTo>
                <a:lnTo>
                  <a:pt x="527964" y="379526"/>
                </a:lnTo>
                <a:lnTo>
                  <a:pt x="589749" y="381025"/>
                </a:lnTo>
                <a:lnTo>
                  <a:pt x="589749" y="379526"/>
                </a:lnTo>
                <a:lnTo>
                  <a:pt x="589749" y="360692"/>
                </a:lnTo>
                <a:close/>
              </a:path>
              <a:path w="2276475" h="522605">
                <a:moveTo>
                  <a:pt x="901636" y="132880"/>
                </a:moveTo>
                <a:lnTo>
                  <a:pt x="850011" y="134518"/>
                </a:lnTo>
                <a:lnTo>
                  <a:pt x="833081" y="134200"/>
                </a:lnTo>
                <a:lnTo>
                  <a:pt x="821093" y="133921"/>
                </a:lnTo>
                <a:lnTo>
                  <a:pt x="810526" y="133527"/>
                </a:lnTo>
                <a:lnTo>
                  <a:pt x="797852" y="132880"/>
                </a:lnTo>
                <a:lnTo>
                  <a:pt x="797852" y="153314"/>
                </a:lnTo>
                <a:lnTo>
                  <a:pt x="818286" y="154393"/>
                </a:lnTo>
                <a:lnTo>
                  <a:pt x="825817" y="154927"/>
                </a:lnTo>
                <a:lnTo>
                  <a:pt x="830656" y="158686"/>
                </a:lnTo>
                <a:lnTo>
                  <a:pt x="830656" y="169964"/>
                </a:lnTo>
                <a:lnTo>
                  <a:pt x="793013" y="266623"/>
                </a:lnTo>
                <a:lnTo>
                  <a:pt x="774192" y="309575"/>
                </a:lnTo>
                <a:lnTo>
                  <a:pt x="726871" y="190906"/>
                </a:lnTo>
                <a:lnTo>
                  <a:pt x="723417" y="181800"/>
                </a:lnTo>
                <a:lnTo>
                  <a:pt x="721080" y="174396"/>
                </a:lnTo>
                <a:lnTo>
                  <a:pt x="719759" y="168414"/>
                </a:lnTo>
                <a:lnTo>
                  <a:pt x="719340" y="163525"/>
                </a:lnTo>
                <a:lnTo>
                  <a:pt x="719340" y="158153"/>
                </a:lnTo>
                <a:lnTo>
                  <a:pt x="723646" y="154927"/>
                </a:lnTo>
                <a:lnTo>
                  <a:pt x="731710" y="154393"/>
                </a:lnTo>
                <a:lnTo>
                  <a:pt x="753757" y="153314"/>
                </a:lnTo>
                <a:lnTo>
                  <a:pt x="753757" y="132880"/>
                </a:lnTo>
                <a:lnTo>
                  <a:pt x="684390" y="134518"/>
                </a:lnTo>
                <a:lnTo>
                  <a:pt x="678154" y="134493"/>
                </a:lnTo>
                <a:lnTo>
                  <a:pt x="667181" y="134315"/>
                </a:lnTo>
                <a:lnTo>
                  <a:pt x="647331" y="133832"/>
                </a:lnTo>
                <a:lnTo>
                  <a:pt x="614476" y="132880"/>
                </a:lnTo>
                <a:lnTo>
                  <a:pt x="614476" y="153314"/>
                </a:lnTo>
                <a:lnTo>
                  <a:pt x="653745" y="187680"/>
                </a:lnTo>
                <a:lnTo>
                  <a:pt x="730643" y="381000"/>
                </a:lnTo>
                <a:lnTo>
                  <a:pt x="776884" y="381000"/>
                </a:lnTo>
                <a:lnTo>
                  <a:pt x="792607" y="339788"/>
                </a:lnTo>
                <a:lnTo>
                  <a:pt x="866152" y="174269"/>
                </a:lnTo>
                <a:lnTo>
                  <a:pt x="901636" y="153314"/>
                </a:lnTo>
                <a:lnTo>
                  <a:pt x="901636" y="132880"/>
                </a:lnTo>
                <a:close/>
              </a:path>
              <a:path w="2276475" h="522605">
                <a:moveTo>
                  <a:pt x="1154925" y="220370"/>
                </a:moveTo>
                <a:lnTo>
                  <a:pt x="1147660" y="181305"/>
                </a:lnTo>
                <a:lnTo>
                  <a:pt x="1095019" y="132410"/>
                </a:lnTo>
                <a:lnTo>
                  <a:pt x="1086637" y="131064"/>
                </a:lnTo>
                <a:lnTo>
                  <a:pt x="1086637" y="230809"/>
                </a:lnTo>
                <a:lnTo>
                  <a:pt x="1041463" y="232410"/>
                </a:lnTo>
                <a:lnTo>
                  <a:pt x="1037628" y="232410"/>
                </a:lnTo>
                <a:lnTo>
                  <a:pt x="1020470" y="231736"/>
                </a:lnTo>
                <a:lnTo>
                  <a:pt x="1013498" y="231343"/>
                </a:lnTo>
                <a:lnTo>
                  <a:pt x="996289" y="230809"/>
                </a:lnTo>
                <a:lnTo>
                  <a:pt x="999718" y="196748"/>
                </a:lnTo>
                <a:lnTo>
                  <a:pt x="1008049" y="173596"/>
                </a:lnTo>
                <a:lnTo>
                  <a:pt x="1021918" y="160401"/>
                </a:lnTo>
                <a:lnTo>
                  <a:pt x="1041996" y="156210"/>
                </a:lnTo>
                <a:lnTo>
                  <a:pt x="1061745" y="160401"/>
                </a:lnTo>
                <a:lnTo>
                  <a:pt x="1075397" y="173596"/>
                </a:lnTo>
                <a:lnTo>
                  <a:pt x="1083513" y="196748"/>
                </a:lnTo>
                <a:lnTo>
                  <a:pt x="1086637" y="230809"/>
                </a:lnTo>
                <a:lnTo>
                  <a:pt x="1086637" y="131064"/>
                </a:lnTo>
                <a:lnTo>
                  <a:pt x="1053287" y="125704"/>
                </a:lnTo>
                <a:lnTo>
                  <a:pt x="1039990" y="126441"/>
                </a:lnTo>
                <a:lnTo>
                  <a:pt x="1028001" y="128701"/>
                </a:lnTo>
                <a:lnTo>
                  <a:pt x="980694" y="153238"/>
                </a:lnTo>
                <a:lnTo>
                  <a:pt x="941832" y="194183"/>
                </a:lnTo>
                <a:lnTo>
                  <a:pt x="929690" y="256565"/>
                </a:lnTo>
                <a:lnTo>
                  <a:pt x="929792" y="259118"/>
                </a:lnTo>
                <a:lnTo>
                  <a:pt x="937564" y="314350"/>
                </a:lnTo>
                <a:lnTo>
                  <a:pt x="961123" y="355320"/>
                </a:lnTo>
                <a:lnTo>
                  <a:pt x="999693" y="380250"/>
                </a:lnTo>
                <a:lnTo>
                  <a:pt x="1052741" y="388645"/>
                </a:lnTo>
                <a:lnTo>
                  <a:pt x="1074102" y="387540"/>
                </a:lnTo>
                <a:lnTo>
                  <a:pt x="1093812" y="383768"/>
                </a:lnTo>
                <a:lnTo>
                  <a:pt x="1114221" y="376682"/>
                </a:lnTo>
                <a:lnTo>
                  <a:pt x="1137716" y="365620"/>
                </a:lnTo>
                <a:lnTo>
                  <a:pt x="1144651" y="350520"/>
                </a:lnTo>
                <a:lnTo>
                  <a:pt x="1149477" y="340055"/>
                </a:lnTo>
                <a:lnTo>
                  <a:pt x="1149540" y="339915"/>
                </a:lnTo>
                <a:lnTo>
                  <a:pt x="1143088" y="331876"/>
                </a:lnTo>
                <a:lnTo>
                  <a:pt x="1125613" y="340639"/>
                </a:lnTo>
                <a:lnTo>
                  <a:pt x="1110208" y="346405"/>
                </a:lnTo>
                <a:lnTo>
                  <a:pt x="1095514" y="349567"/>
                </a:lnTo>
                <a:lnTo>
                  <a:pt x="1080173" y="350520"/>
                </a:lnTo>
                <a:lnTo>
                  <a:pt x="1059675" y="347802"/>
                </a:lnTo>
                <a:lnTo>
                  <a:pt x="1024724" y="327939"/>
                </a:lnTo>
                <a:lnTo>
                  <a:pt x="1003134" y="289496"/>
                </a:lnTo>
                <a:lnTo>
                  <a:pt x="999502" y="259118"/>
                </a:lnTo>
                <a:lnTo>
                  <a:pt x="1069949" y="259118"/>
                </a:lnTo>
                <a:lnTo>
                  <a:pt x="1091920" y="258508"/>
                </a:lnTo>
                <a:lnTo>
                  <a:pt x="1112634" y="256565"/>
                </a:lnTo>
                <a:lnTo>
                  <a:pt x="1133233" y="253225"/>
                </a:lnTo>
                <a:lnTo>
                  <a:pt x="1154912" y="248361"/>
                </a:lnTo>
                <a:lnTo>
                  <a:pt x="1154912" y="232410"/>
                </a:lnTo>
                <a:lnTo>
                  <a:pt x="1154925" y="220370"/>
                </a:lnTo>
                <a:close/>
              </a:path>
              <a:path w="2276475" h="522605">
                <a:moveTo>
                  <a:pt x="1385468" y="130162"/>
                </a:moveTo>
                <a:lnTo>
                  <a:pt x="1380096" y="128028"/>
                </a:lnTo>
                <a:lnTo>
                  <a:pt x="1373085" y="126936"/>
                </a:lnTo>
                <a:lnTo>
                  <a:pt x="1365567" y="126936"/>
                </a:lnTo>
                <a:lnTo>
                  <a:pt x="1319860" y="155181"/>
                </a:lnTo>
                <a:lnTo>
                  <a:pt x="1296200" y="180746"/>
                </a:lnTo>
                <a:lnTo>
                  <a:pt x="1296200" y="130149"/>
                </a:lnTo>
                <a:lnTo>
                  <a:pt x="1290802" y="126949"/>
                </a:lnTo>
                <a:lnTo>
                  <a:pt x="1253159" y="138658"/>
                </a:lnTo>
                <a:lnTo>
                  <a:pt x="1241158" y="142062"/>
                </a:lnTo>
                <a:lnTo>
                  <a:pt x="1229017" y="144653"/>
                </a:lnTo>
                <a:lnTo>
                  <a:pt x="1213751" y="147053"/>
                </a:lnTo>
                <a:lnTo>
                  <a:pt x="1192377" y="149834"/>
                </a:lnTo>
                <a:lnTo>
                  <a:pt x="1192377" y="168897"/>
                </a:lnTo>
                <a:lnTo>
                  <a:pt x="1230109" y="188963"/>
                </a:lnTo>
                <a:lnTo>
                  <a:pt x="1230566" y="208000"/>
                </a:lnTo>
                <a:lnTo>
                  <a:pt x="1230566" y="325310"/>
                </a:lnTo>
                <a:lnTo>
                  <a:pt x="1211211" y="359600"/>
                </a:lnTo>
                <a:lnTo>
                  <a:pt x="1192377" y="360667"/>
                </a:lnTo>
                <a:lnTo>
                  <a:pt x="1192377" y="381000"/>
                </a:lnTo>
                <a:lnTo>
                  <a:pt x="1261770" y="379387"/>
                </a:lnTo>
                <a:lnTo>
                  <a:pt x="1267193" y="379412"/>
                </a:lnTo>
                <a:lnTo>
                  <a:pt x="1277759" y="379590"/>
                </a:lnTo>
                <a:lnTo>
                  <a:pt x="1300632" y="380072"/>
                </a:lnTo>
                <a:lnTo>
                  <a:pt x="1342974" y="381000"/>
                </a:lnTo>
                <a:lnTo>
                  <a:pt x="1342974" y="360667"/>
                </a:lnTo>
                <a:lnTo>
                  <a:pt x="1300416" y="353326"/>
                </a:lnTo>
                <a:lnTo>
                  <a:pt x="1296174" y="325412"/>
                </a:lnTo>
                <a:lnTo>
                  <a:pt x="1296174" y="219633"/>
                </a:lnTo>
                <a:lnTo>
                  <a:pt x="1299959" y="207302"/>
                </a:lnTo>
                <a:lnTo>
                  <a:pt x="1309827" y="196316"/>
                </a:lnTo>
                <a:lnTo>
                  <a:pt x="1323632" y="188429"/>
                </a:lnTo>
                <a:lnTo>
                  <a:pt x="1339215" y="185420"/>
                </a:lnTo>
                <a:lnTo>
                  <a:pt x="1348613" y="186601"/>
                </a:lnTo>
                <a:lnTo>
                  <a:pt x="1356753" y="190169"/>
                </a:lnTo>
                <a:lnTo>
                  <a:pt x="1363789" y="196113"/>
                </a:lnTo>
                <a:lnTo>
                  <a:pt x="1369860" y="204419"/>
                </a:lnTo>
                <a:lnTo>
                  <a:pt x="1382776" y="199072"/>
                </a:lnTo>
                <a:lnTo>
                  <a:pt x="1385468" y="130162"/>
                </a:lnTo>
                <a:close/>
              </a:path>
              <a:path w="2276475" h="522605">
                <a:moveTo>
                  <a:pt x="1603590" y="296316"/>
                </a:moveTo>
                <a:lnTo>
                  <a:pt x="1587588" y="251218"/>
                </a:lnTo>
                <a:lnTo>
                  <a:pt x="1535277" y="227063"/>
                </a:lnTo>
                <a:lnTo>
                  <a:pt x="1491195" y="217398"/>
                </a:lnTo>
                <a:lnTo>
                  <a:pt x="1477721" y="213017"/>
                </a:lnTo>
                <a:lnTo>
                  <a:pt x="1468539" y="206806"/>
                </a:lnTo>
                <a:lnTo>
                  <a:pt x="1463281" y="198386"/>
                </a:lnTo>
                <a:lnTo>
                  <a:pt x="1461617" y="187337"/>
                </a:lnTo>
                <a:lnTo>
                  <a:pt x="1464919" y="172821"/>
                </a:lnTo>
                <a:lnTo>
                  <a:pt x="1474381" y="161823"/>
                </a:lnTo>
                <a:lnTo>
                  <a:pt x="1489290" y="154851"/>
                </a:lnTo>
                <a:lnTo>
                  <a:pt x="1508950" y="152412"/>
                </a:lnTo>
                <a:lnTo>
                  <a:pt x="1525104" y="154178"/>
                </a:lnTo>
                <a:lnTo>
                  <a:pt x="1539798" y="158851"/>
                </a:lnTo>
                <a:lnTo>
                  <a:pt x="1550771" y="165544"/>
                </a:lnTo>
                <a:lnTo>
                  <a:pt x="1555737" y="173329"/>
                </a:lnTo>
                <a:lnTo>
                  <a:pt x="1561109" y="204431"/>
                </a:lnTo>
                <a:lnTo>
                  <a:pt x="1580489" y="204419"/>
                </a:lnTo>
                <a:lnTo>
                  <a:pt x="1584782" y="139280"/>
                </a:lnTo>
                <a:lnTo>
                  <a:pt x="1538058" y="127635"/>
                </a:lnTo>
                <a:lnTo>
                  <a:pt x="1518653" y="127000"/>
                </a:lnTo>
                <a:lnTo>
                  <a:pt x="1470545" y="132372"/>
                </a:lnTo>
                <a:lnTo>
                  <a:pt x="1435506" y="148209"/>
                </a:lnTo>
                <a:lnTo>
                  <a:pt x="1414068" y="174129"/>
                </a:lnTo>
                <a:lnTo>
                  <a:pt x="1406804" y="209689"/>
                </a:lnTo>
                <a:lnTo>
                  <a:pt x="1410411" y="233845"/>
                </a:lnTo>
                <a:lnTo>
                  <a:pt x="1421180" y="253111"/>
                </a:lnTo>
                <a:lnTo>
                  <a:pt x="1439011" y="267449"/>
                </a:lnTo>
                <a:lnTo>
                  <a:pt x="1463802" y="276796"/>
                </a:lnTo>
                <a:lnTo>
                  <a:pt x="1510042" y="288074"/>
                </a:lnTo>
                <a:lnTo>
                  <a:pt x="1525765" y="293217"/>
                </a:lnTo>
                <a:lnTo>
                  <a:pt x="1536255" y="300164"/>
                </a:lnTo>
                <a:lnTo>
                  <a:pt x="1542110" y="309524"/>
                </a:lnTo>
                <a:lnTo>
                  <a:pt x="1543926" y="321894"/>
                </a:lnTo>
                <a:lnTo>
                  <a:pt x="1540421" y="339001"/>
                </a:lnTo>
                <a:lnTo>
                  <a:pt x="1530477" y="352031"/>
                </a:lnTo>
                <a:lnTo>
                  <a:pt x="1514881" y="360324"/>
                </a:lnTo>
                <a:lnTo>
                  <a:pt x="1494447" y="363232"/>
                </a:lnTo>
                <a:lnTo>
                  <a:pt x="1476794" y="361657"/>
                </a:lnTo>
                <a:lnTo>
                  <a:pt x="1461300" y="356704"/>
                </a:lnTo>
                <a:lnTo>
                  <a:pt x="1447330" y="348005"/>
                </a:lnTo>
                <a:lnTo>
                  <a:pt x="1434211" y="335203"/>
                </a:lnTo>
                <a:lnTo>
                  <a:pt x="1431505" y="298005"/>
                </a:lnTo>
                <a:lnTo>
                  <a:pt x="1410525" y="298005"/>
                </a:lnTo>
                <a:lnTo>
                  <a:pt x="1406779" y="373634"/>
                </a:lnTo>
                <a:lnTo>
                  <a:pt x="1449247" y="385165"/>
                </a:lnTo>
                <a:lnTo>
                  <a:pt x="1490129" y="388658"/>
                </a:lnTo>
                <a:lnTo>
                  <a:pt x="1536433" y="382003"/>
                </a:lnTo>
                <a:lnTo>
                  <a:pt x="1572260" y="363220"/>
                </a:lnTo>
                <a:lnTo>
                  <a:pt x="1595386" y="334073"/>
                </a:lnTo>
                <a:lnTo>
                  <a:pt x="1603590" y="296316"/>
                </a:lnTo>
                <a:close/>
              </a:path>
              <a:path w="2276475" h="522605">
                <a:moveTo>
                  <a:pt x="1752028" y="40030"/>
                </a:moveTo>
                <a:lnTo>
                  <a:pt x="1748904" y="24549"/>
                </a:lnTo>
                <a:lnTo>
                  <a:pt x="1740395" y="11811"/>
                </a:lnTo>
                <a:lnTo>
                  <a:pt x="1727746" y="3175"/>
                </a:lnTo>
                <a:lnTo>
                  <a:pt x="1712277" y="0"/>
                </a:lnTo>
                <a:lnTo>
                  <a:pt x="1696072" y="3022"/>
                </a:lnTo>
                <a:lnTo>
                  <a:pt x="1683118" y="11353"/>
                </a:lnTo>
                <a:lnTo>
                  <a:pt x="1674482" y="23888"/>
                </a:lnTo>
                <a:lnTo>
                  <a:pt x="1671358" y="39509"/>
                </a:lnTo>
                <a:lnTo>
                  <a:pt x="1674482" y="55308"/>
                </a:lnTo>
                <a:lnTo>
                  <a:pt x="1683131" y="68262"/>
                </a:lnTo>
                <a:lnTo>
                  <a:pt x="1695881" y="76885"/>
                </a:lnTo>
                <a:lnTo>
                  <a:pt x="1711693" y="80060"/>
                </a:lnTo>
                <a:lnTo>
                  <a:pt x="1727288" y="76885"/>
                </a:lnTo>
                <a:lnTo>
                  <a:pt x="1740128" y="68262"/>
                </a:lnTo>
                <a:lnTo>
                  <a:pt x="1748815" y="55524"/>
                </a:lnTo>
                <a:lnTo>
                  <a:pt x="1752028" y="40030"/>
                </a:lnTo>
                <a:close/>
              </a:path>
              <a:path w="2276475" h="522605">
                <a:moveTo>
                  <a:pt x="1784819" y="360692"/>
                </a:moveTo>
                <a:lnTo>
                  <a:pt x="1747316" y="342798"/>
                </a:lnTo>
                <a:lnTo>
                  <a:pt x="1746643" y="325412"/>
                </a:lnTo>
                <a:lnTo>
                  <a:pt x="1746643" y="130276"/>
                </a:lnTo>
                <a:lnTo>
                  <a:pt x="1741271" y="127012"/>
                </a:lnTo>
                <a:lnTo>
                  <a:pt x="1703628" y="138709"/>
                </a:lnTo>
                <a:lnTo>
                  <a:pt x="1666265" y="146862"/>
                </a:lnTo>
                <a:lnTo>
                  <a:pt x="1650923" y="148805"/>
                </a:lnTo>
                <a:lnTo>
                  <a:pt x="1649310" y="148805"/>
                </a:lnTo>
                <a:lnTo>
                  <a:pt x="1646618" y="149339"/>
                </a:lnTo>
                <a:lnTo>
                  <a:pt x="1642859" y="149872"/>
                </a:lnTo>
                <a:lnTo>
                  <a:pt x="1642859" y="168935"/>
                </a:lnTo>
                <a:lnTo>
                  <a:pt x="1667052" y="170573"/>
                </a:lnTo>
                <a:lnTo>
                  <a:pt x="1674444" y="172440"/>
                </a:lnTo>
                <a:lnTo>
                  <a:pt x="1678673" y="177876"/>
                </a:lnTo>
                <a:lnTo>
                  <a:pt x="1680578" y="189026"/>
                </a:lnTo>
                <a:lnTo>
                  <a:pt x="1681035" y="208064"/>
                </a:lnTo>
                <a:lnTo>
                  <a:pt x="1681022" y="325412"/>
                </a:lnTo>
                <a:lnTo>
                  <a:pt x="1661680" y="359625"/>
                </a:lnTo>
                <a:lnTo>
                  <a:pt x="1642859" y="360692"/>
                </a:lnTo>
                <a:lnTo>
                  <a:pt x="1642859" y="381025"/>
                </a:lnTo>
                <a:lnTo>
                  <a:pt x="1707832" y="379526"/>
                </a:lnTo>
                <a:lnTo>
                  <a:pt x="1723034" y="379526"/>
                </a:lnTo>
                <a:lnTo>
                  <a:pt x="1784819" y="381025"/>
                </a:lnTo>
                <a:lnTo>
                  <a:pt x="1784819" y="379526"/>
                </a:lnTo>
                <a:lnTo>
                  <a:pt x="1784819" y="360692"/>
                </a:lnTo>
                <a:close/>
              </a:path>
              <a:path w="2276475" h="522605">
                <a:moveTo>
                  <a:pt x="1977885" y="347433"/>
                </a:moveTo>
                <a:lnTo>
                  <a:pt x="1973580" y="337235"/>
                </a:lnTo>
                <a:lnTo>
                  <a:pt x="1966379" y="340563"/>
                </a:lnTo>
                <a:lnTo>
                  <a:pt x="1960397" y="342696"/>
                </a:lnTo>
                <a:lnTo>
                  <a:pt x="1954822" y="343814"/>
                </a:lnTo>
                <a:lnTo>
                  <a:pt x="1948840" y="344144"/>
                </a:lnTo>
                <a:lnTo>
                  <a:pt x="1932965" y="342392"/>
                </a:lnTo>
                <a:lnTo>
                  <a:pt x="1922691" y="336562"/>
                </a:lnTo>
                <a:lnTo>
                  <a:pt x="1917153" y="325780"/>
                </a:lnTo>
                <a:lnTo>
                  <a:pt x="1915502" y="309206"/>
                </a:lnTo>
                <a:lnTo>
                  <a:pt x="1915502" y="181279"/>
                </a:lnTo>
                <a:lnTo>
                  <a:pt x="1972513" y="181279"/>
                </a:lnTo>
                <a:lnTo>
                  <a:pt x="1976818" y="146342"/>
                </a:lnTo>
                <a:lnTo>
                  <a:pt x="1915515" y="149567"/>
                </a:lnTo>
                <a:lnTo>
                  <a:pt x="1915515" y="118389"/>
                </a:lnTo>
                <a:lnTo>
                  <a:pt x="1915833" y="98729"/>
                </a:lnTo>
                <a:lnTo>
                  <a:pt x="1916925" y="81241"/>
                </a:lnTo>
                <a:lnTo>
                  <a:pt x="1918906" y="64046"/>
                </a:lnTo>
                <a:lnTo>
                  <a:pt x="1921967" y="45288"/>
                </a:lnTo>
                <a:lnTo>
                  <a:pt x="1914436" y="39839"/>
                </a:lnTo>
                <a:lnTo>
                  <a:pt x="1898954" y="46926"/>
                </a:lnTo>
                <a:lnTo>
                  <a:pt x="1883841" y="53301"/>
                </a:lnTo>
                <a:lnTo>
                  <a:pt x="1867623" y="59664"/>
                </a:lnTo>
                <a:lnTo>
                  <a:pt x="1848827" y="66751"/>
                </a:lnTo>
                <a:lnTo>
                  <a:pt x="1849831" y="84670"/>
                </a:lnTo>
                <a:lnTo>
                  <a:pt x="1850504" y="97713"/>
                </a:lnTo>
                <a:lnTo>
                  <a:pt x="1850859" y="107632"/>
                </a:lnTo>
                <a:lnTo>
                  <a:pt x="1850974" y="116179"/>
                </a:lnTo>
                <a:lnTo>
                  <a:pt x="1850974" y="148424"/>
                </a:lnTo>
                <a:lnTo>
                  <a:pt x="1815477" y="171538"/>
                </a:lnTo>
                <a:lnTo>
                  <a:pt x="1815477" y="183362"/>
                </a:lnTo>
                <a:lnTo>
                  <a:pt x="1849894" y="181216"/>
                </a:lnTo>
                <a:lnTo>
                  <a:pt x="1849894" y="320395"/>
                </a:lnTo>
                <a:lnTo>
                  <a:pt x="1853730" y="351243"/>
                </a:lnTo>
                <a:lnTo>
                  <a:pt x="1865693" y="372452"/>
                </a:lnTo>
                <a:lnTo>
                  <a:pt x="1886419" y="384708"/>
                </a:lnTo>
                <a:lnTo>
                  <a:pt x="1916582" y="388632"/>
                </a:lnTo>
                <a:lnTo>
                  <a:pt x="1928393" y="387959"/>
                </a:lnTo>
                <a:lnTo>
                  <a:pt x="1938489" y="386029"/>
                </a:lnTo>
                <a:lnTo>
                  <a:pt x="1946363" y="382993"/>
                </a:lnTo>
                <a:lnTo>
                  <a:pt x="1951532" y="378993"/>
                </a:lnTo>
                <a:lnTo>
                  <a:pt x="1977885" y="347433"/>
                </a:lnTo>
                <a:close/>
              </a:path>
              <a:path w="2276475" h="522605">
                <a:moveTo>
                  <a:pt x="2276335" y="132905"/>
                </a:moveTo>
                <a:lnTo>
                  <a:pt x="2226322" y="134543"/>
                </a:lnTo>
                <a:lnTo>
                  <a:pt x="2222284" y="134442"/>
                </a:lnTo>
                <a:lnTo>
                  <a:pt x="2197277" y="133629"/>
                </a:lnTo>
                <a:lnTo>
                  <a:pt x="2176310" y="132905"/>
                </a:lnTo>
                <a:lnTo>
                  <a:pt x="2176310" y="153352"/>
                </a:lnTo>
                <a:lnTo>
                  <a:pt x="2202662" y="154965"/>
                </a:lnTo>
                <a:lnTo>
                  <a:pt x="2208568" y="159258"/>
                </a:lnTo>
                <a:lnTo>
                  <a:pt x="2208568" y="168402"/>
                </a:lnTo>
                <a:lnTo>
                  <a:pt x="2207488" y="174307"/>
                </a:lnTo>
                <a:lnTo>
                  <a:pt x="2152091" y="312420"/>
                </a:lnTo>
                <a:lnTo>
                  <a:pt x="2106917" y="195275"/>
                </a:lnTo>
                <a:lnTo>
                  <a:pt x="2106917" y="194741"/>
                </a:lnTo>
                <a:lnTo>
                  <a:pt x="2103691" y="187210"/>
                </a:lnTo>
                <a:lnTo>
                  <a:pt x="2099386" y="176999"/>
                </a:lnTo>
                <a:lnTo>
                  <a:pt x="2097773" y="172161"/>
                </a:lnTo>
                <a:lnTo>
                  <a:pt x="2097773" y="159804"/>
                </a:lnTo>
                <a:lnTo>
                  <a:pt x="2103691" y="154965"/>
                </a:lnTo>
                <a:lnTo>
                  <a:pt x="2111756" y="154432"/>
                </a:lnTo>
                <a:lnTo>
                  <a:pt x="2130602" y="153339"/>
                </a:lnTo>
                <a:lnTo>
                  <a:pt x="2130602" y="132892"/>
                </a:lnTo>
                <a:lnTo>
                  <a:pt x="2059622" y="134531"/>
                </a:lnTo>
                <a:lnTo>
                  <a:pt x="2053361" y="134505"/>
                </a:lnTo>
                <a:lnTo>
                  <a:pt x="2042210" y="134327"/>
                </a:lnTo>
                <a:lnTo>
                  <a:pt x="2021878" y="133845"/>
                </a:lnTo>
                <a:lnTo>
                  <a:pt x="1988096" y="132892"/>
                </a:lnTo>
                <a:lnTo>
                  <a:pt x="1988096" y="153339"/>
                </a:lnTo>
                <a:lnTo>
                  <a:pt x="2023706" y="170815"/>
                </a:lnTo>
                <a:lnTo>
                  <a:pt x="2114473" y="401091"/>
                </a:lnTo>
                <a:lnTo>
                  <a:pt x="2102104" y="431177"/>
                </a:lnTo>
                <a:lnTo>
                  <a:pt x="2091715" y="451751"/>
                </a:lnTo>
                <a:lnTo>
                  <a:pt x="2079574" y="467118"/>
                </a:lnTo>
                <a:lnTo>
                  <a:pt x="2066328" y="476745"/>
                </a:lnTo>
                <a:lnTo>
                  <a:pt x="2052624" y="480072"/>
                </a:lnTo>
                <a:lnTo>
                  <a:pt x="2042579" y="478942"/>
                </a:lnTo>
                <a:lnTo>
                  <a:pt x="2033193" y="475424"/>
                </a:lnTo>
                <a:lnTo>
                  <a:pt x="2024113" y="469315"/>
                </a:lnTo>
                <a:lnTo>
                  <a:pt x="2014982" y="460413"/>
                </a:lnTo>
                <a:lnTo>
                  <a:pt x="2009063" y="462534"/>
                </a:lnTo>
                <a:lnTo>
                  <a:pt x="1999386" y="512991"/>
                </a:lnTo>
                <a:lnTo>
                  <a:pt x="2038642" y="522020"/>
                </a:lnTo>
                <a:lnTo>
                  <a:pt x="2065451" y="516509"/>
                </a:lnTo>
                <a:lnTo>
                  <a:pt x="2089785" y="499618"/>
                </a:lnTo>
                <a:lnTo>
                  <a:pt x="2112213" y="470865"/>
                </a:lnTo>
                <a:lnTo>
                  <a:pt x="2133282" y="429729"/>
                </a:lnTo>
                <a:lnTo>
                  <a:pt x="2240305" y="181292"/>
                </a:lnTo>
                <a:lnTo>
                  <a:pt x="2245410" y="171475"/>
                </a:lnTo>
                <a:lnTo>
                  <a:pt x="2250922" y="163855"/>
                </a:lnTo>
                <a:lnTo>
                  <a:pt x="2256637" y="158661"/>
                </a:lnTo>
                <a:lnTo>
                  <a:pt x="2262352" y="156070"/>
                </a:lnTo>
                <a:lnTo>
                  <a:pt x="2276335" y="153390"/>
                </a:lnTo>
                <a:lnTo>
                  <a:pt x="2276335" y="132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2318" y="833119"/>
            <a:ext cx="3158490" cy="389255"/>
          </a:xfrm>
          <a:custGeom>
            <a:avLst/>
            <a:gdLst/>
            <a:ahLst/>
            <a:cxnLst/>
            <a:rect l="l" t="t" r="r" b="b"/>
            <a:pathLst>
              <a:path w="3158490" h="389255">
                <a:moveTo>
                  <a:pt x="503339" y="13995"/>
                </a:moveTo>
                <a:lnTo>
                  <a:pt x="452755" y="15417"/>
                </a:lnTo>
                <a:lnTo>
                  <a:pt x="444754" y="15595"/>
                </a:lnTo>
                <a:lnTo>
                  <a:pt x="440423" y="15608"/>
                </a:lnTo>
                <a:lnTo>
                  <a:pt x="436130" y="15595"/>
                </a:lnTo>
                <a:lnTo>
                  <a:pt x="428269" y="15417"/>
                </a:lnTo>
                <a:lnTo>
                  <a:pt x="378650" y="13995"/>
                </a:lnTo>
                <a:lnTo>
                  <a:pt x="368782" y="37388"/>
                </a:lnTo>
                <a:lnTo>
                  <a:pt x="361861" y="53619"/>
                </a:lnTo>
                <a:lnTo>
                  <a:pt x="356743" y="65214"/>
                </a:lnTo>
                <a:lnTo>
                  <a:pt x="352336" y="74688"/>
                </a:lnTo>
                <a:lnTo>
                  <a:pt x="254050" y="277571"/>
                </a:lnTo>
                <a:lnTo>
                  <a:pt x="169189" y="100457"/>
                </a:lnTo>
                <a:lnTo>
                  <a:pt x="163423" y="88392"/>
                </a:lnTo>
                <a:lnTo>
                  <a:pt x="155282" y="71145"/>
                </a:lnTo>
                <a:lnTo>
                  <a:pt x="144030" y="46939"/>
                </a:lnTo>
                <a:lnTo>
                  <a:pt x="128905" y="14008"/>
                </a:lnTo>
                <a:lnTo>
                  <a:pt x="64452" y="15074"/>
                </a:lnTo>
                <a:lnTo>
                  <a:pt x="57289" y="14986"/>
                </a:lnTo>
                <a:lnTo>
                  <a:pt x="48729" y="14744"/>
                </a:lnTo>
                <a:lnTo>
                  <a:pt x="27393" y="14008"/>
                </a:lnTo>
                <a:lnTo>
                  <a:pt x="0" y="14008"/>
                </a:lnTo>
                <a:lnTo>
                  <a:pt x="0" y="34340"/>
                </a:lnTo>
                <a:lnTo>
                  <a:pt x="19900" y="35966"/>
                </a:lnTo>
                <a:lnTo>
                  <a:pt x="34137" y="38455"/>
                </a:lnTo>
                <a:lnTo>
                  <a:pt x="41871" y="45339"/>
                </a:lnTo>
                <a:lnTo>
                  <a:pt x="45072" y="60667"/>
                </a:lnTo>
                <a:lnTo>
                  <a:pt x="45707" y="88442"/>
                </a:lnTo>
                <a:lnTo>
                  <a:pt x="45707" y="306946"/>
                </a:lnTo>
                <a:lnTo>
                  <a:pt x="41871" y="350062"/>
                </a:lnTo>
                <a:lnTo>
                  <a:pt x="0" y="360692"/>
                </a:lnTo>
                <a:lnTo>
                  <a:pt x="0" y="381038"/>
                </a:lnTo>
                <a:lnTo>
                  <a:pt x="29997" y="380301"/>
                </a:lnTo>
                <a:lnTo>
                  <a:pt x="46443" y="379920"/>
                </a:lnTo>
                <a:lnTo>
                  <a:pt x="55130" y="379780"/>
                </a:lnTo>
                <a:lnTo>
                  <a:pt x="61849" y="379768"/>
                </a:lnTo>
                <a:lnTo>
                  <a:pt x="72326" y="379844"/>
                </a:lnTo>
                <a:lnTo>
                  <a:pt x="86855" y="380085"/>
                </a:lnTo>
                <a:lnTo>
                  <a:pt x="104190" y="380479"/>
                </a:lnTo>
                <a:lnTo>
                  <a:pt x="123151" y="381038"/>
                </a:lnTo>
                <a:lnTo>
                  <a:pt x="123151" y="360692"/>
                </a:lnTo>
                <a:lnTo>
                  <a:pt x="81280" y="350240"/>
                </a:lnTo>
                <a:lnTo>
                  <a:pt x="77444" y="306806"/>
                </a:lnTo>
                <a:lnTo>
                  <a:pt x="77444" y="82905"/>
                </a:lnTo>
                <a:lnTo>
                  <a:pt x="201129" y="340245"/>
                </a:lnTo>
                <a:lnTo>
                  <a:pt x="220497" y="384822"/>
                </a:lnTo>
                <a:lnTo>
                  <a:pt x="238772" y="384822"/>
                </a:lnTo>
                <a:lnTo>
                  <a:pt x="245325" y="369074"/>
                </a:lnTo>
                <a:lnTo>
                  <a:pt x="251269" y="355422"/>
                </a:lnTo>
                <a:lnTo>
                  <a:pt x="259041" y="338759"/>
                </a:lnTo>
                <a:lnTo>
                  <a:pt x="271043" y="313931"/>
                </a:lnTo>
                <a:lnTo>
                  <a:pt x="381812" y="83426"/>
                </a:lnTo>
                <a:lnTo>
                  <a:pt x="381812" y="306793"/>
                </a:lnTo>
                <a:lnTo>
                  <a:pt x="381330" y="334619"/>
                </a:lnTo>
                <a:lnTo>
                  <a:pt x="378371" y="349415"/>
                </a:lnTo>
                <a:lnTo>
                  <a:pt x="370687" y="355650"/>
                </a:lnTo>
                <a:lnTo>
                  <a:pt x="356006" y="357797"/>
                </a:lnTo>
                <a:lnTo>
                  <a:pt x="336105" y="359410"/>
                </a:lnTo>
                <a:lnTo>
                  <a:pt x="336105" y="381012"/>
                </a:lnTo>
                <a:lnTo>
                  <a:pt x="374002" y="380288"/>
                </a:lnTo>
                <a:lnTo>
                  <a:pt x="395312" y="379907"/>
                </a:lnTo>
                <a:lnTo>
                  <a:pt x="407860" y="379768"/>
                </a:lnTo>
                <a:lnTo>
                  <a:pt x="419455" y="379742"/>
                </a:lnTo>
                <a:lnTo>
                  <a:pt x="431114" y="379768"/>
                </a:lnTo>
                <a:lnTo>
                  <a:pt x="443852" y="379907"/>
                </a:lnTo>
                <a:lnTo>
                  <a:pt x="465353" y="380288"/>
                </a:lnTo>
                <a:lnTo>
                  <a:pt x="503326" y="381012"/>
                </a:lnTo>
                <a:lnTo>
                  <a:pt x="503339" y="359410"/>
                </a:lnTo>
                <a:lnTo>
                  <a:pt x="460692" y="349440"/>
                </a:lnTo>
                <a:lnTo>
                  <a:pt x="457238" y="306933"/>
                </a:lnTo>
                <a:lnTo>
                  <a:pt x="457238" y="88430"/>
                </a:lnTo>
                <a:lnTo>
                  <a:pt x="461098" y="45326"/>
                </a:lnTo>
                <a:lnTo>
                  <a:pt x="503339" y="34328"/>
                </a:lnTo>
                <a:lnTo>
                  <a:pt x="503339" y="13995"/>
                </a:lnTo>
                <a:close/>
              </a:path>
              <a:path w="3158490" h="389255">
                <a:moveTo>
                  <a:pt x="777049" y="361188"/>
                </a:moveTo>
                <a:lnTo>
                  <a:pt x="760907" y="359587"/>
                </a:lnTo>
                <a:lnTo>
                  <a:pt x="753630" y="357124"/>
                </a:lnTo>
                <a:lnTo>
                  <a:pt x="749134" y="351891"/>
                </a:lnTo>
                <a:lnTo>
                  <a:pt x="747090" y="343700"/>
                </a:lnTo>
                <a:lnTo>
                  <a:pt x="746747" y="342328"/>
                </a:lnTo>
                <a:lnTo>
                  <a:pt x="746709" y="341617"/>
                </a:lnTo>
                <a:lnTo>
                  <a:pt x="745858" y="327190"/>
                </a:lnTo>
                <a:lnTo>
                  <a:pt x="745845" y="315645"/>
                </a:lnTo>
                <a:lnTo>
                  <a:pt x="745439" y="303199"/>
                </a:lnTo>
                <a:lnTo>
                  <a:pt x="745121" y="292392"/>
                </a:lnTo>
                <a:lnTo>
                  <a:pt x="744855" y="280695"/>
                </a:lnTo>
                <a:lnTo>
                  <a:pt x="744943" y="254431"/>
                </a:lnTo>
                <a:lnTo>
                  <a:pt x="745096" y="246862"/>
                </a:lnTo>
                <a:lnTo>
                  <a:pt x="745845" y="218668"/>
                </a:lnTo>
                <a:lnTo>
                  <a:pt x="746379" y="211709"/>
                </a:lnTo>
                <a:lnTo>
                  <a:pt x="746315" y="202806"/>
                </a:lnTo>
                <a:lnTo>
                  <a:pt x="723430" y="147180"/>
                </a:lnTo>
                <a:lnTo>
                  <a:pt x="659739" y="126987"/>
                </a:lnTo>
                <a:lnTo>
                  <a:pt x="642937" y="128104"/>
                </a:lnTo>
                <a:lnTo>
                  <a:pt x="626491" y="131470"/>
                </a:lnTo>
                <a:lnTo>
                  <a:pt x="610552" y="137134"/>
                </a:lnTo>
                <a:lnTo>
                  <a:pt x="595261" y="145148"/>
                </a:lnTo>
                <a:lnTo>
                  <a:pt x="566788" y="162229"/>
                </a:lnTo>
                <a:lnTo>
                  <a:pt x="566788" y="199072"/>
                </a:lnTo>
                <a:lnTo>
                  <a:pt x="582917" y="202806"/>
                </a:lnTo>
                <a:lnTo>
                  <a:pt x="594753" y="176339"/>
                </a:lnTo>
                <a:lnTo>
                  <a:pt x="598258" y="173621"/>
                </a:lnTo>
                <a:lnTo>
                  <a:pt x="605510" y="171246"/>
                </a:lnTo>
                <a:lnTo>
                  <a:pt x="615162" y="169570"/>
                </a:lnTo>
                <a:lnTo>
                  <a:pt x="625944" y="168922"/>
                </a:lnTo>
                <a:lnTo>
                  <a:pt x="649478" y="172631"/>
                </a:lnTo>
                <a:lnTo>
                  <a:pt x="666267" y="184086"/>
                </a:lnTo>
                <a:lnTo>
                  <a:pt x="676605" y="203771"/>
                </a:lnTo>
                <a:lnTo>
                  <a:pt x="680796" y="232194"/>
                </a:lnTo>
                <a:lnTo>
                  <a:pt x="680796" y="254431"/>
                </a:lnTo>
                <a:lnTo>
                  <a:pt x="680796" y="317550"/>
                </a:lnTo>
                <a:lnTo>
                  <a:pt x="671525" y="327190"/>
                </a:lnTo>
                <a:lnTo>
                  <a:pt x="659879" y="334810"/>
                </a:lnTo>
                <a:lnTo>
                  <a:pt x="647141" y="339813"/>
                </a:lnTo>
                <a:lnTo>
                  <a:pt x="634542" y="341617"/>
                </a:lnTo>
                <a:lnTo>
                  <a:pt x="622998" y="339293"/>
                </a:lnTo>
                <a:lnTo>
                  <a:pt x="614375" y="332600"/>
                </a:lnTo>
                <a:lnTo>
                  <a:pt x="609092" y="322199"/>
                </a:lnTo>
                <a:lnTo>
                  <a:pt x="608977" y="321995"/>
                </a:lnTo>
                <a:lnTo>
                  <a:pt x="607123" y="307924"/>
                </a:lnTo>
                <a:lnTo>
                  <a:pt x="609282" y="292392"/>
                </a:lnTo>
                <a:lnTo>
                  <a:pt x="609396" y="291541"/>
                </a:lnTo>
                <a:lnTo>
                  <a:pt x="656602" y="260870"/>
                </a:lnTo>
                <a:lnTo>
                  <a:pt x="680796" y="254431"/>
                </a:lnTo>
                <a:lnTo>
                  <a:pt x="680796" y="232194"/>
                </a:lnTo>
                <a:lnTo>
                  <a:pt x="633463" y="241833"/>
                </a:lnTo>
                <a:lnTo>
                  <a:pt x="590499" y="253873"/>
                </a:lnTo>
                <a:lnTo>
                  <a:pt x="546341" y="292392"/>
                </a:lnTo>
                <a:lnTo>
                  <a:pt x="541502" y="322199"/>
                </a:lnTo>
                <a:lnTo>
                  <a:pt x="545579" y="350901"/>
                </a:lnTo>
                <a:lnTo>
                  <a:pt x="557631" y="371703"/>
                </a:lnTo>
                <a:lnTo>
                  <a:pt x="577342" y="384365"/>
                </a:lnTo>
                <a:lnTo>
                  <a:pt x="604418" y="388632"/>
                </a:lnTo>
                <a:lnTo>
                  <a:pt x="612762" y="388239"/>
                </a:lnTo>
                <a:lnTo>
                  <a:pt x="620014" y="387032"/>
                </a:lnTo>
                <a:lnTo>
                  <a:pt x="626033" y="385038"/>
                </a:lnTo>
                <a:lnTo>
                  <a:pt x="630770" y="382219"/>
                </a:lnTo>
                <a:lnTo>
                  <a:pt x="680796" y="343700"/>
                </a:lnTo>
                <a:lnTo>
                  <a:pt x="678103" y="376745"/>
                </a:lnTo>
                <a:lnTo>
                  <a:pt x="680796" y="381012"/>
                </a:lnTo>
                <a:lnTo>
                  <a:pt x="723976" y="379831"/>
                </a:lnTo>
                <a:lnTo>
                  <a:pt x="735304" y="379831"/>
                </a:lnTo>
                <a:lnTo>
                  <a:pt x="777049" y="381012"/>
                </a:lnTo>
                <a:lnTo>
                  <a:pt x="777049" y="379831"/>
                </a:lnTo>
                <a:lnTo>
                  <a:pt x="777049" y="361188"/>
                </a:lnTo>
                <a:close/>
              </a:path>
              <a:path w="3158490" h="389255">
                <a:moveTo>
                  <a:pt x="916698" y="40030"/>
                </a:moveTo>
                <a:lnTo>
                  <a:pt x="913574" y="24549"/>
                </a:lnTo>
                <a:lnTo>
                  <a:pt x="905065" y="11811"/>
                </a:lnTo>
                <a:lnTo>
                  <a:pt x="892416" y="3175"/>
                </a:lnTo>
                <a:lnTo>
                  <a:pt x="876947" y="0"/>
                </a:lnTo>
                <a:lnTo>
                  <a:pt x="860742" y="3022"/>
                </a:lnTo>
                <a:lnTo>
                  <a:pt x="847788" y="11353"/>
                </a:lnTo>
                <a:lnTo>
                  <a:pt x="839152" y="23888"/>
                </a:lnTo>
                <a:lnTo>
                  <a:pt x="836028" y="39509"/>
                </a:lnTo>
                <a:lnTo>
                  <a:pt x="839152" y="55308"/>
                </a:lnTo>
                <a:lnTo>
                  <a:pt x="847801" y="68262"/>
                </a:lnTo>
                <a:lnTo>
                  <a:pt x="860552" y="76885"/>
                </a:lnTo>
                <a:lnTo>
                  <a:pt x="876363" y="80060"/>
                </a:lnTo>
                <a:lnTo>
                  <a:pt x="891959" y="76885"/>
                </a:lnTo>
                <a:lnTo>
                  <a:pt x="904798" y="68262"/>
                </a:lnTo>
                <a:lnTo>
                  <a:pt x="913485" y="55524"/>
                </a:lnTo>
                <a:lnTo>
                  <a:pt x="916698" y="40030"/>
                </a:lnTo>
                <a:close/>
              </a:path>
              <a:path w="3158490" h="389255">
                <a:moveTo>
                  <a:pt x="949490" y="360692"/>
                </a:moveTo>
                <a:lnTo>
                  <a:pt x="911987" y="342798"/>
                </a:lnTo>
                <a:lnTo>
                  <a:pt x="911313" y="325412"/>
                </a:lnTo>
                <a:lnTo>
                  <a:pt x="911313" y="130276"/>
                </a:lnTo>
                <a:lnTo>
                  <a:pt x="905941" y="127012"/>
                </a:lnTo>
                <a:lnTo>
                  <a:pt x="868299" y="138709"/>
                </a:lnTo>
                <a:lnTo>
                  <a:pt x="830935" y="146862"/>
                </a:lnTo>
                <a:lnTo>
                  <a:pt x="815594" y="148805"/>
                </a:lnTo>
                <a:lnTo>
                  <a:pt x="813981" y="148805"/>
                </a:lnTo>
                <a:lnTo>
                  <a:pt x="811288" y="149339"/>
                </a:lnTo>
                <a:lnTo>
                  <a:pt x="807529" y="149872"/>
                </a:lnTo>
                <a:lnTo>
                  <a:pt x="807529" y="168935"/>
                </a:lnTo>
                <a:lnTo>
                  <a:pt x="831723" y="170573"/>
                </a:lnTo>
                <a:lnTo>
                  <a:pt x="839114" y="172440"/>
                </a:lnTo>
                <a:lnTo>
                  <a:pt x="843343" y="177876"/>
                </a:lnTo>
                <a:lnTo>
                  <a:pt x="845248" y="189026"/>
                </a:lnTo>
                <a:lnTo>
                  <a:pt x="845705" y="208064"/>
                </a:lnTo>
                <a:lnTo>
                  <a:pt x="845693" y="325412"/>
                </a:lnTo>
                <a:lnTo>
                  <a:pt x="826350" y="359625"/>
                </a:lnTo>
                <a:lnTo>
                  <a:pt x="807529" y="360692"/>
                </a:lnTo>
                <a:lnTo>
                  <a:pt x="807529" y="381025"/>
                </a:lnTo>
                <a:lnTo>
                  <a:pt x="872502" y="379526"/>
                </a:lnTo>
                <a:lnTo>
                  <a:pt x="887704" y="379526"/>
                </a:lnTo>
                <a:lnTo>
                  <a:pt x="949490" y="381025"/>
                </a:lnTo>
                <a:lnTo>
                  <a:pt x="949490" y="379526"/>
                </a:lnTo>
                <a:lnTo>
                  <a:pt x="949490" y="360692"/>
                </a:lnTo>
                <a:close/>
              </a:path>
              <a:path w="3158490" h="389255">
                <a:moveTo>
                  <a:pt x="1283970" y="360667"/>
                </a:moveTo>
                <a:lnTo>
                  <a:pt x="1247533" y="342760"/>
                </a:lnTo>
                <a:lnTo>
                  <a:pt x="1246860" y="325374"/>
                </a:lnTo>
                <a:lnTo>
                  <a:pt x="1246860" y="225920"/>
                </a:lnTo>
                <a:lnTo>
                  <a:pt x="1245882" y="198704"/>
                </a:lnTo>
                <a:lnTo>
                  <a:pt x="1228039" y="149453"/>
                </a:lnTo>
                <a:lnTo>
                  <a:pt x="1184554" y="128473"/>
                </a:lnTo>
                <a:lnTo>
                  <a:pt x="1165656" y="127000"/>
                </a:lnTo>
                <a:lnTo>
                  <a:pt x="1154176" y="127596"/>
                </a:lnTo>
                <a:lnTo>
                  <a:pt x="1144003" y="129451"/>
                </a:lnTo>
                <a:lnTo>
                  <a:pt x="1135253" y="132600"/>
                </a:lnTo>
                <a:lnTo>
                  <a:pt x="1128014" y="137083"/>
                </a:lnTo>
                <a:lnTo>
                  <a:pt x="1084999" y="170014"/>
                </a:lnTo>
                <a:lnTo>
                  <a:pt x="1084999" y="130187"/>
                </a:lnTo>
                <a:lnTo>
                  <a:pt x="1081773" y="126987"/>
                </a:lnTo>
                <a:lnTo>
                  <a:pt x="1046619" y="138036"/>
                </a:lnTo>
                <a:lnTo>
                  <a:pt x="1021600" y="144716"/>
                </a:lnTo>
                <a:lnTo>
                  <a:pt x="1001534" y="148285"/>
                </a:lnTo>
                <a:lnTo>
                  <a:pt x="981214" y="149987"/>
                </a:lnTo>
                <a:lnTo>
                  <a:pt x="981214" y="169227"/>
                </a:lnTo>
                <a:lnTo>
                  <a:pt x="1018933" y="189268"/>
                </a:lnTo>
                <a:lnTo>
                  <a:pt x="1019390" y="208280"/>
                </a:lnTo>
                <a:lnTo>
                  <a:pt x="1019390" y="325374"/>
                </a:lnTo>
                <a:lnTo>
                  <a:pt x="1000036" y="359600"/>
                </a:lnTo>
                <a:lnTo>
                  <a:pt x="981214" y="360667"/>
                </a:lnTo>
                <a:lnTo>
                  <a:pt x="981214" y="381000"/>
                </a:lnTo>
                <a:lnTo>
                  <a:pt x="1050582" y="379730"/>
                </a:lnTo>
                <a:lnTo>
                  <a:pt x="1061389" y="379818"/>
                </a:lnTo>
                <a:lnTo>
                  <a:pt x="1077391" y="380060"/>
                </a:lnTo>
                <a:lnTo>
                  <a:pt x="1098143" y="380453"/>
                </a:lnTo>
                <a:lnTo>
                  <a:pt x="1123175" y="381000"/>
                </a:lnTo>
                <a:lnTo>
                  <a:pt x="1123175" y="360667"/>
                </a:lnTo>
                <a:lnTo>
                  <a:pt x="1085672" y="342747"/>
                </a:lnTo>
                <a:lnTo>
                  <a:pt x="1084986" y="325335"/>
                </a:lnTo>
                <a:lnTo>
                  <a:pt x="1084999" y="209156"/>
                </a:lnTo>
                <a:lnTo>
                  <a:pt x="1088809" y="195567"/>
                </a:lnTo>
                <a:lnTo>
                  <a:pt x="1098969" y="183921"/>
                </a:lnTo>
                <a:lnTo>
                  <a:pt x="1113574" y="175793"/>
                </a:lnTo>
                <a:lnTo>
                  <a:pt x="1130706" y="172732"/>
                </a:lnTo>
                <a:lnTo>
                  <a:pt x="1153579" y="176352"/>
                </a:lnTo>
                <a:lnTo>
                  <a:pt x="1169289" y="187515"/>
                </a:lnTo>
                <a:lnTo>
                  <a:pt x="1178344" y="206717"/>
                </a:lnTo>
                <a:lnTo>
                  <a:pt x="1181252" y="234480"/>
                </a:lnTo>
                <a:lnTo>
                  <a:pt x="1181252" y="381000"/>
                </a:lnTo>
                <a:lnTo>
                  <a:pt x="1213713" y="380047"/>
                </a:lnTo>
                <a:lnTo>
                  <a:pt x="1222768" y="379818"/>
                </a:lnTo>
                <a:lnTo>
                  <a:pt x="1229652" y="379730"/>
                </a:lnTo>
                <a:lnTo>
                  <a:pt x="1234732" y="379755"/>
                </a:lnTo>
                <a:lnTo>
                  <a:pt x="1242085" y="379895"/>
                </a:lnTo>
                <a:lnTo>
                  <a:pt x="1256792" y="380276"/>
                </a:lnTo>
                <a:lnTo>
                  <a:pt x="1283970" y="381000"/>
                </a:lnTo>
                <a:lnTo>
                  <a:pt x="1283970" y="360667"/>
                </a:lnTo>
                <a:close/>
              </a:path>
              <a:path w="3158490" h="389255">
                <a:moveTo>
                  <a:pt x="1471485" y="347433"/>
                </a:moveTo>
                <a:lnTo>
                  <a:pt x="1467180" y="337235"/>
                </a:lnTo>
                <a:lnTo>
                  <a:pt x="1459979" y="340563"/>
                </a:lnTo>
                <a:lnTo>
                  <a:pt x="1453997" y="342696"/>
                </a:lnTo>
                <a:lnTo>
                  <a:pt x="1448422" y="343814"/>
                </a:lnTo>
                <a:lnTo>
                  <a:pt x="1442440" y="344144"/>
                </a:lnTo>
                <a:lnTo>
                  <a:pt x="1426565" y="342392"/>
                </a:lnTo>
                <a:lnTo>
                  <a:pt x="1416291" y="336562"/>
                </a:lnTo>
                <a:lnTo>
                  <a:pt x="1410754" y="325780"/>
                </a:lnTo>
                <a:lnTo>
                  <a:pt x="1409103" y="309206"/>
                </a:lnTo>
                <a:lnTo>
                  <a:pt x="1409103" y="181279"/>
                </a:lnTo>
                <a:lnTo>
                  <a:pt x="1466113" y="181279"/>
                </a:lnTo>
                <a:lnTo>
                  <a:pt x="1470406" y="146342"/>
                </a:lnTo>
                <a:lnTo>
                  <a:pt x="1409115" y="149567"/>
                </a:lnTo>
                <a:lnTo>
                  <a:pt x="1409115" y="118389"/>
                </a:lnTo>
                <a:lnTo>
                  <a:pt x="1409433" y="98729"/>
                </a:lnTo>
                <a:lnTo>
                  <a:pt x="1410525" y="81241"/>
                </a:lnTo>
                <a:lnTo>
                  <a:pt x="1412506" y="64046"/>
                </a:lnTo>
                <a:lnTo>
                  <a:pt x="1415567" y="45288"/>
                </a:lnTo>
                <a:lnTo>
                  <a:pt x="1408036" y="39839"/>
                </a:lnTo>
                <a:lnTo>
                  <a:pt x="1392555" y="46926"/>
                </a:lnTo>
                <a:lnTo>
                  <a:pt x="1377442" y="53301"/>
                </a:lnTo>
                <a:lnTo>
                  <a:pt x="1361224" y="59664"/>
                </a:lnTo>
                <a:lnTo>
                  <a:pt x="1342428" y="66751"/>
                </a:lnTo>
                <a:lnTo>
                  <a:pt x="1343431" y="84670"/>
                </a:lnTo>
                <a:lnTo>
                  <a:pt x="1344104" y="97713"/>
                </a:lnTo>
                <a:lnTo>
                  <a:pt x="1344460" y="107632"/>
                </a:lnTo>
                <a:lnTo>
                  <a:pt x="1344574" y="116179"/>
                </a:lnTo>
                <a:lnTo>
                  <a:pt x="1344574" y="148424"/>
                </a:lnTo>
                <a:lnTo>
                  <a:pt x="1309077" y="171538"/>
                </a:lnTo>
                <a:lnTo>
                  <a:pt x="1309077" y="183362"/>
                </a:lnTo>
                <a:lnTo>
                  <a:pt x="1343494" y="181216"/>
                </a:lnTo>
                <a:lnTo>
                  <a:pt x="1343494" y="320395"/>
                </a:lnTo>
                <a:lnTo>
                  <a:pt x="1347330" y="351243"/>
                </a:lnTo>
                <a:lnTo>
                  <a:pt x="1359281" y="372452"/>
                </a:lnTo>
                <a:lnTo>
                  <a:pt x="1380020" y="384708"/>
                </a:lnTo>
                <a:lnTo>
                  <a:pt x="1410182" y="388632"/>
                </a:lnTo>
                <a:lnTo>
                  <a:pt x="1421993" y="387959"/>
                </a:lnTo>
                <a:lnTo>
                  <a:pt x="1432090" y="386029"/>
                </a:lnTo>
                <a:lnTo>
                  <a:pt x="1439964" y="382993"/>
                </a:lnTo>
                <a:lnTo>
                  <a:pt x="1445133" y="378993"/>
                </a:lnTo>
                <a:lnTo>
                  <a:pt x="1471485" y="347433"/>
                </a:lnTo>
                <a:close/>
              </a:path>
              <a:path w="3158490" h="389255">
                <a:moveTo>
                  <a:pt x="1724215" y="220370"/>
                </a:moveTo>
                <a:lnTo>
                  <a:pt x="1716951" y="181305"/>
                </a:lnTo>
                <a:lnTo>
                  <a:pt x="1664309" y="132410"/>
                </a:lnTo>
                <a:lnTo>
                  <a:pt x="1655927" y="131064"/>
                </a:lnTo>
                <a:lnTo>
                  <a:pt x="1655927" y="230809"/>
                </a:lnTo>
                <a:lnTo>
                  <a:pt x="1610753" y="232410"/>
                </a:lnTo>
                <a:lnTo>
                  <a:pt x="1606918" y="232410"/>
                </a:lnTo>
                <a:lnTo>
                  <a:pt x="1589760" y="231736"/>
                </a:lnTo>
                <a:lnTo>
                  <a:pt x="1582788" y="231343"/>
                </a:lnTo>
                <a:lnTo>
                  <a:pt x="1565579" y="230809"/>
                </a:lnTo>
                <a:lnTo>
                  <a:pt x="1569008" y="196748"/>
                </a:lnTo>
                <a:lnTo>
                  <a:pt x="1577340" y="173596"/>
                </a:lnTo>
                <a:lnTo>
                  <a:pt x="1591208" y="160401"/>
                </a:lnTo>
                <a:lnTo>
                  <a:pt x="1611287" y="156210"/>
                </a:lnTo>
                <a:lnTo>
                  <a:pt x="1631035" y="160401"/>
                </a:lnTo>
                <a:lnTo>
                  <a:pt x="1644688" y="173596"/>
                </a:lnTo>
                <a:lnTo>
                  <a:pt x="1652803" y="196748"/>
                </a:lnTo>
                <a:lnTo>
                  <a:pt x="1655927" y="230809"/>
                </a:lnTo>
                <a:lnTo>
                  <a:pt x="1655927" y="131064"/>
                </a:lnTo>
                <a:lnTo>
                  <a:pt x="1622577" y="125704"/>
                </a:lnTo>
                <a:lnTo>
                  <a:pt x="1609280" y="126441"/>
                </a:lnTo>
                <a:lnTo>
                  <a:pt x="1597291" y="128701"/>
                </a:lnTo>
                <a:lnTo>
                  <a:pt x="1549984" y="153238"/>
                </a:lnTo>
                <a:lnTo>
                  <a:pt x="1511122" y="194183"/>
                </a:lnTo>
                <a:lnTo>
                  <a:pt x="1498981" y="256565"/>
                </a:lnTo>
                <a:lnTo>
                  <a:pt x="1499082" y="259118"/>
                </a:lnTo>
                <a:lnTo>
                  <a:pt x="1506855" y="314350"/>
                </a:lnTo>
                <a:lnTo>
                  <a:pt x="1530413" y="355320"/>
                </a:lnTo>
                <a:lnTo>
                  <a:pt x="1568983" y="380250"/>
                </a:lnTo>
                <a:lnTo>
                  <a:pt x="1622031" y="388645"/>
                </a:lnTo>
                <a:lnTo>
                  <a:pt x="1643392" y="387540"/>
                </a:lnTo>
                <a:lnTo>
                  <a:pt x="1663103" y="383768"/>
                </a:lnTo>
                <a:lnTo>
                  <a:pt x="1683512" y="376682"/>
                </a:lnTo>
                <a:lnTo>
                  <a:pt x="1707007" y="365620"/>
                </a:lnTo>
                <a:lnTo>
                  <a:pt x="1713941" y="350520"/>
                </a:lnTo>
                <a:lnTo>
                  <a:pt x="1718767" y="340055"/>
                </a:lnTo>
                <a:lnTo>
                  <a:pt x="1718830" y="339915"/>
                </a:lnTo>
                <a:lnTo>
                  <a:pt x="1712379" y="331876"/>
                </a:lnTo>
                <a:lnTo>
                  <a:pt x="1694903" y="340639"/>
                </a:lnTo>
                <a:lnTo>
                  <a:pt x="1679498" y="346405"/>
                </a:lnTo>
                <a:lnTo>
                  <a:pt x="1664804" y="349567"/>
                </a:lnTo>
                <a:lnTo>
                  <a:pt x="1649463" y="350520"/>
                </a:lnTo>
                <a:lnTo>
                  <a:pt x="1628965" y="347802"/>
                </a:lnTo>
                <a:lnTo>
                  <a:pt x="1594015" y="327939"/>
                </a:lnTo>
                <a:lnTo>
                  <a:pt x="1572425" y="289496"/>
                </a:lnTo>
                <a:lnTo>
                  <a:pt x="1568792" y="259118"/>
                </a:lnTo>
                <a:lnTo>
                  <a:pt x="1639239" y="259118"/>
                </a:lnTo>
                <a:lnTo>
                  <a:pt x="1661210" y="258508"/>
                </a:lnTo>
                <a:lnTo>
                  <a:pt x="1681924" y="256565"/>
                </a:lnTo>
                <a:lnTo>
                  <a:pt x="1702523" y="253225"/>
                </a:lnTo>
                <a:lnTo>
                  <a:pt x="1724202" y="248361"/>
                </a:lnTo>
                <a:lnTo>
                  <a:pt x="1724202" y="232410"/>
                </a:lnTo>
                <a:lnTo>
                  <a:pt x="1724215" y="220370"/>
                </a:lnTo>
                <a:close/>
              </a:path>
              <a:path w="3158490" h="389255">
                <a:moveTo>
                  <a:pt x="2059940" y="360667"/>
                </a:moveTo>
                <a:lnTo>
                  <a:pt x="2023503" y="342760"/>
                </a:lnTo>
                <a:lnTo>
                  <a:pt x="2022830" y="325374"/>
                </a:lnTo>
                <a:lnTo>
                  <a:pt x="2022830" y="225920"/>
                </a:lnTo>
                <a:lnTo>
                  <a:pt x="2021852" y="198704"/>
                </a:lnTo>
                <a:lnTo>
                  <a:pt x="2004009" y="149453"/>
                </a:lnTo>
                <a:lnTo>
                  <a:pt x="1960524" y="128473"/>
                </a:lnTo>
                <a:lnTo>
                  <a:pt x="1941626" y="127000"/>
                </a:lnTo>
                <a:lnTo>
                  <a:pt x="1930146" y="127596"/>
                </a:lnTo>
                <a:lnTo>
                  <a:pt x="1919973" y="129451"/>
                </a:lnTo>
                <a:lnTo>
                  <a:pt x="1911223" y="132600"/>
                </a:lnTo>
                <a:lnTo>
                  <a:pt x="1903984" y="137083"/>
                </a:lnTo>
                <a:lnTo>
                  <a:pt x="1860969" y="170014"/>
                </a:lnTo>
                <a:lnTo>
                  <a:pt x="1860969" y="130187"/>
                </a:lnTo>
                <a:lnTo>
                  <a:pt x="1857743" y="126987"/>
                </a:lnTo>
                <a:lnTo>
                  <a:pt x="1822589" y="138036"/>
                </a:lnTo>
                <a:lnTo>
                  <a:pt x="1797570" y="144716"/>
                </a:lnTo>
                <a:lnTo>
                  <a:pt x="1777504" y="148285"/>
                </a:lnTo>
                <a:lnTo>
                  <a:pt x="1757184" y="149987"/>
                </a:lnTo>
                <a:lnTo>
                  <a:pt x="1757184" y="169227"/>
                </a:lnTo>
                <a:lnTo>
                  <a:pt x="1794903" y="189268"/>
                </a:lnTo>
                <a:lnTo>
                  <a:pt x="1795360" y="208280"/>
                </a:lnTo>
                <a:lnTo>
                  <a:pt x="1795360" y="325374"/>
                </a:lnTo>
                <a:lnTo>
                  <a:pt x="1775993" y="359600"/>
                </a:lnTo>
                <a:lnTo>
                  <a:pt x="1757184" y="360667"/>
                </a:lnTo>
                <a:lnTo>
                  <a:pt x="1757184" y="381000"/>
                </a:lnTo>
                <a:lnTo>
                  <a:pt x="1826552" y="379730"/>
                </a:lnTo>
                <a:lnTo>
                  <a:pt x="1837359" y="379818"/>
                </a:lnTo>
                <a:lnTo>
                  <a:pt x="1853361" y="380060"/>
                </a:lnTo>
                <a:lnTo>
                  <a:pt x="1874113" y="380453"/>
                </a:lnTo>
                <a:lnTo>
                  <a:pt x="1899132" y="381000"/>
                </a:lnTo>
                <a:lnTo>
                  <a:pt x="1899132" y="360667"/>
                </a:lnTo>
                <a:lnTo>
                  <a:pt x="1861642" y="342747"/>
                </a:lnTo>
                <a:lnTo>
                  <a:pt x="1860969" y="325335"/>
                </a:lnTo>
                <a:lnTo>
                  <a:pt x="1860969" y="209156"/>
                </a:lnTo>
                <a:lnTo>
                  <a:pt x="1864779" y="195567"/>
                </a:lnTo>
                <a:lnTo>
                  <a:pt x="1874939" y="183921"/>
                </a:lnTo>
                <a:lnTo>
                  <a:pt x="1889544" y="175793"/>
                </a:lnTo>
                <a:lnTo>
                  <a:pt x="1906676" y="172732"/>
                </a:lnTo>
                <a:lnTo>
                  <a:pt x="1929549" y="176352"/>
                </a:lnTo>
                <a:lnTo>
                  <a:pt x="1945259" y="187515"/>
                </a:lnTo>
                <a:lnTo>
                  <a:pt x="1954314" y="206717"/>
                </a:lnTo>
                <a:lnTo>
                  <a:pt x="1957222" y="234480"/>
                </a:lnTo>
                <a:lnTo>
                  <a:pt x="1957222" y="381000"/>
                </a:lnTo>
                <a:lnTo>
                  <a:pt x="1989683" y="380047"/>
                </a:lnTo>
                <a:lnTo>
                  <a:pt x="1998738" y="379818"/>
                </a:lnTo>
                <a:lnTo>
                  <a:pt x="2005622" y="379730"/>
                </a:lnTo>
                <a:lnTo>
                  <a:pt x="2010702" y="379755"/>
                </a:lnTo>
                <a:lnTo>
                  <a:pt x="2018055" y="379895"/>
                </a:lnTo>
                <a:lnTo>
                  <a:pt x="2032762" y="380276"/>
                </a:lnTo>
                <a:lnTo>
                  <a:pt x="2059940" y="381000"/>
                </a:lnTo>
                <a:lnTo>
                  <a:pt x="2059940" y="360667"/>
                </a:lnTo>
                <a:close/>
              </a:path>
              <a:path w="3158490" h="389255">
                <a:moveTo>
                  <a:pt x="2330259" y="361188"/>
                </a:moveTo>
                <a:lnTo>
                  <a:pt x="2314117" y="359587"/>
                </a:lnTo>
                <a:lnTo>
                  <a:pt x="2306840" y="357124"/>
                </a:lnTo>
                <a:lnTo>
                  <a:pt x="2302345" y="351891"/>
                </a:lnTo>
                <a:lnTo>
                  <a:pt x="2300300" y="343700"/>
                </a:lnTo>
                <a:lnTo>
                  <a:pt x="2299957" y="342328"/>
                </a:lnTo>
                <a:lnTo>
                  <a:pt x="2299919" y="341617"/>
                </a:lnTo>
                <a:lnTo>
                  <a:pt x="2299068" y="327190"/>
                </a:lnTo>
                <a:lnTo>
                  <a:pt x="2299055" y="315645"/>
                </a:lnTo>
                <a:lnTo>
                  <a:pt x="2298649" y="303199"/>
                </a:lnTo>
                <a:lnTo>
                  <a:pt x="2298331" y="292392"/>
                </a:lnTo>
                <a:lnTo>
                  <a:pt x="2298065" y="280695"/>
                </a:lnTo>
                <a:lnTo>
                  <a:pt x="2298154" y="254431"/>
                </a:lnTo>
                <a:lnTo>
                  <a:pt x="2298306" y="246862"/>
                </a:lnTo>
                <a:lnTo>
                  <a:pt x="2299055" y="218668"/>
                </a:lnTo>
                <a:lnTo>
                  <a:pt x="2299589" y="211709"/>
                </a:lnTo>
                <a:lnTo>
                  <a:pt x="2299525" y="202806"/>
                </a:lnTo>
                <a:lnTo>
                  <a:pt x="2276640" y="147180"/>
                </a:lnTo>
                <a:lnTo>
                  <a:pt x="2212949" y="126987"/>
                </a:lnTo>
                <a:lnTo>
                  <a:pt x="2196147" y="128104"/>
                </a:lnTo>
                <a:lnTo>
                  <a:pt x="2179701" y="131470"/>
                </a:lnTo>
                <a:lnTo>
                  <a:pt x="2163762" y="137134"/>
                </a:lnTo>
                <a:lnTo>
                  <a:pt x="2148471" y="145148"/>
                </a:lnTo>
                <a:lnTo>
                  <a:pt x="2119998" y="162229"/>
                </a:lnTo>
                <a:lnTo>
                  <a:pt x="2119998" y="199072"/>
                </a:lnTo>
                <a:lnTo>
                  <a:pt x="2136127" y="202806"/>
                </a:lnTo>
                <a:lnTo>
                  <a:pt x="2147963" y="176339"/>
                </a:lnTo>
                <a:lnTo>
                  <a:pt x="2151469" y="173621"/>
                </a:lnTo>
                <a:lnTo>
                  <a:pt x="2158720" y="171246"/>
                </a:lnTo>
                <a:lnTo>
                  <a:pt x="2168372" y="169570"/>
                </a:lnTo>
                <a:lnTo>
                  <a:pt x="2179155" y="168922"/>
                </a:lnTo>
                <a:lnTo>
                  <a:pt x="2202688" y="172631"/>
                </a:lnTo>
                <a:lnTo>
                  <a:pt x="2219477" y="184086"/>
                </a:lnTo>
                <a:lnTo>
                  <a:pt x="2229815" y="203771"/>
                </a:lnTo>
                <a:lnTo>
                  <a:pt x="2234006" y="232194"/>
                </a:lnTo>
                <a:lnTo>
                  <a:pt x="2234006" y="254431"/>
                </a:lnTo>
                <a:lnTo>
                  <a:pt x="2234006" y="317550"/>
                </a:lnTo>
                <a:lnTo>
                  <a:pt x="2224735" y="327190"/>
                </a:lnTo>
                <a:lnTo>
                  <a:pt x="2213089" y="334810"/>
                </a:lnTo>
                <a:lnTo>
                  <a:pt x="2200351" y="339813"/>
                </a:lnTo>
                <a:lnTo>
                  <a:pt x="2187752" y="341617"/>
                </a:lnTo>
                <a:lnTo>
                  <a:pt x="2176208" y="339293"/>
                </a:lnTo>
                <a:lnTo>
                  <a:pt x="2167585" y="332600"/>
                </a:lnTo>
                <a:lnTo>
                  <a:pt x="2162302" y="322199"/>
                </a:lnTo>
                <a:lnTo>
                  <a:pt x="2162187" y="321995"/>
                </a:lnTo>
                <a:lnTo>
                  <a:pt x="2160333" y="307924"/>
                </a:lnTo>
                <a:lnTo>
                  <a:pt x="2162492" y="292392"/>
                </a:lnTo>
                <a:lnTo>
                  <a:pt x="2162606" y="291541"/>
                </a:lnTo>
                <a:lnTo>
                  <a:pt x="2209812" y="260870"/>
                </a:lnTo>
                <a:lnTo>
                  <a:pt x="2234006" y="254431"/>
                </a:lnTo>
                <a:lnTo>
                  <a:pt x="2234006" y="232194"/>
                </a:lnTo>
                <a:lnTo>
                  <a:pt x="2186673" y="241833"/>
                </a:lnTo>
                <a:lnTo>
                  <a:pt x="2143709" y="253873"/>
                </a:lnTo>
                <a:lnTo>
                  <a:pt x="2099551" y="292392"/>
                </a:lnTo>
                <a:lnTo>
                  <a:pt x="2094712" y="322199"/>
                </a:lnTo>
                <a:lnTo>
                  <a:pt x="2098789" y="350901"/>
                </a:lnTo>
                <a:lnTo>
                  <a:pt x="2110841" y="371703"/>
                </a:lnTo>
                <a:lnTo>
                  <a:pt x="2130552" y="384365"/>
                </a:lnTo>
                <a:lnTo>
                  <a:pt x="2157628" y="388632"/>
                </a:lnTo>
                <a:lnTo>
                  <a:pt x="2165972" y="388239"/>
                </a:lnTo>
                <a:lnTo>
                  <a:pt x="2173224" y="387032"/>
                </a:lnTo>
                <a:lnTo>
                  <a:pt x="2179243" y="385038"/>
                </a:lnTo>
                <a:lnTo>
                  <a:pt x="2183981" y="382219"/>
                </a:lnTo>
                <a:lnTo>
                  <a:pt x="2234006" y="343700"/>
                </a:lnTo>
                <a:lnTo>
                  <a:pt x="2231313" y="376745"/>
                </a:lnTo>
                <a:lnTo>
                  <a:pt x="2234006" y="381012"/>
                </a:lnTo>
                <a:lnTo>
                  <a:pt x="2277186" y="379831"/>
                </a:lnTo>
                <a:lnTo>
                  <a:pt x="2288514" y="379831"/>
                </a:lnTo>
                <a:lnTo>
                  <a:pt x="2330259" y="381012"/>
                </a:lnTo>
                <a:lnTo>
                  <a:pt x="2330259" y="379831"/>
                </a:lnTo>
                <a:lnTo>
                  <a:pt x="2330259" y="361188"/>
                </a:lnTo>
                <a:close/>
              </a:path>
              <a:path w="3158490" h="389255">
                <a:moveTo>
                  <a:pt x="2658110" y="360667"/>
                </a:moveTo>
                <a:lnTo>
                  <a:pt x="2621673" y="342760"/>
                </a:lnTo>
                <a:lnTo>
                  <a:pt x="2621000" y="325374"/>
                </a:lnTo>
                <a:lnTo>
                  <a:pt x="2621000" y="225920"/>
                </a:lnTo>
                <a:lnTo>
                  <a:pt x="2620022" y="198704"/>
                </a:lnTo>
                <a:lnTo>
                  <a:pt x="2602166" y="149453"/>
                </a:lnTo>
                <a:lnTo>
                  <a:pt x="2558694" y="128473"/>
                </a:lnTo>
                <a:lnTo>
                  <a:pt x="2539796" y="127000"/>
                </a:lnTo>
                <a:lnTo>
                  <a:pt x="2528316" y="127596"/>
                </a:lnTo>
                <a:lnTo>
                  <a:pt x="2518143" y="129451"/>
                </a:lnTo>
                <a:lnTo>
                  <a:pt x="2509393" y="132600"/>
                </a:lnTo>
                <a:lnTo>
                  <a:pt x="2502154" y="137083"/>
                </a:lnTo>
                <a:lnTo>
                  <a:pt x="2459139" y="170014"/>
                </a:lnTo>
                <a:lnTo>
                  <a:pt x="2459139" y="130187"/>
                </a:lnTo>
                <a:lnTo>
                  <a:pt x="2455913" y="126987"/>
                </a:lnTo>
                <a:lnTo>
                  <a:pt x="2420759" y="138036"/>
                </a:lnTo>
                <a:lnTo>
                  <a:pt x="2395740" y="144716"/>
                </a:lnTo>
                <a:lnTo>
                  <a:pt x="2375674" y="148285"/>
                </a:lnTo>
                <a:lnTo>
                  <a:pt x="2355354" y="149987"/>
                </a:lnTo>
                <a:lnTo>
                  <a:pt x="2355354" y="169227"/>
                </a:lnTo>
                <a:lnTo>
                  <a:pt x="2393073" y="189268"/>
                </a:lnTo>
                <a:lnTo>
                  <a:pt x="2393531" y="208280"/>
                </a:lnTo>
                <a:lnTo>
                  <a:pt x="2393531" y="325374"/>
                </a:lnTo>
                <a:lnTo>
                  <a:pt x="2374163" y="359600"/>
                </a:lnTo>
                <a:lnTo>
                  <a:pt x="2355354" y="360667"/>
                </a:lnTo>
                <a:lnTo>
                  <a:pt x="2355354" y="381000"/>
                </a:lnTo>
                <a:lnTo>
                  <a:pt x="2424722" y="379730"/>
                </a:lnTo>
                <a:lnTo>
                  <a:pt x="2435529" y="379818"/>
                </a:lnTo>
                <a:lnTo>
                  <a:pt x="2451531" y="380060"/>
                </a:lnTo>
                <a:lnTo>
                  <a:pt x="2472283" y="380453"/>
                </a:lnTo>
                <a:lnTo>
                  <a:pt x="2497302" y="381000"/>
                </a:lnTo>
                <a:lnTo>
                  <a:pt x="2497302" y="360667"/>
                </a:lnTo>
                <a:lnTo>
                  <a:pt x="2459812" y="342747"/>
                </a:lnTo>
                <a:lnTo>
                  <a:pt x="2459139" y="325335"/>
                </a:lnTo>
                <a:lnTo>
                  <a:pt x="2459139" y="209156"/>
                </a:lnTo>
                <a:lnTo>
                  <a:pt x="2462949" y="195567"/>
                </a:lnTo>
                <a:lnTo>
                  <a:pt x="2473109" y="183921"/>
                </a:lnTo>
                <a:lnTo>
                  <a:pt x="2487714" y="175793"/>
                </a:lnTo>
                <a:lnTo>
                  <a:pt x="2504846" y="172732"/>
                </a:lnTo>
                <a:lnTo>
                  <a:pt x="2527719" y="176352"/>
                </a:lnTo>
                <a:lnTo>
                  <a:pt x="2543429" y="187515"/>
                </a:lnTo>
                <a:lnTo>
                  <a:pt x="2552484" y="206717"/>
                </a:lnTo>
                <a:lnTo>
                  <a:pt x="2555392" y="234480"/>
                </a:lnTo>
                <a:lnTo>
                  <a:pt x="2555392" y="381000"/>
                </a:lnTo>
                <a:lnTo>
                  <a:pt x="2587853" y="380047"/>
                </a:lnTo>
                <a:lnTo>
                  <a:pt x="2596908" y="379818"/>
                </a:lnTo>
                <a:lnTo>
                  <a:pt x="2603792" y="379730"/>
                </a:lnTo>
                <a:lnTo>
                  <a:pt x="2608872" y="379755"/>
                </a:lnTo>
                <a:lnTo>
                  <a:pt x="2616225" y="379895"/>
                </a:lnTo>
                <a:lnTo>
                  <a:pt x="2630932" y="380276"/>
                </a:lnTo>
                <a:lnTo>
                  <a:pt x="2658110" y="381000"/>
                </a:lnTo>
                <a:lnTo>
                  <a:pt x="2658110" y="360667"/>
                </a:lnTo>
                <a:close/>
              </a:path>
              <a:path w="3158490" h="389255">
                <a:moveTo>
                  <a:pt x="2894025" y="345846"/>
                </a:moveTo>
                <a:lnTo>
                  <a:pt x="2889186" y="340499"/>
                </a:lnTo>
                <a:lnTo>
                  <a:pt x="2876512" y="345173"/>
                </a:lnTo>
                <a:lnTo>
                  <a:pt x="2865323" y="348284"/>
                </a:lnTo>
                <a:lnTo>
                  <a:pt x="2854617" y="349999"/>
                </a:lnTo>
                <a:lnTo>
                  <a:pt x="2843466" y="350520"/>
                </a:lnTo>
                <a:lnTo>
                  <a:pt x="2807881" y="342849"/>
                </a:lnTo>
                <a:lnTo>
                  <a:pt x="2780957" y="320852"/>
                </a:lnTo>
                <a:lnTo>
                  <a:pt x="2763913" y="286105"/>
                </a:lnTo>
                <a:lnTo>
                  <a:pt x="2757970" y="240144"/>
                </a:lnTo>
                <a:lnTo>
                  <a:pt x="2761361" y="207860"/>
                </a:lnTo>
                <a:lnTo>
                  <a:pt x="2771406" y="184353"/>
                </a:lnTo>
                <a:lnTo>
                  <a:pt x="2787916" y="169989"/>
                </a:lnTo>
                <a:lnTo>
                  <a:pt x="2810675" y="165112"/>
                </a:lnTo>
                <a:lnTo>
                  <a:pt x="2828048" y="166979"/>
                </a:lnTo>
                <a:lnTo>
                  <a:pt x="2842793" y="171983"/>
                </a:lnTo>
                <a:lnTo>
                  <a:pt x="2853321" y="179285"/>
                </a:lnTo>
                <a:lnTo>
                  <a:pt x="2857995" y="188036"/>
                </a:lnTo>
                <a:lnTo>
                  <a:pt x="2861754" y="220014"/>
                </a:lnTo>
                <a:lnTo>
                  <a:pt x="2881109" y="220027"/>
                </a:lnTo>
                <a:lnTo>
                  <a:pt x="2883458" y="196977"/>
                </a:lnTo>
                <a:lnTo>
                  <a:pt x="2885871" y="178054"/>
                </a:lnTo>
                <a:lnTo>
                  <a:pt x="2888589" y="161163"/>
                </a:lnTo>
                <a:lnTo>
                  <a:pt x="2891866" y="144157"/>
                </a:lnTo>
                <a:lnTo>
                  <a:pt x="2888107" y="137147"/>
                </a:lnTo>
                <a:lnTo>
                  <a:pt x="2871736" y="132130"/>
                </a:lnTo>
                <a:lnTo>
                  <a:pt x="2858389" y="129019"/>
                </a:lnTo>
                <a:lnTo>
                  <a:pt x="2846057" y="127431"/>
                </a:lnTo>
                <a:lnTo>
                  <a:pt x="2832722" y="127000"/>
                </a:lnTo>
                <a:lnTo>
                  <a:pt x="2818346" y="127711"/>
                </a:lnTo>
                <a:lnTo>
                  <a:pt x="2756357" y="154914"/>
                </a:lnTo>
                <a:lnTo>
                  <a:pt x="2705874" y="199009"/>
                </a:lnTo>
                <a:lnTo>
                  <a:pt x="2691295" y="256768"/>
                </a:lnTo>
                <a:lnTo>
                  <a:pt x="2699131" y="313334"/>
                </a:lnTo>
                <a:lnTo>
                  <a:pt x="2722143" y="354672"/>
                </a:lnTo>
                <a:lnTo>
                  <a:pt x="2759570" y="380022"/>
                </a:lnTo>
                <a:lnTo>
                  <a:pt x="2810675" y="388632"/>
                </a:lnTo>
                <a:lnTo>
                  <a:pt x="2829712" y="387680"/>
                </a:lnTo>
                <a:lnTo>
                  <a:pt x="2847302" y="384556"/>
                </a:lnTo>
                <a:lnTo>
                  <a:pt x="2864586" y="378929"/>
                </a:lnTo>
                <a:lnTo>
                  <a:pt x="2882735" y="370446"/>
                </a:lnTo>
                <a:lnTo>
                  <a:pt x="2894025" y="345846"/>
                </a:lnTo>
                <a:close/>
              </a:path>
              <a:path w="3158490" h="389255">
                <a:moveTo>
                  <a:pt x="3158045" y="220370"/>
                </a:moveTo>
                <a:lnTo>
                  <a:pt x="3150781" y="181305"/>
                </a:lnTo>
                <a:lnTo>
                  <a:pt x="3098139" y="132410"/>
                </a:lnTo>
                <a:lnTo>
                  <a:pt x="3089757" y="131064"/>
                </a:lnTo>
                <a:lnTo>
                  <a:pt x="3089757" y="230809"/>
                </a:lnTo>
                <a:lnTo>
                  <a:pt x="3044583" y="232410"/>
                </a:lnTo>
                <a:lnTo>
                  <a:pt x="3040748" y="232410"/>
                </a:lnTo>
                <a:lnTo>
                  <a:pt x="3023590" y="231736"/>
                </a:lnTo>
                <a:lnTo>
                  <a:pt x="3016618" y="231343"/>
                </a:lnTo>
                <a:lnTo>
                  <a:pt x="2999409" y="230809"/>
                </a:lnTo>
                <a:lnTo>
                  <a:pt x="3002838" y="196748"/>
                </a:lnTo>
                <a:lnTo>
                  <a:pt x="3011170" y="173596"/>
                </a:lnTo>
                <a:lnTo>
                  <a:pt x="3025038" y="160401"/>
                </a:lnTo>
                <a:lnTo>
                  <a:pt x="3045117" y="156210"/>
                </a:lnTo>
                <a:lnTo>
                  <a:pt x="3064865" y="160401"/>
                </a:lnTo>
                <a:lnTo>
                  <a:pt x="3078518" y="173596"/>
                </a:lnTo>
                <a:lnTo>
                  <a:pt x="3086633" y="196748"/>
                </a:lnTo>
                <a:lnTo>
                  <a:pt x="3089757" y="230809"/>
                </a:lnTo>
                <a:lnTo>
                  <a:pt x="3089757" y="131064"/>
                </a:lnTo>
                <a:lnTo>
                  <a:pt x="3056407" y="125704"/>
                </a:lnTo>
                <a:lnTo>
                  <a:pt x="3043110" y="126441"/>
                </a:lnTo>
                <a:lnTo>
                  <a:pt x="3031121" y="128701"/>
                </a:lnTo>
                <a:lnTo>
                  <a:pt x="2983814" y="153238"/>
                </a:lnTo>
                <a:lnTo>
                  <a:pt x="2944952" y="194183"/>
                </a:lnTo>
                <a:lnTo>
                  <a:pt x="2932811" y="256565"/>
                </a:lnTo>
                <a:lnTo>
                  <a:pt x="2932912" y="259118"/>
                </a:lnTo>
                <a:lnTo>
                  <a:pt x="2940685" y="314350"/>
                </a:lnTo>
                <a:lnTo>
                  <a:pt x="2964243" y="355320"/>
                </a:lnTo>
                <a:lnTo>
                  <a:pt x="3002813" y="380250"/>
                </a:lnTo>
                <a:lnTo>
                  <a:pt x="3055861" y="388645"/>
                </a:lnTo>
                <a:lnTo>
                  <a:pt x="3077222" y="387540"/>
                </a:lnTo>
                <a:lnTo>
                  <a:pt x="3096933" y="383768"/>
                </a:lnTo>
                <a:lnTo>
                  <a:pt x="3117342" y="376682"/>
                </a:lnTo>
                <a:lnTo>
                  <a:pt x="3140837" y="365620"/>
                </a:lnTo>
                <a:lnTo>
                  <a:pt x="3147771" y="350520"/>
                </a:lnTo>
                <a:lnTo>
                  <a:pt x="3152597" y="340055"/>
                </a:lnTo>
                <a:lnTo>
                  <a:pt x="3152660" y="339915"/>
                </a:lnTo>
                <a:lnTo>
                  <a:pt x="3146209" y="331876"/>
                </a:lnTo>
                <a:lnTo>
                  <a:pt x="3128734" y="340639"/>
                </a:lnTo>
                <a:lnTo>
                  <a:pt x="3113328" y="346405"/>
                </a:lnTo>
                <a:lnTo>
                  <a:pt x="3098635" y="349567"/>
                </a:lnTo>
                <a:lnTo>
                  <a:pt x="3083293" y="350520"/>
                </a:lnTo>
                <a:lnTo>
                  <a:pt x="3062795" y="347802"/>
                </a:lnTo>
                <a:lnTo>
                  <a:pt x="3027845" y="327939"/>
                </a:lnTo>
                <a:lnTo>
                  <a:pt x="3006255" y="289496"/>
                </a:lnTo>
                <a:lnTo>
                  <a:pt x="3002623" y="259118"/>
                </a:lnTo>
                <a:lnTo>
                  <a:pt x="3073069" y="259118"/>
                </a:lnTo>
                <a:lnTo>
                  <a:pt x="3095040" y="258508"/>
                </a:lnTo>
                <a:lnTo>
                  <a:pt x="3115754" y="256565"/>
                </a:lnTo>
                <a:lnTo>
                  <a:pt x="3136354" y="253225"/>
                </a:lnTo>
                <a:lnTo>
                  <a:pt x="3158032" y="248361"/>
                </a:lnTo>
                <a:lnTo>
                  <a:pt x="3158032" y="232410"/>
                </a:lnTo>
                <a:lnTo>
                  <a:pt x="3158045" y="2203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7715" y="1469542"/>
            <a:ext cx="1903730" cy="396240"/>
          </a:xfrm>
          <a:custGeom>
            <a:avLst/>
            <a:gdLst/>
            <a:ahLst/>
            <a:cxnLst/>
            <a:rect l="l" t="t" r="r" b="b"/>
            <a:pathLst>
              <a:path w="1903729" h="396239">
                <a:moveTo>
                  <a:pt x="503351" y="21475"/>
                </a:moveTo>
                <a:lnTo>
                  <a:pt x="452767" y="22885"/>
                </a:lnTo>
                <a:lnTo>
                  <a:pt x="444766" y="23063"/>
                </a:lnTo>
                <a:lnTo>
                  <a:pt x="440436" y="23075"/>
                </a:lnTo>
                <a:lnTo>
                  <a:pt x="436143" y="23063"/>
                </a:lnTo>
                <a:lnTo>
                  <a:pt x="428282" y="22885"/>
                </a:lnTo>
                <a:lnTo>
                  <a:pt x="378663" y="21475"/>
                </a:lnTo>
                <a:lnTo>
                  <a:pt x="368808" y="44856"/>
                </a:lnTo>
                <a:lnTo>
                  <a:pt x="361873" y="61087"/>
                </a:lnTo>
                <a:lnTo>
                  <a:pt x="356755" y="72682"/>
                </a:lnTo>
                <a:lnTo>
                  <a:pt x="352348" y="82169"/>
                </a:lnTo>
                <a:lnTo>
                  <a:pt x="254063" y="285051"/>
                </a:lnTo>
                <a:lnTo>
                  <a:pt x="169202" y="107937"/>
                </a:lnTo>
                <a:lnTo>
                  <a:pt x="163436" y="95859"/>
                </a:lnTo>
                <a:lnTo>
                  <a:pt x="155295" y="78613"/>
                </a:lnTo>
                <a:lnTo>
                  <a:pt x="144043" y="54406"/>
                </a:lnTo>
                <a:lnTo>
                  <a:pt x="128905" y="21475"/>
                </a:lnTo>
                <a:lnTo>
                  <a:pt x="64465" y="22542"/>
                </a:lnTo>
                <a:lnTo>
                  <a:pt x="57302" y="22453"/>
                </a:lnTo>
                <a:lnTo>
                  <a:pt x="48742" y="22212"/>
                </a:lnTo>
                <a:lnTo>
                  <a:pt x="27406" y="21475"/>
                </a:lnTo>
                <a:lnTo>
                  <a:pt x="0" y="21475"/>
                </a:lnTo>
                <a:lnTo>
                  <a:pt x="12" y="41808"/>
                </a:lnTo>
                <a:lnTo>
                  <a:pt x="19913" y="43434"/>
                </a:lnTo>
                <a:lnTo>
                  <a:pt x="34150" y="45923"/>
                </a:lnTo>
                <a:lnTo>
                  <a:pt x="41884" y="52806"/>
                </a:lnTo>
                <a:lnTo>
                  <a:pt x="45085" y="68135"/>
                </a:lnTo>
                <a:lnTo>
                  <a:pt x="45720" y="95923"/>
                </a:lnTo>
                <a:lnTo>
                  <a:pt x="45720" y="314413"/>
                </a:lnTo>
                <a:lnTo>
                  <a:pt x="41884" y="357530"/>
                </a:lnTo>
                <a:lnTo>
                  <a:pt x="12" y="368160"/>
                </a:lnTo>
                <a:lnTo>
                  <a:pt x="12" y="388505"/>
                </a:lnTo>
                <a:lnTo>
                  <a:pt x="30010" y="387769"/>
                </a:lnTo>
                <a:lnTo>
                  <a:pt x="46456" y="387388"/>
                </a:lnTo>
                <a:lnTo>
                  <a:pt x="55143" y="387248"/>
                </a:lnTo>
                <a:lnTo>
                  <a:pt x="61861" y="387235"/>
                </a:lnTo>
                <a:lnTo>
                  <a:pt x="72339" y="387311"/>
                </a:lnTo>
                <a:lnTo>
                  <a:pt x="86868" y="387553"/>
                </a:lnTo>
                <a:lnTo>
                  <a:pt x="104203" y="387946"/>
                </a:lnTo>
                <a:lnTo>
                  <a:pt x="123164" y="388505"/>
                </a:lnTo>
                <a:lnTo>
                  <a:pt x="123164" y="368160"/>
                </a:lnTo>
                <a:lnTo>
                  <a:pt x="81292" y="357708"/>
                </a:lnTo>
                <a:lnTo>
                  <a:pt x="77457" y="314274"/>
                </a:lnTo>
                <a:lnTo>
                  <a:pt x="77457" y="90373"/>
                </a:lnTo>
                <a:lnTo>
                  <a:pt x="201142" y="347713"/>
                </a:lnTo>
                <a:lnTo>
                  <a:pt x="220510" y="392290"/>
                </a:lnTo>
                <a:lnTo>
                  <a:pt x="238785" y="392290"/>
                </a:lnTo>
                <a:lnTo>
                  <a:pt x="245338" y="376542"/>
                </a:lnTo>
                <a:lnTo>
                  <a:pt x="251282" y="362889"/>
                </a:lnTo>
                <a:lnTo>
                  <a:pt x="259054" y="346227"/>
                </a:lnTo>
                <a:lnTo>
                  <a:pt x="271056" y="321398"/>
                </a:lnTo>
                <a:lnTo>
                  <a:pt x="381825" y="90893"/>
                </a:lnTo>
                <a:lnTo>
                  <a:pt x="381825" y="314261"/>
                </a:lnTo>
                <a:lnTo>
                  <a:pt x="381342" y="342087"/>
                </a:lnTo>
                <a:lnTo>
                  <a:pt x="378383" y="356882"/>
                </a:lnTo>
                <a:lnTo>
                  <a:pt x="370700" y="363118"/>
                </a:lnTo>
                <a:lnTo>
                  <a:pt x="356019" y="365264"/>
                </a:lnTo>
                <a:lnTo>
                  <a:pt x="336118" y="366877"/>
                </a:lnTo>
                <a:lnTo>
                  <a:pt x="336118" y="388480"/>
                </a:lnTo>
                <a:lnTo>
                  <a:pt x="374015" y="387756"/>
                </a:lnTo>
                <a:lnTo>
                  <a:pt x="395325" y="387375"/>
                </a:lnTo>
                <a:lnTo>
                  <a:pt x="407873" y="387235"/>
                </a:lnTo>
                <a:lnTo>
                  <a:pt x="419468" y="387210"/>
                </a:lnTo>
                <a:lnTo>
                  <a:pt x="431126" y="387235"/>
                </a:lnTo>
                <a:lnTo>
                  <a:pt x="443865" y="387375"/>
                </a:lnTo>
                <a:lnTo>
                  <a:pt x="465366" y="387756"/>
                </a:lnTo>
                <a:lnTo>
                  <a:pt x="503351" y="388480"/>
                </a:lnTo>
                <a:lnTo>
                  <a:pt x="503351" y="366877"/>
                </a:lnTo>
                <a:lnTo>
                  <a:pt x="460705" y="356920"/>
                </a:lnTo>
                <a:lnTo>
                  <a:pt x="457250" y="314401"/>
                </a:lnTo>
                <a:lnTo>
                  <a:pt x="457250" y="95897"/>
                </a:lnTo>
                <a:lnTo>
                  <a:pt x="461111" y="52793"/>
                </a:lnTo>
                <a:lnTo>
                  <a:pt x="503351" y="41795"/>
                </a:lnTo>
                <a:lnTo>
                  <a:pt x="503351" y="21475"/>
                </a:lnTo>
                <a:close/>
              </a:path>
              <a:path w="1903729" h="396239">
                <a:moveTo>
                  <a:pt x="798042" y="260464"/>
                </a:moveTo>
                <a:lnTo>
                  <a:pt x="789901" y="206400"/>
                </a:lnTo>
                <a:lnTo>
                  <a:pt x="766152" y="167081"/>
                </a:lnTo>
                <a:lnTo>
                  <a:pt x="766038" y="166890"/>
                </a:lnTo>
                <a:lnTo>
                  <a:pt x="754799" y="159867"/>
                </a:lnTo>
                <a:lnTo>
                  <a:pt x="727252" y="142671"/>
                </a:lnTo>
                <a:lnTo>
                  <a:pt x="724903" y="142316"/>
                </a:lnTo>
                <a:lnTo>
                  <a:pt x="724903" y="277114"/>
                </a:lnTo>
                <a:lnTo>
                  <a:pt x="721969" y="319417"/>
                </a:lnTo>
                <a:lnTo>
                  <a:pt x="712800" y="348513"/>
                </a:lnTo>
                <a:lnTo>
                  <a:pt x="696760" y="365302"/>
                </a:lnTo>
                <a:lnTo>
                  <a:pt x="673277" y="370687"/>
                </a:lnTo>
                <a:lnTo>
                  <a:pt x="647776" y="363347"/>
                </a:lnTo>
                <a:lnTo>
                  <a:pt x="629437" y="341388"/>
                </a:lnTo>
                <a:lnTo>
                  <a:pt x="618363" y="304901"/>
                </a:lnTo>
                <a:lnTo>
                  <a:pt x="614654" y="253987"/>
                </a:lnTo>
                <a:lnTo>
                  <a:pt x="617753" y="211836"/>
                </a:lnTo>
                <a:lnTo>
                  <a:pt x="627354" y="182537"/>
                </a:lnTo>
                <a:lnTo>
                  <a:pt x="643915" y="165430"/>
                </a:lnTo>
                <a:lnTo>
                  <a:pt x="667893" y="159867"/>
                </a:lnTo>
                <a:lnTo>
                  <a:pt x="693140" y="167081"/>
                </a:lnTo>
                <a:lnTo>
                  <a:pt x="710920" y="188849"/>
                </a:lnTo>
                <a:lnTo>
                  <a:pt x="721436" y="225450"/>
                </a:lnTo>
                <a:lnTo>
                  <a:pt x="724903" y="277114"/>
                </a:lnTo>
                <a:lnTo>
                  <a:pt x="724903" y="142316"/>
                </a:lnTo>
                <a:lnTo>
                  <a:pt x="674433" y="134442"/>
                </a:lnTo>
                <a:lnTo>
                  <a:pt x="627697" y="140042"/>
                </a:lnTo>
                <a:lnTo>
                  <a:pt x="590651" y="156527"/>
                </a:lnTo>
                <a:lnTo>
                  <a:pt x="563651" y="183464"/>
                </a:lnTo>
                <a:lnTo>
                  <a:pt x="547128" y="220408"/>
                </a:lnTo>
                <a:lnTo>
                  <a:pt x="541528" y="266903"/>
                </a:lnTo>
                <a:lnTo>
                  <a:pt x="549630" y="321919"/>
                </a:lnTo>
                <a:lnTo>
                  <a:pt x="573316" y="362458"/>
                </a:lnTo>
                <a:lnTo>
                  <a:pt x="611619" y="387515"/>
                </a:lnTo>
                <a:lnTo>
                  <a:pt x="663600" y="396087"/>
                </a:lnTo>
                <a:lnTo>
                  <a:pt x="710615" y="390321"/>
                </a:lnTo>
                <a:lnTo>
                  <a:pt x="748093" y="373367"/>
                </a:lnTo>
                <a:lnTo>
                  <a:pt x="750735" y="370687"/>
                </a:lnTo>
                <a:lnTo>
                  <a:pt x="775487" y="345732"/>
                </a:lnTo>
                <a:lnTo>
                  <a:pt x="792314" y="307924"/>
                </a:lnTo>
                <a:lnTo>
                  <a:pt x="798042" y="260464"/>
                </a:lnTo>
                <a:close/>
              </a:path>
              <a:path w="1903729" h="396239">
                <a:moveTo>
                  <a:pt x="1130046" y="368134"/>
                </a:moveTo>
                <a:lnTo>
                  <a:pt x="1093609" y="350164"/>
                </a:lnTo>
                <a:lnTo>
                  <a:pt x="1093381" y="344170"/>
                </a:lnTo>
                <a:lnTo>
                  <a:pt x="1092936" y="332727"/>
                </a:lnTo>
                <a:lnTo>
                  <a:pt x="1092923" y="168770"/>
                </a:lnTo>
                <a:lnTo>
                  <a:pt x="1092923" y="147332"/>
                </a:lnTo>
                <a:lnTo>
                  <a:pt x="1092923" y="3263"/>
                </a:lnTo>
                <a:lnTo>
                  <a:pt x="1088618" y="0"/>
                </a:lnTo>
                <a:lnTo>
                  <a:pt x="1049896" y="11607"/>
                </a:lnTo>
                <a:lnTo>
                  <a:pt x="1037526" y="14909"/>
                </a:lnTo>
                <a:lnTo>
                  <a:pt x="1023200" y="17741"/>
                </a:lnTo>
                <a:lnTo>
                  <a:pt x="1005954" y="20294"/>
                </a:lnTo>
                <a:lnTo>
                  <a:pt x="984834" y="22682"/>
                </a:lnTo>
                <a:lnTo>
                  <a:pt x="984834" y="41744"/>
                </a:lnTo>
                <a:lnTo>
                  <a:pt x="1024763" y="50558"/>
                </a:lnTo>
                <a:lnTo>
                  <a:pt x="1027315" y="81280"/>
                </a:lnTo>
                <a:lnTo>
                  <a:pt x="1027315" y="147332"/>
                </a:lnTo>
                <a:lnTo>
                  <a:pt x="1027315" y="202577"/>
                </a:lnTo>
                <a:lnTo>
                  <a:pt x="1027315" y="301282"/>
                </a:lnTo>
                <a:lnTo>
                  <a:pt x="1022896" y="318350"/>
                </a:lnTo>
                <a:lnTo>
                  <a:pt x="1010970" y="332333"/>
                </a:lnTo>
                <a:lnTo>
                  <a:pt x="993508" y="341807"/>
                </a:lnTo>
                <a:lnTo>
                  <a:pt x="972464" y="345274"/>
                </a:lnTo>
                <a:lnTo>
                  <a:pt x="946594" y="338594"/>
                </a:lnTo>
                <a:lnTo>
                  <a:pt x="926947" y="319532"/>
                </a:lnTo>
                <a:lnTo>
                  <a:pt x="914450" y="289610"/>
                </a:lnTo>
                <a:lnTo>
                  <a:pt x="910082" y="250317"/>
                </a:lnTo>
                <a:lnTo>
                  <a:pt x="913612" y="214718"/>
                </a:lnTo>
                <a:lnTo>
                  <a:pt x="924255" y="189230"/>
                </a:lnTo>
                <a:lnTo>
                  <a:pt x="942073" y="173901"/>
                </a:lnTo>
                <a:lnTo>
                  <a:pt x="967092" y="168770"/>
                </a:lnTo>
                <a:lnTo>
                  <a:pt x="983754" y="170815"/>
                </a:lnTo>
                <a:lnTo>
                  <a:pt x="999223" y="177025"/>
                </a:lnTo>
                <a:lnTo>
                  <a:pt x="1013663" y="187566"/>
                </a:lnTo>
                <a:lnTo>
                  <a:pt x="1027315" y="202577"/>
                </a:lnTo>
                <a:lnTo>
                  <a:pt x="1027315" y="147332"/>
                </a:lnTo>
                <a:lnTo>
                  <a:pt x="983805" y="135013"/>
                </a:lnTo>
                <a:lnTo>
                  <a:pt x="973543" y="134429"/>
                </a:lnTo>
                <a:lnTo>
                  <a:pt x="960920" y="135343"/>
                </a:lnTo>
                <a:lnTo>
                  <a:pt x="887501" y="173621"/>
                </a:lnTo>
                <a:lnTo>
                  <a:pt x="853414" y="212483"/>
                </a:lnTo>
                <a:lnTo>
                  <a:pt x="842327" y="270649"/>
                </a:lnTo>
                <a:lnTo>
                  <a:pt x="849515" y="322592"/>
                </a:lnTo>
                <a:lnTo>
                  <a:pt x="870077" y="362115"/>
                </a:lnTo>
                <a:lnTo>
                  <a:pt x="902487" y="387311"/>
                </a:lnTo>
                <a:lnTo>
                  <a:pt x="902627" y="387311"/>
                </a:lnTo>
                <a:lnTo>
                  <a:pt x="945045" y="396087"/>
                </a:lnTo>
                <a:lnTo>
                  <a:pt x="1025969" y="345274"/>
                </a:lnTo>
                <a:lnTo>
                  <a:pt x="1027328" y="344170"/>
                </a:lnTo>
                <a:lnTo>
                  <a:pt x="1024636" y="384200"/>
                </a:lnTo>
                <a:lnTo>
                  <a:pt x="1027328" y="388467"/>
                </a:lnTo>
                <a:lnTo>
                  <a:pt x="1069111" y="387311"/>
                </a:lnTo>
                <a:lnTo>
                  <a:pt x="1079957" y="387311"/>
                </a:lnTo>
                <a:lnTo>
                  <a:pt x="1104773" y="388467"/>
                </a:lnTo>
                <a:lnTo>
                  <a:pt x="1130046" y="388467"/>
                </a:lnTo>
                <a:lnTo>
                  <a:pt x="1130046" y="387311"/>
                </a:lnTo>
                <a:lnTo>
                  <a:pt x="1130046" y="368134"/>
                </a:lnTo>
                <a:close/>
              </a:path>
              <a:path w="1903729" h="396239">
                <a:moveTo>
                  <a:pt x="1462176" y="368134"/>
                </a:moveTo>
                <a:lnTo>
                  <a:pt x="1425752" y="350240"/>
                </a:lnTo>
                <a:lnTo>
                  <a:pt x="1425079" y="332854"/>
                </a:lnTo>
                <a:lnTo>
                  <a:pt x="1425079" y="137731"/>
                </a:lnTo>
                <a:lnTo>
                  <a:pt x="1419707" y="134480"/>
                </a:lnTo>
                <a:lnTo>
                  <a:pt x="1382064" y="146164"/>
                </a:lnTo>
                <a:lnTo>
                  <a:pt x="1342351" y="154520"/>
                </a:lnTo>
                <a:lnTo>
                  <a:pt x="1321282" y="157302"/>
                </a:lnTo>
                <a:lnTo>
                  <a:pt x="1321282" y="176364"/>
                </a:lnTo>
                <a:lnTo>
                  <a:pt x="1359027" y="196519"/>
                </a:lnTo>
                <a:lnTo>
                  <a:pt x="1359458" y="215620"/>
                </a:lnTo>
                <a:lnTo>
                  <a:pt x="1359458" y="299453"/>
                </a:lnTo>
                <a:lnTo>
                  <a:pt x="1355407" y="318122"/>
                </a:lnTo>
                <a:lnTo>
                  <a:pt x="1344345" y="333514"/>
                </a:lnTo>
                <a:lnTo>
                  <a:pt x="1327924" y="343966"/>
                </a:lnTo>
                <a:lnTo>
                  <a:pt x="1307846" y="347814"/>
                </a:lnTo>
                <a:lnTo>
                  <a:pt x="1288351" y="344081"/>
                </a:lnTo>
                <a:lnTo>
                  <a:pt x="1275372" y="332016"/>
                </a:lnTo>
                <a:lnTo>
                  <a:pt x="1268133" y="310286"/>
                </a:lnTo>
                <a:lnTo>
                  <a:pt x="1265897" y="277609"/>
                </a:lnTo>
                <a:lnTo>
                  <a:pt x="1265897" y="137731"/>
                </a:lnTo>
                <a:lnTo>
                  <a:pt x="1260525" y="134505"/>
                </a:lnTo>
                <a:lnTo>
                  <a:pt x="1222883" y="146177"/>
                </a:lnTo>
                <a:lnTo>
                  <a:pt x="1183398" y="154533"/>
                </a:lnTo>
                <a:lnTo>
                  <a:pt x="1162113" y="157314"/>
                </a:lnTo>
                <a:lnTo>
                  <a:pt x="1162113" y="176377"/>
                </a:lnTo>
                <a:lnTo>
                  <a:pt x="1199883" y="196507"/>
                </a:lnTo>
                <a:lnTo>
                  <a:pt x="1200340" y="215595"/>
                </a:lnTo>
                <a:lnTo>
                  <a:pt x="1200340" y="311772"/>
                </a:lnTo>
                <a:lnTo>
                  <a:pt x="1205674" y="347827"/>
                </a:lnTo>
                <a:lnTo>
                  <a:pt x="1221295" y="374281"/>
                </a:lnTo>
                <a:lnTo>
                  <a:pt x="1246606" y="390563"/>
                </a:lnTo>
                <a:lnTo>
                  <a:pt x="1280985" y="396100"/>
                </a:lnTo>
                <a:lnTo>
                  <a:pt x="1292301" y="395312"/>
                </a:lnTo>
                <a:lnTo>
                  <a:pt x="1302613" y="392963"/>
                </a:lnTo>
                <a:lnTo>
                  <a:pt x="1311516" y="389115"/>
                </a:lnTo>
                <a:lnTo>
                  <a:pt x="1318615" y="383794"/>
                </a:lnTo>
                <a:lnTo>
                  <a:pt x="1359484" y="344170"/>
                </a:lnTo>
                <a:lnTo>
                  <a:pt x="1356791" y="388467"/>
                </a:lnTo>
                <a:lnTo>
                  <a:pt x="1396568" y="387362"/>
                </a:lnTo>
                <a:lnTo>
                  <a:pt x="1403210" y="387223"/>
                </a:lnTo>
                <a:lnTo>
                  <a:pt x="1407325" y="387197"/>
                </a:lnTo>
                <a:lnTo>
                  <a:pt x="1412087" y="387223"/>
                </a:lnTo>
                <a:lnTo>
                  <a:pt x="1418475" y="387362"/>
                </a:lnTo>
                <a:lnTo>
                  <a:pt x="1426679" y="387743"/>
                </a:lnTo>
                <a:lnTo>
                  <a:pt x="1436903" y="388467"/>
                </a:lnTo>
                <a:lnTo>
                  <a:pt x="1462176" y="388467"/>
                </a:lnTo>
                <a:lnTo>
                  <a:pt x="1462176" y="368134"/>
                </a:lnTo>
                <a:close/>
              </a:path>
              <a:path w="1903729" h="396239">
                <a:moveTo>
                  <a:pt x="1635506" y="368122"/>
                </a:moveTo>
                <a:lnTo>
                  <a:pt x="1598002" y="350151"/>
                </a:lnTo>
                <a:lnTo>
                  <a:pt x="1597329" y="332727"/>
                </a:lnTo>
                <a:lnTo>
                  <a:pt x="1597329" y="3251"/>
                </a:lnTo>
                <a:lnTo>
                  <a:pt x="1593024" y="0"/>
                </a:lnTo>
                <a:lnTo>
                  <a:pt x="1554302" y="11607"/>
                </a:lnTo>
                <a:lnTo>
                  <a:pt x="1510360" y="20294"/>
                </a:lnTo>
                <a:lnTo>
                  <a:pt x="1489240" y="22682"/>
                </a:lnTo>
                <a:lnTo>
                  <a:pt x="1489240" y="41744"/>
                </a:lnTo>
                <a:lnTo>
                  <a:pt x="1529168" y="50533"/>
                </a:lnTo>
                <a:lnTo>
                  <a:pt x="1531721" y="81026"/>
                </a:lnTo>
                <a:lnTo>
                  <a:pt x="1531721" y="332638"/>
                </a:lnTo>
                <a:lnTo>
                  <a:pt x="1512366" y="367042"/>
                </a:lnTo>
                <a:lnTo>
                  <a:pt x="1493545" y="368122"/>
                </a:lnTo>
                <a:lnTo>
                  <a:pt x="1493545" y="388454"/>
                </a:lnTo>
                <a:lnTo>
                  <a:pt x="1562900" y="386842"/>
                </a:lnTo>
                <a:lnTo>
                  <a:pt x="1573720" y="386956"/>
                </a:lnTo>
                <a:lnTo>
                  <a:pt x="1589735" y="387248"/>
                </a:lnTo>
                <a:lnTo>
                  <a:pt x="1610474" y="387756"/>
                </a:lnTo>
                <a:lnTo>
                  <a:pt x="1635506" y="388454"/>
                </a:lnTo>
                <a:lnTo>
                  <a:pt x="1635506" y="368122"/>
                </a:lnTo>
                <a:close/>
              </a:path>
              <a:path w="1903729" h="396239">
                <a:moveTo>
                  <a:pt x="1903298" y="227838"/>
                </a:moveTo>
                <a:lnTo>
                  <a:pt x="1896033" y="188772"/>
                </a:lnTo>
                <a:lnTo>
                  <a:pt x="1843392" y="139877"/>
                </a:lnTo>
                <a:lnTo>
                  <a:pt x="1835010" y="138531"/>
                </a:lnTo>
                <a:lnTo>
                  <a:pt x="1835010" y="238277"/>
                </a:lnTo>
                <a:lnTo>
                  <a:pt x="1789836" y="239877"/>
                </a:lnTo>
                <a:lnTo>
                  <a:pt x="1786001" y="239877"/>
                </a:lnTo>
                <a:lnTo>
                  <a:pt x="1768843" y="239204"/>
                </a:lnTo>
                <a:lnTo>
                  <a:pt x="1761871" y="238810"/>
                </a:lnTo>
                <a:lnTo>
                  <a:pt x="1744662" y="238277"/>
                </a:lnTo>
                <a:lnTo>
                  <a:pt x="1748091" y="204216"/>
                </a:lnTo>
                <a:lnTo>
                  <a:pt x="1756422" y="181063"/>
                </a:lnTo>
                <a:lnTo>
                  <a:pt x="1770291" y="167868"/>
                </a:lnTo>
                <a:lnTo>
                  <a:pt x="1790369" y="163677"/>
                </a:lnTo>
                <a:lnTo>
                  <a:pt x="1810118" y="167868"/>
                </a:lnTo>
                <a:lnTo>
                  <a:pt x="1823770" y="181063"/>
                </a:lnTo>
                <a:lnTo>
                  <a:pt x="1831886" y="204216"/>
                </a:lnTo>
                <a:lnTo>
                  <a:pt x="1835010" y="238277"/>
                </a:lnTo>
                <a:lnTo>
                  <a:pt x="1835010" y="138531"/>
                </a:lnTo>
                <a:lnTo>
                  <a:pt x="1801660" y="133172"/>
                </a:lnTo>
                <a:lnTo>
                  <a:pt x="1788363" y="133908"/>
                </a:lnTo>
                <a:lnTo>
                  <a:pt x="1776374" y="136169"/>
                </a:lnTo>
                <a:lnTo>
                  <a:pt x="1729066" y="160705"/>
                </a:lnTo>
                <a:lnTo>
                  <a:pt x="1690204" y="201650"/>
                </a:lnTo>
                <a:lnTo>
                  <a:pt x="1678063" y="264033"/>
                </a:lnTo>
                <a:lnTo>
                  <a:pt x="1678165" y="266585"/>
                </a:lnTo>
                <a:lnTo>
                  <a:pt x="1685937" y="321818"/>
                </a:lnTo>
                <a:lnTo>
                  <a:pt x="1709496" y="362788"/>
                </a:lnTo>
                <a:lnTo>
                  <a:pt x="1748066" y="387718"/>
                </a:lnTo>
                <a:lnTo>
                  <a:pt x="1801114" y="396113"/>
                </a:lnTo>
                <a:lnTo>
                  <a:pt x="1822475" y="395008"/>
                </a:lnTo>
                <a:lnTo>
                  <a:pt x="1842185" y="391236"/>
                </a:lnTo>
                <a:lnTo>
                  <a:pt x="1862594" y="384149"/>
                </a:lnTo>
                <a:lnTo>
                  <a:pt x="1886089" y="373087"/>
                </a:lnTo>
                <a:lnTo>
                  <a:pt x="1893023" y="357987"/>
                </a:lnTo>
                <a:lnTo>
                  <a:pt x="1897849" y="347522"/>
                </a:lnTo>
                <a:lnTo>
                  <a:pt x="1897913" y="347383"/>
                </a:lnTo>
                <a:lnTo>
                  <a:pt x="1891461" y="339344"/>
                </a:lnTo>
                <a:lnTo>
                  <a:pt x="1873986" y="348107"/>
                </a:lnTo>
                <a:lnTo>
                  <a:pt x="1858581" y="353872"/>
                </a:lnTo>
                <a:lnTo>
                  <a:pt x="1843887" y="357035"/>
                </a:lnTo>
                <a:lnTo>
                  <a:pt x="1828546" y="357987"/>
                </a:lnTo>
                <a:lnTo>
                  <a:pt x="1808048" y="355269"/>
                </a:lnTo>
                <a:lnTo>
                  <a:pt x="1773097" y="335407"/>
                </a:lnTo>
                <a:lnTo>
                  <a:pt x="1751507" y="296964"/>
                </a:lnTo>
                <a:lnTo>
                  <a:pt x="1747875" y="266585"/>
                </a:lnTo>
                <a:lnTo>
                  <a:pt x="1818322" y="266585"/>
                </a:lnTo>
                <a:lnTo>
                  <a:pt x="1840293" y="265976"/>
                </a:lnTo>
                <a:lnTo>
                  <a:pt x="1861007" y="264033"/>
                </a:lnTo>
                <a:lnTo>
                  <a:pt x="1881606" y="260692"/>
                </a:lnTo>
                <a:lnTo>
                  <a:pt x="1903285" y="255828"/>
                </a:lnTo>
                <a:lnTo>
                  <a:pt x="1903285" y="239877"/>
                </a:lnTo>
                <a:lnTo>
                  <a:pt x="1903298" y="227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2704096"/>
            <a:ext cx="148005" cy="1479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29574" y="2616326"/>
            <a:ext cx="1626870" cy="317500"/>
            <a:chOff x="2129574" y="2616326"/>
            <a:chExt cx="1626870" cy="317500"/>
          </a:xfrm>
        </p:grpSpPr>
        <p:sp>
          <p:nvSpPr>
            <p:cNvPr id="7" name="object 7"/>
            <p:cNvSpPr/>
            <p:nvPr/>
          </p:nvSpPr>
          <p:spPr>
            <a:xfrm>
              <a:off x="2129574" y="263400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4526" y="2722879"/>
              <a:ext cx="180146" cy="210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70428" y="261632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33" y="283997"/>
                  </a:moveTo>
                  <a:lnTo>
                    <a:pt x="126492" y="275767"/>
                  </a:lnTo>
                  <a:lnTo>
                    <a:pt x="117894" y="280403"/>
                  </a:lnTo>
                  <a:lnTo>
                    <a:pt x="113588" y="281787"/>
                  </a:lnTo>
                  <a:lnTo>
                    <a:pt x="106705" y="281787"/>
                  </a:lnTo>
                  <a:lnTo>
                    <a:pt x="94005" y="280390"/>
                  </a:lnTo>
                  <a:lnTo>
                    <a:pt x="85788" y="275704"/>
                  </a:lnTo>
                  <a:lnTo>
                    <a:pt x="81356" y="267068"/>
                  </a:lnTo>
                  <a:lnTo>
                    <a:pt x="80035" y="253784"/>
                  </a:lnTo>
                  <a:lnTo>
                    <a:pt x="80035" y="151218"/>
                  </a:lnTo>
                  <a:lnTo>
                    <a:pt x="125641" y="151218"/>
                  </a:lnTo>
                  <a:lnTo>
                    <a:pt x="129082" y="123215"/>
                  </a:lnTo>
                  <a:lnTo>
                    <a:pt x="80035" y="125806"/>
                  </a:lnTo>
                  <a:lnTo>
                    <a:pt x="80035" y="100812"/>
                  </a:lnTo>
                  <a:lnTo>
                    <a:pt x="80289" y="85064"/>
                  </a:lnTo>
                  <a:lnTo>
                    <a:pt x="81165" y="71031"/>
                  </a:lnTo>
                  <a:lnTo>
                    <a:pt x="82753" y="57251"/>
                  </a:lnTo>
                  <a:lnTo>
                    <a:pt x="85191" y="42202"/>
                  </a:lnTo>
                  <a:lnTo>
                    <a:pt x="79171" y="37871"/>
                  </a:lnTo>
                  <a:lnTo>
                    <a:pt x="66789" y="43561"/>
                  </a:lnTo>
                  <a:lnTo>
                    <a:pt x="54698" y="48666"/>
                  </a:lnTo>
                  <a:lnTo>
                    <a:pt x="41719" y="53759"/>
                  </a:lnTo>
                  <a:lnTo>
                    <a:pt x="26670" y="59423"/>
                  </a:lnTo>
                  <a:lnTo>
                    <a:pt x="27495" y="73787"/>
                  </a:lnTo>
                  <a:lnTo>
                    <a:pt x="28028" y="84239"/>
                  </a:lnTo>
                  <a:lnTo>
                    <a:pt x="28321" y="92189"/>
                  </a:lnTo>
                  <a:lnTo>
                    <a:pt x="28409" y="99047"/>
                  </a:lnTo>
                  <a:lnTo>
                    <a:pt x="28409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46" y="151155"/>
                  </a:lnTo>
                  <a:lnTo>
                    <a:pt x="27546" y="262686"/>
                  </a:lnTo>
                  <a:lnTo>
                    <a:pt x="30607" y="287413"/>
                  </a:lnTo>
                  <a:lnTo>
                    <a:pt x="40182" y="304406"/>
                  </a:lnTo>
                  <a:lnTo>
                    <a:pt x="56756" y="314223"/>
                  </a:lnTo>
                  <a:lnTo>
                    <a:pt x="80886" y="317373"/>
                  </a:lnTo>
                  <a:lnTo>
                    <a:pt x="90335" y="316826"/>
                  </a:lnTo>
                  <a:lnTo>
                    <a:pt x="98412" y="315264"/>
                  </a:lnTo>
                  <a:lnTo>
                    <a:pt x="104711" y="312813"/>
                  </a:lnTo>
                  <a:lnTo>
                    <a:pt x="108851" y="309575"/>
                  </a:lnTo>
                  <a:lnTo>
                    <a:pt x="129933" y="283997"/>
                  </a:lnTo>
                  <a:close/>
                </a:path>
                <a:path w="386714" h="317500">
                  <a:moveTo>
                    <a:pt x="386562" y="294500"/>
                  </a:moveTo>
                  <a:lnTo>
                    <a:pt x="356870" y="266306"/>
                  </a:lnTo>
                  <a:lnTo>
                    <a:pt x="356870" y="186855"/>
                  </a:lnTo>
                  <a:lnTo>
                    <a:pt x="356082" y="165125"/>
                  </a:lnTo>
                  <a:lnTo>
                    <a:pt x="341807" y="125768"/>
                  </a:lnTo>
                  <a:lnTo>
                    <a:pt x="307009" y="109004"/>
                  </a:lnTo>
                  <a:lnTo>
                    <a:pt x="291896" y="107810"/>
                  </a:lnTo>
                  <a:lnTo>
                    <a:pt x="282714" y="108292"/>
                  </a:lnTo>
                  <a:lnTo>
                    <a:pt x="274574" y="109766"/>
                  </a:lnTo>
                  <a:lnTo>
                    <a:pt x="267576" y="112268"/>
                  </a:lnTo>
                  <a:lnTo>
                    <a:pt x="261785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77" y="0"/>
                  </a:lnTo>
                  <a:lnTo>
                    <a:pt x="193001" y="9677"/>
                  </a:lnTo>
                  <a:lnTo>
                    <a:pt x="183946" y="12179"/>
                  </a:lnTo>
                  <a:lnTo>
                    <a:pt x="173202" y="14478"/>
                  </a:lnTo>
                  <a:lnTo>
                    <a:pt x="160197" y="16687"/>
                  </a:lnTo>
                  <a:lnTo>
                    <a:pt x="144386" y="18923"/>
                  </a:lnTo>
                  <a:lnTo>
                    <a:pt x="144386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73" y="294500"/>
                  </a:lnTo>
                  <a:lnTo>
                    <a:pt x="144373" y="311010"/>
                  </a:lnTo>
                  <a:lnTo>
                    <a:pt x="199872" y="309740"/>
                  </a:lnTo>
                  <a:lnTo>
                    <a:pt x="208521" y="309829"/>
                  </a:lnTo>
                  <a:lnTo>
                    <a:pt x="221322" y="310057"/>
                  </a:lnTo>
                  <a:lnTo>
                    <a:pt x="237921" y="310464"/>
                  </a:lnTo>
                  <a:lnTo>
                    <a:pt x="257949" y="311010"/>
                  </a:lnTo>
                  <a:lnTo>
                    <a:pt x="257949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41" y="162864"/>
                  </a:lnTo>
                  <a:lnTo>
                    <a:pt x="238569" y="153581"/>
                  </a:lnTo>
                  <a:lnTo>
                    <a:pt x="250253" y="147091"/>
                  </a:lnTo>
                  <a:lnTo>
                    <a:pt x="263956" y="144653"/>
                  </a:lnTo>
                  <a:lnTo>
                    <a:pt x="282244" y="147548"/>
                  </a:lnTo>
                  <a:lnTo>
                    <a:pt x="294817" y="156502"/>
                  </a:lnTo>
                  <a:lnTo>
                    <a:pt x="302056" y="171983"/>
                  </a:lnTo>
                  <a:lnTo>
                    <a:pt x="304393" y="194398"/>
                  </a:lnTo>
                  <a:lnTo>
                    <a:pt x="304393" y="311010"/>
                  </a:lnTo>
                  <a:lnTo>
                    <a:pt x="330365" y="310070"/>
                  </a:lnTo>
                  <a:lnTo>
                    <a:pt x="337604" y="309829"/>
                  </a:lnTo>
                  <a:lnTo>
                    <a:pt x="343115" y="309740"/>
                  </a:lnTo>
                  <a:lnTo>
                    <a:pt x="347179" y="309765"/>
                  </a:lnTo>
                  <a:lnTo>
                    <a:pt x="353060" y="309905"/>
                  </a:lnTo>
                  <a:lnTo>
                    <a:pt x="364820" y="310286"/>
                  </a:lnTo>
                  <a:lnTo>
                    <a:pt x="386562" y="311010"/>
                  </a:lnTo>
                  <a:lnTo>
                    <a:pt x="386562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4588" y="2722879"/>
              <a:ext cx="205206" cy="2108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2419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9248" y="2730487"/>
              <a:ext cx="67106" cy="20067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3146386"/>
            <a:ext cx="98666" cy="9866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19552" y="3093719"/>
            <a:ext cx="311011" cy="20448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812757" y="3116274"/>
            <a:ext cx="554355" cy="184785"/>
          </a:xfrm>
          <a:custGeom>
            <a:avLst/>
            <a:gdLst/>
            <a:ahLst/>
            <a:cxnLst/>
            <a:rect l="l" t="t" r="r" b="b"/>
            <a:pathLst>
              <a:path w="554354" h="184785">
                <a:moveTo>
                  <a:pt x="103543" y="126822"/>
                </a:moveTo>
                <a:lnTo>
                  <a:pt x="69532" y="102235"/>
                </a:lnTo>
                <a:lnTo>
                  <a:pt x="53352" y="98717"/>
                </a:lnTo>
                <a:lnTo>
                  <a:pt x="38544" y="94932"/>
                </a:lnTo>
                <a:lnTo>
                  <a:pt x="28892" y="90106"/>
                </a:lnTo>
                <a:lnTo>
                  <a:pt x="23660" y="83654"/>
                </a:lnTo>
                <a:lnTo>
                  <a:pt x="22085" y="74968"/>
                </a:lnTo>
                <a:lnTo>
                  <a:pt x="23914" y="65341"/>
                </a:lnTo>
                <a:lnTo>
                  <a:pt x="29286" y="58242"/>
                </a:lnTo>
                <a:lnTo>
                  <a:pt x="37922" y="53873"/>
                </a:lnTo>
                <a:lnTo>
                  <a:pt x="49618" y="52374"/>
                </a:lnTo>
                <a:lnTo>
                  <a:pt x="63004" y="54203"/>
                </a:lnTo>
                <a:lnTo>
                  <a:pt x="73736" y="59232"/>
                </a:lnTo>
                <a:lnTo>
                  <a:pt x="80873" y="66852"/>
                </a:lnTo>
                <a:lnTo>
                  <a:pt x="83451" y="76415"/>
                </a:lnTo>
                <a:lnTo>
                  <a:pt x="83451" y="83159"/>
                </a:lnTo>
                <a:lnTo>
                  <a:pt x="91490" y="83159"/>
                </a:lnTo>
                <a:lnTo>
                  <a:pt x="91706" y="72301"/>
                </a:lnTo>
                <a:lnTo>
                  <a:pt x="91986" y="64008"/>
                </a:lnTo>
                <a:lnTo>
                  <a:pt x="92367" y="57162"/>
                </a:lnTo>
                <a:lnTo>
                  <a:pt x="92925" y="50673"/>
                </a:lnTo>
                <a:lnTo>
                  <a:pt x="82334" y="47358"/>
                </a:lnTo>
                <a:lnTo>
                  <a:pt x="72986" y="45135"/>
                </a:lnTo>
                <a:lnTo>
                  <a:pt x="64287" y="43878"/>
                </a:lnTo>
                <a:lnTo>
                  <a:pt x="55638" y="43472"/>
                </a:lnTo>
                <a:lnTo>
                  <a:pt x="33210" y="46380"/>
                </a:lnTo>
                <a:lnTo>
                  <a:pt x="16344" y="54698"/>
                </a:lnTo>
                <a:lnTo>
                  <a:pt x="5702" y="67906"/>
                </a:lnTo>
                <a:lnTo>
                  <a:pt x="2006" y="85445"/>
                </a:lnTo>
                <a:lnTo>
                  <a:pt x="3187" y="95110"/>
                </a:lnTo>
                <a:lnTo>
                  <a:pt x="38328" y="121145"/>
                </a:lnTo>
                <a:lnTo>
                  <a:pt x="63969" y="127685"/>
                </a:lnTo>
                <a:lnTo>
                  <a:pt x="72275" y="130492"/>
                </a:lnTo>
                <a:lnTo>
                  <a:pt x="77978" y="134632"/>
                </a:lnTo>
                <a:lnTo>
                  <a:pt x="81267" y="140309"/>
                </a:lnTo>
                <a:lnTo>
                  <a:pt x="82321" y="147650"/>
                </a:lnTo>
                <a:lnTo>
                  <a:pt x="79743" y="158407"/>
                </a:lnTo>
                <a:lnTo>
                  <a:pt x="72555" y="166827"/>
                </a:lnTo>
                <a:lnTo>
                  <a:pt x="61531" y="172313"/>
                </a:lnTo>
                <a:lnTo>
                  <a:pt x="47459" y="174269"/>
                </a:lnTo>
                <a:lnTo>
                  <a:pt x="32956" y="172427"/>
                </a:lnTo>
                <a:lnTo>
                  <a:pt x="21577" y="167271"/>
                </a:lnTo>
                <a:lnTo>
                  <a:pt x="14135" y="159334"/>
                </a:lnTo>
                <a:lnTo>
                  <a:pt x="11468" y="149186"/>
                </a:lnTo>
                <a:lnTo>
                  <a:pt x="11468" y="137071"/>
                </a:lnTo>
                <a:lnTo>
                  <a:pt x="2832" y="137096"/>
                </a:lnTo>
                <a:lnTo>
                  <a:pt x="2667" y="150241"/>
                </a:lnTo>
                <a:lnTo>
                  <a:pt x="2184" y="160464"/>
                </a:lnTo>
                <a:lnTo>
                  <a:pt x="1308" y="169100"/>
                </a:lnTo>
                <a:lnTo>
                  <a:pt x="0" y="177482"/>
                </a:lnTo>
                <a:lnTo>
                  <a:pt x="10579" y="180657"/>
                </a:lnTo>
                <a:lnTo>
                  <a:pt x="20294" y="182829"/>
                </a:lnTo>
                <a:lnTo>
                  <a:pt x="29679" y="184061"/>
                </a:lnTo>
                <a:lnTo>
                  <a:pt x="39293" y="184454"/>
                </a:lnTo>
                <a:lnTo>
                  <a:pt x="65176" y="180848"/>
                </a:lnTo>
                <a:lnTo>
                  <a:pt x="85496" y="170776"/>
                </a:lnTo>
                <a:lnTo>
                  <a:pt x="98780" y="155384"/>
                </a:lnTo>
                <a:lnTo>
                  <a:pt x="103543" y="135801"/>
                </a:lnTo>
                <a:lnTo>
                  <a:pt x="103543" y="126822"/>
                </a:lnTo>
                <a:close/>
              </a:path>
              <a:path w="554354" h="184785">
                <a:moveTo>
                  <a:pt x="204825" y="53301"/>
                </a:moveTo>
                <a:lnTo>
                  <a:pt x="165531" y="55029"/>
                </a:lnTo>
                <a:lnTo>
                  <a:pt x="165531" y="44081"/>
                </a:lnTo>
                <a:lnTo>
                  <a:pt x="165696" y="35191"/>
                </a:lnTo>
                <a:lnTo>
                  <a:pt x="166243" y="26022"/>
                </a:lnTo>
                <a:lnTo>
                  <a:pt x="167220" y="15659"/>
                </a:lnTo>
                <a:lnTo>
                  <a:pt x="168681" y="3187"/>
                </a:lnTo>
                <a:lnTo>
                  <a:pt x="165239" y="0"/>
                </a:lnTo>
                <a:lnTo>
                  <a:pt x="159766" y="3136"/>
                </a:lnTo>
                <a:lnTo>
                  <a:pt x="153797" y="6019"/>
                </a:lnTo>
                <a:lnTo>
                  <a:pt x="147447" y="8636"/>
                </a:lnTo>
                <a:lnTo>
                  <a:pt x="140843" y="10947"/>
                </a:lnTo>
                <a:lnTo>
                  <a:pt x="141719" y="19570"/>
                </a:lnTo>
                <a:lnTo>
                  <a:pt x="141998" y="25031"/>
                </a:lnTo>
                <a:lnTo>
                  <a:pt x="141998" y="53759"/>
                </a:lnTo>
                <a:lnTo>
                  <a:pt x="119621" y="63817"/>
                </a:lnTo>
                <a:lnTo>
                  <a:pt x="119621" y="69850"/>
                </a:lnTo>
                <a:lnTo>
                  <a:pt x="141427" y="68707"/>
                </a:lnTo>
                <a:lnTo>
                  <a:pt x="141427" y="151460"/>
                </a:lnTo>
                <a:lnTo>
                  <a:pt x="143243" y="165201"/>
                </a:lnTo>
                <a:lnTo>
                  <a:pt x="148907" y="174675"/>
                </a:lnTo>
                <a:lnTo>
                  <a:pt x="158724" y="180162"/>
                </a:lnTo>
                <a:lnTo>
                  <a:pt x="172961" y="181927"/>
                </a:lnTo>
                <a:lnTo>
                  <a:pt x="179578" y="181927"/>
                </a:lnTo>
                <a:lnTo>
                  <a:pt x="186448" y="180467"/>
                </a:lnTo>
                <a:lnTo>
                  <a:pt x="188175" y="178435"/>
                </a:lnTo>
                <a:lnTo>
                  <a:pt x="201942" y="162991"/>
                </a:lnTo>
                <a:lnTo>
                  <a:pt x="198221" y="158038"/>
                </a:lnTo>
                <a:lnTo>
                  <a:pt x="191033" y="162534"/>
                </a:lnTo>
                <a:lnTo>
                  <a:pt x="186740" y="164147"/>
                </a:lnTo>
                <a:lnTo>
                  <a:pt x="170103" y="164147"/>
                </a:lnTo>
                <a:lnTo>
                  <a:pt x="165531" y="158394"/>
                </a:lnTo>
                <a:lnTo>
                  <a:pt x="165531" y="68846"/>
                </a:lnTo>
                <a:lnTo>
                  <a:pt x="202247" y="68846"/>
                </a:lnTo>
                <a:lnTo>
                  <a:pt x="204825" y="53301"/>
                </a:lnTo>
                <a:close/>
              </a:path>
              <a:path w="554354" h="184785">
                <a:moveTo>
                  <a:pt x="341122" y="170484"/>
                </a:moveTo>
                <a:lnTo>
                  <a:pt x="323049" y="169621"/>
                </a:lnTo>
                <a:lnTo>
                  <a:pt x="321906" y="167322"/>
                </a:lnTo>
                <a:lnTo>
                  <a:pt x="321906" y="154584"/>
                </a:lnTo>
                <a:lnTo>
                  <a:pt x="321906" y="104673"/>
                </a:lnTo>
                <a:lnTo>
                  <a:pt x="321906" y="100774"/>
                </a:lnTo>
                <a:lnTo>
                  <a:pt x="319519" y="74269"/>
                </a:lnTo>
                <a:lnTo>
                  <a:pt x="319493" y="74041"/>
                </a:lnTo>
                <a:lnTo>
                  <a:pt x="312762" y="58737"/>
                </a:lnTo>
                <a:lnTo>
                  <a:pt x="311721" y="56349"/>
                </a:lnTo>
                <a:lnTo>
                  <a:pt x="297700" y="46532"/>
                </a:lnTo>
                <a:lnTo>
                  <a:pt x="276593" y="43484"/>
                </a:lnTo>
                <a:lnTo>
                  <a:pt x="267500" y="44094"/>
                </a:lnTo>
                <a:lnTo>
                  <a:pt x="258699" y="45897"/>
                </a:lnTo>
                <a:lnTo>
                  <a:pt x="250177" y="48945"/>
                </a:lnTo>
                <a:lnTo>
                  <a:pt x="241896" y="53263"/>
                </a:lnTo>
                <a:lnTo>
                  <a:pt x="226695" y="62471"/>
                </a:lnTo>
                <a:lnTo>
                  <a:pt x="226695" y="81165"/>
                </a:lnTo>
                <a:lnTo>
                  <a:pt x="234149" y="83185"/>
                </a:lnTo>
                <a:lnTo>
                  <a:pt x="237871" y="74269"/>
                </a:lnTo>
                <a:lnTo>
                  <a:pt x="241998" y="66154"/>
                </a:lnTo>
                <a:lnTo>
                  <a:pt x="246214" y="61442"/>
                </a:lnTo>
                <a:lnTo>
                  <a:pt x="251777" y="59270"/>
                </a:lnTo>
                <a:lnTo>
                  <a:pt x="259956" y="58737"/>
                </a:lnTo>
                <a:lnTo>
                  <a:pt x="277304" y="60820"/>
                </a:lnTo>
                <a:lnTo>
                  <a:pt x="289242" y="67348"/>
                </a:lnTo>
                <a:lnTo>
                  <a:pt x="296291" y="78790"/>
                </a:lnTo>
                <a:lnTo>
                  <a:pt x="298958" y="95592"/>
                </a:lnTo>
                <a:lnTo>
                  <a:pt x="298958" y="104673"/>
                </a:lnTo>
                <a:lnTo>
                  <a:pt x="298958" y="142671"/>
                </a:lnTo>
                <a:lnTo>
                  <a:pt x="261391" y="165404"/>
                </a:lnTo>
                <a:lnTo>
                  <a:pt x="253174" y="163550"/>
                </a:lnTo>
                <a:lnTo>
                  <a:pt x="246329" y="158546"/>
                </a:lnTo>
                <a:lnTo>
                  <a:pt x="241617" y="151206"/>
                </a:lnTo>
                <a:lnTo>
                  <a:pt x="239928" y="142671"/>
                </a:lnTo>
                <a:lnTo>
                  <a:pt x="239877" y="142379"/>
                </a:lnTo>
                <a:lnTo>
                  <a:pt x="240906" y="134569"/>
                </a:lnTo>
                <a:lnTo>
                  <a:pt x="271094" y="110007"/>
                </a:lnTo>
                <a:lnTo>
                  <a:pt x="298958" y="104673"/>
                </a:lnTo>
                <a:lnTo>
                  <a:pt x="298958" y="95592"/>
                </a:lnTo>
                <a:lnTo>
                  <a:pt x="245452" y="107442"/>
                </a:lnTo>
                <a:lnTo>
                  <a:pt x="215201" y="146532"/>
                </a:lnTo>
                <a:lnTo>
                  <a:pt x="217652" y="161544"/>
                </a:lnTo>
                <a:lnTo>
                  <a:pt x="224764" y="172656"/>
                </a:lnTo>
                <a:lnTo>
                  <a:pt x="236207" y="179603"/>
                </a:lnTo>
                <a:lnTo>
                  <a:pt x="236435" y="179603"/>
                </a:lnTo>
                <a:lnTo>
                  <a:pt x="251333" y="181927"/>
                </a:lnTo>
                <a:lnTo>
                  <a:pt x="256501" y="181927"/>
                </a:lnTo>
                <a:lnTo>
                  <a:pt x="261378" y="181051"/>
                </a:lnTo>
                <a:lnTo>
                  <a:pt x="263385" y="179603"/>
                </a:lnTo>
                <a:lnTo>
                  <a:pt x="283565" y="165404"/>
                </a:lnTo>
                <a:lnTo>
                  <a:pt x="298958" y="154584"/>
                </a:lnTo>
                <a:lnTo>
                  <a:pt x="297586" y="178104"/>
                </a:lnTo>
                <a:lnTo>
                  <a:pt x="297522" y="179374"/>
                </a:lnTo>
                <a:lnTo>
                  <a:pt x="316166" y="178104"/>
                </a:lnTo>
                <a:lnTo>
                  <a:pt x="321335" y="178104"/>
                </a:lnTo>
                <a:lnTo>
                  <a:pt x="341122" y="179374"/>
                </a:lnTo>
                <a:lnTo>
                  <a:pt x="341122" y="178104"/>
                </a:lnTo>
                <a:lnTo>
                  <a:pt x="341122" y="170484"/>
                </a:lnTo>
                <a:close/>
              </a:path>
              <a:path w="554354" h="184785">
                <a:moveTo>
                  <a:pt x="456806" y="46659"/>
                </a:moveTo>
                <a:lnTo>
                  <a:pt x="453656" y="44640"/>
                </a:lnTo>
                <a:lnTo>
                  <a:pt x="448500" y="43484"/>
                </a:lnTo>
                <a:lnTo>
                  <a:pt x="443344" y="43484"/>
                </a:lnTo>
                <a:lnTo>
                  <a:pt x="403466" y="74282"/>
                </a:lnTo>
                <a:lnTo>
                  <a:pt x="403466" y="44640"/>
                </a:lnTo>
                <a:lnTo>
                  <a:pt x="400900" y="43484"/>
                </a:lnTo>
                <a:lnTo>
                  <a:pt x="389864" y="47637"/>
                </a:lnTo>
                <a:lnTo>
                  <a:pt x="378739" y="51003"/>
                </a:lnTo>
                <a:lnTo>
                  <a:pt x="367499" y="53568"/>
                </a:lnTo>
                <a:lnTo>
                  <a:pt x="356158" y="55283"/>
                </a:lnTo>
                <a:lnTo>
                  <a:pt x="356133" y="63322"/>
                </a:lnTo>
                <a:lnTo>
                  <a:pt x="378231" y="63322"/>
                </a:lnTo>
                <a:lnTo>
                  <a:pt x="379387" y="65328"/>
                </a:lnTo>
                <a:lnTo>
                  <a:pt x="379387" y="167030"/>
                </a:lnTo>
                <a:lnTo>
                  <a:pt x="378523" y="169037"/>
                </a:lnTo>
                <a:lnTo>
                  <a:pt x="368769" y="169621"/>
                </a:lnTo>
                <a:lnTo>
                  <a:pt x="355574" y="170484"/>
                </a:lnTo>
                <a:lnTo>
                  <a:pt x="355574" y="179374"/>
                </a:lnTo>
                <a:lnTo>
                  <a:pt x="378256" y="178422"/>
                </a:lnTo>
                <a:lnTo>
                  <a:pt x="385216" y="178193"/>
                </a:lnTo>
                <a:lnTo>
                  <a:pt x="390855" y="178104"/>
                </a:lnTo>
                <a:lnTo>
                  <a:pt x="394716" y="178130"/>
                </a:lnTo>
                <a:lnTo>
                  <a:pt x="400278" y="178269"/>
                </a:lnTo>
                <a:lnTo>
                  <a:pt x="411378" y="178650"/>
                </a:lnTo>
                <a:lnTo>
                  <a:pt x="431863" y="179374"/>
                </a:lnTo>
                <a:lnTo>
                  <a:pt x="431863" y="170484"/>
                </a:lnTo>
                <a:lnTo>
                  <a:pt x="416953" y="169621"/>
                </a:lnTo>
                <a:lnTo>
                  <a:pt x="404050" y="168757"/>
                </a:lnTo>
                <a:lnTo>
                  <a:pt x="403466" y="167894"/>
                </a:lnTo>
                <a:lnTo>
                  <a:pt x="403466" y="99326"/>
                </a:lnTo>
                <a:lnTo>
                  <a:pt x="405485" y="87083"/>
                </a:lnTo>
                <a:lnTo>
                  <a:pt x="410959" y="77000"/>
                </a:lnTo>
                <a:lnTo>
                  <a:pt x="419074" y="70154"/>
                </a:lnTo>
                <a:lnTo>
                  <a:pt x="429006" y="67627"/>
                </a:lnTo>
                <a:lnTo>
                  <a:pt x="437616" y="67627"/>
                </a:lnTo>
                <a:lnTo>
                  <a:pt x="443636" y="71755"/>
                </a:lnTo>
                <a:lnTo>
                  <a:pt x="448208" y="81165"/>
                </a:lnTo>
                <a:lnTo>
                  <a:pt x="454240" y="81165"/>
                </a:lnTo>
                <a:lnTo>
                  <a:pt x="456806" y="46659"/>
                </a:lnTo>
                <a:close/>
              </a:path>
              <a:path w="554354" h="184785">
                <a:moveTo>
                  <a:pt x="554075" y="53301"/>
                </a:moveTo>
                <a:lnTo>
                  <a:pt x="514781" y="55029"/>
                </a:lnTo>
                <a:lnTo>
                  <a:pt x="514781" y="44081"/>
                </a:lnTo>
                <a:lnTo>
                  <a:pt x="514946" y="35191"/>
                </a:lnTo>
                <a:lnTo>
                  <a:pt x="515493" y="26022"/>
                </a:lnTo>
                <a:lnTo>
                  <a:pt x="516470" y="15659"/>
                </a:lnTo>
                <a:lnTo>
                  <a:pt x="517931" y="3187"/>
                </a:lnTo>
                <a:lnTo>
                  <a:pt x="514489" y="0"/>
                </a:lnTo>
                <a:lnTo>
                  <a:pt x="509016" y="3136"/>
                </a:lnTo>
                <a:lnTo>
                  <a:pt x="503047" y="6019"/>
                </a:lnTo>
                <a:lnTo>
                  <a:pt x="496697" y="8636"/>
                </a:lnTo>
                <a:lnTo>
                  <a:pt x="490093" y="10947"/>
                </a:lnTo>
                <a:lnTo>
                  <a:pt x="490969" y="19570"/>
                </a:lnTo>
                <a:lnTo>
                  <a:pt x="491248" y="25031"/>
                </a:lnTo>
                <a:lnTo>
                  <a:pt x="491248" y="53759"/>
                </a:lnTo>
                <a:lnTo>
                  <a:pt x="468871" y="63817"/>
                </a:lnTo>
                <a:lnTo>
                  <a:pt x="468871" y="69850"/>
                </a:lnTo>
                <a:lnTo>
                  <a:pt x="490677" y="68707"/>
                </a:lnTo>
                <a:lnTo>
                  <a:pt x="490677" y="151460"/>
                </a:lnTo>
                <a:lnTo>
                  <a:pt x="492493" y="165201"/>
                </a:lnTo>
                <a:lnTo>
                  <a:pt x="498157" y="174675"/>
                </a:lnTo>
                <a:lnTo>
                  <a:pt x="507974" y="180162"/>
                </a:lnTo>
                <a:lnTo>
                  <a:pt x="522224" y="181927"/>
                </a:lnTo>
                <a:lnTo>
                  <a:pt x="528828" y="181927"/>
                </a:lnTo>
                <a:lnTo>
                  <a:pt x="535698" y="180467"/>
                </a:lnTo>
                <a:lnTo>
                  <a:pt x="537425" y="178435"/>
                </a:lnTo>
                <a:lnTo>
                  <a:pt x="551192" y="162991"/>
                </a:lnTo>
                <a:lnTo>
                  <a:pt x="547471" y="158038"/>
                </a:lnTo>
                <a:lnTo>
                  <a:pt x="540296" y="162534"/>
                </a:lnTo>
                <a:lnTo>
                  <a:pt x="535990" y="164147"/>
                </a:lnTo>
                <a:lnTo>
                  <a:pt x="519366" y="164147"/>
                </a:lnTo>
                <a:lnTo>
                  <a:pt x="514781" y="158394"/>
                </a:lnTo>
                <a:lnTo>
                  <a:pt x="514781" y="68846"/>
                </a:lnTo>
                <a:lnTo>
                  <a:pt x="551497" y="68846"/>
                </a:lnTo>
                <a:lnTo>
                  <a:pt x="554075" y="533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32642" y="3086163"/>
            <a:ext cx="1715046" cy="2145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2436" y="3086163"/>
            <a:ext cx="1151115" cy="2145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92769" y="3474046"/>
            <a:ext cx="98666" cy="9866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21851" y="3413759"/>
            <a:ext cx="188010" cy="20956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85732" y="3116275"/>
            <a:ext cx="2952178" cy="5121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27979" y="3487419"/>
            <a:ext cx="375869" cy="14098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89941" y="3443935"/>
            <a:ext cx="391299" cy="18444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671018" y="3413823"/>
            <a:ext cx="671195" cy="214629"/>
          </a:xfrm>
          <a:custGeom>
            <a:avLst/>
            <a:gdLst/>
            <a:ahLst/>
            <a:cxnLst/>
            <a:rect l="l" t="t" r="r" b="b"/>
            <a:pathLst>
              <a:path w="671195" h="214629">
                <a:moveTo>
                  <a:pt x="103543" y="156933"/>
                </a:moveTo>
                <a:lnTo>
                  <a:pt x="69532" y="132346"/>
                </a:lnTo>
                <a:lnTo>
                  <a:pt x="53352" y="128828"/>
                </a:lnTo>
                <a:lnTo>
                  <a:pt x="38544" y="125044"/>
                </a:lnTo>
                <a:lnTo>
                  <a:pt x="28892" y="120218"/>
                </a:lnTo>
                <a:lnTo>
                  <a:pt x="23660" y="113766"/>
                </a:lnTo>
                <a:lnTo>
                  <a:pt x="22085" y="105079"/>
                </a:lnTo>
                <a:lnTo>
                  <a:pt x="23914" y="95453"/>
                </a:lnTo>
                <a:lnTo>
                  <a:pt x="29286" y="88353"/>
                </a:lnTo>
                <a:lnTo>
                  <a:pt x="37922" y="83985"/>
                </a:lnTo>
                <a:lnTo>
                  <a:pt x="49618" y="82486"/>
                </a:lnTo>
                <a:lnTo>
                  <a:pt x="63004" y="84315"/>
                </a:lnTo>
                <a:lnTo>
                  <a:pt x="73736" y="89344"/>
                </a:lnTo>
                <a:lnTo>
                  <a:pt x="80873" y="96964"/>
                </a:lnTo>
                <a:lnTo>
                  <a:pt x="83464" y="106527"/>
                </a:lnTo>
                <a:lnTo>
                  <a:pt x="83464" y="113271"/>
                </a:lnTo>
                <a:lnTo>
                  <a:pt x="91490" y="113271"/>
                </a:lnTo>
                <a:lnTo>
                  <a:pt x="91706" y="102412"/>
                </a:lnTo>
                <a:lnTo>
                  <a:pt x="91986" y="94119"/>
                </a:lnTo>
                <a:lnTo>
                  <a:pt x="92367" y="87274"/>
                </a:lnTo>
                <a:lnTo>
                  <a:pt x="92925" y="80784"/>
                </a:lnTo>
                <a:lnTo>
                  <a:pt x="82334" y="77470"/>
                </a:lnTo>
                <a:lnTo>
                  <a:pt x="72986" y="75247"/>
                </a:lnTo>
                <a:lnTo>
                  <a:pt x="64287" y="73990"/>
                </a:lnTo>
                <a:lnTo>
                  <a:pt x="55638" y="73583"/>
                </a:lnTo>
                <a:lnTo>
                  <a:pt x="33210" y="76492"/>
                </a:lnTo>
                <a:lnTo>
                  <a:pt x="16344" y="84810"/>
                </a:lnTo>
                <a:lnTo>
                  <a:pt x="5702" y="98018"/>
                </a:lnTo>
                <a:lnTo>
                  <a:pt x="2006" y="115557"/>
                </a:lnTo>
                <a:lnTo>
                  <a:pt x="3187" y="125222"/>
                </a:lnTo>
                <a:lnTo>
                  <a:pt x="38328" y="151257"/>
                </a:lnTo>
                <a:lnTo>
                  <a:pt x="63969" y="157797"/>
                </a:lnTo>
                <a:lnTo>
                  <a:pt x="72275" y="160604"/>
                </a:lnTo>
                <a:lnTo>
                  <a:pt x="77978" y="164744"/>
                </a:lnTo>
                <a:lnTo>
                  <a:pt x="81267" y="170421"/>
                </a:lnTo>
                <a:lnTo>
                  <a:pt x="82321" y="177761"/>
                </a:lnTo>
                <a:lnTo>
                  <a:pt x="79743" y="188518"/>
                </a:lnTo>
                <a:lnTo>
                  <a:pt x="72555" y="196938"/>
                </a:lnTo>
                <a:lnTo>
                  <a:pt x="61531" y="202425"/>
                </a:lnTo>
                <a:lnTo>
                  <a:pt x="47459" y="204381"/>
                </a:lnTo>
                <a:lnTo>
                  <a:pt x="32956" y="202539"/>
                </a:lnTo>
                <a:lnTo>
                  <a:pt x="21577" y="197383"/>
                </a:lnTo>
                <a:lnTo>
                  <a:pt x="14135" y="189445"/>
                </a:lnTo>
                <a:lnTo>
                  <a:pt x="11468" y="179298"/>
                </a:lnTo>
                <a:lnTo>
                  <a:pt x="11468" y="167182"/>
                </a:lnTo>
                <a:lnTo>
                  <a:pt x="2832" y="167208"/>
                </a:lnTo>
                <a:lnTo>
                  <a:pt x="2667" y="180352"/>
                </a:lnTo>
                <a:lnTo>
                  <a:pt x="2184" y="190576"/>
                </a:lnTo>
                <a:lnTo>
                  <a:pt x="1308" y="199212"/>
                </a:lnTo>
                <a:lnTo>
                  <a:pt x="0" y="207594"/>
                </a:lnTo>
                <a:lnTo>
                  <a:pt x="10579" y="210769"/>
                </a:lnTo>
                <a:lnTo>
                  <a:pt x="20294" y="212940"/>
                </a:lnTo>
                <a:lnTo>
                  <a:pt x="29679" y="214172"/>
                </a:lnTo>
                <a:lnTo>
                  <a:pt x="39293" y="214566"/>
                </a:lnTo>
                <a:lnTo>
                  <a:pt x="65176" y="210959"/>
                </a:lnTo>
                <a:lnTo>
                  <a:pt x="85496" y="200888"/>
                </a:lnTo>
                <a:lnTo>
                  <a:pt x="98780" y="185496"/>
                </a:lnTo>
                <a:lnTo>
                  <a:pt x="103543" y="165912"/>
                </a:lnTo>
                <a:lnTo>
                  <a:pt x="103543" y="156933"/>
                </a:lnTo>
                <a:close/>
              </a:path>
              <a:path w="671195" h="214629">
                <a:moveTo>
                  <a:pt x="362546" y="200596"/>
                </a:moveTo>
                <a:lnTo>
                  <a:pt x="349059" y="199732"/>
                </a:lnTo>
                <a:lnTo>
                  <a:pt x="339305" y="199161"/>
                </a:lnTo>
                <a:lnTo>
                  <a:pt x="338442" y="197142"/>
                </a:lnTo>
                <a:lnTo>
                  <a:pt x="338442" y="119862"/>
                </a:lnTo>
                <a:lnTo>
                  <a:pt x="335419" y="100634"/>
                </a:lnTo>
                <a:lnTo>
                  <a:pt x="326821" y="86067"/>
                </a:lnTo>
                <a:lnTo>
                  <a:pt x="313270" y="76835"/>
                </a:lnTo>
                <a:lnTo>
                  <a:pt x="295427" y="73596"/>
                </a:lnTo>
                <a:lnTo>
                  <a:pt x="285394" y="73596"/>
                </a:lnTo>
                <a:lnTo>
                  <a:pt x="277075" y="76187"/>
                </a:lnTo>
                <a:lnTo>
                  <a:pt x="271907" y="80797"/>
                </a:lnTo>
                <a:lnTo>
                  <a:pt x="250113" y="100368"/>
                </a:lnTo>
                <a:lnTo>
                  <a:pt x="242658" y="88176"/>
                </a:lnTo>
                <a:lnTo>
                  <a:pt x="233730" y="79857"/>
                </a:lnTo>
                <a:lnTo>
                  <a:pt x="222808" y="75107"/>
                </a:lnTo>
                <a:lnTo>
                  <a:pt x="209384" y="73583"/>
                </a:lnTo>
                <a:lnTo>
                  <a:pt x="198767" y="73583"/>
                </a:lnTo>
                <a:lnTo>
                  <a:pt x="190741" y="76174"/>
                </a:lnTo>
                <a:lnTo>
                  <a:pt x="185585" y="80784"/>
                </a:lnTo>
                <a:lnTo>
                  <a:pt x="165798" y="99212"/>
                </a:lnTo>
                <a:lnTo>
                  <a:pt x="165798" y="74739"/>
                </a:lnTo>
                <a:lnTo>
                  <a:pt x="163220" y="73583"/>
                </a:lnTo>
                <a:lnTo>
                  <a:pt x="152184" y="77736"/>
                </a:lnTo>
                <a:lnTo>
                  <a:pt x="141058" y="81102"/>
                </a:lnTo>
                <a:lnTo>
                  <a:pt x="129819" y="83667"/>
                </a:lnTo>
                <a:lnTo>
                  <a:pt x="118478" y="85382"/>
                </a:lnTo>
                <a:lnTo>
                  <a:pt x="118491" y="93433"/>
                </a:lnTo>
                <a:lnTo>
                  <a:pt x="140576" y="93433"/>
                </a:lnTo>
                <a:lnTo>
                  <a:pt x="141732" y="95440"/>
                </a:lnTo>
                <a:lnTo>
                  <a:pt x="141732" y="197142"/>
                </a:lnTo>
                <a:lnTo>
                  <a:pt x="140868" y="199148"/>
                </a:lnTo>
                <a:lnTo>
                  <a:pt x="131114" y="199732"/>
                </a:lnTo>
                <a:lnTo>
                  <a:pt x="117919" y="200596"/>
                </a:lnTo>
                <a:lnTo>
                  <a:pt x="117919" y="209486"/>
                </a:lnTo>
                <a:lnTo>
                  <a:pt x="134086" y="208762"/>
                </a:lnTo>
                <a:lnTo>
                  <a:pt x="143446" y="208381"/>
                </a:lnTo>
                <a:lnTo>
                  <a:pt x="149136" y="208241"/>
                </a:lnTo>
                <a:lnTo>
                  <a:pt x="154343" y="208216"/>
                </a:lnTo>
                <a:lnTo>
                  <a:pt x="160439" y="208305"/>
                </a:lnTo>
                <a:lnTo>
                  <a:pt x="167424" y="208546"/>
                </a:lnTo>
                <a:lnTo>
                  <a:pt x="188480" y="209486"/>
                </a:lnTo>
                <a:lnTo>
                  <a:pt x="188480" y="200596"/>
                </a:lnTo>
                <a:lnTo>
                  <a:pt x="176441" y="199732"/>
                </a:lnTo>
                <a:lnTo>
                  <a:pt x="166687" y="199161"/>
                </a:lnTo>
                <a:lnTo>
                  <a:pt x="165823" y="197154"/>
                </a:lnTo>
                <a:lnTo>
                  <a:pt x="165823" y="118338"/>
                </a:lnTo>
                <a:lnTo>
                  <a:pt x="169037" y="108686"/>
                </a:lnTo>
                <a:lnTo>
                  <a:pt x="177431" y="100025"/>
                </a:lnTo>
                <a:lnTo>
                  <a:pt x="189039" y="93776"/>
                </a:lnTo>
                <a:lnTo>
                  <a:pt x="201955" y="91376"/>
                </a:lnTo>
                <a:lnTo>
                  <a:pt x="212559" y="94005"/>
                </a:lnTo>
                <a:lnTo>
                  <a:pt x="220814" y="101422"/>
                </a:lnTo>
                <a:lnTo>
                  <a:pt x="226148" y="112928"/>
                </a:lnTo>
                <a:lnTo>
                  <a:pt x="228053" y="127800"/>
                </a:lnTo>
                <a:lnTo>
                  <a:pt x="228053" y="197154"/>
                </a:lnTo>
                <a:lnTo>
                  <a:pt x="227190" y="199161"/>
                </a:lnTo>
                <a:lnTo>
                  <a:pt x="217436" y="199732"/>
                </a:lnTo>
                <a:lnTo>
                  <a:pt x="204241" y="200596"/>
                </a:lnTo>
                <a:lnTo>
                  <a:pt x="204241" y="209486"/>
                </a:lnTo>
                <a:lnTo>
                  <a:pt x="220929" y="208762"/>
                </a:lnTo>
                <a:lnTo>
                  <a:pt x="230225" y="208381"/>
                </a:lnTo>
                <a:lnTo>
                  <a:pt x="235496" y="208241"/>
                </a:lnTo>
                <a:lnTo>
                  <a:pt x="240093" y="208216"/>
                </a:lnTo>
                <a:lnTo>
                  <a:pt x="244678" y="208241"/>
                </a:lnTo>
                <a:lnTo>
                  <a:pt x="249948" y="208381"/>
                </a:lnTo>
                <a:lnTo>
                  <a:pt x="259245" y="208762"/>
                </a:lnTo>
                <a:lnTo>
                  <a:pt x="275945" y="209486"/>
                </a:lnTo>
                <a:lnTo>
                  <a:pt x="275945" y="200596"/>
                </a:lnTo>
                <a:lnTo>
                  <a:pt x="262750" y="199732"/>
                </a:lnTo>
                <a:lnTo>
                  <a:pt x="252996" y="199161"/>
                </a:lnTo>
                <a:lnTo>
                  <a:pt x="252133" y="197154"/>
                </a:lnTo>
                <a:lnTo>
                  <a:pt x="252133" y="118338"/>
                </a:lnTo>
                <a:lnTo>
                  <a:pt x="255346" y="108686"/>
                </a:lnTo>
                <a:lnTo>
                  <a:pt x="263740" y="100025"/>
                </a:lnTo>
                <a:lnTo>
                  <a:pt x="275348" y="93776"/>
                </a:lnTo>
                <a:lnTo>
                  <a:pt x="288264" y="91376"/>
                </a:lnTo>
                <a:lnTo>
                  <a:pt x="298869" y="94018"/>
                </a:lnTo>
                <a:lnTo>
                  <a:pt x="307124" y="101447"/>
                </a:lnTo>
                <a:lnTo>
                  <a:pt x="312458" y="112979"/>
                </a:lnTo>
                <a:lnTo>
                  <a:pt x="314363" y="127889"/>
                </a:lnTo>
                <a:lnTo>
                  <a:pt x="314363" y="209486"/>
                </a:lnTo>
                <a:lnTo>
                  <a:pt x="331863" y="208216"/>
                </a:lnTo>
                <a:lnTo>
                  <a:pt x="337019" y="208216"/>
                </a:lnTo>
                <a:lnTo>
                  <a:pt x="339509" y="208241"/>
                </a:lnTo>
                <a:lnTo>
                  <a:pt x="343001" y="208381"/>
                </a:lnTo>
                <a:lnTo>
                  <a:pt x="349885" y="208762"/>
                </a:lnTo>
                <a:lnTo>
                  <a:pt x="362546" y="209486"/>
                </a:lnTo>
                <a:lnTo>
                  <a:pt x="362546" y="200596"/>
                </a:lnTo>
                <a:close/>
              </a:path>
              <a:path w="671195" h="214629">
                <a:moveTo>
                  <a:pt x="501142" y="200596"/>
                </a:moveTo>
                <a:lnTo>
                  <a:pt x="483069" y="199732"/>
                </a:lnTo>
                <a:lnTo>
                  <a:pt x="481926" y="197434"/>
                </a:lnTo>
                <a:lnTo>
                  <a:pt x="481926" y="184696"/>
                </a:lnTo>
                <a:lnTo>
                  <a:pt x="481926" y="134785"/>
                </a:lnTo>
                <a:lnTo>
                  <a:pt x="481926" y="130886"/>
                </a:lnTo>
                <a:lnTo>
                  <a:pt x="479539" y="104381"/>
                </a:lnTo>
                <a:lnTo>
                  <a:pt x="479513" y="104152"/>
                </a:lnTo>
                <a:lnTo>
                  <a:pt x="472782" y="88849"/>
                </a:lnTo>
                <a:lnTo>
                  <a:pt x="471741" y="86461"/>
                </a:lnTo>
                <a:lnTo>
                  <a:pt x="457720" y="76644"/>
                </a:lnTo>
                <a:lnTo>
                  <a:pt x="436613" y="73596"/>
                </a:lnTo>
                <a:lnTo>
                  <a:pt x="427520" y="74206"/>
                </a:lnTo>
                <a:lnTo>
                  <a:pt x="418719" y="76009"/>
                </a:lnTo>
                <a:lnTo>
                  <a:pt x="410197" y="79057"/>
                </a:lnTo>
                <a:lnTo>
                  <a:pt x="401916" y="83375"/>
                </a:lnTo>
                <a:lnTo>
                  <a:pt x="386715" y="92583"/>
                </a:lnTo>
                <a:lnTo>
                  <a:pt x="386715" y="111277"/>
                </a:lnTo>
                <a:lnTo>
                  <a:pt x="394169" y="113296"/>
                </a:lnTo>
                <a:lnTo>
                  <a:pt x="397891" y="104381"/>
                </a:lnTo>
                <a:lnTo>
                  <a:pt x="402018" y="96266"/>
                </a:lnTo>
                <a:lnTo>
                  <a:pt x="406234" y="91554"/>
                </a:lnTo>
                <a:lnTo>
                  <a:pt x="411797" y="89382"/>
                </a:lnTo>
                <a:lnTo>
                  <a:pt x="419976" y="88849"/>
                </a:lnTo>
                <a:lnTo>
                  <a:pt x="437324" y="90932"/>
                </a:lnTo>
                <a:lnTo>
                  <a:pt x="449262" y="97459"/>
                </a:lnTo>
                <a:lnTo>
                  <a:pt x="456311" y="108902"/>
                </a:lnTo>
                <a:lnTo>
                  <a:pt x="458978" y="125704"/>
                </a:lnTo>
                <a:lnTo>
                  <a:pt x="458978" y="134785"/>
                </a:lnTo>
                <a:lnTo>
                  <a:pt x="458978" y="172783"/>
                </a:lnTo>
                <a:lnTo>
                  <a:pt x="421411" y="195516"/>
                </a:lnTo>
                <a:lnTo>
                  <a:pt x="413194" y="193662"/>
                </a:lnTo>
                <a:lnTo>
                  <a:pt x="406349" y="188658"/>
                </a:lnTo>
                <a:lnTo>
                  <a:pt x="401637" y="181317"/>
                </a:lnTo>
                <a:lnTo>
                  <a:pt x="399948" y="172783"/>
                </a:lnTo>
                <a:lnTo>
                  <a:pt x="399897" y="172491"/>
                </a:lnTo>
                <a:lnTo>
                  <a:pt x="400926" y="164680"/>
                </a:lnTo>
                <a:lnTo>
                  <a:pt x="431114" y="140119"/>
                </a:lnTo>
                <a:lnTo>
                  <a:pt x="458978" y="134785"/>
                </a:lnTo>
                <a:lnTo>
                  <a:pt x="458978" y="125704"/>
                </a:lnTo>
                <a:lnTo>
                  <a:pt x="405472" y="137553"/>
                </a:lnTo>
                <a:lnTo>
                  <a:pt x="375221" y="176644"/>
                </a:lnTo>
                <a:lnTo>
                  <a:pt x="377672" y="191655"/>
                </a:lnTo>
                <a:lnTo>
                  <a:pt x="384784" y="202768"/>
                </a:lnTo>
                <a:lnTo>
                  <a:pt x="396227" y="209715"/>
                </a:lnTo>
                <a:lnTo>
                  <a:pt x="396455" y="209715"/>
                </a:lnTo>
                <a:lnTo>
                  <a:pt x="411353" y="212039"/>
                </a:lnTo>
                <a:lnTo>
                  <a:pt x="416521" y="212039"/>
                </a:lnTo>
                <a:lnTo>
                  <a:pt x="421398" y="211162"/>
                </a:lnTo>
                <a:lnTo>
                  <a:pt x="423405" y="209715"/>
                </a:lnTo>
                <a:lnTo>
                  <a:pt x="443585" y="195516"/>
                </a:lnTo>
                <a:lnTo>
                  <a:pt x="458978" y="184696"/>
                </a:lnTo>
                <a:lnTo>
                  <a:pt x="457606" y="208216"/>
                </a:lnTo>
                <a:lnTo>
                  <a:pt x="457542" y="209486"/>
                </a:lnTo>
                <a:lnTo>
                  <a:pt x="476186" y="208216"/>
                </a:lnTo>
                <a:lnTo>
                  <a:pt x="481355" y="208216"/>
                </a:lnTo>
                <a:lnTo>
                  <a:pt x="501142" y="209486"/>
                </a:lnTo>
                <a:lnTo>
                  <a:pt x="501142" y="208216"/>
                </a:lnTo>
                <a:lnTo>
                  <a:pt x="501142" y="200596"/>
                </a:lnTo>
                <a:close/>
              </a:path>
              <a:path w="671195" h="214629">
                <a:moveTo>
                  <a:pt x="587286" y="200609"/>
                </a:moveTo>
                <a:lnTo>
                  <a:pt x="574090" y="199745"/>
                </a:lnTo>
                <a:lnTo>
                  <a:pt x="564337" y="199174"/>
                </a:lnTo>
                <a:lnTo>
                  <a:pt x="563473" y="197167"/>
                </a:lnTo>
                <a:lnTo>
                  <a:pt x="563473" y="2324"/>
                </a:lnTo>
                <a:lnTo>
                  <a:pt x="560895" y="0"/>
                </a:lnTo>
                <a:lnTo>
                  <a:pt x="551764" y="3251"/>
                </a:lnTo>
                <a:lnTo>
                  <a:pt x="542277" y="5880"/>
                </a:lnTo>
                <a:lnTo>
                  <a:pt x="530923" y="8229"/>
                </a:lnTo>
                <a:lnTo>
                  <a:pt x="516153" y="10642"/>
                </a:lnTo>
                <a:lnTo>
                  <a:pt x="516166" y="18669"/>
                </a:lnTo>
                <a:lnTo>
                  <a:pt x="537387" y="18669"/>
                </a:lnTo>
                <a:lnTo>
                  <a:pt x="539394" y="21831"/>
                </a:lnTo>
                <a:lnTo>
                  <a:pt x="539394" y="197154"/>
                </a:lnTo>
                <a:lnTo>
                  <a:pt x="538530" y="199174"/>
                </a:lnTo>
                <a:lnTo>
                  <a:pt x="528777" y="199745"/>
                </a:lnTo>
                <a:lnTo>
                  <a:pt x="515581" y="200609"/>
                </a:lnTo>
                <a:lnTo>
                  <a:pt x="515581" y="209499"/>
                </a:lnTo>
                <a:lnTo>
                  <a:pt x="532269" y="208775"/>
                </a:lnTo>
                <a:lnTo>
                  <a:pt x="541566" y="208394"/>
                </a:lnTo>
                <a:lnTo>
                  <a:pt x="546836" y="208254"/>
                </a:lnTo>
                <a:lnTo>
                  <a:pt x="551434" y="208229"/>
                </a:lnTo>
                <a:lnTo>
                  <a:pt x="556018" y="208254"/>
                </a:lnTo>
                <a:lnTo>
                  <a:pt x="561276" y="208394"/>
                </a:lnTo>
                <a:lnTo>
                  <a:pt x="570585" y="208775"/>
                </a:lnTo>
                <a:lnTo>
                  <a:pt x="587273" y="209499"/>
                </a:lnTo>
                <a:lnTo>
                  <a:pt x="587286" y="200609"/>
                </a:lnTo>
                <a:close/>
              </a:path>
              <a:path w="671195" h="214629">
                <a:moveTo>
                  <a:pt x="671106" y="200609"/>
                </a:moveTo>
                <a:lnTo>
                  <a:pt x="657910" y="199745"/>
                </a:lnTo>
                <a:lnTo>
                  <a:pt x="648157" y="199174"/>
                </a:lnTo>
                <a:lnTo>
                  <a:pt x="647293" y="197167"/>
                </a:lnTo>
                <a:lnTo>
                  <a:pt x="647293" y="2324"/>
                </a:lnTo>
                <a:lnTo>
                  <a:pt x="644715" y="0"/>
                </a:lnTo>
                <a:lnTo>
                  <a:pt x="635584" y="3251"/>
                </a:lnTo>
                <a:lnTo>
                  <a:pt x="626097" y="5880"/>
                </a:lnTo>
                <a:lnTo>
                  <a:pt x="614743" y="8229"/>
                </a:lnTo>
                <a:lnTo>
                  <a:pt x="599973" y="10642"/>
                </a:lnTo>
                <a:lnTo>
                  <a:pt x="599986" y="18669"/>
                </a:lnTo>
                <a:lnTo>
                  <a:pt x="621207" y="18669"/>
                </a:lnTo>
                <a:lnTo>
                  <a:pt x="623214" y="21831"/>
                </a:lnTo>
                <a:lnTo>
                  <a:pt x="623214" y="197154"/>
                </a:lnTo>
                <a:lnTo>
                  <a:pt x="622350" y="199174"/>
                </a:lnTo>
                <a:lnTo>
                  <a:pt x="612597" y="199745"/>
                </a:lnTo>
                <a:lnTo>
                  <a:pt x="599401" y="200609"/>
                </a:lnTo>
                <a:lnTo>
                  <a:pt x="599401" y="209499"/>
                </a:lnTo>
                <a:lnTo>
                  <a:pt x="616089" y="208775"/>
                </a:lnTo>
                <a:lnTo>
                  <a:pt x="625386" y="208394"/>
                </a:lnTo>
                <a:lnTo>
                  <a:pt x="630656" y="208254"/>
                </a:lnTo>
                <a:lnTo>
                  <a:pt x="635254" y="208229"/>
                </a:lnTo>
                <a:lnTo>
                  <a:pt x="639838" y="208254"/>
                </a:lnTo>
                <a:lnTo>
                  <a:pt x="645096" y="208394"/>
                </a:lnTo>
                <a:lnTo>
                  <a:pt x="654405" y="208775"/>
                </a:lnTo>
                <a:lnTo>
                  <a:pt x="671093" y="209499"/>
                </a:lnTo>
                <a:lnTo>
                  <a:pt x="671106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25373" y="3413823"/>
            <a:ext cx="939165" cy="214629"/>
          </a:xfrm>
          <a:custGeom>
            <a:avLst/>
            <a:gdLst/>
            <a:ahLst/>
            <a:cxnLst/>
            <a:rect l="l" t="t" r="r" b="b"/>
            <a:pathLst>
              <a:path w="939165" h="214629">
                <a:moveTo>
                  <a:pt x="101244" y="76771"/>
                </a:moveTo>
                <a:lnTo>
                  <a:pt x="98094" y="74752"/>
                </a:lnTo>
                <a:lnTo>
                  <a:pt x="92925" y="73596"/>
                </a:lnTo>
                <a:lnTo>
                  <a:pt x="87769" y="73596"/>
                </a:lnTo>
                <a:lnTo>
                  <a:pt x="47904" y="104394"/>
                </a:lnTo>
                <a:lnTo>
                  <a:pt x="47904" y="74752"/>
                </a:lnTo>
                <a:lnTo>
                  <a:pt x="45326" y="73596"/>
                </a:lnTo>
                <a:lnTo>
                  <a:pt x="34290" y="77749"/>
                </a:lnTo>
                <a:lnTo>
                  <a:pt x="23164" y="81114"/>
                </a:lnTo>
                <a:lnTo>
                  <a:pt x="11925" y="83680"/>
                </a:lnTo>
                <a:lnTo>
                  <a:pt x="584" y="85394"/>
                </a:lnTo>
                <a:lnTo>
                  <a:pt x="571" y="93433"/>
                </a:lnTo>
                <a:lnTo>
                  <a:pt x="22656" y="93433"/>
                </a:lnTo>
                <a:lnTo>
                  <a:pt x="23812" y="95440"/>
                </a:lnTo>
                <a:lnTo>
                  <a:pt x="23812" y="197142"/>
                </a:lnTo>
                <a:lnTo>
                  <a:pt x="22948" y="199148"/>
                </a:lnTo>
                <a:lnTo>
                  <a:pt x="13195" y="199732"/>
                </a:lnTo>
                <a:lnTo>
                  <a:pt x="0" y="200596"/>
                </a:lnTo>
                <a:lnTo>
                  <a:pt x="0" y="209486"/>
                </a:lnTo>
                <a:lnTo>
                  <a:pt x="22682" y="208534"/>
                </a:lnTo>
                <a:lnTo>
                  <a:pt x="29641" y="208305"/>
                </a:lnTo>
                <a:lnTo>
                  <a:pt x="35280" y="208216"/>
                </a:lnTo>
                <a:lnTo>
                  <a:pt x="39141" y="208241"/>
                </a:lnTo>
                <a:lnTo>
                  <a:pt x="44704" y="208381"/>
                </a:lnTo>
                <a:lnTo>
                  <a:pt x="55803" y="208762"/>
                </a:lnTo>
                <a:lnTo>
                  <a:pt x="76288" y="209486"/>
                </a:lnTo>
                <a:lnTo>
                  <a:pt x="76288" y="200596"/>
                </a:lnTo>
                <a:lnTo>
                  <a:pt x="61379" y="199732"/>
                </a:lnTo>
                <a:lnTo>
                  <a:pt x="48475" y="198869"/>
                </a:lnTo>
                <a:lnTo>
                  <a:pt x="47904" y="198005"/>
                </a:lnTo>
                <a:lnTo>
                  <a:pt x="47904" y="129438"/>
                </a:lnTo>
                <a:lnTo>
                  <a:pt x="49911" y="117195"/>
                </a:lnTo>
                <a:lnTo>
                  <a:pt x="55384" y="107111"/>
                </a:lnTo>
                <a:lnTo>
                  <a:pt x="63500" y="100266"/>
                </a:lnTo>
                <a:lnTo>
                  <a:pt x="73431" y="97739"/>
                </a:lnTo>
                <a:lnTo>
                  <a:pt x="82042" y="97739"/>
                </a:lnTo>
                <a:lnTo>
                  <a:pt x="88061" y="101866"/>
                </a:lnTo>
                <a:lnTo>
                  <a:pt x="92646" y="111277"/>
                </a:lnTo>
                <a:lnTo>
                  <a:pt x="98666" y="111277"/>
                </a:lnTo>
                <a:lnTo>
                  <a:pt x="101244" y="76771"/>
                </a:lnTo>
                <a:close/>
              </a:path>
              <a:path w="939165" h="214629">
                <a:moveTo>
                  <a:pt x="235496" y="128130"/>
                </a:moveTo>
                <a:lnTo>
                  <a:pt x="231673" y="105702"/>
                </a:lnTo>
                <a:lnTo>
                  <a:pt x="220865" y="88506"/>
                </a:lnTo>
                <a:lnTo>
                  <a:pt x="211670" y="82486"/>
                </a:lnTo>
                <a:lnTo>
                  <a:pt x="209956" y="81368"/>
                </a:lnTo>
                <a:lnTo>
                  <a:pt x="209956" y="131165"/>
                </a:lnTo>
                <a:lnTo>
                  <a:pt x="193014" y="131800"/>
                </a:lnTo>
                <a:lnTo>
                  <a:pt x="192176" y="131800"/>
                </a:lnTo>
                <a:lnTo>
                  <a:pt x="185115" y="131965"/>
                </a:lnTo>
                <a:lnTo>
                  <a:pt x="169227" y="131965"/>
                </a:lnTo>
                <a:lnTo>
                  <a:pt x="164045" y="131800"/>
                </a:lnTo>
                <a:lnTo>
                  <a:pt x="162382" y="131800"/>
                </a:lnTo>
                <a:lnTo>
                  <a:pt x="152019" y="131165"/>
                </a:lnTo>
                <a:lnTo>
                  <a:pt x="141693" y="130289"/>
                </a:lnTo>
                <a:lnTo>
                  <a:pt x="141744" y="128130"/>
                </a:lnTo>
                <a:lnTo>
                  <a:pt x="141820" y="125361"/>
                </a:lnTo>
                <a:lnTo>
                  <a:pt x="141922" y="121361"/>
                </a:lnTo>
                <a:lnTo>
                  <a:pt x="168706" y="83908"/>
                </a:lnTo>
                <a:lnTo>
                  <a:pt x="178689" y="82486"/>
                </a:lnTo>
                <a:lnTo>
                  <a:pt x="188150" y="82486"/>
                </a:lnTo>
                <a:lnTo>
                  <a:pt x="209042" y="118541"/>
                </a:lnTo>
                <a:lnTo>
                  <a:pt x="209892" y="130289"/>
                </a:lnTo>
                <a:lnTo>
                  <a:pt x="209956" y="131165"/>
                </a:lnTo>
                <a:lnTo>
                  <a:pt x="209956" y="81368"/>
                </a:lnTo>
                <a:lnTo>
                  <a:pt x="204038" y="77495"/>
                </a:lnTo>
                <a:lnTo>
                  <a:pt x="182156" y="73609"/>
                </a:lnTo>
                <a:lnTo>
                  <a:pt x="173901" y="74320"/>
                </a:lnTo>
                <a:lnTo>
                  <a:pt x="132372" y="95402"/>
                </a:lnTo>
                <a:lnTo>
                  <a:pt x="114477" y="145694"/>
                </a:lnTo>
                <a:lnTo>
                  <a:pt x="115265" y="158800"/>
                </a:lnTo>
                <a:lnTo>
                  <a:pt x="136486" y="200609"/>
                </a:lnTo>
                <a:lnTo>
                  <a:pt x="178714" y="214579"/>
                </a:lnTo>
                <a:lnTo>
                  <a:pt x="186690" y="214134"/>
                </a:lnTo>
                <a:lnTo>
                  <a:pt x="225463" y="199923"/>
                </a:lnTo>
                <a:lnTo>
                  <a:pt x="225844" y="199326"/>
                </a:lnTo>
                <a:lnTo>
                  <a:pt x="226606" y="198170"/>
                </a:lnTo>
                <a:lnTo>
                  <a:pt x="232333" y="188201"/>
                </a:lnTo>
                <a:lnTo>
                  <a:pt x="228612" y="185280"/>
                </a:lnTo>
                <a:lnTo>
                  <a:pt x="216776" y="192265"/>
                </a:lnTo>
                <a:lnTo>
                  <a:pt x="207708" y="196570"/>
                </a:lnTo>
                <a:lnTo>
                  <a:pt x="199771" y="198729"/>
                </a:lnTo>
                <a:lnTo>
                  <a:pt x="191325" y="199326"/>
                </a:lnTo>
                <a:lnTo>
                  <a:pt x="177990" y="197802"/>
                </a:lnTo>
                <a:lnTo>
                  <a:pt x="145681" y="169646"/>
                </a:lnTo>
                <a:lnTo>
                  <a:pt x="141135" y="142189"/>
                </a:lnTo>
                <a:lnTo>
                  <a:pt x="183007" y="142189"/>
                </a:lnTo>
                <a:lnTo>
                  <a:pt x="196672" y="142011"/>
                </a:lnTo>
                <a:lnTo>
                  <a:pt x="208953" y="141363"/>
                </a:lnTo>
                <a:lnTo>
                  <a:pt x="221234" y="140131"/>
                </a:lnTo>
                <a:lnTo>
                  <a:pt x="234924" y="138176"/>
                </a:lnTo>
                <a:lnTo>
                  <a:pt x="235216" y="134162"/>
                </a:lnTo>
                <a:lnTo>
                  <a:pt x="235445" y="131965"/>
                </a:lnTo>
                <a:lnTo>
                  <a:pt x="235496" y="128130"/>
                </a:lnTo>
                <a:close/>
              </a:path>
              <a:path w="939165" h="214629">
                <a:moveTo>
                  <a:pt x="321881" y="200609"/>
                </a:moveTo>
                <a:lnTo>
                  <a:pt x="308686" y="199745"/>
                </a:lnTo>
                <a:lnTo>
                  <a:pt x="298932" y="199174"/>
                </a:lnTo>
                <a:lnTo>
                  <a:pt x="298069" y="197167"/>
                </a:lnTo>
                <a:lnTo>
                  <a:pt x="298069" y="2324"/>
                </a:lnTo>
                <a:lnTo>
                  <a:pt x="295490" y="0"/>
                </a:lnTo>
                <a:lnTo>
                  <a:pt x="286359" y="3251"/>
                </a:lnTo>
                <a:lnTo>
                  <a:pt x="276872" y="5880"/>
                </a:lnTo>
                <a:lnTo>
                  <a:pt x="265518" y="8229"/>
                </a:lnTo>
                <a:lnTo>
                  <a:pt x="250748" y="10642"/>
                </a:lnTo>
                <a:lnTo>
                  <a:pt x="250761" y="18669"/>
                </a:lnTo>
                <a:lnTo>
                  <a:pt x="271983" y="18669"/>
                </a:lnTo>
                <a:lnTo>
                  <a:pt x="273989" y="21831"/>
                </a:lnTo>
                <a:lnTo>
                  <a:pt x="273989" y="197154"/>
                </a:lnTo>
                <a:lnTo>
                  <a:pt x="273126" y="199174"/>
                </a:lnTo>
                <a:lnTo>
                  <a:pt x="263372" y="199745"/>
                </a:lnTo>
                <a:lnTo>
                  <a:pt x="250177" y="200609"/>
                </a:lnTo>
                <a:lnTo>
                  <a:pt x="250177" y="209499"/>
                </a:lnTo>
                <a:lnTo>
                  <a:pt x="266865" y="208775"/>
                </a:lnTo>
                <a:lnTo>
                  <a:pt x="276161" y="208394"/>
                </a:lnTo>
                <a:lnTo>
                  <a:pt x="281432" y="208254"/>
                </a:lnTo>
                <a:lnTo>
                  <a:pt x="286029" y="208229"/>
                </a:lnTo>
                <a:lnTo>
                  <a:pt x="290614" y="208254"/>
                </a:lnTo>
                <a:lnTo>
                  <a:pt x="295871" y="208394"/>
                </a:lnTo>
                <a:lnTo>
                  <a:pt x="305181" y="208775"/>
                </a:lnTo>
                <a:lnTo>
                  <a:pt x="321868" y="209499"/>
                </a:lnTo>
                <a:lnTo>
                  <a:pt x="321881" y="200609"/>
                </a:lnTo>
                <a:close/>
              </a:path>
              <a:path w="939165" h="214629">
                <a:moveTo>
                  <a:pt x="463067" y="200596"/>
                </a:moveTo>
                <a:lnTo>
                  <a:pt x="444995" y="199732"/>
                </a:lnTo>
                <a:lnTo>
                  <a:pt x="443852" y="197434"/>
                </a:lnTo>
                <a:lnTo>
                  <a:pt x="443852" y="184696"/>
                </a:lnTo>
                <a:lnTo>
                  <a:pt x="443852" y="134785"/>
                </a:lnTo>
                <a:lnTo>
                  <a:pt x="443852" y="130886"/>
                </a:lnTo>
                <a:lnTo>
                  <a:pt x="441464" y="104381"/>
                </a:lnTo>
                <a:lnTo>
                  <a:pt x="441439" y="104152"/>
                </a:lnTo>
                <a:lnTo>
                  <a:pt x="434708" y="88849"/>
                </a:lnTo>
                <a:lnTo>
                  <a:pt x="433666" y="86461"/>
                </a:lnTo>
                <a:lnTo>
                  <a:pt x="419646" y="76644"/>
                </a:lnTo>
                <a:lnTo>
                  <a:pt x="398538" y="73596"/>
                </a:lnTo>
                <a:lnTo>
                  <a:pt x="389445" y="74206"/>
                </a:lnTo>
                <a:lnTo>
                  <a:pt x="380644" y="76009"/>
                </a:lnTo>
                <a:lnTo>
                  <a:pt x="372122" y="79057"/>
                </a:lnTo>
                <a:lnTo>
                  <a:pt x="363842" y="83375"/>
                </a:lnTo>
                <a:lnTo>
                  <a:pt x="348640" y="92583"/>
                </a:lnTo>
                <a:lnTo>
                  <a:pt x="348640" y="111277"/>
                </a:lnTo>
                <a:lnTo>
                  <a:pt x="356095" y="113296"/>
                </a:lnTo>
                <a:lnTo>
                  <a:pt x="359816" y="104381"/>
                </a:lnTo>
                <a:lnTo>
                  <a:pt x="363943" y="96266"/>
                </a:lnTo>
                <a:lnTo>
                  <a:pt x="368160" y="91554"/>
                </a:lnTo>
                <a:lnTo>
                  <a:pt x="373722" y="89382"/>
                </a:lnTo>
                <a:lnTo>
                  <a:pt x="381901" y="88849"/>
                </a:lnTo>
                <a:lnTo>
                  <a:pt x="399249" y="90932"/>
                </a:lnTo>
                <a:lnTo>
                  <a:pt x="411187" y="97459"/>
                </a:lnTo>
                <a:lnTo>
                  <a:pt x="418236" y="108902"/>
                </a:lnTo>
                <a:lnTo>
                  <a:pt x="420903" y="125704"/>
                </a:lnTo>
                <a:lnTo>
                  <a:pt x="420903" y="134785"/>
                </a:lnTo>
                <a:lnTo>
                  <a:pt x="420903" y="172783"/>
                </a:lnTo>
                <a:lnTo>
                  <a:pt x="383336" y="195516"/>
                </a:lnTo>
                <a:lnTo>
                  <a:pt x="375119" y="193662"/>
                </a:lnTo>
                <a:lnTo>
                  <a:pt x="368274" y="188658"/>
                </a:lnTo>
                <a:lnTo>
                  <a:pt x="363562" y="181317"/>
                </a:lnTo>
                <a:lnTo>
                  <a:pt x="361873" y="172783"/>
                </a:lnTo>
                <a:lnTo>
                  <a:pt x="361823" y="172491"/>
                </a:lnTo>
                <a:lnTo>
                  <a:pt x="362851" y="164680"/>
                </a:lnTo>
                <a:lnTo>
                  <a:pt x="393039" y="140119"/>
                </a:lnTo>
                <a:lnTo>
                  <a:pt x="420903" y="134785"/>
                </a:lnTo>
                <a:lnTo>
                  <a:pt x="420903" y="125704"/>
                </a:lnTo>
                <a:lnTo>
                  <a:pt x="367398" y="137553"/>
                </a:lnTo>
                <a:lnTo>
                  <a:pt x="337146" y="176644"/>
                </a:lnTo>
                <a:lnTo>
                  <a:pt x="339598" y="191655"/>
                </a:lnTo>
                <a:lnTo>
                  <a:pt x="346710" y="202768"/>
                </a:lnTo>
                <a:lnTo>
                  <a:pt x="358152" y="209715"/>
                </a:lnTo>
                <a:lnTo>
                  <a:pt x="358381" y="209715"/>
                </a:lnTo>
                <a:lnTo>
                  <a:pt x="373278" y="212039"/>
                </a:lnTo>
                <a:lnTo>
                  <a:pt x="378447" y="212039"/>
                </a:lnTo>
                <a:lnTo>
                  <a:pt x="383324" y="211162"/>
                </a:lnTo>
                <a:lnTo>
                  <a:pt x="385330" y="209715"/>
                </a:lnTo>
                <a:lnTo>
                  <a:pt x="405511" y="195516"/>
                </a:lnTo>
                <a:lnTo>
                  <a:pt x="420903" y="184696"/>
                </a:lnTo>
                <a:lnTo>
                  <a:pt x="419531" y="208216"/>
                </a:lnTo>
                <a:lnTo>
                  <a:pt x="419468" y="209486"/>
                </a:lnTo>
                <a:lnTo>
                  <a:pt x="438111" y="208216"/>
                </a:lnTo>
                <a:lnTo>
                  <a:pt x="443280" y="208216"/>
                </a:lnTo>
                <a:lnTo>
                  <a:pt x="463067" y="209486"/>
                </a:lnTo>
                <a:lnTo>
                  <a:pt x="463067" y="208216"/>
                </a:lnTo>
                <a:lnTo>
                  <a:pt x="463067" y="200596"/>
                </a:lnTo>
                <a:close/>
              </a:path>
              <a:path w="939165" h="214629">
                <a:moveTo>
                  <a:pt x="562991" y="83413"/>
                </a:moveTo>
                <a:lnTo>
                  <a:pt x="523697" y="85140"/>
                </a:lnTo>
                <a:lnTo>
                  <a:pt x="523697" y="74193"/>
                </a:lnTo>
                <a:lnTo>
                  <a:pt x="523862" y="65303"/>
                </a:lnTo>
                <a:lnTo>
                  <a:pt x="524408" y="56134"/>
                </a:lnTo>
                <a:lnTo>
                  <a:pt x="525386" y="45770"/>
                </a:lnTo>
                <a:lnTo>
                  <a:pt x="526846" y="33299"/>
                </a:lnTo>
                <a:lnTo>
                  <a:pt x="523405" y="30111"/>
                </a:lnTo>
                <a:lnTo>
                  <a:pt x="517931" y="33248"/>
                </a:lnTo>
                <a:lnTo>
                  <a:pt x="511962" y="36131"/>
                </a:lnTo>
                <a:lnTo>
                  <a:pt x="505612" y="38747"/>
                </a:lnTo>
                <a:lnTo>
                  <a:pt x="499021" y="41059"/>
                </a:lnTo>
                <a:lnTo>
                  <a:pt x="499884" y="49682"/>
                </a:lnTo>
                <a:lnTo>
                  <a:pt x="500164" y="55143"/>
                </a:lnTo>
                <a:lnTo>
                  <a:pt x="500164" y="83870"/>
                </a:lnTo>
                <a:lnTo>
                  <a:pt x="477799" y="93929"/>
                </a:lnTo>
                <a:lnTo>
                  <a:pt x="477799" y="99961"/>
                </a:lnTo>
                <a:lnTo>
                  <a:pt x="499592" y="98818"/>
                </a:lnTo>
                <a:lnTo>
                  <a:pt x="499592" y="181571"/>
                </a:lnTo>
                <a:lnTo>
                  <a:pt x="501408" y="195313"/>
                </a:lnTo>
                <a:lnTo>
                  <a:pt x="507072" y="204787"/>
                </a:lnTo>
                <a:lnTo>
                  <a:pt x="516890" y="210273"/>
                </a:lnTo>
                <a:lnTo>
                  <a:pt x="531139" y="212039"/>
                </a:lnTo>
                <a:lnTo>
                  <a:pt x="537743" y="212039"/>
                </a:lnTo>
                <a:lnTo>
                  <a:pt x="544614" y="210578"/>
                </a:lnTo>
                <a:lnTo>
                  <a:pt x="546341" y="208546"/>
                </a:lnTo>
                <a:lnTo>
                  <a:pt x="560108" y="193103"/>
                </a:lnTo>
                <a:lnTo>
                  <a:pt x="556387" y="188150"/>
                </a:lnTo>
                <a:lnTo>
                  <a:pt x="549211" y="192646"/>
                </a:lnTo>
                <a:lnTo>
                  <a:pt x="544906" y="194259"/>
                </a:lnTo>
                <a:lnTo>
                  <a:pt x="528281" y="194259"/>
                </a:lnTo>
                <a:lnTo>
                  <a:pt x="523697" y="188506"/>
                </a:lnTo>
                <a:lnTo>
                  <a:pt x="523697" y="98958"/>
                </a:lnTo>
                <a:lnTo>
                  <a:pt x="560412" y="98958"/>
                </a:lnTo>
                <a:lnTo>
                  <a:pt x="562991" y="83413"/>
                </a:lnTo>
                <a:close/>
              </a:path>
              <a:path w="939165" h="214629">
                <a:moveTo>
                  <a:pt x="621969" y="19367"/>
                </a:moveTo>
                <a:lnTo>
                  <a:pt x="614222" y="11353"/>
                </a:lnTo>
                <a:lnTo>
                  <a:pt x="597598" y="11353"/>
                </a:lnTo>
                <a:lnTo>
                  <a:pt x="590143" y="18796"/>
                </a:lnTo>
                <a:lnTo>
                  <a:pt x="590143" y="35687"/>
                </a:lnTo>
                <a:lnTo>
                  <a:pt x="597598" y="43116"/>
                </a:lnTo>
                <a:lnTo>
                  <a:pt x="614235" y="43116"/>
                </a:lnTo>
                <a:lnTo>
                  <a:pt x="621944" y="35687"/>
                </a:lnTo>
                <a:lnTo>
                  <a:pt x="621969" y="19367"/>
                </a:lnTo>
                <a:close/>
              </a:path>
              <a:path w="939165" h="214629">
                <a:moveTo>
                  <a:pt x="643204" y="200609"/>
                </a:moveTo>
                <a:lnTo>
                  <a:pt x="620255" y="199174"/>
                </a:lnTo>
                <a:lnTo>
                  <a:pt x="619391" y="197154"/>
                </a:lnTo>
                <a:lnTo>
                  <a:pt x="619391" y="74764"/>
                </a:lnTo>
                <a:lnTo>
                  <a:pt x="616813" y="73596"/>
                </a:lnTo>
                <a:lnTo>
                  <a:pt x="605777" y="77749"/>
                </a:lnTo>
                <a:lnTo>
                  <a:pt x="594652" y="81114"/>
                </a:lnTo>
                <a:lnTo>
                  <a:pt x="583412" y="83680"/>
                </a:lnTo>
                <a:lnTo>
                  <a:pt x="572071" y="85394"/>
                </a:lnTo>
                <a:lnTo>
                  <a:pt x="572071" y="93446"/>
                </a:lnTo>
                <a:lnTo>
                  <a:pt x="594156" y="93446"/>
                </a:lnTo>
                <a:lnTo>
                  <a:pt x="595312" y="95453"/>
                </a:lnTo>
                <a:lnTo>
                  <a:pt x="595312" y="197154"/>
                </a:lnTo>
                <a:lnTo>
                  <a:pt x="594436" y="199174"/>
                </a:lnTo>
                <a:lnTo>
                  <a:pt x="594233" y="199174"/>
                </a:lnTo>
                <a:lnTo>
                  <a:pt x="571500" y="200609"/>
                </a:lnTo>
                <a:lnTo>
                  <a:pt x="571500" y="209499"/>
                </a:lnTo>
                <a:lnTo>
                  <a:pt x="597484" y="208394"/>
                </a:lnTo>
                <a:lnTo>
                  <a:pt x="602754" y="208254"/>
                </a:lnTo>
                <a:lnTo>
                  <a:pt x="611936" y="208254"/>
                </a:lnTo>
                <a:lnTo>
                  <a:pt x="617194" y="208394"/>
                </a:lnTo>
                <a:lnTo>
                  <a:pt x="643204" y="209499"/>
                </a:lnTo>
                <a:lnTo>
                  <a:pt x="643204" y="208254"/>
                </a:lnTo>
                <a:lnTo>
                  <a:pt x="643204" y="200609"/>
                </a:lnTo>
                <a:close/>
              </a:path>
              <a:path w="939165" h="214629">
                <a:moveTo>
                  <a:pt x="802601" y="76568"/>
                </a:moveTo>
                <a:lnTo>
                  <a:pt x="784390" y="77228"/>
                </a:lnTo>
                <a:lnTo>
                  <a:pt x="779360" y="77393"/>
                </a:lnTo>
                <a:lnTo>
                  <a:pt x="775639" y="77444"/>
                </a:lnTo>
                <a:lnTo>
                  <a:pt x="771906" y="77393"/>
                </a:lnTo>
                <a:lnTo>
                  <a:pt x="766889" y="77228"/>
                </a:lnTo>
                <a:lnTo>
                  <a:pt x="748665" y="76568"/>
                </a:lnTo>
                <a:lnTo>
                  <a:pt x="748677" y="84645"/>
                </a:lnTo>
                <a:lnTo>
                  <a:pt x="760437" y="85217"/>
                </a:lnTo>
                <a:lnTo>
                  <a:pt x="765022" y="85509"/>
                </a:lnTo>
                <a:lnTo>
                  <a:pt x="767321" y="88099"/>
                </a:lnTo>
                <a:lnTo>
                  <a:pt x="767321" y="97307"/>
                </a:lnTo>
                <a:lnTo>
                  <a:pt x="765314" y="105079"/>
                </a:lnTo>
                <a:lnTo>
                  <a:pt x="761873" y="113715"/>
                </a:lnTo>
                <a:lnTo>
                  <a:pt x="749833" y="144233"/>
                </a:lnTo>
                <a:lnTo>
                  <a:pt x="747128" y="150698"/>
                </a:lnTo>
                <a:lnTo>
                  <a:pt x="743737" y="158559"/>
                </a:lnTo>
                <a:lnTo>
                  <a:pt x="738936" y="169341"/>
                </a:lnTo>
                <a:lnTo>
                  <a:pt x="732053" y="184543"/>
                </a:lnTo>
                <a:lnTo>
                  <a:pt x="697928" y="101612"/>
                </a:lnTo>
                <a:lnTo>
                  <a:pt x="696201" y="97586"/>
                </a:lnTo>
                <a:lnTo>
                  <a:pt x="695337" y="93840"/>
                </a:lnTo>
                <a:lnTo>
                  <a:pt x="695337" y="87503"/>
                </a:lnTo>
                <a:lnTo>
                  <a:pt x="697928" y="85496"/>
                </a:lnTo>
                <a:lnTo>
                  <a:pt x="702513" y="85204"/>
                </a:lnTo>
                <a:lnTo>
                  <a:pt x="716559" y="84632"/>
                </a:lnTo>
                <a:lnTo>
                  <a:pt x="716559" y="76555"/>
                </a:lnTo>
                <a:lnTo>
                  <a:pt x="691286" y="77330"/>
                </a:lnTo>
                <a:lnTo>
                  <a:pt x="686587" y="77419"/>
                </a:lnTo>
                <a:lnTo>
                  <a:pt x="683006" y="77431"/>
                </a:lnTo>
                <a:lnTo>
                  <a:pt x="677481" y="77381"/>
                </a:lnTo>
                <a:lnTo>
                  <a:pt x="669594" y="77216"/>
                </a:lnTo>
                <a:lnTo>
                  <a:pt x="660095" y="76949"/>
                </a:lnTo>
                <a:lnTo>
                  <a:pt x="649732" y="76555"/>
                </a:lnTo>
                <a:lnTo>
                  <a:pt x="649732" y="84632"/>
                </a:lnTo>
                <a:lnTo>
                  <a:pt x="717702" y="210743"/>
                </a:lnTo>
                <a:lnTo>
                  <a:pt x="732040" y="210743"/>
                </a:lnTo>
                <a:lnTo>
                  <a:pt x="733767" y="205841"/>
                </a:lnTo>
                <a:lnTo>
                  <a:pt x="736625" y="198361"/>
                </a:lnTo>
                <a:lnTo>
                  <a:pt x="736625" y="197789"/>
                </a:lnTo>
                <a:lnTo>
                  <a:pt x="739775" y="189153"/>
                </a:lnTo>
                <a:lnTo>
                  <a:pt x="743508" y="179362"/>
                </a:lnTo>
                <a:lnTo>
                  <a:pt x="743800" y="179362"/>
                </a:lnTo>
                <a:lnTo>
                  <a:pt x="777646" y="104495"/>
                </a:lnTo>
                <a:lnTo>
                  <a:pt x="783945" y="90957"/>
                </a:lnTo>
                <a:lnTo>
                  <a:pt x="787971" y="85775"/>
                </a:lnTo>
                <a:lnTo>
                  <a:pt x="793699" y="85204"/>
                </a:lnTo>
                <a:lnTo>
                  <a:pt x="802601" y="84645"/>
                </a:lnTo>
                <a:lnTo>
                  <a:pt x="802601" y="76568"/>
                </a:lnTo>
                <a:close/>
              </a:path>
              <a:path w="939165" h="214629">
                <a:moveTo>
                  <a:pt x="939076" y="128130"/>
                </a:moveTo>
                <a:lnTo>
                  <a:pt x="935253" y="105702"/>
                </a:lnTo>
                <a:lnTo>
                  <a:pt x="924445" y="88506"/>
                </a:lnTo>
                <a:lnTo>
                  <a:pt x="915250" y="82486"/>
                </a:lnTo>
                <a:lnTo>
                  <a:pt x="913536" y="81368"/>
                </a:lnTo>
                <a:lnTo>
                  <a:pt x="913536" y="131165"/>
                </a:lnTo>
                <a:lnTo>
                  <a:pt x="896594" y="131800"/>
                </a:lnTo>
                <a:lnTo>
                  <a:pt x="895756" y="131800"/>
                </a:lnTo>
                <a:lnTo>
                  <a:pt x="888695" y="131965"/>
                </a:lnTo>
                <a:lnTo>
                  <a:pt x="872807" y="131965"/>
                </a:lnTo>
                <a:lnTo>
                  <a:pt x="867625" y="131800"/>
                </a:lnTo>
                <a:lnTo>
                  <a:pt x="865962" y="131800"/>
                </a:lnTo>
                <a:lnTo>
                  <a:pt x="855599" y="131165"/>
                </a:lnTo>
                <a:lnTo>
                  <a:pt x="845273" y="130289"/>
                </a:lnTo>
                <a:lnTo>
                  <a:pt x="845324" y="128130"/>
                </a:lnTo>
                <a:lnTo>
                  <a:pt x="845400" y="125361"/>
                </a:lnTo>
                <a:lnTo>
                  <a:pt x="845502" y="121361"/>
                </a:lnTo>
                <a:lnTo>
                  <a:pt x="872286" y="83908"/>
                </a:lnTo>
                <a:lnTo>
                  <a:pt x="882269" y="82486"/>
                </a:lnTo>
                <a:lnTo>
                  <a:pt x="891730" y="82486"/>
                </a:lnTo>
                <a:lnTo>
                  <a:pt x="912622" y="118541"/>
                </a:lnTo>
                <a:lnTo>
                  <a:pt x="913472" y="130289"/>
                </a:lnTo>
                <a:lnTo>
                  <a:pt x="913536" y="131165"/>
                </a:lnTo>
                <a:lnTo>
                  <a:pt x="913536" y="81368"/>
                </a:lnTo>
                <a:lnTo>
                  <a:pt x="907618" y="77495"/>
                </a:lnTo>
                <a:lnTo>
                  <a:pt x="885736" y="73609"/>
                </a:lnTo>
                <a:lnTo>
                  <a:pt x="877481" y="74320"/>
                </a:lnTo>
                <a:lnTo>
                  <a:pt x="835952" y="95402"/>
                </a:lnTo>
                <a:lnTo>
                  <a:pt x="818057" y="145694"/>
                </a:lnTo>
                <a:lnTo>
                  <a:pt x="818845" y="158800"/>
                </a:lnTo>
                <a:lnTo>
                  <a:pt x="840066" y="200609"/>
                </a:lnTo>
                <a:lnTo>
                  <a:pt x="882294" y="214579"/>
                </a:lnTo>
                <a:lnTo>
                  <a:pt x="890270" y="214134"/>
                </a:lnTo>
                <a:lnTo>
                  <a:pt x="929043" y="199923"/>
                </a:lnTo>
                <a:lnTo>
                  <a:pt x="929424" y="199326"/>
                </a:lnTo>
                <a:lnTo>
                  <a:pt x="930186" y="198170"/>
                </a:lnTo>
                <a:lnTo>
                  <a:pt x="935913" y="188201"/>
                </a:lnTo>
                <a:lnTo>
                  <a:pt x="932192" y="185280"/>
                </a:lnTo>
                <a:lnTo>
                  <a:pt x="920356" y="192265"/>
                </a:lnTo>
                <a:lnTo>
                  <a:pt x="911288" y="196570"/>
                </a:lnTo>
                <a:lnTo>
                  <a:pt x="903351" y="198729"/>
                </a:lnTo>
                <a:lnTo>
                  <a:pt x="894905" y="199326"/>
                </a:lnTo>
                <a:lnTo>
                  <a:pt x="881570" y="197802"/>
                </a:lnTo>
                <a:lnTo>
                  <a:pt x="849261" y="169646"/>
                </a:lnTo>
                <a:lnTo>
                  <a:pt x="844715" y="142189"/>
                </a:lnTo>
                <a:lnTo>
                  <a:pt x="886587" y="142189"/>
                </a:lnTo>
                <a:lnTo>
                  <a:pt x="900252" y="142011"/>
                </a:lnTo>
                <a:lnTo>
                  <a:pt x="912533" y="141363"/>
                </a:lnTo>
                <a:lnTo>
                  <a:pt x="924814" y="140131"/>
                </a:lnTo>
                <a:lnTo>
                  <a:pt x="938504" y="138176"/>
                </a:lnTo>
                <a:lnTo>
                  <a:pt x="938796" y="134162"/>
                </a:lnTo>
                <a:lnTo>
                  <a:pt x="939025" y="131965"/>
                </a:lnTo>
                <a:lnTo>
                  <a:pt x="939076" y="1281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21851" y="3772865"/>
            <a:ext cx="235089" cy="18444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2743149" y="3742740"/>
            <a:ext cx="522605" cy="252729"/>
          </a:xfrm>
          <a:custGeom>
            <a:avLst/>
            <a:gdLst/>
            <a:ahLst/>
            <a:cxnLst/>
            <a:rect l="l" t="t" r="r" b="b"/>
            <a:pathLst>
              <a:path w="522604" h="252729">
                <a:moveTo>
                  <a:pt x="85204" y="83426"/>
                </a:moveTo>
                <a:lnTo>
                  <a:pt x="45910" y="85153"/>
                </a:lnTo>
                <a:lnTo>
                  <a:pt x="45910" y="74206"/>
                </a:lnTo>
                <a:lnTo>
                  <a:pt x="46075" y="65316"/>
                </a:lnTo>
                <a:lnTo>
                  <a:pt x="46621" y="56146"/>
                </a:lnTo>
                <a:lnTo>
                  <a:pt x="47599" y="45783"/>
                </a:lnTo>
                <a:lnTo>
                  <a:pt x="49060" y="33312"/>
                </a:lnTo>
                <a:lnTo>
                  <a:pt x="45618" y="30124"/>
                </a:lnTo>
                <a:lnTo>
                  <a:pt x="40144" y="33261"/>
                </a:lnTo>
                <a:lnTo>
                  <a:pt x="34175" y="36144"/>
                </a:lnTo>
                <a:lnTo>
                  <a:pt x="27825" y="38760"/>
                </a:lnTo>
                <a:lnTo>
                  <a:pt x="21221" y="41071"/>
                </a:lnTo>
                <a:lnTo>
                  <a:pt x="22098" y="49695"/>
                </a:lnTo>
                <a:lnTo>
                  <a:pt x="22377" y="55156"/>
                </a:lnTo>
                <a:lnTo>
                  <a:pt x="22377" y="83883"/>
                </a:lnTo>
                <a:lnTo>
                  <a:pt x="0" y="93941"/>
                </a:lnTo>
                <a:lnTo>
                  <a:pt x="0" y="99974"/>
                </a:lnTo>
                <a:lnTo>
                  <a:pt x="21805" y="98831"/>
                </a:lnTo>
                <a:lnTo>
                  <a:pt x="21805" y="181584"/>
                </a:lnTo>
                <a:lnTo>
                  <a:pt x="23622" y="195326"/>
                </a:lnTo>
                <a:lnTo>
                  <a:pt x="29286" y="204800"/>
                </a:lnTo>
                <a:lnTo>
                  <a:pt x="39103" y="210286"/>
                </a:lnTo>
                <a:lnTo>
                  <a:pt x="53340" y="212051"/>
                </a:lnTo>
                <a:lnTo>
                  <a:pt x="59956" y="212051"/>
                </a:lnTo>
                <a:lnTo>
                  <a:pt x="66827" y="210591"/>
                </a:lnTo>
                <a:lnTo>
                  <a:pt x="68554" y="208559"/>
                </a:lnTo>
                <a:lnTo>
                  <a:pt x="82321" y="193116"/>
                </a:lnTo>
                <a:lnTo>
                  <a:pt x="78600" y="188163"/>
                </a:lnTo>
                <a:lnTo>
                  <a:pt x="71412" y="192659"/>
                </a:lnTo>
                <a:lnTo>
                  <a:pt x="67119" y="194271"/>
                </a:lnTo>
                <a:lnTo>
                  <a:pt x="50482" y="194271"/>
                </a:lnTo>
                <a:lnTo>
                  <a:pt x="45910" y="188518"/>
                </a:lnTo>
                <a:lnTo>
                  <a:pt x="45910" y="98971"/>
                </a:lnTo>
                <a:lnTo>
                  <a:pt x="82626" y="98971"/>
                </a:lnTo>
                <a:lnTo>
                  <a:pt x="85204" y="83426"/>
                </a:lnTo>
                <a:close/>
              </a:path>
              <a:path w="522604" h="252729">
                <a:moveTo>
                  <a:pt x="251726" y="200621"/>
                </a:moveTo>
                <a:lnTo>
                  <a:pt x="239966" y="199758"/>
                </a:lnTo>
                <a:lnTo>
                  <a:pt x="230212" y="199186"/>
                </a:lnTo>
                <a:lnTo>
                  <a:pt x="229349" y="197459"/>
                </a:lnTo>
                <a:lnTo>
                  <a:pt x="229349" y="123621"/>
                </a:lnTo>
                <a:lnTo>
                  <a:pt x="226377" y="101625"/>
                </a:lnTo>
                <a:lnTo>
                  <a:pt x="220522" y="91401"/>
                </a:lnTo>
                <a:lnTo>
                  <a:pt x="217436" y="86017"/>
                </a:lnTo>
                <a:lnTo>
                  <a:pt x="202488" y="76708"/>
                </a:lnTo>
                <a:lnTo>
                  <a:pt x="181457" y="73609"/>
                </a:lnTo>
                <a:lnTo>
                  <a:pt x="170840" y="73609"/>
                </a:lnTo>
                <a:lnTo>
                  <a:pt x="164820" y="75628"/>
                </a:lnTo>
                <a:lnTo>
                  <a:pt x="158800" y="80810"/>
                </a:lnTo>
                <a:lnTo>
                  <a:pt x="137007" y="99809"/>
                </a:lnTo>
                <a:lnTo>
                  <a:pt x="137007" y="2286"/>
                </a:lnTo>
                <a:lnTo>
                  <a:pt x="134429" y="0"/>
                </a:lnTo>
                <a:lnTo>
                  <a:pt x="125298" y="3251"/>
                </a:lnTo>
                <a:lnTo>
                  <a:pt x="115811" y="5880"/>
                </a:lnTo>
                <a:lnTo>
                  <a:pt x="104457" y="8229"/>
                </a:lnTo>
                <a:lnTo>
                  <a:pt x="89687" y="10642"/>
                </a:lnTo>
                <a:lnTo>
                  <a:pt x="89687" y="18681"/>
                </a:lnTo>
                <a:lnTo>
                  <a:pt x="110909" y="18681"/>
                </a:lnTo>
                <a:lnTo>
                  <a:pt x="112915" y="21844"/>
                </a:lnTo>
                <a:lnTo>
                  <a:pt x="112788" y="197459"/>
                </a:lnTo>
                <a:lnTo>
                  <a:pt x="112052" y="199186"/>
                </a:lnTo>
                <a:lnTo>
                  <a:pt x="89395" y="200621"/>
                </a:lnTo>
                <a:lnTo>
                  <a:pt x="89395" y="209511"/>
                </a:lnTo>
                <a:lnTo>
                  <a:pt x="111213" y="208572"/>
                </a:lnTo>
                <a:lnTo>
                  <a:pt x="118516" y="208330"/>
                </a:lnTo>
                <a:lnTo>
                  <a:pt x="131191" y="208330"/>
                </a:lnTo>
                <a:lnTo>
                  <a:pt x="138430" y="208572"/>
                </a:lnTo>
                <a:lnTo>
                  <a:pt x="160362" y="209511"/>
                </a:lnTo>
                <a:lnTo>
                  <a:pt x="160362" y="208330"/>
                </a:lnTo>
                <a:lnTo>
                  <a:pt x="160362" y="200621"/>
                </a:lnTo>
                <a:lnTo>
                  <a:pt x="137756" y="199186"/>
                </a:lnTo>
                <a:lnTo>
                  <a:pt x="137007" y="197459"/>
                </a:lnTo>
                <a:lnTo>
                  <a:pt x="136893" y="118364"/>
                </a:lnTo>
                <a:lnTo>
                  <a:pt x="173240" y="91401"/>
                </a:lnTo>
                <a:lnTo>
                  <a:pt x="186283" y="94005"/>
                </a:lnTo>
                <a:lnTo>
                  <a:pt x="196303" y="101371"/>
                </a:lnTo>
                <a:lnTo>
                  <a:pt x="202730" y="112890"/>
                </a:lnTo>
                <a:lnTo>
                  <a:pt x="205003" y="127914"/>
                </a:lnTo>
                <a:lnTo>
                  <a:pt x="205003" y="209511"/>
                </a:lnTo>
                <a:lnTo>
                  <a:pt x="221348" y="208330"/>
                </a:lnTo>
                <a:lnTo>
                  <a:pt x="232968" y="208330"/>
                </a:lnTo>
                <a:lnTo>
                  <a:pt x="251726" y="209511"/>
                </a:lnTo>
                <a:lnTo>
                  <a:pt x="251726" y="208330"/>
                </a:lnTo>
                <a:lnTo>
                  <a:pt x="251726" y="200621"/>
                </a:lnTo>
                <a:close/>
              </a:path>
              <a:path w="522604" h="252729">
                <a:moveTo>
                  <a:pt x="311823" y="19380"/>
                </a:moveTo>
                <a:lnTo>
                  <a:pt x="304076" y="11366"/>
                </a:lnTo>
                <a:lnTo>
                  <a:pt x="287451" y="11366"/>
                </a:lnTo>
                <a:lnTo>
                  <a:pt x="279996" y="18808"/>
                </a:lnTo>
                <a:lnTo>
                  <a:pt x="279996" y="35699"/>
                </a:lnTo>
                <a:lnTo>
                  <a:pt x="287451" y="43129"/>
                </a:lnTo>
                <a:lnTo>
                  <a:pt x="304088" y="43129"/>
                </a:lnTo>
                <a:lnTo>
                  <a:pt x="311797" y="35699"/>
                </a:lnTo>
                <a:lnTo>
                  <a:pt x="311823" y="19380"/>
                </a:lnTo>
                <a:close/>
              </a:path>
              <a:path w="522604" h="252729">
                <a:moveTo>
                  <a:pt x="333057" y="200621"/>
                </a:moveTo>
                <a:lnTo>
                  <a:pt x="310108" y="199186"/>
                </a:lnTo>
                <a:lnTo>
                  <a:pt x="309245" y="197167"/>
                </a:lnTo>
                <a:lnTo>
                  <a:pt x="309245" y="74777"/>
                </a:lnTo>
                <a:lnTo>
                  <a:pt x="306666" y="73609"/>
                </a:lnTo>
                <a:lnTo>
                  <a:pt x="295630" y="77762"/>
                </a:lnTo>
                <a:lnTo>
                  <a:pt x="284505" y="81127"/>
                </a:lnTo>
                <a:lnTo>
                  <a:pt x="273265" y="83693"/>
                </a:lnTo>
                <a:lnTo>
                  <a:pt x="261924" y="85407"/>
                </a:lnTo>
                <a:lnTo>
                  <a:pt x="261924" y="93459"/>
                </a:lnTo>
                <a:lnTo>
                  <a:pt x="284010" y="93459"/>
                </a:lnTo>
                <a:lnTo>
                  <a:pt x="285165" y="95465"/>
                </a:lnTo>
                <a:lnTo>
                  <a:pt x="285165" y="197167"/>
                </a:lnTo>
                <a:lnTo>
                  <a:pt x="284289" y="199186"/>
                </a:lnTo>
                <a:lnTo>
                  <a:pt x="284086" y="199186"/>
                </a:lnTo>
                <a:lnTo>
                  <a:pt x="261353" y="200621"/>
                </a:lnTo>
                <a:lnTo>
                  <a:pt x="261353" y="209511"/>
                </a:lnTo>
                <a:lnTo>
                  <a:pt x="287337" y="208407"/>
                </a:lnTo>
                <a:lnTo>
                  <a:pt x="292608" y="208267"/>
                </a:lnTo>
                <a:lnTo>
                  <a:pt x="301790" y="208267"/>
                </a:lnTo>
                <a:lnTo>
                  <a:pt x="307047" y="208407"/>
                </a:lnTo>
                <a:lnTo>
                  <a:pt x="333057" y="209511"/>
                </a:lnTo>
                <a:lnTo>
                  <a:pt x="333057" y="208267"/>
                </a:lnTo>
                <a:lnTo>
                  <a:pt x="333057" y="200621"/>
                </a:lnTo>
                <a:close/>
              </a:path>
              <a:path w="522604" h="252729">
                <a:moveTo>
                  <a:pt x="450011" y="156946"/>
                </a:moveTo>
                <a:lnTo>
                  <a:pt x="416001" y="132359"/>
                </a:lnTo>
                <a:lnTo>
                  <a:pt x="399821" y="128841"/>
                </a:lnTo>
                <a:lnTo>
                  <a:pt x="385013" y="125056"/>
                </a:lnTo>
                <a:lnTo>
                  <a:pt x="375361" y="120230"/>
                </a:lnTo>
                <a:lnTo>
                  <a:pt x="370128" y="113779"/>
                </a:lnTo>
                <a:lnTo>
                  <a:pt x="368554" y="105092"/>
                </a:lnTo>
                <a:lnTo>
                  <a:pt x="370382" y="95465"/>
                </a:lnTo>
                <a:lnTo>
                  <a:pt x="375754" y="88366"/>
                </a:lnTo>
                <a:lnTo>
                  <a:pt x="384390" y="83997"/>
                </a:lnTo>
                <a:lnTo>
                  <a:pt x="396087" y="82499"/>
                </a:lnTo>
                <a:lnTo>
                  <a:pt x="409473" y="84328"/>
                </a:lnTo>
                <a:lnTo>
                  <a:pt x="420204" y="89357"/>
                </a:lnTo>
                <a:lnTo>
                  <a:pt x="427342" y="96977"/>
                </a:lnTo>
                <a:lnTo>
                  <a:pt x="429920" y="106540"/>
                </a:lnTo>
                <a:lnTo>
                  <a:pt x="429920" y="113284"/>
                </a:lnTo>
                <a:lnTo>
                  <a:pt x="437959" y="113284"/>
                </a:lnTo>
                <a:lnTo>
                  <a:pt x="438175" y="102425"/>
                </a:lnTo>
                <a:lnTo>
                  <a:pt x="438454" y="94132"/>
                </a:lnTo>
                <a:lnTo>
                  <a:pt x="438835" y="87287"/>
                </a:lnTo>
                <a:lnTo>
                  <a:pt x="439394" y="80797"/>
                </a:lnTo>
                <a:lnTo>
                  <a:pt x="428802" y="77482"/>
                </a:lnTo>
                <a:lnTo>
                  <a:pt x="419455" y="75260"/>
                </a:lnTo>
                <a:lnTo>
                  <a:pt x="410756" y="74002"/>
                </a:lnTo>
                <a:lnTo>
                  <a:pt x="402107" y="73596"/>
                </a:lnTo>
                <a:lnTo>
                  <a:pt x="379679" y="76504"/>
                </a:lnTo>
                <a:lnTo>
                  <a:pt x="362813" y="84823"/>
                </a:lnTo>
                <a:lnTo>
                  <a:pt x="352171" y="98031"/>
                </a:lnTo>
                <a:lnTo>
                  <a:pt x="348475" y="115570"/>
                </a:lnTo>
                <a:lnTo>
                  <a:pt x="349656" y="125234"/>
                </a:lnTo>
                <a:lnTo>
                  <a:pt x="384797" y="151269"/>
                </a:lnTo>
                <a:lnTo>
                  <a:pt x="410438" y="157810"/>
                </a:lnTo>
                <a:lnTo>
                  <a:pt x="418744" y="160616"/>
                </a:lnTo>
                <a:lnTo>
                  <a:pt x="424446" y="164757"/>
                </a:lnTo>
                <a:lnTo>
                  <a:pt x="427736" y="170434"/>
                </a:lnTo>
                <a:lnTo>
                  <a:pt x="428790" y="177774"/>
                </a:lnTo>
                <a:lnTo>
                  <a:pt x="426212" y="188531"/>
                </a:lnTo>
                <a:lnTo>
                  <a:pt x="419023" y="196951"/>
                </a:lnTo>
                <a:lnTo>
                  <a:pt x="408000" y="202438"/>
                </a:lnTo>
                <a:lnTo>
                  <a:pt x="393928" y="204393"/>
                </a:lnTo>
                <a:lnTo>
                  <a:pt x="379425" y="202552"/>
                </a:lnTo>
                <a:lnTo>
                  <a:pt x="368046" y="197396"/>
                </a:lnTo>
                <a:lnTo>
                  <a:pt x="360603" y="189458"/>
                </a:lnTo>
                <a:lnTo>
                  <a:pt x="357936" y="179311"/>
                </a:lnTo>
                <a:lnTo>
                  <a:pt x="357936" y="167195"/>
                </a:lnTo>
                <a:lnTo>
                  <a:pt x="349300" y="167220"/>
                </a:lnTo>
                <a:lnTo>
                  <a:pt x="349135" y="180365"/>
                </a:lnTo>
                <a:lnTo>
                  <a:pt x="348653" y="190588"/>
                </a:lnTo>
                <a:lnTo>
                  <a:pt x="347776" y="199224"/>
                </a:lnTo>
                <a:lnTo>
                  <a:pt x="346468" y="207606"/>
                </a:lnTo>
                <a:lnTo>
                  <a:pt x="357047" y="210781"/>
                </a:lnTo>
                <a:lnTo>
                  <a:pt x="366763" y="212953"/>
                </a:lnTo>
                <a:lnTo>
                  <a:pt x="376148" y="214185"/>
                </a:lnTo>
                <a:lnTo>
                  <a:pt x="385762" y="214579"/>
                </a:lnTo>
                <a:lnTo>
                  <a:pt x="411645" y="210972"/>
                </a:lnTo>
                <a:lnTo>
                  <a:pt x="431965" y="200901"/>
                </a:lnTo>
                <a:lnTo>
                  <a:pt x="445249" y="185508"/>
                </a:lnTo>
                <a:lnTo>
                  <a:pt x="450011" y="165925"/>
                </a:lnTo>
                <a:lnTo>
                  <a:pt x="450011" y="156946"/>
                </a:lnTo>
                <a:close/>
              </a:path>
              <a:path w="522604" h="252729">
                <a:moveTo>
                  <a:pt x="522312" y="176961"/>
                </a:moveTo>
                <a:lnTo>
                  <a:pt x="518299" y="172948"/>
                </a:lnTo>
                <a:lnTo>
                  <a:pt x="512775" y="174777"/>
                </a:lnTo>
                <a:lnTo>
                  <a:pt x="507034" y="176606"/>
                </a:lnTo>
                <a:lnTo>
                  <a:pt x="499897" y="178765"/>
                </a:lnTo>
                <a:lnTo>
                  <a:pt x="490194" y="181546"/>
                </a:lnTo>
                <a:lnTo>
                  <a:pt x="487641" y="197497"/>
                </a:lnTo>
                <a:lnTo>
                  <a:pt x="482765" y="213385"/>
                </a:lnTo>
                <a:lnTo>
                  <a:pt x="475145" y="230352"/>
                </a:lnTo>
                <a:lnTo>
                  <a:pt x="464388" y="249516"/>
                </a:lnTo>
                <a:lnTo>
                  <a:pt x="468401" y="252666"/>
                </a:lnTo>
                <a:lnTo>
                  <a:pt x="480161" y="247218"/>
                </a:lnTo>
                <a:lnTo>
                  <a:pt x="495414" y="226644"/>
                </a:lnTo>
                <a:lnTo>
                  <a:pt x="506933" y="209080"/>
                </a:lnTo>
                <a:lnTo>
                  <a:pt x="515607" y="193014"/>
                </a:lnTo>
                <a:lnTo>
                  <a:pt x="522312" y="1769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482" y="3742753"/>
            <a:ext cx="807085" cy="214629"/>
          </a:xfrm>
          <a:custGeom>
            <a:avLst/>
            <a:gdLst/>
            <a:ahLst/>
            <a:cxnLst/>
            <a:rect l="l" t="t" r="r" b="b"/>
            <a:pathLst>
              <a:path w="807085" h="214629">
                <a:moveTo>
                  <a:pt x="101244" y="76771"/>
                </a:moveTo>
                <a:lnTo>
                  <a:pt x="98094" y="74752"/>
                </a:lnTo>
                <a:lnTo>
                  <a:pt x="92925" y="73596"/>
                </a:lnTo>
                <a:lnTo>
                  <a:pt x="87769" y="73596"/>
                </a:lnTo>
                <a:lnTo>
                  <a:pt x="47904" y="104394"/>
                </a:lnTo>
                <a:lnTo>
                  <a:pt x="47904" y="74752"/>
                </a:lnTo>
                <a:lnTo>
                  <a:pt x="45326" y="73596"/>
                </a:lnTo>
                <a:lnTo>
                  <a:pt x="34290" y="77749"/>
                </a:lnTo>
                <a:lnTo>
                  <a:pt x="23164" y="81114"/>
                </a:lnTo>
                <a:lnTo>
                  <a:pt x="11925" y="83680"/>
                </a:lnTo>
                <a:lnTo>
                  <a:pt x="584" y="85394"/>
                </a:lnTo>
                <a:lnTo>
                  <a:pt x="571" y="93433"/>
                </a:lnTo>
                <a:lnTo>
                  <a:pt x="22656" y="93433"/>
                </a:lnTo>
                <a:lnTo>
                  <a:pt x="23812" y="95440"/>
                </a:lnTo>
                <a:lnTo>
                  <a:pt x="23812" y="197142"/>
                </a:lnTo>
                <a:lnTo>
                  <a:pt x="22948" y="199148"/>
                </a:lnTo>
                <a:lnTo>
                  <a:pt x="13195" y="199732"/>
                </a:lnTo>
                <a:lnTo>
                  <a:pt x="0" y="200596"/>
                </a:lnTo>
                <a:lnTo>
                  <a:pt x="0" y="209486"/>
                </a:lnTo>
                <a:lnTo>
                  <a:pt x="22682" y="208534"/>
                </a:lnTo>
                <a:lnTo>
                  <a:pt x="29641" y="208305"/>
                </a:lnTo>
                <a:lnTo>
                  <a:pt x="35280" y="208216"/>
                </a:lnTo>
                <a:lnTo>
                  <a:pt x="39141" y="208241"/>
                </a:lnTo>
                <a:lnTo>
                  <a:pt x="44704" y="208381"/>
                </a:lnTo>
                <a:lnTo>
                  <a:pt x="55803" y="208762"/>
                </a:lnTo>
                <a:lnTo>
                  <a:pt x="76288" y="209486"/>
                </a:lnTo>
                <a:lnTo>
                  <a:pt x="76288" y="200596"/>
                </a:lnTo>
                <a:lnTo>
                  <a:pt x="61379" y="199732"/>
                </a:lnTo>
                <a:lnTo>
                  <a:pt x="48475" y="198869"/>
                </a:lnTo>
                <a:lnTo>
                  <a:pt x="47904" y="198005"/>
                </a:lnTo>
                <a:lnTo>
                  <a:pt x="47904" y="129438"/>
                </a:lnTo>
                <a:lnTo>
                  <a:pt x="49911" y="117195"/>
                </a:lnTo>
                <a:lnTo>
                  <a:pt x="55384" y="107111"/>
                </a:lnTo>
                <a:lnTo>
                  <a:pt x="63500" y="100266"/>
                </a:lnTo>
                <a:lnTo>
                  <a:pt x="73431" y="97739"/>
                </a:lnTo>
                <a:lnTo>
                  <a:pt x="82042" y="97739"/>
                </a:lnTo>
                <a:lnTo>
                  <a:pt x="88061" y="101866"/>
                </a:lnTo>
                <a:lnTo>
                  <a:pt x="92646" y="111277"/>
                </a:lnTo>
                <a:lnTo>
                  <a:pt x="98666" y="111277"/>
                </a:lnTo>
                <a:lnTo>
                  <a:pt x="101244" y="76771"/>
                </a:lnTo>
                <a:close/>
              </a:path>
              <a:path w="807085" h="214629">
                <a:moveTo>
                  <a:pt x="235496" y="128130"/>
                </a:moveTo>
                <a:lnTo>
                  <a:pt x="231673" y="105702"/>
                </a:lnTo>
                <a:lnTo>
                  <a:pt x="220865" y="88506"/>
                </a:lnTo>
                <a:lnTo>
                  <a:pt x="211670" y="82486"/>
                </a:lnTo>
                <a:lnTo>
                  <a:pt x="209956" y="81368"/>
                </a:lnTo>
                <a:lnTo>
                  <a:pt x="209956" y="131165"/>
                </a:lnTo>
                <a:lnTo>
                  <a:pt x="193014" y="131800"/>
                </a:lnTo>
                <a:lnTo>
                  <a:pt x="192176" y="131800"/>
                </a:lnTo>
                <a:lnTo>
                  <a:pt x="185115" y="131965"/>
                </a:lnTo>
                <a:lnTo>
                  <a:pt x="169227" y="131965"/>
                </a:lnTo>
                <a:lnTo>
                  <a:pt x="164045" y="131800"/>
                </a:lnTo>
                <a:lnTo>
                  <a:pt x="162382" y="131800"/>
                </a:lnTo>
                <a:lnTo>
                  <a:pt x="152019" y="131165"/>
                </a:lnTo>
                <a:lnTo>
                  <a:pt x="141693" y="130289"/>
                </a:lnTo>
                <a:lnTo>
                  <a:pt x="141744" y="128130"/>
                </a:lnTo>
                <a:lnTo>
                  <a:pt x="141820" y="125361"/>
                </a:lnTo>
                <a:lnTo>
                  <a:pt x="141922" y="121361"/>
                </a:lnTo>
                <a:lnTo>
                  <a:pt x="168706" y="83908"/>
                </a:lnTo>
                <a:lnTo>
                  <a:pt x="178689" y="82486"/>
                </a:lnTo>
                <a:lnTo>
                  <a:pt x="188150" y="82486"/>
                </a:lnTo>
                <a:lnTo>
                  <a:pt x="209042" y="118541"/>
                </a:lnTo>
                <a:lnTo>
                  <a:pt x="209892" y="130289"/>
                </a:lnTo>
                <a:lnTo>
                  <a:pt x="209956" y="131165"/>
                </a:lnTo>
                <a:lnTo>
                  <a:pt x="209956" y="81368"/>
                </a:lnTo>
                <a:lnTo>
                  <a:pt x="204038" y="77495"/>
                </a:lnTo>
                <a:lnTo>
                  <a:pt x="182156" y="73609"/>
                </a:lnTo>
                <a:lnTo>
                  <a:pt x="173901" y="74320"/>
                </a:lnTo>
                <a:lnTo>
                  <a:pt x="132372" y="95402"/>
                </a:lnTo>
                <a:lnTo>
                  <a:pt x="114477" y="145694"/>
                </a:lnTo>
                <a:lnTo>
                  <a:pt x="115265" y="158800"/>
                </a:lnTo>
                <a:lnTo>
                  <a:pt x="136486" y="200609"/>
                </a:lnTo>
                <a:lnTo>
                  <a:pt x="178714" y="214579"/>
                </a:lnTo>
                <a:lnTo>
                  <a:pt x="186690" y="214134"/>
                </a:lnTo>
                <a:lnTo>
                  <a:pt x="225463" y="199923"/>
                </a:lnTo>
                <a:lnTo>
                  <a:pt x="225844" y="199326"/>
                </a:lnTo>
                <a:lnTo>
                  <a:pt x="226606" y="198170"/>
                </a:lnTo>
                <a:lnTo>
                  <a:pt x="232333" y="188201"/>
                </a:lnTo>
                <a:lnTo>
                  <a:pt x="228612" y="185280"/>
                </a:lnTo>
                <a:lnTo>
                  <a:pt x="216776" y="192265"/>
                </a:lnTo>
                <a:lnTo>
                  <a:pt x="207708" y="196570"/>
                </a:lnTo>
                <a:lnTo>
                  <a:pt x="199771" y="198729"/>
                </a:lnTo>
                <a:lnTo>
                  <a:pt x="191325" y="199326"/>
                </a:lnTo>
                <a:lnTo>
                  <a:pt x="177990" y="197802"/>
                </a:lnTo>
                <a:lnTo>
                  <a:pt x="145681" y="169646"/>
                </a:lnTo>
                <a:lnTo>
                  <a:pt x="141135" y="142189"/>
                </a:lnTo>
                <a:lnTo>
                  <a:pt x="183007" y="142189"/>
                </a:lnTo>
                <a:lnTo>
                  <a:pt x="196672" y="142011"/>
                </a:lnTo>
                <a:lnTo>
                  <a:pt x="208953" y="141363"/>
                </a:lnTo>
                <a:lnTo>
                  <a:pt x="221234" y="140131"/>
                </a:lnTo>
                <a:lnTo>
                  <a:pt x="234924" y="138176"/>
                </a:lnTo>
                <a:lnTo>
                  <a:pt x="235216" y="134162"/>
                </a:lnTo>
                <a:lnTo>
                  <a:pt x="235445" y="131965"/>
                </a:lnTo>
                <a:lnTo>
                  <a:pt x="235496" y="128130"/>
                </a:lnTo>
                <a:close/>
              </a:path>
              <a:path w="807085" h="214629">
                <a:moveTo>
                  <a:pt x="356298" y="156933"/>
                </a:moveTo>
                <a:lnTo>
                  <a:pt x="322287" y="132346"/>
                </a:lnTo>
                <a:lnTo>
                  <a:pt x="306108" y="128828"/>
                </a:lnTo>
                <a:lnTo>
                  <a:pt x="291299" y="125044"/>
                </a:lnTo>
                <a:lnTo>
                  <a:pt x="281647" y="120218"/>
                </a:lnTo>
                <a:lnTo>
                  <a:pt x="276415" y="113766"/>
                </a:lnTo>
                <a:lnTo>
                  <a:pt x="274840" y="105079"/>
                </a:lnTo>
                <a:lnTo>
                  <a:pt x="276669" y="95453"/>
                </a:lnTo>
                <a:lnTo>
                  <a:pt x="282041" y="88353"/>
                </a:lnTo>
                <a:lnTo>
                  <a:pt x="290677" y="83985"/>
                </a:lnTo>
                <a:lnTo>
                  <a:pt x="302374" y="82486"/>
                </a:lnTo>
                <a:lnTo>
                  <a:pt x="315760" y="84315"/>
                </a:lnTo>
                <a:lnTo>
                  <a:pt x="326491" y="89344"/>
                </a:lnTo>
                <a:lnTo>
                  <a:pt x="333629" y="96964"/>
                </a:lnTo>
                <a:lnTo>
                  <a:pt x="336219" y="106527"/>
                </a:lnTo>
                <a:lnTo>
                  <a:pt x="336219" y="113271"/>
                </a:lnTo>
                <a:lnTo>
                  <a:pt x="344246" y="113271"/>
                </a:lnTo>
                <a:lnTo>
                  <a:pt x="344462" y="102412"/>
                </a:lnTo>
                <a:lnTo>
                  <a:pt x="344741" y="94119"/>
                </a:lnTo>
                <a:lnTo>
                  <a:pt x="345122" y="87274"/>
                </a:lnTo>
                <a:lnTo>
                  <a:pt x="345681" y="80784"/>
                </a:lnTo>
                <a:lnTo>
                  <a:pt x="335089" y="77470"/>
                </a:lnTo>
                <a:lnTo>
                  <a:pt x="325742" y="75247"/>
                </a:lnTo>
                <a:lnTo>
                  <a:pt x="317042" y="73990"/>
                </a:lnTo>
                <a:lnTo>
                  <a:pt x="308394" y="73583"/>
                </a:lnTo>
                <a:lnTo>
                  <a:pt x="285965" y="76492"/>
                </a:lnTo>
                <a:lnTo>
                  <a:pt x="269087" y="84810"/>
                </a:lnTo>
                <a:lnTo>
                  <a:pt x="258457" y="98018"/>
                </a:lnTo>
                <a:lnTo>
                  <a:pt x="254749" y="115557"/>
                </a:lnTo>
                <a:lnTo>
                  <a:pt x="255943" y="125222"/>
                </a:lnTo>
                <a:lnTo>
                  <a:pt x="291084" y="151257"/>
                </a:lnTo>
                <a:lnTo>
                  <a:pt x="316725" y="157797"/>
                </a:lnTo>
                <a:lnTo>
                  <a:pt x="325031" y="160604"/>
                </a:lnTo>
                <a:lnTo>
                  <a:pt x="330733" y="164744"/>
                </a:lnTo>
                <a:lnTo>
                  <a:pt x="334022" y="170421"/>
                </a:lnTo>
                <a:lnTo>
                  <a:pt x="335076" y="177761"/>
                </a:lnTo>
                <a:lnTo>
                  <a:pt x="332498" y="188518"/>
                </a:lnTo>
                <a:lnTo>
                  <a:pt x="325310" y="196938"/>
                </a:lnTo>
                <a:lnTo>
                  <a:pt x="314286" y="202425"/>
                </a:lnTo>
                <a:lnTo>
                  <a:pt x="300215" y="204381"/>
                </a:lnTo>
                <a:lnTo>
                  <a:pt x="285711" y="202539"/>
                </a:lnTo>
                <a:lnTo>
                  <a:pt x="274332" y="197383"/>
                </a:lnTo>
                <a:lnTo>
                  <a:pt x="266890" y="189445"/>
                </a:lnTo>
                <a:lnTo>
                  <a:pt x="264223" y="179298"/>
                </a:lnTo>
                <a:lnTo>
                  <a:pt x="264223" y="167182"/>
                </a:lnTo>
                <a:lnTo>
                  <a:pt x="255587" y="167208"/>
                </a:lnTo>
                <a:lnTo>
                  <a:pt x="255422" y="180352"/>
                </a:lnTo>
                <a:lnTo>
                  <a:pt x="254939" y="190576"/>
                </a:lnTo>
                <a:lnTo>
                  <a:pt x="254063" y="199212"/>
                </a:lnTo>
                <a:lnTo>
                  <a:pt x="252755" y="207594"/>
                </a:lnTo>
                <a:lnTo>
                  <a:pt x="263334" y="210769"/>
                </a:lnTo>
                <a:lnTo>
                  <a:pt x="273050" y="212940"/>
                </a:lnTo>
                <a:lnTo>
                  <a:pt x="282435" y="214172"/>
                </a:lnTo>
                <a:lnTo>
                  <a:pt x="292049" y="214566"/>
                </a:lnTo>
                <a:lnTo>
                  <a:pt x="317931" y="210959"/>
                </a:lnTo>
                <a:lnTo>
                  <a:pt x="338251" y="200888"/>
                </a:lnTo>
                <a:lnTo>
                  <a:pt x="351536" y="185496"/>
                </a:lnTo>
                <a:lnTo>
                  <a:pt x="356298" y="165912"/>
                </a:lnTo>
                <a:lnTo>
                  <a:pt x="356298" y="156933"/>
                </a:lnTo>
                <a:close/>
              </a:path>
              <a:path w="807085" h="214629">
                <a:moveTo>
                  <a:pt x="494576" y="128130"/>
                </a:moveTo>
                <a:lnTo>
                  <a:pt x="490753" y="105702"/>
                </a:lnTo>
                <a:lnTo>
                  <a:pt x="479945" y="88506"/>
                </a:lnTo>
                <a:lnTo>
                  <a:pt x="470750" y="82486"/>
                </a:lnTo>
                <a:lnTo>
                  <a:pt x="469036" y="81368"/>
                </a:lnTo>
                <a:lnTo>
                  <a:pt x="469036" y="131165"/>
                </a:lnTo>
                <a:lnTo>
                  <a:pt x="452094" y="131800"/>
                </a:lnTo>
                <a:lnTo>
                  <a:pt x="451256" y="131800"/>
                </a:lnTo>
                <a:lnTo>
                  <a:pt x="444195" y="131965"/>
                </a:lnTo>
                <a:lnTo>
                  <a:pt x="428307" y="131965"/>
                </a:lnTo>
                <a:lnTo>
                  <a:pt x="423125" y="131800"/>
                </a:lnTo>
                <a:lnTo>
                  <a:pt x="421462" y="131800"/>
                </a:lnTo>
                <a:lnTo>
                  <a:pt x="411099" y="131165"/>
                </a:lnTo>
                <a:lnTo>
                  <a:pt x="400773" y="130289"/>
                </a:lnTo>
                <a:lnTo>
                  <a:pt x="400824" y="128130"/>
                </a:lnTo>
                <a:lnTo>
                  <a:pt x="400900" y="125361"/>
                </a:lnTo>
                <a:lnTo>
                  <a:pt x="401002" y="121361"/>
                </a:lnTo>
                <a:lnTo>
                  <a:pt x="427786" y="83908"/>
                </a:lnTo>
                <a:lnTo>
                  <a:pt x="437769" y="82486"/>
                </a:lnTo>
                <a:lnTo>
                  <a:pt x="447230" y="82486"/>
                </a:lnTo>
                <a:lnTo>
                  <a:pt x="468122" y="118541"/>
                </a:lnTo>
                <a:lnTo>
                  <a:pt x="468972" y="130289"/>
                </a:lnTo>
                <a:lnTo>
                  <a:pt x="469036" y="131165"/>
                </a:lnTo>
                <a:lnTo>
                  <a:pt x="469036" y="81368"/>
                </a:lnTo>
                <a:lnTo>
                  <a:pt x="463118" y="77495"/>
                </a:lnTo>
                <a:lnTo>
                  <a:pt x="441236" y="73609"/>
                </a:lnTo>
                <a:lnTo>
                  <a:pt x="432981" y="74320"/>
                </a:lnTo>
                <a:lnTo>
                  <a:pt x="391452" y="95402"/>
                </a:lnTo>
                <a:lnTo>
                  <a:pt x="373557" y="145694"/>
                </a:lnTo>
                <a:lnTo>
                  <a:pt x="374345" y="158800"/>
                </a:lnTo>
                <a:lnTo>
                  <a:pt x="395566" y="200609"/>
                </a:lnTo>
                <a:lnTo>
                  <a:pt x="437794" y="214579"/>
                </a:lnTo>
                <a:lnTo>
                  <a:pt x="445770" y="214134"/>
                </a:lnTo>
                <a:lnTo>
                  <a:pt x="484543" y="199923"/>
                </a:lnTo>
                <a:lnTo>
                  <a:pt x="484924" y="199326"/>
                </a:lnTo>
                <a:lnTo>
                  <a:pt x="485686" y="198170"/>
                </a:lnTo>
                <a:lnTo>
                  <a:pt x="491413" y="188201"/>
                </a:lnTo>
                <a:lnTo>
                  <a:pt x="487692" y="185280"/>
                </a:lnTo>
                <a:lnTo>
                  <a:pt x="475856" y="192265"/>
                </a:lnTo>
                <a:lnTo>
                  <a:pt x="466788" y="196570"/>
                </a:lnTo>
                <a:lnTo>
                  <a:pt x="458851" y="198729"/>
                </a:lnTo>
                <a:lnTo>
                  <a:pt x="450405" y="199326"/>
                </a:lnTo>
                <a:lnTo>
                  <a:pt x="437070" y="197802"/>
                </a:lnTo>
                <a:lnTo>
                  <a:pt x="404761" y="169646"/>
                </a:lnTo>
                <a:lnTo>
                  <a:pt x="400215" y="142189"/>
                </a:lnTo>
                <a:lnTo>
                  <a:pt x="442087" y="142189"/>
                </a:lnTo>
                <a:lnTo>
                  <a:pt x="455752" y="142011"/>
                </a:lnTo>
                <a:lnTo>
                  <a:pt x="468033" y="141363"/>
                </a:lnTo>
                <a:lnTo>
                  <a:pt x="480314" y="140131"/>
                </a:lnTo>
                <a:lnTo>
                  <a:pt x="494004" y="138176"/>
                </a:lnTo>
                <a:lnTo>
                  <a:pt x="494296" y="134162"/>
                </a:lnTo>
                <a:lnTo>
                  <a:pt x="494525" y="131965"/>
                </a:lnTo>
                <a:lnTo>
                  <a:pt x="494576" y="128130"/>
                </a:lnTo>
                <a:close/>
              </a:path>
              <a:path w="807085" h="214629">
                <a:moveTo>
                  <a:pt x="631736" y="128130"/>
                </a:moveTo>
                <a:lnTo>
                  <a:pt x="627913" y="105702"/>
                </a:lnTo>
                <a:lnTo>
                  <a:pt x="617105" y="88506"/>
                </a:lnTo>
                <a:lnTo>
                  <a:pt x="607910" y="82486"/>
                </a:lnTo>
                <a:lnTo>
                  <a:pt x="606196" y="81368"/>
                </a:lnTo>
                <a:lnTo>
                  <a:pt x="606196" y="131165"/>
                </a:lnTo>
                <a:lnTo>
                  <a:pt x="589254" y="131800"/>
                </a:lnTo>
                <a:lnTo>
                  <a:pt x="588416" y="131800"/>
                </a:lnTo>
                <a:lnTo>
                  <a:pt x="581355" y="131965"/>
                </a:lnTo>
                <a:lnTo>
                  <a:pt x="565467" y="131965"/>
                </a:lnTo>
                <a:lnTo>
                  <a:pt x="560285" y="131800"/>
                </a:lnTo>
                <a:lnTo>
                  <a:pt x="558622" y="131800"/>
                </a:lnTo>
                <a:lnTo>
                  <a:pt x="548259" y="131165"/>
                </a:lnTo>
                <a:lnTo>
                  <a:pt x="537933" y="130289"/>
                </a:lnTo>
                <a:lnTo>
                  <a:pt x="537984" y="128130"/>
                </a:lnTo>
                <a:lnTo>
                  <a:pt x="538060" y="125361"/>
                </a:lnTo>
                <a:lnTo>
                  <a:pt x="538162" y="121361"/>
                </a:lnTo>
                <a:lnTo>
                  <a:pt x="564946" y="83908"/>
                </a:lnTo>
                <a:lnTo>
                  <a:pt x="574929" y="82486"/>
                </a:lnTo>
                <a:lnTo>
                  <a:pt x="584390" y="82486"/>
                </a:lnTo>
                <a:lnTo>
                  <a:pt x="605282" y="118541"/>
                </a:lnTo>
                <a:lnTo>
                  <a:pt x="606132" y="130289"/>
                </a:lnTo>
                <a:lnTo>
                  <a:pt x="606196" y="131165"/>
                </a:lnTo>
                <a:lnTo>
                  <a:pt x="606196" y="81368"/>
                </a:lnTo>
                <a:lnTo>
                  <a:pt x="600278" y="77495"/>
                </a:lnTo>
                <a:lnTo>
                  <a:pt x="578396" y="73609"/>
                </a:lnTo>
                <a:lnTo>
                  <a:pt x="570141" y="74320"/>
                </a:lnTo>
                <a:lnTo>
                  <a:pt x="528612" y="95402"/>
                </a:lnTo>
                <a:lnTo>
                  <a:pt x="510717" y="145694"/>
                </a:lnTo>
                <a:lnTo>
                  <a:pt x="511505" y="158800"/>
                </a:lnTo>
                <a:lnTo>
                  <a:pt x="532726" y="200609"/>
                </a:lnTo>
                <a:lnTo>
                  <a:pt x="574954" y="214579"/>
                </a:lnTo>
                <a:lnTo>
                  <a:pt x="582930" y="214134"/>
                </a:lnTo>
                <a:lnTo>
                  <a:pt x="621703" y="199923"/>
                </a:lnTo>
                <a:lnTo>
                  <a:pt x="622084" y="199326"/>
                </a:lnTo>
                <a:lnTo>
                  <a:pt x="622846" y="198170"/>
                </a:lnTo>
                <a:lnTo>
                  <a:pt x="628573" y="188201"/>
                </a:lnTo>
                <a:lnTo>
                  <a:pt x="624852" y="185280"/>
                </a:lnTo>
                <a:lnTo>
                  <a:pt x="613016" y="192265"/>
                </a:lnTo>
                <a:lnTo>
                  <a:pt x="603948" y="196570"/>
                </a:lnTo>
                <a:lnTo>
                  <a:pt x="596011" y="198729"/>
                </a:lnTo>
                <a:lnTo>
                  <a:pt x="587565" y="199326"/>
                </a:lnTo>
                <a:lnTo>
                  <a:pt x="574230" y="197802"/>
                </a:lnTo>
                <a:lnTo>
                  <a:pt x="541921" y="169646"/>
                </a:lnTo>
                <a:lnTo>
                  <a:pt x="537375" y="142189"/>
                </a:lnTo>
                <a:lnTo>
                  <a:pt x="579247" y="142189"/>
                </a:lnTo>
                <a:lnTo>
                  <a:pt x="592912" y="142011"/>
                </a:lnTo>
                <a:lnTo>
                  <a:pt x="605193" y="141363"/>
                </a:lnTo>
                <a:lnTo>
                  <a:pt x="617474" y="140131"/>
                </a:lnTo>
                <a:lnTo>
                  <a:pt x="631164" y="138176"/>
                </a:lnTo>
                <a:lnTo>
                  <a:pt x="631456" y="134162"/>
                </a:lnTo>
                <a:lnTo>
                  <a:pt x="631685" y="131965"/>
                </a:lnTo>
                <a:lnTo>
                  <a:pt x="631736" y="128130"/>
                </a:lnTo>
                <a:close/>
              </a:path>
              <a:path w="807085" h="214629">
                <a:moveTo>
                  <a:pt x="806462" y="200609"/>
                </a:moveTo>
                <a:lnTo>
                  <a:pt x="783513" y="199174"/>
                </a:lnTo>
                <a:lnTo>
                  <a:pt x="782650" y="197167"/>
                </a:lnTo>
                <a:lnTo>
                  <a:pt x="782650" y="182702"/>
                </a:lnTo>
                <a:lnTo>
                  <a:pt x="782650" y="87553"/>
                </a:lnTo>
                <a:lnTo>
                  <a:pt x="782650" y="82880"/>
                </a:lnTo>
                <a:lnTo>
                  <a:pt x="782650" y="2324"/>
                </a:lnTo>
                <a:lnTo>
                  <a:pt x="780072" y="0"/>
                </a:lnTo>
                <a:lnTo>
                  <a:pt x="770940" y="3238"/>
                </a:lnTo>
                <a:lnTo>
                  <a:pt x="761453" y="5842"/>
                </a:lnTo>
                <a:lnTo>
                  <a:pt x="750100" y="8191"/>
                </a:lnTo>
                <a:lnTo>
                  <a:pt x="735330" y="10617"/>
                </a:lnTo>
                <a:lnTo>
                  <a:pt x="735330" y="18643"/>
                </a:lnTo>
                <a:lnTo>
                  <a:pt x="756551" y="18643"/>
                </a:lnTo>
                <a:lnTo>
                  <a:pt x="758558" y="21793"/>
                </a:lnTo>
                <a:lnTo>
                  <a:pt x="758558" y="82880"/>
                </a:lnTo>
                <a:lnTo>
                  <a:pt x="758558" y="105892"/>
                </a:lnTo>
                <a:lnTo>
                  <a:pt x="758532" y="146418"/>
                </a:lnTo>
                <a:lnTo>
                  <a:pt x="758405" y="156438"/>
                </a:lnTo>
                <a:lnTo>
                  <a:pt x="757859" y="162890"/>
                </a:lnTo>
                <a:lnTo>
                  <a:pt x="757796" y="163664"/>
                </a:lnTo>
                <a:lnTo>
                  <a:pt x="728802" y="193916"/>
                </a:lnTo>
                <a:lnTo>
                  <a:pt x="718693" y="195503"/>
                </a:lnTo>
                <a:lnTo>
                  <a:pt x="701268" y="191173"/>
                </a:lnTo>
                <a:lnTo>
                  <a:pt x="687565" y="179082"/>
                </a:lnTo>
                <a:lnTo>
                  <a:pt x="678599" y="160604"/>
                </a:lnTo>
                <a:lnTo>
                  <a:pt x="675386" y="137096"/>
                </a:lnTo>
                <a:lnTo>
                  <a:pt x="678205" y="116192"/>
                </a:lnTo>
                <a:lnTo>
                  <a:pt x="686358" y="100634"/>
                </a:lnTo>
                <a:lnTo>
                  <a:pt x="699338" y="90919"/>
                </a:lnTo>
                <a:lnTo>
                  <a:pt x="716686" y="87553"/>
                </a:lnTo>
                <a:lnTo>
                  <a:pt x="724928" y="88252"/>
                </a:lnTo>
                <a:lnTo>
                  <a:pt x="758558" y="105892"/>
                </a:lnTo>
                <a:lnTo>
                  <a:pt x="758558" y="82880"/>
                </a:lnTo>
                <a:lnTo>
                  <a:pt x="747864" y="78498"/>
                </a:lnTo>
                <a:lnTo>
                  <a:pt x="739228" y="75628"/>
                </a:lnTo>
                <a:lnTo>
                  <a:pt x="731735" y="74079"/>
                </a:lnTo>
                <a:lnTo>
                  <a:pt x="724433" y="73596"/>
                </a:lnTo>
                <a:lnTo>
                  <a:pt x="716686" y="73596"/>
                </a:lnTo>
                <a:lnTo>
                  <a:pt x="677405" y="92316"/>
                </a:lnTo>
                <a:lnTo>
                  <a:pt x="652348" y="128866"/>
                </a:lnTo>
                <a:lnTo>
                  <a:pt x="650443" y="146418"/>
                </a:lnTo>
                <a:lnTo>
                  <a:pt x="651865" y="162890"/>
                </a:lnTo>
                <a:lnTo>
                  <a:pt x="672236" y="199948"/>
                </a:lnTo>
                <a:lnTo>
                  <a:pt x="714108" y="212039"/>
                </a:lnTo>
                <a:lnTo>
                  <a:pt x="719848" y="212039"/>
                </a:lnTo>
                <a:lnTo>
                  <a:pt x="726440" y="210870"/>
                </a:lnTo>
                <a:lnTo>
                  <a:pt x="727875" y="209715"/>
                </a:lnTo>
                <a:lnTo>
                  <a:pt x="744613" y="195503"/>
                </a:lnTo>
                <a:lnTo>
                  <a:pt x="759714" y="182702"/>
                </a:lnTo>
                <a:lnTo>
                  <a:pt x="758342" y="208229"/>
                </a:lnTo>
                <a:lnTo>
                  <a:pt x="758278" y="209499"/>
                </a:lnTo>
                <a:lnTo>
                  <a:pt x="772337" y="208648"/>
                </a:lnTo>
                <a:lnTo>
                  <a:pt x="776922" y="208229"/>
                </a:lnTo>
                <a:lnTo>
                  <a:pt x="792695" y="208229"/>
                </a:lnTo>
                <a:lnTo>
                  <a:pt x="794702" y="208864"/>
                </a:lnTo>
                <a:lnTo>
                  <a:pt x="800442" y="208864"/>
                </a:lnTo>
                <a:lnTo>
                  <a:pt x="806462" y="209499"/>
                </a:lnTo>
                <a:lnTo>
                  <a:pt x="806462" y="208229"/>
                </a:lnTo>
                <a:lnTo>
                  <a:pt x="806462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7121" y="3742689"/>
            <a:ext cx="608965" cy="214629"/>
          </a:xfrm>
          <a:custGeom>
            <a:avLst/>
            <a:gdLst/>
            <a:ahLst/>
            <a:cxnLst/>
            <a:rect l="l" t="t" r="r" b="b"/>
            <a:pathLst>
              <a:path w="608964" h="214629">
                <a:moveTo>
                  <a:pt x="91211" y="3098"/>
                </a:moveTo>
                <a:lnTo>
                  <a:pt x="85191" y="850"/>
                </a:lnTo>
                <a:lnTo>
                  <a:pt x="81749" y="0"/>
                </a:lnTo>
                <a:lnTo>
                  <a:pt x="78016" y="0"/>
                </a:lnTo>
                <a:lnTo>
                  <a:pt x="35852" y="30949"/>
                </a:lnTo>
                <a:lnTo>
                  <a:pt x="23812" y="72161"/>
                </a:lnTo>
                <a:lnTo>
                  <a:pt x="23812" y="84175"/>
                </a:lnTo>
                <a:lnTo>
                  <a:pt x="4025" y="93040"/>
                </a:lnTo>
                <a:lnTo>
                  <a:pt x="4025" y="99339"/>
                </a:lnTo>
                <a:lnTo>
                  <a:pt x="23812" y="98196"/>
                </a:lnTo>
                <a:lnTo>
                  <a:pt x="23812" y="197218"/>
                </a:lnTo>
                <a:lnTo>
                  <a:pt x="22948" y="199212"/>
                </a:lnTo>
                <a:lnTo>
                  <a:pt x="13195" y="199783"/>
                </a:lnTo>
                <a:lnTo>
                  <a:pt x="0" y="200647"/>
                </a:lnTo>
                <a:lnTo>
                  <a:pt x="0" y="209537"/>
                </a:lnTo>
                <a:lnTo>
                  <a:pt x="16687" y="208813"/>
                </a:lnTo>
                <a:lnTo>
                  <a:pt x="25984" y="208432"/>
                </a:lnTo>
                <a:lnTo>
                  <a:pt x="31254" y="208292"/>
                </a:lnTo>
                <a:lnTo>
                  <a:pt x="35852" y="208267"/>
                </a:lnTo>
                <a:lnTo>
                  <a:pt x="40436" y="208292"/>
                </a:lnTo>
                <a:lnTo>
                  <a:pt x="45707" y="208432"/>
                </a:lnTo>
                <a:lnTo>
                  <a:pt x="55003" y="208813"/>
                </a:lnTo>
                <a:lnTo>
                  <a:pt x="71704" y="209537"/>
                </a:lnTo>
                <a:lnTo>
                  <a:pt x="71704" y="200647"/>
                </a:lnTo>
                <a:lnTo>
                  <a:pt x="58508" y="199783"/>
                </a:lnTo>
                <a:lnTo>
                  <a:pt x="48755" y="199212"/>
                </a:lnTo>
                <a:lnTo>
                  <a:pt x="47891" y="197205"/>
                </a:lnTo>
                <a:lnTo>
                  <a:pt x="47891" y="98259"/>
                </a:lnTo>
                <a:lnTo>
                  <a:pt x="83451" y="98259"/>
                </a:lnTo>
                <a:lnTo>
                  <a:pt x="85458" y="83108"/>
                </a:lnTo>
                <a:lnTo>
                  <a:pt x="47891" y="84251"/>
                </a:lnTo>
                <a:lnTo>
                  <a:pt x="47891" y="59944"/>
                </a:lnTo>
                <a:lnTo>
                  <a:pt x="48717" y="39687"/>
                </a:lnTo>
                <a:lnTo>
                  <a:pt x="51790" y="27165"/>
                </a:lnTo>
                <a:lnTo>
                  <a:pt x="57924" y="20815"/>
                </a:lnTo>
                <a:lnTo>
                  <a:pt x="67957" y="19037"/>
                </a:lnTo>
                <a:lnTo>
                  <a:pt x="75704" y="19037"/>
                </a:lnTo>
                <a:lnTo>
                  <a:pt x="80860" y="20891"/>
                </a:lnTo>
                <a:lnTo>
                  <a:pt x="87757" y="26416"/>
                </a:lnTo>
                <a:lnTo>
                  <a:pt x="91198" y="24726"/>
                </a:lnTo>
                <a:lnTo>
                  <a:pt x="91211" y="3098"/>
                </a:lnTo>
                <a:close/>
              </a:path>
              <a:path w="608964" h="214629">
                <a:moveTo>
                  <a:pt x="195935" y="76835"/>
                </a:moveTo>
                <a:lnTo>
                  <a:pt x="192786" y="74815"/>
                </a:lnTo>
                <a:lnTo>
                  <a:pt x="187617" y="73660"/>
                </a:lnTo>
                <a:lnTo>
                  <a:pt x="182460" y="73660"/>
                </a:lnTo>
                <a:lnTo>
                  <a:pt x="142595" y="104457"/>
                </a:lnTo>
                <a:lnTo>
                  <a:pt x="142595" y="74815"/>
                </a:lnTo>
                <a:lnTo>
                  <a:pt x="140017" y="73660"/>
                </a:lnTo>
                <a:lnTo>
                  <a:pt x="128981" y="77812"/>
                </a:lnTo>
                <a:lnTo>
                  <a:pt x="117856" y="81178"/>
                </a:lnTo>
                <a:lnTo>
                  <a:pt x="106616" y="83743"/>
                </a:lnTo>
                <a:lnTo>
                  <a:pt x="95275" y="85458"/>
                </a:lnTo>
                <a:lnTo>
                  <a:pt x="95262" y="93497"/>
                </a:lnTo>
                <a:lnTo>
                  <a:pt x="117348" y="93497"/>
                </a:lnTo>
                <a:lnTo>
                  <a:pt x="118503" y="95504"/>
                </a:lnTo>
                <a:lnTo>
                  <a:pt x="118503" y="197205"/>
                </a:lnTo>
                <a:lnTo>
                  <a:pt x="117640" y="199212"/>
                </a:lnTo>
                <a:lnTo>
                  <a:pt x="107886" y="199796"/>
                </a:lnTo>
                <a:lnTo>
                  <a:pt x="94691" y="200660"/>
                </a:lnTo>
                <a:lnTo>
                  <a:pt x="94691" y="209550"/>
                </a:lnTo>
                <a:lnTo>
                  <a:pt x="117373" y="208597"/>
                </a:lnTo>
                <a:lnTo>
                  <a:pt x="124333" y="208368"/>
                </a:lnTo>
                <a:lnTo>
                  <a:pt x="129971" y="208280"/>
                </a:lnTo>
                <a:lnTo>
                  <a:pt x="133832" y="208305"/>
                </a:lnTo>
                <a:lnTo>
                  <a:pt x="139395" y="208445"/>
                </a:lnTo>
                <a:lnTo>
                  <a:pt x="150495" y="208826"/>
                </a:lnTo>
                <a:lnTo>
                  <a:pt x="170980" y="209550"/>
                </a:lnTo>
                <a:lnTo>
                  <a:pt x="170980" y="200660"/>
                </a:lnTo>
                <a:lnTo>
                  <a:pt x="156070" y="199796"/>
                </a:lnTo>
                <a:lnTo>
                  <a:pt x="143167" y="198932"/>
                </a:lnTo>
                <a:lnTo>
                  <a:pt x="142595" y="198069"/>
                </a:lnTo>
                <a:lnTo>
                  <a:pt x="142595" y="129501"/>
                </a:lnTo>
                <a:lnTo>
                  <a:pt x="144602" y="117259"/>
                </a:lnTo>
                <a:lnTo>
                  <a:pt x="150075" y="107175"/>
                </a:lnTo>
                <a:lnTo>
                  <a:pt x="158191" y="100330"/>
                </a:lnTo>
                <a:lnTo>
                  <a:pt x="168122" y="97802"/>
                </a:lnTo>
                <a:lnTo>
                  <a:pt x="176733" y="97802"/>
                </a:lnTo>
                <a:lnTo>
                  <a:pt x="182753" y="101930"/>
                </a:lnTo>
                <a:lnTo>
                  <a:pt x="187337" y="111340"/>
                </a:lnTo>
                <a:lnTo>
                  <a:pt x="193357" y="111340"/>
                </a:lnTo>
                <a:lnTo>
                  <a:pt x="195935" y="76835"/>
                </a:lnTo>
                <a:close/>
              </a:path>
              <a:path w="608964" h="214629">
                <a:moveTo>
                  <a:pt x="349110" y="140550"/>
                </a:moveTo>
                <a:lnTo>
                  <a:pt x="344093" y="113690"/>
                </a:lnTo>
                <a:lnTo>
                  <a:pt x="330136" y="92506"/>
                </a:lnTo>
                <a:lnTo>
                  <a:pt x="322427" y="87503"/>
                </a:lnTo>
                <a:lnTo>
                  <a:pt x="322427" y="151282"/>
                </a:lnTo>
                <a:lnTo>
                  <a:pt x="319773" y="173913"/>
                </a:lnTo>
                <a:lnTo>
                  <a:pt x="312204" y="191058"/>
                </a:lnTo>
                <a:lnTo>
                  <a:pt x="300278" y="201930"/>
                </a:lnTo>
                <a:lnTo>
                  <a:pt x="284568" y="205727"/>
                </a:lnTo>
                <a:lnTo>
                  <a:pt x="265353" y="200723"/>
                </a:lnTo>
                <a:lnTo>
                  <a:pt x="250507" y="186588"/>
                </a:lnTo>
                <a:lnTo>
                  <a:pt x="240919" y="164706"/>
                </a:lnTo>
                <a:lnTo>
                  <a:pt x="237528" y="136436"/>
                </a:lnTo>
                <a:lnTo>
                  <a:pt x="240017" y="113690"/>
                </a:lnTo>
                <a:lnTo>
                  <a:pt x="240068" y="113284"/>
                </a:lnTo>
                <a:lnTo>
                  <a:pt x="247561" y="96393"/>
                </a:lnTo>
                <a:lnTo>
                  <a:pt x="259778" y="86067"/>
                </a:lnTo>
                <a:lnTo>
                  <a:pt x="276529" y="82550"/>
                </a:lnTo>
                <a:lnTo>
                  <a:pt x="294843" y="87731"/>
                </a:lnTo>
                <a:lnTo>
                  <a:pt x="309372" y="102069"/>
                </a:lnTo>
                <a:lnTo>
                  <a:pt x="318960" y="123837"/>
                </a:lnTo>
                <a:lnTo>
                  <a:pt x="322427" y="151282"/>
                </a:lnTo>
                <a:lnTo>
                  <a:pt x="322427" y="87503"/>
                </a:lnTo>
                <a:lnTo>
                  <a:pt x="314833" y="82550"/>
                </a:lnTo>
                <a:lnTo>
                  <a:pt x="308813" y="78638"/>
                </a:lnTo>
                <a:lnTo>
                  <a:pt x="281774" y="73660"/>
                </a:lnTo>
                <a:lnTo>
                  <a:pt x="252971" y="78981"/>
                </a:lnTo>
                <a:lnTo>
                  <a:pt x="230581" y="93891"/>
                </a:lnTo>
                <a:lnTo>
                  <a:pt x="216039" y="116852"/>
                </a:lnTo>
                <a:lnTo>
                  <a:pt x="210870" y="146316"/>
                </a:lnTo>
                <a:lnTo>
                  <a:pt x="215392" y="173913"/>
                </a:lnTo>
                <a:lnTo>
                  <a:pt x="215430" y="174142"/>
                </a:lnTo>
                <a:lnTo>
                  <a:pt x="228257" y="195707"/>
                </a:lnTo>
                <a:lnTo>
                  <a:pt x="248005" y="209664"/>
                </a:lnTo>
                <a:lnTo>
                  <a:pt x="273392" y="214617"/>
                </a:lnTo>
                <a:lnTo>
                  <a:pt x="303847" y="209130"/>
                </a:lnTo>
                <a:lnTo>
                  <a:pt x="309156" y="205727"/>
                </a:lnTo>
                <a:lnTo>
                  <a:pt x="327812" y="193802"/>
                </a:lnTo>
                <a:lnTo>
                  <a:pt x="343484" y="170370"/>
                </a:lnTo>
                <a:lnTo>
                  <a:pt x="349110" y="140550"/>
                </a:lnTo>
                <a:close/>
              </a:path>
              <a:path w="608964" h="214629">
                <a:moveTo>
                  <a:pt x="608393" y="200660"/>
                </a:moveTo>
                <a:lnTo>
                  <a:pt x="594906" y="199796"/>
                </a:lnTo>
                <a:lnTo>
                  <a:pt x="585152" y="199224"/>
                </a:lnTo>
                <a:lnTo>
                  <a:pt x="584288" y="197205"/>
                </a:lnTo>
                <a:lnTo>
                  <a:pt x="584288" y="119926"/>
                </a:lnTo>
                <a:lnTo>
                  <a:pt x="581266" y="100698"/>
                </a:lnTo>
                <a:lnTo>
                  <a:pt x="572668" y="86131"/>
                </a:lnTo>
                <a:lnTo>
                  <a:pt x="559117" y="76898"/>
                </a:lnTo>
                <a:lnTo>
                  <a:pt x="541274" y="73660"/>
                </a:lnTo>
                <a:lnTo>
                  <a:pt x="531241" y="73660"/>
                </a:lnTo>
                <a:lnTo>
                  <a:pt x="522922" y="76250"/>
                </a:lnTo>
                <a:lnTo>
                  <a:pt x="517753" y="80860"/>
                </a:lnTo>
                <a:lnTo>
                  <a:pt x="495960" y="100431"/>
                </a:lnTo>
                <a:lnTo>
                  <a:pt x="488505" y="88239"/>
                </a:lnTo>
                <a:lnTo>
                  <a:pt x="479577" y="79921"/>
                </a:lnTo>
                <a:lnTo>
                  <a:pt x="468655" y="75171"/>
                </a:lnTo>
                <a:lnTo>
                  <a:pt x="455231" y="73647"/>
                </a:lnTo>
                <a:lnTo>
                  <a:pt x="444614" y="73647"/>
                </a:lnTo>
                <a:lnTo>
                  <a:pt x="436587" y="76238"/>
                </a:lnTo>
                <a:lnTo>
                  <a:pt x="431431" y="80848"/>
                </a:lnTo>
                <a:lnTo>
                  <a:pt x="411645" y="99275"/>
                </a:lnTo>
                <a:lnTo>
                  <a:pt x="411645" y="74803"/>
                </a:lnTo>
                <a:lnTo>
                  <a:pt x="409067" y="73647"/>
                </a:lnTo>
                <a:lnTo>
                  <a:pt x="398030" y="77800"/>
                </a:lnTo>
                <a:lnTo>
                  <a:pt x="386905" y="81165"/>
                </a:lnTo>
                <a:lnTo>
                  <a:pt x="375666" y="83731"/>
                </a:lnTo>
                <a:lnTo>
                  <a:pt x="364324" y="85445"/>
                </a:lnTo>
                <a:lnTo>
                  <a:pt x="364337" y="93497"/>
                </a:lnTo>
                <a:lnTo>
                  <a:pt x="386422" y="93497"/>
                </a:lnTo>
                <a:lnTo>
                  <a:pt x="387578" y="95504"/>
                </a:lnTo>
                <a:lnTo>
                  <a:pt x="387578" y="197205"/>
                </a:lnTo>
                <a:lnTo>
                  <a:pt x="386715" y="199212"/>
                </a:lnTo>
                <a:lnTo>
                  <a:pt x="376961" y="199796"/>
                </a:lnTo>
                <a:lnTo>
                  <a:pt x="363766" y="200660"/>
                </a:lnTo>
                <a:lnTo>
                  <a:pt x="363766" y="209550"/>
                </a:lnTo>
                <a:lnTo>
                  <a:pt x="379933" y="208826"/>
                </a:lnTo>
                <a:lnTo>
                  <a:pt x="389293" y="208445"/>
                </a:lnTo>
                <a:lnTo>
                  <a:pt x="394982" y="208305"/>
                </a:lnTo>
                <a:lnTo>
                  <a:pt x="400189" y="208280"/>
                </a:lnTo>
                <a:lnTo>
                  <a:pt x="406285" y="208368"/>
                </a:lnTo>
                <a:lnTo>
                  <a:pt x="413270" y="208610"/>
                </a:lnTo>
                <a:lnTo>
                  <a:pt x="434327" y="209550"/>
                </a:lnTo>
                <a:lnTo>
                  <a:pt x="434327" y="200660"/>
                </a:lnTo>
                <a:lnTo>
                  <a:pt x="422287" y="199796"/>
                </a:lnTo>
                <a:lnTo>
                  <a:pt x="412534" y="199224"/>
                </a:lnTo>
                <a:lnTo>
                  <a:pt x="411670" y="197218"/>
                </a:lnTo>
                <a:lnTo>
                  <a:pt x="411670" y="118402"/>
                </a:lnTo>
                <a:lnTo>
                  <a:pt x="414883" y="108750"/>
                </a:lnTo>
                <a:lnTo>
                  <a:pt x="423278" y="100088"/>
                </a:lnTo>
                <a:lnTo>
                  <a:pt x="434886" y="93840"/>
                </a:lnTo>
                <a:lnTo>
                  <a:pt x="447802" y="91440"/>
                </a:lnTo>
                <a:lnTo>
                  <a:pt x="458406" y="94068"/>
                </a:lnTo>
                <a:lnTo>
                  <a:pt x="466661" y="101485"/>
                </a:lnTo>
                <a:lnTo>
                  <a:pt x="471995" y="112991"/>
                </a:lnTo>
                <a:lnTo>
                  <a:pt x="473900" y="127863"/>
                </a:lnTo>
                <a:lnTo>
                  <a:pt x="473900" y="197218"/>
                </a:lnTo>
                <a:lnTo>
                  <a:pt x="473036" y="199224"/>
                </a:lnTo>
                <a:lnTo>
                  <a:pt x="463283" y="199796"/>
                </a:lnTo>
                <a:lnTo>
                  <a:pt x="450088" y="200660"/>
                </a:lnTo>
                <a:lnTo>
                  <a:pt x="450088" y="209550"/>
                </a:lnTo>
                <a:lnTo>
                  <a:pt x="466775" y="208826"/>
                </a:lnTo>
                <a:lnTo>
                  <a:pt x="476072" y="208445"/>
                </a:lnTo>
                <a:lnTo>
                  <a:pt x="481342" y="208305"/>
                </a:lnTo>
                <a:lnTo>
                  <a:pt x="485940" y="208280"/>
                </a:lnTo>
                <a:lnTo>
                  <a:pt x="490524" y="208305"/>
                </a:lnTo>
                <a:lnTo>
                  <a:pt x="495795" y="208445"/>
                </a:lnTo>
                <a:lnTo>
                  <a:pt x="505091" y="208826"/>
                </a:lnTo>
                <a:lnTo>
                  <a:pt x="521792" y="209550"/>
                </a:lnTo>
                <a:lnTo>
                  <a:pt x="521792" y="200660"/>
                </a:lnTo>
                <a:lnTo>
                  <a:pt x="508596" y="199796"/>
                </a:lnTo>
                <a:lnTo>
                  <a:pt x="498843" y="199224"/>
                </a:lnTo>
                <a:lnTo>
                  <a:pt x="497979" y="197218"/>
                </a:lnTo>
                <a:lnTo>
                  <a:pt x="497979" y="118402"/>
                </a:lnTo>
                <a:lnTo>
                  <a:pt x="501192" y="108750"/>
                </a:lnTo>
                <a:lnTo>
                  <a:pt x="509587" y="100088"/>
                </a:lnTo>
                <a:lnTo>
                  <a:pt x="521195" y="93840"/>
                </a:lnTo>
                <a:lnTo>
                  <a:pt x="534111" y="91440"/>
                </a:lnTo>
                <a:lnTo>
                  <a:pt x="544715" y="94081"/>
                </a:lnTo>
                <a:lnTo>
                  <a:pt x="552970" y="101511"/>
                </a:lnTo>
                <a:lnTo>
                  <a:pt x="558304" y="113042"/>
                </a:lnTo>
                <a:lnTo>
                  <a:pt x="560209" y="127952"/>
                </a:lnTo>
                <a:lnTo>
                  <a:pt x="560209" y="209550"/>
                </a:lnTo>
                <a:lnTo>
                  <a:pt x="577710" y="208280"/>
                </a:lnTo>
                <a:lnTo>
                  <a:pt x="582866" y="208280"/>
                </a:lnTo>
                <a:lnTo>
                  <a:pt x="585355" y="208305"/>
                </a:lnTo>
                <a:lnTo>
                  <a:pt x="588848" y="208445"/>
                </a:lnTo>
                <a:lnTo>
                  <a:pt x="595731" y="208826"/>
                </a:lnTo>
                <a:lnTo>
                  <a:pt x="608393" y="209550"/>
                </a:lnTo>
                <a:lnTo>
                  <a:pt x="608393" y="2006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937620" y="3742753"/>
            <a:ext cx="798830" cy="214629"/>
            <a:chOff x="4937620" y="3742753"/>
            <a:chExt cx="798830" cy="214629"/>
          </a:xfrm>
        </p:grpSpPr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7620" y="3816362"/>
              <a:ext cx="121018" cy="14097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77739" y="3742753"/>
              <a:ext cx="658495" cy="214629"/>
            </a:xfrm>
            <a:custGeom>
              <a:avLst/>
              <a:gdLst/>
              <a:ahLst/>
              <a:cxnLst/>
              <a:rect l="l" t="t" r="r" b="b"/>
              <a:pathLst>
                <a:path w="658495" h="214629">
                  <a:moveTo>
                    <a:pt x="125920" y="200596"/>
                  </a:moveTo>
                  <a:lnTo>
                    <a:pt x="107848" y="199732"/>
                  </a:lnTo>
                  <a:lnTo>
                    <a:pt x="106705" y="197434"/>
                  </a:lnTo>
                  <a:lnTo>
                    <a:pt x="106705" y="184696"/>
                  </a:lnTo>
                  <a:lnTo>
                    <a:pt x="106705" y="134785"/>
                  </a:lnTo>
                  <a:lnTo>
                    <a:pt x="106705" y="130886"/>
                  </a:lnTo>
                  <a:lnTo>
                    <a:pt x="104317" y="104381"/>
                  </a:lnTo>
                  <a:lnTo>
                    <a:pt x="104292" y="104152"/>
                  </a:lnTo>
                  <a:lnTo>
                    <a:pt x="97561" y="88849"/>
                  </a:lnTo>
                  <a:lnTo>
                    <a:pt x="96520" y="86461"/>
                  </a:lnTo>
                  <a:lnTo>
                    <a:pt x="82499" y="76644"/>
                  </a:lnTo>
                  <a:lnTo>
                    <a:pt x="61391" y="73596"/>
                  </a:lnTo>
                  <a:lnTo>
                    <a:pt x="52298" y="74206"/>
                  </a:lnTo>
                  <a:lnTo>
                    <a:pt x="43497" y="76009"/>
                  </a:lnTo>
                  <a:lnTo>
                    <a:pt x="34975" y="79057"/>
                  </a:lnTo>
                  <a:lnTo>
                    <a:pt x="26695" y="83375"/>
                  </a:lnTo>
                  <a:lnTo>
                    <a:pt x="11493" y="92583"/>
                  </a:lnTo>
                  <a:lnTo>
                    <a:pt x="11493" y="111277"/>
                  </a:lnTo>
                  <a:lnTo>
                    <a:pt x="18948" y="113296"/>
                  </a:lnTo>
                  <a:lnTo>
                    <a:pt x="22669" y="104381"/>
                  </a:lnTo>
                  <a:lnTo>
                    <a:pt x="26797" y="96266"/>
                  </a:lnTo>
                  <a:lnTo>
                    <a:pt x="31013" y="91554"/>
                  </a:lnTo>
                  <a:lnTo>
                    <a:pt x="36576" y="89382"/>
                  </a:lnTo>
                  <a:lnTo>
                    <a:pt x="44754" y="88849"/>
                  </a:lnTo>
                  <a:lnTo>
                    <a:pt x="62103" y="90932"/>
                  </a:lnTo>
                  <a:lnTo>
                    <a:pt x="74041" y="97459"/>
                  </a:lnTo>
                  <a:lnTo>
                    <a:pt x="81089" y="108902"/>
                  </a:lnTo>
                  <a:lnTo>
                    <a:pt x="83756" y="125704"/>
                  </a:lnTo>
                  <a:lnTo>
                    <a:pt x="83756" y="134785"/>
                  </a:lnTo>
                  <a:lnTo>
                    <a:pt x="83756" y="172783"/>
                  </a:lnTo>
                  <a:lnTo>
                    <a:pt x="46189" y="195516"/>
                  </a:lnTo>
                  <a:lnTo>
                    <a:pt x="37973" y="193662"/>
                  </a:lnTo>
                  <a:lnTo>
                    <a:pt x="31127" y="188658"/>
                  </a:lnTo>
                  <a:lnTo>
                    <a:pt x="26416" y="181317"/>
                  </a:lnTo>
                  <a:lnTo>
                    <a:pt x="24726" y="172783"/>
                  </a:lnTo>
                  <a:lnTo>
                    <a:pt x="24676" y="172491"/>
                  </a:lnTo>
                  <a:lnTo>
                    <a:pt x="25704" y="164680"/>
                  </a:lnTo>
                  <a:lnTo>
                    <a:pt x="55892" y="140119"/>
                  </a:lnTo>
                  <a:lnTo>
                    <a:pt x="83756" y="134785"/>
                  </a:lnTo>
                  <a:lnTo>
                    <a:pt x="83756" y="125704"/>
                  </a:lnTo>
                  <a:lnTo>
                    <a:pt x="30251" y="137553"/>
                  </a:lnTo>
                  <a:lnTo>
                    <a:pt x="0" y="176644"/>
                  </a:lnTo>
                  <a:lnTo>
                    <a:pt x="2451" y="191655"/>
                  </a:lnTo>
                  <a:lnTo>
                    <a:pt x="9563" y="202768"/>
                  </a:lnTo>
                  <a:lnTo>
                    <a:pt x="21005" y="209715"/>
                  </a:lnTo>
                  <a:lnTo>
                    <a:pt x="21234" y="209715"/>
                  </a:lnTo>
                  <a:lnTo>
                    <a:pt x="36131" y="212039"/>
                  </a:lnTo>
                  <a:lnTo>
                    <a:pt x="41300" y="212039"/>
                  </a:lnTo>
                  <a:lnTo>
                    <a:pt x="46177" y="211162"/>
                  </a:lnTo>
                  <a:lnTo>
                    <a:pt x="48183" y="209715"/>
                  </a:lnTo>
                  <a:lnTo>
                    <a:pt x="68364" y="195516"/>
                  </a:lnTo>
                  <a:lnTo>
                    <a:pt x="83756" y="184696"/>
                  </a:lnTo>
                  <a:lnTo>
                    <a:pt x="82384" y="208216"/>
                  </a:lnTo>
                  <a:lnTo>
                    <a:pt x="82321" y="209486"/>
                  </a:lnTo>
                  <a:lnTo>
                    <a:pt x="100965" y="208216"/>
                  </a:lnTo>
                  <a:lnTo>
                    <a:pt x="106133" y="208216"/>
                  </a:lnTo>
                  <a:lnTo>
                    <a:pt x="125920" y="209486"/>
                  </a:lnTo>
                  <a:lnTo>
                    <a:pt x="125920" y="208216"/>
                  </a:lnTo>
                  <a:lnTo>
                    <a:pt x="125920" y="200596"/>
                  </a:lnTo>
                  <a:close/>
                </a:path>
                <a:path w="658495" h="214629">
                  <a:moveTo>
                    <a:pt x="240347" y="76771"/>
                  </a:moveTo>
                  <a:lnTo>
                    <a:pt x="237197" y="74752"/>
                  </a:lnTo>
                  <a:lnTo>
                    <a:pt x="232029" y="73596"/>
                  </a:lnTo>
                  <a:lnTo>
                    <a:pt x="226860" y="73596"/>
                  </a:lnTo>
                  <a:lnTo>
                    <a:pt x="187007" y="104394"/>
                  </a:lnTo>
                  <a:lnTo>
                    <a:pt x="187007" y="74752"/>
                  </a:lnTo>
                  <a:lnTo>
                    <a:pt x="184416" y="73596"/>
                  </a:lnTo>
                  <a:lnTo>
                    <a:pt x="173393" y="77749"/>
                  </a:lnTo>
                  <a:lnTo>
                    <a:pt x="162267" y="81114"/>
                  </a:lnTo>
                  <a:lnTo>
                    <a:pt x="151028" y="83680"/>
                  </a:lnTo>
                  <a:lnTo>
                    <a:pt x="139687" y="85394"/>
                  </a:lnTo>
                  <a:lnTo>
                    <a:pt x="139674" y="93433"/>
                  </a:lnTo>
                  <a:lnTo>
                    <a:pt x="161759" y="93433"/>
                  </a:lnTo>
                  <a:lnTo>
                    <a:pt x="162915" y="95440"/>
                  </a:lnTo>
                  <a:lnTo>
                    <a:pt x="162915" y="197142"/>
                  </a:lnTo>
                  <a:lnTo>
                    <a:pt x="162052" y="199148"/>
                  </a:lnTo>
                  <a:lnTo>
                    <a:pt x="152298" y="199732"/>
                  </a:lnTo>
                  <a:lnTo>
                    <a:pt x="139103" y="200596"/>
                  </a:lnTo>
                  <a:lnTo>
                    <a:pt x="139103" y="209486"/>
                  </a:lnTo>
                  <a:lnTo>
                    <a:pt x="161785" y="208534"/>
                  </a:lnTo>
                  <a:lnTo>
                    <a:pt x="168744" y="208305"/>
                  </a:lnTo>
                  <a:lnTo>
                    <a:pt x="174383" y="208216"/>
                  </a:lnTo>
                  <a:lnTo>
                    <a:pt x="178244" y="208241"/>
                  </a:lnTo>
                  <a:lnTo>
                    <a:pt x="183807" y="208381"/>
                  </a:lnTo>
                  <a:lnTo>
                    <a:pt x="194906" y="208762"/>
                  </a:lnTo>
                  <a:lnTo>
                    <a:pt x="215392" y="209486"/>
                  </a:lnTo>
                  <a:lnTo>
                    <a:pt x="215392" y="200596"/>
                  </a:lnTo>
                  <a:lnTo>
                    <a:pt x="200482" y="199732"/>
                  </a:lnTo>
                  <a:lnTo>
                    <a:pt x="187579" y="198869"/>
                  </a:lnTo>
                  <a:lnTo>
                    <a:pt x="187007" y="198005"/>
                  </a:lnTo>
                  <a:lnTo>
                    <a:pt x="187007" y="129438"/>
                  </a:lnTo>
                  <a:lnTo>
                    <a:pt x="189014" y="117195"/>
                  </a:lnTo>
                  <a:lnTo>
                    <a:pt x="194487" y="107111"/>
                  </a:lnTo>
                  <a:lnTo>
                    <a:pt x="202603" y="100266"/>
                  </a:lnTo>
                  <a:lnTo>
                    <a:pt x="212534" y="97739"/>
                  </a:lnTo>
                  <a:lnTo>
                    <a:pt x="221145" y="97739"/>
                  </a:lnTo>
                  <a:lnTo>
                    <a:pt x="227164" y="101866"/>
                  </a:lnTo>
                  <a:lnTo>
                    <a:pt x="231749" y="111277"/>
                  </a:lnTo>
                  <a:lnTo>
                    <a:pt x="237756" y="111277"/>
                  </a:lnTo>
                  <a:lnTo>
                    <a:pt x="240347" y="76771"/>
                  </a:lnTo>
                  <a:close/>
                </a:path>
                <a:path w="658495" h="214629">
                  <a:moveTo>
                    <a:pt x="325094" y="200609"/>
                  </a:moveTo>
                  <a:lnTo>
                    <a:pt x="311899" y="199745"/>
                  </a:lnTo>
                  <a:lnTo>
                    <a:pt x="302145" y="199174"/>
                  </a:lnTo>
                  <a:lnTo>
                    <a:pt x="301282" y="197167"/>
                  </a:lnTo>
                  <a:lnTo>
                    <a:pt x="301282" y="2324"/>
                  </a:lnTo>
                  <a:lnTo>
                    <a:pt x="298704" y="0"/>
                  </a:lnTo>
                  <a:lnTo>
                    <a:pt x="289572" y="3251"/>
                  </a:lnTo>
                  <a:lnTo>
                    <a:pt x="280085" y="5880"/>
                  </a:lnTo>
                  <a:lnTo>
                    <a:pt x="268732" y="8229"/>
                  </a:lnTo>
                  <a:lnTo>
                    <a:pt x="253949" y="10642"/>
                  </a:lnTo>
                  <a:lnTo>
                    <a:pt x="253974" y="18669"/>
                  </a:lnTo>
                  <a:lnTo>
                    <a:pt x="275196" y="18669"/>
                  </a:lnTo>
                  <a:lnTo>
                    <a:pt x="277202" y="21831"/>
                  </a:lnTo>
                  <a:lnTo>
                    <a:pt x="277202" y="197154"/>
                  </a:lnTo>
                  <a:lnTo>
                    <a:pt x="276339" y="199174"/>
                  </a:lnTo>
                  <a:lnTo>
                    <a:pt x="266585" y="199745"/>
                  </a:lnTo>
                  <a:lnTo>
                    <a:pt x="253390" y="200609"/>
                  </a:lnTo>
                  <a:lnTo>
                    <a:pt x="253390" y="209499"/>
                  </a:lnTo>
                  <a:lnTo>
                    <a:pt x="270078" y="208775"/>
                  </a:lnTo>
                  <a:lnTo>
                    <a:pt x="279374" y="208394"/>
                  </a:lnTo>
                  <a:lnTo>
                    <a:pt x="284645" y="208254"/>
                  </a:lnTo>
                  <a:lnTo>
                    <a:pt x="289242" y="208229"/>
                  </a:lnTo>
                  <a:lnTo>
                    <a:pt x="293827" y="208254"/>
                  </a:lnTo>
                  <a:lnTo>
                    <a:pt x="299085" y="208394"/>
                  </a:lnTo>
                  <a:lnTo>
                    <a:pt x="308394" y="208775"/>
                  </a:lnTo>
                  <a:lnTo>
                    <a:pt x="325094" y="209499"/>
                  </a:lnTo>
                  <a:lnTo>
                    <a:pt x="325094" y="200609"/>
                  </a:lnTo>
                  <a:close/>
                </a:path>
                <a:path w="658495" h="214629">
                  <a:moveTo>
                    <a:pt x="386422" y="19367"/>
                  </a:moveTo>
                  <a:lnTo>
                    <a:pt x="378675" y="11353"/>
                  </a:lnTo>
                  <a:lnTo>
                    <a:pt x="362051" y="11353"/>
                  </a:lnTo>
                  <a:lnTo>
                    <a:pt x="354596" y="18796"/>
                  </a:lnTo>
                  <a:lnTo>
                    <a:pt x="354596" y="35687"/>
                  </a:lnTo>
                  <a:lnTo>
                    <a:pt x="362051" y="43116"/>
                  </a:lnTo>
                  <a:lnTo>
                    <a:pt x="378688" y="43116"/>
                  </a:lnTo>
                  <a:lnTo>
                    <a:pt x="386397" y="35687"/>
                  </a:lnTo>
                  <a:lnTo>
                    <a:pt x="386422" y="19367"/>
                  </a:lnTo>
                  <a:close/>
                </a:path>
                <a:path w="658495" h="214629">
                  <a:moveTo>
                    <a:pt x="407657" y="200609"/>
                  </a:moveTo>
                  <a:lnTo>
                    <a:pt x="384708" y="199174"/>
                  </a:lnTo>
                  <a:lnTo>
                    <a:pt x="383844" y="197154"/>
                  </a:lnTo>
                  <a:lnTo>
                    <a:pt x="383844" y="74764"/>
                  </a:lnTo>
                  <a:lnTo>
                    <a:pt x="381266" y="73596"/>
                  </a:lnTo>
                  <a:lnTo>
                    <a:pt x="370230" y="77749"/>
                  </a:lnTo>
                  <a:lnTo>
                    <a:pt x="359105" y="81114"/>
                  </a:lnTo>
                  <a:lnTo>
                    <a:pt x="347865" y="83680"/>
                  </a:lnTo>
                  <a:lnTo>
                    <a:pt x="336524" y="85394"/>
                  </a:lnTo>
                  <a:lnTo>
                    <a:pt x="336524" y="93446"/>
                  </a:lnTo>
                  <a:lnTo>
                    <a:pt x="358609" y="93446"/>
                  </a:lnTo>
                  <a:lnTo>
                    <a:pt x="359765" y="95453"/>
                  </a:lnTo>
                  <a:lnTo>
                    <a:pt x="359765" y="197154"/>
                  </a:lnTo>
                  <a:lnTo>
                    <a:pt x="358889" y="199174"/>
                  </a:lnTo>
                  <a:lnTo>
                    <a:pt x="358686" y="199174"/>
                  </a:lnTo>
                  <a:lnTo>
                    <a:pt x="335953" y="200609"/>
                  </a:lnTo>
                  <a:lnTo>
                    <a:pt x="335953" y="209499"/>
                  </a:lnTo>
                  <a:lnTo>
                    <a:pt x="361937" y="208394"/>
                  </a:lnTo>
                  <a:lnTo>
                    <a:pt x="367207" y="208254"/>
                  </a:lnTo>
                  <a:lnTo>
                    <a:pt x="376389" y="208254"/>
                  </a:lnTo>
                  <a:lnTo>
                    <a:pt x="381647" y="208394"/>
                  </a:lnTo>
                  <a:lnTo>
                    <a:pt x="407657" y="209499"/>
                  </a:lnTo>
                  <a:lnTo>
                    <a:pt x="407657" y="208254"/>
                  </a:lnTo>
                  <a:lnTo>
                    <a:pt x="407657" y="200609"/>
                  </a:lnTo>
                  <a:close/>
                </a:path>
                <a:path w="658495" h="214629">
                  <a:moveTo>
                    <a:pt x="542239" y="128130"/>
                  </a:moveTo>
                  <a:lnTo>
                    <a:pt x="538416" y="105702"/>
                  </a:lnTo>
                  <a:lnTo>
                    <a:pt x="527608" y="88506"/>
                  </a:lnTo>
                  <a:lnTo>
                    <a:pt x="518414" y="82486"/>
                  </a:lnTo>
                  <a:lnTo>
                    <a:pt x="516699" y="81368"/>
                  </a:lnTo>
                  <a:lnTo>
                    <a:pt x="516699" y="131165"/>
                  </a:lnTo>
                  <a:lnTo>
                    <a:pt x="499757" y="131800"/>
                  </a:lnTo>
                  <a:lnTo>
                    <a:pt x="498919" y="131800"/>
                  </a:lnTo>
                  <a:lnTo>
                    <a:pt x="491858" y="131965"/>
                  </a:lnTo>
                  <a:lnTo>
                    <a:pt x="475970" y="131965"/>
                  </a:lnTo>
                  <a:lnTo>
                    <a:pt x="470789" y="131800"/>
                  </a:lnTo>
                  <a:lnTo>
                    <a:pt x="469125" y="131800"/>
                  </a:lnTo>
                  <a:lnTo>
                    <a:pt x="458762" y="131165"/>
                  </a:lnTo>
                  <a:lnTo>
                    <a:pt x="448437" y="130289"/>
                  </a:lnTo>
                  <a:lnTo>
                    <a:pt x="448487" y="128130"/>
                  </a:lnTo>
                  <a:lnTo>
                    <a:pt x="448564" y="125361"/>
                  </a:lnTo>
                  <a:lnTo>
                    <a:pt x="448665" y="121361"/>
                  </a:lnTo>
                  <a:lnTo>
                    <a:pt x="475449" y="83908"/>
                  </a:lnTo>
                  <a:lnTo>
                    <a:pt x="485432" y="82486"/>
                  </a:lnTo>
                  <a:lnTo>
                    <a:pt x="494893" y="82486"/>
                  </a:lnTo>
                  <a:lnTo>
                    <a:pt x="515785" y="118541"/>
                  </a:lnTo>
                  <a:lnTo>
                    <a:pt x="516636" y="130289"/>
                  </a:lnTo>
                  <a:lnTo>
                    <a:pt x="516699" y="131165"/>
                  </a:lnTo>
                  <a:lnTo>
                    <a:pt x="516699" y="81368"/>
                  </a:lnTo>
                  <a:lnTo>
                    <a:pt x="510781" y="77495"/>
                  </a:lnTo>
                  <a:lnTo>
                    <a:pt x="488899" y="73609"/>
                  </a:lnTo>
                  <a:lnTo>
                    <a:pt x="480644" y="74320"/>
                  </a:lnTo>
                  <a:lnTo>
                    <a:pt x="439115" y="95402"/>
                  </a:lnTo>
                  <a:lnTo>
                    <a:pt x="421220" y="145694"/>
                  </a:lnTo>
                  <a:lnTo>
                    <a:pt x="422008" y="158800"/>
                  </a:lnTo>
                  <a:lnTo>
                    <a:pt x="443230" y="200609"/>
                  </a:lnTo>
                  <a:lnTo>
                    <a:pt x="485457" y="214579"/>
                  </a:lnTo>
                  <a:lnTo>
                    <a:pt x="493433" y="214134"/>
                  </a:lnTo>
                  <a:lnTo>
                    <a:pt x="532206" y="199923"/>
                  </a:lnTo>
                  <a:lnTo>
                    <a:pt x="532587" y="199326"/>
                  </a:lnTo>
                  <a:lnTo>
                    <a:pt x="533349" y="198170"/>
                  </a:lnTo>
                  <a:lnTo>
                    <a:pt x="539076" y="188201"/>
                  </a:lnTo>
                  <a:lnTo>
                    <a:pt x="535355" y="185280"/>
                  </a:lnTo>
                  <a:lnTo>
                    <a:pt x="523519" y="192265"/>
                  </a:lnTo>
                  <a:lnTo>
                    <a:pt x="514451" y="196570"/>
                  </a:lnTo>
                  <a:lnTo>
                    <a:pt x="506514" y="198729"/>
                  </a:lnTo>
                  <a:lnTo>
                    <a:pt x="498068" y="199326"/>
                  </a:lnTo>
                  <a:lnTo>
                    <a:pt x="484733" y="197802"/>
                  </a:lnTo>
                  <a:lnTo>
                    <a:pt x="452424" y="169646"/>
                  </a:lnTo>
                  <a:lnTo>
                    <a:pt x="447878" y="142189"/>
                  </a:lnTo>
                  <a:lnTo>
                    <a:pt x="489750" y="142189"/>
                  </a:lnTo>
                  <a:lnTo>
                    <a:pt x="503415" y="142011"/>
                  </a:lnTo>
                  <a:lnTo>
                    <a:pt x="515696" y="141363"/>
                  </a:lnTo>
                  <a:lnTo>
                    <a:pt x="527977" y="140131"/>
                  </a:lnTo>
                  <a:lnTo>
                    <a:pt x="541667" y="138176"/>
                  </a:lnTo>
                  <a:lnTo>
                    <a:pt x="541959" y="134162"/>
                  </a:lnTo>
                  <a:lnTo>
                    <a:pt x="542188" y="131965"/>
                  </a:lnTo>
                  <a:lnTo>
                    <a:pt x="542239" y="128130"/>
                  </a:lnTo>
                  <a:close/>
                </a:path>
                <a:path w="658495" h="214629">
                  <a:moveTo>
                    <a:pt x="658177" y="76771"/>
                  </a:moveTo>
                  <a:lnTo>
                    <a:pt x="655027" y="74752"/>
                  </a:lnTo>
                  <a:lnTo>
                    <a:pt x="649859" y="73596"/>
                  </a:lnTo>
                  <a:lnTo>
                    <a:pt x="644690" y="73596"/>
                  </a:lnTo>
                  <a:lnTo>
                    <a:pt x="604837" y="104394"/>
                  </a:lnTo>
                  <a:lnTo>
                    <a:pt x="604837" y="74752"/>
                  </a:lnTo>
                  <a:lnTo>
                    <a:pt x="602246" y="73596"/>
                  </a:lnTo>
                  <a:lnTo>
                    <a:pt x="591223" y="77749"/>
                  </a:lnTo>
                  <a:lnTo>
                    <a:pt x="580097" y="81114"/>
                  </a:lnTo>
                  <a:lnTo>
                    <a:pt x="568858" y="83680"/>
                  </a:lnTo>
                  <a:lnTo>
                    <a:pt x="557517" y="85394"/>
                  </a:lnTo>
                  <a:lnTo>
                    <a:pt x="557504" y="93433"/>
                  </a:lnTo>
                  <a:lnTo>
                    <a:pt x="579589" y="93433"/>
                  </a:lnTo>
                  <a:lnTo>
                    <a:pt x="580745" y="95440"/>
                  </a:lnTo>
                  <a:lnTo>
                    <a:pt x="580745" y="197142"/>
                  </a:lnTo>
                  <a:lnTo>
                    <a:pt x="579882" y="199148"/>
                  </a:lnTo>
                  <a:lnTo>
                    <a:pt x="570128" y="199732"/>
                  </a:lnTo>
                  <a:lnTo>
                    <a:pt x="556933" y="200596"/>
                  </a:lnTo>
                  <a:lnTo>
                    <a:pt x="556933" y="209486"/>
                  </a:lnTo>
                  <a:lnTo>
                    <a:pt x="579615" y="208534"/>
                  </a:lnTo>
                  <a:lnTo>
                    <a:pt x="586574" y="208305"/>
                  </a:lnTo>
                  <a:lnTo>
                    <a:pt x="592213" y="208216"/>
                  </a:lnTo>
                  <a:lnTo>
                    <a:pt x="596074" y="208241"/>
                  </a:lnTo>
                  <a:lnTo>
                    <a:pt x="601637" y="208381"/>
                  </a:lnTo>
                  <a:lnTo>
                    <a:pt x="612736" y="208762"/>
                  </a:lnTo>
                  <a:lnTo>
                    <a:pt x="633222" y="209486"/>
                  </a:lnTo>
                  <a:lnTo>
                    <a:pt x="633222" y="200596"/>
                  </a:lnTo>
                  <a:lnTo>
                    <a:pt x="618312" y="199732"/>
                  </a:lnTo>
                  <a:lnTo>
                    <a:pt x="605409" y="198869"/>
                  </a:lnTo>
                  <a:lnTo>
                    <a:pt x="604837" y="198005"/>
                  </a:lnTo>
                  <a:lnTo>
                    <a:pt x="604837" y="129438"/>
                  </a:lnTo>
                  <a:lnTo>
                    <a:pt x="606844" y="117195"/>
                  </a:lnTo>
                  <a:lnTo>
                    <a:pt x="612317" y="107111"/>
                  </a:lnTo>
                  <a:lnTo>
                    <a:pt x="620433" y="100266"/>
                  </a:lnTo>
                  <a:lnTo>
                    <a:pt x="630364" y="97739"/>
                  </a:lnTo>
                  <a:lnTo>
                    <a:pt x="638975" y="97739"/>
                  </a:lnTo>
                  <a:lnTo>
                    <a:pt x="644994" y="101866"/>
                  </a:lnTo>
                  <a:lnTo>
                    <a:pt x="649579" y="111277"/>
                  </a:lnTo>
                  <a:lnTo>
                    <a:pt x="655586" y="111277"/>
                  </a:lnTo>
                  <a:lnTo>
                    <a:pt x="658177" y="7677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16358" y="3742753"/>
            <a:ext cx="1396365" cy="289560"/>
            <a:chOff x="5816358" y="3742753"/>
            <a:chExt cx="1396365" cy="289560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6358" y="3816349"/>
              <a:ext cx="156603" cy="2159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95962" y="3742753"/>
              <a:ext cx="1216660" cy="289560"/>
            </a:xfrm>
            <a:custGeom>
              <a:avLst/>
              <a:gdLst/>
              <a:ahLst/>
              <a:cxnLst/>
              <a:rect l="l" t="t" r="r" b="b"/>
              <a:pathLst>
                <a:path w="1216659" h="289560">
                  <a:moveTo>
                    <a:pt x="138239" y="140487"/>
                  </a:moveTo>
                  <a:lnTo>
                    <a:pt x="133223" y="113626"/>
                  </a:lnTo>
                  <a:lnTo>
                    <a:pt x="119265" y="92443"/>
                  </a:lnTo>
                  <a:lnTo>
                    <a:pt x="111556" y="87439"/>
                  </a:lnTo>
                  <a:lnTo>
                    <a:pt x="111556" y="151218"/>
                  </a:lnTo>
                  <a:lnTo>
                    <a:pt x="108902" y="173850"/>
                  </a:lnTo>
                  <a:lnTo>
                    <a:pt x="101333" y="190995"/>
                  </a:lnTo>
                  <a:lnTo>
                    <a:pt x="89408" y="201866"/>
                  </a:lnTo>
                  <a:lnTo>
                    <a:pt x="73698" y="205663"/>
                  </a:lnTo>
                  <a:lnTo>
                    <a:pt x="54483" y="200660"/>
                  </a:lnTo>
                  <a:lnTo>
                    <a:pt x="39636" y="186524"/>
                  </a:lnTo>
                  <a:lnTo>
                    <a:pt x="30048" y="164642"/>
                  </a:lnTo>
                  <a:lnTo>
                    <a:pt x="26657" y="136372"/>
                  </a:lnTo>
                  <a:lnTo>
                    <a:pt x="29146" y="113626"/>
                  </a:lnTo>
                  <a:lnTo>
                    <a:pt x="29197" y="113220"/>
                  </a:lnTo>
                  <a:lnTo>
                    <a:pt x="36690" y="96329"/>
                  </a:lnTo>
                  <a:lnTo>
                    <a:pt x="48907" y="86004"/>
                  </a:lnTo>
                  <a:lnTo>
                    <a:pt x="65659" y="82486"/>
                  </a:lnTo>
                  <a:lnTo>
                    <a:pt x="83972" y="87668"/>
                  </a:lnTo>
                  <a:lnTo>
                    <a:pt x="98501" y="102006"/>
                  </a:lnTo>
                  <a:lnTo>
                    <a:pt x="108089" y="123774"/>
                  </a:lnTo>
                  <a:lnTo>
                    <a:pt x="111556" y="151218"/>
                  </a:lnTo>
                  <a:lnTo>
                    <a:pt x="111556" y="87439"/>
                  </a:lnTo>
                  <a:lnTo>
                    <a:pt x="103962" y="82486"/>
                  </a:lnTo>
                  <a:lnTo>
                    <a:pt x="97942" y="78574"/>
                  </a:lnTo>
                  <a:lnTo>
                    <a:pt x="70904" y="73596"/>
                  </a:lnTo>
                  <a:lnTo>
                    <a:pt x="42100" y="78917"/>
                  </a:lnTo>
                  <a:lnTo>
                    <a:pt x="19710" y="93827"/>
                  </a:lnTo>
                  <a:lnTo>
                    <a:pt x="5168" y="116789"/>
                  </a:lnTo>
                  <a:lnTo>
                    <a:pt x="0" y="146253"/>
                  </a:lnTo>
                  <a:lnTo>
                    <a:pt x="4521" y="173850"/>
                  </a:lnTo>
                  <a:lnTo>
                    <a:pt x="4559" y="174078"/>
                  </a:lnTo>
                  <a:lnTo>
                    <a:pt x="17386" y="195643"/>
                  </a:lnTo>
                  <a:lnTo>
                    <a:pt x="37134" y="209600"/>
                  </a:lnTo>
                  <a:lnTo>
                    <a:pt x="62522" y="214553"/>
                  </a:lnTo>
                  <a:lnTo>
                    <a:pt x="92976" y="209067"/>
                  </a:lnTo>
                  <a:lnTo>
                    <a:pt x="98285" y="205663"/>
                  </a:lnTo>
                  <a:lnTo>
                    <a:pt x="116941" y="193738"/>
                  </a:lnTo>
                  <a:lnTo>
                    <a:pt x="132613" y="170307"/>
                  </a:lnTo>
                  <a:lnTo>
                    <a:pt x="138239" y="140487"/>
                  </a:lnTo>
                  <a:close/>
                </a:path>
                <a:path w="1216659" h="289560">
                  <a:moveTo>
                    <a:pt x="305930" y="130594"/>
                  </a:moveTo>
                  <a:lnTo>
                    <a:pt x="301383" y="108648"/>
                  </a:lnTo>
                  <a:lnTo>
                    <a:pt x="301294" y="108216"/>
                  </a:lnTo>
                  <a:lnTo>
                    <a:pt x="290398" y="92659"/>
                  </a:lnTo>
                  <a:lnTo>
                    <a:pt x="288607" y="90119"/>
                  </a:lnTo>
                  <a:lnTo>
                    <a:pt x="280974" y="85242"/>
                  </a:lnTo>
                  <a:lnTo>
                    <a:pt x="280974" y="141173"/>
                  </a:lnTo>
                  <a:lnTo>
                    <a:pt x="277558" y="163347"/>
                  </a:lnTo>
                  <a:lnTo>
                    <a:pt x="268135" y="180975"/>
                  </a:lnTo>
                  <a:lnTo>
                    <a:pt x="253860" y="192608"/>
                  </a:lnTo>
                  <a:lnTo>
                    <a:pt x="235940" y="196799"/>
                  </a:lnTo>
                  <a:lnTo>
                    <a:pt x="224802" y="195821"/>
                  </a:lnTo>
                  <a:lnTo>
                    <a:pt x="214858" y="192773"/>
                  </a:lnTo>
                  <a:lnTo>
                    <a:pt x="205765" y="187540"/>
                  </a:lnTo>
                  <a:lnTo>
                    <a:pt x="197218" y="179971"/>
                  </a:lnTo>
                  <a:lnTo>
                    <a:pt x="197218" y="116636"/>
                  </a:lnTo>
                  <a:lnTo>
                    <a:pt x="236804" y="92659"/>
                  </a:lnTo>
                  <a:lnTo>
                    <a:pt x="255079" y="96075"/>
                  </a:lnTo>
                  <a:lnTo>
                    <a:pt x="268998" y="105791"/>
                  </a:lnTo>
                  <a:lnTo>
                    <a:pt x="277863" y="121081"/>
                  </a:lnTo>
                  <a:lnTo>
                    <a:pt x="280974" y="141173"/>
                  </a:lnTo>
                  <a:lnTo>
                    <a:pt x="280974" y="85242"/>
                  </a:lnTo>
                  <a:lnTo>
                    <a:pt x="269709" y="78016"/>
                  </a:lnTo>
                  <a:lnTo>
                    <a:pt x="246418" y="73596"/>
                  </a:lnTo>
                  <a:lnTo>
                    <a:pt x="238620" y="74117"/>
                  </a:lnTo>
                  <a:lnTo>
                    <a:pt x="231432" y="75577"/>
                  </a:lnTo>
                  <a:lnTo>
                    <a:pt x="225374" y="77851"/>
                  </a:lnTo>
                  <a:lnTo>
                    <a:pt x="220967" y="80797"/>
                  </a:lnTo>
                  <a:lnTo>
                    <a:pt x="197510" y="102387"/>
                  </a:lnTo>
                  <a:lnTo>
                    <a:pt x="197510" y="74752"/>
                  </a:lnTo>
                  <a:lnTo>
                    <a:pt x="194932" y="73596"/>
                  </a:lnTo>
                  <a:lnTo>
                    <a:pt x="183502" y="77851"/>
                  </a:lnTo>
                  <a:lnTo>
                    <a:pt x="172631" y="81127"/>
                  </a:lnTo>
                  <a:lnTo>
                    <a:pt x="161315" y="83680"/>
                  </a:lnTo>
                  <a:lnTo>
                    <a:pt x="149910" y="85394"/>
                  </a:lnTo>
                  <a:lnTo>
                    <a:pt x="149898" y="93446"/>
                  </a:lnTo>
                  <a:lnTo>
                    <a:pt x="172123" y="93446"/>
                  </a:lnTo>
                  <a:lnTo>
                    <a:pt x="173278" y="95453"/>
                  </a:lnTo>
                  <a:lnTo>
                    <a:pt x="173278" y="277152"/>
                  </a:lnTo>
                  <a:lnTo>
                    <a:pt x="172415" y="279171"/>
                  </a:lnTo>
                  <a:lnTo>
                    <a:pt x="149326" y="280606"/>
                  </a:lnTo>
                  <a:lnTo>
                    <a:pt x="149326" y="289496"/>
                  </a:lnTo>
                  <a:lnTo>
                    <a:pt x="175310" y="288747"/>
                  </a:lnTo>
                  <a:lnTo>
                    <a:pt x="195021" y="288747"/>
                  </a:lnTo>
                  <a:lnTo>
                    <a:pt x="221030" y="289496"/>
                  </a:lnTo>
                  <a:lnTo>
                    <a:pt x="221030" y="288747"/>
                  </a:lnTo>
                  <a:lnTo>
                    <a:pt x="221030" y="280606"/>
                  </a:lnTo>
                  <a:lnTo>
                    <a:pt x="198081" y="279171"/>
                  </a:lnTo>
                  <a:lnTo>
                    <a:pt x="197218" y="277152"/>
                  </a:lnTo>
                  <a:lnTo>
                    <a:pt x="197218" y="204482"/>
                  </a:lnTo>
                  <a:lnTo>
                    <a:pt x="203822" y="207962"/>
                  </a:lnTo>
                  <a:lnTo>
                    <a:pt x="211023" y="210312"/>
                  </a:lnTo>
                  <a:lnTo>
                    <a:pt x="218871" y="211632"/>
                  </a:lnTo>
                  <a:lnTo>
                    <a:pt x="227901" y="212039"/>
                  </a:lnTo>
                  <a:lnTo>
                    <a:pt x="236220" y="212039"/>
                  </a:lnTo>
                  <a:lnTo>
                    <a:pt x="243674" y="210312"/>
                  </a:lnTo>
                  <a:lnTo>
                    <a:pt x="248272" y="207429"/>
                  </a:lnTo>
                  <a:lnTo>
                    <a:pt x="252793" y="204482"/>
                  </a:lnTo>
                  <a:lnTo>
                    <a:pt x="264591" y="196799"/>
                  </a:lnTo>
                  <a:lnTo>
                    <a:pt x="280974" y="186131"/>
                  </a:lnTo>
                  <a:lnTo>
                    <a:pt x="289699" y="176898"/>
                  </a:lnTo>
                  <a:lnTo>
                    <a:pt x="297751" y="162471"/>
                  </a:lnTo>
                  <a:lnTo>
                    <a:pt x="303631" y="145999"/>
                  </a:lnTo>
                  <a:lnTo>
                    <a:pt x="305930" y="130594"/>
                  </a:lnTo>
                  <a:close/>
                </a:path>
                <a:path w="1216659" h="289560">
                  <a:moveTo>
                    <a:pt x="487946" y="200698"/>
                  </a:moveTo>
                  <a:lnTo>
                    <a:pt x="474624" y="199707"/>
                  </a:lnTo>
                  <a:lnTo>
                    <a:pt x="464870" y="199136"/>
                  </a:lnTo>
                  <a:lnTo>
                    <a:pt x="464007" y="197408"/>
                  </a:lnTo>
                  <a:lnTo>
                    <a:pt x="464007" y="182664"/>
                  </a:lnTo>
                  <a:lnTo>
                    <a:pt x="464007" y="74764"/>
                  </a:lnTo>
                  <a:lnTo>
                    <a:pt x="461429" y="73596"/>
                  </a:lnTo>
                  <a:lnTo>
                    <a:pt x="450392" y="77749"/>
                  </a:lnTo>
                  <a:lnTo>
                    <a:pt x="439267" y="81114"/>
                  </a:lnTo>
                  <a:lnTo>
                    <a:pt x="428028" y="83680"/>
                  </a:lnTo>
                  <a:lnTo>
                    <a:pt x="416687" y="85394"/>
                  </a:lnTo>
                  <a:lnTo>
                    <a:pt x="416687" y="93446"/>
                  </a:lnTo>
                  <a:lnTo>
                    <a:pt x="438772" y="93446"/>
                  </a:lnTo>
                  <a:lnTo>
                    <a:pt x="439928" y="95465"/>
                  </a:lnTo>
                  <a:lnTo>
                    <a:pt x="439928" y="167538"/>
                  </a:lnTo>
                  <a:lnTo>
                    <a:pt x="435914" y="175577"/>
                  </a:lnTo>
                  <a:lnTo>
                    <a:pt x="400913" y="194246"/>
                  </a:lnTo>
                  <a:lnTo>
                    <a:pt x="390880" y="194246"/>
                  </a:lnTo>
                  <a:lnTo>
                    <a:pt x="382841" y="191084"/>
                  </a:lnTo>
                  <a:lnTo>
                    <a:pt x="378256" y="185623"/>
                  </a:lnTo>
                  <a:lnTo>
                    <a:pt x="375615" y="181381"/>
                  </a:lnTo>
                  <a:lnTo>
                    <a:pt x="373862" y="175958"/>
                  </a:lnTo>
                  <a:lnTo>
                    <a:pt x="373735" y="175577"/>
                  </a:lnTo>
                  <a:lnTo>
                    <a:pt x="372605" y="168262"/>
                  </a:lnTo>
                  <a:lnTo>
                    <a:pt x="372237" y="159486"/>
                  </a:lnTo>
                  <a:lnTo>
                    <a:pt x="372237" y="74764"/>
                  </a:lnTo>
                  <a:lnTo>
                    <a:pt x="369684" y="73596"/>
                  </a:lnTo>
                  <a:lnTo>
                    <a:pt x="358609" y="77749"/>
                  </a:lnTo>
                  <a:lnTo>
                    <a:pt x="347484" y="81114"/>
                  </a:lnTo>
                  <a:lnTo>
                    <a:pt x="336257" y="83680"/>
                  </a:lnTo>
                  <a:lnTo>
                    <a:pt x="324916" y="85394"/>
                  </a:lnTo>
                  <a:lnTo>
                    <a:pt x="324916" y="93446"/>
                  </a:lnTo>
                  <a:lnTo>
                    <a:pt x="347002" y="93446"/>
                  </a:lnTo>
                  <a:lnTo>
                    <a:pt x="348157" y="95465"/>
                  </a:lnTo>
                  <a:lnTo>
                    <a:pt x="348272" y="167538"/>
                  </a:lnTo>
                  <a:lnTo>
                    <a:pt x="348488" y="175577"/>
                  </a:lnTo>
                  <a:lnTo>
                    <a:pt x="368046" y="208775"/>
                  </a:lnTo>
                  <a:lnTo>
                    <a:pt x="377545" y="211264"/>
                  </a:lnTo>
                  <a:lnTo>
                    <a:pt x="378091" y="211264"/>
                  </a:lnTo>
                  <a:lnTo>
                    <a:pt x="388594" y="212013"/>
                  </a:lnTo>
                  <a:lnTo>
                    <a:pt x="427494" y="194246"/>
                  </a:lnTo>
                  <a:lnTo>
                    <a:pt x="439928" y="182664"/>
                  </a:lnTo>
                  <a:lnTo>
                    <a:pt x="439889" y="185623"/>
                  </a:lnTo>
                  <a:lnTo>
                    <a:pt x="439775" y="191084"/>
                  </a:lnTo>
                  <a:lnTo>
                    <a:pt x="439661" y="194246"/>
                  </a:lnTo>
                  <a:lnTo>
                    <a:pt x="439064" y="204736"/>
                  </a:lnTo>
                  <a:lnTo>
                    <a:pt x="438848" y="208191"/>
                  </a:lnTo>
                  <a:lnTo>
                    <a:pt x="438772" y="209461"/>
                  </a:lnTo>
                  <a:lnTo>
                    <a:pt x="457987" y="208191"/>
                  </a:lnTo>
                  <a:lnTo>
                    <a:pt x="466598" y="208191"/>
                  </a:lnTo>
                  <a:lnTo>
                    <a:pt x="486384" y="209461"/>
                  </a:lnTo>
                  <a:lnTo>
                    <a:pt x="486384" y="208191"/>
                  </a:lnTo>
                  <a:lnTo>
                    <a:pt x="486384" y="200698"/>
                  </a:lnTo>
                  <a:lnTo>
                    <a:pt x="487946" y="200698"/>
                  </a:lnTo>
                  <a:close/>
                </a:path>
                <a:path w="1216659" h="289560">
                  <a:moveTo>
                    <a:pt x="570191" y="200609"/>
                  </a:moveTo>
                  <a:lnTo>
                    <a:pt x="556996" y="199745"/>
                  </a:lnTo>
                  <a:lnTo>
                    <a:pt x="547243" y="199174"/>
                  </a:lnTo>
                  <a:lnTo>
                    <a:pt x="546379" y="197167"/>
                  </a:lnTo>
                  <a:lnTo>
                    <a:pt x="546379" y="2324"/>
                  </a:lnTo>
                  <a:lnTo>
                    <a:pt x="543801" y="0"/>
                  </a:lnTo>
                  <a:lnTo>
                    <a:pt x="534670" y="3251"/>
                  </a:lnTo>
                  <a:lnTo>
                    <a:pt x="525183" y="5880"/>
                  </a:lnTo>
                  <a:lnTo>
                    <a:pt x="513829" y="8229"/>
                  </a:lnTo>
                  <a:lnTo>
                    <a:pt x="499046" y="10642"/>
                  </a:lnTo>
                  <a:lnTo>
                    <a:pt x="499071" y="18669"/>
                  </a:lnTo>
                  <a:lnTo>
                    <a:pt x="520293" y="18669"/>
                  </a:lnTo>
                  <a:lnTo>
                    <a:pt x="522300" y="21831"/>
                  </a:lnTo>
                  <a:lnTo>
                    <a:pt x="522300" y="197154"/>
                  </a:lnTo>
                  <a:lnTo>
                    <a:pt x="521436" y="199174"/>
                  </a:lnTo>
                  <a:lnTo>
                    <a:pt x="511683" y="199745"/>
                  </a:lnTo>
                  <a:lnTo>
                    <a:pt x="498487" y="200609"/>
                  </a:lnTo>
                  <a:lnTo>
                    <a:pt x="498487" y="209499"/>
                  </a:lnTo>
                  <a:lnTo>
                    <a:pt x="515175" y="208775"/>
                  </a:lnTo>
                  <a:lnTo>
                    <a:pt x="524471" y="208394"/>
                  </a:lnTo>
                  <a:lnTo>
                    <a:pt x="529742" y="208254"/>
                  </a:lnTo>
                  <a:lnTo>
                    <a:pt x="534339" y="208229"/>
                  </a:lnTo>
                  <a:lnTo>
                    <a:pt x="538924" y="208254"/>
                  </a:lnTo>
                  <a:lnTo>
                    <a:pt x="544182" y="208394"/>
                  </a:lnTo>
                  <a:lnTo>
                    <a:pt x="553491" y="208775"/>
                  </a:lnTo>
                  <a:lnTo>
                    <a:pt x="570179" y="209499"/>
                  </a:lnTo>
                  <a:lnTo>
                    <a:pt x="570191" y="200609"/>
                  </a:lnTo>
                  <a:close/>
                </a:path>
                <a:path w="1216659" h="289560">
                  <a:moveTo>
                    <a:pt x="711377" y="200596"/>
                  </a:moveTo>
                  <a:lnTo>
                    <a:pt x="693305" y="199732"/>
                  </a:lnTo>
                  <a:lnTo>
                    <a:pt x="692162" y="197434"/>
                  </a:lnTo>
                  <a:lnTo>
                    <a:pt x="692162" y="184696"/>
                  </a:lnTo>
                  <a:lnTo>
                    <a:pt x="692162" y="134785"/>
                  </a:lnTo>
                  <a:lnTo>
                    <a:pt x="692162" y="130886"/>
                  </a:lnTo>
                  <a:lnTo>
                    <a:pt x="689775" y="104381"/>
                  </a:lnTo>
                  <a:lnTo>
                    <a:pt x="689749" y="104152"/>
                  </a:lnTo>
                  <a:lnTo>
                    <a:pt x="683018" y="88849"/>
                  </a:lnTo>
                  <a:lnTo>
                    <a:pt x="681977" y="86461"/>
                  </a:lnTo>
                  <a:lnTo>
                    <a:pt x="667956" y="76644"/>
                  </a:lnTo>
                  <a:lnTo>
                    <a:pt x="646849" y="73596"/>
                  </a:lnTo>
                  <a:lnTo>
                    <a:pt x="637755" y="74206"/>
                  </a:lnTo>
                  <a:lnTo>
                    <a:pt x="628954" y="76009"/>
                  </a:lnTo>
                  <a:lnTo>
                    <a:pt x="620433" y="79057"/>
                  </a:lnTo>
                  <a:lnTo>
                    <a:pt x="612152" y="83375"/>
                  </a:lnTo>
                  <a:lnTo>
                    <a:pt x="596950" y="92583"/>
                  </a:lnTo>
                  <a:lnTo>
                    <a:pt x="596950" y="111277"/>
                  </a:lnTo>
                  <a:lnTo>
                    <a:pt x="604405" y="113296"/>
                  </a:lnTo>
                  <a:lnTo>
                    <a:pt x="608126" y="104381"/>
                  </a:lnTo>
                  <a:lnTo>
                    <a:pt x="612254" y="96266"/>
                  </a:lnTo>
                  <a:lnTo>
                    <a:pt x="616470" y="91554"/>
                  </a:lnTo>
                  <a:lnTo>
                    <a:pt x="622033" y="89382"/>
                  </a:lnTo>
                  <a:lnTo>
                    <a:pt x="630212" y="88849"/>
                  </a:lnTo>
                  <a:lnTo>
                    <a:pt x="647560" y="90932"/>
                  </a:lnTo>
                  <a:lnTo>
                    <a:pt x="659498" y="97459"/>
                  </a:lnTo>
                  <a:lnTo>
                    <a:pt x="666546" y="108902"/>
                  </a:lnTo>
                  <a:lnTo>
                    <a:pt x="669213" y="125704"/>
                  </a:lnTo>
                  <a:lnTo>
                    <a:pt x="669213" y="134785"/>
                  </a:lnTo>
                  <a:lnTo>
                    <a:pt x="669213" y="172783"/>
                  </a:lnTo>
                  <a:lnTo>
                    <a:pt x="631647" y="195516"/>
                  </a:lnTo>
                  <a:lnTo>
                    <a:pt x="623430" y="193662"/>
                  </a:lnTo>
                  <a:lnTo>
                    <a:pt x="616585" y="188658"/>
                  </a:lnTo>
                  <a:lnTo>
                    <a:pt x="611873" y="181317"/>
                  </a:lnTo>
                  <a:lnTo>
                    <a:pt x="610184" y="172783"/>
                  </a:lnTo>
                  <a:lnTo>
                    <a:pt x="610133" y="172491"/>
                  </a:lnTo>
                  <a:lnTo>
                    <a:pt x="611162" y="164680"/>
                  </a:lnTo>
                  <a:lnTo>
                    <a:pt x="641350" y="140119"/>
                  </a:lnTo>
                  <a:lnTo>
                    <a:pt x="669213" y="134785"/>
                  </a:lnTo>
                  <a:lnTo>
                    <a:pt x="669213" y="125704"/>
                  </a:lnTo>
                  <a:lnTo>
                    <a:pt x="615708" y="137553"/>
                  </a:lnTo>
                  <a:lnTo>
                    <a:pt x="585457" y="176644"/>
                  </a:lnTo>
                  <a:lnTo>
                    <a:pt x="587908" y="191655"/>
                  </a:lnTo>
                  <a:lnTo>
                    <a:pt x="595020" y="202768"/>
                  </a:lnTo>
                  <a:lnTo>
                    <a:pt x="606463" y="209715"/>
                  </a:lnTo>
                  <a:lnTo>
                    <a:pt x="606691" y="209715"/>
                  </a:lnTo>
                  <a:lnTo>
                    <a:pt x="621588" y="212039"/>
                  </a:lnTo>
                  <a:lnTo>
                    <a:pt x="626757" y="212039"/>
                  </a:lnTo>
                  <a:lnTo>
                    <a:pt x="631634" y="211162"/>
                  </a:lnTo>
                  <a:lnTo>
                    <a:pt x="633641" y="209715"/>
                  </a:lnTo>
                  <a:lnTo>
                    <a:pt x="653821" y="195516"/>
                  </a:lnTo>
                  <a:lnTo>
                    <a:pt x="669213" y="184696"/>
                  </a:lnTo>
                  <a:lnTo>
                    <a:pt x="667842" y="208216"/>
                  </a:lnTo>
                  <a:lnTo>
                    <a:pt x="667778" y="209486"/>
                  </a:lnTo>
                  <a:lnTo>
                    <a:pt x="686422" y="208216"/>
                  </a:lnTo>
                  <a:lnTo>
                    <a:pt x="691591" y="208216"/>
                  </a:lnTo>
                  <a:lnTo>
                    <a:pt x="711377" y="209486"/>
                  </a:lnTo>
                  <a:lnTo>
                    <a:pt x="711377" y="208216"/>
                  </a:lnTo>
                  <a:lnTo>
                    <a:pt x="711377" y="200596"/>
                  </a:lnTo>
                  <a:close/>
                </a:path>
                <a:path w="1216659" h="289560">
                  <a:moveTo>
                    <a:pt x="810031" y="83413"/>
                  </a:moveTo>
                  <a:lnTo>
                    <a:pt x="770737" y="85140"/>
                  </a:lnTo>
                  <a:lnTo>
                    <a:pt x="770737" y="74193"/>
                  </a:lnTo>
                  <a:lnTo>
                    <a:pt x="770902" y="65303"/>
                  </a:lnTo>
                  <a:lnTo>
                    <a:pt x="771448" y="56134"/>
                  </a:lnTo>
                  <a:lnTo>
                    <a:pt x="772426" y="45770"/>
                  </a:lnTo>
                  <a:lnTo>
                    <a:pt x="773887" y="33299"/>
                  </a:lnTo>
                  <a:lnTo>
                    <a:pt x="770445" y="30111"/>
                  </a:lnTo>
                  <a:lnTo>
                    <a:pt x="764971" y="33248"/>
                  </a:lnTo>
                  <a:lnTo>
                    <a:pt x="759002" y="36131"/>
                  </a:lnTo>
                  <a:lnTo>
                    <a:pt x="752652" y="38747"/>
                  </a:lnTo>
                  <a:lnTo>
                    <a:pt x="746061" y="41059"/>
                  </a:lnTo>
                  <a:lnTo>
                    <a:pt x="746925" y="49682"/>
                  </a:lnTo>
                  <a:lnTo>
                    <a:pt x="747204" y="55143"/>
                  </a:lnTo>
                  <a:lnTo>
                    <a:pt x="747204" y="83870"/>
                  </a:lnTo>
                  <a:lnTo>
                    <a:pt x="724839" y="93929"/>
                  </a:lnTo>
                  <a:lnTo>
                    <a:pt x="724839" y="99961"/>
                  </a:lnTo>
                  <a:lnTo>
                    <a:pt x="746633" y="98818"/>
                  </a:lnTo>
                  <a:lnTo>
                    <a:pt x="746633" y="181571"/>
                  </a:lnTo>
                  <a:lnTo>
                    <a:pt x="748449" y="195313"/>
                  </a:lnTo>
                  <a:lnTo>
                    <a:pt x="754113" y="204787"/>
                  </a:lnTo>
                  <a:lnTo>
                    <a:pt x="763930" y="210273"/>
                  </a:lnTo>
                  <a:lnTo>
                    <a:pt x="778179" y="212039"/>
                  </a:lnTo>
                  <a:lnTo>
                    <a:pt x="784783" y="212039"/>
                  </a:lnTo>
                  <a:lnTo>
                    <a:pt x="791654" y="210578"/>
                  </a:lnTo>
                  <a:lnTo>
                    <a:pt x="793381" y="208546"/>
                  </a:lnTo>
                  <a:lnTo>
                    <a:pt x="807148" y="193103"/>
                  </a:lnTo>
                  <a:lnTo>
                    <a:pt x="803427" y="188150"/>
                  </a:lnTo>
                  <a:lnTo>
                    <a:pt x="796251" y="192646"/>
                  </a:lnTo>
                  <a:lnTo>
                    <a:pt x="791946" y="194259"/>
                  </a:lnTo>
                  <a:lnTo>
                    <a:pt x="775322" y="194259"/>
                  </a:lnTo>
                  <a:lnTo>
                    <a:pt x="770737" y="188506"/>
                  </a:lnTo>
                  <a:lnTo>
                    <a:pt x="770737" y="98958"/>
                  </a:lnTo>
                  <a:lnTo>
                    <a:pt x="807453" y="98958"/>
                  </a:lnTo>
                  <a:lnTo>
                    <a:pt x="810031" y="83413"/>
                  </a:lnTo>
                  <a:close/>
                </a:path>
                <a:path w="1216659" h="289560">
                  <a:moveTo>
                    <a:pt x="869010" y="19367"/>
                  </a:moveTo>
                  <a:lnTo>
                    <a:pt x="861263" y="11353"/>
                  </a:lnTo>
                  <a:lnTo>
                    <a:pt x="844638" y="11353"/>
                  </a:lnTo>
                  <a:lnTo>
                    <a:pt x="837184" y="18796"/>
                  </a:lnTo>
                  <a:lnTo>
                    <a:pt x="837184" y="35687"/>
                  </a:lnTo>
                  <a:lnTo>
                    <a:pt x="844638" y="43116"/>
                  </a:lnTo>
                  <a:lnTo>
                    <a:pt x="861275" y="43116"/>
                  </a:lnTo>
                  <a:lnTo>
                    <a:pt x="868984" y="35687"/>
                  </a:lnTo>
                  <a:lnTo>
                    <a:pt x="869010" y="19367"/>
                  </a:lnTo>
                  <a:close/>
                </a:path>
                <a:path w="1216659" h="289560">
                  <a:moveTo>
                    <a:pt x="890244" y="200609"/>
                  </a:moveTo>
                  <a:lnTo>
                    <a:pt x="867295" y="199174"/>
                  </a:lnTo>
                  <a:lnTo>
                    <a:pt x="866432" y="197154"/>
                  </a:lnTo>
                  <a:lnTo>
                    <a:pt x="866432" y="74764"/>
                  </a:lnTo>
                  <a:lnTo>
                    <a:pt x="863854" y="73596"/>
                  </a:lnTo>
                  <a:lnTo>
                    <a:pt x="852817" y="77749"/>
                  </a:lnTo>
                  <a:lnTo>
                    <a:pt x="841692" y="81114"/>
                  </a:lnTo>
                  <a:lnTo>
                    <a:pt x="830453" y="83680"/>
                  </a:lnTo>
                  <a:lnTo>
                    <a:pt x="819111" y="85394"/>
                  </a:lnTo>
                  <a:lnTo>
                    <a:pt x="819111" y="93446"/>
                  </a:lnTo>
                  <a:lnTo>
                    <a:pt x="841197" y="93446"/>
                  </a:lnTo>
                  <a:lnTo>
                    <a:pt x="842352" y="95453"/>
                  </a:lnTo>
                  <a:lnTo>
                    <a:pt x="842352" y="197154"/>
                  </a:lnTo>
                  <a:lnTo>
                    <a:pt x="841476" y="199174"/>
                  </a:lnTo>
                  <a:lnTo>
                    <a:pt x="841273" y="199174"/>
                  </a:lnTo>
                  <a:lnTo>
                    <a:pt x="818540" y="200609"/>
                  </a:lnTo>
                  <a:lnTo>
                    <a:pt x="818540" y="209499"/>
                  </a:lnTo>
                  <a:lnTo>
                    <a:pt x="844524" y="208394"/>
                  </a:lnTo>
                  <a:lnTo>
                    <a:pt x="849795" y="208254"/>
                  </a:lnTo>
                  <a:lnTo>
                    <a:pt x="858977" y="208254"/>
                  </a:lnTo>
                  <a:lnTo>
                    <a:pt x="864235" y="208394"/>
                  </a:lnTo>
                  <a:lnTo>
                    <a:pt x="890244" y="209499"/>
                  </a:lnTo>
                  <a:lnTo>
                    <a:pt x="890244" y="208254"/>
                  </a:lnTo>
                  <a:lnTo>
                    <a:pt x="890244" y="200609"/>
                  </a:lnTo>
                  <a:close/>
                </a:path>
                <a:path w="1216659" h="289560">
                  <a:moveTo>
                    <a:pt x="1043749" y="140487"/>
                  </a:moveTo>
                  <a:lnTo>
                    <a:pt x="1038733" y="113626"/>
                  </a:lnTo>
                  <a:lnTo>
                    <a:pt x="1024775" y="92443"/>
                  </a:lnTo>
                  <a:lnTo>
                    <a:pt x="1017066" y="87439"/>
                  </a:lnTo>
                  <a:lnTo>
                    <a:pt x="1017066" y="151218"/>
                  </a:lnTo>
                  <a:lnTo>
                    <a:pt x="1014412" y="173850"/>
                  </a:lnTo>
                  <a:lnTo>
                    <a:pt x="1006843" y="190995"/>
                  </a:lnTo>
                  <a:lnTo>
                    <a:pt x="994918" y="201866"/>
                  </a:lnTo>
                  <a:lnTo>
                    <a:pt x="979208" y="205663"/>
                  </a:lnTo>
                  <a:lnTo>
                    <a:pt x="959993" y="200660"/>
                  </a:lnTo>
                  <a:lnTo>
                    <a:pt x="945146" y="186524"/>
                  </a:lnTo>
                  <a:lnTo>
                    <a:pt x="935558" y="164642"/>
                  </a:lnTo>
                  <a:lnTo>
                    <a:pt x="932167" y="136372"/>
                  </a:lnTo>
                  <a:lnTo>
                    <a:pt x="934656" y="113626"/>
                  </a:lnTo>
                  <a:lnTo>
                    <a:pt x="934707" y="113220"/>
                  </a:lnTo>
                  <a:lnTo>
                    <a:pt x="942200" y="96329"/>
                  </a:lnTo>
                  <a:lnTo>
                    <a:pt x="954417" y="86004"/>
                  </a:lnTo>
                  <a:lnTo>
                    <a:pt x="971169" y="82486"/>
                  </a:lnTo>
                  <a:lnTo>
                    <a:pt x="989482" y="87668"/>
                  </a:lnTo>
                  <a:lnTo>
                    <a:pt x="1004011" y="102006"/>
                  </a:lnTo>
                  <a:lnTo>
                    <a:pt x="1013599" y="123774"/>
                  </a:lnTo>
                  <a:lnTo>
                    <a:pt x="1017066" y="151218"/>
                  </a:lnTo>
                  <a:lnTo>
                    <a:pt x="1017066" y="87439"/>
                  </a:lnTo>
                  <a:lnTo>
                    <a:pt x="1009472" y="82486"/>
                  </a:lnTo>
                  <a:lnTo>
                    <a:pt x="1003452" y="78574"/>
                  </a:lnTo>
                  <a:lnTo>
                    <a:pt x="976414" y="73596"/>
                  </a:lnTo>
                  <a:lnTo>
                    <a:pt x="947610" y="78917"/>
                  </a:lnTo>
                  <a:lnTo>
                    <a:pt x="925220" y="93827"/>
                  </a:lnTo>
                  <a:lnTo>
                    <a:pt x="910678" y="116789"/>
                  </a:lnTo>
                  <a:lnTo>
                    <a:pt x="905510" y="146253"/>
                  </a:lnTo>
                  <a:lnTo>
                    <a:pt x="910031" y="173850"/>
                  </a:lnTo>
                  <a:lnTo>
                    <a:pt x="910069" y="174078"/>
                  </a:lnTo>
                  <a:lnTo>
                    <a:pt x="922896" y="195643"/>
                  </a:lnTo>
                  <a:lnTo>
                    <a:pt x="942644" y="209600"/>
                  </a:lnTo>
                  <a:lnTo>
                    <a:pt x="968032" y="214553"/>
                  </a:lnTo>
                  <a:lnTo>
                    <a:pt x="998486" y="209067"/>
                  </a:lnTo>
                  <a:lnTo>
                    <a:pt x="1003795" y="205663"/>
                  </a:lnTo>
                  <a:lnTo>
                    <a:pt x="1022451" y="193738"/>
                  </a:lnTo>
                  <a:lnTo>
                    <a:pt x="1038123" y="170307"/>
                  </a:lnTo>
                  <a:lnTo>
                    <a:pt x="1043749" y="140487"/>
                  </a:lnTo>
                  <a:close/>
                </a:path>
                <a:path w="1216659" h="289560">
                  <a:moveTo>
                    <a:pt x="1216596" y="200596"/>
                  </a:moveTo>
                  <a:lnTo>
                    <a:pt x="1204836" y="199732"/>
                  </a:lnTo>
                  <a:lnTo>
                    <a:pt x="1195082" y="199161"/>
                  </a:lnTo>
                  <a:lnTo>
                    <a:pt x="1194219" y="197434"/>
                  </a:lnTo>
                  <a:lnTo>
                    <a:pt x="1194219" y="123596"/>
                  </a:lnTo>
                  <a:lnTo>
                    <a:pt x="1191247" y="101600"/>
                  </a:lnTo>
                  <a:lnTo>
                    <a:pt x="1185392" y="91363"/>
                  </a:lnTo>
                  <a:lnTo>
                    <a:pt x="1182306" y="85991"/>
                  </a:lnTo>
                  <a:lnTo>
                    <a:pt x="1167358" y="76682"/>
                  </a:lnTo>
                  <a:lnTo>
                    <a:pt x="1146327" y="73583"/>
                  </a:lnTo>
                  <a:lnTo>
                    <a:pt x="1135710" y="73583"/>
                  </a:lnTo>
                  <a:lnTo>
                    <a:pt x="1129690" y="75603"/>
                  </a:lnTo>
                  <a:lnTo>
                    <a:pt x="1123670" y="80784"/>
                  </a:lnTo>
                  <a:lnTo>
                    <a:pt x="1101877" y="99783"/>
                  </a:lnTo>
                  <a:lnTo>
                    <a:pt x="1101877" y="74726"/>
                  </a:lnTo>
                  <a:lnTo>
                    <a:pt x="1099324" y="73583"/>
                  </a:lnTo>
                  <a:lnTo>
                    <a:pt x="1088263" y="77724"/>
                  </a:lnTo>
                  <a:lnTo>
                    <a:pt x="1077137" y="81089"/>
                  </a:lnTo>
                  <a:lnTo>
                    <a:pt x="1065898" y="83654"/>
                  </a:lnTo>
                  <a:lnTo>
                    <a:pt x="1054557" y="85369"/>
                  </a:lnTo>
                  <a:lnTo>
                    <a:pt x="1054557" y="93421"/>
                  </a:lnTo>
                  <a:lnTo>
                    <a:pt x="1076642" y="93421"/>
                  </a:lnTo>
                  <a:lnTo>
                    <a:pt x="1077798" y="95427"/>
                  </a:lnTo>
                  <a:lnTo>
                    <a:pt x="1077785" y="197142"/>
                  </a:lnTo>
                  <a:lnTo>
                    <a:pt x="1076921" y="199161"/>
                  </a:lnTo>
                  <a:lnTo>
                    <a:pt x="1076502" y="199161"/>
                  </a:lnTo>
                  <a:lnTo>
                    <a:pt x="1054277" y="200596"/>
                  </a:lnTo>
                  <a:lnTo>
                    <a:pt x="1054277" y="209486"/>
                  </a:lnTo>
                  <a:lnTo>
                    <a:pt x="1076096" y="208534"/>
                  </a:lnTo>
                  <a:lnTo>
                    <a:pt x="1083398" y="208292"/>
                  </a:lnTo>
                  <a:lnTo>
                    <a:pt x="1096073" y="208292"/>
                  </a:lnTo>
                  <a:lnTo>
                    <a:pt x="1103312" y="208534"/>
                  </a:lnTo>
                  <a:lnTo>
                    <a:pt x="1125245" y="209486"/>
                  </a:lnTo>
                  <a:lnTo>
                    <a:pt x="1125245" y="208292"/>
                  </a:lnTo>
                  <a:lnTo>
                    <a:pt x="1125245" y="200596"/>
                  </a:lnTo>
                  <a:lnTo>
                    <a:pt x="1102855" y="199161"/>
                  </a:lnTo>
                  <a:lnTo>
                    <a:pt x="1102639" y="199161"/>
                  </a:lnTo>
                  <a:lnTo>
                    <a:pt x="1101890" y="197434"/>
                  </a:lnTo>
                  <a:lnTo>
                    <a:pt x="1101775" y="118325"/>
                  </a:lnTo>
                  <a:lnTo>
                    <a:pt x="1138123" y="91363"/>
                  </a:lnTo>
                  <a:lnTo>
                    <a:pt x="1151166" y="93967"/>
                  </a:lnTo>
                  <a:lnTo>
                    <a:pt x="1161186" y="101333"/>
                  </a:lnTo>
                  <a:lnTo>
                    <a:pt x="1167612" y="112852"/>
                  </a:lnTo>
                  <a:lnTo>
                    <a:pt x="1169885" y="127876"/>
                  </a:lnTo>
                  <a:lnTo>
                    <a:pt x="1169873" y="209486"/>
                  </a:lnTo>
                  <a:lnTo>
                    <a:pt x="1186395" y="208292"/>
                  </a:lnTo>
                  <a:lnTo>
                    <a:pt x="1197635" y="208292"/>
                  </a:lnTo>
                  <a:lnTo>
                    <a:pt x="1216596" y="209486"/>
                  </a:lnTo>
                  <a:lnTo>
                    <a:pt x="1216596" y="208292"/>
                  </a:lnTo>
                  <a:lnTo>
                    <a:pt x="1216596" y="2005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94740" y="3742753"/>
            <a:ext cx="1114310" cy="21457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92769" y="4130637"/>
            <a:ext cx="98666" cy="98666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2421851" y="4080522"/>
            <a:ext cx="746125" cy="279400"/>
            <a:chOff x="2421851" y="4080522"/>
            <a:chExt cx="746125" cy="279400"/>
          </a:xfrm>
        </p:grpSpPr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21851" y="4080522"/>
              <a:ext cx="313956" cy="20447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733014" y="4081767"/>
              <a:ext cx="59690" cy="278130"/>
            </a:xfrm>
            <a:custGeom>
              <a:avLst/>
              <a:gdLst/>
              <a:ahLst/>
              <a:cxnLst/>
              <a:rect l="l" t="t" r="r" b="b"/>
              <a:pathLst>
                <a:path w="59689" h="278129">
                  <a:moveTo>
                    <a:pt x="0" y="267220"/>
                  </a:moveTo>
                  <a:lnTo>
                    <a:pt x="3441" y="278130"/>
                  </a:lnTo>
                  <a:lnTo>
                    <a:pt x="14932" y="276297"/>
                  </a:lnTo>
                  <a:lnTo>
                    <a:pt x="24809" y="272314"/>
                  </a:lnTo>
                  <a:lnTo>
                    <a:pt x="30576" y="268084"/>
                  </a:lnTo>
                  <a:lnTo>
                    <a:pt x="6883" y="268084"/>
                  </a:lnTo>
                  <a:lnTo>
                    <a:pt x="0" y="267220"/>
                  </a:lnTo>
                  <a:close/>
                </a:path>
                <a:path w="59689" h="278129">
                  <a:moveTo>
                    <a:pt x="54483" y="62242"/>
                  </a:moveTo>
                  <a:lnTo>
                    <a:pt x="43457" y="66384"/>
                  </a:lnTo>
                  <a:lnTo>
                    <a:pt x="32326" y="69743"/>
                  </a:lnTo>
                  <a:lnTo>
                    <a:pt x="21087" y="72295"/>
                  </a:lnTo>
                  <a:lnTo>
                    <a:pt x="9740" y="74015"/>
                  </a:lnTo>
                  <a:lnTo>
                    <a:pt x="9740" y="82054"/>
                  </a:lnTo>
                  <a:lnTo>
                    <a:pt x="31838" y="82054"/>
                  </a:lnTo>
                  <a:lnTo>
                    <a:pt x="32981" y="84061"/>
                  </a:lnTo>
                  <a:lnTo>
                    <a:pt x="32888" y="202336"/>
                  </a:lnTo>
                  <a:lnTo>
                    <a:pt x="28261" y="248068"/>
                  </a:lnTo>
                  <a:lnTo>
                    <a:pt x="14630" y="268084"/>
                  </a:lnTo>
                  <a:lnTo>
                    <a:pt x="30576" y="268084"/>
                  </a:lnTo>
                  <a:lnTo>
                    <a:pt x="53239" y="233022"/>
                  </a:lnTo>
                  <a:lnTo>
                    <a:pt x="56085" y="218659"/>
                  </a:lnTo>
                  <a:lnTo>
                    <a:pt x="56111" y="218527"/>
                  </a:lnTo>
                  <a:lnTo>
                    <a:pt x="57073" y="202336"/>
                  </a:lnTo>
                  <a:lnTo>
                    <a:pt x="57061" y="63398"/>
                  </a:lnTo>
                  <a:lnTo>
                    <a:pt x="54483" y="62242"/>
                  </a:lnTo>
                  <a:close/>
                </a:path>
                <a:path w="59689" h="278129">
                  <a:moveTo>
                    <a:pt x="51904" y="0"/>
                  </a:moveTo>
                  <a:lnTo>
                    <a:pt x="35255" y="0"/>
                  </a:lnTo>
                  <a:lnTo>
                    <a:pt x="27520" y="7734"/>
                  </a:lnTo>
                  <a:lnTo>
                    <a:pt x="27520" y="24041"/>
                  </a:lnTo>
                  <a:lnTo>
                    <a:pt x="35255" y="31762"/>
                  </a:lnTo>
                  <a:lnTo>
                    <a:pt x="51904" y="31762"/>
                  </a:lnTo>
                  <a:lnTo>
                    <a:pt x="59359" y="24320"/>
                  </a:lnTo>
                  <a:lnTo>
                    <a:pt x="59359" y="7442"/>
                  </a:lnTo>
                  <a:lnTo>
                    <a:pt x="51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19260" y="4100525"/>
              <a:ext cx="348183" cy="184467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3243338" y="4081767"/>
            <a:ext cx="782955" cy="278765"/>
            <a:chOff x="3243338" y="4081767"/>
            <a:chExt cx="782955" cy="278765"/>
          </a:xfrm>
        </p:grpSpPr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43338" y="4144009"/>
              <a:ext cx="156603" cy="2159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422942" y="4081767"/>
              <a:ext cx="603885" cy="203835"/>
            </a:xfrm>
            <a:custGeom>
              <a:avLst/>
              <a:gdLst/>
              <a:ahLst/>
              <a:cxnLst/>
              <a:rect l="l" t="t" r="r" b="b"/>
              <a:pathLst>
                <a:path w="603885" h="203835">
                  <a:moveTo>
                    <a:pt x="138239" y="129133"/>
                  </a:moveTo>
                  <a:lnTo>
                    <a:pt x="133223" y="102273"/>
                  </a:lnTo>
                  <a:lnTo>
                    <a:pt x="119265" y="81089"/>
                  </a:lnTo>
                  <a:lnTo>
                    <a:pt x="111556" y="76085"/>
                  </a:lnTo>
                  <a:lnTo>
                    <a:pt x="111556" y="139865"/>
                  </a:lnTo>
                  <a:lnTo>
                    <a:pt x="108902" y="162496"/>
                  </a:lnTo>
                  <a:lnTo>
                    <a:pt x="101333" y="179641"/>
                  </a:lnTo>
                  <a:lnTo>
                    <a:pt x="89408" y="190512"/>
                  </a:lnTo>
                  <a:lnTo>
                    <a:pt x="73698" y="194310"/>
                  </a:lnTo>
                  <a:lnTo>
                    <a:pt x="54483" y="189306"/>
                  </a:lnTo>
                  <a:lnTo>
                    <a:pt x="39636" y="175171"/>
                  </a:lnTo>
                  <a:lnTo>
                    <a:pt x="30048" y="153289"/>
                  </a:lnTo>
                  <a:lnTo>
                    <a:pt x="26657" y="125018"/>
                  </a:lnTo>
                  <a:lnTo>
                    <a:pt x="29146" y="102273"/>
                  </a:lnTo>
                  <a:lnTo>
                    <a:pt x="29197" y="101866"/>
                  </a:lnTo>
                  <a:lnTo>
                    <a:pt x="36690" y="84975"/>
                  </a:lnTo>
                  <a:lnTo>
                    <a:pt x="48907" y="74650"/>
                  </a:lnTo>
                  <a:lnTo>
                    <a:pt x="65659" y="71132"/>
                  </a:lnTo>
                  <a:lnTo>
                    <a:pt x="83972" y="76314"/>
                  </a:lnTo>
                  <a:lnTo>
                    <a:pt x="98501" y="90652"/>
                  </a:lnTo>
                  <a:lnTo>
                    <a:pt x="108089" y="112420"/>
                  </a:lnTo>
                  <a:lnTo>
                    <a:pt x="111556" y="139865"/>
                  </a:lnTo>
                  <a:lnTo>
                    <a:pt x="111556" y="76085"/>
                  </a:lnTo>
                  <a:lnTo>
                    <a:pt x="103962" y="71132"/>
                  </a:lnTo>
                  <a:lnTo>
                    <a:pt x="97942" y="67221"/>
                  </a:lnTo>
                  <a:lnTo>
                    <a:pt x="70904" y="62242"/>
                  </a:lnTo>
                  <a:lnTo>
                    <a:pt x="42100" y="67564"/>
                  </a:lnTo>
                  <a:lnTo>
                    <a:pt x="19710" y="82473"/>
                  </a:lnTo>
                  <a:lnTo>
                    <a:pt x="5168" y="105435"/>
                  </a:lnTo>
                  <a:lnTo>
                    <a:pt x="0" y="134899"/>
                  </a:lnTo>
                  <a:lnTo>
                    <a:pt x="4521" y="162496"/>
                  </a:lnTo>
                  <a:lnTo>
                    <a:pt x="4559" y="162725"/>
                  </a:lnTo>
                  <a:lnTo>
                    <a:pt x="17386" y="184289"/>
                  </a:lnTo>
                  <a:lnTo>
                    <a:pt x="37134" y="198247"/>
                  </a:lnTo>
                  <a:lnTo>
                    <a:pt x="62522" y="203200"/>
                  </a:lnTo>
                  <a:lnTo>
                    <a:pt x="92976" y="197713"/>
                  </a:lnTo>
                  <a:lnTo>
                    <a:pt x="98285" y="194310"/>
                  </a:lnTo>
                  <a:lnTo>
                    <a:pt x="116941" y="182384"/>
                  </a:lnTo>
                  <a:lnTo>
                    <a:pt x="132613" y="158953"/>
                  </a:lnTo>
                  <a:lnTo>
                    <a:pt x="138239" y="129133"/>
                  </a:lnTo>
                  <a:close/>
                </a:path>
                <a:path w="603885" h="203835">
                  <a:moveTo>
                    <a:pt x="204800" y="8013"/>
                  </a:moveTo>
                  <a:lnTo>
                    <a:pt x="197053" y="0"/>
                  </a:lnTo>
                  <a:lnTo>
                    <a:pt x="180428" y="0"/>
                  </a:lnTo>
                  <a:lnTo>
                    <a:pt x="172974" y="7442"/>
                  </a:lnTo>
                  <a:lnTo>
                    <a:pt x="172974" y="24333"/>
                  </a:lnTo>
                  <a:lnTo>
                    <a:pt x="180428" y="31762"/>
                  </a:lnTo>
                  <a:lnTo>
                    <a:pt x="197065" y="31762"/>
                  </a:lnTo>
                  <a:lnTo>
                    <a:pt x="204774" y="24333"/>
                  </a:lnTo>
                  <a:lnTo>
                    <a:pt x="204800" y="8013"/>
                  </a:lnTo>
                  <a:close/>
                </a:path>
                <a:path w="603885" h="203835">
                  <a:moveTo>
                    <a:pt x="226034" y="189255"/>
                  </a:moveTo>
                  <a:lnTo>
                    <a:pt x="203085" y="187820"/>
                  </a:lnTo>
                  <a:lnTo>
                    <a:pt x="202222" y="185801"/>
                  </a:lnTo>
                  <a:lnTo>
                    <a:pt x="202222" y="63411"/>
                  </a:lnTo>
                  <a:lnTo>
                    <a:pt x="199644" y="62242"/>
                  </a:lnTo>
                  <a:lnTo>
                    <a:pt x="188607" y="66395"/>
                  </a:lnTo>
                  <a:lnTo>
                    <a:pt x="177482" y="69761"/>
                  </a:lnTo>
                  <a:lnTo>
                    <a:pt x="166243" y="72326"/>
                  </a:lnTo>
                  <a:lnTo>
                    <a:pt x="154901" y="74041"/>
                  </a:lnTo>
                  <a:lnTo>
                    <a:pt x="154901" y="82092"/>
                  </a:lnTo>
                  <a:lnTo>
                    <a:pt x="176987" y="82092"/>
                  </a:lnTo>
                  <a:lnTo>
                    <a:pt x="178142" y="84099"/>
                  </a:lnTo>
                  <a:lnTo>
                    <a:pt x="178142" y="185801"/>
                  </a:lnTo>
                  <a:lnTo>
                    <a:pt x="177266" y="187820"/>
                  </a:lnTo>
                  <a:lnTo>
                    <a:pt x="177063" y="187820"/>
                  </a:lnTo>
                  <a:lnTo>
                    <a:pt x="154330" y="189255"/>
                  </a:lnTo>
                  <a:lnTo>
                    <a:pt x="154330" y="198145"/>
                  </a:lnTo>
                  <a:lnTo>
                    <a:pt x="180314" y="197040"/>
                  </a:lnTo>
                  <a:lnTo>
                    <a:pt x="185585" y="196900"/>
                  </a:lnTo>
                  <a:lnTo>
                    <a:pt x="194767" y="196900"/>
                  </a:lnTo>
                  <a:lnTo>
                    <a:pt x="200025" y="197040"/>
                  </a:lnTo>
                  <a:lnTo>
                    <a:pt x="226034" y="198145"/>
                  </a:lnTo>
                  <a:lnTo>
                    <a:pt x="226034" y="196900"/>
                  </a:lnTo>
                  <a:lnTo>
                    <a:pt x="226034" y="189255"/>
                  </a:lnTo>
                  <a:close/>
                </a:path>
                <a:path w="603885" h="203835">
                  <a:moveTo>
                    <a:pt x="394906" y="189242"/>
                  </a:moveTo>
                  <a:lnTo>
                    <a:pt x="383146" y="188379"/>
                  </a:lnTo>
                  <a:lnTo>
                    <a:pt x="373392" y="187807"/>
                  </a:lnTo>
                  <a:lnTo>
                    <a:pt x="372529" y="186080"/>
                  </a:lnTo>
                  <a:lnTo>
                    <a:pt x="372529" y="112242"/>
                  </a:lnTo>
                  <a:lnTo>
                    <a:pt x="369557" y="90246"/>
                  </a:lnTo>
                  <a:lnTo>
                    <a:pt x="363702" y="80010"/>
                  </a:lnTo>
                  <a:lnTo>
                    <a:pt x="360616" y="74637"/>
                  </a:lnTo>
                  <a:lnTo>
                    <a:pt x="345668" y="65328"/>
                  </a:lnTo>
                  <a:lnTo>
                    <a:pt x="324637" y="62230"/>
                  </a:lnTo>
                  <a:lnTo>
                    <a:pt x="314020" y="62230"/>
                  </a:lnTo>
                  <a:lnTo>
                    <a:pt x="308000" y="64249"/>
                  </a:lnTo>
                  <a:lnTo>
                    <a:pt x="301980" y="69430"/>
                  </a:lnTo>
                  <a:lnTo>
                    <a:pt x="280187" y="88430"/>
                  </a:lnTo>
                  <a:lnTo>
                    <a:pt x="280187" y="63373"/>
                  </a:lnTo>
                  <a:lnTo>
                    <a:pt x="277634" y="62230"/>
                  </a:lnTo>
                  <a:lnTo>
                    <a:pt x="266573" y="66370"/>
                  </a:lnTo>
                  <a:lnTo>
                    <a:pt x="255447" y="69735"/>
                  </a:lnTo>
                  <a:lnTo>
                    <a:pt x="244208" y="72301"/>
                  </a:lnTo>
                  <a:lnTo>
                    <a:pt x="232867" y="74015"/>
                  </a:lnTo>
                  <a:lnTo>
                    <a:pt x="232867" y="82067"/>
                  </a:lnTo>
                  <a:lnTo>
                    <a:pt x="254952" y="82067"/>
                  </a:lnTo>
                  <a:lnTo>
                    <a:pt x="256108" y="84074"/>
                  </a:lnTo>
                  <a:lnTo>
                    <a:pt x="256095" y="185788"/>
                  </a:lnTo>
                  <a:lnTo>
                    <a:pt x="255231" y="187807"/>
                  </a:lnTo>
                  <a:lnTo>
                    <a:pt x="254812" y="187807"/>
                  </a:lnTo>
                  <a:lnTo>
                    <a:pt x="232587" y="189242"/>
                  </a:lnTo>
                  <a:lnTo>
                    <a:pt x="232587" y="198132"/>
                  </a:lnTo>
                  <a:lnTo>
                    <a:pt x="254406" y="197180"/>
                  </a:lnTo>
                  <a:lnTo>
                    <a:pt x="261708" y="196938"/>
                  </a:lnTo>
                  <a:lnTo>
                    <a:pt x="274383" y="196938"/>
                  </a:lnTo>
                  <a:lnTo>
                    <a:pt x="281622" y="197180"/>
                  </a:lnTo>
                  <a:lnTo>
                    <a:pt x="303555" y="198132"/>
                  </a:lnTo>
                  <a:lnTo>
                    <a:pt x="303555" y="196938"/>
                  </a:lnTo>
                  <a:lnTo>
                    <a:pt x="303555" y="189242"/>
                  </a:lnTo>
                  <a:lnTo>
                    <a:pt x="281165" y="187807"/>
                  </a:lnTo>
                  <a:lnTo>
                    <a:pt x="280949" y="187807"/>
                  </a:lnTo>
                  <a:lnTo>
                    <a:pt x="280200" y="186080"/>
                  </a:lnTo>
                  <a:lnTo>
                    <a:pt x="280085" y="106972"/>
                  </a:lnTo>
                  <a:lnTo>
                    <a:pt x="316433" y="80010"/>
                  </a:lnTo>
                  <a:lnTo>
                    <a:pt x="329476" y="82613"/>
                  </a:lnTo>
                  <a:lnTo>
                    <a:pt x="339496" y="89979"/>
                  </a:lnTo>
                  <a:lnTo>
                    <a:pt x="345922" y="101498"/>
                  </a:lnTo>
                  <a:lnTo>
                    <a:pt x="348195" y="116522"/>
                  </a:lnTo>
                  <a:lnTo>
                    <a:pt x="348183" y="198132"/>
                  </a:lnTo>
                  <a:lnTo>
                    <a:pt x="364705" y="196938"/>
                  </a:lnTo>
                  <a:lnTo>
                    <a:pt x="375945" y="196938"/>
                  </a:lnTo>
                  <a:lnTo>
                    <a:pt x="394906" y="198132"/>
                  </a:lnTo>
                  <a:lnTo>
                    <a:pt x="394906" y="196938"/>
                  </a:lnTo>
                  <a:lnTo>
                    <a:pt x="394906" y="189242"/>
                  </a:lnTo>
                  <a:close/>
                </a:path>
                <a:path w="603885" h="203835">
                  <a:moveTo>
                    <a:pt x="489991" y="72059"/>
                  </a:moveTo>
                  <a:lnTo>
                    <a:pt x="450697" y="73787"/>
                  </a:lnTo>
                  <a:lnTo>
                    <a:pt x="450697" y="62839"/>
                  </a:lnTo>
                  <a:lnTo>
                    <a:pt x="450862" y="53949"/>
                  </a:lnTo>
                  <a:lnTo>
                    <a:pt x="451408" y="44780"/>
                  </a:lnTo>
                  <a:lnTo>
                    <a:pt x="452386" y="34417"/>
                  </a:lnTo>
                  <a:lnTo>
                    <a:pt x="453847" y="21945"/>
                  </a:lnTo>
                  <a:lnTo>
                    <a:pt x="450405" y="18757"/>
                  </a:lnTo>
                  <a:lnTo>
                    <a:pt x="444931" y="21894"/>
                  </a:lnTo>
                  <a:lnTo>
                    <a:pt x="438962" y="24777"/>
                  </a:lnTo>
                  <a:lnTo>
                    <a:pt x="432612" y="27393"/>
                  </a:lnTo>
                  <a:lnTo>
                    <a:pt x="426021" y="29705"/>
                  </a:lnTo>
                  <a:lnTo>
                    <a:pt x="426885" y="38328"/>
                  </a:lnTo>
                  <a:lnTo>
                    <a:pt x="427164" y="43789"/>
                  </a:lnTo>
                  <a:lnTo>
                    <a:pt x="427164" y="72517"/>
                  </a:lnTo>
                  <a:lnTo>
                    <a:pt x="404799" y="82575"/>
                  </a:lnTo>
                  <a:lnTo>
                    <a:pt x="404799" y="88607"/>
                  </a:lnTo>
                  <a:lnTo>
                    <a:pt x="426593" y="87464"/>
                  </a:lnTo>
                  <a:lnTo>
                    <a:pt x="426593" y="170218"/>
                  </a:lnTo>
                  <a:lnTo>
                    <a:pt x="428409" y="183959"/>
                  </a:lnTo>
                  <a:lnTo>
                    <a:pt x="434073" y="193433"/>
                  </a:lnTo>
                  <a:lnTo>
                    <a:pt x="443890" y="198920"/>
                  </a:lnTo>
                  <a:lnTo>
                    <a:pt x="458139" y="200685"/>
                  </a:lnTo>
                  <a:lnTo>
                    <a:pt x="464743" y="200685"/>
                  </a:lnTo>
                  <a:lnTo>
                    <a:pt x="471614" y="199224"/>
                  </a:lnTo>
                  <a:lnTo>
                    <a:pt x="473341" y="197192"/>
                  </a:lnTo>
                  <a:lnTo>
                    <a:pt x="487108" y="181749"/>
                  </a:lnTo>
                  <a:lnTo>
                    <a:pt x="483387" y="176796"/>
                  </a:lnTo>
                  <a:lnTo>
                    <a:pt x="476211" y="181292"/>
                  </a:lnTo>
                  <a:lnTo>
                    <a:pt x="471906" y="182905"/>
                  </a:lnTo>
                  <a:lnTo>
                    <a:pt x="455282" y="182905"/>
                  </a:lnTo>
                  <a:lnTo>
                    <a:pt x="450697" y="177152"/>
                  </a:lnTo>
                  <a:lnTo>
                    <a:pt x="450697" y="87604"/>
                  </a:lnTo>
                  <a:lnTo>
                    <a:pt x="487413" y="87604"/>
                  </a:lnTo>
                  <a:lnTo>
                    <a:pt x="489991" y="72059"/>
                  </a:lnTo>
                  <a:close/>
                </a:path>
                <a:path w="603885" h="203835">
                  <a:moveTo>
                    <a:pt x="603338" y="145580"/>
                  </a:moveTo>
                  <a:lnTo>
                    <a:pt x="569328" y="120992"/>
                  </a:lnTo>
                  <a:lnTo>
                    <a:pt x="553148" y="117475"/>
                  </a:lnTo>
                  <a:lnTo>
                    <a:pt x="538340" y="113690"/>
                  </a:lnTo>
                  <a:lnTo>
                    <a:pt x="528688" y="108864"/>
                  </a:lnTo>
                  <a:lnTo>
                    <a:pt x="523455" y="102412"/>
                  </a:lnTo>
                  <a:lnTo>
                    <a:pt x="521881" y="93726"/>
                  </a:lnTo>
                  <a:lnTo>
                    <a:pt x="523709" y="84099"/>
                  </a:lnTo>
                  <a:lnTo>
                    <a:pt x="529082" y="77000"/>
                  </a:lnTo>
                  <a:lnTo>
                    <a:pt x="537718" y="72631"/>
                  </a:lnTo>
                  <a:lnTo>
                    <a:pt x="549414" y="71132"/>
                  </a:lnTo>
                  <a:lnTo>
                    <a:pt x="562800" y="72961"/>
                  </a:lnTo>
                  <a:lnTo>
                    <a:pt x="573532" y="77990"/>
                  </a:lnTo>
                  <a:lnTo>
                    <a:pt x="580669" y="85610"/>
                  </a:lnTo>
                  <a:lnTo>
                    <a:pt x="583260" y="95173"/>
                  </a:lnTo>
                  <a:lnTo>
                    <a:pt x="583260" y="101917"/>
                  </a:lnTo>
                  <a:lnTo>
                    <a:pt x="591286" y="101917"/>
                  </a:lnTo>
                  <a:lnTo>
                    <a:pt x="591502" y="91059"/>
                  </a:lnTo>
                  <a:lnTo>
                    <a:pt x="591781" y="82765"/>
                  </a:lnTo>
                  <a:lnTo>
                    <a:pt x="592162" y="75920"/>
                  </a:lnTo>
                  <a:lnTo>
                    <a:pt x="592721" y="69430"/>
                  </a:lnTo>
                  <a:lnTo>
                    <a:pt x="582129" y="66116"/>
                  </a:lnTo>
                  <a:lnTo>
                    <a:pt x="572782" y="63893"/>
                  </a:lnTo>
                  <a:lnTo>
                    <a:pt x="564083" y="62636"/>
                  </a:lnTo>
                  <a:lnTo>
                    <a:pt x="555434" y="62230"/>
                  </a:lnTo>
                  <a:lnTo>
                    <a:pt x="533006" y="65138"/>
                  </a:lnTo>
                  <a:lnTo>
                    <a:pt x="516128" y="73456"/>
                  </a:lnTo>
                  <a:lnTo>
                    <a:pt x="505498" y="86664"/>
                  </a:lnTo>
                  <a:lnTo>
                    <a:pt x="501789" y="104203"/>
                  </a:lnTo>
                  <a:lnTo>
                    <a:pt x="502983" y="113868"/>
                  </a:lnTo>
                  <a:lnTo>
                    <a:pt x="538124" y="139903"/>
                  </a:lnTo>
                  <a:lnTo>
                    <a:pt x="563765" y="146443"/>
                  </a:lnTo>
                  <a:lnTo>
                    <a:pt x="572071" y="149250"/>
                  </a:lnTo>
                  <a:lnTo>
                    <a:pt x="577773" y="153390"/>
                  </a:lnTo>
                  <a:lnTo>
                    <a:pt x="581063" y="159067"/>
                  </a:lnTo>
                  <a:lnTo>
                    <a:pt x="582117" y="166408"/>
                  </a:lnTo>
                  <a:lnTo>
                    <a:pt x="579539" y="177165"/>
                  </a:lnTo>
                  <a:lnTo>
                    <a:pt x="572350" y="185585"/>
                  </a:lnTo>
                  <a:lnTo>
                    <a:pt x="561327" y="191071"/>
                  </a:lnTo>
                  <a:lnTo>
                    <a:pt x="547255" y="193027"/>
                  </a:lnTo>
                  <a:lnTo>
                    <a:pt x="532752" y="191185"/>
                  </a:lnTo>
                  <a:lnTo>
                    <a:pt x="521373" y="186029"/>
                  </a:lnTo>
                  <a:lnTo>
                    <a:pt x="513930" y="178092"/>
                  </a:lnTo>
                  <a:lnTo>
                    <a:pt x="511263" y="167944"/>
                  </a:lnTo>
                  <a:lnTo>
                    <a:pt x="511263" y="155829"/>
                  </a:lnTo>
                  <a:lnTo>
                    <a:pt x="502627" y="155854"/>
                  </a:lnTo>
                  <a:lnTo>
                    <a:pt x="502462" y="168998"/>
                  </a:lnTo>
                  <a:lnTo>
                    <a:pt x="501980" y="179222"/>
                  </a:lnTo>
                  <a:lnTo>
                    <a:pt x="501103" y="187858"/>
                  </a:lnTo>
                  <a:lnTo>
                    <a:pt x="499795" y="196240"/>
                  </a:lnTo>
                  <a:lnTo>
                    <a:pt x="510374" y="199415"/>
                  </a:lnTo>
                  <a:lnTo>
                    <a:pt x="520090" y="201587"/>
                  </a:lnTo>
                  <a:lnTo>
                    <a:pt x="529475" y="202819"/>
                  </a:lnTo>
                  <a:lnTo>
                    <a:pt x="539089" y="203212"/>
                  </a:lnTo>
                  <a:lnTo>
                    <a:pt x="564972" y="199605"/>
                  </a:lnTo>
                  <a:lnTo>
                    <a:pt x="585292" y="189534"/>
                  </a:lnTo>
                  <a:lnTo>
                    <a:pt x="598576" y="174142"/>
                  </a:lnTo>
                  <a:lnTo>
                    <a:pt x="603338" y="154559"/>
                  </a:lnTo>
                  <a:lnTo>
                    <a:pt x="603338" y="1455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4108920" y="4143997"/>
            <a:ext cx="554355" cy="141605"/>
          </a:xfrm>
          <a:custGeom>
            <a:avLst/>
            <a:gdLst/>
            <a:ahLst/>
            <a:cxnLst/>
            <a:rect l="l" t="t" r="r" b="b"/>
            <a:pathLst>
              <a:path w="554354" h="141604">
                <a:moveTo>
                  <a:pt x="162318" y="127012"/>
                </a:moveTo>
                <a:lnTo>
                  <a:pt x="150558" y="126149"/>
                </a:lnTo>
                <a:lnTo>
                  <a:pt x="140804" y="125577"/>
                </a:lnTo>
                <a:lnTo>
                  <a:pt x="139941" y="123850"/>
                </a:lnTo>
                <a:lnTo>
                  <a:pt x="139941" y="50012"/>
                </a:lnTo>
                <a:lnTo>
                  <a:pt x="136969" y="28016"/>
                </a:lnTo>
                <a:lnTo>
                  <a:pt x="131114" y="17780"/>
                </a:lnTo>
                <a:lnTo>
                  <a:pt x="128028" y="12407"/>
                </a:lnTo>
                <a:lnTo>
                  <a:pt x="113080" y="3098"/>
                </a:lnTo>
                <a:lnTo>
                  <a:pt x="92049" y="0"/>
                </a:lnTo>
                <a:lnTo>
                  <a:pt x="81432" y="0"/>
                </a:lnTo>
                <a:lnTo>
                  <a:pt x="75412" y="2019"/>
                </a:lnTo>
                <a:lnTo>
                  <a:pt x="69392" y="7200"/>
                </a:lnTo>
                <a:lnTo>
                  <a:pt x="47599" y="26200"/>
                </a:lnTo>
                <a:lnTo>
                  <a:pt x="47599" y="1143"/>
                </a:lnTo>
                <a:lnTo>
                  <a:pt x="45046" y="0"/>
                </a:lnTo>
                <a:lnTo>
                  <a:pt x="33985" y="4140"/>
                </a:lnTo>
                <a:lnTo>
                  <a:pt x="22860" y="7505"/>
                </a:lnTo>
                <a:lnTo>
                  <a:pt x="11620" y="10071"/>
                </a:lnTo>
                <a:lnTo>
                  <a:pt x="279" y="11785"/>
                </a:lnTo>
                <a:lnTo>
                  <a:pt x="279" y="19837"/>
                </a:lnTo>
                <a:lnTo>
                  <a:pt x="22364" y="19837"/>
                </a:lnTo>
                <a:lnTo>
                  <a:pt x="23520" y="21844"/>
                </a:lnTo>
                <a:lnTo>
                  <a:pt x="23507" y="123558"/>
                </a:lnTo>
                <a:lnTo>
                  <a:pt x="22644" y="125577"/>
                </a:lnTo>
                <a:lnTo>
                  <a:pt x="22225" y="125577"/>
                </a:lnTo>
                <a:lnTo>
                  <a:pt x="0" y="127012"/>
                </a:lnTo>
                <a:lnTo>
                  <a:pt x="0" y="135902"/>
                </a:lnTo>
                <a:lnTo>
                  <a:pt x="21818" y="134950"/>
                </a:lnTo>
                <a:lnTo>
                  <a:pt x="29121" y="134708"/>
                </a:lnTo>
                <a:lnTo>
                  <a:pt x="41795" y="134708"/>
                </a:lnTo>
                <a:lnTo>
                  <a:pt x="49034" y="134950"/>
                </a:lnTo>
                <a:lnTo>
                  <a:pt x="70967" y="135902"/>
                </a:lnTo>
                <a:lnTo>
                  <a:pt x="70967" y="134708"/>
                </a:lnTo>
                <a:lnTo>
                  <a:pt x="70967" y="127012"/>
                </a:lnTo>
                <a:lnTo>
                  <a:pt x="48577" y="125577"/>
                </a:lnTo>
                <a:lnTo>
                  <a:pt x="48361" y="125577"/>
                </a:lnTo>
                <a:lnTo>
                  <a:pt x="47612" y="123850"/>
                </a:lnTo>
                <a:lnTo>
                  <a:pt x="47498" y="44742"/>
                </a:lnTo>
                <a:lnTo>
                  <a:pt x="83845" y="17780"/>
                </a:lnTo>
                <a:lnTo>
                  <a:pt x="96888" y="20383"/>
                </a:lnTo>
                <a:lnTo>
                  <a:pt x="106908" y="27749"/>
                </a:lnTo>
                <a:lnTo>
                  <a:pt x="113334" y="39268"/>
                </a:lnTo>
                <a:lnTo>
                  <a:pt x="115608" y="54292"/>
                </a:lnTo>
                <a:lnTo>
                  <a:pt x="115595" y="135902"/>
                </a:lnTo>
                <a:lnTo>
                  <a:pt x="132118" y="134708"/>
                </a:lnTo>
                <a:lnTo>
                  <a:pt x="143357" y="134708"/>
                </a:lnTo>
                <a:lnTo>
                  <a:pt x="162318" y="135902"/>
                </a:lnTo>
                <a:lnTo>
                  <a:pt x="162318" y="134708"/>
                </a:lnTo>
                <a:lnTo>
                  <a:pt x="162318" y="127012"/>
                </a:lnTo>
                <a:close/>
              </a:path>
              <a:path w="554354" h="141604">
                <a:moveTo>
                  <a:pt x="294398" y="54546"/>
                </a:moveTo>
                <a:lnTo>
                  <a:pt x="290576" y="32118"/>
                </a:lnTo>
                <a:lnTo>
                  <a:pt x="279768" y="14922"/>
                </a:lnTo>
                <a:lnTo>
                  <a:pt x="270573" y="8902"/>
                </a:lnTo>
                <a:lnTo>
                  <a:pt x="268859" y="7785"/>
                </a:lnTo>
                <a:lnTo>
                  <a:pt x="268859" y="57581"/>
                </a:lnTo>
                <a:lnTo>
                  <a:pt x="251917" y="58216"/>
                </a:lnTo>
                <a:lnTo>
                  <a:pt x="251079" y="58216"/>
                </a:lnTo>
                <a:lnTo>
                  <a:pt x="244017" y="58381"/>
                </a:lnTo>
                <a:lnTo>
                  <a:pt x="228130" y="58381"/>
                </a:lnTo>
                <a:lnTo>
                  <a:pt x="222948" y="58216"/>
                </a:lnTo>
                <a:lnTo>
                  <a:pt x="221284" y="58216"/>
                </a:lnTo>
                <a:lnTo>
                  <a:pt x="210921" y="57581"/>
                </a:lnTo>
                <a:lnTo>
                  <a:pt x="200596" y="56705"/>
                </a:lnTo>
                <a:lnTo>
                  <a:pt x="200647" y="54546"/>
                </a:lnTo>
                <a:lnTo>
                  <a:pt x="200723" y="51777"/>
                </a:lnTo>
                <a:lnTo>
                  <a:pt x="200825" y="47777"/>
                </a:lnTo>
                <a:lnTo>
                  <a:pt x="227609" y="10325"/>
                </a:lnTo>
                <a:lnTo>
                  <a:pt x="237591" y="8902"/>
                </a:lnTo>
                <a:lnTo>
                  <a:pt x="247053" y="8902"/>
                </a:lnTo>
                <a:lnTo>
                  <a:pt x="267944" y="44958"/>
                </a:lnTo>
                <a:lnTo>
                  <a:pt x="268795" y="56705"/>
                </a:lnTo>
                <a:lnTo>
                  <a:pt x="268859" y="57581"/>
                </a:lnTo>
                <a:lnTo>
                  <a:pt x="268859" y="7785"/>
                </a:lnTo>
                <a:lnTo>
                  <a:pt x="262940" y="3911"/>
                </a:lnTo>
                <a:lnTo>
                  <a:pt x="241058" y="25"/>
                </a:lnTo>
                <a:lnTo>
                  <a:pt x="232803" y="736"/>
                </a:lnTo>
                <a:lnTo>
                  <a:pt x="191274" y="21818"/>
                </a:lnTo>
                <a:lnTo>
                  <a:pt x="173380" y="72110"/>
                </a:lnTo>
                <a:lnTo>
                  <a:pt x="174167" y="85217"/>
                </a:lnTo>
                <a:lnTo>
                  <a:pt x="195389" y="127025"/>
                </a:lnTo>
                <a:lnTo>
                  <a:pt x="237617" y="140995"/>
                </a:lnTo>
                <a:lnTo>
                  <a:pt x="245592" y="140550"/>
                </a:lnTo>
                <a:lnTo>
                  <a:pt x="284365" y="126339"/>
                </a:lnTo>
                <a:lnTo>
                  <a:pt x="284746" y="125742"/>
                </a:lnTo>
                <a:lnTo>
                  <a:pt x="285508" y="124587"/>
                </a:lnTo>
                <a:lnTo>
                  <a:pt x="291236" y="114617"/>
                </a:lnTo>
                <a:lnTo>
                  <a:pt x="287515" y="111696"/>
                </a:lnTo>
                <a:lnTo>
                  <a:pt x="275678" y="118681"/>
                </a:lnTo>
                <a:lnTo>
                  <a:pt x="266611" y="122986"/>
                </a:lnTo>
                <a:lnTo>
                  <a:pt x="258673" y="125145"/>
                </a:lnTo>
                <a:lnTo>
                  <a:pt x="250228" y="125742"/>
                </a:lnTo>
                <a:lnTo>
                  <a:pt x="236893" y="124218"/>
                </a:lnTo>
                <a:lnTo>
                  <a:pt x="204584" y="96062"/>
                </a:lnTo>
                <a:lnTo>
                  <a:pt x="200037" y="68605"/>
                </a:lnTo>
                <a:lnTo>
                  <a:pt x="241909" y="68605"/>
                </a:lnTo>
                <a:lnTo>
                  <a:pt x="255574" y="68427"/>
                </a:lnTo>
                <a:lnTo>
                  <a:pt x="267855" y="67779"/>
                </a:lnTo>
                <a:lnTo>
                  <a:pt x="280136" y="66548"/>
                </a:lnTo>
                <a:lnTo>
                  <a:pt x="293827" y="64592"/>
                </a:lnTo>
                <a:lnTo>
                  <a:pt x="294119" y="60579"/>
                </a:lnTo>
                <a:lnTo>
                  <a:pt x="294347" y="58381"/>
                </a:lnTo>
                <a:lnTo>
                  <a:pt x="294398" y="54546"/>
                </a:lnTo>
                <a:close/>
              </a:path>
              <a:path w="554354" h="141604">
                <a:moveTo>
                  <a:pt x="438150" y="127012"/>
                </a:moveTo>
                <a:lnTo>
                  <a:pt x="420077" y="126149"/>
                </a:lnTo>
                <a:lnTo>
                  <a:pt x="418934" y="123850"/>
                </a:lnTo>
                <a:lnTo>
                  <a:pt x="418934" y="111112"/>
                </a:lnTo>
                <a:lnTo>
                  <a:pt x="418934" y="61201"/>
                </a:lnTo>
                <a:lnTo>
                  <a:pt x="418934" y="57302"/>
                </a:lnTo>
                <a:lnTo>
                  <a:pt x="416547" y="30797"/>
                </a:lnTo>
                <a:lnTo>
                  <a:pt x="416521" y="30568"/>
                </a:lnTo>
                <a:lnTo>
                  <a:pt x="409790" y="15265"/>
                </a:lnTo>
                <a:lnTo>
                  <a:pt x="408749" y="12877"/>
                </a:lnTo>
                <a:lnTo>
                  <a:pt x="394728" y="3060"/>
                </a:lnTo>
                <a:lnTo>
                  <a:pt x="373621" y="12"/>
                </a:lnTo>
                <a:lnTo>
                  <a:pt x="364528" y="622"/>
                </a:lnTo>
                <a:lnTo>
                  <a:pt x="355727" y="2425"/>
                </a:lnTo>
                <a:lnTo>
                  <a:pt x="347205" y="5473"/>
                </a:lnTo>
                <a:lnTo>
                  <a:pt x="338924" y="9791"/>
                </a:lnTo>
                <a:lnTo>
                  <a:pt x="323723" y="18999"/>
                </a:lnTo>
                <a:lnTo>
                  <a:pt x="323723" y="37693"/>
                </a:lnTo>
                <a:lnTo>
                  <a:pt x="331177" y="39712"/>
                </a:lnTo>
                <a:lnTo>
                  <a:pt x="334899" y="30797"/>
                </a:lnTo>
                <a:lnTo>
                  <a:pt x="339026" y="22682"/>
                </a:lnTo>
                <a:lnTo>
                  <a:pt x="343242" y="17970"/>
                </a:lnTo>
                <a:lnTo>
                  <a:pt x="348805" y="15798"/>
                </a:lnTo>
                <a:lnTo>
                  <a:pt x="356984" y="15265"/>
                </a:lnTo>
                <a:lnTo>
                  <a:pt x="374332" y="17348"/>
                </a:lnTo>
                <a:lnTo>
                  <a:pt x="386270" y="23876"/>
                </a:lnTo>
                <a:lnTo>
                  <a:pt x="393319" y="35318"/>
                </a:lnTo>
                <a:lnTo>
                  <a:pt x="395986" y="52120"/>
                </a:lnTo>
                <a:lnTo>
                  <a:pt x="395986" y="61201"/>
                </a:lnTo>
                <a:lnTo>
                  <a:pt x="395986" y="99199"/>
                </a:lnTo>
                <a:lnTo>
                  <a:pt x="358419" y="121932"/>
                </a:lnTo>
                <a:lnTo>
                  <a:pt x="350202" y="120078"/>
                </a:lnTo>
                <a:lnTo>
                  <a:pt x="343357" y="115074"/>
                </a:lnTo>
                <a:lnTo>
                  <a:pt x="338645" y="107734"/>
                </a:lnTo>
                <a:lnTo>
                  <a:pt x="336956" y="99199"/>
                </a:lnTo>
                <a:lnTo>
                  <a:pt x="336905" y="98907"/>
                </a:lnTo>
                <a:lnTo>
                  <a:pt x="337934" y="91097"/>
                </a:lnTo>
                <a:lnTo>
                  <a:pt x="368122" y="66535"/>
                </a:lnTo>
                <a:lnTo>
                  <a:pt x="395986" y="61201"/>
                </a:lnTo>
                <a:lnTo>
                  <a:pt x="395986" y="52120"/>
                </a:lnTo>
                <a:lnTo>
                  <a:pt x="342480" y="63969"/>
                </a:lnTo>
                <a:lnTo>
                  <a:pt x="312229" y="103060"/>
                </a:lnTo>
                <a:lnTo>
                  <a:pt x="314680" y="118071"/>
                </a:lnTo>
                <a:lnTo>
                  <a:pt x="321792" y="129184"/>
                </a:lnTo>
                <a:lnTo>
                  <a:pt x="333235" y="136131"/>
                </a:lnTo>
                <a:lnTo>
                  <a:pt x="333463" y="136131"/>
                </a:lnTo>
                <a:lnTo>
                  <a:pt x="348361" y="138455"/>
                </a:lnTo>
                <a:lnTo>
                  <a:pt x="353529" y="138455"/>
                </a:lnTo>
                <a:lnTo>
                  <a:pt x="358406" y="137579"/>
                </a:lnTo>
                <a:lnTo>
                  <a:pt x="360413" y="136131"/>
                </a:lnTo>
                <a:lnTo>
                  <a:pt x="380593" y="121932"/>
                </a:lnTo>
                <a:lnTo>
                  <a:pt x="395986" y="111112"/>
                </a:lnTo>
                <a:lnTo>
                  <a:pt x="394614" y="134632"/>
                </a:lnTo>
                <a:lnTo>
                  <a:pt x="394550" y="135902"/>
                </a:lnTo>
                <a:lnTo>
                  <a:pt x="413194" y="134632"/>
                </a:lnTo>
                <a:lnTo>
                  <a:pt x="418363" y="134632"/>
                </a:lnTo>
                <a:lnTo>
                  <a:pt x="438150" y="135902"/>
                </a:lnTo>
                <a:lnTo>
                  <a:pt x="438150" y="134632"/>
                </a:lnTo>
                <a:lnTo>
                  <a:pt x="438150" y="127012"/>
                </a:lnTo>
                <a:close/>
              </a:path>
              <a:path w="554354" h="141604">
                <a:moveTo>
                  <a:pt x="553847" y="3187"/>
                </a:moveTo>
                <a:lnTo>
                  <a:pt x="550697" y="1168"/>
                </a:lnTo>
                <a:lnTo>
                  <a:pt x="545528" y="12"/>
                </a:lnTo>
                <a:lnTo>
                  <a:pt x="540372" y="12"/>
                </a:lnTo>
                <a:lnTo>
                  <a:pt x="500507" y="30810"/>
                </a:lnTo>
                <a:lnTo>
                  <a:pt x="500507" y="1168"/>
                </a:lnTo>
                <a:lnTo>
                  <a:pt x="497928" y="12"/>
                </a:lnTo>
                <a:lnTo>
                  <a:pt x="486892" y="4165"/>
                </a:lnTo>
                <a:lnTo>
                  <a:pt x="475767" y="7531"/>
                </a:lnTo>
                <a:lnTo>
                  <a:pt x="464527" y="10096"/>
                </a:lnTo>
                <a:lnTo>
                  <a:pt x="453186" y="11811"/>
                </a:lnTo>
                <a:lnTo>
                  <a:pt x="453174" y="19850"/>
                </a:lnTo>
                <a:lnTo>
                  <a:pt x="475259" y="19850"/>
                </a:lnTo>
                <a:lnTo>
                  <a:pt x="476415" y="21856"/>
                </a:lnTo>
                <a:lnTo>
                  <a:pt x="476415" y="123558"/>
                </a:lnTo>
                <a:lnTo>
                  <a:pt x="475551" y="125564"/>
                </a:lnTo>
                <a:lnTo>
                  <a:pt x="465797" y="126149"/>
                </a:lnTo>
                <a:lnTo>
                  <a:pt x="452602" y="127012"/>
                </a:lnTo>
                <a:lnTo>
                  <a:pt x="452602" y="135902"/>
                </a:lnTo>
                <a:lnTo>
                  <a:pt x="475284" y="134950"/>
                </a:lnTo>
                <a:lnTo>
                  <a:pt x="482244" y="134721"/>
                </a:lnTo>
                <a:lnTo>
                  <a:pt x="487883" y="134632"/>
                </a:lnTo>
                <a:lnTo>
                  <a:pt x="491744" y="134658"/>
                </a:lnTo>
                <a:lnTo>
                  <a:pt x="497306" y="134797"/>
                </a:lnTo>
                <a:lnTo>
                  <a:pt x="508406" y="135178"/>
                </a:lnTo>
                <a:lnTo>
                  <a:pt x="528891" y="135902"/>
                </a:lnTo>
                <a:lnTo>
                  <a:pt x="528891" y="127012"/>
                </a:lnTo>
                <a:lnTo>
                  <a:pt x="513981" y="126149"/>
                </a:lnTo>
                <a:lnTo>
                  <a:pt x="501078" y="125285"/>
                </a:lnTo>
                <a:lnTo>
                  <a:pt x="500507" y="124421"/>
                </a:lnTo>
                <a:lnTo>
                  <a:pt x="500507" y="55854"/>
                </a:lnTo>
                <a:lnTo>
                  <a:pt x="502513" y="43611"/>
                </a:lnTo>
                <a:lnTo>
                  <a:pt x="507987" y="33528"/>
                </a:lnTo>
                <a:lnTo>
                  <a:pt x="516102" y="26682"/>
                </a:lnTo>
                <a:lnTo>
                  <a:pt x="526034" y="24155"/>
                </a:lnTo>
                <a:lnTo>
                  <a:pt x="534644" y="24155"/>
                </a:lnTo>
                <a:lnTo>
                  <a:pt x="540664" y="28282"/>
                </a:lnTo>
                <a:lnTo>
                  <a:pt x="545249" y="37693"/>
                </a:lnTo>
                <a:lnTo>
                  <a:pt x="551268" y="37693"/>
                </a:lnTo>
                <a:lnTo>
                  <a:pt x="553847" y="31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743208" y="4100525"/>
            <a:ext cx="526415" cy="259715"/>
            <a:chOff x="4743208" y="4100525"/>
            <a:chExt cx="526415" cy="259715"/>
          </a:xfrm>
        </p:grpSpPr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43208" y="4144010"/>
              <a:ext cx="156603" cy="2159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21529" y="4100525"/>
              <a:ext cx="347764" cy="18445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345188" y="4081767"/>
            <a:ext cx="782955" cy="278765"/>
            <a:chOff x="5345188" y="4081767"/>
            <a:chExt cx="782955" cy="278765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5188" y="4144009"/>
              <a:ext cx="156603" cy="2159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524792" y="4081767"/>
              <a:ext cx="603885" cy="203835"/>
            </a:xfrm>
            <a:custGeom>
              <a:avLst/>
              <a:gdLst/>
              <a:ahLst/>
              <a:cxnLst/>
              <a:rect l="l" t="t" r="r" b="b"/>
              <a:pathLst>
                <a:path w="603885" h="203835">
                  <a:moveTo>
                    <a:pt x="138239" y="129133"/>
                  </a:moveTo>
                  <a:lnTo>
                    <a:pt x="133223" y="102273"/>
                  </a:lnTo>
                  <a:lnTo>
                    <a:pt x="119265" y="81089"/>
                  </a:lnTo>
                  <a:lnTo>
                    <a:pt x="111556" y="76085"/>
                  </a:lnTo>
                  <a:lnTo>
                    <a:pt x="111556" y="139865"/>
                  </a:lnTo>
                  <a:lnTo>
                    <a:pt x="108902" y="162496"/>
                  </a:lnTo>
                  <a:lnTo>
                    <a:pt x="101333" y="179641"/>
                  </a:lnTo>
                  <a:lnTo>
                    <a:pt x="89408" y="190512"/>
                  </a:lnTo>
                  <a:lnTo>
                    <a:pt x="73698" y="194310"/>
                  </a:lnTo>
                  <a:lnTo>
                    <a:pt x="54483" y="189306"/>
                  </a:lnTo>
                  <a:lnTo>
                    <a:pt x="39636" y="175171"/>
                  </a:lnTo>
                  <a:lnTo>
                    <a:pt x="30048" y="153289"/>
                  </a:lnTo>
                  <a:lnTo>
                    <a:pt x="26657" y="125018"/>
                  </a:lnTo>
                  <a:lnTo>
                    <a:pt x="29146" y="102273"/>
                  </a:lnTo>
                  <a:lnTo>
                    <a:pt x="29197" y="101866"/>
                  </a:lnTo>
                  <a:lnTo>
                    <a:pt x="36690" y="84975"/>
                  </a:lnTo>
                  <a:lnTo>
                    <a:pt x="48907" y="74650"/>
                  </a:lnTo>
                  <a:lnTo>
                    <a:pt x="65659" y="71132"/>
                  </a:lnTo>
                  <a:lnTo>
                    <a:pt x="83972" y="76314"/>
                  </a:lnTo>
                  <a:lnTo>
                    <a:pt x="98501" y="90652"/>
                  </a:lnTo>
                  <a:lnTo>
                    <a:pt x="108089" y="112420"/>
                  </a:lnTo>
                  <a:lnTo>
                    <a:pt x="111556" y="139865"/>
                  </a:lnTo>
                  <a:lnTo>
                    <a:pt x="111556" y="76085"/>
                  </a:lnTo>
                  <a:lnTo>
                    <a:pt x="103962" y="71132"/>
                  </a:lnTo>
                  <a:lnTo>
                    <a:pt x="97942" y="67221"/>
                  </a:lnTo>
                  <a:lnTo>
                    <a:pt x="70904" y="62242"/>
                  </a:lnTo>
                  <a:lnTo>
                    <a:pt x="42100" y="67564"/>
                  </a:lnTo>
                  <a:lnTo>
                    <a:pt x="19710" y="82473"/>
                  </a:lnTo>
                  <a:lnTo>
                    <a:pt x="5168" y="105435"/>
                  </a:lnTo>
                  <a:lnTo>
                    <a:pt x="0" y="134899"/>
                  </a:lnTo>
                  <a:lnTo>
                    <a:pt x="4521" y="162496"/>
                  </a:lnTo>
                  <a:lnTo>
                    <a:pt x="4559" y="162725"/>
                  </a:lnTo>
                  <a:lnTo>
                    <a:pt x="17386" y="184289"/>
                  </a:lnTo>
                  <a:lnTo>
                    <a:pt x="37134" y="198247"/>
                  </a:lnTo>
                  <a:lnTo>
                    <a:pt x="62522" y="203200"/>
                  </a:lnTo>
                  <a:lnTo>
                    <a:pt x="92976" y="197713"/>
                  </a:lnTo>
                  <a:lnTo>
                    <a:pt x="98285" y="194310"/>
                  </a:lnTo>
                  <a:lnTo>
                    <a:pt x="116941" y="182384"/>
                  </a:lnTo>
                  <a:lnTo>
                    <a:pt x="132613" y="158953"/>
                  </a:lnTo>
                  <a:lnTo>
                    <a:pt x="138239" y="129133"/>
                  </a:lnTo>
                  <a:close/>
                </a:path>
                <a:path w="603885" h="203835">
                  <a:moveTo>
                    <a:pt x="203530" y="8013"/>
                  </a:moveTo>
                  <a:lnTo>
                    <a:pt x="195783" y="0"/>
                  </a:lnTo>
                  <a:lnTo>
                    <a:pt x="179158" y="0"/>
                  </a:lnTo>
                  <a:lnTo>
                    <a:pt x="171704" y="7442"/>
                  </a:lnTo>
                  <a:lnTo>
                    <a:pt x="171704" y="24333"/>
                  </a:lnTo>
                  <a:lnTo>
                    <a:pt x="179158" y="31762"/>
                  </a:lnTo>
                  <a:lnTo>
                    <a:pt x="195795" y="31762"/>
                  </a:lnTo>
                  <a:lnTo>
                    <a:pt x="203504" y="24333"/>
                  </a:lnTo>
                  <a:lnTo>
                    <a:pt x="203530" y="8013"/>
                  </a:lnTo>
                  <a:close/>
                </a:path>
                <a:path w="603885" h="203835">
                  <a:moveTo>
                    <a:pt x="224764" y="189255"/>
                  </a:moveTo>
                  <a:lnTo>
                    <a:pt x="201815" y="187820"/>
                  </a:lnTo>
                  <a:lnTo>
                    <a:pt x="200952" y="185801"/>
                  </a:lnTo>
                  <a:lnTo>
                    <a:pt x="200952" y="63411"/>
                  </a:lnTo>
                  <a:lnTo>
                    <a:pt x="198374" y="62242"/>
                  </a:lnTo>
                  <a:lnTo>
                    <a:pt x="187337" y="66395"/>
                  </a:lnTo>
                  <a:lnTo>
                    <a:pt x="176212" y="69761"/>
                  </a:lnTo>
                  <a:lnTo>
                    <a:pt x="164973" y="72326"/>
                  </a:lnTo>
                  <a:lnTo>
                    <a:pt x="153631" y="74041"/>
                  </a:lnTo>
                  <a:lnTo>
                    <a:pt x="153631" y="82092"/>
                  </a:lnTo>
                  <a:lnTo>
                    <a:pt x="175717" y="82092"/>
                  </a:lnTo>
                  <a:lnTo>
                    <a:pt x="176872" y="84099"/>
                  </a:lnTo>
                  <a:lnTo>
                    <a:pt x="176872" y="185801"/>
                  </a:lnTo>
                  <a:lnTo>
                    <a:pt x="175996" y="187820"/>
                  </a:lnTo>
                  <a:lnTo>
                    <a:pt x="175793" y="187820"/>
                  </a:lnTo>
                  <a:lnTo>
                    <a:pt x="153060" y="189255"/>
                  </a:lnTo>
                  <a:lnTo>
                    <a:pt x="153060" y="198145"/>
                  </a:lnTo>
                  <a:lnTo>
                    <a:pt x="179044" y="197040"/>
                  </a:lnTo>
                  <a:lnTo>
                    <a:pt x="184315" y="196900"/>
                  </a:lnTo>
                  <a:lnTo>
                    <a:pt x="193497" y="196900"/>
                  </a:lnTo>
                  <a:lnTo>
                    <a:pt x="198755" y="197040"/>
                  </a:lnTo>
                  <a:lnTo>
                    <a:pt x="224764" y="198145"/>
                  </a:lnTo>
                  <a:lnTo>
                    <a:pt x="224764" y="196900"/>
                  </a:lnTo>
                  <a:lnTo>
                    <a:pt x="224764" y="189255"/>
                  </a:lnTo>
                  <a:close/>
                </a:path>
                <a:path w="603885" h="203835">
                  <a:moveTo>
                    <a:pt x="394906" y="189242"/>
                  </a:moveTo>
                  <a:lnTo>
                    <a:pt x="383146" y="188379"/>
                  </a:lnTo>
                  <a:lnTo>
                    <a:pt x="373392" y="187807"/>
                  </a:lnTo>
                  <a:lnTo>
                    <a:pt x="372529" y="186080"/>
                  </a:lnTo>
                  <a:lnTo>
                    <a:pt x="372529" y="112242"/>
                  </a:lnTo>
                  <a:lnTo>
                    <a:pt x="369557" y="90246"/>
                  </a:lnTo>
                  <a:lnTo>
                    <a:pt x="363702" y="80010"/>
                  </a:lnTo>
                  <a:lnTo>
                    <a:pt x="360616" y="74637"/>
                  </a:lnTo>
                  <a:lnTo>
                    <a:pt x="345668" y="65328"/>
                  </a:lnTo>
                  <a:lnTo>
                    <a:pt x="324637" y="62230"/>
                  </a:lnTo>
                  <a:lnTo>
                    <a:pt x="314020" y="62230"/>
                  </a:lnTo>
                  <a:lnTo>
                    <a:pt x="308000" y="64249"/>
                  </a:lnTo>
                  <a:lnTo>
                    <a:pt x="301980" y="69430"/>
                  </a:lnTo>
                  <a:lnTo>
                    <a:pt x="280187" y="88430"/>
                  </a:lnTo>
                  <a:lnTo>
                    <a:pt x="280187" y="63373"/>
                  </a:lnTo>
                  <a:lnTo>
                    <a:pt x="277634" y="62230"/>
                  </a:lnTo>
                  <a:lnTo>
                    <a:pt x="266573" y="66370"/>
                  </a:lnTo>
                  <a:lnTo>
                    <a:pt x="255447" y="69735"/>
                  </a:lnTo>
                  <a:lnTo>
                    <a:pt x="244208" y="72301"/>
                  </a:lnTo>
                  <a:lnTo>
                    <a:pt x="232867" y="74015"/>
                  </a:lnTo>
                  <a:lnTo>
                    <a:pt x="232867" y="82067"/>
                  </a:lnTo>
                  <a:lnTo>
                    <a:pt x="254952" y="82067"/>
                  </a:lnTo>
                  <a:lnTo>
                    <a:pt x="256108" y="84074"/>
                  </a:lnTo>
                  <a:lnTo>
                    <a:pt x="256095" y="185788"/>
                  </a:lnTo>
                  <a:lnTo>
                    <a:pt x="255231" y="187807"/>
                  </a:lnTo>
                  <a:lnTo>
                    <a:pt x="254812" y="187807"/>
                  </a:lnTo>
                  <a:lnTo>
                    <a:pt x="232587" y="189242"/>
                  </a:lnTo>
                  <a:lnTo>
                    <a:pt x="232587" y="198132"/>
                  </a:lnTo>
                  <a:lnTo>
                    <a:pt x="254406" y="197180"/>
                  </a:lnTo>
                  <a:lnTo>
                    <a:pt x="261708" y="196938"/>
                  </a:lnTo>
                  <a:lnTo>
                    <a:pt x="274383" y="196938"/>
                  </a:lnTo>
                  <a:lnTo>
                    <a:pt x="281622" y="197180"/>
                  </a:lnTo>
                  <a:lnTo>
                    <a:pt x="303555" y="198132"/>
                  </a:lnTo>
                  <a:lnTo>
                    <a:pt x="303555" y="196938"/>
                  </a:lnTo>
                  <a:lnTo>
                    <a:pt x="303555" y="189242"/>
                  </a:lnTo>
                  <a:lnTo>
                    <a:pt x="281165" y="187807"/>
                  </a:lnTo>
                  <a:lnTo>
                    <a:pt x="280949" y="187807"/>
                  </a:lnTo>
                  <a:lnTo>
                    <a:pt x="280200" y="186080"/>
                  </a:lnTo>
                  <a:lnTo>
                    <a:pt x="280085" y="106972"/>
                  </a:lnTo>
                  <a:lnTo>
                    <a:pt x="316433" y="80010"/>
                  </a:lnTo>
                  <a:lnTo>
                    <a:pt x="329476" y="82613"/>
                  </a:lnTo>
                  <a:lnTo>
                    <a:pt x="339496" y="89979"/>
                  </a:lnTo>
                  <a:lnTo>
                    <a:pt x="345922" y="101498"/>
                  </a:lnTo>
                  <a:lnTo>
                    <a:pt x="348195" y="116522"/>
                  </a:lnTo>
                  <a:lnTo>
                    <a:pt x="348183" y="198132"/>
                  </a:lnTo>
                  <a:lnTo>
                    <a:pt x="364705" y="196938"/>
                  </a:lnTo>
                  <a:lnTo>
                    <a:pt x="375945" y="196938"/>
                  </a:lnTo>
                  <a:lnTo>
                    <a:pt x="394906" y="198132"/>
                  </a:lnTo>
                  <a:lnTo>
                    <a:pt x="394906" y="196938"/>
                  </a:lnTo>
                  <a:lnTo>
                    <a:pt x="394906" y="189242"/>
                  </a:lnTo>
                  <a:close/>
                </a:path>
                <a:path w="603885" h="203835">
                  <a:moveTo>
                    <a:pt x="488721" y="72059"/>
                  </a:moveTo>
                  <a:lnTo>
                    <a:pt x="449414" y="73787"/>
                  </a:lnTo>
                  <a:lnTo>
                    <a:pt x="449414" y="62839"/>
                  </a:lnTo>
                  <a:lnTo>
                    <a:pt x="449592" y="53949"/>
                  </a:lnTo>
                  <a:lnTo>
                    <a:pt x="450138" y="44780"/>
                  </a:lnTo>
                  <a:lnTo>
                    <a:pt x="451116" y="34417"/>
                  </a:lnTo>
                  <a:lnTo>
                    <a:pt x="452577" y="21945"/>
                  </a:lnTo>
                  <a:lnTo>
                    <a:pt x="449135" y="18757"/>
                  </a:lnTo>
                  <a:lnTo>
                    <a:pt x="443661" y="21894"/>
                  </a:lnTo>
                  <a:lnTo>
                    <a:pt x="437692" y="24777"/>
                  </a:lnTo>
                  <a:lnTo>
                    <a:pt x="431342" y="27393"/>
                  </a:lnTo>
                  <a:lnTo>
                    <a:pt x="424751" y="29705"/>
                  </a:lnTo>
                  <a:lnTo>
                    <a:pt x="425602" y="38328"/>
                  </a:lnTo>
                  <a:lnTo>
                    <a:pt x="425894" y="43789"/>
                  </a:lnTo>
                  <a:lnTo>
                    <a:pt x="425894" y="72517"/>
                  </a:lnTo>
                  <a:lnTo>
                    <a:pt x="403529" y="82575"/>
                  </a:lnTo>
                  <a:lnTo>
                    <a:pt x="403529" y="88607"/>
                  </a:lnTo>
                  <a:lnTo>
                    <a:pt x="425323" y="87464"/>
                  </a:lnTo>
                  <a:lnTo>
                    <a:pt x="425323" y="170218"/>
                  </a:lnTo>
                  <a:lnTo>
                    <a:pt x="427139" y="183959"/>
                  </a:lnTo>
                  <a:lnTo>
                    <a:pt x="432803" y="193433"/>
                  </a:lnTo>
                  <a:lnTo>
                    <a:pt x="442620" y="198920"/>
                  </a:lnTo>
                  <a:lnTo>
                    <a:pt x="456869" y="200685"/>
                  </a:lnTo>
                  <a:lnTo>
                    <a:pt x="463473" y="200685"/>
                  </a:lnTo>
                  <a:lnTo>
                    <a:pt x="470344" y="199224"/>
                  </a:lnTo>
                  <a:lnTo>
                    <a:pt x="472059" y="197192"/>
                  </a:lnTo>
                  <a:lnTo>
                    <a:pt x="485838" y="181749"/>
                  </a:lnTo>
                  <a:lnTo>
                    <a:pt x="482117" y="176796"/>
                  </a:lnTo>
                  <a:lnTo>
                    <a:pt x="474941" y="181292"/>
                  </a:lnTo>
                  <a:lnTo>
                    <a:pt x="470636" y="182905"/>
                  </a:lnTo>
                  <a:lnTo>
                    <a:pt x="454012" y="182905"/>
                  </a:lnTo>
                  <a:lnTo>
                    <a:pt x="449414" y="177152"/>
                  </a:lnTo>
                  <a:lnTo>
                    <a:pt x="449414" y="87604"/>
                  </a:lnTo>
                  <a:lnTo>
                    <a:pt x="486143" y="87604"/>
                  </a:lnTo>
                  <a:lnTo>
                    <a:pt x="488721" y="72059"/>
                  </a:lnTo>
                  <a:close/>
                </a:path>
                <a:path w="603885" h="203835">
                  <a:moveTo>
                    <a:pt x="603338" y="145580"/>
                  </a:moveTo>
                  <a:lnTo>
                    <a:pt x="569328" y="120992"/>
                  </a:lnTo>
                  <a:lnTo>
                    <a:pt x="553148" y="117475"/>
                  </a:lnTo>
                  <a:lnTo>
                    <a:pt x="538340" y="113690"/>
                  </a:lnTo>
                  <a:lnTo>
                    <a:pt x="528688" y="108864"/>
                  </a:lnTo>
                  <a:lnTo>
                    <a:pt x="523455" y="102412"/>
                  </a:lnTo>
                  <a:lnTo>
                    <a:pt x="521881" y="93726"/>
                  </a:lnTo>
                  <a:lnTo>
                    <a:pt x="523709" y="84099"/>
                  </a:lnTo>
                  <a:lnTo>
                    <a:pt x="529082" y="77000"/>
                  </a:lnTo>
                  <a:lnTo>
                    <a:pt x="537718" y="72631"/>
                  </a:lnTo>
                  <a:lnTo>
                    <a:pt x="549414" y="71132"/>
                  </a:lnTo>
                  <a:lnTo>
                    <a:pt x="562800" y="72961"/>
                  </a:lnTo>
                  <a:lnTo>
                    <a:pt x="573532" y="77990"/>
                  </a:lnTo>
                  <a:lnTo>
                    <a:pt x="580669" y="85610"/>
                  </a:lnTo>
                  <a:lnTo>
                    <a:pt x="583260" y="95173"/>
                  </a:lnTo>
                  <a:lnTo>
                    <a:pt x="583260" y="101917"/>
                  </a:lnTo>
                  <a:lnTo>
                    <a:pt x="591286" y="101917"/>
                  </a:lnTo>
                  <a:lnTo>
                    <a:pt x="591502" y="91059"/>
                  </a:lnTo>
                  <a:lnTo>
                    <a:pt x="591781" y="82765"/>
                  </a:lnTo>
                  <a:lnTo>
                    <a:pt x="592162" y="75920"/>
                  </a:lnTo>
                  <a:lnTo>
                    <a:pt x="592709" y="69430"/>
                  </a:lnTo>
                  <a:lnTo>
                    <a:pt x="582129" y="66116"/>
                  </a:lnTo>
                  <a:lnTo>
                    <a:pt x="572782" y="63893"/>
                  </a:lnTo>
                  <a:lnTo>
                    <a:pt x="564083" y="62636"/>
                  </a:lnTo>
                  <a:lnTo>
                    <a:pt x="555434" y="62230"/>
                  </a:lnTo>
                  <a:lnTo>
                    <a:pt x="533006" y="65138"/>
                  </a:lnTo>
                  <a:lnTo>
                    <a:pt x="516128" y="73456"/>
                  </a:lnTo>
                  <a:lnTo>
                    <a:pt x="505498" y="86664"/>
                  </a:lnTo>
                  <a:lnTo>
                    <a:pt x="501802" y="104203"/>
                  </a:lnTo>
                  <a:lnTo>
                    <a:pt x="502983" y="113868"/>
                  </a:lnTo>
                  <a:lnTo>
                    <a:pt x="538124" y="139903"/>
                  </a:lnTo>
                  <a:lnTo>
                    <a:pt x="563765" y="146443"/>
                  </a:lnTo>
                  <a:lnTo>
                    <a:pt x="572071" y="149250"/>
                  </a:lnTo>
                  <a:lnTo>
                    <a:pt x="577773" y="153390"/>
                  </a:lnTo>
                  <a:lnTo>
                    <a:pt x="581063" y="159067"/>
                  </a:lnTo>
                  <a:lnTo>
                    <a:pt x="582117" y="166408"/>
                  </a:lnTo>
                  <a:lnTo>
                    <a:pt x="579539" y="177165"/>
                  </a:lnTo>
                  <a:lnTo>
                    <a:pt x="572350" y="185585"/>
                  </a:lnTo>
                  <a:lnTo>
                    <a:pt x="561327" y="191071"/>
                  </a:lnTo>
                  <a:lnTo>
                    <a:pt x="547255" y="193027"/>
                  </a:lnTo>
                  <a:lnTo>
                    <a:pt x="532752" y="191185"/>
                  </a:lnTo>
                  <a:lnTo>
                    <a:pt x="521373" y="186029"/>
                  </a:lnTo>
                  <a:lnTo>
                    <a:pt x="513930" y="178092"/>
                  </a:lnTo>
                  <a:lnTo>
                    <a:pt x="511263" y="167944"/>
                  </a:lnTo>
                  <a:lnTo>
                    <a:pt x="511263" y="155829"/>
                  </a:lnTo>
                  <a:lnTo>
                    <a:pt x="502627" y="155854"/>
                  </a:lnTo>
                  <a:lnTo>
                    <a:pt x="502462" y="168998"/>
                  </a:lnTo>
                  <a:lnTo>
                    <a:pt x="501980" y="179222"/>
                  </a:lnTo>
                  <a:lnTo>
                    <a:pt x="501103" y="187858"/>
                  </a:lnTo>
                  <a:lnTo>
                    <a:pt x="499795" y="196240"/>
                  </a:lnTo>
                  <a:lnTo>
                    <a:pt x="510374" y="199415"/>
                  </a:lnTo>
                  <a:lnTo>
                    <a:pt x="520090" y="201587"/>
                  </a:lnTo>
                  <a:lnTo>
                    <a:pt x="529475" y="202819"/>
                  </a:lnTo>
                  <a:lnTo>
                    <a:pt x="539089" y="203212"/>
                  </a:lnTo>
                  <a:lnTo>
                    <a:pt x="564972" y="199605"/>
                  </a:lnTo>
                  <a:lnTo>
                    <a:pt x="585292" y="189534"/>
                  </a:lnTo>
                  <a:lnTo>
                    <a:pt x="598576" y="174142"/>
                  </a:lnTo>
                  <a:lnTo>
                    <a:pt x="603338" y="154559"/>
                  </a:lnTo>
                  <a:lnTo>
                    <a:pt x="603338" y="1455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4508766"/>
            <a:ext cx="148005" cy="14799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129574" y="4427207"/>
            <a:ext cx="2272030" cy="311785"/>
            <a:chOff x="2129574" y="4427207"/>
            <a:chExt cx="2272030" cy="311785"/>
          </a:xfrm>
        </p:grpSpPr>
        <p:sp>
          <p:nvSpPr>
            <p:cNvPr id="53" name="object 53"/>
            <p:cNvSpPr/>
            <p:nvPr/>
          </p:nvSpPr>
          <p:spPr>
            <a:xfrm>
              <a:off x="2129574" y="443867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558" y="4527549"/>
              <a:ext cx="205206" cy="21080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794558" y="4427207"/>
              <a:ext cx="262890" cy="311785"/>
            </a:xfrm>
            <a:custGeom>
              <a:avLst/>
              <a:gdLst/>
              <a:ahLst/>
              <a:cxnLst/>
              <a:rect l="l" t="t" r="r" b="b"/>
              <a:pathLst>
                <a:path w="262889" h="311785">
                  <a:moveTo>
                    <a:pt x="129933" y="277787"/>
                  </a:moveTo>
                  <a:lnTo>
                    <a:pt x="126492" y="269557"/>
                  </a:lnTo>
                  <a:lnTo>
                    <a:pt x="117894" y="274193"/>
                  </a:lnTo>
                  <a:lnTo>
                    <a:pt x="113588" y="275577"/>
                  </a:lnTo>
                  <a:lnTo>
                    <a:pt x="106705" y="275577"/>
                  </a:lnTo>
                  <a:lnTo>
                    <a:pt x="94005" y="274180"/>
                  </a:lnTo>
                  <a:lnTo>
                    <a:pt x="85788" y="269494"/>
                  </a:lnTo>
                  <a:lnTo>
                    <a:pt x="81356" y="260858"/>
                  </a:lnTo>
                  <a:lnTo>
                    <a:pt x="80035" y="247573"/>
                  </a:lnTo>
                  <a:lnTo>
                    <a:pt x="80035" y="145008"/>
                  </a:lnTo>
                  <a:lnTo>
                    <a:pt x="125641" y="145008"/>
                  </a:lnTo>
                  <a:lnTo>
                    <a:pt x="129082" y="117005"/>
                  </a:lnTo>
                  <a:lnTo>
                    <a:pt x="80035" y="119595"/>
                  </a:lnTo>
                  <a:lnTo>
                    <a:pt x="80035" y="94602"/>
                  </a:lnTo>
                  <a:lnTo>
                    <a:pt x="80289" y="78854"/>
                  </a:lnTo>
                  <a:lnTo>
                    <a:pt x="81165" y="64820"/>
                  </a:lnTo>
                  <a:lnTo>
                    <a:pt x="82753" y="51041"/>
                  </a:lnTo>
                  <a:lnTo>
                    <a:pt x="85191" y="35991"/>
                  </a:lnTo>
                  <a:lnTo>
                    <a:pt x="79171" y="31661"/>
                  </a:lnTo>
                  <a:lnTo>
                    <a:pt x="66789" y="37350"/>
                  </a:lnTo>
                  <a:lnTo>
                    <a:pt x="54698" y="42456"/>
                  </a:lnTo>
                  <a:lnTo>
                    <a:pt x="41719" y="47548"/>
                  </a:lnTo>
                  <a:lnTo>
                    <a:pt x="26670" y="53213"/>
                  </a:lnTo>
                  <a:lnTo>
                    <a:pt x="27495" y="67576"/>
                  </a:lnTo>
                  <a:lnTo>
                    <a:pt x="28028" y="78028"/>
                  </a:lnTo>
                  <a:lnTo>
                    <a:pt x="28321" y="85979"/>
                  </a:lnTo>
                  <a:lnTo>
                    <a:pt x="28409" y="92837"/>
                  </a:lnTo>
                  <a:lnTo>
                    <a:pt x="28409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46" y="144945"/>
                  </a:lnTo>
                  <a:lnTo>
                    <a:pt x="27546" y="256476"/>
                  </a:lnTo>
                  <a:lnTo>
                    <a:pt x="30607" y="281203"/>
                  </a:lnTo>
                  <a:lnTo>
                    <a:pt x="40182" y="298196"/>
                  </a:lnTo>
                  <a:lnTo>
                    <a:pt x="56756" y="308013"/>
                  </a:lnTo>
                  <a:lnTo>
                    <a:pt x="80886" y="311162"/>
                  </a:lnTo>
                  <a:lnTo>
                    <a:pt x="90335" y="310616"/>
                  </a:lnTo>
                  <a:lnTo>
                    <a:pt x="98412" y="309054"/>
                  </a:lnTo>
                  <a:lnTo>
                    <a:pt x="104711" y="306603"/>
                  </a:lnTo>
                  <a:lnTo>
                    <a:pt x="108851" y="303364"/>
                  </a:lnTo>
                  <a:lnTo>
                    <a:pt x="129933" y="277787"/>
                  </a:lnTo>
                  <a:close/>
                </a:path>
                <a:path w="262889" h="311785">
                  <a:moveTo>
                    <a:pt x="236029" y="32397"/>
                  </a:moveTo>
                  <a:lnTo>
                    <a:pt x="233527" y="19875"/>
                  </a:lnTo>
                  <a:lnTo>
                    <a:pt x="226720" y="9563"/>
                  </a:lnTo>
                  <a:lnTo>
                    <a:pt x="216598" y="2578"/>
                  </a:lnTo>
                  <a:lnTo>
                    <a:pt x="204190" y="0"/>
                  </a:lnTo>
                  <a:lnTo>
                    <a:pt x="191262" y="2451"/>
                  </a:lnTo>
                  <a:lnTo>
                    <a:pt x="180886" y="9182"/>
                  </a:lnTo>
                  <a:lnTo>
                    <a:pt x="173990" y="19329"/>
                  </a:lnTo>
                  <a:lnTo>
                    <a:pt x="171488" y="31965"/>
                  </a:lnTo>
                  <a:lnTo>
                    <a:pt x="173977" y="44754"/>
                  </a:lnTo>
                  <a:lnTo>
                    <a:pt x="180924" y="55245"/>
                  </a:lnTo>
                  <a:lnTo>
                    <a:pt x="191122" y="62230"/>
                  </a:lnTo>
                  <a:lnTo>
                    <a:pt x="203758" y="64795"/>
                  </a:lnTo>
                  <a:lnTo>
                    <a:pt x="216242" y="62230"/>
                  </a:lnTo>
                  <a:lnTo>
                    <a:pt x="226504" y="55245"/>
                  </a:lnTo>
                  <a:lnTo>
                    <a:pt x="233464" y="44945"/>
                  </a:lnTo>
                  <a:lnTo>
                    <a:pt x="236029" y="32397"/>
                  </a:lnTo>
                  <a:close/>
                </a:path>
                <a:path w="262889" h="311785">
                  <a:moveTo>
                    <a:pt x="262267" y="288290"/>
                  </a:moveTo>
                  <a:lnTo>
                    <a:pt x="231711" y="259956"/>
                  </a:lnTo>
                  <a:lnTo>
                    <a:pt x="231711" y="102958"/>
                  </a:lnTo>
                  <a:lnTo>
                    <a:pt x="227418" y="100342"/>
                  </a:lnTo>
                  <a:lnTo>
                    <a:pt x="187452" y="112953"/>
                  </a:lnTo>
                  <a:lnTo>
                    <a:pt x="155143" y="118491"/>
                  </a:lnTo>
                  <a:lnTo>
                    <a:pt x="153847" y="118491"/>
                  </a:lnTo>
                  <a:lnTo>
                    <a:pt x="151701" y="118935"/>
                  </a:lnTo>
                  <a:lnTo>
                    <a:pt x="148691" y="119380"/>
                  </a:lnTo>
                  <a:lnTo>
                    <a:pt x="148691" y="134620"/>
                  </a:lnTo>
                  <a:lnTo>
                    <a:pt x="168059" y="135928"/>
                  </a:lnTo>
                  <a:lnTo>
                    <a:pt x="173977" y="137426"/>
                  </a:lnTo>
                  <a:lnTo>
                    <a:pt x="177355" y="141782"/>
                  </a:lnTo>
                  <a:lnTo>
                    <a:pt x="178879" y="150723"/>
                  </a:lnTo>
                  <a:lnTo>
                    <a:pt x="179247" y="165976"/>
                  </a:lnTo>
                  <a:lnTo>
                    <a:pt x="179247" y="259956"/>
                  </a:lnTo>
                  <a:lnTo>
                    <a:pt x="148691" y="288290"/>
                  </a:lnTo>
                  <a:lnTo>
                    <a:pt x="148691" y="304800"/>
                  </a:lnTo>
                  <a:lnTo>
                    <a:pt x="200710" y="303593"/>
                  </a:lnTo>
                  <a:lnTo>
                    <a:pt x="212839" y="303593"/>
                  </a:lnTo>
                  <a:lnTo>
                    <a:pt x="262267" y="304800"/>
                  </a:lnTo>
                  <a:lnTo>
                    <a:pt x="262267" y="303593"/>
                  </a:lnTo>
                  <a:lnTo>
                    <a:pt x="262267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76867" y="4533277"/>
              <a:ext cx="229730" cy="19874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28085" y="4528807"/>
              <a:ext cx="188455" cy="20953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534981" y="442720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60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748" y="4527549"/>
              <a:ext cx="205206" cy="21080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61574" y="4528820"/>
              <a:ext cx="242227" cy="2032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408" y="4535157"/>
              <a:ext cx="67106" cy="200672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4951056"/>
            <a:ext cx="98666" cy="9866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420111" y="4900929"/>
            <a:ext cx="1259459" cy="20447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192769" y="5278716"/>
            <a:ext cx="98666" cy="98666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421851" y="5228424"/>
            <a:ext cx="523240" cy="205104"/>
          </a:xfrm>
          <a:custGeom>
            <a:avLst/>
            <a:gdLst/>
            <a:ahLst/>
            <a:cxnLst/>
            <a:rect l="l" t="t" r="r" b="b"/>
            <a:pathLst>
              <a:path w="523239" h="205104">
                <a:moveTo>
                  <a:pt x="147408" y="863"/>
                </a:moveTo>
                <a:lnTo>
                  <a:pt x="137756" y="495"/>
                </a:lnTo>
                <a:lnTo>
                  <a:pt x="129273" y="228"/>
                </a:lnTo>
                <a:lnTo>
                  <a:pt x="121119" y="63"/>
                </a:lnTo>
                <a:lnTo>
                  <a:pt x="112433" y="0"/>
                </a:lnTo>
                <a:lnTo>
                  <a:pt x="81749" y="0"/>
                </a:lnTo>
                <a:lnTo>
                  <a:pt x="71932" y="342"/>
                </a:lnTo>
                <a:lnTo>
                  <a:pt x="63525" y="508"/>
                </a:lnTo>
                <a:lnTo>
                  <a:pt x="56413" y="571"/>
                </a:lnTo>
                <a:lnTo>
                  <a:pt x="45008" y="571"/>
                </a:lnTo>
                <a:lnTo>
                  <a:pt x="37922" y="520"/>
                </a:lnTo>
                <a:lnTo>
                  <a:pt x="0" y="139"/>
                </a:lnTo>
                <a:lnTo>
                  <a:pt x="0" y="9029"/>
                </a:lnTo>
                <a:lnTo>
                  <a:pt x="28397" y="35636"/>
                </a:lnTo>
                <a:lnTo>
                  <a:pt x="28397" y="164033"/>
                </a:lnTo>
                <a:lnTo>
                  <a:pt x="0" y="190639"/>
                </a:lnTo>
                <a:lnTo>
                  <a:pt x="0" y="199529"/>
                </a:lnTo>
                <a:lnTo>
                  <a:pt x="11582" y="198983"/>
                </a:lnTo>
                <a:lnTo>
                  <a:pt x="21678" y="198577"/>
                </a:lnTo>
                <a:lnTo>
                  <a:pt x="31407" y="198348"/>
                </a:lnTo>
                <a:lnTo>
                  <a:pt x="41859" y="198259"/>
                </a:lnTo>
                <a:lnTo>
                  <a:pt x="52362" y="198348"/>
                </a:lnTo>
                <a:lnTo>
                  <a:pt x="62191" y="198589"/>
                </a:lnTo>
                <a:lnTo>
                  <a:pt x="72390" y="198983"/>
                </a:lnTo>
                <a:lnTo>
                  <a:pt x="84035" y="199529"/>
                </a:lnTo>
                <a:lnTo>
                  <a:pt x="84035" y="190639"/>
                </a:lnTo>
                <a:lnTo>
                  <a:pt x="55638" y="164147"/>
                </a:lnTo>
                <a:lnTo>
                  <a:pt x="55638" y="105206"/>
                </a:lnTo>
                <a:lnTo>
                  <a:pt x="61823" y="104825"/>
                </a:lnTo>
                <a:lnTo>
                  <a:pt x="68580" y="104546"/>
                </a:lnTo>
                <a:lnTo>
                  <a:pt x="76238" y="104381"/>
                </a:lnTo>
                <a:lnTo>
                  <a:pt x="85178" y="104317"/>
                </a:lnTo>
                <a:lnTo>
                  <a:pt x="98729" y="104495"/>
                </a:lnTo>
                <a:lnTo>
                  <a:pt x="123050" y="131178"/>
                </a:lnTo>
                <a:lnTo>
                  <a:pt x="131648" y="131178"/>
                </a:lnTo>
                <a:lnTo>
                  <a:pt x="130886" y="107200"/>
                </a:lnTo>
                <a:lnTo>
                  <a:pt x="130797" y="102755"/>
                </a:lnTo>
                <a:lnTo>
                  <a:pt x="130784" y="99339"/>
                </a:lnTo>
                <a:lnTo>
                  <a:pt x="130797" y="96240"/>
                </a:lnTo>
                <a:lnTo>
                  <a:pt x="130886" y="91744"/>
                </a:lnTo>
                <a:lnTo>
                  <a:pt x="131648" y="66065"/>
                </a:lnTo>
                <a:lnTo>
                  <a:pt x="123050" y="66065"/>
                </a:lnTo>
                <a:lnTo>
                  <a:pt x="87198" y="91592"/>
                </a:lnTo>
                <a:lnTo>
                  <a:pt x="78549" y="91541"/>
                </a:lnTo>
                <a:lnTo>
                  <a:pt x="70561" y="91389"/>
                </a:lnTo>
                <a:lnTo>
                  <a:pt x="62992" y="91122"/>
                </a:lnTo>
                <a:lnTo>
                  <a:pt x="55651" y="90741"/>
                </a:lnTo>
                <a:lnTo>
                  <a:pt x="55651" y="14986"/>
                </a:lnTo>
                <a:lnTo>
                  <a:pt x="61683" y="13804"/>
                </a:lnTo>
                <a:lnTo>
                  <a:pt x="67868" y="13119"/>
                </a:lnTo>
                <a:lnTo>
                  <a:pt x="75603" y="12801"/>
                </a:lnTo>
                <a:lnTo>
                  <a:pt x="86334" y="12712"/>
                </a:lnTo>
                <a:lnTo>
                  <a:pt x="96939" y="13017"/>
                </a:lnTo>
                <a:lnTo>
                  <a:pt x="132791" y="19697"/>
                </a:lnTo>
                <a:lnTo>
                  <a:pt x="132791" y="44246"/>
                </a:lnTo>
                <a:lnTo>
                  <a:pt x="142836" y="44246"/>
                </a:lnTo>
                <a:lnTo>
                  <a:pt x="143103" y="32016"/>
                </a:lnTo>
                <a:lnTo>
                  <a:pt x="143941" y="20853"/>
                </a:lnTo>
                <a:lnTo>
                  <a:pt x="145364" y="10541"/>
                </a:lnTo>
                <a:lnTo>
                  <a:pt x="147408" y="863"/>
                </a:lnTo>
                <a:close/>
              </a:path>
              <a:path w="523239" h="205104">
                <a:moveTo>
                  <a:pt x="282206" y="118198"/>
                </a:moveTo>
                <a:lnTo>
                  <a:pt x="278384" y="95770"/>
                </a:lnTo>
                <a:lnTo>
                  <a:pt x="267576" y="78574"/>
                </a:lnTo>
                <a:lnTo>
                  <a:pt x="258381" y="72555"/>
                </a:lnTo>
                <a:lnTo>
                  <a:pt x="256667" y="71437"/>
                </a:lnTo>
                <a:lnTo>
                  <a:pt x="256667" y="121234"/>
                </a:lnTo>
                <a:lnTo>
                  <a:pt x="239725" y="121869"/>
                </a:lnTo>
                <a:lnTo>
                  <a:pt x="238887" y="121869"/>
                </a:lnTo>
                <a:lnTo>
                  <a:pt x="231825" y="122034"/>
                </a:lnTo>
                <a:lnTo>
                  <a:pt x="215938" y="122034"/>
                </a:lnTo>
                <a:lnTo>
                  <a:pt x="210756" y="121869"/>
                </a:lnTo>
                <a:lnTo>
                  <a:pt x="209092" y="121869"/>
                </a:lnTo>
                <a:lnTo>
                  <a:pt x="198729" y="121234"/>
                </a:lnTo>
                <a:lnTo>
                  <a:pt x="188404" y="120357"/>
                </a:lnTo>
                <a:lnTo>
                  <a:pt x="188455" y="118198"/>
                </a:lnTo>
                <a:lnTo>
                  <a:pt x="188531" y="115430"/>
                </a:lnTo>
                <a:lnTo>
                  <a:pt x="188633" y="111429"/>
                </a:lnTo>
                <a:lnTo>
                  <a:pt x="215417" y="73977"/>
                </a:lnTo>
                <a:lnTo>
                  <a:pt x="225399" y="72555"/>
                </a:lnTo>
                <a:lnTo>
                  <a:pt x="234861" y="72555"/>
                </a:lnTo>
                <a:lnTo>
                  <a:pt x="255752" y="108610"/>
                </a:lnTo>
                <a:lnTo>
                  <a:pt x="256603" y="120357"/>
                </a:lnTo>
                <a:lnTo>
                  <a:pt x="256667" y="121234"/>
                </a:lnTo>
                <a:lnTo>
                  <a:pt x="256667" y="71437"/>
                </a:lnTo>
                <a:lnTo>
                  <a:pt x="250748" y="67564"/>
                </a:lnTo>
                <a:lnTo>
                  <a:pt x="228866" y="63677"/>
                </a:lnTo>
                <a:lnTo>
                  <a:pt x="220611" y="64389"/>
                </a:lnTo>
                <a:lnTo>
                  <a:pt x="179082" y="85471"/>
                </a:lnTo>
                <a:lnTo>
                  <a:pt x="161188" y="135763"/>
                </a:lnTo>
                <a:lnTo>
                  <a:pt x="161975" y="148869"/>
                </a:lnTo>
                <a:lnTo>
                  <a:pt x="183197" y="190677"/>
                </a:lnTo>
                <a:lnTo>
                  <a:pt x="225425" y="204647"/>
                </a:lnTo>
                <a:lnTo>
                  <a:pt x="233400" y="204203"/>
                </a:lnTo>
                <a:lnTo>
                  <a:pt x="272173" y="189992"/>
                </a:lnTo>
                <a:lnTo>
                  <a:pt x="272554" y="189395"/>
                </a:lnTo>
                <a:lnTo>
                  <a:pt x="273316" y="188239"/>
                </a:lnTo>
                <a:lnTo>
                  <a:pt x="279044" y="178269"/>
                </a:lnTo>
                <a:lnTo>
                  <a:pt x="275323" y="175348"/>
                </a:lnTo>
                <a:lnTo>
                  <a:pt x="263486" y="182333"/>
                </a:lnTo>
                <a:lnTo>
                  <a:pt x="254419" y="186639"/>
                </a:lnTo>
                <a:lnTo>
                  <a:pt x="246481" y="188798"/>
                </a:lnTo>
                <a:lnTo>
                  <a:pt x="238036" y="189395"/>
                </a:lnTo>
                <a:lnTo>
                  <a:pt x="224701" y="187871"/>
                </a:lnTo>
                <a:lnTo>
                  <a:pt x="192392" y="159715"/>
                </a:lnTo>
                <a:lnTo>
                  <a:pt x="187845" y="132257"/>
                </a:lnTo>
                <a:lnTo>
                  <a:pt x="229717" y="132257"/>
                </a:lnTo>
                <a:lnTo>
                  <a:pt x="243382" y="132080"/>
                </a:lnTo>
                <a:lnTo>
                  <a:pt x="255663" y="131432"/>
                </a:lnTo>
                <a:lnTo>
                  <a:pt x="267944" y="130200"/>
                </a:lnTo>
                <a:lnTo>
                  <a:pt x="281635" y="128244"/>
                </a:lnTo>
                <a:lnTo>
                  <a:pt x="281927" y="124231"/>
                </a:lnTo>
                <a:lnTo>
                  <a:pt x="282155" y="122034"/>
                </a:lnTo>
                <a:lnTo>
                  <a:pt x="282206" y="118198"/>
                </a:lnTo>
                <a:close/>
              </a:path>
              <a:path w="523239" h="205104">
                <a:moveTo>
                  <a:pt x="522617" y="66560"/>
                </a:moveTo>
                <a:lnTo>
                  <a:pt x="501459" y="67322"/>
                </a:lnTo>
                <a:lnTo>
                  <a:pt x="497522" y="67411"/>
                </a:lnTo>
                <a:lnTo>
                  <a:pt x="494512" y="67424"/>
                </a:lnTo>
                <a:lnTo>
                  <a:pt x="491490" y="67411"/>
                </a:lnTo>
                <a:lnTo>
                  <a:pt x="487553" y="67322"/>
                </a:lnTo>
                <a:lnTo>
                  <a:pt x="466394" y="66560"/>
                </a:lnTo>
                <a:lnTo>
                  <a:pt x="466394" y="74625"/>
                </a:lnTo>
                <a:lnTo>
                  <a:pt x="476161" y="75209"/>
                </a:lnTo>
                <a:lnTo>
                  <a:pt x="483336" y="75501"/>
                </a:lnTo>
                <a:lnTo>
                  <a:pt x="487349" y="78955"/>
                </a:lnTo>
                <a:lnTo>
                  <a:pt x="487349" y="87312"/>
                </a:lnTo>
                <a:lnTo>
                  <a:pt x="486778" y="90766"/>
                </a:lnTo>
                <a:lnTo>
                  <a:pt x="485343" y="94513"/>
                </a:lnTo>
                <a:lnTo>
                  <a:pt x="471004" y="134861"/>
                </a:lnTo>
                <a:lnTo>
                  <a:pt x="469163" y="139801"/>
                </a:lnTo>
                <a:lnTo>
                  <a:pt x="466699" y="146253"/>
                </a:lnTo>
                <a:lnTo>
                  <a:pt x="457238" y="170586"/>
                </a:lnTo>
                <a:lnTo>
                  <a:pt x="424256" y="87020"/>
                </a:lnTo>
                <a:lnTo>
                  <a:pt x="420243" y="77228"/>
                </a:lnTo>
                <a:lnTo>
                  <a:pt x="418236" y="71462"/>
                </a:lnTo>
                <a:lnTo>
                  <a:pt x="415937" y="63665"/>
                </a:lnTo>
                <a:lnTo>
                  <a:pt x="409321" y="63665"/>
                </a:lnTo>
                <a:lnTo>
                  <a:pt x="394766" y="97650"/>
                </a:lnTo>
                <a:lnTo>
                  <a:pt x="384365" y="121780"/>
                </a:lnTo>
                <a:lnTo>
                  <a:pt x="375031" y="143141"/>
                </a:lnTo>
                <a:lnTo>
                  <a:pt x="363715" y="168846"/>
                </a:lnTo>
                <a:lnTo>
                  <a:pt x="339623" y="89319"/>
                </a:lnTo>
                <a:lnTo>
                  <a:pt x="338759" y="86728"/>
                </a:lnTo>
                <a:lnTo>
                  <a:pt x="338467" y="84416"/>
                </a:lnTo>
                <a:lnTo>
                  <a:pt x="338467" y="77787"/>
                </a:lnTo>
                <a:lnTo>
                  <a:pt x="342201" y="75488"/>
                </a:lnTo>
                <a:lnTo>
                  <a:pt x="349377" y="75196"/>
                </a:lnTo>
                <a:lnTo>
                  <a:pt x="360845" y="74612"/>
                </a:lnTo>
                <a:lnTo>
                  <a:pt x="360845" y="66548"/>
                </a:lnTo>
                <a:lnTo>
                  <a:pt x="335280" y="67310"/>
                </a:lnTo>
                <a:lnTo>
                  <a:pt x="330466" y="67398"/>
                </a:lnTo>
                <a:lnTo>
                  <a:pt x="326720" y="67424"/>
                </a:lnTo>
                <a:lnTo>
                  <a:pt x="322948" y="67398"/>
                </a:lnTo>
                <a:lnTo>
                  <a:pt x="318147" y="67310"/>
                </a:lnTo>
                <a:lnTo>
                  <a:pt x="292595" y="66548"/>
                </a:lnTo>
                <a:lnTo>
                  <a:pt x="292595" y="74612"/>
                </a:lnTo>
                <a:lnTo>
                  <a:pt x="319544" y="104013"/>
                </a:lnTo>
                <a:lnTo>
                  <a:pt x="348805" y="200825"/>
                </a:lnTo>
                <a:lnTo>
                  <a:pt x="362280" y="200825"/>
                </a:lnTo>
                <a:lnTo>
                  <a:pt x="390385" y="134505"/>
                </a:lnTo>
                <a:lnTo>
                  <a:pt x="391807" y="131038"/>
                </a:lnTo>
                <a:lnTo>
                  <a:pt x="394957" y="124117"/>
                </a:lnTo>
                <a:lnTo>
                  <a:pt x="399567" y="114325"/>
                </a:lnTo>
                <a:lnTo>
                  <a:pt x="405307" y="102209"/>
                </a:lnTo>
                <a:lnTo>
                  <a:pt x="444309" y="200837"/>
                </a:lnTo>
                <a:lnTo>
                  <a:pt x="457504" y="200837"/>
                </a:lnTo>
                <a:lnTo>
                  <a:pt x="459511" y="194792"/>
                </a:lnTo>
                <a:lnTo>
                  <a:pt x="461810" y="188163"/>
                </a:lnTo>
                <a:lnTo>
                  <a:pt x="464108" y="181825"/>
                </a:lnTo>
                <a:lnTo>
                  <a:pt x="468426" y="169189"/>
                </a:lnTo>
                <a:lnTo>
                  <a:pt x="496811" y="100279"/>
                </a:lnTo>
                <a:lnTo>
                  <a:pt x="522617" y="74625"/>
                </a:lnTo>
                <a:lnTo>
                  <a:pt x="522617" y="665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81540" y="4890833"/>
            <a:ext cx="1605203" cy="542239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2958960" y="5292089"/>
            <a:ext cx="237490" cy="141605"/>
          </a:xfrm>
          <a:custGeom>
            <a:avLst/>
            <a:gdLst/>
            <a:ahLst/>
            <a:cxnLst/>
            <a:rect l="l" t="t" r="r" b="b"/>
            <a:pathLst>
              <a:path w="237489" h="141604">
                <a:moveTo>
                  <a:pt x="121018" y="54533"/>
                </a:moveTo>
                <a:lnTo>
                  <a:pt x="117195" y="32105"/>
                </a:lnTo>
                <a:lnTo>
                  <a:pt x="106387" y="14909"/>
                </a:lnTo>
                <a:lnTo>
                  <a:pt x="97193" y="8890"/>
                </a:lnTo>
                <a:lnTo>
                  <a:pt x="95478" y="7772"/>
                </a:lnTo>
                <a:lnTo>
                  <a:pt x="95478" y="57569"/>
                </a:lnTo>
                <a:lnTo>
                  <a:pt x="78536" y="58204"/>
                </a:lnTo>
                <a:lnTo>
                  <a:pt x="77698" y="58204"/>
                </a:lnTo>
                <a:lnTo>
                  <a:pt x="70637" y="58369"/>
                </a:lnTo>
                <a:lnTo>
                  <a:pt x="54749" y="58369"/>
                </a:lnTo>
                <a:lnTo>
                  <a:pt x="49568" y="58204"/>
                </a:lnTo>
                <a:lnTo>
                  <a:pt x="47904" y="58204"/>
                </a:lnTo>
                <a:lnTo>
                  <a:pt x="37541" y="57569"/>
                </a:lnTo>
                <a:lnTo>
                  <a:pt x="27216" y="56692"/>
                </a:lnTo>
                <a:lnTo>
                  <a:pt x="27266" y="54533"/>
                </a:lnTo>
                <a:lnTo>
                  <a:pt x="27343" y="51765"/>
                </a:lnTo>
                <a:lnTo>
                  <a:pt x="27444" y="47764"/>
                </a:lnTo>
                <a:lnTo>
                  <a:pt x="54229" y="10312"/>
                </a:lnTo>
                <a:lnTo>
                  <a:pt x="64211" y="8890"/>
                </a:lnTo>
                <a:lnTo>
                  <a:pt x="73672" y="8890"/>
                </a:lnTo>
                <a:lnTo>
                  <a:pt x="94564" y="44945"/>
                </a:lnTo>
                <a:lnTo>
                  <a:pt x="95415" y="56692"/>
                </a:lnTo>
                <a:lnTo>
                  <a:pt x="95478" y="57569"/>
                </a:lnTo>
                <a:lnTo>
                  <a:pt x="95478" y="7772"/>
                </a:lnTo>
                <a:lnTo>
                  <a:pt x="89560" y="3898"/>
                </a:lnTo>
                <a:lnTo>
                  <a:pt x="67678" y="12"/>
                </a:lnTo>
                <a:lnTo>
                  <a:pt x="59423" y="723"/>
                </a:lnTo>
                <a:lnTo>
                  <a:pt x="17894" y="21805"/>
                </a:lnTo>
                <a:lnTo>
                  <a:pt x="0" y="72097"/>
                </a:lnTo>
                <a:lnTo>
                  <a:pt x="787" y="85204"/>
                </a:lnTo>
                <a:lnTo>
                  <a:pt x="22009" y="127012"/>
                </a:lnTo>
                <a:lnTo>
                  <a:pt x="64236" y="140982"/>
                </a:lnTo>
                <a:lnTo>
                  <a:pt x="72212" y="140538"/>
                </a:lnTo>
                <a:lnTo>
                  <a:pt x="110985" y="126326"/>
                </a:lnTo>
                <a:lnTo>
                  <a:pt x="111366" y="125730"/>
                </a:lnTo>
                <a:lnTo>
                  <a:pt x="112128" y="124574"/>
                </a:lnTo>
                <a:lnTo>
                  <a:pt x="117856" y="114604"/>
                </a:lnTo>
                <a:lnTo>
                  <a:pt x="114134" y="111683"/>
                </a:lnTo>
                <a:lnTo>
                  <a:pt x="102298" y="118668"/>
                </a:lnTo>
                <a:lnTo>
                  <a:pt x="93230" y="122974"/>
                </a:lnTo>
                <a:lnTo>
                  <a:pt x="85293" y="125133"/>
                </a:lnTo>
                <a:lnTo>
                  <a:pt x="76847" y="125730"/>
                </a:lnTo>
                <a:lnTo>
                  <a:pt x="63512" y="124206"/>
                </a:lnTo>
                <a:lnTo>
                  <a:pt x="31203" y="96050"/>
                </a:lnTo>
                <a:lnTo>
                  <a:pt x="26657" y="68592"/>
                </a:lnTo>
                <a:lnTo>
                  <a:pt x="68529" y="68592"/>
                </a:lnTo>
                <a:lnTo>
                  <a:pt x="82194" y="68414"/>
                </a:lnTo>
                <a:lnTo>
                  <a:pt x="94475" y="67767"/>
                </a:lnTo>
                <a:lnTo>
                  <a:pt x="106756" y="66535"/>
                </a:lnTo>
                <a:lnTo>
                  <a:pt x="120446" y="64579"/>
                </a:lnTo>
                <a:lnTo>
                  <a:pt x="120738" y="60566"/>
                </a:lnTo>
                <a:lnTo>
                  <a:pt x="120967" y="58369"/>
                </a:lnTo>
                <a:lnTo>
                  <a:pt x="121018" y="54533"/>
                </a:lnTo>
                <a:close/>
              </a:path>
              <a:path w="237489" h="141604">
                <a:moveTo>
                  <a:pt x="236943" y="3175"/>
                </a:moveTo>
                <a:lnTo>
                  <a:pt x="233794" y="1155"/>
                </a:lnTo>
                <a:lnTo>
                  <a:pt x="228638" y="0"/>
                </a:lnTo>
                <a:lnTo>
                  <a:pt x="223481" y="0"/>
                </a:lnTo>
                <a:lnTo>
                  <a:pt x="183603" y="30797"/>
                </a:lnTo>
                <a:lnTo>
                  <a:pt x="183603" y="1155"/>
                </a:lnTo>
                <a:lnTo>
                  <a:pt x="181038" y="0"/>
                </a:lnTo>
                <a:lnTo>
                  <a:pt x="170002" y="4152"/>
                </a:lnTo>
                <a:lnTo>
                  <a:pt x="158877" y="7518"/>
                </a:lnTo>
                <a:lnTo>
                  <a:pt x="147637" y="10083"/>
                </a:lnTo>
                <a:lnTo>
                  <a:pt x="136296" y="11798"/>
                </a:lnTo>
                <a:lnTo>
                  <a:pt x="136271" y="19837"/>
                </a:lnTo>
                <a:lnTo>
                  <a:pt x="158369" y="19837"/>
                </a:lnTo>
                <a:lnTo>
                  <a:pt x="159524" y="21844"/>
                </a:lnTo>
                <a:lnTo>
                  <a:pt x="159524" y="123545"/>
                </a:lnTo>
                <a:lnTo>
                  <a:pt x="158661" y="125552"/>
                </a:lnTo>
                <a:lnTo>
                  <a:pt x="148907" y="126136"/>
                </a:lnTo>
                <a:lnTo>
                  <a:pt x="135712" y="127000"/>
                </a:lnTo>
                <a:lnTo>
                  <a:pt x="135712" y="135890"/>
                </a:lnTo>
                <a:lnTo>
                  <a:pt x="158394" y="134937"/>
                </a:lnTo>
                <a:lnTo>
                  <a:pt x="165354" y="134708"/>
                </a:lnTo>
                <a:lnTo>
                  <a:pt x="170992" y="134620"/>
                </a:lnTo>
                <a:lnTo>
                  <a:pt x="174853" y="134645"/>
                </a:lnTo>
                <a:lnTo>
                  <a:pt x="180416" y="134785"/>
                </a:lnTo>
                <a:lnTo>
                  <a:pt x="191516" y="135166"/>
                </a:lnTo>
                <a:lnTo>
                  <a:pt x="212001" y="135890"/>
                </a:lnTo>
                <a:lnTo>
                  <a:pt x="212001" y="127000"/>
                </a:lnTo>
                <a:lnTo>
                  <a:pt x="197091" y="126136"/>
                </a:lnTo>
                <a:lnTo>
                  <a:pt x="184188" y="125272"/>
                </a:lnTo>
                <a:lnTo>
                  <a:pt x="183603" y="124409"/>
                </a:lnTo>
                <a:lnTo>
                  <a:pt x="183603" y="55841"/>
                </a:lnTo>
                <a:lnTo>
                  <a:pt x="185623" y="43599"/>
                </a:lnTo>
                <a:lnTo>
                  <a:pt x="191096" y="33515"/>
                </a:lnTo>
                <a:lnTo>
                  <a:pt x="199212" y="26670"/>
                </a:lnTo>
                <a:lnTo>
                  <a:pt x="209143" y="24142"/>
                </a:lnTo>
                <a:lnTo>
                  <a:pt x="217754" y="24142"/>
                </a:lnTo>
                <a:lnTo>
                  <a:pt x="223774" y="28270"/>
                </a:lnTo>
                <a:lnTo>
                  <a:pt x="228346" y="37680"/>
                </a:lnTo>
                <a:lnTo>
                  <a:pt x="234378" y="37680"/>
                </a:lnTo>
                <a:lnTo>
                  <a:pt x="236943" y="31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2775" y="1470812"/>
            <a:ext cx="2237740" cy="525780"/>
          </a:xfrm>
          <a:custGeom>
            <a:avLst/>
            <a:gdLst/>
            <a:ahLst/>
            <a:cxnLst/>
            <a:rect l="l" t="t" r="r" b="b"/>
            <a:pathLst>
              <a:path w="2237740" h="525780">
                <a:moveTo>
                  <a:pt x="395325" y="368706"/>
                </a:moveTo>
                <a:lnTo>
                  <a:pt x="382422" y="367093"/>
                </a:lnTo>
                <a:lnTo>
                  <a:pt x="382168" y="367093"/>
                </a:lnTo>
                <a:lnTo>
                  <a:pt x="371919" y="364629"/>
                </a:lnTo>
                <a:lnTo>
                  <a:pt x="364096" y="360260"/>
                </a:lnTo>
                <a:lnTo>
                  <a:pt x="357784" y="353390"/>
                </a:lnTo>
                <a:lnTo>
                  <a:pt x="352336" y="343433"/>
                </a:lnTo>
                <a:lnTo>
                  <a:pt x="323697" y="276707"/>
                </a:lnTo>
                <a:lnTo>
                  <a:pt x="310603" y="246202"/>
                </a:lnTo>
                <a:lnTo>
                  <a:pt x="252018" y="109715"/>
                </a:lnTo>
                <a:lnTo>
                  <a:pt x="227596" y="52806"/>
                </a:lnTo>
                <a:lnTo>
                  <a:pt x="227596" y="246202"/>
                </a:lnTo>
                <a:lnTo>
                  <a:pt x="117894" y="246202"/>
                </a:lnTo>
                <a:lnTo>
                  <a:pt x="171665" y="109715"/>
                </a:lnTo>
                <a:lnTo>
                  <a:pt x="227596" y="246202"/>
                </a:lnTo>
                <a:lnTo>
                  <a:pt x="227596" y="52806"/>
                </a:lnTo>
                <a:lnTo>
                  <a:pt x="213055" y="18910"/>
                </a:lnTo>
                <a:lnTo>
                  <a:pt x="174866" y="18910"/>
                </a:lnTo>
                <a:lnTo>
                  <a:pt x="169633" y="32778"/>
                </a:lnTo>
                <a:lnTo>
                  <a:pt x="162001" y="53213"/>
                </a:lnTo>
                <a:lnTo>
                  <a:pt x="159804" y="59182"/>
                </a:lnTo>
                <a:lnTo>
                  <a:pt x="154559" y="73545"/>
                </a:lnTo>
                <a:lnTo>
                  <a:pt x="150190" y="85204"/>
                </a:lnTo>
                <a:lnTo>
                  <a:pt x="146710" y="94030"/>
                </a:lnTo>
                <a:lnTo>
                  <a:pt x="144208" y="99936"/>
                </a:lnTo>
                <a:lnTo>
                  <a:pt x="46875" y="334848"/>
                </a:lnTo>
                <a:lnTo>
                  <a:pt x="40055" y="348373"/>
                </a:lnTo>
                <a:lnTo>
                  <a:pt x="39966" y="348551"/>
                </a:lnTo>
                <a:lnTo>
                  <a:pt x="32816" y="358381"/>
                </a:lnTo>
                <a:lnTo>
                  <a:pt x="25158" y="364490"/>
                </a:lnTo>
                <a:lnTo>
                  <a:pt x="16548" y="367093"/>
                </a:lnTo>
                <a:lnTo>
                  <a:pt x="16129" y="367093"/>
                </a:lnTo>
                <a:lnTo>
                  <a:pt x="0" y="368706"/>
                </a:lnTo>
                <a:lnTo>
                  <a:pt x="635" y="368706"/>
                </a:lnTo>
                <a:lnTo>
                  <a:pt x="635" y="388480"/>
                </a:lnTo>
                <a:lnTo>
                  <a:pt x="26644" y="387591"/>
                </a:lnTo>
                <a:lnTo>
                  <a:pt x="31026" y="387235"/>
                </a:lnTo>
                <a:lnTo>
                  <a:pt x="91744" y="387235"/>
                </a:lnTo>
                <a:lnTo>
                  <a:pt x="96291" y="387591"/>
                </a:lnTo>
                <a:lnTo>
                  <a:pt x="122161" y="388480"/>
                </a:lnTo>
                <a:lnTo>
                  <a:pt x="122161" y="387235"/>
                </a:lnTo>
                <a:lnTo>
                  <a:pt x="122161" y="368706"/>
                </a:lnTo>
                <a:lnTo>
                  <a:pt x="86131" y="366560"/>
                </a:lnTo>
                <a:lnTo>
                  <a:pt x="79679" y="359067"/>
                </a:lnTo>
                <a:lnTo>
                  <a:pt x="79679" y="346240"/>
                </a:lnTo>
                <a:lnTo>
                  <a:pt x="80759" y="340893"/>
                </a:lnTo>
                <a:lnTo>
                  <a:pt x="104965" y="276707"/>
                </a:lnTo>
                <a:lnTo>
                  <a:pt x="239953" y="276707"/>
                </a:lnTo>
                <a:lnTo>
                  <a:pt x="264147" y="337680"/>
                </a:lnTo>
                <a:lnTo>
                  <a:pt x="266293" y="343027"/>
                </a:lnTo>
                <a:lnTo>
                  <a:pt x="267373" y="348373"/>
                </a:lnTo>
                <a:lnTo>
                  <a:pt x="267373" y="360667"/>
                </a:lnTo>
                <a:lnTo>
                  <a:pt x="262534" y="366560"/>
                </a:lnTo>
                <a:lnTo>
                  <a:pt x="256616" y="367093"/>
                </a:lnTo>
                <a:lnTo>
                  <a:pt x="228117" y="368706"/>
                </a:lnTo>
                <a:lnTo>
                  <a:pt x="228117" y="388480"/>
                </a:lnTo>
                <a:lnTo>
                  <a:pt x="304939" y="387235"/>
                </a:lnTo>
                <a:lnTo>
                  <a:pt x="314502" y="387235"/>
                </a:lnTo>
                <a:lnTo>
                  <a:pt x="394817" y="388480"/>
                </a:lnTo>
                <a:lnTo>
                  <a:pt x="394817" y="387235"/>
                </a:lnTo>
                <a:lnTo>
                  <a:pt x="394817" y="368706"/>
                </a:lnTo>
                <a:lnTo>
                  <a:pt x="395325" y="368706"/>
                </a:lnTo>
                <a:close/>
              </a:path>
              <a:path w="2237740" h="525780">
                <a:moveTo>
                  <a:pt x="715886" y="368134"/>
                </a:moveTo>
                <a:lnTo>
                  <a:pt x="679450" y="350164"/>
                </a:lnTo>
                <a:lnTo>
                  <a:pt x="679221" y="344170"/>
                </a:lnTo>
                <a:lnTo>
                  <a:pt x="678776" y="332727"/>
                </a:lnTo>
                <a:lnTo>
                  <a:pt x="678764" y="168770"/>
                </a:lnTo>
                <a:lnTo>
                  <a:pt x="678764" y="147332"/>
                </a:lnTo>
                <a:lnTo>
                  <a:pt x="678764" y="3263"/>
                </a:lnTo>
                <a:lnTo>
                  <a:pt x="674458" y="0"/>
                </a:lnTo>
                <a:lnTo>
                  <a:pt x="635736" y="11607"/>
                </a:lnTo>
                <a:lnTo>
                  <a:pt x="623366" y="14909"/>
                </a:lnTo>
                <a:lnTo>
                  <a:pt x="609041" y="17741"/>
                </a:lnTo>
                <a:lnTo>
                  <a:pt x="591794" y="20294"/>
                </a:lnTo>
                <a:lnTo>
                  <a:pt x="570674" y="22682"/>
                </a:lnTo>
                <a:lnTo>
                  <a:pt x="570674" y="41744"/>
                </a:lnTo>
                <a:lnTo>
                  <a:pt x="610603" y="50558"/>
                </a:lnTo>
                <a:lnTo>
                  <a:pt x="613156" y="81280"/>
                </a:lnTo>
                <a:lnTo>
                  <a:pt x="613156" y="147332"/>
                </a:lnTo>
                <a:lnTo>
                  <a:pt x="613156" y="202577"/>
                </a:lnTo>
                <a:lnTo>
                  <a:pt x="613156" y="301282"/>
                </a:lnTo>
                <a:lnTo>
                  <a:pt x="608736" y="318350"/>
                </a:lnTo>
                <a:lnTo>
                  <a:pt x="596811" y="332333"/>
                </a:lnTo>
                <a:lnTo>
                  <a:pt x="579348" y="341807"/>
                </a:lnTo>
                <a:lnTo>
                  <a:pt x="558304" y="345274"/>
                </a:lnTo>
                <a:lnTo>
                  <a:pt x="532434" y="338594"/>
                </a:lnTo>
                <a:lnTo>
                  <a:pt x="512787" y="319532"/>
                </a:lnTo>
                <a:lnTo>
                  <a:pt x="500291" y="289610"/>
                </a:lnTo>
                <a:lnTo>
                  <a:pt x="495922" y="250317"/>
                </a:lnTo>
                <a:lnTo>
                  <a:pt x="499452" y="214718"/>
                </a:lnTo>
                <a:lnTo>
                  <a:pt x="510095" y="189230"/>
                </a:lnTo>
                <a:lnTo>
                  <a:pt x="527913" y="173901"/>
                </a:lnTo>
                <a:lnTo>
                  <a:pt x="552932" y="168770"/>
                </a:lnTo>
                <a:lnTo>
                  <a:pt x="569595" y="170815"/>
                </a:lnTo>
                <a:lnTo>
                  <a:pt x="585063" y="177025"/>
                </a:lnTo>
                <a:lnTo>
                  <a:pt x="599503" y="187566"/>
                </a:lnTo>
                <a:lnTo>
                  <a:pt x="613156" y="202577"/>
                </a:lnTo>
                <a:lnTo>
                  <a:pt x="613156" y="147332"/>
                </a:lnTo>
                <a:lnTo>
                  <a:pt x="569645" y="135013"/>
                </a:lnTo>
                <a:lnTo>
                  <a:pt x="559384" y="134429"/>
                </a:lnTo>
                <a:lnTo>
                  <a:pt x="546760" y="135343"/>
                </a:lnTo>
                <a:lnTo>
                  <a:pt x="473341" y="173621"/>
                </a:lnTo>
                <a:lnTo>
                  <a:pt x="439254" y="212483"/>
                </a:lnTo>
                <a:lnTo>
                  <a:pt x="428167" y="270649"/>
                </a:lnTo>
                <a:lnTo>
                  <a:pt x="435356" y="322592"/>
                </a:lnTo>
                <a:lnTo>
                  <a:pt x="455917" y="362115"/>
                </a:lnTo>
                <a:lnTo>
                  <a:pt x="488327" y="387311"/>
                </a:lnTo>
                <a:lnTo>
                  <a:pt x="488467" y="387311"/>
                </a:lnTo>
                <a:lnTo>
                  <a:pt x="530885" y="396087"/>
                </a:lnTo>
                <a:lnTo>
                  <a:pt x="611809" y="345274"/>
                </a:lnTo>
                <a:lnTo>
                  <a:pt x="613168" y="344170"/>
                </a:lnTo>
                <a:lnTo>
                  <a:pt x="610476" y="384200"/>
                </a:lnTo>
                <a:lnTo>
                  <a:pt x="613168" y="388467"/>
                </a:lnTo>
                <a:lnTo>
                  <a:pt x="654951" y="387311"/>
                </a:lnTo>
                <a:lnTo>
                  <a:pt x="665797" y="387311"/>
                </a:lnTo>
                <a:lnTo>
                  <a:pt x="690613" y="388467"/>
                </a:lnTo>
                <a:lnTo>
                  <a:pt x="715886" y="388467"/>
                </a:lnTo>
                <a:lnTo>
                  <a:pt x="715886" y="387311"/>
                </a:lnTo>
                <a:lnTo>
                  <a:pt x="715886" y="368134"/>
                </a:lnTo>
                <a:close/>
              </a:path>
              <a:path w="2237740" h="525780">
                <a:moveTo>
                  <a:pt x="991552" y="368655"/>
                </a:moveTo>
                <a:lnTo>
                  <a:pt x="975410" y="367055"/>
                </a:lnTo>
                <a:lnTo>
                  <a:pt x="968133" y="364591"/>
                </a:lnTo>
                <a:lnTo>
                  <a:pt x="963637" y="359359"/>
                </a:lnTo>
                <a:lnTo>
                  <a:pt x="961593" y="351167"/>
                </a:lnTo>
                <a:lnTo>
                  <a:pt x="961250" y="349796"/>
                </a:lnTo>
                <a:lnTo>
                  <a:pt x="961212" y="349084"/>
                </a:lnTo>
                <a:lnTo>
                  <a:pt x="960361" y="334657"/>
                </a:lnTo>
                <a:lnTo>
                  <a:pt x="960348" y="323113"/>
                </a:lnTo>
                <a:lnTo>
                  <a:pt x="959942" y="310667"/>
                </a:lnTo>
                <a:lnTo>
                  <a:pt x="959624" y="299859"/>
                </a:lnTo>
                <a:lnTo>
                  <a:pt x="959358" y="288163"/>
                </a:lnTo>
                <a:lnTo>
                  <a:pt x="959446" y="261899"/>
                </a:lnTo>
                <a:lnTo>
                  <a:pt x="959599" y="254330"/>
                </a:lnTo>
                <a:lnTo>
                  <a:pt x="960348" y="226136"/>
                </a:lnTo>
                <a:lnTo>
                  <a:pt x="960882" y="219176"/>
                </a:lnTo>
                <a:lnTo>
                  <a:pt x="960818" y="210273"/>
                </a:lnTo>
                <a:lnTo>
                  <a:pt x="937933" y="154647"/>
                </a:lnTo>
                <a:lnTo>
                  <a:pt x="874242" y="134454"/>
                </a:lnTo>
                <a:lnTo>
                  <a:pt x="857440" y="135572"/>
                </a:lnTo>
                <a:lnTo>
                  <a:pt x="840994" y="138938"/>
                </a:lnTo>
                <a:lnTo>
                  <a:pt x="825055" y="144602"/>
                </a:lnTo>
                <a:lnTo>
                  <a:pt x="809764" y="152615"/>
                </a:lnTo>
                <a:lnTo>
                  <a:pt x="781291" y="169697"/>
                </a:lnTo>
                <a:lnTo>
                  <a:pt x="781291" y="206540"/>
                </a:lnTo>
                <a:lnTo>
                  <a:pt x="797420" y="210273"/>
                </a:lnTo>
                <a:lnTo>
                  <a:pt x="809256" y="183807"/>
                </a:lnTo>
                <a:lnTo>
                  <a:pt x="812761" y="181089"/>
                </a:lnTo>
                <a:lnTo>
                  <a:pt x="820013" y="178714"/>
                </a:lnTo>
                <a:lnTo>
                  <a:pt x="829665" y="177038"/>
                </a:lnTo>
                <a:lnTo>
                  <a:pt x="840447" y="176390"/>
                </a:lnTo>
                <a:lnTo>
                  <a:pt x="863981" y="180098"/>
                </a:lnTo>
                <a:lnTo>
                  <a:pt x="880770" y="191554"/>
                </a:lnTo>
                <a:lnTo>
                  <a:pt x="891108" y="211239"/>
                </a:lnTo>
                <a:lnTo>
                  <a:pt x="895299" y="239661"/>
                </a:lnTo>
                <a:lnTo>
                  <a:pt x="895299" y="261899"/>
                </a:lnTo>
                <a:lnTo>
                  <a:pt x="895299" y="325018"/>
                </a:lnTo>
                <a:lnTo>
                  <a:pt x="886028" y="334657"/>
                </a:lnTo>
                <a:lnTo>
                  <a:pt x="874382" y="342277"/>
                </a:lnTo>
                <a:lnTo>
                  <a:pt x="861644" y="347281"/>
                </a:lnTo>
                <a:lnTo>
                  <a:pt x="849045" y="349084"/>
                </a:lnTo>
                <a:lnTo>
                  <a:pt x="837501" y="346760"/>
                </a:lnTo>
                <a:lnTo>
                  <a:pt x="828878" y="340067"/>
                </a:lnTo>
                <a:lnTo>
                  <a:pt x="823595" y="329666"/>
                </a:lnTo>
                <a:lnTo>
                  <a:pt x="823480" y="329463"/>
                </a:lnTo>
                <a:lnTo>
                  <a:pt x="821626" y="315391"/>
                </a:lnTo>
                <a:lnTo>
                  <a:pt x="823785" y="299859"/>
                </a:lnTo>
                <a:lnTo>
                  <a:pt x="823899" y="299008"/>
                </a:lnTo>
                <a:lnTo>
                  <a:pt x="871105" y="268338"/>
                </a:lnTo>
                <a:lnTo>
                  <a:pt x="895299" y="261899"/>
                </a:lnTo>
                <a:lnTo>
                  <a:pt x="895299" y="239661"/>
                </a:lnTo>
                <a:lnTo>
                  <a:pt x="847966" y="249301"/>
                </a:lnTo>
                <a:lnTo>
                  <a:pt x="805002" y="261340"/>
                </a:lnTo>
                <a:lnTo>
                  <a:pt x="760844" y="299859"/>
                </a:lnTo>
                <a:lnTo>
                  <a:pt x="756005" y="329666"/>
                </a:lnTo>
                <a:lnTo>
                  <a:pt x="760082" y="358368"/>
                </a:lnTo>
                <a:lnTo>
                  <a:pt x="772134" y="379171"/>
                </a:lnTo>
                <a:lnTo>
                  <a:pt x="791845" y="391833"/>
                </a:lnTo>
                <a:lnTo>
                  <a:pt x="818921" y="396100"/>
                </a:lnTo>
                <a:lnTo>
                  <a:pt x="827265" y="395706"/>
                </a:lnTo>
                <a:lnTo>
                  <a:pt x="834517" y="394500"/>
                </a:lnTo>
                <a:lnTo>
                  <a:pt x="840536" y="392506"/>
                </a:lnTo>
                <a:lnTo>
                  <a:pt x="845273" y="389686"/>
                </a:lnTo>
                <a:lnTo>
                  <a:pt x="895299" y="351167"/>
                </a:lnTo>
                <a:lnTo>
                  <a:pt x="892606" y="384213"/>
                </a:lnTo>
                <a:lnTo>
                  <a:pt x="895299" y="388480"/>
                </a:lnTo>
                <a:lnTo>
                  <a:pt x="938479" y="387299"/>
                </a:lnTo>
                <a:lnTo>
                  <a:pt x="949807" y="387299"/>
                </a:lnTo>
                <a:lnTo>
                  <a:pt x="991552" y="388480"/>
                </a:lnTo>
                <a:lnTo>
                  <a:pt x="991552" y="387299"/>
                </a:lnTo>
                <a:lnTo>
                  <a:pt x="991552" y="368655"/>
                </a:lnTo>
                <a:close/>
              </a:path>
              <a:path w="2237740" h="525780">
                <a:moveTo>
                  <a:pt x="1308658" y="233629"/>
                </a:moveTo>
                <a:lnTo>
                  <a:pt x="1301305" y="194157"/>
                </a:lnTo>
                <a:lnTo>
                  <a:pt x="1293926" y="182740"/>
                </a:lnTo>
                <a:lnTo>
                  <a:pt x="1292910" y="181178"/>
                </a:lnTo>
                <a:lnTo>
                  <a:pt x="1280960" y="162712"/>
                </a:lnTo>
                <a:lnTo>
                  <a:pt x="1250124" y="141909"/>
                </a:lnTo>
                <a:lnTo>
                  <a:pt x="1240891" y="140131"/>
                </a:lnTo>
                <a:lnTo>
                  <a:pt x="1240891" y="268338"/>
                </a:lnTo>
                <a:lnTo>
                  <a:pt x="1236497" y="306006"/>
                </a:lnTo>
                <a:lnTo>
                  <a:pt x="1223886" y="334657"/>
                </a:lnTo>
                <a:lnTo>
                  <a:pt x="1203909" y="352869"/>
                </a:lnTo>
                <a:lnTo>
                  <a:pt x="1177442" y="359244"/>
                </a:lnTo>
                <a:lnTo>
                  <a:pt x="1161465" y="357517"/>
                </a:lnTo>
                <a:lnTo>
                  <a:pt x="1147254" y="352158"/>
                </a:lnTo>
                <a:lnTo>
                  <a:pt x="1134554" y="343001"/>
                </a:lnTo>
                <a:lnTo>
                  <a:pt x="1123124" y="329831"/>
                </a:lnTo>
                <a:lnTo>
                  <a:pt x="1123124" y="209524"/>
                </a:lnTo>
                <a:lnTo>
                  <a:pt x="1133081" y="197904"/>
                </a:lnTo>
                <a:lnTo>
                  <a:pt x="1145108" y="189522"/>
                </a:lnTo>
                <a:lnTo>
                  <a:pt x="1159040" y="184454"/>
                </a:lnTo>
                <a:lnTo>
                  <a:pt x="1174750" y="182740"/>
                </a:lnTo>
                <a:lnTo>
                  <a:pt x="1202550" y="188607"/>
                </a:lnTo>
                <a:lnTo>
                  <a:pt x="1223340" y="205498"/>
                </a:lnTo>
                <a:lnTo>
                  <a:pt x="1236370" y="232410"/>
                </a:lnTo>
                <a:lnTo>
                  <a:pt x="1240891" y="268338"/>
                </a:lnTo>
                <a:lnTo>
                  <a:pt x="1240891" y="140131"/>
                </a:lnTo>
                <a:lnTo>
                  <a:pt x="1211580" y="134442"/>
                </a:lnTo>
                <a:lnTo>
                  <a:pt x="1210665" y="134442"/>
                </a:lnTo>
                <a:lnTo>
                  <a:pt x="1169581" y="145618"/>
                </a:lnTo>
                <a:lnTo>
                  <a:pt x="1123137" y="181178"/>
                </a:lnTo>
                <a:lnTo>
                  <a:pt x="1123137" y="137591"/>
                </a:lnTo>
                <a:lnTo>
                  <a:pt x="1117752" y="134442"/>
                </a:lnTo>
                <a:lnTo>
                  <a:pt x="1080109" y="145757"/>
                </a:lnTo>
                <a:lnTo>
                  <a:pt x="1067676" y="149034"/>
                </a:lnTo>
                <a:lnTo>
                  <a:pt x="1056106" y="151485"/>
                </a:lnTo>
                <a:lnTo>
                  <a:pt x="1042822" y="153644"/>
                </a:lnTo>
                <a:lnTo>
                  <a:pt x="1025258" y="156044"/>
                </a:lnTo>
                <a:lnTo>
                  <a:pt x="1019340" y="156044"/>
                </a:lnTo>
                <a:lnTo>
                  <a:pt x="1019340" y="175107"/>
                </a:lnTo>
                <a:lnTo>
                  <a:pt x="1057059" y="195326"/>
                </a:lnTo>
                <a:lnTo>
                  <a:pt x="1057503" y="470001"/>
                </a:lnTo>
                <a:lnTo>
                  <a:pt x="1056830" y="487248"/>
                </a:lnTo>
                <a:lnTo>
                  <a:pt x="1054087" y="497471"/>
                </a:lnTo>
                <a:lnTo>
                  <a:pt x="1048207" y="502462"/>
                </a:lnTo>
                <a:lnTo>
                  <a:pt x="1038161" y="504202"/>
                </a:lnTo>
                <a:lnTo>
                  <a:pt x="1019340" y="505269"/>
                </a:lnTo>
                <a:lnTo>
                  <a:pt x="1019340" y="525602"/>
                </a:lnTo>
                <a:lnTo>
                  <a:pt x="1087615" y="524014"/>
                </a:lnTo>
                <a:lnTo>
                  <a:pt x="1094003" y="524014"/>
                </a:lnTo>
                <a:lnTo>
                  <a:pt x="1166685" y="525602"/>
                </a:lnTo>
                <a:lnTo>
                  <a:pt x="1166685" y="524014"/>
                </a:lnTo>
                <a:lnTo>
                  <a:pt x="1166685" y="505269"/>
                </a:lnTo>
                <a:lnTo>
                  <a:pt x="1142492" y="504202"/>
                </a:lnTo>
                <a:lnTo>
                  <a:pt x="1132433" y="502691"/>
                </a:lnTo>
                <a:lnTo>
                  <a:pt x="1126566" y="497725"/>
                </a:lnTo>
                <a:lnTo>
                  <a:pt x="1123810" y="487451"/>
                </a:lnTo>
                <a:lnTo>
                  <a:pt x="1123137" y="470001"/>
                </a:lnTo>
                <a:lnTo>
                  <a:pt x="1123137" y="387159"/>
                </a:lnTo>
                <a:lnTo>
                  <a:pt x="1139913" y="391655"/>
                </a:lnTo>
                <a:lnTo>
                  <a:pt x="1152105" y="394373"/>
                </a:lnTo>
                <a:lnTo>
                  <a:pt x="1161770" y="395706"/>
                </a:lnTo>
                <a:lnTo>
                  <a:pt x="1170990" y="396062"/>
                </a:lnTo>
                <a:lnTo>
                  <a:pt x="1185075" y="394106"/>
                </a:lnTo>
                <a:lnTo>
                  <a:pt x="1200962" y="387629"/>
                </a:lnTo>
                <a:lnTo>
                  <a:pt x="1201724" y="387159"/>
                </a:lnTo>
                <a:lnTo>
                  <a:pt x="1220292" y="375716"/>
                </a:lnTo>
                <a:lnTo>
                  <a:pt x="1242288" y="359244"/>
                </a:lnTo>
                <a:lnTo>
                  <a:pt x="1244600" y="357517"/>
                </a:lnTo>
                <a:lnTo>
                  <a:pt x="1247889" y="355320"/>
                </a:lnTo>
                <a:lnTo>
                  <a:pt x="1251115" y="352640"/>
                </a:lnTo>
                <a:lnTo>
                  <a:pt x="1253807" y="350494"/>
                </a:lnTo>
                <a:lnTo>
                  <a:pt x="1277340" y="327710"/>
                </a:lnTo>
                <a:lnTo>
                  <a:pt x="1294536" y="300101"/>
                </a:lnTo>
                <a:lnTo>
                  <a:pt x="1305077" y="268478"/>
                </a:lnTo>
                <a:lnTo>
                  <a:pt x="1308658" y="233629"/>
                </a:lnTo>
                <a:close/>
              </a:path>
              <a:path w="2237740" h="525780">
                <a:moveTo>
                  <a:pt x="1506905" y="354901"/>
                </a:moveTo>
                <a:lnTo>
                  <a:pt x="1502613" y="344703"/>
                </a:lnTo>
                <a:lnTo>
                  <a:pt x="1495412" y="348030"/>
                </a:lnTo>
                <a:lnTo>
                  <a:pt x="1489430" y="350164"/>
                </a:lnTo>
                <a:lnTo>
                  <a:pt x="1483855" y="351282"/>
                </a:lnTo>
                <a:lnTo>
                  <a:pt x="1477873" y="351612"/>
                </a:lnTo>
                <a:lnTo>
                  <a:pt x="1461998" y="349859"/>
                </a:lnTo>
                <a:lnTo>
                  <a:pt x="1451724" y="344030"/>
                </a:lnTo>
                <a:lnTo>
                  <a:pt x="1446187" y="333248"/>
                </a:lnTo>
                <a:lnTo>
                  <a:pt x="1444536" y="316674"/>
                </a:lnTo>
                <a:lnTo>
                  <a:pt x="1444536" y="188747"/>
                </a:lnTo>
                <a:lnTo>
                  <a:pt x="1501533" y="188747"/>
                </a:lnTo>
                <a:lnTo>
                  <a:pt x="1505851" y="153809"/>
                </a:lnTo>
                <a:lnTo>
                  <a:pt x="1444548" y="157048"/>
                </a:lnTo>
                <a:lnTo>
                  <a:pt x="1444548" y="125857"/>
                </a:lnTo>
                <a:lnTo>
                  <a:pt x="1444866" y="106197"/>
                </a:lnTo>
                <a:lnTo>
                  <a:pt x="1445958" y="88709"/>
                </a:lnTo>
                <a:lnTo>
                  <a:pt x="1447939" y="71513"/>
                </a:lnTo>
                <a:lnTo>
                  <a:pt x="1451000" y="52755"/>
                </a:lnTo>
                <a:lnTo>
                  <a:pt x="1443456" y="47307"/>
                </a:lnTo>
                <a:lnTo>
                  <a:pt x="1427988" y="54394"/>
                </a:lnTo>
                <a:lnTo>
                  <a:pt x="1412875" y="60769"/>
                </a:lnTo>
                <a:lnTo>
                  <a:pt x="1396657" y="67132"/>
                </a:lnTo>
                <a:lnTo>
                  <a:pt x="1377861" y="74206"/>
                </a:lnTo>
                <a:lnTo>
                  <a:pt x="1378864" y="92138"/>
                </a:lnTo>
                <a:lnTo>
                  <a:pt x="1379537" y="105181"/>
                </a:lnTo>
                <a:lnTo>
                  <a:pt x="1379893" y="115100"/>
                </a:lnTo>
                <a:lnTo>
                  <a:pt x="1380007" y="123647"/>
                </a:lnTo>
                <a:lnTo>
                  <a:pt x="1380007" y="155892"/>
                </a:lnTo>
                <a:lnTo>
                  <a:pt x="1344510" y="179006"/>
                </a:lnTo>
                <a:lnTo>
                  <a:pt x="1344510" y="190830"/>
                </a:lnTo>
                <a:lnTo>
                  <a:pt x="1378927" y="188683"/>
                </a:lnTo>
                <a:lnTo>
                  <a:pt x="1378927" y="327863"/>
                </a:lnTo>
                <a:lnTo>
                  <a:pt x="1382763" y="358711"/>
                </a:lnTo>
                <a:lnTo>
                  <a:pt x="1394726" y="379920"/>
                </a:lnTo>
                <a:lnTo>
                  <a:pt x="1415453" y="392176"/>
                </a:lnTo>
                <a:lnTo>
                  <a:pt x="1445602" y="396100"/>
                </a:lnTo>
                <a:lnTo>
                  <a:pt x="1457426" y="395427"/>
                </a:lnTo>
                <a:lnTo>
                  <a:pt x="1467523" y="393496"/>
                </a:lnTo>
                <a:lnTo>
                  <a:pt x="1475397" y="390461"/>
                </a:lnTo>
                <a:lnTo>
                  <a:pt x="1480553" y="386461"/>
                </a:lnTo>
                <a:lnTo>
                  <a:pt x="1506905" y="354901"/>
                </a:lnTo>
                <a:close/>
              </a:path>
              <a:path w="2237740" h="525780">
                <a:moveTo>
                  <a:pt x="1639201" y="47498"/>
                </a:moveTo>
                <a:lnTo>
                  <a:pt x="1636077" y="32016"/>
                </a:lnTo>
                <a:lnTo>
                  <a:pt x="1627568" y="19278"/>
                </a:lnTo>
                <a:lnTo>
                  <a:pt x="1614919" y="10642"/>
                </a:lnTo>
                <a:lnTo>
                  <a:pt x="1599450" y="7467"/>
                </a:lnTo>
                <a:lnTo>
                  <a:pt x="1583245" y="10490"/>
                </a:lnTo>
                <a:lnTo>
                  <a:pt x="1570291" y="18821"/>
                </a:lnTo>
                <a:lnTo>
                  <a:pt x="1561655" y="31356"/>
                </a:lnTo>
                <a:lnTo>
                  <a:pt x="1558531" y="46977"/>
                </a:lnTo>
                <a:lnTo>
                  <a:pt x="1561655" y="62776"/>
                </a:lnTo>
                <a:lnTo>
                  <a:pt x="1570304" y="75730"/>
                </a:lnTo>
                <a:lnTo>
                  <a:pt x="1583055" y="84353"/>
                </a:lnTo>
                <a:lnTo>
                  <a:pt x="1598866" y="87528"/>
                </a:lnTo>
                <a:lnTo>
                  <a:pt x="1614462" y="84353"/>
                </a:lnTo>
                <a:lnTo>
                  <a:pt x="1627301" y="75730"/>
                </a:lnTo>
                <a:lnTo>
                  <a:pt x="1635988" y="62992"/>
                </a:lnTo>
                <a:lnTo>
                  <a:pt x="1639201" y="47498"/>
                </a:lnTo>
                <a:close/>
              </a:path>
              <a:path w="2237740" h="525780">
                <a:moveTo>
                  <a:pt x="1671993" y="368160"/>
                </a:moveTo>
                <a:lnTo>
                  <a:pt x="1634490" y="350266"/>
                </a:lnTo>
                <a:lnTo>
                  <a:pt x="1633816" y="332879"/>
                </a:lnTo>
                <a:lnTo>
                  <a:pt x="1633816" y="137744"/>
                </a:lnTo>
                <a:lnTo>
                  <a:pt x="1628444" y="134480"/>
                </a:lnTo>
                <a:lnTo>
                  <a:pt x="1590802" y="146177"/>
                </a:lnTo>
                <a:lnTo>
                  <a:pt x="1553438" y="154330"/>
                </a:lnTo>
                <a:lnTo>
                  <a:pt x="1538097" y="156273"/>
                </a:lnTo>
                <a:lnTo>
                  <a:pt x="1536484" y="156273"/>
                </a:lnTo>
                <a:lnTo>
                  <a:pt x="1533791" y="156806"/>
                </a:lnTo>
                <a:lnTo>
                  <a:pt x="1530032" y="157340"/>
                </a:lnTo>
                <a:lnTo>
                  <a:pt x="1530032" y="176403"/>
                </a:lnTo>
                <a:lnTo>
                  <a:pt x="1554226" y="178041"/>
                </a:lnTo>
                <a:lnTo>
                  <a:pt x="1561617" y="179908"/>
                </a:lnTo>
                <a:lnTo>
                  <a:pt x="1565846" y="185343"/>
                </a:lnTo>
                <a:lnTo>
                  <a:pt x="1567751" y="196494"/>
                </a:lnTo>
                <a:lnTo>
                  <a:pt x="1568208" y="215531"/>
                </a:lnTo>
                <a:lnTo>
                  <a:pt x="1568196" y="332879"/>
                </a:lnTo>
                <a:lnTo>
                  <a:pt x="1548853" y="367093"/>
                </a:lnTo>
                <a:lnTo>
                  <a:pt x="1530032" y="368160"/>
                </a:lnTo>
                <a:lnTo>
                  <a:pt x="1530032" y="388493"/>
                </a:lnTo>
                <a:lnTo>
                  <a:pt x="1595005" y="386994"/>
                </a:lnTo>
                <a:lnTo>
                  <a:pt x="1610207" y="386994"/>
                </a:lnTo>
                <a:lnTo>
                  <a:pt x="1671993" y="388493"/>
                </a:lnTo>
                <a:lnTo>
                  <a:pt x="1671993" y="386994"/>
                </a:lnTo>
                <a:lnTo>
                  <a:pt x="1671993" y="368160"/>
                </a:lnTo>
                <a:close/>
              </a:path>
              <a:path w="2237740" h="525780">
                <a:moveTo>
                  <a:pt x="1983879" y="140347"/>
                </a:moveTo>
                <a:lnTo>
                  <a:pt x="1932254" y="141986"/>
                </a:lnTo>
                <a:lnTo>
                  <a:pt x="1915325" y="141668"/>
                </a:lnTo>
                <a:lnTo>
                  <a:pt x="1903336" y="141389"/>
                </a:lnTo>
                <a:lnTo>
                  <a:pt x="1892769" y="140995"/>
                </a:lnTo>
                <a:lnTo>
                  <a:pt x="1880095" y="140347"/>
                </a:lnTo>
                <a:lnTo>
                  <a:pt x="1880095" y="160782"/>
                </a:lnTo>
                <a:lnTo>
                  <a:pt x="1900529" y="161861"/>
                </a:lnTo>
                <a:lnTo>
                  <a:pt x="1908060" y="162394"/>
                </a:lnTo>
                <a:lnTo>
                  <a:pt x="1912899" y="166154"/>
                </a:lnTo>
                <a:lnTo>
                  <a:pt x="1912899" y="177431"/>
                </a:lnTo>
                <a:lnTo>
                  <a:pt x="1875256" y="274091"/>
                </a:lnTo>
                <a:lnTo>
                  <a:pt x="1856435" y="317042"/>
                </a:lnTo>
                <a:lnTo>
                  <a:pt x="1809115" y="198374"/>
                </a:lnTo>
                <a:lnTo>
                  <a:pt x="1805660" y="189268"/>
                </a:lnTo>
                <a:lnTo>
                  <a:pt x="1803323" y="181864"/>
                </a:lnTo>
                <a:lnTo>
                  <a:pt x="1802003" y="175882"/>
                </a:lnTo>
                <a:lnTo>
                  <a:pt x="1801583" y="170992"/>
                </a:lnTo>
                <a:lnTo>
                  <a:pt x="1801583" y="165620"/>
                </a:lnTo>
                <a:lnTo>
                  <a:pt x="1805889" y="162394"/>
                </a:lnTo>
                <a:lnTo>
                  <a:pt x="1813953" y="161861"/>
                </a:lnTo>
                <a:lnTo>
                  <a:pt x="1836000" y="160782"/>
                </a:lnTo>
                <a:lnTo>
                  <a:pt x="1836000" y="140347"/>
                </a:lnTo>
                <a:lnTo>
                  <a:pt x="1766633" y="141986"/>
                </a:lnTo>
                <a:lnTo>
                  <a:pt x="1760397" y="141960"/>
                </a:lnTo>
                <a:lnTo>
                  <a:pt x="1749425" y="141782"/>
                </a:lnTo>
                <a:lnTo>
                  <a:pt x="1729574" y="141300"/>
                </a:lnTo>
                <a:lnTo>
                  <a:pt x="1696720" y="140347"/>
                </a:lnTo>
                <a:lnTo>
                  <a:pt x="1696720" y="160782"/>
                </a:lnTo>
                <a:lnTo>
                  <a:pt x="1735988" y="195148"/>
                </a:lnTo>
                <a:lnTo>
                  <a:pt x="1812886" y="388467"/>
                </a:lnTo>
                <a:lnTo>
                  <a:pt x="1859127" y="388467"/>
                </a:lnTo>
                <a:lnTo>
                  <a:pt x="1874850" y="347256"/>
                </a:lnTo>
                <a:lnTo>
                  <a:pt x="1948395" y="181737"/>
                </a:lnTo>
                <a:lnTo>
                  <a:pt x="1983879" y="160782"/>
                </a:lnTo>
                <a:lnTo>
                  <a:pt x="1983879" y="140347"/>
                </a:lnTo>
                <a:close/>
              </a:path>
              <a:path w="2237740" h="525780">
                <a:moveTo>
                  <a:pt x="2237168" y="227838"/>
                </a:moveTo>
                <a:lnTo>
                  <a:pt x="2229904" y="188772"/>
                </a:lnTo>
                <a:lnTo>
                  <a:pt x="2177262" y="139877"/>
                </a:lnTo>
                <a:lnTo>
                  <a:pt x="2168880" y="138531"/>
                </a:lnTo>
                <a:lnTo>
                  <a:pt x="2168880" y="238277"/>
                </a:lnTo>
                <a:lnTo>
                  <a:pt x="2123706" y="239877"/>
                </a:lnTo>
                <a:lnTo>
                  <a:pt x="2119871" y="239877"/>
                </a:lnTo>
                <a:lnTo>
                  <a:pt x="2102713" y="239204"/>
                </a:lnTo>
                <a:lnTo>
                  <a:pt x="2095741" y="238810"/>
                </a:lnTo>
                <a:lnTo>
                  <a:pt x="2078532" y="238277"/>
                </a:lnTo>
                <a:lnTo>
                  <a:pt x="2081961" y="204216"/>
                </a:lnTo>
                <a:lnTo>
                  <a:pt x="2090293" y="181063"/>
                </a:lnTo>
                <a:lnTo>
                  <a:pt x="2104161" y="167868"/>
                </a:lnTo>
                <a:lnTo>
                  <a:pt x="2124240" y="163677"/>
                </a:lnTo>
                <a:lnTo>
                  <a:pt x="2143988" y="167868"/>
                </a:lnTo>
                <a:lnTo>
                  <a:pt x="2157641" y="181063"/>
                </a:lnTo>
                <a:lnTo>
                  <a:pt x="2165756" y="204216"/>
                </a:lnTo>
                <a:lnTo>
                  <a:pt x="2168880" y="238277"/>
                </a:lnTo>
                <a:lnTo>
                  <a:pt x="2168880" y="138531"/>
                </a:lnTo>
                <a:lnTo>
                  <a:pt x="2135530" y="133172"/>
                </a:lnTo>
                <a:lnTo>
                  <a:pt x="2122233" y="133908"/>
                </a:lnTo>
                <a:lnTo>
                  <a:pt x="2110244" y="136169"/>
                </a:lnTo>
                <a:lnTo>
                  <a:pt x="2062937" y="160705"/>
                </a:lnTo>
                <a:lnTo>
                  <a:pt x="2024075" y="201650"/>
                </a:lnTo>
                <a:lnTo>
                  <a:pt x="2011934" y="264033"/>
                </a:lnTo>
                <a:lnTo>
                  <a:pt x="2012035" y="266585"/>
                </a:lnTo>
                <a:lnTo>
                  <a:pt x="2019808" y="321818"/>
                </a:lnTo>
                <a:lnTo>
                  <a:pt x="2043366" y="362788"/>
                </a:lnTo>
                <a:lnTo>
                  <a:pt x="2081936" y="387718"/>
                </a:lnTo>
                <a:lnTo>
                  <a:pt x="2134984" y="396113"/>
                </a:lnTo>
                <a:lnTo>
                  <a:pt x="2156345" y="395008"/>
                </a:lnTo>
                <a:lnTo>
                  <a:pt x="2176056" y="391236"/>
                </a:lnTo>
                <a:lnTo>
                  <a:pt x="2196465" y="384149"/>
                </a:lnTo>
                <a:lnTo>
                  <a:pt x="2219960" y="373087"/>
                </a:lnTo>
                <a:lnTo>
                  <a:pt x="2226894" y="357987"/>
                </a:lnTo>
                <a:lnTo>
                  <a:pt x="2231720" y="347522"/>
                </a:lnTo>
                <a:lnTo>
                  <a:pt x="2231783" y="347383"/>
                </a:lnTo>
                <a:lnTo>
                  <a:pt x="2225332" y="339344"/>
                </a:lnTo>
                <a:lnTo>
                  <a:pt x="2207857" y="348107"/>
                </a:lnTo>
                <a:lnTo>
                  <a:pt x="2192451" y="353872"/>
                </a:lnTo>
                <a:lnTo>
                  <a:pt x="2177758" y="357035"/>
                </a:lnTo>
                <a:lnTo>
                  <a:pt x="2162416" y="357987"/>
                </a:lnTo>
                <a:lnTo>
                  <a:pt x="2141918" y="355269"/>
                </a:lnTo>
                <a:lnTo>
                  <a:pt x="2106968" y="335407"/>
                </a:lnTo>
                <a:lnTo>
                  <a:pt x="2085378" y="296964"/>
                </a:lnTo>
                <a:lnTo>
                  <a:pt x="2081745" y="266585"/>
                </a:lnTo>
                <a:lnTo>
                  <a:pt x="2152192" y="266585"/>
                </a:lnTo>
                <a:lnTo>
                  <a:pt x="2174163" y="265976"/>
                </a:lnTo>
                <a:lnTo>
                  <a:pt x="2194877" y="264033"/>
                </a:lnTo>
                <a:lnTo>
                  <a:pt x="2215477" y="260692"/>
                </a:lnTo>
                <a:lnTo>
                  <a:pt x="2237155" y="255828"/>
                </a:lnTo>
                <a:lnTo>
                  <a:pt x="2237155" y="239877"/>
                </a:lnTo>
                <a:lnTo>
                  <a:pt x="2237168" y="227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6880" y="1470812"/>
            <a:ext cx="2197100" cy="396240"/>
          </a:xfrm>
          <a:custGeom>
            <a:avLst/>
            <a:gdLst/>
            <a:ahLst/>
            <a:cxnLst/>
            <a:rect l="l" t="t" r="r" b="b"/>
            <a:pathLst>
              <a:path w="2197100" h="396239">
                <a:moveTo>
                  <a:pt x="298450" y="101981"/>
                </a:moveTo>
                <a:lnTo>
                  <a:pt x="292087" y="66763"/>
                </a:lnTo>
                <a:lnTo>
                  <a:pt x="273037" y="41605"/>
                </a:lnTo>
                <a:lnTo>
                  <a:pt x="241274" y="26504"/>
                </a:lnTo>
                <a:lnTo>
                  <a:pt x="196811" y="21475"/>
                </a:lnTo>
                <a:lnTo>
                  <a:pt x="190360" y="21475"/>
                </a:lnTo>
                <a:lnTo>
                  <a:pt x="121932" y="22669"/>
                </a:lnTo>
                <a:lnTo>
                  <a:pt x="102489" y="22974"/>
                </a:lnTo>
                <a:lnTo>
                  <a:pt x="93027" y="23075"/>
                </a:lnTo>
                <a:lnTo>
                  <a:pt x="85217" y="23063"/>
                </a:lnTo>
                <a:lnTo>
                  <a:pt x="72923" y="22885"/>
                </a:lnTo>
                <a:lnTo>
                  <a:pt x="47421" y="22402"/>
                </a:lnTo>
                <a:lnTo>
                  <a:pt x="0" y="21475"/>
                </a:lnTo>
                <a:lnTo>
                  <a:pt x="0" y="41795"/>
                </a:lnTo>
                <a:lnTo>
                  <a:pt x="41859" y="52793"/>
                </a:lnTo>
                <a:lnTo>
                  <a:pt x="45707" y="95897"/>
                </a:lnTo>
                <a:lnTo>
                  <a:pt x="45707" y="314401"/>
                </a:lnTo>
                <a:lnTo>
                  <a:pt x="42265" y="356908"/>
                </a:lnTo>
                <a:lnTo>
                  <a:pt x="0" y="366877"/>
                </a:lnTo>
                <a:lnTo>
                  <a:pt x="0" y="388480"/>
                </a:lnTo>
                <a:lnTo>
                  <a:pt x="37896" y="387756"/>
                </a:lnTo>
                <a:lnTo>
                  <a:pt x="59270" y="387375"/>
                </a:lnTo>
                <a:lnTo>
                  <a:pt x="71983" y="387235"/>
                </a:lnTo>
                <a:lnTo>
                  <a:pt x="83883" y="387210"/>
                </a:lnTo>
                <a:lnTo>
                  <a:pt x="94640" y="387235"/>
                </a:lnTo>
                <a:lnTo>
                  <a:pt x="107480" y="387375"/>
                </a:lnTo>
                <a:lnTo>
                  <a:pt x="130695" y="387756"/>
                </a:lnTo>
                <a:lnTo>
                  <a:pt x="172618" y="388480"/>
                </a:lnTo>
                <a:lnTo>
                  <a:pt x="172618" y="366877"/>
                </a:lnTo>
                <a:lnTo>
                  <a:pt x="132867" y="363270"/>
                </a:lnTo>
                <a:lnTo>
                  <a:pt x="121539" y="314286"/>
                </a:lnTo>
                <a:lnTo>
                  <a:pt x="121539" y="52971"/>
                </a:lnTo>
                <a:lnTo>
                  <a:pt x="127939" y="50863"/>
                </a:lnTo>
                <a:lnTo>
                  <a:pt x="135242" y="49352"/>
                </a:lnTo>
                <a:lnTo>
                  <a:pt x="143764" y="48450"/>
                </a:lnTo>
                <a:lnTo>
                  <a:pt x="153797" y="48145"/>
                </a:lnTo>
                <a:lnTo>
                  <a:pt x="183134" y="52692"/>
                </a:lnTo>
                <a:lnTo>
                  <a:pt x="204152" y="66281"/>
                </a:lnTo>
                <a:lnTo>
                  <a:pt x="216801" y="88887"/>
                </a:lnTo>
                <a:lnTo>
                  <a:pt x="221030" y="120421"/>
                </a:lnTo>
                <a:lnTo>
                  <a:pt x="217131" y="149745"/>
                </a:lnTo>
                <a:lnTo>
                  <a:pt x="188582" y="186550"/>
                </a:lnTo>
                <a:lnTo>
                  <a:pt x="146824" y="188341"/>
                </a:lnTo>
                <a:lnTo>
                  <a:pt x="144665" y="188341"/>
                </a:lnTo>
                <a:lnTo>
                  <a:pt x="142519" y="187693"/>
                </a:lnTo>
                <a:lnTo>
                  <a:pt x="137147" y="193090"/>
                </a:lnTo>
                <a:lnTo>
                  <a:pt x="146265" y="211975"/>
                </a:lnTo>
                <a:lnTo>
                  <a:pt x="152184" y="213055"/>
                </a:lnTo>
                <a:lnTo>
                  <a:pt x="152717" y="213055"/>
                </a:lnTo>
                <a:lnTo>
                  <a:pt x="154330" y="213614"/>
                </a:lnTo>
                <a:lnTo>
                  <a:pt x="167233" y="215214"/>
                </a:lnTo>
                <a:lnTo>
                  <a:pt x="169926" y="215760"/>
                </a:lnTo>
                <a:lnTo>
                  <a:pt x="177457" y="215760"/>
                </a:lnTo>
                <a:lnTo>
                  <a:pt x="225615" y="207124"/>
                </a:lnTo>
                <a:lnTo>
                  <a:pt x="263956" y="183222"/>
                </a:lnTo>
                <a:lnTo>
                  <a:pt x="289293" y="147154"/>
                </a:lnTo>
                <a:lnTo>
                  <a:pt x="298450" y="101981"/>
                </a:lnTo>
                <a:close/>
              </a:path>
              <a:path w="2197100" h="396239">
                <a:moveTo>
                  <a:pt x="554583" y="227838"/>
                </a:moveTo>
                <a:lnTo>
                  <a:pt x="547319" y="188772"/>
                </a:lnTo>
                <a:lnTo>
                  <a:pt x="494677" y="139877"/>
                </a:lnTo>
                <a:lnTo>
                  <a:pt x="486295" y="138531"/>
                </a:lnTo>
                <a:lnTo>
                  <a:pt x="486295" y="238277"/>
                </a:lnTo>
                <a:lnTo>
                  <a:pt x="441121" y="239877"/>
                </a:lnTo>
                <a:lnTo>
                  <a:pt x="437286" y="239877"/>
                </a:lnTo>
                <a:lnTo>
                  <a:pt x="420128" y="239204"/>
                </a:lnTo>
                <a:lnTo>
                  <a:pt x="413156" y="238810"/>
                </a:lnTo>
                <a:lnTo>
                  <a:pt x="395947" y="238277"/>
                </a:lnTo>
                <a:lnTo>
                  <a:pt x="399376" y="204216"/>
                </a:lnTo>
                <a:lnTo>
                  <a:pt x="407708" y="181063"/>
                </a:lnTo>
                <a:lnTo>
                  <a:pt x="421576" y="167868"/>
                </a:lnTo>
                <a:lnTo>
                  <a:pt x="441655" y="163677"/>
                </a:lnTo>
                <a:lnTo>
                  <a:pt x="461403" y="167868"/>
                </a:lnTo>
                <a:lnTo>
                  <a:pt x="475056" y="181063"/>
                </a:lnTo>
                <a:lnTo>
                  <a:pt x="483171" y="204216"/>
                </a:lnTo>
                <a:lnTo>
                  <a:pt x="486295" y="238277"/>
                </a:lnTo>
                <a:lnTo>
                  <a:pt x="486295" y="138531"/>
                </a:lnTo>
                <a:lnTo>
                  <a:pt x="452945" y="133172"/>
                </a:lnTo>
                <a:lnTo>
                  <a:pt x="439648" y="133908"/>
                </a:lnTo>
                <a:lnTo>
                  <a:pt x="427659" y="136169"/>
                </a:lnTo>
                <a:lnTo>
                  <a:pt x="380352" y="160705"/>
                </a:lnTo>
                <a:lnTo>
                  <a:pt x="341490" y="201650"/>
                </a:lnTo>
                <a:lnTo>
                  <a:pt x="329349" y="264033"/>
                </a:lnTo>
                <a:lnTo>
                  <a:pt x="329450" y="266585"/>
                </a:lnTo>
                <a:lnTo>
                  <a:pt x="337223" y="321818"/>
                </a:lnTo>
                <a:lnTo>
                  <a:pt x="360781" y="362788"/>
                </a:lnTo>
                <a:lnTo>
                  <a:pt x="399351" y="387718"/>
                </a:lnTo>
                <a:lnTo>
                  <a:pt x="452399" y="396113"/>
                </a:lnTo>
                <a:lnTo>
                  <a:pt x="473760" y="395008"/>
                </a:lnTo>
                <a:lnTo>
                  <a:pt x="493471" y="391236"/>
                </a:lnTo>
                <a:lnTo>
                  <a:pt x="513880" y="384149"/>
                </a:lnTo>
                <a:lnTo>
                  <a:pt x="537375" y="373087"/>
                </a:lnTo>
                <a:lnTo>
                  <a:pt x="544309" y="357987"/>
                </a:lnTo>
                <a:lnTo>
                  <a:pt x="549135" y="347522"/>
                </a:lnTo>
                <a:lnTo>
                  <a:pt x="549198" y="347383"/>
                </a:lnTo>
                <a:lnTo>
                  <a:pt x="542747" y="339344"/>
                </a:lnTo>
                <a:lnTo>
                  <a:pt x="525272" y="348107"/>
                </a:lnTo>
                <a:lnTo>
                  <a:pt x="509866" y="353872"/>
                </a:lnTo>
                <a:lnTo>
                  <a:pt x="495173" y="357035"/>
                </a:lnTo>
                <a:lnTo>
                  <a:pt x="479831" y="357987"/>
                </a:lnTo>
                <a:lnTo>
                  <a:pt x="459333" y="355269"/>
                </a:lnTo>
                <a:lnTo>
                  <a:pt x="424383" y="335407"/>
                </a:lnTo>
                <a:lnTo>
                  <a:pt x="402793" y="296964"/>
                </a:lnTo>
                <a:lnTo>
                  <a:pt x="399161" y="266585"/>
                </a:lnTo>
                <a:lnTo>
                  <a:pt x="469607" y="266585"/>
                </a:lnTo>
                <a:lnTo>
                  <a:pt x="491578" y="265976"/>
                </a:lnTo>
                <a:lnTo>
                  <a:pt x="512292" y="264033"/>
                </a:lnTo>
                <a:lnTo>
                  <a:pt x="532892" y="260692"/>
                </a:lnTo>
                <a:lnTo>
                  <a:pt x="554570" y="255828"/>
                </a:lnTo>
                <a:lnTo>
                  <a:pt x="554570" y="239877"/>
                </a:lnTo>
                <a:lnTo>
                  <a:pt x="554583" y="227838"/>
                </a:lnTo>
                <a:close/>
              </a:path>
              <a:path w="2197100" h="396239">
                <a:moveTo>
                  <a:pt x="891578" y="368134"/>
                </a:moveTo>
                <a:lnTo>
                  <a:pt x="855141" y="350227"/>
                </a:lnTo>
                <a:lnTo>
                  <a:pt x="854468" y="332841"/>
                </a:lnTo>
                <a:lnTo>
                  <a:pt x="854468" y="233400"/>
                </a:lnTo>
                <a:lnTo>
                  <a:pt x="853490" y="206171"/>
                </a:lnTo>
                <a:lnTo>
                  <a:pt x="835647" y="156921"/>
                </a:lnTo>
                <a:lnTo>
                  <a:pt x="792162" y="135940"/>
                </a:lnTo>
                <a:lnTo>
                  <a:pt x="773264" y="134454"/>
                </a:lnTo>
                <a:lnTo>
                  <a:pt x="761784" y="135064"/>
                </a:lnTo>
                <a:lnTo>
                  <a:pt x="751611" y="136918"/>
                </a:lnTo>
                <a:lnTo>
                  <a:pt x="742861" y="140068"/>
                </a:lnTo>
                <a:lnTo>
                  <a:pt x="735622" y="144551"/>
                </a:lnTo>
                <a:lnTo>
                  <a:pt x="692607" y="177482"/>
                </a:lnTo>
                <a:lnTo>
                  <a:pt x="692607" y="137655"/>
                </a:lnTo>
                <a:lnTo>
                  <a:pt x="689381" y="134454"/>
                </a:lnTo>
                <a:lnTo>
                  <a:pt x="654227" y="145503"/>
                </a:lnTo>
                <a:lnTo>
                  <a:pt x="629208" y="152184"/>
                </a:lnTo>
                <a:lnTo>
                  <a:pt x="609142" y="155752"/>
                </a:lnTo>
                <a:lnTo>
                  <a:pt x="588822" y="157467"/>
                </a:lnTo>
                <a:lnTo>
                  <a:pt x="588822" y="176695"/>
                </a:lnTo>
                <a:lnTo>
                  <a:pt x="626541" y="196735"/>
                </a:lnTo>
                <a:lnTo>
                  <a:pt x="626999" y="215734"/>
                </a:lnTo>
                <a:lnTo>
                  <a:pt x="626999" y="332841"/>
                </a:lnTo>
                <a:lnTo>
                  <a:pt x="607644" y="367068"/>
                </a:lnTo>
                <a:lnTo>
                  <a:pt x="588822" y="368134"/>
                </a:lnTo>
                <a:lnTo>
                  <a:pt x="588822" y="388467"/>
                </a:lnTo>
                <a:lnTo>
                  <a:pt x="658190" y="387197"/>
                </a:lnTo>
                <a:lnTo>
                  <a:pt x="668997" y="387286"/>
                </a:lnTo>
                <a:lnTo>
                  <a:pt x="684999" y="387527"/>
                </a:lnTo>
                <a:lnTo>
                  <a:pt x="705751" y="387921"/>
                </a:lnTo>
                <a:lnTo>
                  <a:pt x="730783" y="388467"/>
                </a:lnTo>
                <a:lnTo>
                  <a:pt x="730783" y="368134"/>
                </a:lnTo>
                <a:lnTo>
                  <a:pt x="693280" y="350215"/>
                </a:lnTo>
                <a:lnTo>
                  <a:pt x="692594" y="332803"/>
                </a:lnTo>
                <a:lnTo>
                  <a:pt x="692607" y="216623"/>
                </a:lnTo>
                <a:lnTo>
                  <a:pt x="696417" y="203034"/>
                </a:lnTo>
                <a:lnTo>
                  <a:pt x="706577" y="191389"/>
                </a:lnTo>
                <a:lnTo>
                  <a:pt x="721182" y="183261"/>
                </a:lnTo>
                <a:lnTo>
                  <a:pt x="738314" y="180200"/>
                </a:lnTo>
                <a:lnTo>
                  <a:pt x="761187" y="183819"/>
                </a:lnTo>
                <a:lnTo>
                  <a:pt x="776897" y="194983"/>
                </a:lnTo>
                <a:lnTo>
                  <a:pt x="785952" y="214185"/>
                </a:lnTo>
                <a:lnTo>
                  <a:pt x="788860" y="241947"/>
                </a:lnTo>
                <a:lnTo>
                  <a:pt x="788860" y="388467"/>
                </a:lnTo>
                <a:lnTo>
                  <a:pt x="821321" y="387515"/>
                </a:lnTo>
                <a:lnTo>
                  <a:pt x="830376" y="387286"/>
                </a:lnTo>
                <a:lnTo>
                  <a:pt x="837260" y="387197"/>
                </a:lnTo>
                <a:lnTo>
                  <a:pt x="842340" y="387223"/>
                </a:lnTo>
                <a:lnTo>
                  <a:pt x="849693" y="387362"/>
                </a:lnTo>
                <a:lnTo>
                  <a:pt x="864400" y="387743"/>
                </a:lnTo>
                <a:lnTo>
                  <a:pt x="891578" y="388467"/>
                </a:lnTo>
                <a:lnTo>
                  <a:pt x="891578" y="368134"/>
                </a:lnTo>
                <a:close/>
              </a:path>
              <a:path w="2197100" h="396239">
                <a:moveTo>
                  <a:pt x="1161897" y="368655"/>
                </a:moveTo>
                <a:lnTo>
                  <a:pt x="1145755" y="367055"/>
                </a:lnTo>
                <a:lnTo>
                  <a:pt x="1138478" y="364591"/>
                </a:lnTo>
                <a:lnTo>
                  <a:pt x="1133983" y="359359"/>
                </a:lnTo>
                <a:lnTo>
                  <a:pt x="1131938" y="351167"/>
                </a:lnTo>
                <a:lnTo>
                  <a:pt x="1131595" y="349796"/>
                </a:lnTo>
                <a:lnTo>
                  <a:pt x="1131557" y="349084"/>
                </a:lnTo>
                <a:lnTo>
                  <a:pt x="1130706" y="334657"/>
                </a:lnTo>
                <a:lnTo>
                  <a:pt x="1130693" y="323113"/>
                </a:lnTo>
                <a:lnTo>
                  <a:pt x="1130287" y="310667"/>
                </a:lnTo>
                <a:lnTo>
                  <a:pt x="1129969" y="299859"/>
                </a:lnTo>
                <a:lnTo>
                  <a:pt x="1129703" y="288163"/>
                </a:lnTo>
                <a:lnTo>
                  <a:pt x="1129792" y="261899"/>
                </a:lnTo>
                <a:lnTo>
                  <a:pt x="1129944" y="254330"/>
                </a:lnTo>
                <a:lnTo>
                  <a:pt x="1130693" y="226136"/>
                </a:lnTo>
                <a:lnTo>
                  <a:pt x="1131227" y="219176"/>
                </a:lnTo>
                <a:lnTo>
                  <a:pt x="1131163" y="210273"/>
                </a:lnTo>
                <a:lnTo>
                  <a:pt x="1108278" y="154647"/>
                </a:lnTo>
                <a:lnTo>
                  <a:pt x="1044587" y="134454"/>
                </a:lnTo>
                <a:lnTo>
                  <a:pt x="1027785" y="135572"/>
                </a:lnTo>
                <a:lnTo>
                  <a:pt x="1011339" y="138938"/>
                </a:lnTo>
                <a:lnTo>
                  <a:pt x="995400" y="144602"/>
                </a:lnTo>
                <a:lnTo>
                  <a:pt x="980109" y="152615"/>
                </a:lnTo>
                <a:lnTo>
                  <a:pt x="951636" y="169697"/>
                </a:lnTo>
                <a:lnTo>
                  <a:pt x="951636" y="206540"/>
                </a:lnTo>
                <a:lnTo>
                  <a:pt x="967765" y="210273"/>
                </a:lnTo>
                <a:lnTo>
                  <a:pt x="979601" y="183807"/>
                </a:lnTo>
                <a:lnTo>
                  <a:pt x="983107" y="181089"/>
                </a:lnTo>
                <a:lnTo>
                  <a:pt x="990358" y="178714"/>
                </a:lnTo>
                <a:lnTo>
                  <a:pt x="1000010" y="177038"/>
                </a:lnTo>
                <a:lnTo>
                  <a:pt x="1010793" y="176390"/>
                </a:lnTo>
                <a:lnTo>
                  <a:pt x="1034326" y="180098"/>
                </a:lnTo>
                <a:lnTo>
                  <a:pt x="1051115" y="191554"/>
                </a:lnTo>
                <a:lnTo>
                  <a:pt x="1061453" y="211239"/>
                </a:lnTo>
                <a:lnTo>
                  <a:pt x="1065644" y="239661"/>
                </a:lnTo>
                <a:lnTo>
                  <a:pt x="1065644" y="261899"/>
                </a:lnTo>
                <a:lnTo>
                  <a:pt x="1065644" y="325018"/>
                </a:lnTo>
                <a:lnTo>
                  <a:pt x="1056373" y="334657"/>
                </a:lnTo>
                <a:lnTo>
                  <a:pt x="1044727" y="342277"/>
                </a:lnTo>
                <a:lnTo>
                  <a:pt x="1031989" y="347281"/>
                </a:lnTo>
                <a:lnTo>
                  <a:pt x="1019390" y="349084"/>
                </a:lnTo>
                <a:lnTo>
                  <a:pt x="1007846" y="346760"/>
                </a:lnTo>
                <a:lnTo>
                  <a:pt x="999223" y="340067"/>
                </a:lnTo>
                <a:lnTo>
                  <a:pt x="993940" y="329666"/>
                </a:lnTo>
                <a:lnTo>
                  <a:pt x="993825" y="329463"/>
                </a:lnTo>
                <a:lnTo>
                  <a:pt x="991971" y="315391"/>
                </a:lnTo>
                <a:lnTo>
                  <a:pt x="994130" y="299859"/>
                </a:lnTo>
                <a:lnTo>
                  <a:pt x="994244" y="299008"/>
                </a:lnTo>
                <a:lnTo>
                  <a:pt x="1041450" y="268338"/>
                </a:lnTo>
                <a:lnTo>
                  <a:pt x="1065644" y="261899"/>
                </a:lnTo>
                <a:lnTo>
                  <a:pt x="1065644" y="239661"/>
                </a:lnTo>
                <a:lnTo>
                  <a:pt x="1018311" y="249301"/>
                </a:lnTo>
                <a:lnTo>
                  <a:pt x="975347" y="261340"/>
                </a:lnTo>
                <a:lnTo>
                  <a:pt x="931189" y="299859"/>
                </a:lnTo>
                <a:lnTo>
                  <a:pt x="926350" y="329666"/>
                </a:lnTo>
                <a:lnTo>
                  <a:pt x="930427" y="358368"/>
                </a:lnTo>
                <a:lnTo>
                  <a:pt x="942479" y="379171"/>
                </a:lnTo>
                <a:lnTo>
                  <a:pt x="962190" y="391833"/>
                </a:lnTo>
                <a:lnTo>
                  <a:pt x="989266" y="396100"/>
                </a:lnTo>
                <a:lnTo>
                  <a:pt x="997610" y="395706"/>
                </a:lnTo>
                <a:lnTo>
                  <a:pt x="1004862" y="394500"/>
                </a:lnTo>
                <a:lnTo>
                  <a:pt x="1010881" y="392506"/>
                </a:lnTo>
                <a:lnTo>
                  <a:pt x="1015619" y="389686"/>
                </a:lnTo>
                <a:lnTo>
                  <a:pt x="1065644" y="351167"/>
                </a:lnTo>
                <a:lnTo>
                  <a:pt x="1062951" y="384213"/>
                </a:lnTo>
                <a:lnTo>
                  <a:pt x="1065644" y="388480"/>
                </a:lnTo>
                <a:lnTo>
                  <a:pt x="1108824" y="387299"/>
                </a:lnTo>
                <a:lnTo>
                  <a:pt x="1120152" y="387299"/>
                </a:lnTo>
                <a:lnTo>
                  <a:pt x="1161897" y="388480"/>
                </a:lnTo>
                <a:lnTo>
                  <a:pt x="1161897" y="387299"/>
                </a:lnTo>
                <a:lnTo>
                  <a:pt x="1161897" y="368655"/>
                </a:lnTo>
                <a:close/>
              </a:path>
              <a:path w="2197100" h="396239">
                <a:moveTo>
                  <a:pt x="1332001" y="368122"/>
                </a:moveTo>
                <a:lnTo>
                  <a:pt x="1294498" y="350151"/>
                </a:lnTo>
                <a:lnTo>
                  <a:pt x="1293825" y="332727"/>
                </a:lnTo>
                <a:lnTo>
                  <a:pt x="1293825" y="3251"/>
                </a:lnTo>
                <a:lnTo>
                  <a:pt x="1289519" y="0"/>
                </a:lnTo>
                <a:lnTo>
                  <a:pt x="1250784" y="11607"/>
                </a:lnTo>
                <a:lnTo>
                  <a:pt x="1206855" y="20294"/>
                </a:lnTo>
                <a:lnTo>
                  <a:pt x="1185735" y="22682"/>
                </a:lnTo>
                <a:lnTo>
                  <a:pt x="1185735" y="41744"/>
                </a:lnTo>
                <a:lnTo>
                  <a:pt x="1225651" y="50533"/>
                </a:lnTo>
                <a:lnTo>
                  <a:pt x="1228217" y="81026"/>
                </a:lnTo>
                <a:lnTo>
                  <a:pt x="1228217" y="332638"/>
                </a:lnTo>
                <a:lnTo>
                  <a:pt x="1208862" y="367042"/>
                </a:lnTo>
                <a:lnTo>
                  <a:pt x="1190040" y="368122"/>
                </a:lnTo>
                <a:lnTo>
                  <a:pt x="1190040" y="388454"/>
                </a:lnTo>
                <a:lnTo>
                  <a:pt x="1259408" y="386842"/>
                </a:lnTo>
                <a:lnTo>
                  <a:pt x="1270215" y="386956"/>
                </a:lnTo>
                <a:lnTo>
                  <a:pt x="1286230" y="387248"/>
                </a:lnTo>
                <a:lnTo>
                  <a:pt x="1306969" y="387756"/>
                </a:lnTo>
                <a:lnTo>
                  <a:pt x="1332001" y="388454"/>
                </a:lnTo>
                <a:lnTo>
                  <a:pt x="1332001" y="368122"/>
                </a:lnTo>
                <a:close/>
              </a:path>
              <a:path w="2197100" h="396239">
                <a:moveTo>
                  <a:pt x="1526133" y="354901"/>
                </a:moveTo>
                <a:lnTo>
                  <a:pt x="1521828" y="344703"/>
                </a:lnTo>
                <a:lnTo>
                  <a:pt x="1514627" y="348030"/>
                </a:lnTo>
                <a:lnTo>
                  <a:pt x="1508645" y="350164"/>
                </a:lnTo>
                <a:lnTo>
                  <a:pt x="1503070" y="351282"/>
                </a:lnTo>
                <a:lnTo>
                  <a:pt x="1497088" y="351612"/>
                </a:lnTo>
                <a:lnTo>
                  <a:pt x="1481213" y="349859"/>
                </a:lnTo>
                <a:lnTo>
                  <a:pt x="1470939" y="344030"/>
                </a:lnTo>
                <a:lnTo>
                  <a:pt x="1465402" y="333248"/>
                </a:lnTo>
                <a:lnTo>
                  <a:pt x="1463751" y="316674"/>
                </a:lnTo>
                <a:lnTo>
                  <a:pt x="1463751" y="188747"/>
                </a:lnTo>
                <a:lnTo>
                  <a:pt x="1520761" y="188747"/>
                </a:lnTo>
                <a:lnTo>
                  <a:pt x="1525054" y="153809"/>
                </a:lnTo>
                <a:lnTo>
                  <a:pt x="1463763" y="157048"/>
                </a:lnTo>
                <a:lnTo>
                  <a:pt x="1463763" y="125857"/>
                </a:lnTo>
                <a:lnTo>
                  <a:pt x="1464081" y="106197"/>
                </a:lnTo>
                <a:lnTo>
                  <a:pt x="1465173" y="88709"/>
                </a:lnTo>
                <a:lnTo>
                  <a:pt x="1467154" y="71513"/>
                </a:lnTo>
                <a:lnTo>
                  <a:pt x="1470215" y="52755"/>
                </a:lnTo>
                <a:lnTo>
                  <a:pt x="1462684" y="47307"/>
                </a:lnTo>
                <a:lnTo>
                  <a:pt x="1447203" y="54394"/>
                </a:lnTo>
                <a:lnTo>
                  <a:pt x="1432090" y="60769"/>
                </a:lnTo>
                <a:lnTo>
                  <a:pt x="1415872" y="67132"/>
                </a:lnTo>
                <a:lnTo>
                  <a:pt x="1397076" y="74206"/>
                </a:lnTo>
                <a:lnTo>
                  <a:pt x="1398079" y="92138"/>
                </a:lnTo>
                <a:lnTo>
                  <a:pt x="1398752" y="105181"/>
                </a:lnTo>
                <a:lnTo>
                  <a:pt x="1399108" y="115100"/>
                </a:lnTo>
                <a:lnTo>
                  <a:pt x="1399222" y="123647"/>
                </a:lnTo>
                <a:lnTo>
                  <a:pt x="1399222" y="155892"/>
                </a:lnTo>
                <a:lnTo>
                  <a:pt x="1363726" y="179006"/>
                </a:lnTo>
                <a:lnTo>
                  <a:pt x="1363726" y="190830"/>
                </a:lnTo>
                <a:lnTo>
                  <a:pt x="1398143" y="188683"/>
                </a:lnTo>
                <a:lnTo>
                  <a:pt x="1398143" y="327863"/>
                </a:lnTo>
                <a:lnTo>
                  <a:pt x="1401978" y="358711"/>
                </a:lnTo>
                <a:lnTo>
                  <a:pt x="1413929" y="379920"/>
                </a:lnTo>
                <a:lnTo>
                  <a:pt x="1434668" y="392176"/>
                </a:lnTo>
                <a:lnTo>
                  <a:pt x="1464830" y="396100"/>
                </a:lnTo>
                <a:lnTo>
                  <a:pt x="1476641" y="395427"/>
                </a:lnTo>
                <a:lnTo>
                  <a:pt x="1486738" y="393496"/>
                </a:lnTo>
                <a:lnTo>
                  <a:pt x="1494612" y="390461"/>
                </a:lnTo>
                <a:lnTo>
                  <a:pt x="1499781" y="386461"/>
                </a:lnTo>
                <a:lnTo>
                  <a:pt x="1526133" y="354901"/>
                </a:lnTo>
                <a:close/>
              </a:path>
              <a:path w="2197100" h="396239">
                <a:moveTo>
                  <a:pt x="1658416" y="47498"/>
                </a:moveTo>
                <a:lnTo>
                  <a:pt x="1655292" y="32016"/>
                </a:lnTo>
                <a:lnTo>
                  <a:pt x="1646783" y="19278"/>
                </a:lnTo>
                <a:lnTo>
                  <a:pt x="1634134" y="10642"/>
                </a:lnTo>
                <a:lnTo>
                  <a:pt x="1618665" y="7467"/>
                </a:lnTo>
                <a:lnTo>
                  <a:pt x="1602460" y="10490"/>
                </a:lnTo>
                <a:lnTo>
                  <a:pt x="1589506" y="18821"/>
                </a:lnTo>
                <a:lnTo>
                  <a:pt x="1580870" y="31356"/>
                </a:lnTo>
                <a:lnTo>
                  <a:pt x="1577746" y="46977"/>
                </a:lnTo>
                <a:lnTo>
                  <a:pt x="1580870" y="62776"/>
                </a:lnTo>
                <a:lnTo>
                  <a:pt x="1589519" y="75730"/>
                </a:lnTo>
                <a:lnTo>
                  <a:pt x="1602270" y="84353"/>
                </a:lnTo>
                <a:lnTo>
                  <a:pt x="1618081" y="87528"/>
                </a:lnTo>
                <a:lnTo>
                  <a:pt x="1633677" y="84353"/>
                </a:lnTo>
                <a:lnTo>
                  <a:pt x="1646516" y="75730"/>
                </a:lnTo>
                <a:lnTo>
                  <a:pt x="1655203" y="62992"/>
                </a:lnTo>
                <a:lnTo>
                  <a:pt x="1658416" y="47498"/>
                </a:lnTo>
                <a:close/>
              </a:path>
              <a:path w="2197100" h="396239">
                <a:moveTo>
                  <a:pt x="1691208" y="368160"/>
                </a:moveTo>
                <a:lnTo>
                  <a:pt x="1653705" y="350266"/>
                </a:lnTo>
                <a:lnTo>
                  <a:pt x="1653032" y="332879"/>
                </a:lnTo>
                <a:lnTo>
                  <a:pt x="1653032" y="137744"/>
                </a:lnTo>
                <a:lnTo>
                  <a:pt x="1647659" y="134480"/>
                </a:lnTo>
                <a:lnTo>
                  <a:pt x="1610017" y="146177"/>
                </a:lnTo>
                <a:lnTo>
                  <a:pt x="1572653" y="154330"/>
                </a:lnTo>
                <a:lnTo>
                  <a:pt x="1557312" y="156273"/>
                </a:lnTo>
                <a:lnTo>
                  <a:pt x="1555699" y="156273"/>
                </a:lnTo>
                <a:lnTo>
                  <a:pt x="1553006" y="156806"/>
                </a:lnTo>
                <a:lnTo>
                  <a:pt x="1549247" y="157340"/>
                </a:lnTo>
                <a:lnTo>
                  <a:pt x="1549247" y="176403"/>
                </a:lnTo>
                <a:lnTo>
                  <a:pt x="1573441" y="178041"/>
                </a:lnTo>
                <a:lnTo>
                  <a:pt x="1580832" y="179908"/>
                </a:lnTo>
                <a:lnTo>
                  <a:pt x="1585061" y="185343"/>
                </a:lnTo>
                <a:lnTo>
                  <a:pt x="1586966" y="196494"/>
                </a:lnTo>
                <a:lnTo>
                  <a:pt x="1587423" y="215531"/>
                </a:lnTo>
                <a:lnTo>
                  <a:pt x="1587411" y="332879"/>
                </a:lnTo>
                <a:lnTo>
                  <a:pt x="1568069" y="367093"/>
                </a:lnTo>
                <a:lnTo>
                  <a:pt x="1549247" y="368160"/>
                </a:lnTo>
                <a:lnTo>
                  <a:pt x="1549247" y="388493"/>
                </a:lnTo>
                <a:lnTo>
                  <a:pt x="1614220" y="386994"/>
                </a:lnTo>
                <a:lnTo>
                  <a:pt x="1629422" y="386994"/>
                </a:lnTo>
                <a:lnTo>
                  <a:pt x="1691208" y="388493"/>
                </a:lnTo>
                <a:lnTo>
                  <a:pt x="1691208" y="386994"/>
                </a:lnTo>
                <a:lnTo>
                  <a:pt x="1691208" y="368160"/>
                </a:lnTo>
                <a:close/>
              </a:path>
              <a:path w="2197100" h="396239">
                <a:moveTo>
                  <a:pt x="1957933" y="227838"/>
                </a:moveTo>
                <a:lnTo>
                  <a:pt x="1950669" y="188772"/>
                </a:lnTo>
                <a:lnTo>
                  <a:pt x="1898027" y="139877"/>
                </a:lnTo>
                <a:lnTo>
                  <a:pt x="1889645" y="138531"/>
                </a:lnTo>
                <a:lnTo>
                  <a:pt x="1889645" y="238277"/>
                </a:lnTo>
                <a:lnTo>
                  <a:pt x="1844471" y="239877"/>
                </a:lnTo>
                <a:lnTo>
                  <a:pt x="1840636" y="239877"/>
                </a:lnTo>
                <a:lnTo>
                  <a:pt x="1823478" y="239204"/>
                </a:lnTo>
                <a:lnTo>
                  <a:pt x="1816506" y="238810"/>
                </a:lnTo>
                <a:lnTo>
                  <a:pt x="1799297" y="238277"/>
                </a:lnTo>
                <a:lnTo>
                  <a:pt x="1802726" y="204216"/>
                </a:lnTo>
                <a:lnTo>
                  <a:pt x="1811058" y="181063"/>
                </a:lnTo>
                <a:lnTo>
                  <a:pt x="1824926" y="167868"/>
                </a:lnTo>
                <a:lnTo>
                  <a:pt x="1845005" y="163677"/>
                </a:lnTo>
                <a:lnTo>
                  <a:pt x="1864753" y="167868"/>
                </a:lnTo>
                <a:lnTo>
                  <a:pt x="1878406" y="181063"/>
                </a:lnTo>
                <a:lnTo>
                  <a:pt x="1886521" y="204216"/>
                </a:lnTo>
                <a:lnTo>
                  <a:pt x="1889645" y="238277"/>
                </a:lnTo>
                <a:lnTo>
                  <a:pt x="1889645" y="138531"/>
                </a:lnTo>
                <a:lnTo>
                  <a:pt x="1856295" y="133172"/>
                </a:lnTo>
                <a:lnTo>
                  <a:pt x="1842998" y="133908"/>
                </a:lnTo>
                <a:lnTo>
                  <a:pt x="1831009" y="136169"/>
                </a:lnTo>
                <a:lnTo>
                  <a:pt x="1783702" y="160705"/>
                </a:lnTo>
                <a:lnTo>
                  <a:pt x="1744840" y="201650"/>
                </a:lnTo>
                <a:lnTo>
                  <a:pt x="1732699" y="264033"/>
                </a:lnTo>
                <a:lnTo>
                  <a:pt x="1732800" y="266585"/>
                </a:lnTo>
                <a:lnTo>
                  <a:pt x="1740573" y="321818"/>
                </a:lnTo>
                <a:lnTo>
                  <a:pt x="1764131" y="362788"/>
                </a:lnTo>
                <a:lnTo>
                  <a:pt x="1802701" y="387718"/>
                </a:lnTo>
                <a:lnTo>
                  <a:pt x="1855749" y="396113"/>
                </a:lnTo>
                <a:lnTo>
                  <a:pt x="1877110" y="395008"/>
                </a:lnTo>
                <a:lnTo>
                  <a:pt x="1896821" y="391236"/>
                </a:lnTo>
                <a:lnTo>
                  <a:pt x="1917230" y="384149"/>
                </a:lnTo>
                <a:lnTo>
                  <a:pt x="1940725" y="373087"/>
                </a:lnTo>
                <a:lnTo>
                  <a:pt x="1947659" y="357987"/>
                </a:lnTo>
                <a:lnTo>
                  <a:pt x="1952485" y="347522"/>
                </a:lnTo>
                <a:lnTo>
                  <a:pt x="1952548" y="347383"/>
                </a:lnTo>
                <a:lnTo>
                  <a:pt x="1946097" y="339344"/>
                </a:lnTo>
                <a:lnTo>
                  <a:pt x="1928622" y="348107"/>
                </a:lnTo>
                <a:lnTo>
                  <a:pt x="1913216" y="353872"/>
                </a:lnTo>
                <a:lnTo>
                  <a:pt x="1898523" y="357035"/>
                </a:lnTo>
                <a:lnTo>
                  <a:pt x="1883181" y="357987"/>
                </a:lnTo>
                <a:lnTo>
                  <a:pt x="1862683" y="355269"/>
                </a:lnTo>
                <a:lnTo>
                  <a:pt x="1827733" y="335407"/>
                </a:lnTo>
                <a:lnTo>
                  <a:pt x="1806143" y="296964"/>
                </a:lnTo>
                <a:lnTo>
                  <a:pt x="1802511" y="266585"/>
                </a:lnTo>
                <a:lnTo>
                  <a:pt x="1872957" y="266585"/>
                </a:lnTo>
                <a:lnTo>
                  <a:pt x="1894928" y="265976"/>
                </a:lnTo>
                <a:lnTo>
                  <a:pt x="1915642" y="264033"/>
                </a:lnTo>
                <a:lnTo>
                  <a:pt x="1936242" y="260692"/>
                </a:lnTo>
                <a:lnTo>
                  <a:pt x="1957920" y="255828"/>
                </a:lnTo>
                <a:lnTo>
                  <a:pt x="1957920" y="239877"/>
                </a:lnTo>
                <a:lnTo>
                  <a:pt x="1957933" y="227838"/>
                </a:lnTo>
                <a:close/>
              </a:path>
              <a:path w="2197100" h="396239">
                <a:moveTo>
                  <a:pt x="2197036" y="303784"/>
                </a:moveTo>
                <a:lnTo>
                  <a:pt x="2181047" y="258686"/>
                </a:lnTo>
                <a:lnTo>
                  <a:pt x="2128748" y="234530"/>
                </a:lnTo>
                <a:lnTo>
                  <a:pt x="2084641" y="224866"/>
                </a:lnTo>
                <a:lnTo>
                  <a:pt x="2071179" y="220484"/>
                </a:lnTo>
                <a:lnTo>
                  <a:pt x="2061997" y="214274"/>
                </a:lnTo>
                <a:lnTo>
                  <a:pt x="2056739" y="205854"/>
                </a:lnTo>
                <a:lnTo>
                  <a:pt x="2055063" y="194805"/>
                </a:lnTo>
                <a:lnTo>
                  <a:pt x="2058377" y="180289"/>
                </a:lnTo>
                <a:lnTo>
                  <a:pt x="2067839" y="169291"/>
                </a:lnTo>
                <a:lnTo>
                  <a:pt x="2082749" y="162318"/>
                </a:lnTo>
                <a:lnTo>
                  <a:pt x="2102408" y="159880"/>
                </a:lnTo>
                <a:lnTo>
                  <a:pt x="2118563" y="161645"/>
                </a:lnTo>
                <a:lnTo>
                  <a:pt x="2133257" y="166319"/>
                </a:lnTo>
                <a:lnTo>
                  <a:pt x="2144230" y="173012"/>
                </a:lnTo>
                <a:lnTo>
                  <a:pt x="2149195" y="180797"/>
                </a:lnTo>
                <a:lnTo>
                  <a:pt x="2154567" y="211899"/>
                </a:lnTo>
                <a:lnTo>
                  <a:pt x="2173948" y="211886"/>
                </a:lnTo>
                <a:lnTo>
                  <a:pt x="2178253" y="146748"/>
                </a:lnTo>
                <a:lnTo>
                  <a:pt x="2131517" y="135102"/>
                </a:lnTo>
                <a:lnTo>
                  <a:pt x="2112111" y="134454"/>
                </a:lnTo>
                <a:lnTo>
                  <a:pt x="2064004" y="139839"/>
                </a:lnTo>
                <a:lnTo>
                  <a:pt x="2028952" y="155676"/>
                </a:lnTo>
                <a:lnTo>
                  <a:pt x="2007527" y="181597"/>
                </a:lnTo>
                <a:lnTo>
                  <a:pt x="2000262" y="217157"/>
                </a:lnTo>
                <a:lnTo>
                  <a:pt x="2003869" y="241312"/>
                </a:lnTo>
                <a:lnTo>
                  <a:pt x="2014639" y="260578"/>
                </a:lnTo>
                <a:lnTo>
                  <a:pt x="2032469" y="274916"/>
                </a:lnTo>
                <a:lnTo>
                  <a:pt x="2057260" y="284264"/>
                </a:lnTo>
                <a:lnTo>
                  <a:pt x="2103501" y="295541"/>
                </a:lnTo>
                <a:lnTo>
                  <a:pt x="2119223" y="300685"/>
                </a:lnTo>
                <a:lnTo>
                  <a:pt x="2129713" y="307632"/>
                </a:lnTo>
                <a:lnTo>
                  <a:pt x="2135568" y="316992"/>
                </a:lnTo>
                <a:lnTo>
                  <a:pt x="2137384" y="329361"/>
                </a:lnTo>
                <a:lnTo>
                  <a:pt x="2133879" y="346468"/>
                </a:lnTo>
                <a:lnTo>
                  <a:pt x="2123935" y="359498"/>
                </a:lnTo>
                <a:lnTo>
                  <a:pt x="2108339" y="367792"/>
                </a:lnTo>
                <a:lnTo>
                  <a:pt x="2087905" y="370700"/>
                </a:lnTo>
                <a:lnTo>
                  <a:pt x="2070252" y="369125"/>
                </a:lnTo>
                <a:lnTo>
                  <a:pt x="2054758" y="364172"/>
                </a:lnTo>
                <a:lnTo>
                  <a:pt x="2040788" y="355473"/>
                </a:lnTo>
                <a:lnTo>
                  <a:pt x="2027656" y="342671"/>
                </a:lnTo>
                <a:lnTo>
                  <a:pt x="2024976" y="305473"/>
                </a:lnTo>
                <a:lnTo>
                  <a:pt x="2003996" y="305473"/>
                </a:lnTo>
                <a:lnTo>
                  <a:pt x="2000237" y="381101"/>
                </a:lnTo>
                <a:lnTo>
                  <a:pt x="2042706" y="392633"/>
                </a:lnTo>
                <a:lnTo>
                  <a:pt x="2083587" y="396125"/>
                </a:lnTo>
                <a:lnTo>
                  <a:pt x="2129891" y="389470"/>
                </a:lnTo>
                <a:lnTo>
                  <a:pt x="2165718" y="370687"/>
                </a:lnTo>
                <a:lnTo>
                  <a:pt x="2188845" y="341541"/>
                </a:lnTo>
                <a:lnTo>
                  <a:pt x="2197036" y="303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821" y="2704096"/>
            <a:ext cx="148004" cy="14799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98384" y="2616326"/>
            <a:ext cx="1626870" cy="317500"/>
            <a:chOff x="1498384" y="2616326"/>
            <a:chExt cx="1626870" cy="317500"/>
          </a:xfrm>
        </p:grpSpPr>
        <p:sp>
          <p:nvSpPr>
            <p:cNvPr id="6" name="object 6"/>
            <p:cNvSpPr/>
            <p:nvPr/>
          </p:nvSpPr>
          <p:spPr>
            <a:xfrm>
              <a:off x="1498384" y="263400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337" y="2722879"/>
              <a:ext cx="180146" cy="2108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39251" y="261632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21" y="283997"/>
                  </a:moveTo>
                  <a:lnTo>
                    <a:pt x="126479" y="275767"/>
                  </a:lnTo>
                  <a:lnTo>
                    <a:pt x="117881" y="280403"/>
                  </a:lnTo>
                  <a:lnTo>
                    <a:pt x="113576" y="281787"/>
                  </a:lnTo>
                  <a:lnTo>
                    <a:pt x="106692" y="281787"/>
                  </a:lnTo>
                  <a:lnTo>
                    <a:pt x="93992" y="280390"/>
                  </a:lnTo>
                  <a:lnTo>
                    <a:pt x="85775" y="275704"/>
                  </a:lnTo>
                  <a:lnTo>
                    <a:pt x="81343" y="267068"/>
                  </a:lnTo>
                  <a:lnTo>
                    <a:pt x="80022" y="253784"/>
                  </a:lnTo>
                  <a:lnTo>
                    <a:pt x="80022" y="151218"/>
                  </a:lnTo>
                  <a:lnTo>
                    <a:pt x="125628" y="151218"/>
                  </a:lnTo>
                  <a:lnTo>
                    <a:pt x="129070" y="123215"/>
                  </a:lnTo>
                  <a:lnTo>
                    <a:pt x="80022" y="125806"/>
                  </a:lnTo>
                  <a:lnTo>
                    <a:pt x="80022" y="100812"/>
                  </a:lnTo>
                  <a:lnTo>
                    <a:pt x="80276" y="85064"/>
                  </a:lnTo>
                  <a:lnTo>
                    <a:pt x="81153" y="71031"/>
                  </a:lnTo>
                  <a:lnTo>
                    <a:pt x="82740" y="57251"/>
                  </a:lnTo>
                  <a:lnTo>
                    <a:pt x="85178" y="42202"/>
                  </a:lnTo>
                  <a:lnTo>
                    <a:pt x="79159" y="37871"/>
                  </a:lnTo>
                  <a:lnTo>
                    <a:pt x="66776" y="43561"/>
                  </a:lnTo>
                  <a:lnTo>
                    <a:pt x="54686" y="48666"/>
                  </a:lnTo>
                  <a:lnTo>
                    <a:pt x="41706" y="53759"/>
                  </a:lnTo>
                  <a:lnTo>
                    <a:pt x="26670" y="59423"/>
                  </a:lnTo>
                  <a:lnTo>
                    <a:pt x="27482" y="73787"/>
                  </a:lnTo>
                  <a:lnTo>
                    <a:pt x="28016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594" y="287413"/>
                  </a:lnTo>
                  <a:lnTo>
                    <a:pt x="40170" y="304406"/>
                  </a:lnTo>
                  <a:lnTo>
                    <a:pt x="56743" y="314223"/>
                  </a:lnTo>
                  <a:lnTo>
                    <a:pt x="80873" y="317373"/>
                  </a:lnTo>
                  <a:lnTo>
                    <a:pt x="90322" y="316826"/>
                  </a:lnTo>
                  <a:lnTo>
                    <a:pt x="98399" y="315264"/>
                  </a:lnTo>
                  <a:lnTo>
                    <a:pt x="104698" y="312813"/>
                  </a:lnTo>
                  <a:lnTo>
                    <a:pt x="108839" y="309575"/>
                  </a:lnTo>
                  <a:lnTo>
                    <a:pt x="129921" y="283997"/>
                  </a:lnTo>
                  <a:close/>
                </a:path>
                <a:path w="386714" h="317500">
                  <a:moveTo>
                    <a:pt x="386549" y="294500"/>
                  </a:moveTo>
                  <a:lnTo>
                    <a:pt x="356844" y="266306"/>
                  </a:lnTo>
                  <a:lnTo>
                    <a:pt x="356857" y="186855"/>
                  </a:lnTo>
                  <a:lnTo>
                    <a:pt x="356069" y="165125"/>
                  </a:lnTo>
                  <a:lnTo>
                    <a:pt x="341795" y="125768"/>
                  </a:lnTo>
                  <a:lnTo>
                    <a:pt x="306997" y="109004"/>
                  </a:lnTo>
                  <a:lnTo>
                    <a:pt x="291884" y="107810"/>
                  </a:lnTo>
                  <a:lnTo>
                    <a:pt x="282702" y="108292"/>
                  </a:lnTo>
                  <a:lnTo>
                    <a:pt x="274561" y="109766"/>
                  </a:lnTo>
                  <a:lnTo>
                    <a:pt x="267563" y="112268"/>
                  </a:lnTo>
                  <a:lnTo>
                    <a:pt x="261772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64" y="0"/>
                  </a:lnTo>
                  <a:lnTo>
                    <a:pt x="192989" y="9677"/>
                  </a:lnTo>
                  <a:lnTo>
                    <a:pt x="183934" y="12179"/>
                  </a:lnTo>
                  <a:lnTo>
                    <a:pt x="173189" y="14478"/>
                  </a:lnTo>
                  <a:lnTo>
                    <a:pt x="160185" y="16687"/>
                  </a:lnTo>
                  <a:lnTo>
                    <a:pt x="144373" y="18923"/>
                  </a:lnTo>
                  <a:lnTo>
                    <a:pt x="144373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60" y="294500"/>
                  </a:lnTo>
                  <a:lnTo>
                    <a:pt x="144360" y="311010"/>
                  </a:lnTo>
                  <a:lnTo>
                    <a:pt x="199859" y="309740"/>
                  </a:lnTo>
                  <a:lnTo>
                    <a:pt x="208508" y="309829"/>
                  </a:lnTo>
                  <a:lnTo>
                    <a:pt x="221310" y="310057"/>
                  </a:lnTo>
                  <a:lnTo>
                    <a:pt x="237909" y="310464"/>
                  </a:lnTo>
                  <a:lnTo>
                    <a:pt x="257924" y="311010"/>
                  </a:lnTo>
                  <a:lnTo>
                    <a:pt x="257937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28" y="162864"/>
                  </a:lnTo>
                  <a:lnTo>
                    <a:pt x="238556" y="153581"/>
                  </a:lnTo>
                  <a:lnTo>
                    <a:pt x="250240" y="147091"/>
                  </a:lnTo>
                  <a:lnTo>
                    <a:pt x="263944" y="144653"/>
                  </a:lnTo>
                  <a:lnTo>
                    <a:pt x="282232" y="147548"/>
                  </a:lnTo>
                  <a:lnTo>
                    <a:pt x="294805" y="156502"/>
                  </a:lnTo>
                  <a:lnTo>
                    <a:pt x="302044" y="171983"/>
                  </a:lnTo>
                  <a:lnTo>
                    <a:pt x="304380" y="194398"/>
                  </a:lnTo>
                  <a:lnTo>
                    <a:pt x="304380" y="311010"/>
                  </a:lnTo>
                  <a:lnTo>
                    <a:pt x="330352" y="310070"/>
                  </a:lnTo>
                  <a:lnTo>
                    <a:pt x="337591" y="309829"/>
                  </a:lnTo>
                  <a:lnTo>
                    <a:pt x="343103" y="309740"/>
                  </a:lnTo>
                  <a:lnTo>
                    <a:pt x="347167" y="309765"/>
                  </a:lnTo>
                  <a:lnTo>
                    <a:pt x="353047" y="309905"/>
                  </a:lnTo>
                  <a:lnTo>
                    <a:pt x="364807" y="310286"/>
                  </a:lnTo>
                  <a:lnTo>
                    <a:pt x="386549" y="311010"/>
                  </a:lnTo>
                  <a:lnTo>
                    <a:pt x="38654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3398" y="2722879"/>
              <a:ext cx="205206" cy="2108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9300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8058" y="2730487"/>
              <a:ext cx="67106" cy="20067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1579" y="3146386"/>
            <a:ext cx="98666" cy="9866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90662" y="3096094"/>
            <a:ext cx="868044" cy="205104"/>
          </a:xfrm>
          <a:custGeom>
            <a:avLst/>
            <a:gdLst/>
            <a:ahLst/>
            <a:cxnLst/>
            <a:rect l="l" t="t" r="r" b="b"/>
            <a:pathLst>
              <a:path w="868044" h="205104">
                <a:moveTo>
                  <a:pt x="147408" y="863"/>
                </a:moveTo>
                <a:lnTo>
                  <a:pt x="81749" y="0"/>
                </a:lnTo>
                <a:lnTo>
                  <a:pt x="71932" y="342"/>
                </a:lnTo>
                <a:lnTo>
                  <a:pt x="63525" y="508"/>
                </a:lnTo>
                <a:lnTo>
                  <a:pt x="56413" y="571"/>
                </a:lnTo>
                <a:lnTo>
                  <a:pt x="45008" y="571"/>
                </a:lnTo>
                <a:lnTo>
                  <a:pt x="37922" y="520"/>
                </a:lnTo>
                <a:lnTo>
                  <a:pt x="0" y="139"/>
                </a:lnTo>
                <a:lnTo>
                  <a:pt x="0" y="9029"/>
                </a:lnTo>
                <a:lnTo>
                  <a:pt x="28397" y="35636"/>
                </a:lnTo>
                <a:lnTo>
                  <a:pt x="28397" y="164033"/>
                </a:lnTo>
                <a:lnTo>
                  <a:pt x="0" y="190639"/>
                </a:lnTo>
                <a:lnTo>
                  <a:pt x="0" y="199529"/>
                </a:lnTo>
                <a:lnTo>
                  <a:pt x="11582" y="198983"/>
                </a:lnTo>
                <a:lnTo>
                  <a:pt x="21678" y="198577"/>
                </a:lnTo>
                <a:lnTo>
                  <a:pt x="31407" y="198348"/>
                </a:lnTo>
                <a:lnTo>
                  <a:pt x="41859" y="198259"/>
                </a:lnTo>
                <a:lnTo>
                  <a:pt x="52362" y="198348"/>
                </a:lnTo>
                <a:lnTo>
                  <a:pt x="62191" y="198589"/>
                </a:lnTo>
                <a:lnTo>
                  <a:pt x="72390" y="198983"/>
                </a:lnTo>
                <a:lnTo>
                  <a:pt x="84035" y="199529"/>
                </a:lnTo>
                <a:lnTo>
                  <a:pt x="84035" y="190639"/>
                </a:lnTo>
                <a:lnTo>
                  <a:pt x="55638" y="164160"/>
                </a:lnTo>
                <a:lnTo>
                  <a:pt x="55638" y="105194"/>
                </a:lnTo>
                <a:lnTo>
                  <a:pt x="61823" y="104825"/>
                </a:lnTo>
                <a:lnTo>
                  <a:pt x="68580" y="104546"/>
                </a:lnTo>
                <a:lnTo>
                  <a:pt x="76238" y="104381"/>
                </a:lnTo>
                <a:lnTo>
                  <a:pt x="85178" y="104317"/>
                </a:lnTo>
                <a:lnTo>
                  <a:pt x="98729" y="104495"/>
                </a:lnTo>
                <a:lnTo>
                  <a:pt x="123050" y="131178"/>
                </a:lnTo>
                <a:lnTo>
                  <a:pt x="131648" y="131178"/>
                </a:lnTo>
                <a:lnTo>
                  <a:pt x="130886" y="107200"/>
                </a:lnTo>
                <a:lnTo>
                  <a:pt x="130797" y="102755"/>
                </a:lnTo>
                <a:lnTo>
                  <a:pt x="130784" y="99339"/>
                </a:lnTo>
                <a:lnTo>
                  <a:pt x="130797" y="96240"/>
                </a:lnTo>
                <a:lnTo>
                  <a:pt x="130886" y="91744"/>
                </a:lnTo>
                <a:lnTo>
                  <a:pt x="131648" y="66065"/>
                </a:lnTo>
                <a:lnTo>
                  <a:pt x="123050" y="66065"/>
                </a:lnTo>
                <a:lnTo>
                  <a:pt x="87198" y="91592"/>
                </a:lnTo>
                <a:lnTo>
                  <a:pt x="78549" y="91541"/>
                </a:lnTo>
                <a:lnTo>
                  <a:pt x="70561" y="91389"/>
                </a:lnTo>
                <a:lnTo>
                  <a:pt x="62992" y="91122"/>
                </a:lnTo>
                <a:lnTo>
                  <a:pt x="55651" y="90741"/>
                </a:lnTo>
                <a:lnTo>
                  <a:pt x="55651" y="14986"/>
                </a:lnTo>
                <a:lnTo>
                  <a:pt x="61683" y="13804"/>
                </a:lnTo>
                <a:lnTo>
                  <a:pt x="67868" y="13106"/>
                </a:lnTo>
                <a:lnTo>
                  <a:pt x="75603" y="12801"/>
                </a:lnTo>
                <a:lnTo>
                  <a:pt x="86334" y="12712"/>
                </a:lnTo>
                <a:lnTo>
                  <a:pt x="96939" y="13017"/>
                </a:lnTo>
                <a:lnTo>
                  <a:pt x="132791" y="19697"/>
                </a:lnTo>
                <a:lnTo>
                  <a:pt x="132791" y="44246"/>
                </a:lnTo>
                <a:lnTo>
                  <a:pt x="142836" y="44246"/>
                </a:lnTo>
                <a:lnTo>
                  <a:pt x="143103" y="32016"/>
                </a:lnTo>
                <a:lnTo>
                  <a:pt x="143941" y="20853"/>
                </a:lnTo>
                <a:lnTo>
                  <a:pt x="145364" y="10541"/>
                </a:lnTo>
                <a:lnTo>
                  <a:pt x="147408" y="863"/>
                </a:lnTo>
                <a:close/>
              </a:path>
              <a:path w="868044" h="205104">
                <a:moveTo>
                  <a:pt x="210210" y="9436"/>
                </a:moveTo>
                <a:lnTo>
                  <a:pt x="202463" y="1422"/>
                </a:lnTo>
                <a:lnTo>
                  <a:pt x="185839" y="1422"/>
                </a:lnTo>
                <a:lnTo>
                  <a:pt x="178384" y="8864"/>
                </a:lnTo>
                <a:lnTo>
                  <a:pt x="178384" y="25755"/>
                </a:lnTo>
                <a:lnTo>
                  <a:pt x="185839" y="33185"/>
                </a:lnTo>
                <a:lnTo>
                  <a:pt x="202476" y="33185"/>
                </a:lnTo>
                <a:lnTo>
                  <a:pt x="210185" y="25755"/>
                </a:lnTo>
                <a:lnTo>
                  <a:pt x="210210" y="9436"/>
                </a:lnTo>
                <a:close/>
              </a:path>
              <a:path w="868044" h="205104">
                <a:moveTo>
                  <a:pt x="231444" y="190677"/>
                </a:moveTo>
                <a:lnTo>
                  <a:pt x="208495" y="189242"/>
                </a:lnTo>
                <a:lnTo>
                  <a:pt x="207632" y="187223"/>
                </a:lnTo>
                <a:lnTo>
                  <a:pt x="207632" y="64833"/>
                </a:lnTo>
                <a:lnTo>
                  <a:pt x="205054" y="63665"/>
                </a:lnTo>
                <a:lnTo>
                  <a:pt x="194017" y="67818"/>
                </a:lnTo>
                <a:lnTo>
                  <a:pt x="182892" y="71183"/>
                </a:lnTo>
                <a:lnTo>
                  <a:pt x="171653" y="73748"/>
                </a:lnTo>
                <a:lnTo>
                  <a:pt x="160312" y="75463"/>
                </a:lnTo>
                <a:lnTo>
                  <a:pt x="160312" y="83515"/>
                </a:lnTo>
                <a:lnTo>
                  <a:pt x="182397" y="83515"/>
                </a:lnTo>
                <a:lnTo>
                  <a:pt x="183553" y="85521"/>
                </a:lnTo>
                <a:lnTo>
                  <a:pt x="183553" y="187223"/>
                </a:lnTo>
                <a:lnTo>
                  <a:pt x="182676" y="189242"/>
                </a:lnTo>
                <a:lnTo>
                  <a:pt x="182473" y="189242"/>
                </a:lnTo>
                <a:lnTo>
                  <a:pt x="159740" y="190677"/>
                </a:lnTo>
                <a:lnTo>
                  <a:pt x="159740" y="199567"/>
                </a:lnTo>
                <a:lnTo>
                  <a:pt x="185724" y="198462"/>
                </a:lnTo>
                <a:lnTo>
                  <a:pt x="190995" y="198323"/>
                </a:lnTo>
                <a:lnTo>
                  <a:pt x="200177" y="198323"/>
                </a:lnTo>
                <a:lnTo>
                  <a:pt x="205435" y="198462"/>
                </a:lnTo>
                <a:lnTo>
                  <a:pt x="231444" y="199567"/>
                </a:lnTo>
                <a:lnTo>
                  <a:pt x="231444" y="198323"/>
                </a:lnTo>
                <a:lnTo>
                  <a:pt x="231444" y="190677"/>
                </a:lnTo>
                <a:close/>
              </a:path>
              <a:path w="868044" h="205104">
                <a:moveTo>
                  <a:pt x="329031" y="73482"/>
                </a:moveTo>
                <a:lnTo>
                  <a:pt x="289737" y="75209"/>
                </a:lnTo>
                <a:lnTo>
                  <a:pt x="289737" y="64262"/>
                </a:lnTo>
                <a:lnTo>
                  <a:pt x="289902" y="55372"/>
                </a:lnTo>
                <a:lnTo>
                  <a:pt x="290449" y="46202"/>
                </a:lnTo>
                <a:lnTo>
                  <a:pt x="291426" y="35839"/>
                </a:lnTo>
                <a:lnTo>
                  <a:pt x="292887" y="23368"/>
                </a:lnTo>
                <a:lnTo>
                  <a:pt x="289445" y="20180"/>
                </a:lnTo>
                <a:lnTo>
                  <a:pt x="283972" y="23317"/>
                </a:lnTo>
                <a:lnTo>
                  <a:pt x="278003" y="26200"/>
                </a:lnTo>
                <a:lnTo>
                  <a:pt x="271653" y="28816"/>
                </a:lnTo>
                <a:lnTo>
                  <a:pt x="265061" y="31127"/>
                </a:lnTo>
                <a:lnTo>
                  <a:pt x="265925" y="39751"/>
                </a:lnTo>
                <a:lnTo>
                  <a:pt x="266204" y="45212"/>
                </a:lnTo>
                <a:lnTo>
                  <a:pt x="266204" y="73939"/>
                </a:lnTo>
                <a:lnTo>
                  <a:pt x="243840" y="83997"/>
                </a:lnTo>
                <a:lnTo>
                  <a:pt x="243840" y="90030"/>
                </a:lnTo>
                <a:lnTo>
                  <a:pt x="265633" y="88887"/>
                </a:lnTo>
                <a:lnTo>
                  <a:pt x="265633" y="171640"/>
                </a:lnTo>
                <a:lnTo>
                  <a:pt x="267449" y="185381"/>
                </a:lnTo>
                <a:lnTo>
                  <a:pt x="273113" y="194856"/>
                </a:lnTo>
                <a:lnTo>
                  <a:pt x="282930" y="200342"/>
                </a:lnTo>
                <a:lnTo>
                  <a:pt x="297180" y="202107"/>
                </a:lnTo>
                <a:lnTo>
                  <a:pt x="303784" y="202107"/>
                </a:lnTo>
                <a:lnTo>
                  <a:pt x="310654" y="200647"/>
                </a:lnTo>
                <a:lnTo>
                  <a:pt x="312381" y="198615"/>
                </a:lnTo>
                <a:lnTo>
                  <a:pt x="326148" y="183172"/>
                </a:lnTo>
                <a:lnTo>
                  <a:pt x="322427" y="178219"/>
                </a:lnTo>
                <a:lnTo>
                  <a:pt x="315252" y="182714"/>
                </a:lnTo>
                <a:lnTo>
                  <a:pt x="310946" y="184327"/>
                </a:lnTo>
                <a:lnTo>
                  <a:pt x="294322" y="184327"/>
                </a:lnTo>
                <a:lnTo>
                  <a:pt x="289737" y="178574"/>
                </a:lnTo>
                <a:lnTo>
                  <a:pt x="289737" y="89027"/>
                </a:lnTo>
                <a:lnTo>
                  <a:pt x="326453" y="89027"/>
                </a:lnTo>
                <a:lnTo>
                  <a:pt x="329031" y="73482"/>
                </a:lnTo>
                <a:close/>
              </a:path>
              <a:path w="868044" h="205104">
                <a:moveTo>
                  <a:pt x="494296" y="190665"/>
                </a:moveTo>
                <a:lnTo>
                  <a:pt x="482536" y="189801"/>
                </a:lnTo>
                <a:lnTo>
                  <a:pt x="472782" y="189230"/>
                </a:lnTo>
                <a:lnTo>
                  <a:pt x="471919" y="187502"/>
                </a:lnTo>
                <a:lnTo>
                  <a:pt x="471919" y="113665"/>
                </a:lnTo>
                <a:lnTo>
                  <a:pt x="468947" y="91668"/>
                </a:lnTo>
                <a:lnTo>
                  <a:pt x="463092" y="81432"/>
                </a:lnTo>
                <a:lnTo>
                  <a:pt x="460006" y="76060"/>
                </a:lnTo>
                <a:lnTo>
                  <a:pt x="445058" y="66751"/>
                </a:lnTo>
                <a:lnTo>
                  <a:pt x="424027" y="63652"/>
                </a:lnTo>
                <a:lnTo>
                  <a:pt x="413410" y="63652"/>
                </a:lnTo>
                <a:lnTo>
                  <a:pt x="407390" y="65671"/>
                </a:lnTo>
                <a:lnTo>
                  <a:pt x="401370" y="70853"/>
                </a:lnTo>
                <a:lnTo>
                  <a:pt x="379577" y="89852"/>
                </a:lnTo>
                <a:lnTo>
                  <a:pt x="379577" y="64795"/>
                </a:lnTo>
                <a:lnTo>
                  <a:pt x="377024" y="63652"/>
                </a:lnTo>
                <a:lnTo>
                  <a:pt x="365963" y="67792"/>
                </a:lnTo>
                <a:lnTo>
                  <a:pt x="354838" y="71158"/>
                </a:lnTo>
                <a:lnTo>
                  <a:pt x="343598" y="73723"/>
                </a:lnTo>
                <a:lnTo>
                  <a:pt x="332257" y="75438"/>
                </a:lnTo>
                <a:lnTo>
                  <a:pt x="332257" y="83489"/>
                </a:lnTo>
                <a:lnTo>
                  <a:pt x="354342" y="83489"/>
                </a:lnTo>
                <a:lnTo>
                  <a:pt x="355498" y="85496"/>
                </a:lnTo>
                <a:lnTo>
                  <a:pt x="355485" y="187210"/>
                </a:lnTo>
                <a:lnTo>
                  <a:pt x="354622" y="189230"/>
                </a:lnTo>
                <a:lnTo>
                  <a:pt x="354203" y="189230"/>
                </a:lnTo>
                <a:lnTo>
                  <a:pt x="331978" y="190665"/>
                </a:lnTo>
                <a:lnTo>
                  <a:pt x="331978" y="199555"/>
                </a:lnTo>
                <a:lnTo>
                  <a:pt x="353796" y="198602"/>
                </a:lnTo>
                <a:lnTo>
                  <a:pt x="361099" y="198361"/>
                </a:lnTo>
                <a:lnTo>
                  <a:pt x="373773" y="198361"/>
                </a:lnTo>
                <a:lnTo>
                  <a:pt x="381012" y="198602"/>
                </a:lnTo>
                <a:lnTo>
                  <a:pt x="402945" y="199555"/>
                </a:lnTo>
                <a:lnTo>
                  <a:pt x="402945" y="198361"/>
                </a:lnTo>
                <a:lnTo>
                  <a:pt x="402945" y="190665"/>
                </a:lnTo>
                <a:lnTo>
                  <a:pt x="380555" y="189230"/>
                </a:lnTo>
                <a:lnTo>
                  <a:pt x="380339" y="189230"/>
                </a:lnTo>
                <a:lnTo>
                  <a:pt x="379590" y="187502"/>
                </a:lnTo>
                <a:lnTo>
                  <a:pt x="379476" y="108394"/>
                </a:lnTo>
                <a:lnTo>
                  <a:pt x="415823" y="81432"/>
                </a:lnTo>
                <a:lnTo>
                  <a:pt x="428866" y="84035"/>
                </a:lnTo>
                <a:lnTo>
                  <a:pt x="438886" y="91401"/>
                </a:lnTo>
                <a:lnTo>
                  <a:pt x="445312" y="102920"/>
                </a:lnTo>
                <a:lnTo>
                  <a:pt x="447586" y="117944"/>
                </a:lnTo>
                <a:lnTo>
                  <a:pt x="447573" y="199555"/>
                </a:lnTo>
                <a:lnTo>
                  <a:pt x="464096" y="198361"/>
                </a:lnTo>
                <a:lnTo>
                  <a:pt x="475335" y="198361"/>
                </a:lnTo>
                <a:lnTo>
                  <a:pt x="494296" y="199555"/>
                </a:lnTo>
                <a:lnTo>
                  <a:pt x="494296" y="198361"/>
                </a:lnTo>
                <a:lnTo>
                  <a:pt x="494296" y="190665"/>
                </a:lnTo>
                <a:close/>
              </a:path>
              <a:path w="868044" h="205104">
                <a:moveTo>
                  <a:pt x="626376" y="118198"/>
                </a:moveTo>
                <a:lnTo>
                  <a:pt x="622554" y="95770"/>
                </a:lnTo>
                <a:lnTo>
                  <a:pt x="611746" y="78574"/>
                </a:lnTo>
                <a:lnTo>
                  <a:pt x="602551" y="72555"/>
                </a:lnTo>
                <a:lnTo>
                  <a:pt x="600837" y="71437"/>
                </a:lnTo>
                <a:lnTo>
                  <a:pt x="600837" y="121234"/>
                </a:lnTo>
                <a:lnTo>
                  <a:pt x="583895" y="121869"/>
                </a:lnTo>
                <a:lnTo>
                  <a:pt x="583057" y="121869"/>
                </a:lnTo>
                <a:lnTo>
                  <a:pt x="575995" y="122034"/>
                </a:lnTo>
                <a:lnTo>
                  <a:pt x="560108" y="122034"/>
                </a:lnTo>
                <a:lnTo>
                  <a:pt x="554926" y="121869"/>
                </a:lnTo>
                <a:lnTo>
                  <a:pt x="553262" y="121869"/>
                </a:lnTo>
                <a:lnTo>
                  <a:pt x="542899" y="121234"/>
                </a:lnTo>
                <a:lnTo>
                  <a:pt x="532574" y="120357"/>
                </a:lnTo>
                <a:lnTo>
                  <a:pt x="532625" y="118198"/>
                </a:lnTo>
                <a:lnTo>
                  <a:pt x="532701" y="115430"/>
                </a:lnTo>
                <a:lnTo>
                  <a:pt x="532803" y="111429"/>
                </a:lnTo>
                <a:lnTo>
                  <a:pt x="559587" y="73977"/>
                </a:lnTo>
                <a:lnTo>
                  <a:pt x="569569" y="72555"/>
                </a:lnTo>
                <a:lnTo>
                  <a:pt x="579031" y="72555"/>
                </a:lnTo>
                <a:lnTo>
                  <a:pt x="599922" y="108610"/>
                </a:lnTo>
                <a:lnTo>
                  <a:pt x="600773" y="120357"/>
                </a:lnTo>
                <a:lnTo>
                  <a:pt x="600837" y="121234"/>
                </a:lnTo>
                <a:lnTo>
                  <a:pt x="600837" y="71437"/>
                </a:lnTo>
                <a:lnTo>
                  <a:pt x="594918" y="67564"/>
                </a:lnTo>
                <a:lnTo>
                  <a:pt x="573036" y="63677"/>
                </a:lnTo>
                <a:lnTo>
                  <a:pt x="564781" y="64389"/>
                </a:lnTo>
                <a:lnTo>
                  <a:pt x="523252" y="85471"/>
                </a:lnTo>
                <a:lnTo>
                  <a:pt x="505358" y="135763"/>
                </a:lnTo>
                <a:lnTo>
                  <a:pt x="506145" y="148869"/>
                </a:lnTo>
                <a:lnTo>
                  <a:pt x="527367" y="190677"/>
                </a:lnTo>
                <a:lnTo>
                  <a:pt x="569595" y="204647"/>
                </a:lnTo>
                <a:lnTo>
                  <a:pt x="577570" y="204203"/>
                </a:lnTo>
                <a:lnTo>
                  <a:pt x="616343" y="189992"/>
                </a:lnTo>
                <a:lnTo>
                  <a:pt x="616724" y="189395"/>
                </a:lnTo>
                <a:lnTo>
                  <a:pt x="617486" y="188239"/>
                </a:lnTo>
                <a:lnTo>
                  <a:pt x="623214" y="178269"/>
                </a:lnTo>
                <a:lnTo>
                  <a:pt x="619493" y="175348"/>
                </a:lnTo>
                <a:lnTo>
                  <a:pt x="607656" y="182333"/>
                </a:lnTo>
                <a:lnTo>
                  <a:pt x="598589" y="186639"/>
                </a:lnTo>
                <a:lnTo>
                  <a:pt x="590651" y="188798"/>
                </a:lnTo>
                <a:lnTo>
                  <a:pt x="582206" y="189395"/>
                </a:lnTo>
                <a:lnTo>
                  <a:pt x="568871" y="187871"/>
                </a:lnTo>
                <a:lnTo>
                  <a:pt x="536562" y="159715"/>
                </a:lnTo>
                <a:lnTo>
                  <a:pt x="532015" y="132257"/>
                </a:lnTo>
                <a:lnTo>
                  <a:pt x="573887" y="132257"/>
                </a:lnTo>
                <a:lnTo>
                  <a:pt x="587552" y="132080"/>
                </a:lnTo>
                <a:lnTo>
                  <a:pt x="599833" y="131432"/>
                </a:lnTo>
                <a:lnTo>
                  <a:pt x="612114" y="130200"/>
                </a:lnTo>
                <a:lnTo>
                  <a:pt x="625805" y="128244"/>
                </a:lnTo>
                <a:lnTo>
                  <a:pt x="626097" y="124231"/>
                </a:lnTo>
                <a:lnTo>
                  <a:pt x="626325" y="122034"/>
                </a:lnTo>
                <a:lnTo>
                  <a:pt x="626376" y="118198"/>
                </a:lnTo>
                <a:close/>
              </a:path>
              <a:path w="868044" h="205104">
                <a:moveTo>
                  <a:pt x="747179" y="147002"/>
                </a:moveTo>
                <a:lnTo>
                  <a:pt x="713168" y="122415"/>
                </a:lnTo>
                <a:lnTo>
                  <a:pt x="696988" y="118897"/>
                </a:lnTo>
                <a:lnTo>
                  <a:pt x="682180" y="115112"/>
                </a:lnTo>
                <a:lnTo>
                  <a:pt x="672528" y="110286"/>
                </a:lnTo>
                <a:lnTo>
                  <a:pt x="667296" y="103835"/>
                </a:lnTo>
                <a:lnTo>
                  <a:pt x="665721" y="95148"/>
                </a:lnTo>
                <a:lnTo>
                  <a:pt x="667550" y="85521"/>
                </a:lnTo>
                <a:lnTo>
                  <a:pt x="672922" y="78422"/>
                </a:lnTo>
                <a:lnTo>
                  <a:pt x="681558" y="74053"/>
                </a:lnTo>
                <a:lnTo>
                  <a:pt x="693254" y="72555"/>
                </a:lnTo>
                <a:lnTo>
                  <a:pt x="706640" y="74383"/>
                </a:lnTo>
                <a:lnTo>
                  <a:pt x="717372" y="79413"/>
                </a:lnTo>
                <a:lnTo>
                  <a:pt x="724509" y="87033"/>
                </a:lnTo>
                <a:lnTo>
                  <a:pt x="727100" y="96596"/>
                </a:lnTo>
                <a:lnTo>
                  <a:pt x="727100" y="103339"/>
                </a:lnTo>
                <a:lnTo>
                  <a:pt x="735126" y="103339"/>
                </a:lnTo>
                <a:lnTo>
                  <a:pt x="735342" y="92481"/>
                </a:lnTo>
                <a:lnTo>
                  <a:pt x="735622" y="84188"/>
                </a:lnTo>
                <a:lnTo>
                  <a:pt x="736003" y="77343"/>
                </a:lnTo>
                <a:lnTo>
                  <a:pt x="736549" y="70853"/>
                </a:lnTo>
                <a:lnTo>
                  <a:pt x="725970" y="67538"/>
                </a:lnTo>
                <a:lnTo>
                  <a:pt x="716622" y="65316"/>
                </a:lnTo>
                <a:lnTo>
                  <a:pt x="707923" y="64058"/>
                </a:lnTo>
                <a:lnTo>
                  <a:pt x="699274" y="63652"/>
                </a:lnTo>
                <a:lnTo>
                  <a:pt x="676846" y="66560"/>
                </a:lnTo>
                <a:lnTo>
                  <a:pt x="659980" y="74879"/>
                </a:lnTo>
                <a:lnTo>
                  <a:pt x="649338" y="88087"/>
                </a:lnTo>
                <a:lnTo>
                  <a:pt x="645642" y="105625"/>
                </a:lnTo>
                <a:lnTo>
                  <a:pt x="646823" y="115290"/>
                </a:lnTo>
                <a:lnTo>
                  <a:pt x="681964" y="141325"/>
                </a:lnTo>
                <a:lnTo>
                  <a:pt x="707605" y="147866"/>
                </a:lnTo>
                <a:lnTo>
                  <a:pt x="715911" y="150672"/>
                </a:lnTo>
                <a:lnTo>
                  <a:pt x="721614" y="154813"/>
                </a:lnTo>
                <a:lnTo>
                  <a:pt x="724903" y="160489"/>
                </a:lnTo>
                <a:lnTo>
                  <a:pt x="725957" y="167830"/>
                </a:lnTo>
                <a:lnTo>
                  <a:pt x="723379" y="178587"/>
                </a:lnTo>
                <a:lnTo>
                  <a:pt x="716191" y="187007"/>
                </a:lnTo>
                <a:lnTo>
                  <a:pt x="705167" y="192493"/>
                </a:lnTo>
                <a:lnTo>
                  <a:pt x="691095" y="194449"/>
                </a:lnTo>
                <a:lnTo>
                  <a:pt x="676592" y="192608"/>
                </a:lnTo>
                <a:lnTo>
                  <a:pt x="665213" y="187452"/>
                </a:lnTo>
                <a:lnTo>
                  <a:pt x="657771" y="179514"/>
                </a:lnTo>
                <a:lnTo>
                  <a:pt x="655091" y="169367"/>
                </a:lnTo>
                <a:lnTo>
                  <a:pt x="655104" y="157251"/>
                </a:lnTo>
                <a:lnTo>
                  <a:pt x="646468" y="157276"/>
                </a:lnTo>
                <a:lnTo>
                  <a:pt x="646303" y="170421"/>
                </a:lnTo>
                <a:lnTo>
                  <a:pt x="645820" y="180644"/>
                </a:lnTo>
                <a:lnTo>
                  <a:pt x="644944" y="189280"/>
                </a:lnTo>
                <a:lnTo>
                  <a:pt x="643636" y="197662"/>
                </a:lnTo>
                <a:lnTo>
                  <a:pt x="654215" y="200837"/>
                </a:lnTo>
                <a:lnTo>
                  <a:pt x="663930" y="203009"/>
                </a:lnTo>
                <a:lnTo>
                  <a:pt x="673315" y="204241"/>
                </a:lnTo>
                <a:lnTo>
                  <a:pt x="682929" y="204635"/>
                </a:lnTo>
                <a:lnTo>
                  <a:pt x="708812" y="201028"/>
                </a:lnTo>
                <a:lnTo>
                  <a:pt x="729132" y="190957"/>
                </a:lnTo>
                <a:lnTo>
                  <a:pt x="742416" y="175564"/>
                </a:lnTo>
                <a:lnTo>
                  <a:pt x="747166" y="155981"/>
                </a:lnTo>
                <a:lnTo>
                  <a:pt x="747179" y="147002"/>
                </a:lnTo>
                <a:close/>
              </a:path>
              <a:path w="868044" h="205104">
                <a:moveTo>
                  <a:pt x="867829" y="147002"/>
                </a:moveTo>
                <a:lnTo>
                  <a:pt x="833818" y="122415"/>
                </a:lnTo>
                <a:lnTo>
                  <a:pt x="817638" y="118897"/>
                </a:lnTo>
                <a:lnTo>
                  <a:pt x="802830" y="115112"/>
                </a:lnTo>
                <a:lnTo>
                  <a:pt x="793178" y="110286"/>
                </a:lnTo>
                <a:lnTo>
                  <a:pt x="787946" y="103835"/>
                </a:lnTo>
                <a:lnTo>
                  <a:pt x="786371" y="95148"/>
                </a:lnTo>
                <a:lnTo>
                  <a:pt x="788200" y="85521"/>
                </a:lnTo>
                <a:lnTo>
                  <a:pt x="793572" y="78422"/>
                </a:lnTo>
                <a:lnTo>
                  <a:pt x="802208" y="74053"/>
                </a:lnTo>
                <a:lnTo>
                  <a:pt x="813904" y="72555"/>
                </a:lnTo>
                <a:lnTo>
                  <a:pt x="827290" y="74383"/>
                </a:lnTo>
                <a:lnTo>
                  <a:pt x="838022" y="79413"/>
                </a:lnTo>
                <a:lnTo>
                  <a:pt x="845159" y="87033"/>
                </a:lnTo>
                <a:lnTo>
                  <a:pt x="847737" y="96596"/>
                </a:lnTo>
                <a:lnTo>
                  <a:pt x="847737" y="103339"/>
                </a:lnTo>
                <a:lnTo>
                  <a:pt x="855776" y="103339"/>
                </a:lnTo>
                <a:lnTo>
                  <a:pt x="855992" y="92481"/>
                </a:lnTo>
                <a:lnTo>
                  <a:pt x="856272" y="84188"/>
                </a:lnTo>
                <a:lnTo>
                  <a:pt x="856653" y="77343"/>
                </a:lnTo>
                <a:lnTo>
                  <a:pt x="857211" y="70853"/>
                </a:lnTo>
                <a:lnTo>
                  <a:pt x="846620" y="67538"/>
                </a:lnTo>
                <a:lnTo>
                  <a:pt x="837272" y="65316"/>
                </a:lnTo>
                <a:lnTo>
                  <a:pt x="828573" y="64058"/>
                </a:lnTo>
                <a:lnTo>
                  <a:pt x="819924" y="63652"/>
                </a:lnTo>
                <a:lnTo>
                  <a:pt x="797496" y="66560"/>
                </a:lnTo>
                <a:lnTo>
                  <a:pt x="780630" y="74879"/>
                </a:lnTo>
                <a:lnTo>
                  <a:pt x="769988" y="88087"/>
                </a:lnTo>
                <a:lnTo>
                  <a:pt x="766292" y="105625"/>
                </a:lnTo>
                <a:lnTo>
                  <a:pt x="767473" y="115290"/>
                </a:lnTo>
                <a:lnTo>
                  <a:pt x="802614" y="141325"/>
                </a:lnTo>
                <a:lnTo>
                  <a:pt x="828255" y="147866"/>
                </a:lnTo>
                <a:lnTo>
                  <a:pt x="836561" y="150672"/>
                </a:lnTo>
                <a:lnTo>
                  <a:pt x="842264" y="154813"/>
                </a:lnTo>
                <a:lnTo>
                  <a:pt x="845553" y="160489"/>
                </a:lnTo>
                <a:lnTo>
                  <a:pt x="846607" y="167830"/>
                </a:lnTo>
                <a:lnTo>
                  <a:pt x="844029" y="178587"/>
                </a:lnTo>
                <a:lnTo>
                  <a:pt x="836841" y="187007"/>
                </a:lnTo>
                <a:lnTo>
                  <a:pt x="825817" y="192493"/>
                </a:lnTo>
                <a:lnTo>
                  <a:pt x="811745" y="194449"/>
                </a:lnTo>
                <a:lnTo>
                  <a:pt x="797242" y="192608"/>
                </a:lnTo>
                <a:lnTo>
                  <a:pt x="785863" y="187452"/>
                </a:lnTo>
                <a:lnTo>
                  <a:pt x="778421" y="179514"/>
                </a:lnTo>
                <a:lnTo>
                  <a:pt x="775741" y="169367"/>
                </a:lnTo>
                <a:lnTo>
                  <a:pt x="775754" y="157251"/>
                </a:lnTo>
                <a:lnTo>
                  <a:pt x="767118" y="157276"/>
                </a:lnTo>
                <a:lnTo>
                  <a:pt x="766953" y="170421"/>
                </a:lnTo>
                <a:lnTo>
                  <a:pt x="766470" y="180644"/>
                </a:lnTo>
                <a:lnTo>
                  <a:pt x="765594" y="189280"/>
                </a:lnTo>
                <a:lnTo>
                  <a:pt x="764286" y="197662"/>
                </a:lnTo>
                <a:lnTo>
                  <a:pt x="774865" y="200837"/>
                </a:lnTo>
                <a:lnTo>
                  <a:pt x="784580" y="203009"/>
                </a:lnTo>
                <a:lnTo>
                  <a:pt x="793965" y="204241"/>
                </a:lnTo>
                <a:lnTo>
                  <a:pt x="803579" y="204635"/>
                </a:lnTo>
                <a:lnTo>
                  <a:pt x="829462" y="201028"/>
                </a:lnTo>
                <a:lnTo>
                  <a:pt x="849782" y="190957"/>
                </a:lnTo>
                <a:lnTo>
                  <a:pt x="863066" y="175564"/>
                </a:lnTo>
                <a:lnTo>
                  <a:pt x="867829" y="155981"/>
                </a:lnTo>
                <a:lnTo>
                  <a:pt x="867829" y="14700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5290" y="3183889"/>
            <a:ext cx="144780" cy="71120"/>
          </a:xfrm>
          <a:custGeom>
            <a:avLst/>
            <a:gdLst/>
            <a:ahLst/>
            <a:cxnLst/>
            <a:rect l="l" t="t" r="r" b="b"/>
            <a:pathLst>
              <a:path w="144780" h="71120">
                <a:moveTo>
                  <a:pt x="144551" y="54610"/>
                </a:moveTo>
                <a:lnTo>
                  <a:pt x="0" y="54610"/>
                </a:lnTo>
                <a:lnTo>
                  <a:pt x="0" y="71120"/>
                </a:lnTo>
                <a:lnTo>
                  <a:pt x="144551" y="71120"/>
                </a:lnTo>
                <a:lnTo>
                  <a:pt x="144551" y="54610"/>
                </a:lnTo>
                <a:close/>
              </a:path>
              <a:path w="144780" h="71120">
                <a:moveTo>
                  <a:pt x="144551" y="0"/>
                </a:moveTo>
                <a:lnTo>
                  <a:pt x="0" y="0"/>
                </a:lnTo>
                <a:lnTo>
                  <a:pt x="0" y="16522"/>
                </a:lnTo>
                <a:lnTo>
                  <a:pt x="144551" y="16522"/>
                </a:lnTo>
                <a:lnTo>
                  <a:pt x="14455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0342" y="3096259"/>
            <a:ext cx="1084046" cy="2044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3352" y="3086100"/>
            <a:ext cx="246100" cy="21461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482617" y="3097517"/>
            <a:ext cx="675005" cy="203835"/>
          </a:xfrm>
          <a:custGeom>
            <a:avLst/>
            <a:gdLst/>
            <a:ahLst/>
            <a:cxnLst/>
            <a:rect l="l" t="t" r="r" b="b"/>
            <a:pathLst>
              <a:path w="675004" h="203835">
                <a:moveTo>
                  <a:pt x="244627" y="189242"/>
                </a:moveTo>
                <a:lnTo>
                  <a:pt x="231140" y="188379"/>
                </a:lnTo>
                <a:lnTo>
                  <a:pt x="221386" y="187807"/>
                </a:lnTo>
                <a:lnTo>
                  <a:pt x="220522" y="185788"/>
                </a:lnTo>
                <a:lnTo>
                  <a:pt x="220522" y="108508"/>
                </a:lnTo>
                <a:lnTo>
                  <a:pt x="217500" y="89281"/>
                </a:lnTo>
                <a:lnTo>
                  <a:pt x="208902" y="74714"/>
                </a:lnTo>
                <a:lnTo>
                  <a:pt x="195351" y="65481"/>
                </a:lnTo>
                <a:lnTo>
                  <a:pt x="177507" y="62242"/>
                </a:lnTo>
                <a:lnTo>
                  <a:pt x="167474" y="62242"/>
                </a:lnTo>
                <a:lnTo>
                  <a:pt x="159156" y="64833"/>
                </a:lnTo>
                <a:lnTo>
                  <a:pt x="153987" y="69443"/>
                </a:lnTo>
                <a:lnTo>
                  <a:pt x="132194" y="89014"/>
                </a:lnTo>
                <a:lnTo>
                  <a:pt x="124739" y="76822"/>
                </a:lnTo>
                <a:lnTo>
                  <a:pt x="115811" y="68503"/>
                </a:lnTo>
                <a:lnTo>
                  <a:pt x="104889" y="63754"/>
                </a:lnTo>
                <a:lnTo>
                  <a:pt x="91465" y="62230"/>
                </a:lnTo>
                <a:lnTo>
                  <a:pt x="80848" y="62230"/>
                </a:lnTo>
                <a:lnTo>
                  <a:pt x="72821" y="64820"/>
                </a:lnTo>
                <a:lnTo>
                  <a:pt x="67665" y="69430"/>
                </a:lnTo>
                <a:lnTo>
                  <a:pt x="47879" y="87858"/>
                </a:lnTo>
                <a:lnTo>
                  <a:pt x="47879" y="63385"/>
                </a:lnTo>
                <a:lnTo>
                  <a:pt x="45300" y="62230"/>
                </a:lnTo>
                <a:lnTo>
                  <a:pt x="34264" y="66382"/>
                </a:lnTo>
                <a:lnTo>
                  <a:pt x="23139" y="69748"/>
                </a:lnTo>
                <a:lnTo>
                  <a:pt x="11899" y="72313"/>
                </a:lnTo>
                <a:lnTo>
                  <a:pt x="558" y="74028"/>
                </a:lnTo>
                <a:lnTo>
                  <a:pt x="571" y="82080"/>
                </a:lnTo>
                <a:lnTo>
                  <a:pt x="22656" y="82080"/>
                </a:lnTo>
                <a:lnTo>
                  <a:pt x="23812" y="84086"/>
                </a:lnTo>
                <a:lnTo>
                  <a:pt x="23812" y="185788"/>
                </a:lnTo>
                <a:lnTo>
                  <a:pt x="22948" y="187794"/>
                </a:lnTo>
                <a:lnTo>
                  <a:pt x="13195" y="188379"/>
                </a:lnTo>
                <a:lnTo>
                  <a:pt x="0" y="189242"/>
                </a:lnTo>
                <a:lnTo>
                  <a:pt x="0" y="198132"/>
                </a:lnTo>
                <a:lnTo>
                  <a:pt x="16167" y="197408"/>
                </a:lnTo>
                <a:lnTo>
                  <a:pt x="25527" y="197027"/>
                </a:lnTo>
                <a:lnTo>
                  <a:pt x="31216" y="196888"/>
                </a:lnTo>
                <a:lnTo>
                  <a:pt x="36423" y="196862"/>
                </a:lnTo>
                <a:lnTo>
                  <a:pt x="42519" y="196951"/>
                </a:lnTo>
                <a:lnTo>
                  <a:pt x="49504" y="197192"/>
                </a:lnTo>
                <a:lnTo>
                  <a:pt x="70561" y="198132"/>
                </a:lnTo>
                <a:lnTo>
                  <a:pt x="70561" y="189242"/>
                </a:lnTo>
                <a:lnTo>
                  <a:pt x="58521" y="188379"/>
                </a:lnTo>
                <a:lnTo>
                  <a:pt x="48768" y="187807"/>
                </a:lnTo>
                <a:lnTo>
                  <a:pt x="47904" y="185801"/>
                </a:lnTo>
                <a:lnTo>
                  <a:pt x="47904" y="106984"/>
                </a:lnTo>
                <a:lnTo>
                  <a:pt x="51117" y="97332"/>
                </a:lnTo>
                <a:lnTo>
                  <a:pt x="59512" y="88671"/>
                </a:lnTo>
                <a:lnTo>
                  <a:pt x="71120" y="82423"/>
                </a:lnTo>
                <a:lnTo>
                  <a:pt x="84035" y="80022"/>
                </a:lnTo>
                <a:lnTo>
                  <a:pt x="94640" y="82651"/>
                </a:lnTo>
                <a:lnTo>
                  <a:pt x="102895" y="90068"/>
                </a:lnTo>
                <a:lnTo>
                  <a:pt x="108229" y="101574"/>
                </a:lnTo>
                <a:lnTo>
                  <a:pt x="110134" y="116446"/>
                </a:lnTo>
                <a:lnTo>
                  <a:pt x="110134" y="185801"/>
                </a:lnTo>
                <a:lnTo>
                  <a:pt x="109270" y="187807"/>
                </a:lnTo>
                <a:lnTo>
                  <a:pt x="99517" y="188379"/>
                </a:lnTo>
                <a:lnTo>
                  <a:pt x="86321" y="189242"/>
                </a:lnTo>
                <a:lnTo>
                  <a:pt x="86321" y="198132"/>
                </a:lnTo>
                <a:lnTo>
                  <a:pt x="103009" y="197408"/>
                </a:lnTo>
                <a:lnTo>
                  <a:pt x="112306" y="197027"/>
                </a:lnTo>
                <a:lnTo>
                  <a:pt x="117576" y="196888"/>
                </a:lnTo>
                <a:lnTo>
                  <a:pt x="122174" y="196862"/>
                </a:lnTo>
                <a:lnTo>
                  <a:pt x="126758" y="196888"/>
                </a:lnTo>
                <a:lnTo>
                  <a:pt x="132029" y="197027"/>
                </a:lnTo>
                <a:lnTo>
                  <a:pt x="141325" y="197408"/>
                </a:lnTo>
                <a:lnTo>
                  <a:pt x="158026" y="198132"/>
                </a:lnTo>
                <a:lnTo>
                  <a:pt x="158026" y="189242"/>
                </a:lnTo>
                <a:lnTo>
                  <a:pt x="144830" y="188379"/>
                </a:lnTo>
                <a:lnTo>
                  <a:pt x="135077" y="187807"/>
                </a:lnTo>
                <a:lnTo>
                  <a:pt x="134213" y="185801"/>
                </a:lnTo>
                <a:lnTo>
                  <a:pt x="134213" y="106984"/>
                </a:lnTo>
                <a:lnTo>
                  <a:pt x="137426" y="97332"/>
                </a:lnTo>
                <a:lnTo>
                  <a:pt x="145821" y="88671"/>
                </a:lnTo>
                <a:lnTo>
                  <a:pt x="157429" y="82423"/>
                </a:lnTo>
                <a:lnTo>
                  <a:pt x="170345" y="80022"/>
                </a:lnTo>
                <a:lnTo>
                  <a:pt x="180949" y="82664"/>
                </a:lnTo>
                <a:lnTo>
                  <a:pt x="189204" y="90093"/>
                </a:lnTo>
                <a:lnTo>
                  <a:pt x="194538" y="101625"/>
                </a:lnTo>
                <a:lnTo>
                  <a:pt x="196443" y="116535"/>
                </a:lnTo>
                <a:lnTo>
                  <a:pt x="196443" y="198132"/>
                </a:lnTo>
                <a:lnTo>
                  <a:pt x="213944" y="196862"/>
                </a:lnTo>
                <a:lnTo>
                  <a:pt x="219100" y="196862"/>
                </a:lnTo>
                <a:lnTo>
                  <a:pt x="221589" y="196888"/>
                </a:lnTo>
                <a:lnTo>
                  <a:pt x="225082" y="197027"/>
                </a:lnTo>
                <a:lnTo>
                  <a:pt x="231965" y="197408"/>
                </a:lnTo>
                <a:lnTo>
                  <a:pt x="244627" y="198132"/>
                </a:lnTo>
                <a:lnTo>
                  <a:pt x="244627" y="189242"/>
                </a:lnTo>
                <a:close/>
              </a:path>
              <a:path w="675004" h="203835">
                <a:moveTo>
                  <a:pt x="377901" y="116776"/>
                </a:moveTo>
                <a:lnTo>
                  <a:pt x="374078" y="94348"/>
                </a:lnTo>
                <a:lnTo>
                  <a:pt x="363270" y="77152"/>
                </a:lnTo>
                <a:lnTo>
                  <a:pt x="354076" y="71132"/>
                </a:lnTo>
                <a:lnTo>
                  <a:pt x="352361" y="70015"/>
                </a:lnTo>
                <a:lnTo>
                  <a:pt x="352361" y="119811"/>
                </a:lnTo>
                <a:lnTo>
                  <a:pt x="335419" y="120446"/>
                </a:lnTo>
                <a:lnTo>
                  <a:pt x="334581" y="120446"/>
                </a:lnTo>
                <a:lnTo>
                  <a:pt x="327520" y="120611"/>
                </a:lnTo>
                <a:lnTo>
                  <a:pt x="311632" y="120611"/>
                </a:lnTo>
                <a:lnTo>
                  <a:pt x="306451" y="120446"/>
                </a:lnTo>
                <a:lnTo>
                  <a:pt x="304787" y="120446"/>
                </a:lnTo>
                <a:lnTo>
                  <a:pt x="294424" y="119811"/>
                </a:lnTo>
                <a:lnTo>
                  <a:pt x="284099" y="118935"/>
                </a:lnTo>
                <a:lnTo>
                  <a:pt x="284149" y="116776"/>
                </a:lnTo>
                <a:lnTo>
                  <a:pt x="284226" y="114007"/>
                </a:lnTo>
                <a:lnTo>
                  <a:pt x="284327" y="110007"/>
                </a:lnTo>
                <a:lnTo>
                  <a:pt x="311111" y="72555"/>
                </a:lnTo>
                <a:lnTo>
                  <a:pt x="321094" y="71132"/>
                </a:lnTo>
                <a:lnTo>
                  <a:pt x="330555" y="71132"/>
                </a:lnTo>
                <a:lnTo>
                  <a:pt x="351447" y="107188"/>
                </a:lnTo>
                <a:lnTo>
                  <a:pt x="352298" y="118935"/>
                </a:lnTo>
                <a:lnTo>
                  <a:pt x="352361" y="119811"/>
                </a:lnTo>
                <a:lnTo>
                  <a:pt x="352361" y="70015"/>
                </a:lnTo>
                <a:lnTo>
                  <a:pt x="346443" y="66141"/>
                </a:lnTo>
                <a:lnTo>
                  <a:pt x="324561" y="62255"/>
                </a:lnTo>
                <a:lnTo>
                  <a:pt x="316306" y="62966"/>
                </a:lnTo>
                <a:lnTo>
                  <a:pt x="274777" y="84048"/>
                </a:lnTo>
                <a:lnTo>
                  <a:pt x="256882" y="134340"/>
                </a:lnTo>
                <a:lnTo>
                  <a:pt x="257670" y="147447"/>
                </a:lnTo>
                <a:lnTo>
                  <a:pt x="278892" y="189255"/>
                </a:lnTo>
                <a:lnTo>
                  <a:pt x="321119" y="203225"/>
                </a:lnTo>
                <a:lnTo>
                  <a:pt x="329095" y="202780"/>
                </a:lnTo>
                <a:lnTo>
                  <a:pt x="367868" y="188569"/>
                </a:lnTo>
                <a:lnTo>
                  <a:pt x="368249" y="187972"/>
                </a:lnTo>
                <a:lnTo>
                  <a:pt x="369011" y="186817"/>
                </a:lnTo>
                <a:lnTo>
                  <a:pt x="374738" y="176847"/>
                </a:lnTo>
                <a:lnTo>
                  <a:pt x="371017" y="173926"/>
                </a:lnTo>
                <a:lnTo>
                  <a:pt x="359181" y="180911"/>
                </a:lnTo>
                <a:lnTo>
                  <a:pt x="350113" y="185216"/>
                </a:lnTo>
                <a:lnTo>
                  <a:pt x="342176" y="187375"/>
                </a:lnTo>
                <a:lnTo>
                  <a:pt x="333730" y="187972"/>
                </a:lnTo>
                <a:lnTo>
                  <a:pt x="320395" y="186448"/>
                </a:lnTo>
                <a:lnTo>
                  <a:pt x="288086" y="158292"/>
                </a:lnTo>
                <a:lnTo>
                  <a:pt x="283540" y="130835"/>
                </a:lnTo>
                <a:lnTo>
                  <a:pt x="325412" y="130835"/>
                </a:lnTo>
                <a:lnTo>
                  <a:pt x="339077" y="130657"/>
                </a:lnTo>
                <a:lnTo>
                  <a:pt x="351358" y="130009"/>
                </a:lnTo>
                <a:lnTo>
                  <a:pt x="363639" y="128778"/>
                </a:lnTo>
                <a:lnTo>
                  <a:pt x="377329" y="126822"/>
                </a:lnTo>
                <a:lnTo>
                  <a:pt x="377621" y="122809"/>
                </a:lnTo>
                <a:lnTo>
                  <a:pt x="377850" y="120611"/>
                </a:lnTo>
                <a:lnTo>
                  <a:pt x="377901" y="116776"/>
                </a:lnTo>
                <a:close/>
              </a:path>
              <a:path w="675004" h="203835">
                <a:moveTo>
                  <a:pt x="493839" y="65417"/>
                </a:moveTo>
                <a:lnTo>
                  <a:pt x="490689" y="63398"/>
                </a:lnTo>
                <a:lnTo>
                  <a:pt x="485521" y="62242"/>
                </a:lnTo>
                <a:lnTo>
                  <a:pt x="480364" y="62242"/>
                </a:lnTo>
                <a:lnTo>
                  <a:pt x="440499" y="93040"/>
                </a:lnTo>
                <a:lnTo>
                  <a:pt x="440499" y="63398"/>
                </a:lnTo>
                <a:lnTo>
                  <a:pt x="437921" y="62242"/>
                </a:lnTo>
                <a:lnTo>
                  <a:pt x="426885" y="66395"/>
                </a:lnTo>
                <a:lnTo>
                  <a:pt x="415759" y="69761"/>
                </a:lnTo>
                <a:lnTo>
                  <a:pt x="404520" y="72326"/>
                </a:lnTo>
                <a:lnTo>
                  <a:pt x="393179" y="74041"/>
                </a:lnTo>
                <a:lnTo>
                  <a:pt x="393166" y="82080"/>
                </a:lnTo>
                <a:lnTo>
                  <a:pt x="415251" y="82080"/>
                </a:lnTo>
                <a:lnTo>
                  <a:pt x="416407" y="84086"/>
                </a:lnTo>
                <a:lnTo>
                  <a:pt x="416407" y="185788"/>
                </a:lnTo>
                <a:lnTo>
                  <a:pt x="415544" y="187794"/>
                </a:lnTo>
                <a:lnTo>
                  <a:pt x="405790" y="188379"/>
                </a:lnTo>
                <a:lnTo>
                  <a:pt x="392595" y="189242"/>
                </a:lnTo>
                <a:lnTo>
                  <a:pt x="392595" y="198132"/>
                </a:lnTo>
                <a:lnTo>
                  <a:pt x="415277" y="197180"/>
                </a:lnTo>
                <a:lnTo>
                  <a:pt x="422236" y="196951"/>
                </a:lnTo>
                <a:lnTo>
                  <a:pt x="427875" y="196862"/>
                </a:lnTo>
                <a:lnTo>
                  <a:pt x="431736" y="196888"/>
                </a:lnTo>
                <a:lnTo>
                  <a:pt x="437299" y="197027"/>
                </a:lnTo>
                <a:lnTo>
                  <a:pt x="448398" y="197408"/>
                </a:lnTo>
                <a:lnTo>
                  <a:pt x="468884" y="198132"/>
                </a:lnTo>
                <a:lnTo>
                  <a:pt x="468884" y="189242"/>
                </a:lnTo>
                <a:lnTo>
                  <a:pt x="453974" y="188379"/>
                </a:lnTo>
                <a:lnTo>
                  <a:pt x="441071" y="187515"/>
                </a:lnTo>
                <a:lnTo>
                  <a:pt x="440499" y="186651"/>
                </a:lnTo>
                <a:lnTo>
                  <a:pt x="440499" y="118084"/>
                </a:lnTo>
                <a:lnTo>
                  <a:pt x="442506" y="105841"/>
                </a:lnTo>
                <a:lnTo>
                  <a:pt x="447979" y="95758"/>
                </a:lnTo>
                <a:lnTo>
                  <a:pt x="456095" y="88912"/>
                </a:lnTo>
                <a:lnTo>
                  <a:pt x="466026" y="86385"/>
                </a:lnTo>
                <a:lnTo>
                  <a:pt x="474637" y="86385"/>
                </a:lnTo>
                <a:lnTo>
                  <a:pt x="480656" y="90512"/>
                </a:lnTo>
                <a:lnTo>
                  <a:pt x="485241" y="99923"/>
                </a:lnTo>
                <a:lnTo>
                  <a:pt x="491261" y="99923"/>
                </a:lnTo>
                <a:lnTo>
                  <a:pt x="493839" y="65417"/>
                </a:lnTo>
                <a:close/>
              </a:path>
              <a:path w="675004" h="203835">
                <a:moveTo>
                  <a:pt x="556094" y="8013"/>
                </a:moveTo>
                <a:lnTo>
                  <a:pt x="548347" y="0"/>
                </a:lnTo>
                <a:lnTo>
                  <a:pt x="531723" y="0"/>
                </a:lnTo>
                <a:lnTo>
                  <a:pt x="524268" y="7442"/>
                </a:lnTo>
                <a:lnTo>
                  <a:pt x="524268" y="24333"/>
                </a:lnTo>
                <a:lnTo>
                  <a:pt x="531723" y="31762"/>
                </a:lnTo>
                <a:lnTo>
                  <a:pt x="548360" y="31762"/>
                </a:lnTo>
                <a:lnTo>
                  <a:pt x="556069" y="24333"/>
                </a:lnTo>
                <a:lnTo>
                  <a:pt x="556094" y="8013"/>
                </a:lnTo>
                <a:close/>
              </a:path>
              <a:path w="675004" h="203835">
                <a:moveTo>
                  <a:pt x="577329" y="189255"/>
                </a:moveTo>
                <a:lnTo>
                  <a:pt x="554380" y="187820"/>
                </a:lnTo>
                <a:lnTo>
                  <a:pt x="553516" y="185801"/>
                </a:lnTo>
                <a:lnTo>
                  <a:pt x="553516" y="63411"/>
                </a:lnTo>
                <a:lnTo>
                  <a:pt x="550938" y="62242"/>
                </a:lnTo>
                <a:lnTo>
                  <a:pt x="539902" y="66395"/>
                </a:lnTo>
                <a:lnTo>
                  <a:pt x="528777" y="69761"/>
                </a:lnTo>
                <a:lnTo>
                  <a:pt x="517537" y="72326"/>
                </a:lnTo>
                <a:lnTo>
                  <a:pt x="506196" y="74041"/>
                </a:lnTo>
                <a:lnTo>
                  <a:pt x="506196" y="82092"/>
                </a:lnTo>
                <a:lnTo>
                  <a:pt x="528281" y="82092"/>
                </a:lnTo>
                <a:lnTo>
                  <a:pt x="529437" y="84099"/>
                </a:lnTo>
                <a:lnTo>
                  <a:pt x="529437" y="185801"/>
                </a:lnTo>
                <a:lnTo>
                  <a:pt x="528561" y="187820"/>
                </a:lnTo>
                <a:lnTo>
                  <a:pt x="528358" y="187820"/>
                </a:lnTo>
                <a:lnTo>
                  <a:pt x="505625" y="189255"/>
                </a:lnTo>
                <a:lnTo>
                  <a:pt x="505625" y="198145"/>
                </a:lnTo>
                <a:lnTo>
                  <a:pt x="531609" y="197040"/>
                </a:lnTo>
                <a:lnTo>
                  <a:pt x="536879" y="196900"/>
                </a:lnTo>
                <a:lnTo>
                  <a:pt x="546061" y="196900"/>
                </a:lnTo>
                <a:lnTo>
                  <a:pt x="551319" y="197040"/>
                </a:lnTo>
                <a:lnTo>
                  <a:pt x="577329" y="198145"/>
                </a:lnTo>
                <a:lnTo>
                  <a:pt x="577329" y="196900"/>
                </a:lnTo>
                <a:lnTo>
                  <a:pt x="577329" y="189255"/>
                </a:lnTo>
                <a:close/>
              </a:path>
              <a:path w="675004" h="203835">
                <a:moveTo>
                  <a:pt x="674916" y="72059"/>
                </a:moveTo>
                <a:lnTo>
                  <a:pt x="635622" y="73787"/>
                </a:lnTo>
                <a:lnTo>
                  <a:pt x="635622" y="62839"/>
                </a:lnTo>
                <a:lnTo>
                  <a:pt x="635787" y="53949"/>
                </a:lnTo>
                <a:lnTo>
                  <a:pt x="636333" y="44780"/>
                </a:lnTo>
                <a:lnTo>
                  <a:pt x="637311" y="34417"/>
                </a:lnTo>
                <a:lnTo>
                  <a:pt x="638771" y="21945"/>
                </a:lnTo>
                <a:lnTo>
                  <a:pt x="635330" y="18757"/>
                </a:lnTo>
                <a:lnTo>
                  <a:pt x="629856" y="21894"/>
                </a:lnTo>
                <a:lnTo>
                  <a:pt x="623887" y="24777"/>
                </a:lnTo>
                <a:lnTo>
                  <a:pt x="617537" y="27393"/>
                </a:lnTo>
                <a:lnTo>
                  <a:pt x="610946" y="29705"/>
                </a:lnTo>
                <a:lnTo>
                  <a:pt x="611809" y="38328"/>
                </a:lnTo>
                <a:lnTo>
                  <a:pt x="612089" y="43789"/>
                </a:lnTo>
                <a:lnTo>
                  <a:pt x="612089" y="72517"/>
                </a:lnTo>
                <a:lnTo>
                  <a:pt x="589724" y="82575"/>
                </a:lnTo>
                <a:lnTo>
                  <a:pt x="589724" y="88607"/>
                </a:lnTo>
                <a:lnTo>
                  <a:pt x="611517" y="87464"/>
                </a:lnTo>
                <a:lnTo>
                  <a:pt x="611517" y="170218"/>
                </a:lnTo>
                <a:lnTo>
                  <a:pt x="613333" y="183959"/>
                </a:lnTo>
                <a:lnTo>
                  <a:pt x="618998" y="193433"/>
                </a:lnTo>
                <a:lnTo>
                  <a:pt x="628815" y="198920"/>
                </a:lnTo>
                <a:lnTo>
                  <a:pt x="643064" y="200685"/>
                </a:lnTo>
                <a:lnTo>
                  <a:pt x="649668" y="200685"/>
                </a:lnTo>
                <a:lnTo>
                  <a:pt x="656539" y="199224"/>
                </a:lnTo>
                <a:lnTo>
                  <a:pt x="658266" y="197192"/>
                </a:lnTo>
                <a:lnTo>
                  <a:pt x="672033" y="181749"/>
                </a:lnTo>
                <a:lnTo>
                  <a:pt x="668312" y="176796"/>
                </a:lnTo>
                <a:lnTo>
                  <a:pt x="661136" y="181292"/>
                </a:lnTo>
                <a:lnTo>
                  <a:pt x="656831" y="182905"/>
                </a:lnTo>
                <a:lnTo>
                  <a:pt x="640207" y="182905"/>
                </a:lnTo>
                <a:lnTo>
                  <a:pt x="635622" y="177152"/>
                </a:lnTo>
                <a:lnTo>
                  <a:pt x="635622" y="87604"/>
                </a:lnTo>
                <a:lnTo>
                  <a:pt x="672338" y="87604"/>
                </a:lnTo>
                <a:lnTo>
                  <a:pt x="674916" y="7205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5760" y="314707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551" y="64770"/>
                </a:moveTo>
                <a:lnTo>
                  <a:pt x="80302" y="64770"/>
                </a:lnTo>
                <a:lnTo>
                  <a:pt x="80302" y="0"/>
                </a:lnTo>
                <a:lnTo>
                  <a:pt x="64236" y="0"/>
                </a:lnTo>
                <a:lnTo>
                  <a:pt x="64236" y="64770"/>
                </a:lnTo>
                <a:lnTo>
                  <a:pt x="0" y="64770"/>
                </a:lnTo>
                <a:lnTo>
                  <a:pt x="0" y="81280"/>
                </a:lnTo>
                <a:lnTo>
                  <a:pt x="64236" y="81280"/>
                </a:lnTo>
                <a:lnTo>
                  <a:pt x="64236" y="144780"/>
                </a:lnTo>
                <a:lnTo>
                  <a:pt x="80302" y="144780"/>
                </a:lnTo>
                <a:lnTo>
                  <a:pt x="80302" y="81280"/>
                </a:lnTo>
                <a:lnTo>
                  <a:pt x="144551" y="81280"/>
                </a:lnTo>
                <a:lnTo>
                  <a:pt x="144551" y="647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2552" y="3086163"/>
            <a:ext cx="948690" cy="289560"/>
          </a:xfrm>
          <a:custGeom>
            <a:avLst/>
            <a:gdLst/>
            <a:ahLst/>
            <a:cxnLst/>
            <a:rect l="l" t="t" r="r" b="b"/>
            <a:pathLst>
              <a:path w="948689" h="289560">
                <a:moveTo>
                  <a:pt x="160045" y="54521"/>
                </a:moveTo>
                <a:lnTo>
                  <a:pt x="155968" y="35991"/>
                </a:lnTo>
                <a:lnTo>
                  <a:pt x="144297" y="22021"/>
                </a:lnTo>
                <a:lnTo>
                  <a:pt x="125793" y="13195"/>
                </a:lnTo>
                <a:lnTo>
                  <a:pt x="101231" y="10121"/>
                </a:lnTo>
                <a:lnTo>
                  <a:pt x="93218" y="10121"/>
                </a:lnTo>
                <a:lnTo>
                  <a:pt x="83540" y="10337"/>
                </a:lnTo>
                <a:lnTo>
                  <a:pt x="71983" y="10515"/>
                </a:lnTo>
                <a:lnTo>
                  <a:pt x="60858" y="10655"/>
                </a:lnTo>
                <a:lnTo>
                  <a:pt x="52489" y="10693"/>
                </a:lnTo>
                <a:lnTo>
                  <a:pt x="48120" y="10693"/>
                </a:lnTo>
                <a:lnTo>
                  <a:pt x="41224" y="10629"/>
                </a:lnTo>
                <a:lnTo>
                  <a:pt x="292" y="10121"/>
                </a:lnTo>
                <a:lnTo>
                  <a:pt x="292" y="19011"/>
                </a:lnTo>
                <a:lnTo>
                  <a:pt x="28397" y="45618"/>
                </a:lnTo>
                <a:lnTo>
                  <a:pt x="28397" y="174015"/>
                </a:lnTo>
                <a:lnTo>
                  <a:pt x="0" y="200621"/>
                </a:lnTo>
                <a:lnTo>
                  <a:pt x="0" y="209511"/>
                </a:lnTo>
                <a:lnTo>
                  <a:pt x="11582" y="208965"/>
                </a:lnTo>
                <a:lnTo>
                  <a:pt x="21678" y="208559"/>
                </a:lnTo>
                <a:lnTo>
                  <a:pt x="31407" y="208330"/>
                </a:lnTo>
                <a:lnTo>
                  <a:pt x="41859" y="208241"/>
                </a:lnTo>
                <a:lnTo>
                  <a:pt x="52362" y="208330"/>
                </a:lnTo>
                <a:lnTo>
                  <a:pt x="62191" y="208572"/>
                </a:lnTo>
                <a:lnTo>
                  <a:pt x="72390" y="208965"/>
                </a:lnTo>
                <a:lnTo>
                  <a:pt x="84035" y="209511"/>
                </a:lnTo>
                <a:lnTo>
                  <a:pt x="84035" y="200621"/>
                </a:lnTo>
                <a:lnTo>
                  <a:pt x="55638" y="173875"/>
                </a:lnTo>
                <a:lnTo>
                  <a:pt x="55638" y="23736"/>
                </a:lnTo>
                <a:lnTo>
                  <a:pt x="62890" y="22225"/>
                </a:lnTo>
                <a:lnTo>
                  <a:pt x="69786" y="21145"/>
                </a:lnTo>
                <a:lnTo>
                  <a:pt x="76644" y="20497"/>
                </a:lnTo>
                <a:lnTo>
                  <a:pt x="83743" y="20269"/>
                </a:lnTo>
                <a:lnTo>
                  <a:pt x="104241" y="22974"/>
                </a:lnTo>
                <a:lnTo>
                  <a:pt x="119164" y="30962"/>
                </a:lnTo>
                <a:lnTo>
                  <a:pt x="128270" y="44119"/>
                </a:lnTo>
                <a:lnTo>
                  <a:pt x="131343" y="62293"/>
                </a:lnTo>
                <a:lnTo>
                  <a:pt x="128231" y="80225"/>
                </a:lnTo>
                <a:lnTo>
                  <a:pt x="88900" y="106616"/>
                </a:lnTo>
                <a:lnTo>
                  <a:pt x="71120" y="103251"/>
                </a:lnTo>
                <a:lnTo>
                  <a:pt x="74002" y="113766"/>
                </a:lnTo>
                <a:lnTo>
                  <a:pt x="80886" y="115227"/>
                </a:lnTo>
                <a:lnTo>
                  <a:pt x="84899" y="115519"/>
                </a:lnTo>
                <a:lnTo>
                  <a:pt x="90639" y="115519"/>
                </a:lnTo>
                <a:lnTo>
                  <a:pt x="118059" y="110832"/>
                </a:lnTo>
                <a:lnTo>
                  <a:pt x="140068" y="97917"/>
                </a:lnTo>
                <a:lnTo>
                  <a:pt x="154724" y="78562"/>
                </a:lnTo>
                <a:lnTo>
                  <a:pt x="160045" y="54521"/>
                </a:lnTo>
                <a:close/>
              </a:path>
              <a:path w="948689" h="289560">
                <a:moveTo>
                  <a:pt x="296176" y="128130"/>
                </a:moveTo>
                <a:lnTo>
                  <a:pt x="292354" y="105702"/>
                </a:lnTo>
                <a:lnTo>
                  <a:pt x="281546" y="88506"/>
                </a:lnTo>
                <a:lnTo>
                  <a:pt x="272351" y="82486"/>
                </a:lnTo>
                <a:lnTo>
                  <a:pt x="270637" y="81368"/>
                </a:lnTo>
                <a:lnTo>
                  <a:pt x="270637" y="131165"/>
                </a:lnTo>
                <a:lnTo>
                  <a:pt x="253695" y="131800"/>
                </a:lnTo>
                <a:lnTo>
                  <a:pt x="252857" y="131800"/>
                </a:lnTo>
                <a:lnTo>
                  <a:pt x="245795" y="131965"/>
                </a:lnTo>
                <a:lnTo>
                  <a:pt x="229908" y="131965"/>
                </a:lnTo>
                <a:lnTo>
                  <a:pt x="224726" y="131800"/>
                </a:lnTo>
                <a:lnTo>
                  <a:pt x="223062" y="131800"/>
                </a:lnTo>
                <a:lnTo>
                  <a:pt x="212699" y="131165"/>
                </a:lnTo>
                <a:lnTo>
                  <a:pt x="202374" y="130289"/>
                </a:lnTo>
                <a:lnTo>
                  <a:pt x="202425" y="128130"/>
                </a:lnTo>
                <a:lnTo>
                  <a:pt x="202501" y="125361"/>
                </a:lnTo>
                <a:lnTo>
                  <a:pt x="202603" y="121361"/>
                </a:lnTo>
                <a:lnTo>
                  <a:pt x="229387" y="83908"/>
                </a:lnTo>
                <a:lnTo>
                  <a:pt x="239369" y="82486"/>
                </a:lnTo>
                <a:lnTo>
                  <a:pt x="248831" y="82486"/>
                </a:lnTo>
                <a:lnTo>
                  <a:pt x="269722" y="118541"/>
                </a:lnTo>
                <a:lnTo>
                  <a:pt x="270573" y="130289"/>
                </a:lnTo>
                <a:lnTo>
                  <a:pt x="270637" y="131165"/>
                </a:lnTo>
                <a:lnTo>
                  <a:pt x="270637" y="81368"/>
                </a:lnTo>
                <a:lnTo>
                  <a:pt x="264718" y="77495"/>
                </a:lnTo>
                <a:lnTo>
                  <a:pt x="242836" y="73609"/>
                </a:lnTo>
                <a:lnTo>
                  <a:pt x="234581" y="74320"/>
                </a:lnTo>
                <a:lnTo>
                  <a:pt x="193052" y="95402"/>
                </a:lnTo>
                <a:lnTo>
                  <a:pt x="175158" y="145694"/>
                </a:lnTo>
                <a:lnTo>
                  <a:pt x="175945" y="158800"/>
                </a:lnTo>
                <a:lnTo>
                  <a:pt x="197167" y="200609"/>
                </a:lnTo>
                <a:lnTo>
                  <a:pt x="239395" y="214579"/>
                </a:lnTo>
                <a:lnTo>
                  <a:pt x="247370" y="214134"/>
                </a:lnTo>
                <a:lnTo>
                  <a:pt x="286143" y="199923"/>
                </a:lnTo>
                <a:lnTo>
                  <a:pt x="286524" y="199326"/>
                </a:lnTo>
                <a:lnTo>
                  <a:pt x="287286" y="198170"/>
                </a:lnTo>
                <a:lnTo>
                  <a:pt x="293014" y="188201"/>
                </a:lnTo>
                <a:lnTo>
                  <a:pt x="289293" y="185280"/>
                </a:lnTo>
                <a:lnTo>
                  <a:pt x="277456" y="192265"/>
                </a:lnTo>
                <a:lnTo>
                  <a:pt x="268389" y="196570"/>
                </a:lnTo>
                <a:lnTo>
                  <a:pt x="260451" y="198729"/>
                </a:lnTo>
                <a:lnTo>
                  <a:pt x="252006" y="199326"/>
                </a:lnTo>
                <a:lnTo>
                  <a:pt x="238671" y="197802"/>
                </a:lnTo>
                <a:lnTo>
                  <a:pt x="206362" y="169646"/>
                </a:lnTo>
                <a:lnTo>
                  <a:pt x="201815" y="142189"/>
                </a:lnTo>
                <a:lnTo>
                  <a:pt x="243687" y="142189"/>
                </a:lnTo>
                <a:lnTo>
                  <a:pt x="257352" y="142011"/>
                </a:lnTo>
                <a:lnTo>
                  <a:pt x="269633" y="141363"/>
                </a:lnTo>
                <a:lnTo>
                  <a:pt x="281914" y="140131"/>
                </a:lnTo>
                <a:lnTo>
                  <a:pt x="295605" y="138176"/>
                </a:lnTo>
                <a:lnTo>
                  <a:pt x="295897" y="134162"/>
                </a:lnTo>
                <a:lnTo>
                  <a:pt x="296125" y="131965"/>
                </a:lnTo>
                <a:lnTo>
                  <a:pt x="296176" y="128130"/>
                </a:lnTo>
                <a:close/>
              </a:path>
              <a:path w="948689" h="289560">
                <a:moveTo>
                  <a:pt x="468896" y="200596"/>
                </a:moveTo>
                <a:lnTo>
                  <a:pt x="457136" y="199732"/>
                </a:lnTo>
                <a:lnTo>
                  <a:pt x="447382" y="199161"/>
                </a:lnTo>
                <a:lnTo>
                  <a:pt x="446519" y="197434"/>
                </a:lnTo>
                <a:lnTo>
                  <a:pt x="446519" y="123596"/>
                </a:lnTo>
                <a:lnTo>
                  <a:pt x="443547" y="101600"/>
                </a:lnTo>
                <a:lnTo>
                  <a:pt x="437692" y="91363"/>
                </a:lnTo>
                <a:lnTo>
                  <a:pt x="434606" y="85991"/>
                </a:lnTo>
                <a:lnTo>
                  <a:pt x="419658" y="76682"/>
                </a:lnTo>
                <a:lnTo>
                  <a:pt x="398627" y="73583"/>
                </a:lnTo>
                <a:lnTo>
                  <a:pt x="388010" y="73583"/>
                </a:lnTo>
                <a:lnTo>
                  <a:pt x="381990" y="75603"/>
                </a:lnTo>
                <a:lnTo>
                  <a:pt x="375970" y="80784"/>
                </a:lnTo>
                <a:lnTo>
                  <a:pt x="354177" y="99783"/>
                </a:lnTo>
                <a:lnTo>
                  <a:pt x="354177" y="74726"/>
                </a:lnTo>
                <a:lnTo>
                  <a:pt x="351624" y="73583"/>
                </a:lnTo>
                <a:lnTo>
                  <a:pt x="340563" y="77724"/>
                </a:lnTo>
                <a:lnTo>
                  <a:pt x="329438" y="81089"/>
                </a:lnTo>
                <a:lnTo>
                  <a:pt x="318198" y="83654"/>
                </a:lnTo>
                <a:lnTo>
                  <a:pt x="306857" y="85369"/>
                </a:lnTo>
                <a:lnTo>
                  <a:pt x="306857" y="93421"/>
                </a:lnTo>
                <a:lnTo>
                  <a:pt x="328942" y="93421"/>
                </a:lnTo>
                <a:lnTo>
                  <a:pt x="330098" y="95427"/>
                </a:lnTo>
                <a:lnTo>
                  <a:pt x="330085" y="197142"/>
                </a:lnTo>
                <a:lnTo>
                  <a:pt x="329222" y="199161"/>
                </a:lnTo>
                <a:lnTo>
                  <a:pt x="328803" y="199161"/>
                </a:lnTo>
                <a:lnTo>
                  <a:pt x="306578" y="200596"/>
                </a:lnTo>
                <a:lnTo>
                  <a:pt x="306578" y="209486"/>
                </a:lnTo>
                <a:lnTo>
                  <a:pt x="328396" y="208534"/>
                </a:lnTo>
                <a:lnTo>
                  <a:pt x="335699" y="208292"/>
                </a:lnTo>
                <a:lnTo>
                  <a:pt x="348373" y="208292"/>
                </a:lnTo>
                <a:lnTo>
                  <a:pt x="355612" y="208534"/>
                </a:lnTo>
                <a:lnTo>
                  <a:pt x="377545" y="209486"/>
                </a:lnTo>
                <a:lnTo>
                  <a:pt x="377545" y="208292"/>
                </a:lnTo>
                <a:lnTo>
                  <a:pt x="377545" y="200596"/>
                </a:lnTo>
                <a:lnTo>
                  <a:pt x="355155" y="199161"/>
                </a:lnTo>
                <a:lnTo>
                  <a:pt x="354939" y="199161"/>
                </a:lnTo>
                <a:lnTo>
                  <a:pt x="354190" y="197434"/>
                </a:lnTo>
                <a:lnTo>
                  <a:pt x="354076" y="118325"/>
                </a:lnTo>
                <a:lnTo>
                  <a:pt x="390423" y="91363"/>
                </a:lnTo>
                <a:lnTo>
                  <a:pt x="403466" y="93967"/>
                </a:lnTo>
                <a:lnTo>
                  <a:pt x="413486" y="101333"/>
                </a:lnTo>
                <a:lnTo>
                  <a:pt x="419912" y="112852"/>
                </a:lnTo>
                <a:lnTo>
                  <a:pt x="422186" y="127876"/>
                </a:lnTo>
                <a:lnTo>
                  <a:pt x="422173" y="209486"/>
                </a:lnTo>
                <a:lnTo>
                  <a:pt x="438696" y="208292"/>
                </a:lnTo>
                <a:lnTo>
                  <a:pt x="449935" y="208292"/>
                </a:lnTo>
                <a:lnTo>
                  <a:pt x="468896" y="209486"/>
                </a:lnTo>
                <a:lnTo>
                  <a:pt x="468896" y="208292"/>
                </a:lnTo>
                <a:lnTo>
                  <a:pt x="468896" y="200596"/>
                </a:lnTo>
                <a:close/>
              </a:path>
              <a:path w="948689" h="289560">
                <a:moveTo>
                  <a:pt x="606298" y="200596"/>
                </a:moveTo>
                <a:lnTo>
                  <a:pt x="588225" y="199732"/>
                </a:lnTo>
                <a:lnTo>
                  <a:pt x="587082" y="197434"/>
                </a:lnTo>
                <a:lnTo>
                  <a:pt x="587082" y="184696"/>
                </a:lnTo>
                <a:lnTo>
                  <a:pt x="587082" y="134785"/>
                </a:lnTo>
                <a:lnTo>
                  <a:pt x="587082" y="130886"/>
                </a:lnTo>
                <a:lnTo>
                  <a:pt x="584695" y="104381"/>
                </a:lnTo>
                <a:lnTo>
                  <a:pt x="584669" y="104152"/>
                </a:lnTo>
                <a:lnTo>
                  <a:pt x="577938" y="88849"/>
                </a:lnTo>
                <a:lnTo>
                  <a:pt x="576897" y="86461"/>
                </a:lnTo>
                <a:lnTo>
                  <a:pt x="562876" y="76644"/>
                </a:lnTo>
                <a:lnTo>
                  <a:pt x="541769" y="73596"/>
                </a:lnTo>
                <a:lnTo>
                  <a:pt x="532676" y="74206"/>
                </a:lnTo>
                <a:lnTo>
                  <a:pt x="523875" y="76009"/>
                </a:lnTo>
                <a:lnTo>
                  <a:pt x="515353" y="79057"/>
                </a:lnTo>
                <a:lnTo>
                  <a:pt x="507072" y="83375"/>
                </a:lnTo>
                <a:lnTo>
                  <a:pt x="491871" y="92583"/>
                </a:lnTo>
                <a:lnTo>
                  <a:pt x="491871" y="111277"/>
                </a:lnTo>
                <a:lnTo>
                  <a:pt x="499325" y="113296"/>
                </a:lnTo>
                <a:lnTo>
                  <a:pt x="503047" y="104381"/>
                </a:lnTo>
                <a:lnTo>
                  <a:pt x="507174" y="96266"/>
                </a:lnTo>
                <a:lnTo>
                  <a:pt x="511390" y="91554"/>
                </a:lnTo>
                <a:lnTo>
                  <a:pt x="516953" y="89382"/>
                </a:lnTo>
                <a:lnTo>
                  <a:pt x="525132" y="88849"/>
                </a:lnTo>
                <a:lnTo>
                  <a:pt x="542480" y="90932"/>
                </a:lnTo>
                <a:lnTo>
                  <a:pt x="554418" y="97459"/>
                </a:lnTo>
                <a:lnTo>
                  <a:pt x="561467" y="108902"/>
                </a:lnTo>
                <a:lnTo>
                  <a:pt x="564134" y="125704"/>
                </a:lnTo>
                <a:lnTo>
                  <a:pt x="564134" y="134785"/>
                </a:lnTo>
                <a:lnTo>
                  <a:pt x="564134" y="172783"/>
                </a:lnTo>
                <a:lnTo>
                  <a:pt x="526567" y="195516"/>
                </a:lnTo>
                <a:lnTo>
                  <a:pt x="518350" y="193662"/>
                </a:lnTo>
                <a:lnTo>
                  <a:pt x="511505" y="188658"/>
                </a:lnTo>
                <a:lnTo>
                  <a:pt x="506793" y="181317"/>
                </a:lnTo>
                <a:lnTo>
                  <a:pt x="505104" y="172783"/>
                </a:lnTo>
                <a:lnTo>
                  <a:pt x="505053" y="172491"/>
                </a:lnTo>
                <a:lnTo>
                  <a:pt x="506082" y="164680"/>
                </a:lnTo>
                <a:lnTo>
                  <a:pt x="536270" y="140119"/>
                </a:lnTo>
                <a:lnTo>
                  <a:pt x="564134" y="134785"/>
                </a:lnTo>
                <a:lnTo>
                  <a:pt x="564134" y="125704"/>
                </a:lnTo>
                <a:lnTo>
                  <a:pt x="510628" y="137553"/>
                </a:lnTo>
                <a:lnTo>
                  <a:pt x="480377" y="176644"/>
                </a:lnTo>
                <a:lnTo>
                  <a:pt x="482828" y="191655"/>
                </a:lnTo>
                <a:lnTo>
                  <a:pt x="489940" y="202768"/>
                </a:lnTo>
                <a:lnTo>
                  <a:pt x="501383" y="209715"/>
                </a:lnTo>
                <a:lnTo>
                  <a:pt x="501611" y="209715"/>
                </a:lnTo>
                <a:lnTo>
                  <a:pt x="516509" y="212039"/>
                </a:lnTo>
                <a:lnTo>
                  <a:pt x="521677" y="212039"/>
                </a:lnTo>
                <a:lnTo>
                  <a:pt x="526554" y="211162"/>
                </a:lnTo>
                <a:lnTo>
                  <a:pt x="528561" y="209715"/>
                </a:lnTo>
                <a:lnTo>
                  <a:pt x="548741" y="195516"/>
                </a:lnTo>
                <a:lnTo>
                  <a:pt x="564134" y="184696"/>
                </a:lnTo>
                <a:lnTo>
                  <a:pt x="562762" y="208216"/>
                </a:lnTo>
                <a:lnTo>
                  <a:pt x="562698" y="209486"/>
                </a:lnTo>
                <a:lnTo>
                  <a:pt x="581342" y="208216"/>
                </a:lnTo>
                <a:lnTo>
                  <a:pt x="586511" y="208216"/>
                </a:lnTo>
                <a:lnTo>
                  <a:pt x="606298" y="209486"/>
                </a:lnTo>
                <a:lnTo>
                  <a:pt x="606298" y="208216"/>
                </a:lnTo>
                <a:lnTo>
                  <a:pt x="606298" y="200596"/>
                </a:lnTo>
                <a:close/>
              </a:path>
              <a:path w="948689" h="289560">
                <a:moveTo>
                  <a:pt x="692442" y="200609"/>
                </a:moveTo>
                <a:lnTo>
                  <a:pt x="679246" y="199745"/>
                </a:lnTo>
                <a:lnTo>
                  <a:pt x="669493" y="199174"/>
                </a:lnTo>
                <a:lnTo>
                  <a:pt x="668629" y="197167"/>
                </a:lnTo>
                <a:lnTo>
                  <a:pt x="668629" y="2324"/>
                </a:lnTo>
                <a:lnTo>
                  <a:pt x="666051" y="0"/>
                </a:lnTo>
                <a:lnTo>
                  <a:pt x="656920" y="3251"/>
                </a:lnTo>
                <a:lnTo>
                  <a:pt x="647433" y="5880"/>
                </a:lnTo>
                <a:lnTo>
                  <a:pt x="636079" y="8229"/>
                </a:lnTo>
                <a:lnTo>
                  <a:pt x="621296" y="10642"/>
                </a:lnTo>
                <a:lnTo>
                  <a:pt x="621322" y="18669"/>
                </a:lnTo>
                <a:lnTo>
                  <a:pt x="642543" y="18669"/>
                </a:lnTo>
                <a:lnTo>
                  <a:pt x="644550" y="21831"/>
                </a:lnTo>
                <a:lnTo>
                  <a:pt x="644550" y="197154"/>
                </a:lnTo>
                <a:lnTo>
                  <a:pt x="643686" y="199174"/>
                </a:lnTo>
                <a:lnTo>
                  <a:pt x="633933" y="199745"/>
                </a:lnTo>
                <a:lnTo>
                  <a:pt x="620737" y="200609"/>
                </a:lnTo>
                <a:lnTo>
                  <a:pt x="620737" y="209499"/>
                </a:lnTo>
                <a:lnTo>
                  <a:pt x="637425" y="208775"/>
                </a:lnTo>
                <a:lnTo>
                  <a:pt x="646722" y="208394"/>
                </a:lnTo>
                <a:lnTo>
                  <a:pt x="651992" y="208254"/>
                </a:lnTo>
                <a:lnTo>
                  <a:pt x="656590" y="208229"/>
                </a:lnTo>
                <a:lnTo>
                  <a:pt x="661174" y="208254"/>
                </a:lnTo>
                <a:lnTo>
                  <a:pt x="666432" y="208394"/>
                </a:lnTo>
                <a:lnTo>
                  <a:pt x="675741" y="208775"/>
                </a:lnTo>
                <a:lnTo>
                  <a:pt x="692442" y="209499"/>
                </a:lnTo>
                <a:lnTo>
                  <a:pt x="692442" y="200609"/>
                </a:lnTo>
                <a:close/>
              </a:path>
              <a:path w="948689" h="289560">
                <a:moveTo>
                  <a:pt x="790041" y="83413"/>
                </a:moveTo>
                <a:lnTo>
                  <a:pt x="750735" y="85140"/>
                </a:lnTo>
                <a:lnTo>
                  <a:pt x="750735" y="74193"/>
                </a:lnTo>
                <a:lnTo>
                  <a:pt x="750912" y="65303"/>
                </a:lnTo>
                <a:lnTo>
                  <a:pt x="751459" y="56134"/>
                </a:lnTo>
                <a:lnTo>
                  <a:pt x="752436" y="45770"/>
                </a:lnTo>
                <a:lnTo>
                  <a:pt x="753897" y="33299"/>
                </a:lnTo>
                <a:lnTo>
                  <a:pt x="750455" y="30111"/>
                </a:lnTo>
                <a:lnTo>
                  <a:pt x="744982" y="33248"/>
                </a:lnTo>
                <a:lnTo>
                  <a:pt x="739013" y="36131"/>
                </a:lnTo>
                <a:lnTo>
                  <a:pt x="732663" y="38747"/>
                </a:lnTo>
                <a:lnTo>
                  <a:pt x="726071" y="41059"/>
                </a:lnTo>
                <a:lnTo>
                  <a:pt x="726922" y="49682"/>
                </a:lnTo>
                <a:lnTo>
                  <a:pt x="727214" y="55143"/>
                </a:lnTo>
                <a:lnTo>
                  <a:pt x="727214" y="83870"/>
                </a:lnTo>
                <a:lnTo>
                  <a:pt x="704850" y="93929"/>
                </a:lnTo>
                <a:lnTo>
                  <a:pt x="704850" y="99961"/>
                </a:lnTo>
                <a:lnTo>
                  <a:pt x="726643" y="98818"/>
                </a:lnTo>
                <a:lnTo>
                  <a:pt x="726643" y="181571"/>
                </a:lnTo>
                <a:lnTo>
                  <a:pt x="728459" y="195313"/>
                </a:lnTo>
                <a:lnTo>
                  <a:pt x="734123" y="204787"/>
                </a:lnTo>
                <a:lnTo>
                  <a:pt x="743940" y="210273"/>
                </a:lnTo>
                <a:lnTo>
                  <a:pt x="758190" y="212039"/>
                </a:lnTo>
                <a:lnTo>
                  <a:pt x="764794" y="212039"/>
                </a:lnTo>
                <a:lnTo>
                  <a:pt x="771664" y="210578"/>
                </a:lnTo>
                <a:lnTo>
                  <a:pt x="773379" y="208546"/>
                </a:lnTo>
                <a:lnTo>
                  <a:pt x="787158" y="193103"/>
                </a:lnTo>
                <a:lnTo>
                  <a:pt x="783437" y="188150"/>
                </a:lnTo>
                <a:lnTo>
                  <a:pt x="776262" y="192646"/>
                </a:lnTo>
                <a:lnTo>
                  <a:pt x="771956" y="194259"/>
                </a:lnTo>
                <a:lnTo>
                  <a:pt x="755332" y="194259"/>
                </a:lnTo>
                <a:lnTo>
                  <a:pt x="750735" y="188506"/>
                </a:lnTo>
                <a:lnTo>
                  <a:pt x="750735" y="98958"/>
                </a:lnTo>
                <a:lnTo>
                  <a:pt x="787463" y="98958"/>
                </a:lnTo>
                <a:lnTo>
                  <a:pt x="790041" y="83413"/>
                </a:lnTo>
                <a:close/>
              </a:path>
              <a:path w="948689" h="289560">
                <a:moveTo>
                  <a:pt x="948512" y="76581"/>
                </a:moveTo>
                <a:lnTo>
                  <a:pt x="928103" y="77368"/>
                </a:lnTo>
                <a:lnTo>
                  <a:pt x="924267" y="77457"/>
                </a:lnTo>
                <a:lnTo>
                  <a:pt x="921270" y="77470"/>
                </a:lnTo>
                <a:lnTo>
                  <a:pt x="918260" y="77457"/>
                </a:lnTo>
                <a:lnTo>
                  <a:pt x="914425" y="77368"/>
                </a:lnTo>
                <a:lnTo>
                  <a:pt x="894029" y="76581"/>
                </a:lnTo>
                <a:lnTo>
                  <a:pt x="894029" y="84658"/>
                </a:lnTo>
                <a:lnTo>
                  <a:pt x="901484" y="85229"/>
                </a:lnTo>
                <a:lnTo>
                  <a:pt x="909510" y="85801"/>
                </a:lnTo>
                <a:lnTo>
                  <a:pt x="913523" y="88392"/>
                </a:lnTo>
                <a:lnTo>
                  <a:pt x="913523" y="94424"/>
                </a:lnTo>
                <a:lnTo>
                  <a:pt x="912952" y="97015"/>
                </a:lnTo>
                <a:lnTo>
                  <a:pt x="877697" y="183718"/>
                </a:lnTo>
                <a:lnTo>
                  <a:pt x="873467" y="176161"/>
                </a:lnTo>
                <a:lnTo>
                  <a:pt x="844715" y="103886"/>
                </a:lnTo>
                <a:lnTo>
                  <a:pt x="841844" y="94703"/>
                </a:lnTo>
                <a:lnTo>
                  <a:pt x="841844" y="87795"/>
                </a:lnTo>
                <a:lnTo>
                  <a:pt x="844994" y="85496"/>
                </a:lnTo>
                <a:lnTo>
                  <a:pt x="851598" y="85217"/>
                </a:lnTo>
                <a:lnTo>
                  <a:pt x="862495" y="84645"/>
                </a:lnTo>
                <a:lnTo>
                  <a:pt x="862495" y="76568"/>
                </a:lnTo>
                <a:lnTo>
                  <a:pt x="837463" y="77355"/>
                </a:lnTo>
                <a:lnTo>
                  <a:pt x="832802" y="77444"/>
                </a:lnTo>
                <a:lnTo>
                  <a:pt x="829208" y="77457"/>
                </a:lnTo>
                <a:lnTo>
                  <a:pt x="825627" y="77444"/>
                </a:lnTo>
                <a:lnTo>
                  <a:pt x="820966" y="77355"/>
                </a:lnTo>
                <a:lnTo>
                  <a:pt x="795947" y="76568"/>
                </a:lnTo>
                <a:lnTo>
                  <a:pt x="795947" y="84645"/>
                </a:lnTo>
                <a:lnTo>
                  <a:pt x="847280" y="174523"/>
                </a:lnTo>
                <a:lnTo>
                  <a:pt x="863346" y="215303"/>
                </a:lnTo>
                <a:lnTo>
                  <a:pt x="856742" y="232816"/>
                </a:lnTo>
                <a:lnTo>
                  <a:pt x="849503" y="248869"/>
                </a:lnTo>
                <a:lnTo>
                  <a:pt x="841743" y="260680"/>
                </a:lnTo>
                <a:lnTo>
                  <a:pt x="833666" y="267957"/>
                </a:lnTo>
                <a:lnTo>
                  <a:pt x="825487" y="270433"/>
                </a:lnTo>
                <a:lnTo>
                  <a:pt x="820902" y="270433"/>
                </a:lnTo>
                <a:lnTo>
                  <a:pt x="815733" y="268046"/>
                </a:lnTo>
                <a:lnTo>
                  <a:pt x="810844" y="263575"/>
                </a:lnTo>
                <a:lnTo>
                  <a:pt x="807123" y="263575"/>
                </a:lnTo>
                <a:lnTo>
                  <a:pt x="800239" y="285178"/>
                </a:lnTo>
                <a:lnTo>
                  <a:pt x="805688" y="288061"/>
                </a:lnTo>
                <a:lnTo>
                  <a:pt x="810260" y="289496"/>
                </a:lnTo>
                <a:lnTo>
                  <a:pt x="815733" y="289496"/>
                </a:lnTo>
                <a:lnTo>
                  <a:pt x="828929" y="287502"/>
                </a:lnTo>
                <a:lnTo>
                  <a:pt x="840066" y="281216"/>
                </a:lnTo>
                <a:lnTo>
                  <a:pt x="849642" y="270256"/>
                </a:lnTo>
                <a:lnTo>
                  <a:pt x="858177" y="254203"/>
                </a:lnTo>
                <a:lnTo>
                  <a:pt x="916393" y="119913"/>
                </a:lnTo>
                <a:lnTo>
                  <a:pt x="923988" y="103606"/>
                </a:lnTo>
                <a:lnTo>
                  <a:pt x="930046" y="93091"/>
                </a:lnTo>
                <a:lnTo>
                  <a:pt x="935304" y="87312"/>
                </a:lnTo>
                <a:lnTo>
                  <a:pt x="940485" y="85191"/>
                </a:lnTo>
                <a:lnTo>
                  <a:pt x="948512" y="84620"/>
                </a:lnTo>
                <a:lnTo>
                  <a:pt x="948512" y="765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1579" y="3556596"/>
            <a:ext cx="98666" cy="98666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790662" y="3496373"/>
            <a:ext cx="948690" cy="289560"/>
          </a:xfrm>
          <a:custGeom>
            <a:avLst/>
            <a:gdLst/>
            <a:ahLst/>
            <a:cxnLst/>
            <a:rect l="l" t="t" r="r" b="b"/>
            <a:pathLst>
              <a:path w="948689" h="289560">
                <a:moveTo>
                  <a:pt x="160045" y="54521"/>
                </a:moveTo>
                <a:lnTo>
                  <a:pt x="155968" y="35991"/>
                </a:lnTo>
                <a:lnTo>
                  <a:pt x="144297" y="22021"/>
                </a:lnTo>
                <a:lnTo>
                  <a:pt x="125793" y="13195"/>
                </a:lnTo>
                <a:lnTo>
                  <a:pt x="101231" y="10121"/>
                </a:lnTo>
                <a:lnTo>
                  <a:pt x="93218" y="10121"/>
                </a:lnTo>
                <a:lnTo>
                  <a:pt x="83540" y="10337"/>
                </a:lnTo>
                <a:lnTo>
                  <a:pt x="71983" y="10515"/>
                </a:lnTo>
                <a:lnTo>
                  <a:pt x="60858" y="10655"/>
                </a:lnTo>
                <a:lnTo>
                  <a:pt x="52476" y="10693"/>
                </a:lnTo>
                <a:lnTo>
                  <a:pt x="48120" y="10693"/>
                </a:lnTo>
                <a:lnTo>
                  <a:pt x="41224" y="10629"/>
                </a:lnTo>
                <a:lnTo>
                  <a:pt x="292" y="10121"/>
                </a:lnTo>
                <a:lnTo>
                  <a:pt x="292" y="19011"/>
                </a:lnTo>
                <a:lnTo>
                  <a:pt x="28397" y="45618"/>
                </a:lnTo>
                <a:lnTo>
                  <a:pt x="28397" y="174015"/>
                </a:lnTo>
                <a:lnTo>
                  <a:pt x="0" y="200621"/>
                </a:lnTo>
                <a:lnTo>
                  <a:pt x="0" y="209511"/>
                </a:lnTo>
                <a:lnTo>
                  <a:pt x="11582" y="208965"/>
                </a:lnTo>
                <a:lnTo>
                  <a:pt x="21678" y="208559"/>
                </a:lnTo>
                <a:lnTo>
                  <a:pt x="31407" y="208330"/>
                </a:lnTo>
                <a:lnTo>
                  <a:pt x="41859" y="208241"/>
                </a:lnTo>
                <a:lnTo>
                  <a:pt x="52362" y="208330"/>
                </a:lnTo>
                <a:lnTo>
                  <a:pt x="62191" y="208572"/>
                </a:lnTo>
                <a:lnTo>
                  <a:pt x="72390" y="208965"/>
                </a:lnTo>
                <a:lnTo>
                  <a:pt x="84035" y="209511"/>
                </a:lnTo>
                <a:lnTo>
                  <a:pt x="84035" y="200621"/>
                </a:lnTo>
                <a:lnTo>
                  <a:pt x="55638" y="173875"/>
                </a:lnTo>
                <a:lnTo>
                  <a:pt x="55638" y="23736"/>
                </a:lnTo>
                <a:lnTo>
                  <a:pt x="62890" y="22225"/>
                </a:lnTo>
                <a:lnTo>
                  <a:pt x="69786" y="21145"/>
                </a:lnTo>
                <a:lnTo>
                  <a:pt x="76644" y="20497"/>
                </a:lnTo>
                <a:lnTo>
                  <a:pt x="83743" y="20269"/>
                </a:lnTo>
                <a:lnTo>
                  <a:pt x="104241" y="22974"/>
                </a:lnTo>
                <a:lnTo>
                  <a:pt x="119164" y="30962"/>
                </a:lnTo>
                <a:lnTo>
                  <a:pt x="128270" y="44119"/>
                </a:lnTo>
                <a:lnTo>
                  <a:pt x="131356" y="62293"/>
                </a:lnTo>
                <a:lnTo>
                  <a:pt x="128231" y="80225"/>
                </a:lnTo>
                <a:lnTo>
                  <a:pt x="88912" y="106616"/>
                </a:lnTo>
                <a:lnTo>
                  <a:pt x="71132" y="103251"/>
                </a:lnTo>
                <a:lnTo>
                  <a:pt x="74002" y="113766"/>
                </a:lnTo>
                <a:lnTo>
                  <a:pt x="80886" y="115227"/>
                </a:lnTo>
                <a:lnTo>
                  <a:pt x="84899" y="115519"/>
                </a:lnTo>
                <a:lnTo>
                  <a:pt x="90639" y="115519"/>
                </a:lnTo>
                <a:lnTo>
                  <a:pt x="118059" y="110832"/>
                </a:lnTo>
                <a:lnTo>
                  <a:pt x="140068" y="97917"/>
                </a:lnTo>
                <a:lnTo>
                  <a:pt x="154724" y="78562"/>
                </a:lnTo>
                <a:lnTo>
                  <a:pt x="160045" y="54521"/>
                </a:lnTo>
                <a:close/>
              </a:path>
              <a:path w="948689" h="289560">
                <a:moveTo>
                  <a:pt x="296176" y="128130"/>
                </a:moveTo>
                <a:lnTo>
                  <a:pt x="292354" y="105702"/>
                </a:lnTo>
                <a:lnTo>
                  <a:pt x="281546" y="88506"/>
                </a:lnTo>
                <a:lnTo>
                  <a:pt x="272351" y="82486"/>
                </a:lnTo>
                <a:lnTo>
                  <a:pt x="270637" y="81368"/>
                </a:lnTo>
                <a:lnTo>
                  <a:pt x="270637" y="131165"/>
                </a:lnTo>
                <a:lnTo>
                  <a:pt x="253695" y="131800"/>
                </a:lnTo>
                <a:lnTo>
                  <a:pt x="252857" y="131800"/>
                </a:lnTo>
                <a:lnTo>
                  <a:pt x="245795" y="131965"/>
                </a:lnTo>
                <a:lnTo>
                  <a:pt x="229908" y="131965"/>
                </a:lnTo>
                <a:lnTo>
                  <a:pt x="224726" y="131800"/>
                </a:lnTo>
                <a:lnTo>
                  <a:pt x="223062" y="131800"/>
                </a:lnTo>
                <a:lnTo>
                  <a:pt x="212699" y="131165"/>
                </a:lnTo>
                <a:lnTo>
                  <a:pt x="202374" y="130289"/>
                </a:lnTo>
                <a:lnTo>
                  <a:pt x="202425" y="128130"/>
                </a:lnTo>
                <a:lnTo>
                  <a:pt x="202501" y="125361"/>
                </a:lnTo>
                <a:lnTo>
                  <a:pt x="202603" y="121361"/>
                </a:lnTo>
                <a:lnTo>
                  <a:pt x="229387" y="83908"/>
                </a:lnTo>
                <a:lnTo>
                  <a:pt x="239369" y="82486"/>
                </a:lnTo>
                <a:lnTo>
                  <a:pt x="248831" y="82486"/>
                </a:lnTo>
                <a:lnTo>
                  <a:pt x="269722" y="118541"/>
                </a:lnTo>
                <a:lnTo>
                  <a:pt x="270573" y="130289"/>
                </a:lnTo>
                <a:lnTo>
                  <a:pt x="270637" y="131165"/>
                </a:lnTo>
                <a:lnTo>
                  <a:pt x="270637" y="81368"/>
                </a:lnTo>
                <a:lnTo>
                  <a:pt x="264718" y="77495"/>
                </a:lnTo>
                <a:lnTo>
                  <a:pt x="242836" y="73609"/>
                </a:lnTo>
                <a:lnTo>
                  <a:pt x="234581" y="74320"/>
                </a:lnTo>
                <a:lnTo>
                  <a:pt x="193052" y="95402"/>
                </a:lnTo>
                <a:lnTo>
                  <a:pt x="175158" y="145694"/>
                </a:lnTo>
                <a:lnTo>
                  <a:pt x="175945" y="158800"/>
                </a:lnTo>
                <a:lnTo>
                  <a:pt x="197167" y="200609"/>
                </a:lnTo>
                <a:lnTo>
                  <a:pt x="239395" y="214579"/>
                </a:lnTo>
                <a:lnTo>
                  <a:pt x="247370" y="214134"/>
                </a:lnTo>
                <a:lnTo>
                  <a:pt x="286143" y="199923"/>
                </a:lnTo>
                <a:lnTo>
                  <a:pt x="286524" y="199326"/>
                </a:lnTo>
                <a:lnTo>
                  <a:pt x="287286" y="198170"/>
                </a:lnTo>
                <a:lnTo>
                  <a:pt x="293014" y="188201"/>
                </a:lnTo>
                <a:lnTo>
                  <a:pt x="289293" y="185280"/>
                </a:lnTo>
                <a:lnTo>
                  <a:pt x="277456" y="192265"/>
                </a:lnTo>
                <a:lnTo>
                  <a:pt x="268389" y="196570"/>
                </a:lnTo>
                <a:lnTo>
                  <a:pt x="260451" y="198729"/>
                </a:lnTo>
                <a:lnTo>
                  <a:pt x="252006" y="199326"/>
                </a:lnTo>
                <a:lnTo>
                  <a:pt x="238671" y="197802"/>
                </a:lnTo>
                <a:lnTo>
                  <a:pt x="206362" y="169646"/>
                </a:lnTo>
                <a:lnTo>
                  <a:pt x="201815" y="142189"/>
                </a:lnTo>
                <a:lnTo>
                  <a:pt x="243687" y="142189"/>
                </a:lnTo>
                <a:lnTo>
                  <a:pt x="257352" y="142011"/>
                </a:lnTo>
                <a:lnTo>
                  <a:pt x="269633" y="141363"/>
                </a:lnTo>
                <a:lnTo>
                  <a:pt x="281914" y="140131"/>
                </a:lnTo>
                <a:lnTo>
                  <a:pt x="295605" y="138176"/>
                </a:lnTo>
                <a:lnTo>
                  <a:pt x="295897" y="134162"/>
                </a:lnTo>
                <a:lnTo>
                  <a:pt x="296125" y="131965"/>
                </a:lnTo>
                <a:lnTo>
                  <a:pt x="296176" y="128130"/>
                </a:lnTo>
                <a:close/>
              </a:path>
              <a:path w="948689" h="289560">
                <a:moveTo>
                  <a:pt x="468896" y="200596"/>
                </a:moveTo>
                <a:lnTo>
                  <a:pt x="457136" y="199732"/>
                </a:lnTo>
                <a:lnTo>
                  <a:pt x="447382" y="199161"/>
                </a:lnTo>
                <a:lnTo>
                  <a:pt x="446519" y="197434"/>
                </a:lnTo>
                <a:lnTo>
                  <a:pt x="446519" y="123596"/>
                </a:lnTo>
                <a:lnTo>
                  <a:pt x="443547" y="101600"/>
                </a:lnTo>
                <a:lnTo>
                  <a:pt x="437692" y="91363"/>
                </a:lnTo>
                <a:lnTo>
                  <a:pt x="434606" y="85991"/>
                </a:lnTo>
                <a:lnTo>
                  <a:pt x="419658" y="76682"/>
                </a:lnTo>
                <a:lnTo>
                  <a:pt x="398627" y="73583"/>
                </a:lnTo>
                <a:lnTo>
                  <a:pt x="388010" y="73583"/>
                </a:lnTo>
                <a:lnTo>
                  <a:pt x="381990" y="75603"/>
                </a:lnTo>
                <a:lnTo>
                  <a:pt x="375970" y="80784"/>
                </a:lnTo>
                <a:lnTo>
                  <a:pt x="354177" y="99783"/>
                </a:lnTo>
                <a:lnTo>
                  <a:pt x="354177" y="74726"/>
                </a:lnTo>
                <a:lnTo>
                  <a:pt x="351624" y="73583"/>
                </a:lnTo>
                <a:lnTo>
                  <a:pt x="340563" y="77724"/>
                </a:lnTo>
                <a:lnTo>
                  <a:pt x="329438" y="81089"/>
                </a:lnTo>
                <a:lnTo>
                  <a:pt x="318198" y="83654"/>
                </a:lnTo>
                <a:lnTo>
                  <a:pt x="306857" y="85369"/>
                </a:lnTo>
                <a:lnTo>
                  <a:pt x="306857" y="93421"/>
                </a:lnTo>
                <a:lnTo>
                  <a:pt x="328942" y="93421"/>
                </a:lnTo>
                <a:lnTo>
                  <a:pt x="330098" y="95427"/>
                </a:lnTo>
                <a:lnTo>
                  <a:pt x="330085" y="197142"/>
                </a:lnTo>
                <a:lnTo>
                  <a:pt x="329222" y="199161"/>
                </a:lnTo>
                <a:lnTo>
                  <a:pt x="328803" y="199161"/>
                </a:lnTo>
                <a:lnTo>
                  <a:pt x="306578" y="200596"/>
                </a:lnTo>
                <a:lnTo>
                  <a:pt x="306578" y="209486"/>
                </a:lnTo>
                <a:lnTo>
                  <a:pt x="328396" y="208534"/>
                </a:lnTo>
                <a:lnTo>
                  <a:pt x="335699" y="208292"/>
                </a:lnTo>
                <a:lnTo>
                  <a:pt x="348373" y="208292"/>
                </a:lnTo>
                <a:lnTo>
                  <a:pt x="355612" y="208534"/>
                </a:lnTo>
                <a:lnTo>
                  <a:pt x="377545" y="209486"/>
                </a:lnTo>
                <a:lnTo>
                  <a:pt x="377545" y="208292"/>
                </a:lnTo>
                <a:lnTo>
                  <a:pt x="377545" y="200596"/>
                </a:lnTo>
                <a:lnTo>
                  <a:pt x="355155" y="199161"/>
                </a:lnTo>
                <a:lnTo>
                  <a:pt x="354939" y="199161"/>
                </a:lnTo>
                <a:lnTo>
                  <a:pt x="354190" y="197434"/>
                </a:lnTo>
                <a:lnTo>
                  <a:pt x="354076" y="118325"/>
                </a:lnTo>
                <a:lnTo>
                  <a:pt x="390423" y="91363"/>
                </a:lnTo>
                <a:lnTo>
                  <a:pt x="403466" y="93967"/>
                </a:lnTo>
                <a:lnTo>
                  <a:pt x="413486" y="101333"/>
                </a:lnTo>
                <a:lnTo>
                  <a:pt x="419912" y="112852"/>
                </a:lnTo>
                <a:lnTo>
                  <a:pt x="422186" y="127876"/>
                </a:lnTo>
                <a:lnTo>
                  <a:pt x="422173" y="209486"/>
                </a:lnTo>
                <a:lnTo>
                  <a:pt x="438696" y="208292"/>
                </a:lnTo>
                <a:lnTo>
                  <a:pt x="449935" y="208292"/>
                </a:lnTo>
                <a:lnTo>
                  <a:pt x="468896" y="209486"/>
                </a:lnTo>
                <a:lnTo>
                  <a:pt x="468896" y="208292"/>
                </a:lnTo>
                <a:lnTo>
                  <a:pt x="468896" y="200596"/>
                </a:lnTo>
                <a:close/>
              </a:path>
              <a:path w="948689" h="289560">
                <a:moveTo>
                  <a:pt x="606298" y="200596"/>
                </a:moveTo>
                <a:lnTo>
                  <a:pt x="588225" y="199732"/>
                </a:lnTo>
                <a:lnTo>
                  <a:pt x="587082" y="197434"/>
                </a:lnTo>
                <a:lnTo>
                  <a:pt x="587082" y="184696"/>
                </a:lnTo>
                <a:lnTo>
                  <a:pt x="587082" y="134785"/>
                </a:lnTo>
                <a:lnTo>
                  <a:pt x="587082" y="130886"/>
                </a:lnTo>
                <a:lnTo>
                  <a:pt x="584695" y="104381"/>
                </a:lnTo>
                <a:lnTo>
                  <a:pt x="584669" y="104152"/>
                </a:lnTo>
                <a:lnTo>
                  <a:pt x="577938" y="88849"/>
                </a:lnTo>
                <a:lnTo>
                  <a:pt x="576897" y="86461"/>
                </a:lnTo>
                <a:lnTo>
                  <a:pt x="562876" y="76644"/>
                </a:lnTo>
                <a:lnTo>
                  <a:pt x="541769" y="73596"/>
                </a:lnTo>
                <a:lnTo>
                  <a:pt x="532676" y="74206"/>
                </a:lnTo>
                <a:lnTo>
                  <a:pt x="523875" y="76009"/>
                </a:lnTo>
                <a:lnTo>
                  <a:pt x="515353" y="79057"/>
                </a:lnTo>
                <a:lnTo>
                  <a:pt x="507072" y="83375"/>
                </a:lnTo>
                <a:lnTo>
                  <a:pt x="491871" y="92583"/>
                </a:lnTo>
                <a:lnTo>
                  <a:pt x="491871" y="111277"/>
                </a:lnTo>
                <a:lnTo>
                  <a:pt x="499325" y="113296"/>
                </a:lnTo>
                <a:lnTo>
                  <a:pt x="503047" y="104381"/>
                </a:lnTo>
                <a:lnTo>
                  <a:pt x="507174" y="96266"/>
                </a:lnTo>
                <a:lnTo>
                  <a:pt x="511390" y="91554"/>
                </a:lnTo>
                <a:lnTo>
                  <a:pt x="516953" y="89382"/>
                </a:lnTo>
                <a:lnTo>
                  <a:pt x="525132" y="88849"/>
                </a:lnTo>
                <a:lnTo>
                  <a:pt x="542480" y="90932"/>
                </a:lnTo>
                <a:lnTo>
                  <a:pt x="554418" y="97459"/>
                </a:lnTo>
                <a:lnTo>
                  <a:pt x="561467" y="108902"/>
                </a:lnTo>
                <a:lnTo>
                  <a:pt x="564134" y="125704"/>
                </a:lnTo>
                <a:lnTo>
                  <a:pt x="564134" y="134785"/>
                </a:lnTo>
                <a:lnTo>
                  <a:pt x="564134" y="172783"/>
                </a:lnTo>
                <a:lnTo>
                  <a:pt x="526567" y="195516"/>
                </a:lnTo>
                <a:lnTo>
                  <a:pt x="518350" y="193662"/>
                </a:lnTo>
                <a:lnTo>
                  <a:pt x="511505" y="188658"/>
                </a:lnTo>
                <a:lnTo>
                  <a:pt x="506793" y="181317"/>
                </a:lnTo>
                <a:lnTo>
                  <a:pt x="505104" y="172783"/>
                </a:lnTo>
                <a:lnTo>
                  <a:pt x="505053" y="172491"/>
                </a:lnTo>
                <a:lnTo>
                  <a:pt x="506082" y="164680"/>
                </a:lnTo>
                <a:lnTo>
                  <a:pt x="536270" y="140119"/>
                </a:lnTo>
                <a:lnTo>
                  <a:pt x="564134" y="134785"/>
                </a:lnTo>
                <a:lnTo>
                  <a:pt x="564134" y="125704"/>
                </a:lnTo>
                <a:lnTo>
                  <a:pt x="510628" y="137553"/>
                </a:lnTo>
                <a:lnTo>
                  <a:pt x="480377" y="176644"/>
                </a:lnTo>
                <a:lnTo>
                  <a:pt x="482828" y="191655"/>
                </a:lnTo>
                <a:lnTo>
                  <a:pt x="489940" y="202768"/>
                </a:lnTo>
                <a:lnTo>
                  <a:pt x="501383" y="209715"/>
                </a:lnTo>
                <a:lnTo>
                  <a:pt x="501611" y="209715"/>
                </a:lnTo>
                <a:lnTo>
                  <a:pt x="516509" y="212039"/>
                </a:lnTo>
                <a:lnTo>
                  <a:pt x="521677" y="212039"/>
                </a:lnTo>
                <a:lnTo>
                  <a:pt x="526554" y="211162"/>
                </a:lnTo>
                <a:lnTo>
                  <a:pt x="528561" y="209715"/>
                </a:lnTo>
                <a:lnTo>
                  <a:pt x="548741" y="195516"/>
                </a:lnTo>
                <a:lnTo>
                  <a:pt x="564134" y="184696"/>
                </a:lnTo>
                <a:lnTo>
                  <a:pt x="562762" y="208216"/>
                </a:lnTo>
                <a:lnTo>
                  <a:pt x="562698" y="209486"/>
                </a:lnTo>
                <a:lnTo>
                  <a:pt x="581342" y="208216"/>
                </a:lnTo>
                <a:lnTo>
                  <a:pt x="586511" y="208216"/>
                </a:lnTo>
                <a:lnTo>
                  <a:pt x="606298" y="209486"/>
                </a:lnTo>
                <a:lnTo>
                  <a:pt x="606298" y="208216"/>
                </a:lnTo>
                <a:lnTo>
                  <a:pt x="606298" y="200596"/>
                </a:lnTo>
                <a:close/>
              </a:path>
              <a:path w="948689" h="289560">
                <a:moveTo>
                  <a:pt x="692442" y="200609"/>
                </a:moveTo>
                <a:lnTo>
                  <a:pt x="679246" y="199745"/>
                </a:lnTo>
                <a:lnTo>
                  <a:pt x="669493" y="199174"/>
                </a:lnTo>
                <a:lnTo>
                  <a:pt x="668629" y="197167"/>
                </a:lnTo>
                <a:lnTo>
                  <a:pt x="668629" y="2324"/>
                </a:lnTo>
                <a:lnTo>
                  <a:pt x="666051" y="0"/>
                </a:lnTo>
                <a:lnTo>
                  <a:pt x="656920" y="3251"/>
                </a:lnTo>
                <a:lnTo>
                  <a:pt x="647433" y="5880"/>
                </a:lnTo>
                <a:lnTo>
                  <a:pt x="636079" y="8229"/>
                </a:lnTo>
                <a:lnTo>
                  <a:pt x="621296" y="10642"/>
                </a:lnTo>
                <a:lnTo>
                  <a:pt x="621322" y="18669"/>
                </a:lnTo>
                <a:lnTo>
                  <a:pt x="642543" y="18669"/>
                </a:lnTo>
                <a:lnTo>
                  <a:pt x="644550" y="21831"/>
                </a:lnTo>
                <a:lnTo>
                  <a:pt x="644550" y="197154"/>
                </a:lnTo>
                <a:lnTo>
                  <a:pt x="643686" y="199174"/>
                </a:lnTo>
                <a:lnTo>
                  <a:pt x="633933" y="199745"/>
                </a:lnTo>
                <a:lnTo>
                  <a:pt x="620737" y="200609"/>
                </a:lnTo>
                <a:lnTo>
                  <a:pt x="620737" y="209499"/>
                </a:lnTo>
                <a:lnTo>
                  <a:pt x="637425" y="208775"/>
                </a:lnTo>
                <a:lnTo>
                  <a:pt x="646722" y="208394"/>
                </a:lnTo>
                <a:lnTo>
                  <a:pt x="651992" y="208254"/>
                </a:lnTo>
                <a:lnTo>
                  <a:pt x="656590" y="208229"/>
                </a:lnTo>
                <a:lnTo>
                  <a:pt x="661174" y="208254"/>
                </a:lnTo>
                <a:lnTo>
                  <a:pt x="666432" y="208394"/>
                </a:lnTo>
                <a:lnTo>
                  <a:pt x="675741" y="208775"/>
                </a:lnTo>
                <a:lnTo>
                  <a:pt x="692442" y="209499"/>
                </a:lnTo>
                <a:lnTo>
                  <a:pt x="692442" y="200609"/>
                </a:lnTo>
                <a:close/>
              </a:path>
              <a:path w="948689" h="289560">
                <a:moveTo>
                  <a:pt x="790041" y="83413"/>
                </a:moveTo>
                <a:lnTo>
                  <a:pt x="750747" y="85140"/>
                </a:lnTo>
                <a:lnTo>
                  <a:pt x="750747" y="74193"/>
                </a:lnTo>
                <a:lnTo>
                  <a:pt x="750912" y="65303"/>
                </a:lnTo>
                <a:lnTo>
                  <a:pt x="751459" y="56134"/>
                </a:lnTo>
                <a:lnTo>
                  <a:pt x="752436" y="45770"/>
                </a:lnTo>
                <a:lnTo>
                  <a:pt x="753897" y="33299"/>
                </a:lnTo>
                <a:lnTo>
                  <a:pt x="750455" y="30111"/>
                </a:lnTo>
                <a:lnTo>
                  <a:pt x="744982" y="33248"/>
                </a:lnTo>
                <a:lnTo>
                  <a:pt x="739013" y="36131"/>
                </a:lnTo>
                <a:lnTo>
                  <a:pt x="732663" y="38747"/>
                </a:lnTo>
                <a:lnTo>
                  <a:pt x="726071" y="41059"/>
                </a:lnTo>
                <a:lnTo>
                  <a:pt x="726935" y="49682"/>
                </a:lnTo>
                <a:lnTo>
                  <a:pt x="727214" y="55143"/>
                </a:lnTo>
                <a:lnTo>
                  <a:pt x="727214" y="83870"/>
                </a:lnTo>
                <a:lnTo>
                  <a:pt x="704850" y="93929"/>
                </a:lnTo>
                <a:lnTo>
                  <a:pt x="704850" y="99961"/>
                </a:lnTo>
                <a:lnTo>
                  <a:pt x="726643" y="98818"/>
                </a:lnTo>
                <a:lnTo>
                  <a:pt x="726643" y="181571"/>
                </a:lnTo>
                <a:lnTo>
                  <a:pt x="728459" y="195313"/>
                </a:lnTo>
                <a:lnTo>
                  <a:pt x="734123" y="204787"/>
                </a:lnTo>
                <a:lnTo>
                  <a:pt x="743940" y="210273"/>
                </a:lnTo>
                <a:lnTo>
                  <a:pt x="758190" y="212039"/>
                </a:lnTo>
                <a:lnTo>
                  <a:pt x="764794" y="212039"/>
                </a:lnTo>
                <a:lnTo>
                  <a:pt x="771664" y="210578"/>
                </a:lnTo>
                <a:lnTo>
                  <a:pt x="773391" y="208546"/>
                </a:lnTo>
                <a:lnTo>
                  <a:pt x="787158" y="193103"/>
                </a:lnTo>
                <a:lnTo>
                  <a:pt x="783437" y="188150"/>
                </a:lnTo>
                <a:lnTo>
                  <a:pt x="776262" y="192646"/>
                </a:lnTo>
                <a:lnTo>
                  <a:pt x="771956" y="194259"/>
                </a:lnTo>
                <a:lnTo>
                  <a:pt x="755332" y="194259"/>
                </a:lnTo>
                <a:lnTo>
                  <a:pt x="750747" y="188506"/>
                </a:lnTo>
                <a:lnTo>
                  <a:pt x="750747" y="98958"/>
                </a:lnTo>
                <a:lnTo>
                  <a:pt x="787463" y="98958"/>
                </a:lnTo>
                <a:lnTo>
                  <a:pt x="790041" y="83413"/>
                </a:lnTo>
                <a:close/>
              </a:path>
              <a:path w="948689" h="289560">
                <a:moveTo>
                  <a:pt x="948512" y="76581"/>
                </a:moveTo>
                <a:lnTo>
                  <a:pt x="928103" y="77368"/>
                </a:lnTo>
                <a:lnTo>
                  <a:pt x="924267" y="77457"/>
                </a:lnTo>
                <a:lnTo>
                  <a:pt x="921270" y="77470"/>
                </a:lnTo>
                <a:lnTo>
                  <a:pt x="918260" y="77457"/>
                </a:lnTo>
                <a:lnTo>
                  <a:pt x="914425" y="77368"/>
                </a:lnTo>
                <a:lnTo>
                  <a:pt x="894016" y="76581"/>
                </a:lnTo>
                <a:lnTo>
                  <a:pt x="894016" y="84658"/>
                </a:lnTo>
                <a:lnTo>
                  <a:pt x="901484" y="85229"/>
                </a:lnTo>
                <a:lnTo>
                  <a:pt x="909510" y="85801"/>
                </a:lnTo>
                <a:lnTo>
                  <a:pt x="913523" y="88392"/>
                </a:lnTo>
                <a:lnTo>
                  <a:pt x="913523" y="94424"/>
                </a:lnTo>
                <a:lnTo>
                  <a:pt x="912952" y="97015"/>
                </a:lnTo>
                <a:lnTo>
                  <a:pt x="877697" y="183718"/>
                </a:lnTo>
                <a:lnTo>
                  <a:pt x="873467" y="176161"/>
                </a:lnTo>
                <a:lnTo>
                  <a:pt x="844715" y="103886"/>
                </a:lnTo>
                <a:lnTo>
                  <a:pt x="841844" y="94703"/>
                </a:lnTo>
                <a:lnTo>
                  <a:pt x="841844" y="87795"/>
                </a:lnTo>
                <a:lnTo>
                  <a:pt x="844994" y="85496"/>
                </a:lnTo>
                <a:lnTo>
                  <a:pt x="851598" y="85217"/>
                </a:lnTo>
                <a:lnTo>
                  <a:pt x="862495" y="84645"/>
                </a:lnTo>
                <a:lnTo>
                  <a:pt x="862495" y="76568"/>
                </a:lnTo>
                <a:lnTo>
                  <a:pt x="837463" y="77355"/>
                </a:lnTo>
                <a:lnTo>
                  <a:pt x="832802" y="77444"/>
                </a:lnTo>
                <a:lnTo>
                  <a:pt x="829221" y="77457"/>
                </a:lnTo>
                <a:lnTo>
                  <a:pt x="825627" y="77444"/>
                </a:lnTo>
                <a:lnTo>
                  <a:pt x="820966" y="77355"/>
                </a:lnTo>
                <a:lnTo>
                  <a:pt x="795947" y="76568"/>
                </a:lnTo>
                <a:lnTo>
                  <a:pt x="795947" y="84645"/>
                </a:lnTo>
                <a:lnTo>
                  <a:pt x="847280" y="174523"/>
                </a:lnTo>
                <a:lnTo>
                  <a:pt x="863346" y="215303"/>
                </a:lnTo>
                <a:lnTo>
                  <a:pt x="856742" y="232816"/>
                </a:lnTo>
                <a:lnTo>
                  <a:pt x="849503" y="248869"/>
                </a:lnTo>
                <a:lnTo>
                  <a:pt x="841743" y="260680"/>
                </a:lnTo>
                <a:lnTo>
                  <a:pt x="833666" y="267957"/>
                </a:lnTo>
                <a:lnTo>
                  <a:pt x="825487" y="270433"/>
                </a:lnTo>
                <a:lnTo>
                  <a:pt x="820902" y="270433"/>
                </a:lnTo>
                <a:lnTo>
                  <a:pt x="815733" y="268046"/>
                </a:lnTo>
                <a:lnTo>
                  <a:pt x="810856" y="263575"/>
                </a:lnTo>
                <a:lnTo>
                  <a:pt x="807123" y="263575"/>
                </a:lnTo>
                <a:lnTo>
                  <a:pt x="800239" y="285178"/>
                </a:lnTo>
                <a:lnTo>
                  <a:pt x="805688" y="288061"/>
                </a:lnTo>
                <a:lnTo>
                  <a:pt x="810272" y="289496"/>
                </a:lnTo>
                <a:lnTo>
                  <a:pt x="815733" y="289496"/>
                </a:lnTo>
                <a:lnTo>
                  <a:pt x="828929" y="287502"/>
                </a:lnTo>
                <a:lnTo>
                  <a:pt x="840066" y="281216"/>
                </a:lnTo>
                <a:lnTo>
                  <a:pt x="849642" y="270256"/>
                </a:lnTo>
                <a:lnTo>
                  <a:pt x="858164" y="254203"/>
                </a:lnTo>
                <a:lnTo>
                  <a:pt x="916393" y="119913"/>
                </a:lnTo>
                <a:lnTo>
                  <a:pt x="923988" y="103606"/>
                </a:lnTo>
                <a:lnTo>
                  <a:pt x="930046" y="93091"/>
                </a:lnTo>
                <a:lnTo>
                  <a:pt x="935304" y="87312"/>
                </a:lnTo>
                <a:lnTo>
                  <a:pt x="940485" y="85191"/>
                </a:lnTo>
                <a:lnTo>
                  <a:pt x="948512" y="84620"/>
                </a:lnTo>
                <a:lnTo>
                  <a:pt x="948512" y="765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8950" y="3594099"/>
            <a:ext cx="144780" cy="71120"/>
          </a:xfrm>
          <a:custGeom>
            <a:avLst/>
            <a:gdLst/>
            <a:ahLst/>
            <a:cxnLst/>
            <a:rect l="l" t="t" r="r" b="b"/>
            <a:pathLst>
              <a:path w="144780" h="71120">
                <a:moveTo>
                  <a:pt x="144551" y="54610"/>
                </a:moveTo>
                <a:lnTo>
                  <a:pt x="0" y="54610"/>
                </a:lnTo>
                <a:lnTo>
                  <a:pt x="0" y="71120"/>
                </a:lnTo>
                <a:lnTo>
                  <a:pt x="144551" y="71120"/>
                </a:lnTo>
                <a:lnTo>
                  <a:pt x="144551" y="54610"/>
                </a:lnTo>
                <a:close/>
              </a:path>
              <a:path w="144780" h="71120">
                <a:moveTo>
                  <a:pt x="144551" y="0"/>
                </a:moveTo>
                <a:lnTo>
                  <a:pt x="0" y="0"/>
                </a:lnTo>
                <a:lnTo>
                  <a:pt x="0" y="16522"/>
                </a:lnTo>
                <a:lnTo>
                  <a:pt x="144551" y="16522"/>
                </a:lnTo>
                <a:lnTo>
                  <a:pt x="14455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068993" y="3424288"/>
            <a:ext cx="507365" cy="321310"/>
            <a:chOff x="3068993" y="3424288"/>
            <a:chExt cx="507365" cy="32131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8993" y="3520427"/>
              <a:ext cx="139204" cy="1879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35020" y="3424288"/>
              <a:ext cx="106045" cy="321310"/>
            </a:xfrm>
            <a:custGeom>
              <a:avLst/>
              <a:gdLst/>
              <a:ahLst/>
              <a:cxnLst/>
              <a:rect l="l" t="t" r="r" b="b"/>
              <a:pathLst>
                <a:path w="106045" h="321310">
                  <a:moveTo>
                    <a:pt x="97129" y="0"/>
                  </a:moveTo>
                  <a:lnTo>
                    <a:pt x="57789" y="40243"/>
                  </a:lnTo>
                  <a:lnTo>
                    <a:pt x="32499" y="74180"/>
                  </a:lnTo>
                  <a:lnTo>
                    <a:pt x="8077" y="126522"/>
                  </a:lnTo>
                  <a:lnTo>
                    <a:pt x="0" y="182016"/>
                  </a:lnTo>
                  <a:lnTo>
                    <a:pt x="555" y="196534"/>
                  </a:lnTo>
                  <a:lnTo>
                    <a:pt x="8026" y="240525"/>
                  </a:lnTo>
                  <a:lnTo>
                    <a:pt x="32231" y="295535"/>
                  </a:lnTo>
                  <a:lnTo>
                    <a:pt x="47421" y="320827"/>
                  </a:lnTo>
                  <a:lnTo>
                    <a:pt x="55841" y="315861"/>
                  </a:lnTo>
                  <a:lnTo>
                    <a:pt x="45897" y="294830"/>
                  </a:lnTo>
                  <a:lnTo>
                    <a:pt x="37865" y="274367"/>
                  </a:lnTo>
                  <a:lnTo>
                    <a:pt x="32131" y="251571"/>
                  </a:lnTo>
                  <a:lnTo>
                    <a:pt x="28692" y="226693"/>
                  </a:lnTo>
                  <a:lnTo>
                    <a:pt x="27546" y="199986"/>
                  </a:lnTo>
                  <a:lnTo>
                    <a:pt x="28622" y="173323"/>
                  </a:lnTo>
                  <a:lnTo>
                    <a:pt x="37227" y="123730"/>
                  </a:lnTo>
                  <a:lnTo>
                    <a:pt x="54694" y="78517"/>
                  </a:lnTo>
                  <a:lnTo>
                    <a:pt x="83316" y="34958"/>
                  </a:lnTo>
                  <a:lnTo>
                    <a:pt x="105943" y="8013"/>
                  </a:lnTo>
                  <a:lnTo>
                    <a:pt x="971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8299" y="3457549"/>
              <a:ext cx="102882" cy="25083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70414" y="3424300"/>
              <a:ext cx="106045" cy="321310"/>
            </a:xfrm>
            <a:custGeom>
              <a:avLst/>
              <a:gdLst/>
              <a:ahLst/>
              <a:cxnLst/>
              <a:rect l="l" t="t" r="r" b="b"/>
              <a:pathLst>
                <a:path w="106045" h="321310">
                  <a:moveTo>
                    <a:pt x="58508" y="0"/>
                  </a:moveTo>
                  <a:lnTo>
                    <a:pt x="50101" y="4965"/>
                  </a:lnTo>
                  <a:lnTo>
                    <a:pt x="60045" y="25996"/>
                  </a:lnTo>
                  <a:lnTo>
                    <a:pt x="67917" y="46513"/>
                  </a:lnTo>
                  <a:lnTo>
                    <a:pt x="73669" y="69399"/>
                  </a:lnTo>
                  <a:lnTo>
                    <a:pt x="77197" y="94294"/>
                  </a:lnTo>
                  <a:lnTo>
                    <a:pt x="78397" y="120840"/>
                  </a:lnTo>
                  <a:lnTo>
                    <a:pt x="77320" y="147337"/>
                  </a:lnTo>
                  <a:lnTo>
                    <a:pt x="68715" y="197041"/>
                  </a:lnTo>
                  <a:lnTo>
                    <a:pt x="51249" y="242310"/>
                  </a:lnTo>
                  <a:lnTo>
                    <a:pt x="22626" y="285869"/>
                  </a:lnTo>
                  <a:lnTo>
                    <a:pt x="0" y="312813"/>
                  </a:lnTo>
                  <a:lnTo>
                    <a:pt x="8788" y="320827"/>
                  </a:lnTo>
                  <a:lnTo>
                    <a:pt x="48080" y="280289"/>
                  </a:lnTo>
                  <a:lnTo>
                    <a:pt x="73037" y="246646"/>
                  </a:lnTo>
                  <a:lnTo>
                    <a:pt x="97799" y="194305"/>
                  </a:lnTo>
                  <a:lnTo>
                    <a:pt x="105930" y="138811"/>
                  </a:lnTo>
                  <a:lnTo>
                    <a:pt x="105374" y="124293"/>
                  </a:lnTo>
                  <a:lnTo>
                    <a:pt x="97904" y="80302"/>
                  </a:lnTo>
                  <a:lnTo>
                    <a:pt x="73699" y="25291"/>
                  </a:lnTo>
                  <a:lnTo>
                    <a:pt x="585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73906" y="3554005"/>
            <a:ext cx="147993" cy="14799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01656" y="3488702"/>
            <a:ext cx="195326" cy="25146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181945" y="3507726"/>
            <a:ext cx="1256665" cy="203835"/>
          </a:xfrm>
          <a:custGeom>
            <a:avLst/>
            <a:gdLst/>
            <a:ahLst/>
            <a:cxnLst/>
            <a:rect l="l" t="t" r="r" b="b"/>
            <a:pathLst>
              <a:path w="1256664" h="203835">
                <a:moveTo>
                  <a:pt x="110998" y="72313"/>
                </a:moveTo>
                <a:lnTo>
                  <a:pt x="102603" y="67843"/>
                </a:lnTo>
                <a:lnTo>
                  <a:pt x="94462" y="64693"/>
                </a:lnTo>
                <a:lnTo>
                  <a:pt x="86258" y="62852"/>
                </a:lnTo>
                <a:lnTo>
                  <a:pt x="77724" y="62242"/>
                </a:lnTo>
                <a:lnTo>
                  <a:pt x="66979" y="63284"/>
                </a:lnTo>
                <a:lnTo>
                  <a:pt x="30683" y="78701"/>
                </a:lnTo>
                <a:lnTo>
                  <a:pt x="1968" y="118910"/>
                </a:lnTo>
                <a:lnTo>
                  <a:pt x="0" y="136918"/>
                </a:lnTo>
                <a:lnTo>
                  <a:pt x="4851" y="163703"/>
                </a:lnTo>
                <a:lnTo>
                  <a:pt x="18415" y="184658"/>
                </a:lnTo>
                <a:lnTo>
                  <a:pt x="39192" y="198335"/>
                </a:lnTo>
                <a:lnTo>
                  <a:pt x="65671" y="203212"/>
                </a:lnTo>
                <a:lnTo>
                  <a:pt x="77698" y="202272"/>
                </a:lnTo>
                <a:lnTo>
                  <a:pt x="100380" y="183222"/>
                </a:lnTo>
                <a:lnTo>
                  <a:pt x="92938" y="185902"/>
                </a:lnTo>
                <a:lnTo>
                  <a:pt x="85559" y="187464"/>
                </a:lnTo>
                <a:lnTo>
                  <a:pt x="78003" y="187972"/>
                </a:lnTo>
                <a:lnTo>
                  <a:pt x="56324" y="183527"/>
                </a:lnTo>
                <a:lnTo>
                  <a:pt x="39674" y="170903"/>
                </a:lnTo>
                <a:lnTo>
                  <a:pt x="28994" y="151180"/>
                </a:lnTo>
                <a:lnTo>
                  <a:pt x="25234" y="125437"/>
                </a:lnTo>
                <a:lnTo>
                  <a:pt x="27876" y="105003"/>
                </a:lnTo>
                <a:lnTo>
                  <a:pt x="35623" y="89966"/>
                </a:lnTo>
                <a:lnTo>
                  <a:pt x="48221" y="80670"/>
                </a:lnTo>
                <a:lnTo>
                  <a:pt x="65392" y="77495"/>
                </a:lnTo>
                <a:lnTo>
                  <a:pt x="74904" y="78498"/>
                </a:lnTo>
                <a:lnTo>
                  <a:pt x="83947" y="81241"/>
                </a:lnTo>
                <a:lnTo>
                  <a:pt x="91592" y="85318"/>
                </a:lnTo>
                <a:lnTo>
                  <a:pt x="96939" y="90309"/>
                </a:lnTo>
                <a:lnTo>
                  <a:pt x="98945" y="107670"/>
                </a:lnTo>
                <a:lnTo>
                  <a:pt x="106984" y="107670"/>
                </a:lnTo>
                <a:lnTo>
                  <a:pt x="107238" y="98031"/>
                </a:lnTo>
                <a:lnTo>
                  <a:pt x="108013" y="88925"/>
                </a:lnTo>
                <a:lnTo>
                  <a:pt x="109270" y="80352"/>
                </a:lnTo>
                <a:lnTo>
                  <a:pt x="110998" y="72313"/>
                </a:lnTo>
                <a:close/>
              </a:path>
              <a:path w="1256664" h="203835">
                <a:moveTo>
                  <a:pt x="266966" y="129133"/>
                </a:moveTo>
                <a:lnTo>
                  <a:pt x="261950" y="102273"/>
                </a:lnTo>
                <a:lnTo>
                  <a:pt x="247992" y="81089"/>
                </a:lnTo>
                <a:lnTo>
                  <a:pt x="240284" y="76085"/>
                </a:lnTo>
                <a:lnTo>
                  <a:pt x="240284" y="139865"/>
                </a:lnTo>
                <a:lnTo>
                  <a:pt x="237629" y="162496"/>
                </a:lnTo>
                <a:lnTo>
                  <a:pt x="230060" y="179641"/>
                </a:lnTo>
                <a:lnTo>
                  <a:pt x="218135" y="190512"/>
                </a:lnTo>
                <a:lnTo>
                  <a:pt x="202425" y="194310"/>
                </a:lnTo>
                <a:lnTo>
                  <a:pt x="183210" y="189306"/>
                </a:lnTo>
                <a:lnTo>
                  <a:pt x="168363" y="175171"/>
                </a:lnTo>
                <a:lnTo>
                  <a:pt x="158775" y="153289"/>
                </a:lnTo>
                <a:lnTo>
                  <a:pt x="155384" y="125018"/>
                </a:lnTo>
                <a:lnTo>
                  <a:pt x="157873" y="102273"/>
                </a:lnTo>
                <a:lnTo>
                  <a:pt x="157924" y="101866"/>
                </a:lnTo>
                <a:lnTo>
                  <a:pt x="165417" y="84975"/>
                </a:lnTo>
                <a:lnTo>
                  <a:pt x="177634" y="74650"/>
                </a:lnTo>
                <a:lnTo>
                  <a:pt x="194386" y="71132"/>
                </a:lnTo>
                <a:lnTo>
                  <a:pt x="212699" y="76314"/>
                </a:lnTo>
                <a:lnTo>
                  <a:pt x="227228" y="90652"/>
                </a:lnTo>
                <a:lnTo>
                  <a:pt x="236816" y="112420"/>
                </a:lnTo>
                <a:lnTo>
                  <a:pt x="240284" y="139865"/>
                </a:lnTo>
                <a:lnTo>
                  <a:pt x="240284" y="76085"/>
                </a:lnTo>
                <a:lnTo>
                  <a:pt x="232689" y="71132"/>
                </a:lnTo>
                <a:lnTo>
                  <a:pt x="226669" y="67221"/>
                </a:lnTo>
                <a:lnTo>
                  <a:pt x="199631" y="62242"/>
                </a:lnTo>
                <a:lnTo>
                  <a:pt x="170827" y="67564"/>
                </a:lnTo>
                <a:lnTo>
                  <a:pt x="148437" y="82473"/>
                </a:lnTo>
                <a:lnTo>
                  <a:pt x="133896" y="105435"/>
                </a:lnTo>
                <a:lnTo>
                  <a:pt x="128727" y="134899"/>
                </a:lnTo>
                <a:lnTo>
                  <a:pt x="133248" y="162496"/>
                </a:lnTo>
                <a:lnTo>
                  <a:pt x="133286" y="162725"/>
                </a:lnTo>
                <a:lnTo>
                  <a:pt x="146113" y="184289"/>
                </a:lnTo>
                <a:lnTo>
                  <a:pt x="165862" y="198247"/>
                </a:lnTo>
                <a:lnTo>
                  <a:pt x="191249" y="203200"/>
                </a:lnTo>
                <a:lnTo>
                  <a:pt x="221703" y="197713"/>
                </a:lnTo>
                <a:lnTo>
                  <a:pt x="227012" y="194310"/>
                </a:lnTo>
                <a:lnTo>
                  <a:pt x="245668" y="182384"/>
                </a:lnTo>
                <a:lnTo>
                  <a:pt x="261340" y="158953"/>
                </a:lnTo>
                <a:lnTo>
                  <a:pt x="266966" y="129133"/>
                </a:lnTo>
                <a:close/>
              </a:path>
              <a:path w="1256664" h="203835">
                <a:moveTo>
                  <a:pt x="439813" y="189242"/>
                </a:moveTo>
                <a:lnTo>
                  <a:pt x="428053" y="188379"/>
                </a:lnTo>
                <a:lnTo>
                  <a:pt x="418299" y="187807"/>
                </a:lnTo>
                <a:lnTo>
                  <a:pt x="417436" y="186080"/>
                </a:lnTo>
                <a:lnTo>
                  <a:pt x="417436" y="112242"/>
                </a:lnTo>
                <a:lnTo>
                  <a:pt x="414464" y="90246"/>
                </a:lnTo>
                <a:lnTo>
                  <a:pt x="408609" y="80010"/>
                </a:lnTo>
                <a:lnTo>
                  <a:pt x="405523" y="74637"/>
                </a:lnTo>
                <a:lnTo>
                  <a:pt x="390575" y="65328"/>
                </a:lnTo>
                <a:lnTo>
                  <a:pt x="369544" y="62230"/>
                </a:lnTo>
                <a:lnTo>
                  <a:pt x="358927" y="62230"/>
                </a:lnTo>
                <a:lnTo>
                  <a:pt x="352907" y="64249"/>
                </a:lnTo>
                <a:lnTo>
                  <a:pt x="346887" y="69430"/>
                </a:lnTo>
                <a:lnTo>
                  <a:pt x="325094" y="88430"/>
                </a:lnTo>
                <a:lnTo>
                  <a:pt x="325094" y="63373"/>
                </a:lnTo>
                <a:lnTo>
                  <a:pt x="322541" y="62230"/>
                </a:lnTo>
                <a:lnTo>
                  <a:pt x="311480" y="66370"/>
                </a:lnTo>
                <a:lnTo>
                  <a:pt x="300355" y="69735"/>
                </a:lnTo>
                <a:lnTo>
                  <a:pt x="289115" y="72301"/>
                </a:lnTo>
                <a:lnTo>
                  <a:pt x="277774" y="74015"/>
                </a:lnTo>
                <a:lnTo>
                  <a:pt x="277774" y="82067"/>
                </a:lnTo>
                <a:lnTo>
                  <a:pt x="299859" y="82067"/>
                </a:lnTo>
                <a:lnTo>
                  <a:pt x="301015" y="84074"/>
                </a:lnTo>
                <a:lnTo>
                  <a:pt x="301002" y="185788"/>
                </a:lnTo>
                <a:lnTo>
                  <a:pt x="300139" y="187807"/>
                </a:lnTo>
                <a:lnTo>
                  <a:pt x="299720" y="187807"/>
                </a:lnTo>
                <a:lnTo>
                  <a:pt x="277495" y="189242"/>
                </a:lnTo>
                <a:lnTo>
                  <a:pt x="277495" y="198132"/>
                </a:lnTo>
                <a:lnTo>
                  <a:pt x="299313" y="197180"/>
                </a:lnTo>
                <a:lnTo>
                  <a:pt x="306616" y="196938"/>
                </a:lnTo>
                <a:lnTo>
                  <a:pt x="319290" y="196938"/>
                </a:lnTo>
                <a:lnTo>
                  <a:pt x="326529" y="197180"/>
                </a:lnTo>
                <a:lnTo>
                  <a:pt x="348462" y="198132"/>
                </a:lnTo>
                <a:lnTo>
                  <a:pt x="348462" y="196938"/>
                </a:lnTo>
                <a:lnTo>
                  <a:pt x="348462" y="189242"/>
                </a:lnTo>
                <a:lnTo>
                  <a:pt x="326072" y="187807"/>
                </a:lnTo>
                <a:lnTo>
                  <a:pt x="325856" y="187807"/>
                </a:lnTo>
                <a:lnTo>
                  <a:pt x="325107" y="186080"/>
                </a:lnTo>
                <a:lnTo>
                  <a:pt x="324993" y="106972"/>
                </a:lnTo>
                <a:lnTo>
                  <a:pt x="361340" y="80010"/>
                </a:lnTo>
                <a:lnTo>
                  <a:pt x="374383" y="82613"/>
                </a:lnTo>
                <a:lnTo>
                  <a:pt x="384403" y="89979"/>
                </a:lnTo>
                <a:lnTo>
                  <a:pt x="390829" y="101498"/>
                </a:lnTo>
                <a:lnTo>
                  <a:pt x="393103" y="116522"/>
                </a:lnTo>
                <a:lnTo>
                  <a:pt x="393090" y="198132"/>
                </a:lnTo>
                <a:lnTo>
                  <a:pt x="409613" y="196938"/>
                </a:lnTo>
                <a:lnTo>
                  <a:pt x="420852" y="196938"/>
                </a:lnTo>
                <a:lnTo>
                  <a:pt x="439813" y="198132"/>
                </a:lnTo>
                <a:lnTo>
                  <a:pt x="439813" y="196938"/>
                </a:lnTo>
                <a:lnTo>
                  <a:pt x="439813" y="189242"/>
                </a:lnTo>
                <a:close/>
              </a:path>
              <a:path w="1256664" h="203835">
                <a:moveTo>
                  <a:pt x="555536" y="145580"/>
                </a:moveTo>
                <a:lnTo>
                  <a:pt x="521525" y="120992"/>
                </a:lnTo>
                <a:lnTo>
                  <a:pt x="505345" y="117475"/>
                </a:lnTo>
                <a:lnTo>
                  <a:pt x="490537" y="113690"/>
                </a:lnTo>
                <a:lnTo>
                  <a:pt x="480885" y="108864"/>
                </a:lnTo>
                <a:lnTo>
                  <a:pt x="475653" y="102412"/>
                </a:lnTo>
                <a:lnTo>
                  <a:pt x="474078" y="93726"/>
                </a:lnTo>
                <a:lnTo>
                  <a:pt x="475907" y="84099"/>
                </a:lnTo>
                <a:lnTo>
                  <a:pt x="481279" y="77000"/>
                </a:lnTo>
                <a:lnTo>
                  <a:pt x="489915" y="72631"/>
                </a:lnTo>
                <a:lnTo>
                  <a:pt x="501611" y="71132"/>
                </a:lnTo>
                <a:lnTo>
                  <a:pt x="514997" y="72961"/>
                </a:lnTo>
                <a:lnTo>
                  <a:pt x="525729" y="77990"/>
                </a:lnTo>
                <a:lnTo>
                  <a:pt x="532866" y="85610"/>
                </a:lnTo>
                <a:lnTo>
                  <a:pt x="535457" y="95173"/>
                </a:lnTo>
                <a:lnTo>
                  <a:pt x="535457" y="101917"/>
                </a:lnTo>
                <a:lnTo>
                  <a:pt x="543483" y="101917"/>
                </a:lnTo>
                <a:lnTo>
                  <a:pt x="543699" y="91059"/>
                </a:lnTo>
                <a:lnTo>
                  <a:pt x="543979" y="82765"/>
                </a:lnTo>
                <a:lnTo>
                  <a:pt x="544360" y="75920"/>
                </a:lnTo>
                <a:lnTo>
                  <a:pt x="544918" y="69430"/>
                </a:lnTo>
                <a:lnTo>
                  <a:pt x="534327" y="66116"/>
                </a:lnTo>
                <a:lnTo>
                  <a:pt x="524979" y="63893"/>
                </a:lnTo>
                <a:lnTo>
                  <a:pt x="516280" y="62636"/>
                </a:lnTo>
                <a:lnTo>
                  <a:pt x="507631" y="62230"/>
                </a:lnTo>
                <a:lnTo>
                  <a:pt x="485203" y="65138"/>
                </a:lnTo>
                <a:lnTo>
                  <a:pt x="468325" y="73456"/>
                </a:lnTo>
                <a:lnTo>
                  <a:pt x="457695" y="86664"/>
                </a:lnTo>
                <a:lnTo>
                  <a:pt x="453986" y="104203"/>
                </a:lnTo>
                <a:lnTo>
                  <a:pt x="455180" y="113868"/>
                </a:lnTo>
                <a:lnTo>
                  <a:pt x="490321" y="139903"/>
                </a:lnTo>
                <a:lnTo>
                  <a:pt x="515962" y="146443"/>
                </a:lnTo>
                <a:lnTo>
                  <a:pt x="524268" y="149250"/>
                </a:lnTo>
                <a:lnTo>
                  <a:pt x="529971" y="153390"/>
                </a:lnTo>
                <a:lnTo>
                  <a:pt x="533260" y="159067"/>
                </a:lnTo>
                <a:lnTo>
                  <a:pt x="534314" y="166408"/>
                </a:lnTo>
                <a:lnTo>
                  <a:pt x="531736" y="177165"/>
                </a:lnTo>
                <a:lnTo>
                  <a:pt x="524548" y="185585"/>
                </a:lnTo>
                <a:lnTo>
                  <a:pt x="513524" y="191071"/>
                </a:lnTo>
                <a:lnTo>
                  <a:pt x="499452" y="193027"/>
                </a:lnTo>
                <a:lnTo>
                  <a:pt x="484949" y="191185"/>
                </a:lnTo>
                <a:lnTo>
                  <a:pt x="473570" y="186029"/>
                </a:lnTo>
                <a:lnTo>
                  <a:pt x="466128" y="178092"/>
                </a:lnTo>
                <a:lnTo>
                  <a:pt x="463461" y="167944"/>
                </a:lnTo>
                <a:lnTo>
                  <a:pt x="463461" y="155829"/>
                </a:lnTo>
                <a:lnTo>
                  <a:pt x="454825" y="155854"/>
                </a:lnTo>
                <a:lnTo>
                  <a:pt x="454660" y="168998"/>
                </a:lnTo>
                <a:lnTo>
                  <a:pt x="454177" y="179222"/>
                </a:lnTo>
                <a:lnTo>
                  <a:pt x="453301" y="187858"/>
                </a:lnTo>
                <a:lnTo>
                  <a:pt x="451993" y="196240"/>
                </a:lnTo>
                <a:lnTo>
                  <a:pt x="462572" y="199415"/>
                </a:lnTo>
                <a:lnTo>
                  <a:pt x="472287" y="201587"/>
                </a:lnTo>
                <a:lnTo>
                  <a:pt x="481672" y="202819"/>
                </a:lnTo>
                <a:lnTo>
                  <a:pt x="491286" y="203212"/>
                </a:lnTo>
                <a:lnTo>
                  <a:pt x="517169" y="199605"/>
                </a:lnTo>
                <a:lnTo>
                  <a:pt x="537489" y="189534"/>
                </a:lnTo>
                <a:lnTo>
                  <a:pt x="550773" y="174142"/>
                </a:lnTo>
                <a:lnTo>
                  <a:pt x="555536" y="154559"/>
                </a:lnTo>
                <a:lnTo>
                  <a:pt x="555536" y="145580"/>
                </a:lnTo>
                <a:close/>
              </a:path>
              <a:path w="1256664" h="203835">
                <a:moveTo>
                  <a:pt x="655548" y="72059"/>
                </a:moveTo>
                <a:lnTo>
                  <a:pt x="616254" y="73787"/>
                </a:lnTo>
                <a:lnTo>
                  <a:pt x="616254" y="62839"/>
                </a:lnTo>
                <a:lnTo>
                  <a:pt x="616419" y="53949"/>
                </a:lnTo>
                <a:lnTo>
                  <a:pt x="616966" y="44780"/>
                </a:lnTo>
                <a:lnTo>
                  <a:pt x="617943" y="34417"/>
                </a:lnTo>
                <a:lnTo>
                  <a:pt x="619404" y="21945"/>
                </a:lnTo>
                <a:lnTo>
                  <a:pt x="615962" y="18757"/>
                </a:lnTo>
                <a:lnTo>
                  <a:pt x="610489" y="21894"/>
                </a:lnTo>
                <a:lnTo>
                  <a:pt x="604520" y="24777"/>
                </a:lnTo>
                <a:lnTo>
                  <a:pt x="598170" y="27393"/>
                </a:lnTo>
                <a:lnTo>
                  <a:pt x="591578" y="29705"/>
                </a:lnTo>
                <a:lnTo>
                  <a:pt x="592442" y="38328"/>
                </a:lnTo>
                <a:lnTo>
                  <a:pt x="592721" y="43789"/>
                </a:lnTo>
                <a:lnTo>
                  <a:pt x="592721" y="72517"/>
                </a:lnTo>
                <a:lnTo>
                  <a:pt x="570357" y="82575"/>
                </a:lnTo>
                <a:lnTo>
                  <a:pt x="570357" y="88607"/>
                </a:lnTo>
                <a:lnTo>
                  <a:pt x="592150" y="87464"/>
                </a:lnTo>
                <a:lnTo>
                  <a:pt x="592150" y="170218"/>
                </a:lnTo>
                <a:lnTo>
                  <a:pt x="593966" y="183959"/>
                </a:lnTo>
                <a:lnTo>
                  <a:pt x="599630" y="193433"/>
                </a:lnTo>
                <a:lnTo>
                  <a:pt x="609447" y="198920"/>
                </a:lnTo>
                <a:lnTo>
                  <a:pt x="623697" y="200685"/>
                </a:lnTo>
                <a:lnTo>
                  <a:pt x="630301" y="200685"/>
                </a:lnTo>
                <a:lnTo>
                  <a:pt x="637171" y="199224"/>
                </a:lnTo>
                <a:lnTo>
                  <a:pt x="638898" y="197192"/>
                </a:lnTo>
                <a:lnTo>
                  <a:pt x="652665" y="181749"/>
                </a:lnTo>
                <a:lnTo>
                  <a:pt x="648944" y="176796"/>
                </a:lnTo>
                <a:lnTo>
                  <a:pt x="641769" y="181292"/>
                </a:lnTo>
                <a:lnTo>
                  <a:pt x="637463" y="182905"/>
                </a:lnTo>
                <a:lnTo>
                  <a:pt x="620839" y="182905"/>
                </a:lnTo>
                <a:lnTo>
                  <a:pt x="616254" y="177152"/>
                </a:lnTo>
                <a:lnTo>
                  <a:pt x="616254" y="87604"/>
                </a:lnTo>
                <a:lnTo>
                  <a:pt x="652970" y="87604"/>
                </a:lnTo>
                <a:lnTo>
                  <a:pt x="655548" y="72059"/>
                </a:lnTo>
                <a:close/>
              </a:path>
              <a:path w="1256664" h="203835">
                <a:moveTo>
                  <a:pt x="765302" y="65417"/>
                </a:moveTo>
                <a:lnTo>
                  <a:pt x="762152" y="63398"/>
                </a:lnTo>
                <a:lnTo>
                  <a:pt x="756983" y="62242"/>
                </a:lnTo>
                <a:lnTo>
                  <a:pt x="751827" y="62242"/>
                </a:lnTo>
                <a:lnTo>
                  <a:pt x="711962" y="93040"/>
                </a:lnTo>
                <a:lnTo>
                  <a:pt x="711962" y="63398"/>
                </a:lnTo>
                <a:lnTo>
                  <a:pt x="709383" y="62242"/>
                </a:lnTo>
                <a:lnTo>
                  <a:pt x="698347" y="66395"/>
                </a:lnTo>
                <a:lnTo>
                  <a:pt x="687222" y="69761"/>
                </a:lnTo>
                <a:lnTo>
                  <a:pt x="675982" y="72326"/>
                </a:lnTo>
                <a:lnTo>
                  <a:pt x="664641" y="74041"/>
                </a:lnTo>
                <a:lnTo>
                  <a:pt x="664629" y="82080"/>
                </a:lnTo>
                <a:lnTo>
                  <a:pt x="686714" y="82080"/>
                </a:lnTo>
                <a:lnTo>
                  <a:pt x="687870" y="84086"/>
                </a:lnTo>
                <a:lnTo>
                  <a:pt x="687870" y="185788"/>
                </a:lnTo>
                <a:lnTo>
                  <a:pt x="687006" y="187794"/>
                </a:lnTo>
                <a:lnTo>
                  <a:pt x="677252" y="188379"/>
                </a:lnTo>
                <a:lnTo>
                  <a:pt x="664057" y="189242"/>
                </a:lnTo>
                <a:lnTo>
                  <a:pt x="664057" y="198132"/>
                </a:lnTo>
                <a:lnTo>
                  <a:pt x="686739" y="197180"/>
                </a:lnTo>
                <a:lnTo>
                  <a:pt x="693699" y="196951"/>
                </a:lnTo>
                <a:lnTo>
                  <a:pt x="699338" y="196862"/>
                </a:lnTo>
                <a:lnTo>
                  <a:pt x="703199" y="196888"/>
                </a:lnTo>
                <a:lnTo>
                  <a:pt x="708761" y="197027"/>
                </a:lnTo>
                <a:lnTo>
                  <a:pt x="719861" y="197408"/>
                </a:lnTo>
                <a:lnTo>
                  <a:pt x="740346" y="198132"/>
                </a:lnTo>
                <a:lnTo>
                  <a:pt x="740346" y="189242"/>
                </a:lnTo>
                <a:lnTo>
                  <a:pt x="725436" y="188379"/>
                </a:lnTo>
                <a:lnTo>
                  <a:pt x="712533" y="187515"/>
                </a:lnTo>
                <a:lnTo>
                  <a:pt x="711962" y="186651"/>
                </a:lnTo>
                <a:lnTo>
                  <a:pt x="711962" y="118084"/>
                </a:lnTo>
                <a:lnTo>
                  <a:pt x="713968" y="105841"/>
                </a:lnTo>
                <a:lnTo>
                  <a:pt x="719442" y="95758"/>
                </a:lnTo>
                <a:lnTo>
                  <a:pt x="727557" y="88912"/>
                </a:lnTo>
                <a:lnTo>
                  <a:pt x="737489" y="86385"/>
                </a:lnTo>
                <a:lnTo>
                  <a:pt x="746099" y="86385"/>
                </a:lnTo>
                <a:lnTo>
                  <a:pt x="752119" y="90512"/>
                </a:lnTo>
                <a:lnTo>
                  <a:pt x="756704" y="99923"/>
                </a:lnTo>
                <a:lnTo>
                  <a:pt x="762723" y="99923"/>
                </a:lnTo>
                <a:lnTo>
                  <a:pt x="765302" y="65417"/>
                </a:lnTo>
                <a:close/>
              </a:path>
              <a:path w="1256664" h="203835">
                <a:moveTo>
                  <a:pt x="906145" y="189242"/>
                </a:moveTo>
                <a:lnTo>
                  <a:pt x="888072" y="188379"/>
                </a:lnTo>
                <a:lnTo>
                  <a:pt x="886929" y="186080"/>
                </a:lnTo>
                <a:lnTo>
                  <a:pt x="886929" y="173342"/>
                </a:lnTo>
                <a:lnTo>
                  <a:pt x="886929" y="123431"/>
                </a:lnTo>
                <a:lnTo>
                  <a:pt x="886929" y="119532"/>
                </a:lnTo>
                <a:lnTo>
                  <a:pt x="884542" y="93027"/>
                </a:lnTo>
                <a:lnTo>
                  <a:pt x="884516" y="92798"/>
                </a:lnTo>
                <a:lnTo>
                  <a:pt x="877785" y="77495"/>
                </a:lnTo>
                <a:lnTo>
                  <a:pt x="876744" y="75107"/>
                </a:lnTo>
                <a:lnTo>
                  <a:pt x="862723" y="65290"/>
                </a:lnTo>
                <a:lnTo>
                  <a:pt x="841616" y="62242"/>
                </a:lnTo>
                <a:lnTo>
                  <a:pt x="832523" y="62852"/>
                </a:lnTo>
                <a:lnTo>
                  <a:pt x="823722" y="64655"/>
                </a:lnTo>
                <a:lnTo>
                  <a:pt x="815200" y="67703"/>
                </a:lnTo>
                <a:lnTo>
                  <a:pt x="806919" y="72021"/>
                </a:lnTo>
                <a:lnTo>
                  <a:pt x="791718" y="81229"/>
                </a:lnTo>
                <a:lnTo>
                  <a:pt x="791718" y="99923"/>
                </a:lnTo>
                <a:lnTo>
                  <a:pt x="799172" y="101942"/>
                </a:lnTo>
                <a:lnTo>
                  <a:pt x="802894" y="93027"/>
                </a:lnTo>
                <a:lnTo>
                  <a:pt x="807021" y="84912"/>
                </a:lnTo>
                <a:lnTo>
                  <a:pt x="811237" y="80200"/>
                </a:lnTo>
                <a:lnTo>
                  <a:pt x="816800" y="78028"/>
                </a:lnTo>
                <a:lnTo>
                  <a:pt x="824979" y="77495"/>
                </a:lnTo>
                <a:lnTo>
                  <a:pt x="842327" y="79578"/>
                </a:lnTo>
                <a:lnTo>
                  <a:pt x="854265" y="86106"/>
                </a:lnTo>
                <a:lnTo>
                  <a:pt x="861314" y="97548"/>
                </a:lnTo>
                <a:lnTo>
                  <a:pt x="863981" y="114350"/>
                </a:lnTo>
                <a:lnTo>
                  <a:pt x="863981" y="123431"/>
                </a:lnTo>
                <a:lnTo>
                  <a:pt x="863981" y="161429"/>
                </a:lnTo>
                <a:lnTo>
                  <a:pt x="826414" y="184162"/>
                </a:lnTo>
                <a:lnTo>
                  <a:pt x="818197" y="182308"/>
                </a:lnTo>
                <a:lnTo>
                  <a:pt x="811352" y="177304"/>
                </a:lnTo>
                <a:lnTo>
                  <a:pt x="806640" y="169964"/>
                </a:lnTo>
                <a:lnTo>
                  <a:pt x="804951" y="161429"/>
                </a:lnTo>
                <a:lnTo>
                  <a:pt x="804900" y="161137"/>
                </a:lnTo>
                <a:lnTo>
                  <a:pt x="805929" y="153327"/>
                </a:lnTo>
                <a:lnTo>
                  <a:pt x="836117" y="128765"/>
                </a:lnTo>
                <a:lnTo>
                  <a:pt x="863981" y="123431"/>
                </a:lnTo>
                <a:lnTo>
                  <a:pt x="863981" y="114350"/>
                </a:lnTo>
                <a:lnTo>
                  <a:pt x="810475" y="126199"/>
                </a:lnTo>
                <a:lnTo>
                  <a:pt x="780224" y="165290"/>
                </a:lnTo>
                <a:lnTo>
                  <a:pt x="782675" y="180301"/>
                </a:lnTo>
                <a:lnTo>
                  <a:pt x="789787" y="191414"/>
                </a:lnTo>
                <a:lnTo>
                  <a:pt x="801230" y="198361"/>
                </a:lnTo>
                <a:lnTo>
                  <a:pt x="801458" y="198361"/>
                </a:lnTo>
                <a:lnTo>
                  <a:pt x="816356" y="200685"/>
                </a:lnTo>
                <a:lnTo>
                  <a:pt x="821524" y="200685"/>
                </a:lnTo>
                <a:lnTo>
                  <a:pt x="826401" y="199809"/>
                </a:lnTo>
                <a:lnTo>
                  <a:pt x="828408" y="198361"/>
                </a:lnTo>
                <a:lnTo>
                  <a:pt x="848588" y="184162"/>
                </a:lnTo>
                <a:lnTo>
                  <a:pt x="863981" y="173342"/>
                </a:lnTo>
                <a:lnTo>
                  <a:pt x="862609" y="196862"/>
                </a:lnTo>
                <a:lnTo>
                  <a:pt x="862545" y="198132"/>
                </a:lnTo>
                <a:lnTo>
                  <a:pt x="881189" y="196862"/>
                </a:lnTo>
                <a:lnTo>
                  <a:pt x="886358" y="196862"/>
                </a:lnTo>
                <a:lnTo>
                  <a:pt x="906145" y="198132"/>
                </a:lnTo>
                <a:lnTo>
                  <a:pt x="906145" y="196862"/>
                </a:lnTo>
                <a:lnTo>
                  <a:pt x="906145" y="189242"/>
                </a:lnTo>
                <a:close/>
              </a:path>
              <a:path w="1256664" h="203835">
                <a:moveTo>
                  <a:pt x="971067" y="8013"/>
                </a:moveTo>
                <a:lnTo>
                  <a:pt x="963320" y="0"/>
                </a:lnTo>
                <a:lnTo>
                  <a:pt x="946696" y="0"/>
                </a:lnTo>
                <a:lnTo>
                  <a:pt x="939241" y="7442"/>
                </a:lnTo>
                <a:lnTo>
                  <a:pt x="939241" y="24333"/>
                </a:lnTo>
                <a:lnTo>
                  <a:pt x="946696" y="31762"/>
                </a:lnTo>
                <a:lnTo>
                  <a:pt x="963333" y="31762"/>
                </a:lnTo>
                <a:lnTo>
                  <a:pt x="971042" y="24333"/>
                </a:lnTo>
                <a:lnTo>
                  <a:pt x="971067" y="8013"/>
                </a:lnTo>
                <a:close/>
              </a:path>
              <a:path w="1256664" h="203835">
                <a:moveTo>
                  <a:pt x="992301" y="189255"/>
                </a:moveTo>
                <a:lnTo>
                  <a:pt x="969352" y="187820"/>
                </a:lnTo>
                <a:lnTo>
                  <a:pt x="968489" y="185801"/>
                </a:lnTo>
                <a:lnTo>
                  <a:pt x="968489" y="63411"/>
                </a:lnTo>
                <a:lnTo>
                  <a:pt x="965911" y="62242"/>
                </a:lnTo>
                <a:lnTo>
                  <a:pt x="954874" y="66395"/>
                </a:lnTo>
                <a:lnTo>
                  <a:pt x="943749" y="69761"/>
                </a:lnTo>
                <a:lnTo>
                  <a:pt x="932510" y="72326"/>
                </a:lnTo>
                <a:lnTo>
                  <a:pt x="921169" y="74041"/>
                </a:lnTo>
                <a:lnTo>
                  <a:pt x="921169" y="82092"/>
                </a:lnTo>
                <a:lnTo>
                  <a:pt x="943254" y="82092"/>
                </a:lnTo>
                <a:lnTo>
                  <a:pt x="944410" y="84099"/>
                </a:lnTo>
                <a:lnTo>
                  <a:pt x="944410" y="185801"/>
                </a:lnTo>
                <a:lnTo>
                  <a:pt x="943533" y="187820"/>
                </a:lnTo>
                <a:lnTo>
                  <a:pt x="943330" y="187820"/>
                </a:lnTo>
                <a:lnTo>
                  <a:pt x="920597" y="189255"/>
                </a:lnTo>
                <a:lnTo>
                  <a:pt x="920597" y="198145"/>
                </a:lnTo>
                <a:lnTo>
                  <a:pt x="946581" y="197040"/>
                </a:lnTo>
                <a:lnTo>
                  <a:pt x="951852" y="196900"/>
                </a:lnTo>
                <a:lnTo>
                  <a:pt x="961034" y="196900"/>
                </a:lnTo>
                <a:lnTo>
                  <a:pt x="966292" y="197040"/>
                </a:lnTo>
                <a:lnTo>
                  <a:pt x="992301" y="198145"/>
                </a:lnTo>
                <a:lnTo>
                  <a:pt x="992301" y="196900"/>
                </a:lnTo>
                <a:lnTo>
                  <a:pt x="992301" y="189255"/>
                </a:lnTo>
                <a:close/>
              </a:path>
              <a:path w="1256664" h="203835">
                <a:moveTo>
                  <a:pt x="1162443" y="189242"/>
                </a:moveTo>
                <a:lnTo>
                  <a:pt x="1150683" y="188379"/>
                </a:lnTo>
                <a:lnTo>
                  <a:pt x="1140929" y="187807"/>
                </a:lnTo>
                <a:lnTo>
                  <a:pt x="1140066" y="186080"/>
                </a:lnTo>
                <a:lnTo>
                  <a:pt x="1140066" y="112242"/>
                </a:lnTo>
                <a:lnTo>
                  <a:pt x="1137094" y="90246"/>
                </a:lnTo>
                <a:lnTo>
                  <a:pt x="1131239" y="80010"/>
                </a:lnTo>
                <a:lnTo>
                  <a:pt x="1128153" y="74637"/>
                </a:lnTo>
                <a:lnTo>
                  <a:pt x="1113205" y="65328"/>
                </a:lnTo>
                <a:lnTo>
                  <a:pt x="1092174" y="62230"/>
                </a:lnTo>
                <a:lnTo>
                  <a:pt x="1081557" y="62230"/>
                </a:lnTo>
                <a:lnTo>
                  <a:pt x="1075537" y="64249"/>
                </a:lnTo>
                <a:lnTo>
                  <a:pt x="1069517" y="69430"/>
                </a:lnTo>
                <a:lnTo>
                  <a:pt x="1047724" y="88430"/>
                </a:lnTo>
                <a:lnTo>
                  <a:pt x="1047724" y="63373"/>
                </a:lnTo>
                <a:lnTo>
                  <a:pt x="1045171" y="62230"/>
                </a:lnTo>
                <a:lnTo>
                  <a:pt x="1034110" y="66370"/>
                </a:lnTo>
                <a:lnTo>
                  <a:pt x="1022985" y="69735"/>
                </a:lnTo>
                <a:lnTo>
                  <a:pt x="1011745" y="72301"/>
                </a:lnTo>
                <a:lnTo>
                  <a:pt x="1000404" y="74015"/>
                </a:lnTo>
                <a:lnTo>
                  <a:pt x="1000404" y="82067"/>
                </a:lnTo>
                <a:lnTo>
                  <a:pt x="1022489" y="82067"/>
                </a:lnTo>
                <a:lnTo>
                  <a:pt x="1023645" y="84074"/>
                </a:lnTo>
                <a:lnTo>
                  <a:pt x="1023632" y="185788"/>
                </a:lnTo>
                <a:lnTo>
                  <a:pt x="1022769" y="187807"/>
                </a:lnTo>
                <a:lnTo>
                  <a:pt x="1022350" y="187807"/>
                </a:lnTo>
                <a:lnTo>
                  <a:pt x="1000125" y="189242"/>
                </a:lnTo>
                <a:lnTo>
                  <a:pt x="1000125" y="198132"/>
                </a:lnTo>
                <a:lnTo>
                  <a:pt x="1021943" y="197180"/>
                </a:lnTo>
                <a:lnTo>
                  <a:pt x="1029246" y="196938"/>
                </a:lnTo>
                <a:lnTo>
                  <a:pt x="1041920" y="196938"/>
                </a:lnTo>
                <a:lnTo>
                  <a:pt x="1049159" y="197180"/>
                </a:lnTo>
                <a:lnTo>
                  <a:pt x="1071092" y="198132"/>
                </a:lnTo>
                <a:lnTo>
                  <a:pt x="1071092" y="196938"/>
                </a:lnTo>
                <a:lnTo>
                  <a:pt x="1071092" y="189242"/>
                </a:lnTo>
                <a:lnTo>
                  <a:pt x="1048702" y="187807"/>
                </a:lnTo>
                <a:lnTo>
                  <a:pt x="1048486" y="187807"/>
                </a:lnTo>
                <a:lnTo>
                  <a:pt x="1047737" y="186080"/>
                </a:lnTo>
                <a:lnTo>
                  <a:pt x="1047623" y="106972"/>
                </a:lnTo>
                <a:lnTo>
                  <a:pt x="1083970" y="80010"/>
                </a:lnTo>
                <a:lnTo>
                  <a:pt x="1097013" y="82613"/>
                </a:lnTo>
                <a:lnTo>
                  <a:pt x="1107033" y="89979"/>
                </a:lnTo>
                <a:lnTo>
                  <a:pt x="1113459" y="101498"/>
                </a:lnTo>
                <a:lnTo>
                  <a:pt x="1115733" y="116522"/>
                </a:lnTo>
                <a:lnTo>
                  <a:pt x="1115720" y="198132"/>
                </a:lnTo>
                <a:lnTo>
                  <a:pt x="1132243" y="196938"/>
                </a:lnTo>
                <a:lnTo>
                  <a:pt x="1143482" y="196938"/>
                </a:lnTo>
                <a:lnTo>
                  <a:pt x="1162443" y="198132"/>
                </a:lnTo>
                <a:lnTo>
                  <a:pt x="1162443" y="196938"/>
                </a:lnTo>
                <a:lnTo>
                  <a:pt x="1162443" y="189242"/>
                </a:lnTo>
                <a:close/>
              </a:path>
              <a:path w="1256664" h="203835">
                <a:moveTo>
                  <a:pt x="1256258" y="72059"/>
                </a:moveTo>
                <a:lnTo>
                  <a:pt x="1216952" y="73787"/>
                </a:lnTo>
                <a:lnTo>
                  <a:pt x="1216952" y="62839"/>
                </a:lnTo>
                <a:lnTo>
                  <a:pt x="1217129" y="53949"/>
                </a:lnTo>
                <a:lnTo>
                  <a:pt x="1217676" y="44780"/>
                </a:lnTo>
                <a:lnTo>
                  <a:pt x="1218653" y="34417"/>
                </a:lnTo>
                <a:lnTo>
                  <a:pt x="1220114" y="21945"/>
                </a:lnTo>
                <a:lnTo>
                  <a:pt x="1216672" y="18757"/>
                </a:lnTo>
                <a:lnTo>
                  <a:pt x="1211199" y="21894"/>
                </a:lnTo>
                <a:lnTo>
                  <a:pt x="1205230" y="24777"/>
                </a:lnTo>
                <a:lnTo>
                  <a:pt x="1198880" y="27393"/>
                </a:lnTo>
                <a:lnTo>
                  <a:pt x="1192288" y="29705"/>
                </a:lnTo>
                <a:lnTo>
                  <a:pt x="1193139" y="38328"/>
                </a:lnTo>
                <a:lnTo>
                  <a:pt x="1193431" y="43789"/>
                </a:lnTo>
                <a:lnTo>
                  <a:pt x="1193431" y="72517"/>
                </a:lnTo>
                <a:lnTo>
                  <a:pt x="1171067" y="82575"/>
                </a:lnTo>
                <a:lnTo>
                  <a:pt x="1171067" y="88607"/>
                </a:lnTo>
                <a:lnTo>
                  <a:pt x="1192860" y="87464"/>
                </a:lnTo>
                <a:lnTo>
                  <a:pt x="1192860" y="170218"/>
                </a:lnTo>
                <a:lnTo>
                  <a:pt x="1194676" y="183959"/>
                </a:lnTo>
                <a:lnTo>
                  <a:pt x="1200340" y="193433"/>
                </a:lnTo>
                <a:lnTo>
                  <a:pt x="1210157" y="198920"/>
                </a:lnTo>
                <a:lnTo>
                  <a:pt x="1224407" y="200685"/>
                </a:lnTo>
                <a:lnTo>
                  <a:pt x="1231011" y="200685"/>
                </a:lnTo>
                <a:lnTo>
                  <a:pt x="1237881" y="199224"/>
                </a:lnTo>
                <a:lnTo>
                  <a:pt x="1239596" y="197192"/>
                </a:lnTo>
                <a:lnTo>
                  <a:pt x="1253375" y="181749"/>
                </a:lnTo>
                <a:lnTo>
                  <a:pt x="1249654" y="176796"/>
                </a:lnTo>
                <a:lnTo>
                  <a:pt x="1242479" y="181292"/>
                </a:lnTo>
                <a:lnTo>
                  <a:pt x="1238173" y="182905"/>
                </a:lnTo>
                <a:lnTo>
                  <a:pt x="1221549" y="182905"/>
                </a:lnTo>
                <a:lnTo>
                  <a:pt x="1216952" y="177152"/>
                </a:lnTo>
                <a:lnTo>
                  <a:pt x="1216952" y="87604"/>
                </a:lnTo>
                <a:lnTo>
                  <a:pt x="1253680" y="87604"/>
                </a:lnTo>
                <a:lnTo>
                  <a:pt x="1256258" y="7205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3514" y="3496373"/>
            <a:ext cx="1240790" cy="214629"/>
          </a:xfrm>
          <a:custGeom>
            <a:avLst/>
            <a:gdLst/>
            <a:ahLst/>
            <a:cxnLst/>
            <a:rect l="l" t="t" r="r" b="b"/>
            <a:pathLst>
              <a:path w="1240790" h="214629">
                <a:moveTo>
                  <a:pt x="152869" y="76568"/>
                </a:moveTo>
                <a:lnTo>
                  <a:pt x="134658" y="77228"/>
                </a:lnTo>
                <a:lnTo>
                  <a:pt x="129628" y="77393"/>
                </a:lnTo>
                <a:lnTo>
                  <a:pt x="125907" y="77444"/>
                </a:lnTo>
                <a:lnTo>
                  <a:pt x="122174" y="77393"/>
                </a:lnTo>
                <a:lnTo>
                  <a:pt x="117157" y="77228"/>
                </a:lnTo>
                <a:lnTo>
                  <a:pt x="98945" y="76568"/>
                </a:lnTo>
                <a:lnTo>
                  <a:pt x="98945" y="84645"/>
                </a:lnTo>
                <a:lnTo>
                  <a:pt x="110705" y="85217"/>
                </a:lnTo>
                <a:lnTo>
                  <a:pt x="115290" y="85509"/>
                </a:lnTo>
                <a:lnTo>
                  <a:pt x="117576" y="88099"/>
                </a:lnTo>
                <a:lnTo>
                  <a:pt x="117576" y="97307"/>
                </a:lnTo>
                <a:lnTo>
                  <a:pt x="115570" y="105079"/>
                </a:lnTo>
                <a:lnTo>
                  <a:pt x="112128" y="113715"/>
                </a:lnTo>
                <a:lnTo>
                  <a:pt x="100101" y="144233"/>
                </a:lnTo>
                <a:lnTo>
                  <a:pt x="97396" y="150698"/>
                </a:lnTo>
                <a:lnTo>
                  <a:pt x="94005" y="158559"/>
                </a:lnTo>
                <a:lnTo>
                  <a:pt x="89204" y="169341"/>
                </a:lnTo>
                <a:lnTo>
                  <a:pt x="82321" y="184543"/>
                </a:lnTo>
                <a:lnTo>
                  <a:pt x="48196" y="101612"/>
                </a:lnTo>
                <a:lnTo>
                  <a:pt x="46456" y="97586"/>
                </a:lnTo>
                <a:lnTo>
                  <a:pt x="45605" y="93840"/>
                </a:lnTo>
                <a:lnTo>
                  <a:pt x="45605" y="87503"/>
                </a:lnTo>
                <a:lnTo>
                  <a:pt x="48196" y="85496"/>
                </a:lnTo>
                <a:lnTo>
                  <a:pt x="52781" y="85204"/>
                </a:lnTo>
                <a:lnTo>
                  <a:pt x="66827" y="84632"/>
                </a:lnTo>
                <a:lnTo>
                  <a:pt x="66827" y="76555"/>
                </a:lnTo>
                <a:lnTo>
                  <a:pt x="41554" y="77330"/>
                </a:lnTo>
                <a:lnTo>
                  <a:pt x="36855" y="77419"/>
                </a:lnTo>
                <a:lnTo>
                  <a:pt x="33274" y="77431"/>
                </a:lnTo>
                <a:lnTo>
                  <a:pt x="27749" y="77381"/>
                </a:lnTo>
                <a:lnTo>
                  <a:pt x="19862" y="77216"/>
                </a:lnTo>
                <a:lnTo>
                  <a:pt x="10363" y="76949"/>
                </a:lnTo>
                <a:lnTo>
                  <a:pt x="0" y="76555"/>
                </a:lnTo>
                <a:lnTo>
                  <a:pt x="0" y="84632"/>
                </a:lnTo>
                <a:lnTo>
                  <a:pt x="67970" y="210743"/>
                </a:lnTo>
                <a:lnTo>
                  <a:pt x="82308" y="210743"/>
                </a:lnTo>
                <a:lnTo>
                  <a:pt x="84035" y="205841"/>
                </a:lnTo>
                <a:lnTo>
                  <a:pt x="86893" y="198361"/>
                </a:lnTo>
                <a:lnTo>
                  <a:pt x="86893" y="197789"/>
                </a:lnTo>
                <a:lnTo>
                  <a:pt x="90043" y="189153"/>
                </a:lnTo>
                <a:lnTo>
                  <a:pt x="93764" y="179362"/>
                </a:lnTo>
                <a:lnTo>
                  <a:pt x="94068" y="179362"/>
                </a:lnTo>
                <a:lnTo>
                  <a:pt x="127914" y="104495"/>
                </a:lnTo>
                <a:lnTo>
                  <a:pt x="134213" y="90957"/>
                </a:lnTo>
                <a:lnTo>
                  <a:pt x="138239" y="85775"/>
                </a:lnTo>
                <a:lnTo>
                  <a:pt x="143967" y="85204"/>
                </a:lnTo>
                <a:lnTo>
                  <a:pt x="152869" y="84645"/>
                </a:lnTo>
                <a:lnTo>
                  <a:pt x="152869" y="76568"/>
                </a:lnTo>
                <a:close/>
              </a:path>
              <a:path w="1240790" h="214629">
                <a:moveTo>
                  <a:pt x="217347" y="19367"/>
                </a:moveTo>
                <a:lnTo>
                  <a:pt x="209600" y="11353"/>
                </a:lnTo>
                <a:lnTo>
                  <a:pt x="192976" y="11353"/>
                </a:lnTo>
                <a:lnTo>
                  <a:pt x="185521" y="18796"/>
                </a:lnTo>
                <a:lnTo>
                  <a:pt x="185521" y="35687"/>
                </a:lnTo>
                <a:lnTo>
                  <a:pt x="192976" y="43116"/>
                </a:lnTo>
                <a:lnTo>
                  <a:pt x="209613" y="43116"/>
                </a:lnTo>
                <a:lnTo>
                  <a:pt x="217322" y="35687"/>
                </a:lnTo>
                <a:lnTo>
                  <a:pt x="217347" y="19367"/>
                </a:lnTo>
                <a:close/>
              </a:path>
              <a:path w="1240790" h="214629">
                <a:moveTo>
                  <a:pt x="238582" y="200609"/>
                </a:moveTo>
                <a:lnTo>
                  <a:pt x="215633" y="199174"/>
                </a:lnTo>
                <a:lnTo>
                  <a:pt x="214769" y="197154"/>
                </a:lnTo>
                <a:lnTo>
                  <a:pt x="214769" y="74764"/>
                </a:lnTo>
                <a:lnTo>
                  <a:pt x="212191" y="73596"/>
                </a:lnTo>
                <a:lnTo>
                  <a:pt x="201155" y="77749"/>
                </a:lnTo>
                <a:lnTo>
                  <a:pt x="190030" y="81114"/>
                </a:lnTo>
                <a:lnTo>
                  <a:pt x="178790" y="83680"/>
                </a:lnTo>
                <a:lnTo>
                  <a:pt x="167449" y="85394"/>
                </a:lnTo>
                <a:lnTo>
                  <a:pt x="167449" y="93446"/>
                </a:lnTo>
                <a:lnTo>
                  <a:pt x="189534" y="93446"/>
                </a:lnTo>
                <a:lnTo>
                  <a:pt x="190690" y="95453"/>
                </a:lnTo>
                <a:lnTo>
                  <a:pt x="190690" y="197154"/>
                </a:lnTo>
                <a:lnTo>
                  <a:pt x="189814" y="199174"/>
                </a:lnTo>
                <a:lnTo>
                  <a:pt x="189611" y="199174"/>
                </a:lnTo>
                <a:lnTo>
                  <a:pt x="166878" y="200609"/>
                </a:lnTo>
                <a:lnTo>
                  <a:pt x="166878" y="209499"/>
                </a:lnTo>
                <a:lnTo>
                  <a:pt x="192862" y="208394"/>
                </a:lnTo>
                <a:lnTo>
                  <a:pt x="198132" y="208254"/>
                </a:lnTo>
                <a:lnTo>
                  <a:pt x="207314" y="208254"/>
                </a:lnTo>
                <a:lnTo>
                  <a:pt x="212572" y="208394"/>
                </a:lnTo>
                <a:lnTo>
                  <a:pt x="238582" y="209499"/>
                </a:lnTo>
                <a:lnTo>
                  <a:pt x="238582" y="208254"/>
                </a:lnTo>
                <a:lnTo>
                  <a:pt x="238582" y="200609"/>
                </a:lnTo>
                <a:close/>
              </a:path>
              <a:path w="1240790" h="214629">
                <a:moveTo>
                  <a:pt x="392087" y="140487"/>
                </a:moveTo>
                <a:lnTo>
                  <a:pt x="387070" y="113626"/>
                </a:lnTo>
                <a:lnTo>
                  <a:pt x="373113" y="92443"/>
                </a:lnTo>
                <a:lnTo>
                  <a:pt x="365404" y="87439"/>
                </a:lnTo>
                <a:lnTo>
                  <a:pt x="365404" y="151218"/>
                </a:lnTo>
                <a:lnTo>
                  <a:pt x="362750" y="173850"/>
                </a:lnTo>
                <a:lnTo>
                  <a:pt x="355180" y="190995"/>
                </a:lnTo>
                <a:lnTo>
                  <a:pt x="343255" y="201866"/>
                </a:lnTo>
                <a:lnTo>
                  <a:pt x="327545" y="205663"/>
                </a:lnTo>
                <a:lnTo>
                  <a:pt x="308330" y="200660"/>
                </a:lnTo>
                <a:lnTo>
                  <a:pt x="293484" y="186524"/>
                </a:lnTo>
                <a:lnTo>
                  <a:pt x="283895" y="164642"/>
                </a:lnTo>
                <a:lnTo>
                  <a:pt x="280504" y="136372"/>
                </a:lnTo>
                <a:lnTo>
                  <a:pt x="282994" y="113626"/>
                </a:lnTo>
                <a:lnTo>
                  <a:pt x="283044" y="113220"/>
                </a:lnTo>
                <a:lnTo>
                  <a:pt x="290537" y="96329"/>
                </a:lnTo>
                <a:lnTo>
                  <a:pt x="302755" y="86004"/>
                </a:lnTo>
                <a:lnTo>
                  <a:pt x="319506" y="82486"/>
                </a:lnTo>
                <a:lnTo>
                  <a:pt x="337820" y="87668"/>
                </a:lnTo>
                <a:lnTo>
                  <a:pt x="352348" y="102006"/>
                </a:lnTo>
                <a:lnTo>
                  <a:pt x="361937" y="123774"/>
                </a:lnTo>
                <a:lnTo>
                  <a:pt x="365404" y="151218"/>
                </a:lnTo>
                <a:lnTo>
                  <a:pt x="365404" y="87439"/>
                </a:lnTo>
                <a:lnTo>
                  <a:pt x="357809" y="82486"/>
                </a:lnTo>
                <a:lnTo>
                  <a:pt x="351790" y="78574"/>
                </a:lnTo>
                <a:lnTo>
                  <a:pt x="324751" y="73596"/>
                </a:lnTo>
                <a:lnTo>
                  <a:pt x="295948" y="78917"/>
                </a:lnTo>
                <a:lnTo>
                  <a:pt x="273558" y="93827"/>
                </a:lnTo>
                <a:lnTo>
                  <a:pt x="259016" y="116789"/>
                </a:lnTo>
                <a:lnTo>
                  <a:pt x="253847" y="146253"/>
                </a:lnTo>
                <a:lnTo>
                  <a:pt x="258368" y="173850"/>
                </a:lnTo>
                <a:lnTo>
                  <a:pt x="258406" y="174078"/>
                </a:lnTo>
                <a:lnTo>
                  <a:pt x="271233" y="195643"/>
                </a:lnTo>
                <a:lnTo>
                  <a:pt x="290982" y="209600"/>
                </a:lnTo>
                <a:lnTo>
                  <a:pt x="316369" y="214553"/>
                </a:lnTo>
                <a:lnTo>
                  <a:pt x="346824" y="209067"/>
                </a:lnTo>
                <a:lnTo>
                  <a:pt x="352132" y="205663"/>
                </a:lnTo>
                <a:lnTo>
                  <a:pt x="370789" y="193738"/>
                </a:lnTo>
                <a:lnTo>
                  <a:pt x="386461" y="170307"/>
                </a:lnTo>
                <a:lnTo>
                  <a:pt x="392087" y="140487"/>
                </a:lnTo>
                <a:close/>
              </a:path>
              <a:path w="1240790" h="214629">
                <a:moveTo>
                  <a:pt x="478599" y="200609"/>
                </a:moveTo>
                <a:lnTo>
                  <a:pt x="465404" y="199745"/>
                </a:lnTo>
                <a:lnTo>
                  <a:pt x="455650" y="199174"/>
                </a:lnTo>
                <a:lnTo>
                  <a:pt x="454787" y="197167"/>
                </a:lnTo>
                <a:lnTo>
                  <a:pt x="454787" y="2324"/>
                </a:lnTo>
                <a:lnTo>
                  <a:pt x="452208" y="0"/>
                </a:lnTo>
                <a:lnTo>
                  <a:pt x="443077" y="3251"/>
                </a:lnTo>
                <a:lnTo>
                  <a:pt x="433590" y="5880"/>
                </a:lnTo>
                <a:lnTo>
                  <a:pt x="422236" y="8229"/>
                </a:lnTo>
                <a:lnTo>
                  <a:pt x="407454" y="10642"/>
                </a:lnTo>
                <a:lnTo>
                  <a:pt x="407479" y="18669"/>
                </a:lnTo>
                <a:lnTo>
                  <a:pt x="428701" y="18669"/>
                </a:lnTo>
                <a:lnTo>
                  <a:pt x="430707" y="21831"/>
                </a:lnTo>
                <a:lnTo>
                  <a:pt x="430707" y="197154"/>
                </a:lnTo>
                <a:lnTo>
                  <a:pt x="429844" y="199174"/>
                </a:lnTo>
                <a:lnTo>
                  <a:pt x="420090" y="199745"/>
                </a:lnTo>
                <a:lnTo>
                  <a:pt x="406895" y="200609"/>
                </a:lnTo>
                <a:lnTo>
                  <a:pt x="406895" y="209499"/>
                </a:lnTo>
                <a:lnTo>
                  <a:pt x="423583" y="208775"/>
                </a:lnTo>
                <a:lnTo>
                  <a:pt x="432879" y="208394"/>
                </a:lnTo>
                <a:lnTo>
                  <a:pt x="438150" y="208254"/>
                </a:lnTo>
                <a:lnTo>
                  <a:pt x="442747" y="208229"/>
                </a:lnTo>
                <a:lnTo>
                  <a:pt x="447332" y="208254"/>
                </a:lnTo>
                <a:lnTo>
                  <a:pt x="452589" y="208394"/>
                </a:lnTo>
                <a:lnTo>
                  <a:pt x="461899" y="208775"/>
                </a:lnTo>
                <a:lnTo>
                  <a:pt x="478599" y="209499"/>
                </a:lnTo>
                <a:lnTo>
                  <a:pt x="478599" y="200609"/>
                </a:lnTo>
                <a:close/>
              </a:path>
              <a:path w="1240790" h="214629">
                <a:moveTo>
                  <a:pt x="619785" y="200596"/>
                </a:moveTo>
                <a:lnTo>
                  <a:pt x="601713" y="199732"/>
                </a:lnTo>
                <a:lnTo>
                  <a:pt x="600570" y="197434"/>
                </a:lnTo>
                <a:lnTo>
                  <a:pt x="600570" y="184696"/>
                </a:lnTo>
                <a:lnTo>
                  <a:pt x="600570" y="134785"/>
                </a:lnTo>
                <a:lnTo>
                  <a:pt x="600570" y="130886"/>
                </a:lnTo>
                <a:lnTo>
                  <a:pt x="598182" y="104381"/>
                </a:lnTo>
                <a:lnTo>
                  <a:pt x="598157" y="104152"/>
                </a:lnTo>
                <a:lnTo>
                  <a:pt x="591426" y="88849"/>
                </a:lnTo>
                <a:lnTo>
                  <a:pt x="590384" y="86461"/>
                </a:lnTo>
                <a:lnTo>
                  <a:pt x="576364" y="76644"/>
                </a:lnTo>
                <a:lnTo>
                  <a:pt x="555256" y="73596"/>
                </a:lnTo>
                <a:lnTo>
                  <a:pt x="546163" y="74206"/>
                </a:lnTo>
                <a:lnTo>
                  <a:pt x="537362" y="76009"/>
                </a:lnTo>
                <a:lnTo>
                  <a:pt x="528840" y="79057"/>
                </a:lnTo>
                <a:lnTo>
                  <a:pt x="520560" y="83375"/>
                </a:lnTo>
                <a:lnTo>
                  <a:pt x="505358" y="92583"/>
                </a:lnTo>
                <a:lnTo>
                  <a:pt x="505358" y="111277"/>
                </a:lnTo>
                <a:lnTo>
                  <a:pt x="512813" y="113296"/>
                </a:lnTo>
                <a:lnTo>
                  <a:pt x="516534" y="104381"/>
                </a:lnTo>
                <a:lnTo>
                  <a:pt x="520661" y="96266"/>
                </a:lnTo>
                <a:lnTo>
                  <a:pt x="524878" y="91554"/>
                </a:lnTo>
                <a:lnTo>
                  <a:pt x="530440" y="89382"/>
                </a:lnTo>
                <a:lnTo>
                  <a:pt x="538619" y="88849"/>
                </a:lnTo>
                <a:lnTo>
                  <a:pt x="555967" y="90932"/>
                </a:lnTo>
                <a:lnTo>
                  <a:pt x="567905" y="97459"/>
                </a:lnTo>
                <a:lnTo>
                  <a:pt x="574954" y="108902"/>
                </a:lnTo>
                <a:lnTo>
                  <a:pt x="577621" y="125704"/>
                </a:lnTo>
                <a:lnTo>
                  <a:pt x="577621" y="134785"/>
                </a:lnTo>
                <a:lnTo>
                  <a:pt x="577621" y="172783"/>
                </a:lnTo>
                <a:lnTo>
                  <a:pt x="540054" y="195516"/>
                </a:lnTo>
                <a:lnTo>
                  <a:pt x="531837" y="193662"/>
                </a:lnTo>
                <a:lnTo>
                  <a:pt x="524992" y="188658"/>
                </a:lnTo>
                <a:lnTo>
                  <a:pt x="520280" y="181317"/>
                </a:lnTo>
                <a:lnTo>
                  <a:pt x="518591" y="172783"/>
                </a:lnTo>
                <a:lnTo>
                  <a:pt x="518541" y="172491"/>
                </a:lnTo>
                <a:lnTo>
                  <a:pt x="519569" y="164680"/>
                </a:lnTo>
                <a:lnTo>
                  <a:pt x="549757" y="140119"/>
                </a:lnTo>
                <a:lnTo>
                  <a:pt x="577621" y="134785"/>
                </a:lnTo>
                <a:lnTo>
                  <a:pt x="577621" y="125704"/>
                </a:lnTo>
                <a:lnTo>
                  <a:pt x="524116" y="137553"/>
                </a:lnTo>
                <a:lnTo>
                  <a:pt x="493864" y="176644"/>
                </a:lnTo>
                <a:lnTo>
                  <a:pt x="496316" y="191655"/>
                </a:lnTo>
                <a:lnTo>
                  <a:pt x="503428" y="202768"/>
                </a:lnTo>
                <a:lnTo>
                  <a:pt x="514870" y="209715"/>
                </a:lnTo>
                <a:lnTo>
                  <a:pt x="515099" y="209715"/>
                </a:lnTo>
                <a:lnTo>
                  <a:pt x="529996" y="212039"/>
                </a:lnTo>
                <a:lnTo>
                  <a:pt x="535165" y="212039"/>
                </a:lnTo>
                <a:lnTo>
                  <a:pt x="540042" y="211162"/>
                </a:lnTo>
                <a:lnTo>
                  <a:pt x="542048" y="209715"/>
                </a:lnTo>
                <a:lnTo>
                  <a:pt x="562229" y="195516"/>
                </a:lnTo>
                <a:lnTo>
                  <a:pt x="577621" y="184696"/>
                </a:lnTo>
                <a:lnTo>
                  <a:pt x="576249" y="208216"/>
                </a:lnTo>
                <a:lnTo>
                  <a:pt x="576186" y="209486"/>
                </a:lnTo>
                <a:lnTo>
                  <a:pt x="594829" y="208216"/>
                </a:lnTo>
                <a:lnTo>
                  <a:pt x="599998" y="208216"/>
                </a:lnTo>
                <a:lnTo>
                  <a:pt x="619785" y="209486"/>
                </a:lnTo>
                <a:lnTo>
                  <a:pt x="619785" y="208216"/>
                </a:lnTo>
                <a:lnTo>
                  <a:pt x="619785" y="200596"/>
                </a:lnTo>
                <a:close/>
              </a:path>
              <a:path w="1240790" h="214629">
                <a:moveTo>
                  <a:pt x="719709" y="83413"/>
                </a:moveTo>
                <a:lnTo>
                  <a:pt x="680402" y="85140"/>
                </a:lnTo>
                <a:lnTo>
                  <a:pt x="680402" y="74193"/>
                </a:lnTo>
                <a:lnTo>
                  <a:pt x="680580" y="65303"/>
                </a:lnTo>
                <a:lnTo>
                  <a:pt x="681126" y="56134"/>
                </a:lnTo>
                <a:lnTo>
                  <a:pt x="682104" y="45770"/>
                </a:lnTo>
                <a:lnTo>
                  <a:pt x="683564" y="33299"/>
                </a:lnTo>
                <a:lnTo>
                  <a:pt x="680123" y="30111"/>
                </a:lnTo>
                <a:lnTo>
                  <a:pt x="674649" y="33248"/>
                </a:lnTo>
                <a:lnTo>
                  <a:pt x="668680" y="36131"/>
                </a:lnTo>
                <a:lnTo>
                  <a:pt x="662330" y="38747"/>
                </a:lnTo>
                <a:lnTo>
                  <a:pt x="655739" y="41059"/>
                </a:lnTo>
                <a:lnTo>
                  <a:pt x="656590" y="49682"/>
                </a:lnTo>
                <a:lnTo>
                  <a:pt x="656882" y="55143"/>
                </a:lnTo>
                <a:lnTo>
                  <a:pt x="656882" y="83870"/>
                </a:lnTo>
                <a:lnTo>
                  <a:pt x="634517" y="93929"/>
                </a:lnTo>
                <a:lnTo>
                  <a:pt x="634517" y="99961"/>
                </a:lnTo>
                <a:lnTo>
                  <a:pt x="656310" y="98818"/>
                </a:lnTo>
                <a:lnTo>
                  <a:pt x="656310" y="181571"/>
                </a:lnTo>
                <a:lnTo>
                  <a:pt x="658126" y="195313"/>
                </a:lnTo>
                <a:lnTo>
                  <a:pt x="663790" y="204787"/>
                </a:lnTo>
                <a:lnTo>
                  <a:pt x="673608" y="210273"/>
                </a:lnTo>
                <a:lnTo>
                  <a:pt x="687857" y="212039"/>
                </a:lnTo>
                <a:lnTo>
                  <a:pt x="694461" y="212039"/>
                </a:lnTo>
                <a:lnTo>
                  <a:pt x="701332" y="210578"/>
                </a:lnTo>
                <a:lnTo>
                  <a:pt x="703046" y="208546"/>
                </a:lnTo>
                <a:lnTo>
                  <a:pt x="716826" y="193103"/>
                </a:lnTo>
                <a:lnTo>
                  <a:pt x="713105" y="188150"/>
                </a:lnTo>
                <a:lnTo>
                  <a:pt x="705929" y="192646"/>
                </a:lnTo>
                <a:lnTo>
                  <a:pt x="701624" y="194259"/>
                </a:lnTo>
                <a:lnTo>
                  <a:pt x="684999" y="194259"/>
                </a:lnTo>
                <a:lnTo>
                  <a:pt x="680402" y="188506"/>
                </a:lnTo>
                <a:lnTo>
                  <a:pt x="680402" y="98958"/>
                </a:lnTo>
                <a:lnTo>
                  <a:pt x="717130" y="98958"/>
                </a:lnTo>
                <a:lnTo>
                  <a:pt x="719709" y="83413"/>
                </a:lnTo>
                <a:close/>
              </a:path>
              <a:path w="1240790" h="214629">
                <a:moveTo>
                  <a:pt x="777417" y="19367"/>
                </a:moveTo>
                <a:lnTo>
                  <a:pt x="769670" y="11353"/>
                </a:lnTo>
                <a:lnTo>
                  <a:pt x="753046" y="11353"/>
                </a:lnTo>
                <a:lnTo>
                  <a:pt x="745591" y="18796"/>
                </a:lnTo>
                <a:lnTo>
                  <a:pt x="745591" y="35687"/>
                </a:lnTo>
                <a:lnTo>
                  <a:pt x="753046" y="43116"/>
                </a:lnTo>
                <a:lnTo>
                  <a:pt x="769683" y="43116"/>
                </a:lnTo>
                <a:lnTo>
                  <a:pt x="777392" y="35687"/>
                </a:lnTo>
                <a:lnTo>
                  <a:pt x="777417" y="19367"/>
                </a:lnTo>
                <a:close/>
              </a:path>
              <a:path w="1240790" h="214629">
                <a:moveTo>
                  <a:pt x="798652" y="200609"/>
                </a:moveTo>
                <a:lnTo>
                  <a:pt x="775703" y="199174"/>
                </a:lnTo>
                <a:lnTo>
                  <a:pt x="774839" y="197154"/>
                </a:lnTo>
                <a:lnTo>
                  <a:pt x="774839" y="74764"/>
                </a:lnTo>
                <a:lnTo>
                  <a:pt x="772261" y="73596"/>
                </a:lnTo>
                <a:lnTo>
                  <a:pt x="761225" y="77749"/>
                </a:lnTo>
                <a:lnTo>
                  <a:pt x="750100" y="81114"/>
                </a:lnTo>
                <a:lnTo>
                  <a:pt x="738860" y="83680"/>
                </a:lnTo>
                <a:lnTo>
                  <a:pt x="727519" y="85394"/>
                </a:lnTo>
                <a:lnTo>
                  <a:pt x="727519" y="93446"/>
                </a:lnTo>
                <a:lnTo>
                  <a:pt x="749604" y="93446"/>
                </a:lnTo>
                <a:lnTo>
                  <a:pt x="750760" y="95453"/>
                </a:lnTo>
                <a:lnTo>
                  <a:pt x="750760" y="197154"/>
                </a:lnTo>
                <a:lnTo>
                  <a:pt x="749884" y="199174"/>
                </a:lnTo>
                <a:lnTo>
                  <a:pt x="749681" y="199174"/>
                </a:lnTo>
                <a:lnTo>
                  <a:pt x="726948" y="200609"/>
                </a:lnTo>
                <a:lnTo>
                  <a:pt x="726948" y="209499"/>
                </a:lnTo>
                <a:lnTo>
                  <a:pt x="752932" y="208394"/>
                </a:lnTo>
                <a:lnTo>
                  <a:pt x="758202" y="208254"/>
                </a:lnTo>
                <a:lnTo>
                  <a:pt x="767384" y="208254"/>
                </a:lnTo>
                <a:lnTo>
                  <a:pt x="772642" y="208394"/>
                </a:lnTo>
                <a:lnTo>
                  <a:pt x="798652" y="209499"/>
                </a:lnTo>
                <a:lnTo>
                  <a:pt x="798652" y="208254"/>
                </a:lnTo>
                <a:lnTo>
                  <a:pt x="798652" y="200609"/>
                </a:lnTo>
                <a:close/>
              </a:path>
              <a:path w="1240790" h="214629">
                <a:moveTo>
                  <a:pt x="952157" y="140487"/>
                </a:moveTo>
                <a:lnTo>
                  <a:pt x="947140" y="113626"/>
                </a:lnTo>
                <a:lnTo>
                  <a:pt x="933183" y="92443"/>
                </a:lnTo>
                <a:lnTo>
                  <a:pt x="925474" y="87439"/>
                </a:lnTo>
                <a:lnTo>
                  <a:pt x="925474" y="151218"/>
                </a:lnTo>
                <a:lnTo>
                  <a:pt x="922820" y="173850"/>
                </a:lnTo>
                <a:lnTo>
                  <a:pt x="915250" y="190995"/>
                </a:lnTo>
                <a:lnTo>
                  <a:pt x="903325" y="201866"/>
                </a:lnTo>
                <a:lnTo>
                  <a:pt x="887615" y="205663"/>
                </a:lnTo>
                <a:lnTo>
                  <a:pt x="868400" y="200660"/>
                </a:lnTo>
                <a:lnTo>
                  <a:pt x="853554" y="186524"/>
                </a:lnTo>
                <a:lnTo>
                  <a:pt x="843965" y="164642"/>
                </a:lnTo>
                <a:lnTo>
                  <a:pt x="840574" y="136372"/>
                </a:lnTo>
                <a:lnTo>
                  <a:pt x="843064" y="113626"/>
                </a:lnTo>
                <a:lnTo>
                  <a:pt x="843114" y="113220"/>
                </a:lnTo>
                <a:lnTo>
                  <a:pt x="850607" y="96329"/>
                </a:lnTo>
                <a:lnTo>
                  <a:pt x="862825" y="86004"/>
                </a:lnTo>
                <a:lnTo>
                  <a:pt x="879576" y="82486"/>
                </a:lnTo>
                <a:lnTo>
                  <a:pt x="897890" y="87668"/>
                </a:lnTo>
                <a:lnTo>
                  <a:pt x="912418" y="102006"/>
                </a:lnTo>
                <a:lnTo>
                  <a:pt x="922007" y="123774"/>
                </a:lnTo>
                <a:lnTo>
                  <a:pt x="925474" y="151218"/>
                </a:lnTo>
                <a:lnTo>
                  <a:pt x="925474" y="87439"/>
                </a:lnTo>
                <a:lnTo>
                  <a:pt x="917879" y="82486"/>
                </a:lnTo>
                <a:lnTo>
                  <a:pt x="911860" y="78574"/>
                </a:lnTo>
                <a:lnTo>
                  <a:pt x="884821" y="73596"/>
                </a:lnTo>
                <a:lnTo>
                  <a:pt x="856018" y="78917"/>
                </a:lnTo>
                <a:lnTo>
                  <a:pt x="833628" y="93827"/>
                </a:lnTo>
                <a:lnTo>
                  <a:pt x="819086" y="116789"/>
                </a:lnTo>
                <a:lnTo>
                  <a:pt x="813917" y="146253"/>
                </a:lnTo>
                <a:lnTo>
                  <a:pt x="818438" y="173850"/>
                </a:lnTo>
                <a:lnTo>
                  <a:pt x="818476" y="174078"/>
                </a:lnTo>
                <a:lnTo>
                  <a:pt x="831303" y="195643"/>
                </a:lnTo>
                <a:lnTo>
                  <a:pt x="851052" y="209600"/>
                </a:lnTo>
                <a:lnTo>
                  <a:pt x="876439" y="214553"/>
                </a:lnTo>
                <a:lnTo>
                  <a:pt x="906894" y="209067"/>
                </a:lnTo>
                <a:lnTo>
                  <a:pt x="912202" y="205663"/>
                </a:lnTo>
                <a:lnTo>
                  <a:pt x="930859" y="193738"/>
                </a:lnTo>
                <a:lnTo>
                  <a:pt x="946531" y="170307"/>
                </a:lnTo>
                <a:lnTo>
                  <a:pt x="952157" y="140487"/>
                </a:lnTo>
                <a:close/>
              </a:path>
              <a:path w="1240790" h="214629">
                <a:moveTo>
                  <a:pt x="1125004" y="200596"/>
                </a:moveTo>
                <a:lnTo>
                  <a:pt x="1113243" y="199732"/>
                </a:lnTo>
                <a:lnTo>
                  <a:pt x="1103490" y="199161"/>
                </a:lnTo>
                <a:lnTo>
                  <a:pt x="1102626" y="197434"/>
                </a:lnTo>
                <a:lnTo>
                  <a:pt x="1102626" y="123596"/>
                </a:lnTo>
                <a:lnTo>
                  <a:pt x="1099654" y="101600"/>
                </a:lnTo>
                <a:lnTo>
                  <a:pt x="1093800" y="91363"/>
                </a:lnTo>
                <a:lnTo>
                  <a:pt x="1090714" y="85991"/>
                </a:lnTo>
                <a:lnTo>
                  <a:pt x="1075766" y="76682"/>
                </a:lnTo>
                <a:lnTo>
                  <a:pt x="1054735" y="73583"/>
                </a:lnTo>
                <a:lnTo>
                  <a:pt x="1044117" y="73583"/>
                </a:lnTo>
                <a:lnTo>
                  <a:pt x="1038098" y="75603"/>
                </a:lnTo>
                <a:lnTo>
                  <a:pt x="1032078" y="80784"/>
                </a:lnTo>
                <a:lnTo>
                  <a:pt x="1010285" y="99783"/>
                </a:lnTo>
                <a:lnTo>
                  <a:pt x="1010285" y="74726"/>
                </a:lnTo>
                <a:lnTo>
                  <a:pt x="1007732" y="73583"/>
                </a:lnTo>
                <a:lnTo>
                  <a:pt x="996670" y="77724"/>
                </a:lnTo>
                <a:lnTo>
                  <a:pt x="985545" y="81089"/>
                </a:lnTo>
                <a:lnTo>
                  <a:pt x="974305" y="83654"/>
                </a:lnTo>
                <a:lnTo>
                  <a:pt x="962964" y="85369"/>
                </a:lnTo>
                <a:lnTo>
                  <a:pt x="962964" y="93421"/>
                </a:lnTo>
                <a:lnTo>
                  <a:pt x="985050" y="93421"/>
                </a:lnTo>
                <a:lnTo>
                  <a:pt x="986205" y="95427"/>
                </a:lnTo>
                <a:lnTo>
                  <a:pt x="986193" y="197142"/>
                </a:lnTo>
                <a:lnTo>
                  <a:pt x="985329" y="199161"/>
                </a:lnTo>
                <a:lnTo>
                  <a:pt x="984910" y="199161"/>
                </a:lnTo>
                <a:lnTo>
                  <a:pt x="962685" y="200596"/>
                </a:lnTo>
                <a:lnTo>
                  <a:pt x="962685" y="209486"/>
                </a:lnTo>
                <a:lnTo>
                  <a:pt x="984504" y="208534"/>
                </a:lnTo>
                <a:lnTo>
                  <a:pt x="991806" y="208292"/>
                </a:lnTo>
                <a:lnTo>
                  <a:pt x="1004481" y="208292"/>
                </a:lnTo>
                <a:lnTo>
                  <a:pt x="1011720" y="208534"/>
                </a:lnTo>
                <a:lnTo>
                  <a:pt x="1033653" y="209486"/>
                </a:lnTo>
                <a:lnTo>
                  <a:pt x="1033653" y="208292"/>
                </a:lnTo>
                <a:lnTo>
                  <a:pt x="1033653" y="200596"/>
                </a:lnTo>
                <a:lnTo>
                  <a:pt x="1011262" y="199161"/>
                </a:lnTo>
                <a:lnTo>
                  <a:pt x="1011047" y="199161"/>
                </a:lnTo>
                <a:lnTo>
                  <a:pt x="1010297" y="197434"/>
                </a:lnTo>
                <a:lnTo>
                  <a:pt x="1010183" y="118325"/>
                </a:lnTo>
                <a:lnTo>
                  <a:pt x="1046530" y="91363"/>
                </a:lnTo>
                <a:lnTo>
                  <a:pt x="1059573" y="93967"/>
                </a:lnTo>
                <a:lnTo>
                  <a:pt x="1069594" y="101333"/>
                </a:lnTo>
                <a:lnTo>
                  <a:pt x="1076020" y="112852"/>
                </a:lnTo>
                <a:lnTo>
                  <a:pt x="1078293" y="127876"/>
                </a:lnTo>
                <a:lnTo>
                  <a:pt x="1078280" y="209486"/>
                </a:lnTo>
                <a:lnTo>
                  <a:pt x="1094803" y="208292"/>
                </a:lnTo>
                <a:lnTo>
                  <a:pt x="1106043" y="208292"/>
                </a:lnTo>
                <a:lnTo>
                  <a:pt x="1125004" y="209486"/>
                </a:lnTo>
                <a:lnTo>
                  <a:pt x="1125004" y="208292"/>
                </a:lnTo>
                <a:lnTo>
                  <a:pt x="1125004" y="200596"/>
                </a:lnTo>
                <a:close/>
              </a:path>
              <a:path w="1240790" h="214629">
                <a:moveTo>
                  <a:pt x="1240726" y="156933"/>
                </a:moveTo>
                <a:lnTo>
                  <a:pt x="1206715" y="132346"/>
                </a:lnTo>
                <a:lnTo>
                  <a:pt x="1190536" y="128828"/>
                </a:lnTo>
                <a:lnTo>
                  <a:pt x="1175727" y="125044"/>
                </a:lnTo>
                <a:lnTo>
                  <a:pt x="1166075" y="120218"/>
                </a:lnTo>
                <a:lnTo>
                  <a:pt x="1160843" y="113766"/>
                </a:lnTo>
                <a:lnTo>
                  <a:pt x="1159268" y="105079"/>
                </a:lnTo>
                <a:lnTo>
                  <a:pt x="1161097" y="95453"/>
                </a:lnTo>
                <a:lnTo>
                  <a:pt x="1166469" y="88353"/>
                </a:lnTo>
                <a:lnTo>
                  <a:pt x="1175105" y="83985"/>
                </a:lnTo>
                <a:lnTo>
                  <a:pt x="1186802" y="82486"/>
                </a:lnTo>
                <a:lnTo>
                  <a:pt x="1200188" y="84315"/>
                </a:lnTo>
                <a:lnTo>
                  <a:pt x="1210919" y="89344"/>
                </a:lnTo>
                <a:lnTo>
                  <a:pt x="1218057" y="96964"/>
                </a:lnTo>
                <a:lnTo>
                  <a:pt x="1220647" y="106527"/>
                </a:lnTo>
                <a:lnTo>
                  <a:pt x="1220647" y="113271"/>
                </a:lnTo>
                <a:lnTo>
                  <a:pt x="1228674" y="113271"/>
                </a:lnTo>
                <a:lnTo>
                  <a:pt x="1228890" y="102412"/>
                </a:lnTo>
                <a:lnTo>
                  <a:pt x="1229169" y="94119"/>
                </a:lnTo>
                <a:lnTo>
                  <a:pt x="1229550" y="87274"/>
                </a:lnTo>
                <a:lnTo>
                  <a:pt x="1230109" y="80784"/>
                </a:lnTo>
                <a:lnTo>
                  <a:pt x="1219517" y="77470"/>
                </a:lnTo>
                <a:lnTo>
                  <a:pt x="1210170" y="75247"/>
                </a:lnTo>
                <a:lnTo>
                  <a:pt x="1201470" y="73990"/>
                </a:lnTo>
                <a:lnTo>
                  <a:pt x="1192822" y="73583"/>
                </a:lnTo>
                <a:lnTo>
                  <a:pt x="1170393" y="76492"/>
                </a:lnTo>
                <a:lnTo>
                  <a:pt x="1153528" y="84810"/>
                </a:lnTo>
                <a:lnTo>
                  <a:pt x="1142885" y="98018"/>
                </a:lnTo>
                <a:lnTo>
                  <a:pt x="1139190" y="115557"/>
                </a:lnTo>
                <a:lnTo>
                  <a:pt x="1140371" y="125222"/>
                </a:lnTo>
                <a:lnTo>
                  <a:pt x="1175512" y="151257"/>
                </a:lnTo>
                <a:lnTo>
                  <a:pt x="1201153" y="157797"/>
                </a:lnTo>
                <a:lnTo>
                  <a:pt x="1209459" y="160604"/>
                </a:lnTo>
                <a:lnTo>
                  <a:pt x="1215161" y="164744"/>
                </a:lnTo>
                <a:lnTo>
                  <a:pt x="1218450" y="170421"/>
                </a:lnTo>
                <a:lnTo>
                  <a:pt x="1219504" y="177761"/>
                </a:lnTo>
                <a:lnTo>
                  <a:pt x="1216926" y="188518"/>
                </a:lnTo>
                <a:lnTo>
                  <a:pt x="1209738" y="196938"/>
                </a:lnTo>
                <a:lnTo>
                  <a:pt x="1198714" y="202425"/>
                </a:lnTo>
                <a:lnTo>
                  <a:pt x="1184643" y="204381"/>
                </a:lnTo>
                <a:lnTo>
                  <a:pt x="1170139" y="202539"/>
                </a:lnTo>
                <a:lnTo>
                  <a:pt x="1158760" y="197383"/>
                </a:lnTo>
                <a:lnTo>
                  <a:pt x="1151318" y="189445"/>
                </a:lnTo>
                <a:lnTo>
                  <a:pt x="1148651" y="179298"/>
                </a:lnTo>
                <a:lnTo>
                  <a:pt x="1148651" y="167182"/>
                </a:lnTo>
                <a:lnTo>
                  <a:pt x="1140015" y="167208"/>
                </a:lnTo>
                <a:lnTo>
                  <a:pt x="1139850" y="180352"/>
                </a:lnTo>
                <a:lnTo>
                  <a:pt x="1139367" y="190576"/>
                </a:lnTo>
                <a:lnTo>
                  <a:pt x="1138491" y="199212"/>
                </a:lnTo>
                <a:lnTo>
                  <a:pt x="1137183" y="207594"/>
                </a:lnTo>
                <a:lnTo>
                  <a:pt x="1147762" y="210769"/>
                </a:lnTo>
                <a:lnTo>
                  <a:pt x="1157478" y="212940"/>
                </a:lnTo>
                <a:lnTo>
                  <a:pt x="1166863" y="214172"/>
                </a:lnTo>
                <a:lnTo>
                  <a:pt x="1176477" y="214566"/>
                </a:lnTo>
                <a:lnTo>
                  <a:pt x="1202359" y="210959"/>
                </a:lnTo>
                <a:lnTo>
                  <a:pt x="1222679" y="200888"/>
                </a:lnTo>
                <a:lnTo>
                  <a:pt x="1235964" y="185496"/>
                </a:lnTo>
                <a:lnTo>
                  <a:pt x="1240726" y="165912"/>
                </a:lnTo>
                <a:lnTo>
                  <a:pt x="1240726" y="1569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1579" y="3994746"/>
            <a:ext cx="98666" cy="98666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793913" y="3862438"/>
            <a:ext cx="507365" cy="321310"/>
            <a:chOff x="1793913" y="3862438"/>
            <a:chExt cx="507365" cy="321310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913" y="3958577"/>
              <a:ext cx="139204" cy="1879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961210" y="3862438"/>
              <a:ext cx="106045" cy="321310"/>
            </a:xfrm>
            <a:custGeom>
              <a:avLst/>
              <a:gdLst/>
              <a:ahLst/>
              <a:cxnLst/>
              <a:rect l="l" t="t" r="r" b="b"/>
              <a:pathLst>
                <a:path w="106044" h="321310">
                  <a:moveTo>
                    <a:pt x="97129" y="0"/>
                  </a:moveTo>
                  <a:lnTo>
                    <a:pt x="57789" y="40243"/>
                  </a:lnTo>
                  <a:lnTo>
                    <a:pt x="32499" y="74180"/>
                  </a:lnTo>
                  <a:lnTo>
                    <a:pt x="8077" y="126522"/>
                  </a:lnTo>
                  <a:lnTo>
                    <a:pt x="0" y="182016"/>
                  </a:lnTo>
                  <a:lnTo>
                    <a:pt x="555" y="196534"/>
                  </a:lnTo>
                  <a:lnTo>
                    <a:pt x="8026" y="240525"/>
                  </a:lnTo>
                  <a:lnTo>
                    <a:pt x="32231" y="295535"/>
                  </a:lnTo>
                  <a:lnTo>
                    <a:pt x="47421" y="320827"/>
                  </a:lnTo>
                  <a:lnTo>
                    <a:pt x="55841" y="315861"/>
                  </a:lnTo>
                  <a:lnTo>
                    <a:pt x="45897" y="294830"/>
                  </a:lnTo>
                  <a:lnTo>
                    <a:pt x="37865" y="274367"/>
                  </a:lnTo>
                  <a:lnTo>
                    <a:pt x="32131" y="251571"/>
                  </a:lnTo>
                  <a:lnTo>
                    <a:pt x="28692" y="226693"/>
                  </a:lnTo>
                  <a:lnTo>
                    <a:pt x="27546" y="199986"/>
                  </a:lnTo>
                  <a:lnTo>
                    <a:pt x="28622" y="173323"/>
                  </a:lnTo>
                  <a:lnTo>
                    <a:pt x="37227" y="123730"/>
                  </a:lnTo>
                  <a:lnTo>
                    <a:pt x="54694" y="78517"/>
                  </a:lnTo>
                  <a:lnTo>
                    <a:pt x="83316" y="34958"/>
                  </a:lnTo>
                  <a:lnTo>
                    <a:pt x="105943" y="8013"/>
                  </a:lnTo>
                  <a:lnTo>
                    <a:pt x="971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83219" y="3895699"/>
              <a:ext cx="102882" cy="25083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195334" y="3862450"/>
              <a:ext cx="106045" cy="321310"/>
            </a:xfrm>
            <a:custGeom>
              <a:avLst/>
              <a:gdLst/>
              <a:ahLst/>
              <a:cxnLst/>
              <a:rect l="l" t="t" r="r" b="b"/>
              <a:pathLst>
                <a:path w="106044" h="321310">
                  <a:moveTo>
                    <a:pt x="58508" y="0"/>
                  </a:moveTo>
                  <a:lnTo>
                    <a:pt x="50101" y="4965"/>
                  </a:lnTo>
                  <a:lnTo>
                    <a:pt x="60045" y="25996"/>
                  </a:lnTo>
                  <a:lnTo>
                    <a:pt x="67917" y="46513"/>
                  </a:lnTo>
                  <a:lnTo>
                    <a:pt x="73669" y="69399"/>
                  </a:lnTo>
                  <a:lnTo>
                    <a:pt x="77197" y="94294"/>
                  </a:lnTo>
                  <a:lnTo>
                    <a:pt x="78397" y="120840"/>
                  </a:lnTo>
                  <a:lnTo>
                    <a:pt x="77320" y="147337"/>
                  </a:lnTo>
                  <a:lnTo>
                    <a:pt x="68715" y="197041"/>
                  </a:lnTo>
                  <a:lnTo>
                    <a:pt x="51249" y="242310"/>
                  </a:lnTo>
                  <a:lnTo>
                    <a:pt x="22626" y="285869"/>
                  </a:lnTo>
                  <a:lnTo>
                    <a:pt x="0" y="312813"/>
                  </a:lnTo>
                  <a:lnTo>
                    <a:pt x="8788" y="320827"/>
                  </a:lnTo>
                  <a:lnTo>
                    <a:pt x="48080" y="280289"/>
                  </a:lnTo>
                  <a:lnTo>
                    <a:pt x="73037" y="246646"/>
                  </a:lnTo>
                  <a:lnTo>
                    <a:pt x="97799" y="194305"/>
                  </a:lnTo>
                  <a:lnTo>
                    <a:pt x="105930" y="138811"/>
                  </a:lnTo>
                  <a:lnTo>
                    <a:pt x="105374" y="124293"/>
                  </a:lnTo>
                  <a:lnTo>
                    <a:pt x="97904" y="80302"/>
                  </a:lnTo>
                  <a:lnTo>
                    <a:pt x="73699" y="25291"/>
                  </a:lnTo>
                  <a:lnTo>
                    <a:pt x="585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99982" y="3945877"/>
            <a:ext cx="1137348" cy="20322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19957" y="3934510"/>
            <a:ext cx="1252359" cy="21459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56771" y="3934510"/>
            <a:ext cx="382536" cy="214591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5416067" y="3934523"/>
            <a:ext cx="512445" cy="214629"/>
            <a:chOff x="5416067" y="3934523"/>
            <a:chExt cx="512445" cy="214629"/>
          </a:xfrm>
        </p:grpSpPr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16067" y="3934523"/>
              <a:ext cx="149987" cy="2120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86590" y="3964635"/>
              <a:ext cx="341833" cy="184467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6010770" y="3934523"/>
            <a:ext cx="1000125" cy="214629"/>
          </a:xfrm>
          <a:custGeom>
            <a:avLst/>
            <a:gdLst/>
            <a:ahLst/>
            <a:cxnLst/>
            <a:rect l="l" t="t" r="r" b="b"/>
            <a:pathLst>
              <a:path w="1000125" h="214629">
                <a:moveTo>
                  <a:pt x="121018" y="128130"/>
                </a:moveTo>
                <a:lnTo>
                  <a:pt x="117195" y="105702"/>
                </a:lnTo>
                <a:lnTo>
                  <a:pt x="106387" y="88506"/>
                </a:lnTo>
                <a:lnTo>
                  <a:pt x="97193" y="82486"/>
                </a:lnTo>
                <a:lnTo>
                  <a:pt x="95478" y="81368"/>
                </a:lnTo>
                <a:lnTo>
                  <a:pt x="95478" y="131165"/>
                </a:lnTo>
                <a:lnTo>
                  <a:pt x="78536" y="131800"/>
                </a:lnTo>
                <a:lnTo>
                  <a:pt x="77698" y="131800"/>
                </a:lnTo>
                <a:lnTo>
                  <a:pt x="70637" y="131965"/>
                </a:lnTo>
                <a:lnTo>
                  <a:pt x="54749" y="131965"/>
                </a:lnTo>
                <a:lnTo>
                  <a:pt x="49568" y="131800"/>
                </a:lnTo>
                <a:lnTo>
                  <a:pt x="47904" y="131800"/>
                </a:lnTo>
                <a:lnTo>
                  <a:pt x="37541" y="131165"/>
                </a:lnTo>
                <a:lnTo>
                  <a:pt x="27216" y="130289"/>
                </a:lnTo>
                <a:lnTo>
                  <a:pt x="27266" y="128130"/>
                </a:lnTo>
                <a:lnTo>
                  <a:pt x="27343" y="125361"/>
                </a:lnTo>
                <a:lnTo>
                  <a:pt x="27444" y="121361"/>
                </a:lnTo>
                <a:lnTo>
                  <a:pt x="54229" y="83908"/>
                </a:lnTo>
                <a:lnTo>
                  <a:pt x="64211" y="82486"/>
                </a:lnTo>
                <a:lnTo>
                  <a:pt x="73672" y="82486"/>
                </a:lnTo>
                <a:lnTo>
                  <a:pt x="94564" y="118541"/>
                </a:lnTo>
                <a:lnTo>
                  <a:pt x="95415" y="130289"/>
                </a:lnTo>
                <a:lnTo>
                  <a:pt x="95478" y="131165"/>
                </a:lnTo>
                <a:lnTo>
                  <a:pt x="95478" y="81368"/>
                </a:lnTo>
                <a:lnTo>
                  <a:pt x="89560" y="77495"/>
                </a:lnTo>
                <a:lnTo>
                  <a:pt x="67678" y="73609"/>
                </a:lnTo>
                <a:lnTo>
                  <a:pt x="59423" y="74320"/>
                </a:lnTo>
                <a:lnTo>
                  <a:pt x="17894" y="95402"/>
                </a:lnTo>
                <a:lnTo>
                  <a:pt x="0" y="145694"/>
                </a:lnTo>
                <a:lnTo>
                  <a:pt x="787" y="158800"/>
                </a:lnTo>
                <a:lnTo>
                  <a:pt x="22009" y="200609"/>
                </a:lnTo>
                <a:lnTo>
                  <a:pt x="64236" y="214579"/>
                </a:lnTo>
                <a:lnTo>
                  <a:pt x="72212" y="214134"/>
                </a:lnTo>
                <a:lnTo>
                  <a:pt x="110985" y="199923"/>
                </a:lnTo>
                <a:lnTo>
                  <a:pt x="111366" y="199326"/>
                </a:lnTo>
                <a:lnTo>
                  <a:pt x="112128" y="198170"/>
                </a:lnTo>
                <a:lnTo>
                  <a:pt x="117856" y="188201"/>
                </a:lnTo>
                <a:lnTo>
                  <a:pt x="114134" y="185280"/>
                </a:lnTo>
                <a:lnTo>
                  <a:pt x="102298" y="192265"/>
                </a:lnTo>
                <a:lnTo>
                  <a:pt x="93230" y="196570"/>
                </a:lnTo>
                <a:lnTo>
                  <a:pt x="85293" y="198729"/>
                </a:lnTo>
                <a:lnTo>
                  <a:pt x="76847" y="199326"/>
                </a:lnTo>
                <a:lnTo>
                  <a:pt x="63512" y="197802"/>
                </a:lnTo>
                <a:lnTo>
                  <a:pt x="31203" y="169646"/>
                </a:lnTo>
                <a:lnTo>
                  <a:pt x="26657" y="142189"/>
                </a:lnTo>
                <a:lnTo>
                  <a:pt x="68529" y="142189"/>
                </a:lnTo>
                <a:lnTo>
                  <a:pt x="82194" y="142011"/>
                </a:lnTo>
                <a:lnTo>
                  <a:pt x="94475" y="141363"/>
                </a:lnTo>
                <a:lnTo>
                  <a:pt x="106756" y="140131"/>
                </a:lnTo>
                <a:lnTo>
                  <a:pt x="120446" y="138176"/>
                </a:lnTo>
                <a:lnTo>
                  <a:pt x="120738" y="134162"/>
                </a:lnTo>
                <a:lnTo>
                  <a:pt x="120967" y="131965"/>
                </a:lnTo>
                <a:lnTo>
                  <a:pt x="121018" y="128130"/>
                </a:lnTo>
                <a:close/>
              </a:path>
              <a:path w="1000125" h="214629">
                <a:moveTo>
                  <a:pt x="207403" y="200609"/>
                </a:moveTo>
                <a:lnTo>
                  <a:pt x="194208" y="199745"/>
                </a:lnTo>
                <a:lnTo>
                  <a:pt x="184454" y="199174"/>
                </a:lnTo>
                <a:lnTo>
                  <a:pt x="183591" y="197167"/>
                </a:lnTo>
                <a:lnTo>
                  <a:pt x="183591" y="2324"/>
                </a:lnTo>
                <a:lnTo>
                  <a:pt x="181013" y="0"/>
                </a:lnTo>
                <a:lnTo>
                  <a:pt x="171881" y="3251"/>
                </a:lnTo>
                <a:lnTo>
                  <a:pt x="162394" y="5880"/>
                </a:lnTo>
                <a:lnTo>
                  <a:pt x="151041" y="8229"/>
                </a:lnTo>
                <a:lnTo>
                  <a:pt x="136258" y="10642"/>
                </a:lnTo>
                <a:lnTo>
                  <a:pt x="136283" y="18669"/>
                </a:lnTo>
                <a:lnTo>
                  <a:pt x="157505" y="18669"/>
                </a:lnTo>
                <a:lnTo>
                  <a:pt x="159512" y="21831"/>
                </a:lnTo>
                <a:lnTo>
                  <a:pt x="159512" y="197154"/>
                </a:lnTo>
                <a:lnTo>
                  <a:pt x="158648" y="199174"/>
                </a:lnTo>
                <a:lnTo>
                  <a:pt x="148894" y="199745"/>
                </a:lnTo>
                <a:lnTo>
                  <a:pt x="135699" y="200609"/>
                </a:lnTo>
                <a:lnTo>
                  <a:pt x="135699" y="209499"/>
                </a:lnTo>
                <a:lnTo>
                  <a:pt x="152387" y="208775"/>
                </a:lnTo>
                <a:lnTo>
                  <a:pt x="161683" y="208394"/>
                </a:lnTo>
                <a:lnTo>
                  <a:pt x="166954" y="208254"/>
                </a:lnTo>
                <a:lnTo>
                  <a:pt x="171551" y="208229"/>
                </a:lnTo>
                <a:lnTo>
                  <a:pt x="176136" y="208254"/>
                </a:lnTo>
                <a:lnTo>
                  <a:pt x="181394" y="208394"/>
                </a:lnTo>
                <a:lnTo>
                  <a:pt x="190703" y="208775"/>
                </a:lnTo>
                <a:lnTo>
                  <a:pt x="207403" y="209499"/>
                </a:lnTo>
                <a:lnTo>
                  <a:pt x="207403" y="200609"/>
                </a:lnTo>
                <a:close/>
              </a:path>
              <a:path w="1000125" h="214629">
                <a:moveTo>
                  <a:pt x="340728" y="128130"/>
                </a:moveTo>
                <a:lnTo>
                  <a:pt x="336905" y="105702"/>
                </a:lnTo>
                <a:lnTo>
                  <a:pt x="326097" y="88506"/>
                </a:lnTo>
                <a:lnTo>
                  <a:pt x="316903" y="82486"/>
                </a:lnTo>
                <a:lnTo>
                  <a:pt x="315188" y="81368"/>
                </a:lnTo>
                <a:lnTo>
                  <a:pt x="315188" y="131165"/>
                </a:lnTo>
                <a:lnTo>
                  <a:pt x="298246" y="131800"/>
                </a:lnTo>
                <a:lnTo>
                  <a:pt x="297408" y="131800"/>
                </a:lnTo>
                <a:lnTo>
                  <a:pt x="290347" y="131965"/>
                </a:lnTo>
                <a:lnTo>
                  <a:pt x="274459" y="131965"/>
                </a:lnTo>
                <a:lnTo>
                  <a:pt x="269278" y="131800"/>
                </a:lnTo>
                <a:lnTo>
                  <a:pt x="267614" y="131800"/>
                </a:lnTo>
                <a:lnTo>
                  <a:pt x="257251" y="131165"/>
                </a:lnTo>
                <a:lnTo>
                  <a:pt x="246926" y="130289"/>
                </a:lnTo>
                <a:lnTo>
                  <a:pt x="246976" y="128130"/>
                </a:lnTo>
                <a:lnTo>
                  <a:pt x="247053" y="125361"/>
                </a:lnTo>
                <a:lnTo>
                  <a:pt x="247154" y="121361"/>
                </a:lnTo>
                <a:lnTo>
                  <a:pt x="273939" y="83908"/>
                </a:lnTo>
                <a:lnTo>
                  <a:pt x="283921" y="82486"/>
                </a:lnTo>
                <a:lnTo>
                  <a:pt x="293382" y="82486"/>
                </a:lnTo>
                <a:lnTo>
                  <a:pt x="314274" y="118541"/>
                </a:lnTo>
                <a:lnTo>
                  <a:pt x="315125" y="130289"/>
                </a:lnTo>
                <a:lnTo>
                  <a:pt x="315188" y="131165"/>
                </a:lnTo>
                <a:lnTo>
                  <a:pt x="315188" y="81368"/>
                </a:lnTo>
                <a:lnTo>
                  <a:pt x="309270" y="77495"/>
                </a:lnTo>
                <a:lnTo>
                  <a:pt x="287388" y="73609"/>
                </a:lnTo>
                <a:lnTo>
                  <a:pt x="279133" y="74320"/>
                </a:lnTo>
                <a:lnTo>
                  <a:pt x="237604" y="95402"/>
                </a:lnTo>
                <a:lnTo>
                  <a:pt x="219710" y="145694"/>
                </a:lnTo>
                <a:lnTo>
                  <a:pt x="220497" y="158800"/>
                </a:lnTo>
                <a:lnTo>
                  <a:pt x="241719" y="200609"/>
                </a:lnTo>
                <a:lnTo>
                  <a:pt x="283946" y="214579"/>
                </a:lnTo>
                <a:lnTo>
                  <a:pt x="291922" y="214134"/>
                </a:lnTo>
                <a:lnTo>
                  <a:pt x="330695" y="199923"/>
                </a:lnTo>
                <a:lnTo>
                  <a:pt x="331076" y="199326"/>
                </a:lnTo>
                <a:lnTo>
                  <a:pt x="331838" y="198170"/>
                </a:lnTo>
                <a:lnTo>
                  <a:pt x="337566" y="188201"/>
                </a:lnTo>
                <a:lnTo>
                  <a:pt x="333844" y="185280"/>
                </a:lnTo>
                <a:lnTo>
                  <a:pt x="322008" y="192265"/>
                </a:lnTo>
                <a:lnTo>
                  <a:pt x="312940" y="196570"/>
                </a:lnTo>
                <a:lnTo>
                  <a:pt x="305003" y="198729"/>
                </a:lnTo>
                <a:lnTo>
                  <a:pt x="296557" y="199326"/>
                </a:lnTo>
                <a:lnTo>
                  <a:pt x="283222" y="197802"/>
                </a:lnTo>
                <a:lnTo>
                  <a:pt x="250913" y="169646"/>
                </a:lnTo>
                <a:lnTo>
                  <a:pt x="246367" y="142189"/>
                </a:lnTo>
                <a:lnTo>
                  <a:pt x="288239" y="142189"/>
                </a:lnTo>
                <a:lnTo>
                  <a:pt x="301904" y="142011"/>
                </a:lnTo>
                <a:lnTo>
                  <a:pt x="314185" y="141363"/>
                </a:lnTo>
                <a:lnTo>
                  <a:pt x="326466" y="140131"/>
                </a:lnTo>
                <a:lnTo>
                  <a:pt x="340156" y="138176"/>
                </a:lnTo>
                <a:lnTo>
                  <a:pt x="340448" y="134162"/>
                </a:lnTo>
                <a:lnTo>
                  <a:pt x="340677" y="131965"/>
                </a:lnTo>
                <a:lnTo>
                  <a:pt x="340728" y="128130"/>
                </a:lnTo>
                <a:close/>
              </a:path>
              <a:path w="1000125" h="214629">
                <a:moveTo>
                  <a:pt x="599884" y="200596"/>
                </a:moveTo>
                <a:lnTo>
                  <a:pt x="586397" y="199732"/>
                </a:lnTo>
                <a:lnTo>
                  <a:pt x="576630" y="199161"/>
                </a:lnTo>
                <a:lnTo>
                  <a:pt x="575779" y="197142"/>
                </a:lnTo>
                <a:lnTo>
                  <a:pt x="575779" y="119862"/>
                </a:lnTo>
                <a:lnTo>
                  <a:pt x="572757" y="100634"/>
                </a:lnTo>
                <a:lnTo>
                  <a:pt x="564159" y="86067"/>
                </a:lnTo>
                <a:lnTo>
                  <a:pt x="550608" y="76835"/>
                </a:lnTo>
                <a:lnTo>
                  <a:pt x="532765" y="73596"/>
                </a:lnTo>
                <a:lnTo>
                  <a:pt x="522732" y="73596"/>
                </a:lnTo>
                <a:lnTo>
                  <a:pt x="514400" y="76187"/>
                </a:lnTo>
                <a:lnTo>
                  <a:pt x="509244" y="80797"/>
                </a:lnTo>
                <a:lnTo>
                  <a:pt x="487451" y="100368"/>
                </a:lnTo>
                <a:lnTo>
                  <a:pt x="479996" y="88176"/>
                </a:lnTo>
                <a:lnTo>
                  <a:pt x="471055" y="79857"/>
                </a:lnTo>
                <a:lnTo>
                  <a:pt x="460146" y="75107"/>
                </a:lnTo>
                <a:lnTo>
                  <a:pt x="446722" y="73583"/>
                </a:lnTo>
                <a:lnTo>
                  <a:pt x="436105" y="73583"/>
                </a:lnTo>
                <a:lnTo>
                  <a:pt x="428078" y="76174"/>
                </a:lnTo>
                <a:lnTo>
                  <a:pt x="422910" y="80784"/>
                </a:lnTo>
                <a:lnTo>
                  <a:pt x="403136" y="99212"/>
                </a:lnTo>
                <a:lnTo>
                  <a:pt x="403136" y="74739"/>
                </a:lnTo>
                <a:lnTo>
                  <a:pt x="400558" y="73583"/>
                </a:lnTo>
                <a:lnTo>
                  <a:pt x="389521" y="77736"/>
                </a:lnTo>
                <a:lnTo>
                  <a:pt x="378396" y="81102"/>
                </a:lnTo>
                <a:lnTo>
                  <a:pt x="367157" y="83667"/>
                </a:lnTo>
                <a:lnTo>
                  <a:pt x="355815" y="85382"/>
                </a:lnTo>
                <a:lnTo>
                  <a:pt x="355828" y="93433"/>
                </a:lnTo>
                <a:lnTo>
                  <a:pt x="377913" y="93433"/>
                </a:lnTo>
                <a:lnTo>
                  <a:pt x="379069" y="95440"/>
                </a:lnTo>
                <a:lnTo>
                  <a:pt x="379069" y="197142"/>
                </a:lnTo>
                <a:lnTo>
                  <a:pt x="378193" y="199148"/>
                </a:lnTo>
                <a:lnTo>
                  <a:pt x="368452" y="199732"/>
                </a:lnTo>
                <a:lnTo>
                  <a:pt x="355257" y="200596"/>
                </a:lnTo>
                <a:lnTo>
                  <a:pt x="355257" y="209486"/>
                </a:lnTo>
                <a:lnTo>
                  <a:pt x="371424" y="208762"/>
                </a:lnTo>
                <a:lnTo>
                  <a:pt x="380784" y="208381"/>
                </a:lnTo>
                <a:lnTo>
                  <a:pt x="386473" y="208241"/>
                </a:lnTo>
                <a:lnTo>
                  <a:pt x="391680" y="208216"/>
                </a:lnTo>
                <a:lnTo>
                  <a:pt x="397776" y="208305"/>
                </a:lnTo>
                <a:lnTo>
                  <a:pt x="404761" y="208546"/>
                </a:lnTo>
                <a:lnTo>
                  <a:pt x="425818" y="209486"/>
                </a:lnTo>
                <a:lnTo>
                  <a:pt x="425818" y="200596"/>
                </a:lnTo>
                <a:lnTo>
                  <a:pt x="413778" y="199732"/>
                </a:lnTo>
                <a:lnTo>
                  <a:pt x="404025" y="199161"/>
                </a:lnTo>
                <a:lnTo>
                  <a:pt x="403161" y="197154"/>
                </a:lnTo>
                <a:lnTo>
                  <a:pt x="403161" y="118338"/>
                </a:lnTo>
                <a:lnTo>
                  <a:pt x="406374" y="108686"/>
                </a:lnTo>
                <a:lnTo>
                  <a:pt x="414769" y="100025"/>
                </a:lnTo>
                <a:lnTo>
                  <a:pt x="426377" y="93776"/>
                </a:lnTo>
                <a:lnTo>
                  <a:pt x="439293" y="91376"/>
                </a:lnTo>
                <a:lnTo>
                  <a:pt x="449897" y="94005"/>
                </a:lnTo>
                <a:lnTo>
                  <a:pt x="458152" y="101422"/>
                </a:lnTo>
                <a:lnTo>
                  <a:pt x="463486" y="112928"/>
                </a:lnTo>
                <a:lnTo>
                  <a:pt x="465391" y="127800"/>
                </a:lnTo>
                <a:lnTo>
                  <a:pt x="465391" y="197154"/>
                </a:lnTo>
                <a:lnTo>
                  <a:pt x="464527" y="199161"/>
                </a:lnTo>
                <a:lnTo>
                  <a:pt x="454761" y="199732"/>
                </a:lnTo>
                <a:lnTo>
                  <a:pt x="441579" y="200596"/>
                </a:lnTo>
                <a:lnTo>
                  <a:pt x="441579" y="209486"/>
                </a:lnTo>
                <a:lnTo>
                  <a:pt x="458266" y="208762"/>
                </a:lnTo>
                <a:lnTo>
                  <a:pt x="467563" y="208381"/>
                </a:lnTo>
                <a:lnTo>
                  <a:pt x="472833" y="208241"/>
                </a:lnTo>
                <a:lnTo>
                  <a:pt x="477431" y="208216"/>
                </a:lnTo>
                <a:lnTo>
                  <a:pt x="482015" y="208241"/>
                </a:lnTo>
                <a:lnTo>
                  <a:pt x="487286" y="208381"/>
                </a:lnTo>
                <a:lnTo>
                  <a:pt x="496582" y="208762"/>
                </a:lnTo>
                <a:lnTo>
                  <a:pt x="513283" y="209486"/>
                </a:lnTo>
                <a:lnTo>
                  <a:pt x="513283" y="200596"/>
                </a:lnTo>
                <a:lnTo>
                  <a:pt x="500087" y="199732"/>
                </a:lnTo>
                <a:lnTo>
                  <a:pt x="490321" y="199161"/>
                </a:lnTo>
                <a:lnTo>
                  <a:pt x="489470" y="197154"/>
                </a:lnTo>
                <a:lnTo>
                  <a:pt x="489470" y="118338"/>
                </a:lnTo>
                <a:lnTo>
                  <a:pt x="492683" y="108686"/>
                </a:lnTo>
                <a:lnTo>
                  <a:pt x="501078" y="100025"/>
                </a:lnTo>
                <a:lnTo>
                  <a:pt x="512686" y="93776"/>
                </a:lnTo>
                <a:lnTo>
                  <a:pt x="525602" y="91376"/>
                </a:lnTo>
                <a:lnTo>
                  <a:pt x="536206" y="94018"/>
                </a:lnTo>
                <a:lnTo>
                  <a:pt x="544461" y="101447"/>
                </a:lnTo>
                <a:lnTo>
                  <a:pt x="549795" y="112979"/>
                </a:lnTo>
                <a:lnTo>
                  <a:pt x="551700" y="127889"/>
                </a:lnTo>
                <a:lnTo>
                  <a:pt x="551700" y="209486"/>
                </a:lnTo>
                <a:lnTo>
                  <a:pt x="569201" y="208216"/>
                </a:lnTo>
                <a:lnTo>
                  <a:pt x="574357" y="208216"/>
                </a:lnTo>
                <a:lnTo>
                  <a:pt x="576846" y="208241"/>
                </a:lnTo>
                <a:lnTo>
                  <a:pt x="580339" y="208381"/>
                </a:lnTo>
                <a:lnTo>
                  <a:pt x="587222" y="208762"/>
                </a:lnTo>
                <a:lnTo>
                  <a:pt x="599884" y="209486"/>
                </a:lnTo>
                <a:lnTo>
                  <a:pt x="599884" y="200596"/>
                </a:lnTo>
                <a:close/>
              </a:path>
              <a:path w="1000125" h="214629">
                <a:moveTo>
                  <a:pt x="731888" y="128130"/>
                </a:moveTo>
                <a:lnTo>
                  <a:pt x="728065" y="105702"/>
                </a:lnTo>
                <a:lnTo>
                  <a:pt x="717257" y="88506"/>
                </a:lnTo>
                <a:lnTo>
                  <a:pt x="708063" y="82486"/>
                </a:lnTo>
                <a:lnTo>
                  <a:pt x="706348" y="81368"/>
                </a:lnTo>
                <a:lnTo>
                  <a:pt x="706348" y="131165"/>
                </a:lnTo>
                <a:lnTo>
                  <a:pt x="689406" y="131800"/>
                </a:lnTo>
                <a:lnTo>
                  <a:pt x="688568" y="131800"/>
                </a:lnTo>
                <a:lnTo>
                  <a:pt x="681507" y="131965"/>
                </a:lnTo>
                <a:lnTo>
                  <a:pt x="665619" y="131965"/>
                </a:lnTo>
                <a:lnTo>
                  <a:pt x="660438" y="131800"/>
                </a:lnTo>
                <a:lnTo>
                  <a:pt x="658774" y="131800"/>
                </a:lnTo>
                <a:lnTo>
                  <a:pt x="648411" y="131165"/>
                </a:lnTo>
                <a:lnTo>
                  <a:pt x="638086" y="130289"/>
                </a:lnTo>
                <a:lnTo>
                  <a:pt x="638136" y="128130"/>
                </a:lnTo>
                <a:lnTo>
                  <a:pt x="638213" y="125361"/>
                </a:lnTo>
                <a:lnTo>
                  <a:pt x="638314" y="121361"/>
                </a:lnTo>
                <a:lnTo>
                  <a:pt x="665099" y="83908"/>
                </a:lnTo>
                <a:lnTo>
                  <a:pt x="675081" y="82486"/>
                </a:lnTo>
                <a:lnTo>
                  <a:pt x="684542" y="82486"/>
                </a:lnTo>
                <a:lnTo>
                  <a:pt x="705434" y="118541"/>
                </a:lnTo>
                <a:lnTo>
                  <a:pt x="706285" y="130289"/>
                </a:lnTo>
                <a:lnTo>
                  <a:pt x="706348" y="131165"/>
                </a:lnTo>
                <a:lnTo>
                  <a:pt x="706348" y="81368"/>
                </a:lnTo>
                <a:lnTo>
                  <a:pt x="700430" y="77495"/>
                </a:lnTo>
                <a:lnTo>
                  <a:pt x="678548" y="73609"/>
                </a:lnTo>
                <a:lnTo>
                  <a:pt x="670293" y="74320"/>
                </a:lnTo>
                <a:lnTo>
                  <a:pt x="628764" y="95402"/>
                </a:lnTo>
                <a:lnTo>
                  <a:pt x="610870" y="145694"/>
                </a:lnTo>
                <a:lnTo>
                  <a:pt x="611657" y="158800"/>
                </a:lnTo>
                <a:lnTo>
                  <a:pt x="632879" y="200609"/>
                </a:lnTo>
                <a:lnTo>
                  <a:pt x="675106" y="214579"/>
                </a:lnTo>
                <a:lnTo>
                  <a:pt x="683082" y="214134"/>
                </a:lnTo>
                <a:lnTo>
                  <a:pt x="721855" y="199923"/>
                </a:lnTo>
                <a:lnTo>
                  <a:pt x="722236" y="199326"/>
                </a:lnTo>
                <a:lnTo>
                  <a:pt x="722998" y="198170"/>
                </a:lnTo>
                <a:lnTo>
                  <a:pt x="728726" y="188201"/>
                </a:lnTo>
                <a:lnTo>
                  <a:pt x="725004" y="185280"/>
                </a:lnTo>
                <a:lnTo>
                  <a:pt x="713168" y="192265"/>
                </a:lnTo>
                <a:lnTo>
                  <a:pt x="704100" y="196570"/>
                </a:lnTo>
                <a:lnTo>
                  <a:pt x="696163" y="198729"/>
                </a:lnTo>
                <a:lnTo>
                  <a:pt x="687717" y="199326"/>
                </a:lnTo>
                <a:lnTo>
                  <a:pt x="674382" y="197802"/>
                </a:lnTo>
                <a:lnTo>
                  <a:pt x="642073" y="169646"/>
                </a:lnTo>
                <a:lnTo>
                  <a:pt x="637527" y="142189"/>
                </a:lnTo>
                <a:lnTo>
                  <a:pt x="679399" y="142189"/>
                </a:lnTo>
                <a:lnTo>
                  <a:pt x="693064" y="142011"/>
                </a:lnTo>
                <a:lnTo>
                  <a:pt x="705345" y="141363"/>
                </a:lnTo>
                <a:lnTo>
                  <a:pt x="717626" y="140131"/>
                </a:lnTo>
                <a:lnTo>
                  <a:pt x="731316" y="138176"/>
                </a:lnTo>
                <a:lnTo>
                  <a:pt x="731608" y="134162"/>
                </a:lnTo>
                <a:lnTo>
                  <a:pt x="731837" y="131965"/>
                </a:lnTo>
                <a:lnTo>
                  <a:pt x="731888" y="128130"/>
                </a:lnTo>
                <a:close/>
              </a:path>
              <a:path w="1000125" h="214629">
                <a:moveTo>
                  <a:pt x="904608" y="200596"/>
                </a:moveTo>
                <a:lnTo>
                  <a:pt x="892848" y="199732"/>
                </a:lnTo>
                <a:lnTo>
                  <a:pt x="883094" y="199161"/>
                </a:lnTo>
                <a:lnTo>
                  <a:pt x="882230" y="197434"/>
                </a:lnTo>
                <a:lnTo>
                  <a:pt x="882230" y="123596"/>
                </a:lnTo>
                <a:lnTo>
                  <a:pt x="879259" y="101600"/>
                </a:lnTo>
                <a:lnTo>
                  <a:pt x="873404" y="91363"/>
                </a:lnTo>
                <a:lnTo>
                  <a:pt x="870318" y="85991"/>
                </a:lnTo>
                <a:lnTo>
                  <a:pt x="855370" y="76682"/>
                </a:lnTo>
                <a:lnTo>
                  <a:pt x="834339" y="73583"/>
                </a:lnTo>
                <a:lnTo>
                  <a:pt x="823722" y="73583"/>
                </a:lnTo>
                <a:lnTo>
                  <a:pt x="817702" y="75603"/>
                </a:lnTo>
                <a:lnTo>
                  <a:pt x="811682" y="80784"/>
                </a:lnTo>
                <a:lnTo>
                  <a:pt x="789889" y="99783"/>
                </a:lnTo>
                <a:lnTo>
                  <a:pt x="789889" y="74726"/>
                </a:lnTo>
                <a:lnTo>
                  <a:pt x="787336" y="73583"/>
                </a:lnTo>
                <a:lnTo>
                  <a:pt x="776274" y="77724"/>
                </a:lnTo>
                <a:lnTo>
                  <a:pt x="765149" y="81089"/>
                </a:lnTo>
                <a:lnTo>
                  <a:pt x="753910" y="83654"/>
                </a:lnTo>
                <a:lnTo>
                  <a:pt x="742569" y="85369"/>
                </a:lnTo>
                <a:lnTo>
                  <a:pt x="742569" y="93421"/>
                </a:lnTo>
                <a:lnTo>
                  <a:pt x="764654" y="93421"/>
                </a:lnTo>
                <a:lnTo>
                  <a:pt x="765810" y="95427"/>
                </a:lnTo>
                <a:lnTo>
                  <a:pt x="765797" y="197142"/>
                </a:lnTo>
                <a:lnTo>
                  <a:pt x="764933" y="199161"/>
                </a:lnTo>
                <a:lnTo>
                  <a:pt x="764514" y="199161"/>
                </a:lnTo>
                <a:lnTo>
                  <a:pt x="742289" y="200596"/>
                </a:lnTo>
                <a:lnTo>
                  <a:pt x="742289" y="209486"/>
                </a:lnTo>
                <a:lnTo>
                  <a:pt x="764108" y="208534"/>
                </a:lnTo>
                <a:lnTo>
                  <a:pt x="771410" y="208292"/>
                </a:lnTo>
                <a:lnTo>
                  <a:pt x="784085" y="208292"/>
                </a:lnTo>
                <a:lnTo>
                  <a:pt x="791324" y="208534"/>
                </a:lnTo>
                <a:lnTo>
                  <a:pt x="813257" y="209486"/>
                </a:lnTo>
                <a:lnTo>
                  <a:pt x="813257" y="208292"/>
                </a:lnTo>
                <a:lnTo>
                  <a:pt x="813257" y="200596"/>
                </a:lnTo>
                <a:lnTo>
                  <a:pt x="790867" y="199161"/>
                </a:lnTo>
                <a:lnTo>
                  <a:pt x="790651" y="199161"/>
                </a:lnTo>
                <a:lnTo>
                  <a:pt x="789901" y="197434"/>
                </a:lnTo>
                <a:lnTo>
                  <a:pt x="789787" y="118325"/>
                </a:lnTo>
                <a:lnTo>
                  <a:pt x="826135" y="91363"/>
                </a:lnTo>
                <a:lnTo>
                  <a:pt x="839177" y="93967"/>
                </a:lnTo>
                <a:lnTo>
                  <a:pt x="849198" y="101333"/>
                </a:lnTo>
                <a:lnTo>
                  <a:pt x="855624" y="112852"/>
                </a:lnTo>
                <a:lnTo>
                  <a:pt x="857897" y="127876"/>
                </a:lnTo>
                <a:lnTo>
                  <a:pt x="857885" y="209486"/>
                </a:lnTo>
                <a:lnTo>
                  <a:pt x="874407" y="208292"/>
                </a:lnTo>
                <a:lnTo>
                  <a:pt x="885647" y="208292"/>
                </a:lnTo>
                <a:lnTo>
                  <a:pt x="904608" y="209486"/>
                </a:lnTo>
                <a:lnTo>
                  <a:pt x="904608" y="208292"/>
                </a:lnTo>
                <a:lnTo>
                  <a:pt x="904608" y="200596"/>
                </a:lnTo>
                <a:close/>
              </a:path>
              <a:path w="1000125" h="214629">
                <a:moveTo>
                  <a:pt x="999693" y="83413"/>
                </a:moveTo>
                <a:lnTo>
                  <a:pt x="960399" y="85140"/>
                </a:lnTo>
                <a:lnTo>
                  <a:pt x="960399" y="74193"/>
                </a:lnTo>
                <a:lnTo>
                  <a:pt x="960564" y="65303"/>
                </a:lnTo>
                <a:lnTo>
                  <a:pt x="961110" y="56134"/>
                </a:lnTo>
                <a:lnTo>
                  <a:pt x="962088" y="45770"/>
                </a:lnTo>
                <a:lnTo>
                  <a:pt x="963549" y="33299"/>
                </a:lnTo>
                <a:lnTo>
                  <a:pt x="960107" y="30111"/>
                </a:lnTo>
                <a:lnTo>
                  <a:pt x="954633" y="33248"/>
                </a:lnTo>
                <a:lnTo>
                  <a:pt x="948664" y="36131"/>
                </a:lnTo>
                <a:lnTo>
                  <a:pt x="942314" y="38747"/>
                </a:lnTo>
                <a:lnTo>
                  <a:pt x="935723" y="41059"/>
                </a:lnTo>
                <a:lnTo>
                  <a:pt x="936586" y="49682"/>
                </a:lnTo>
                <a:lnTo>
                  <a:pt x="936866" y="55143"/>
                </a:lnTo>
                <a:lnTo>
                  <a:pt x="936866" y="83870"/>
                </a:lnTo>
                <a:lnTo>
                  <a:pt x="914501" y="93929"/>
                </a:lnTo>
                <a:lnTo>
                  <a:pt x="914501" y="99961"/>
                </a:lnTo>
                <a:lnTo>
                  <a:pt x="936294" y="98818"/>
                </a:lnTo>
                <a:lnTo>
                  <a:pt x="936294" y="181571"/>
                </a:lnTo>
                <a:lnTo>
                  <a:pt x="938110" y="195313"/>
                </a:lnTo>
                <a:lnTo>
                  <a:pt x="943775" y="204787"/>
                </a:lnTo>
                <a:lnTo>
                  <a:pt x="953592" y="210273"/>
                </a:lnTo>
                <a:lnTo>
                  <a:pt x="967841" y="212039"/>
                </a:lnTo>
                <a:lnTo>
                  <a:pt x="974445" y="212039"/>
                </a:lnTo>
                <a:lnTo>
                  <a:pt x="981316" y="210578"/>
                </a:lnTo>
                <a:lnTo>
                  <a:pt x="983043" y="208546"/>
                </a:lnTo>
                <a:lnTo>
                  <a:pt x="996810" y="193103"/>
                </a:lnTo>
                <a:lnTo>
                  <a:pt x="993089" y="188150"/>
                </a:lnTo>
                <a:lnTo>
                  <a:pt x="985913" y="192646"/>
                </a:lnTo>
                <a:lnTo>
                  <a:pt x="981608" y="194259"/>
                </a:lnTo>
                <a:lnTo>
                  <a:pt x="964984" y="194259"/>
                </a:lnTo>
                <a:lnTo>
                  <a:pt x="960399" y="188506"/>
                </a:lnTo>
                <a:lnTo>
                  <a:pt x="960399" y="98958"/>
                </a:lnTo>
                <a:lnTo>
                  <a:pt x="997115" y="98958"/>
                </a:lnTo>
                <a:lnTo>
                  <a:pt x="999693" y="8341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093242" y="3934459"/>
            <a:ext cx="244830" cy="21461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14221" y="3934510"/>
            <a:ext cx="382536" cy="214591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3267595" y="4288853"/>
            <a:ext cx="572135" cy="214629"/>
          </a:xfrm>
          <a:custGeom>
            <a:avLst/>
            <a:gdLst/>
            <a:ahLst/>
            <a:cxnLst/>
            <a:rect l="l" t="t" r="r" b="b"/>
            <a:pathLst>
              <a:path w="572135" h="214629">
                <a:moveTo>
                  <a:pt x="156019" y="200609"/>
                </a:moveTo>
                <a:lnTo>
                  <a:pt x="133070" y="199174"/>
                </a:lnTo>
                <a:lnTo>
                  <a:pt x="132207" y="197167"/>
                </a:lnTo>
                <a:lnTo>
                  <a:pt x="132207" y="182702"/>
                </a:lnTo>
                <a:lnTo>
                  <a:pt x="132207" y="87553"/>
                </a:lnTo>
                <a:lnTo>
                  <a:pt x="132207" y="82880"/>
                </a:lnTo>
                <a:lnTo>
                  <a:pt x="132207" y="2324"/>
                </a:lnTo>
                <a:lnTo>
                  <a:pt x="129628" y="0"/>
                </a:lnTo>
                <a:lnTo>
                  <a:pt x="120497" y="3238"/>
                </a:lnTo>
                <a:lnTo>
                  <a:pt x="111010" y="5842"/>
                </a:lnTo>
                <a:lnTo>
                  <a:pt x="99656" y="8191"/>
                </a:lnTo>
                <a:lnTo>
                  <a:pt x="84886" y="10617"/>
                </a:lnTo>
                <a:lnTo>
                  <a:pt x="84886" y="18643"/>
                </a:lnTo>
                <a:lnTo>
                  <a:pt x="106108" y="18643"/>
                </a:lnTo>
                <a:lnTo>
                  <a:pt x="108115" y="21793"/>
                </a:lnTo>
                <a:lnTo>
                  <a:pt x="108115" y="82880"/>
                </a:lnTo>
                <a:lnTo>
                  <a:pt x="108115" y="105892"/>
                </a:lnTo>
                <a:lnTo>
                  <a:pt x="108089" y="146418"/>
                </a:lnTo>
                <a:lnTo>
                  <a:pt x="107962" y="156438"/>
                </a:lnTo>
                <a:lnTo>
                  <a:pt x="107416" y="162890"/>
                </a:lnTo>
                <a:lnTo>
                  <a:pt x="107353" y="163664"/>
                </a:lnTo>
                <a:lnTo>
                  <a:pt x="78359" y="193916"/>
                </a:lnTo>
                <a:lnTo>
                  <a:pt x="68249" y="195503"/>
                </a:lnTo>
                <a:lnTo>
                  <a:pt x="50825" y="191173"/>
                </a:lnTo>
                <a:lnTo>
                  <a:pt x="37122" y="179082"/>
                </a:lnTo>
                <a:lnTo>
                  <a:pt x="28155" y="160604"/>
                </a:lnTo>
                <a:lnTo>
                  <a:pt x="24942" y="137096"/>
                </a:lnTo>
                <a:lnTo>
                  <a:pt x="27762" y="116192"/>
                </a:lnTo>
                <a:lnTo>
                  <a:pt x="35915" y="100634"/>
                </a:lnTo>
                <a:lnTo>
                  <a:pt x="48895" y="90919"/>
                </a:lnTo>
                <a:lnTo>
                  <a:pt x="66243" y="87553"/>
                </a:lnTo>
                <a:lnTo>
                  <a:pt x="74485" y="88252"/>
                </a:lnTo>
                <a:lnTo>
                  <a:pt x="108115" y="105892"/>
                </a:lnTo>
                <a:lnTo>
                  <a:pt x="108115" y="82880"/>
                </a:lnTo>
                <a:lnTo>
                  <a:pt x="97421" y="78498"/>
                </a:lnTo>
                <a:lnTo>
                  <a:pt x="88785" y="75628"/>
                </a:lnTo>
                <a:lnTo>
                  <a:pt x="81292" y="74079"/>
                </a:lnTo>
                <a:lnTo>
                  <a:pt x="73990" y="73596"/>
                </a:lnTo>
                <a:lnTo>
                  <a:pt x="66243" y="73596"/>
                </a:lnTo>
                <a:lnTo>
                  <a:pt x="26962" y="92316"/>
                </a:lnTo>
                <a:lnTo>
                  <a:pt x="1905" y="128866"/>
                </a:lnTo>
                <a:lnTo>
                  <a:pt x="0" y="146418"/>
                </a:lnTo>
                <a:lnTo>
                  <a:pt x="1422" y="162890"/>
                </a:lnTo>
                <a:lnTo>
                  <a:pt x="21793" y="199948"/>
                </a:lnTo>
                <a:lnTo>
                  <a:pt x="63665" y="212039"/>
                </a:lnTo>
                <a:lnTo>
                  <a:pt x="69405" y="212039"/>
                </a:lnTo>
                <a:lnTo>
                  <a:pt x="75996" y="210870"/>
                </a:lnTo>
                <a:lnTo>
                  <a:pt x="77431" y="209715"/>
                </a:lnTo>
                <a:lnTo>
                  <a:pt x="94170" y="195503"/>
                </a:lnTo>
                <a:lnTo>
                  <a:pt x="109270" y="182702"/>
                </a:lnTo>
                <a:lnTo>
                  <a:pt x="107899" y="208229"/>
                </a:lnTo>
                <a:lnTo>
                  <a:pt x="107835" y="209499"/>
                </a:lnTo>
                <a:lnTo>
                  <a:pt x="121894" y="208648"/>
                </a:lnTo>
                <a:lnTo>
                  <a:pt x="126479" y="208229"/>
                </a:lnTo>
                <a:lnTo>
                  <a:pt x="142252" y="208229"/>
                </a:lnTo>
                <a:lnTo>
                  <a:pt x="144259" y="208864"/>
                </a:lnTo>
                <a:lnTo>
                  <a:pt x="149999" y="208864"/>
                </a:lnTo>
                <a:lnTo>
                  <a:pt x="156019" y="209499"/>
                </a:lnTo>
                <a:lnTo>
                  <a:pt x="156019" y="208229"/>
                </a:lnTo>
                <a:lnTo>
                  <a:pt x="156019" y="200609"/>
                </a:lnTo>
                <a:close/>
              </a:path>
              <a:path w="572135" h="214629">
                <a:moveTo>
                  <a:pt x="312635" y="140487"/>
                </a:moveTo>
                <a:lnTo>
                  <a:pt x="307619" y="113626"/>
                </a:lnTo>
                <a:lnTo>
                  <a:pt x="293662" y="92443"/>
                </a:lnTo>
                <a:lnTo>
                  <a:pt x="285953" y="87439"/>
                </a:lnTo>
                <a:lnTo>
                  <a:pt x="285953" y="151218"/>
                </a:lnTo>
                <a:lnTo>
                  <a:pt x="283298" y="173850"/>
                </a:lnTo>
                <a:lnTo>
                  <a:pt x="275729" y="190995"/>
                </a:lnTo>
                <a:lnTo>
                  <a:pt x="263804" y="201866"/>
                </a:lnTo>
                <a:lnTo>
                  <a:pt x="248094" y="205663"/>
                </a:lnTo>
                <a:lnTo>
                  <a:pt x="228879" y="200660"/>
                </a:lnTo>
                <a:lnTo>
                  <a:pt x="214033" y="186524"/>
                </a:lnTo>
                <a:lnTo>
                  <a:pt x="204444" y="164642"/>
                </a:lnTo>
                <a:lnTo>
                  <a:pt x="201053" y="136372"/>
                </a:lnTo>
                <a:lnTo>
                  <a:pt x="203542" y="113626"/>
                </a:lnTo>
                <a:lnTo>
                  <a:pt x="203593" y="113220"/>
                </a:lnTo>
                <a:lnTo>
                  <a:pt x="211086" y="96329"/>
                </a:lnTo>
                <a:lnTo>
                  <a:pt x="223304" y="86004"/>
                </a:lnTo>
                <a:lnTo>
                  <a:pt x="240055" y="82486"/>
                </a:lnTo>
                <a:lnTo>
                  <a:pt x="258368" y="87668"/>
                </a:lnTo>
                <a:lnTo>
                  <a:pt x="272897" y="102006"/>
                </a:lnTo>
                <a:lnTo>
                  <a:pt x="282486" y="123774"/>
                </a:lnTo>
                <a:lnTo>
                  <a:pt x="285953" y="151218"/>
                </a:lnTo>
                <a:lnTo>
                  <a:pt x="285953" y="87439"/>
                </a:lnTo>
                <a:lnTo>
                  <a:pt x="278358" y="82486"/>
                </a:lnTo>
                <a:lnTo>
                  <a:pt x="272338" y="78574"/>
                </a:lnTo>
                <a:lnTo>
                  <a:pt x="245300" y="73596"/>
                </a:lnTo>
                <a:lnTo>
                  <a:pt x="216496" y="78917"/>
                </a:lnTo>
                <a:lnTo>
                  <a:pt x="194106" y="93827"/>
                </a:lnTo>
                <a:lnTo>
                  <a:pt x="179565" y="116789"/>
                </a:lnTo>
                <a:lnTo>
                  <a:pt x="174396" y="146253"/>
                </a:lnTo>
                <a:lnTo>
                  <a:pt x="178917" y="173850"/>
                </a:lnTo>
                <a:lnTo>
                  <a:pt x="178955" y="174078"/>
                </a:lnTo>
                <a:lnTo>
                  <a:pt x="191782" y="195643"/>
                </a:lnTo>
                <a:lnTo>
                  <a:pt x="211531" y="209600"/>
                </a:lnTo>
                <a:lnTo>
                  <a:pt x="236918" y="214553"/>
                </a:lnTo>
                <a:lnTo>
                  <a:pt x="267373" y="209067"/>
                </a:lnTo>
                <a:lnTo>
                  <a:pt x="272681" y="205663"/>
                </a:lnTo>
                <a:lnTo>
                  <a:pt x="291338" y="193738"/>
                </a:lnTo>
                <a:lnTo>
                  <a:pt x="307009" y="170307"/>
                </a:lnTo>
                <a:lnTo>
                  <a:pt x="312635" y="140487"/>
                </a:lnTo>
                <a:close/>
              </a:path>
              <a:path w="572135" h="214629">
                <a:moveTo>
                  <a:pt x="451192" y="128130"/>
                </a:moveTo>
                <a:lnTo>
                  <a:pt x="447370" y="105702"/>
                </a:lnTo>
                <a:lnTo>
                  <a:pt x="436562" y="88506"/>
                </a:lnTo>
                <a:lnTo>
                  <a:pt x="427367" y="82486"/>
                </a:lnTo>
                <a:lnTo>
                  <a:pt x="425653" y="81368"/>
                </a:lnTo>
                <a:lnTo>
                  <a:pt x="425653" y="131165"/>
                </a:lnTo>
                <a:lnTo>
                  <a:pt x="408711" y="131800"/>
                </a:lnTo>
                <a:lnTo>
                  <a:pt x="407873" y="131800"/>
                </a:lnTo>
                <a:lnTo>
                  <a:pt x="400812" y="131965"/>
                </a:lnTo>
                <a:lnTo>
                  <a:pt x="384924" y="131965"/>
                </a:lnTo>
                <a:lnTo>
                  <a:pt x="379742" y="131800"/>
                </a:lnTo>
                <a:lnTo>
                  <a:pt x="378079" y="131800"/>
                </a:lnTo>
                <a:lnTo>
                  <a:pt x="367715" y="131165"/>
                </a:lnTo>
                <a:lnTo>
                  <a:pt x="357390" y="130289"/>
                </a:lnTo>
                <a:lnTo>
                  <a:pt x="357441" y="128130"/>
                </a:lnTo>
                <a:lnTo>
                  <a:pt x="357517" y="125361"/>
                </a:lnTo>
                <a:lnTo>
                  <a:pt x="357619" y="121361"/>
                </a:lnTo>
                <a:lnTo>
                  <a:pt x="384403" y="83908"/>
                </a:lnTo>
                <a:lnTo>
                  <a:pt x="394385" y="82486"/>
                </a:lnTo>
                <a:lnTo>
                  <a:pt x="403847" y="82486"/>
                </a:lnTo>
                <a:lnTo>
                  <a:pt x="424738" y="118541"/>
                </a:lnTo>
                <a:lnTo>
                  <a:pt x="425589" y="130289"/>
                </a:lnTo>
                <a:lnTo>
                  <a:pt x="425653" y="131165"/>
                </a:lnTo>
                <a:lnTo>
                  <a:pt x="425653" y="81368"/>
                </a:lnTo>
                <a:lnTo>
                  <a:pt x="419735" y="77495"/>
                </a:lnTo>
                <a:lnTo>
                  <a:pt x="397852" y="73609"/>
                </a:lnTo>
                <a:lnTo>
                  <a:pt x="389597" y="74320"/>
                </a:lnTo>
                <a:lnTo>
                  <a:pt x="348068" y="95402"/>
                </a:lnTo>
                <a:lnTo>
                  <a:pt x="330174" y="145694"/>
                </a:lnTo>
                <a:lnTo>
                  <a:pt x="330962" y="158800"/>
                </a:lnTo>
                <a:lnTo>
                  <a:pt x="352183" y="200609"/>
                </a:lnTo>
                <a:lnTo>
                  <a:pt x="394411" y="214579"/>
                </a:lnTo>
                <a:lnTo>
                  <a:pt x="402386" y="214134"/>
                </a:lnTo>
                <a:lnTo>
                  <a:pt x="441159" y="199923"/>
                </a:lnTo>
                <a:lnTo>
                  <a:pt x="441540" y="199326"/>
                </a:lnTo>
                <a:lnTo>
                  <a:pt x="442302" y="198170"/>
                </a:lnTo>
                <a:lnTo>
                  <a:pt x="448030" y="188201"/>
                </a:lnTo>
                <a:lnTo>
                  <a:pt x="444309" y="185280"/>
                </a:lnTo>
                <a:lnTo>
                  <a:pt x="432473" y="192265"/>
                </a:lnTo>
                <a:lnTo>
                  <a:pt x="423405" y="196570"/>
                </a:lnTo>
                <a:lnTo>
                  <a:pt x="415467" y="198729"/>
                </a:lnTo>
                <a:lnTo>
                  <a:pt x="407022" y="199326"/>
                </a:lnTo>
                <a:lnTo>
                  <a:pt x="393687" y="197802"/>
                </a:lnTo>
                <a:lnTo>
                  <a:pt x="361378" y="169646"/>
                </a:lnTo>
                <a:lnTo>
                  <a:pt x="356831" y="142189"/>
                </a:lnTo>
                <a:lnTo>
                  <a:pt x="398703" y="142189"/>
                </a:lnTo>
                <a:lnTo>
                  <a:pt x="412369" y="142011"/>
                </a:lnTo>
                <a:lnTo>
                  <a:pt x="424649" y="141363"/>
                </a:lnTo>
                <a:lnTo>
                  <a:pt x="436930" y="140131"/>
                </a:lnTo>
                <a:lnTo>
                  <a:pt x="450621" y="138176"/>
                </a:lnTo>
                <a:lnTo>
                  <a:pt x="450913" y="134162"/>
                </a:lnTo>
                <a:lnTo>
                  <a:pt x="451142" y="131965"/>
                </a:lnTo>
                <a:lnTo>
                  <a:pt x="451192" y="128130"/>
                </a:lnTo>
                <a:close/>
              </a:path>
              <a:path w="572135" h="214629">
                <a:moveTo>
                  <a:pt x="571995" y="156933"/>
                </a:moveTo>
                <a:lnTo>
                  <a:pt x="537984" y="132346"/>
                </a:lnTo>
                <a:lnTo>
                  <a:pt x="521804" y="128828"/>
                </a:lnTo>
                <a:lnTo>
                  <a:pt x="506996" y="125044"/>
                </a:lnTo>
                <a:lnTo>
                  <a:pt x="497344" y="120218"/>
                </a:lnTo>
                <a:lnTo>
                  <a:pt x="492112" y="113766"/>
                </a:lnTo>
                <a:lnTo>
                  <a:pt x="490537" y="105079"/>
                </a:lnTo>
                <a:lnTo>
                  <a:pt x="492366" y="95453"/>
                </a:lnTo>
                <a:lnTo>
                  <a:pt x="497738" y="88353"/>
                </a:lnTo>
                <a:lnTo>
                  <a:pt x="506374" y="83985"/>
                </a:lnTo>
                <a:lnTo>
                  <a:pt x="518071" y="82486"/>
                </a:lnTo>
                <a:lnTo>
                  <a:pt x="531456" y="84315"/>
                </a:lnTo>
                <a:lnTo>
                  <a:pt x="542188" y="89344"/>
                </a:lnTo>
                <a:lnTo>
                  <a:pt x="549325" y="96964"/>
                </a:lnTo>
                <a:lnTo>
                  <a:pt x="551916" y="106527"/>
                </a:lnTo>
                <a:lnTo>
                  <a:pt x="551916" y="113271"/>
                </a:lnTo>
                <a:lnTo>
                  <a:pt x="559943" y="113271"/>
                </a:lnTo>
                <a:lnTo>
                  <a:pt x="560158" y="102412"/>
                </a:lnTo>
                <a:lnTo>
                  <a:pt x="560438" y="94119"/>
                </a:lnTo>
                <a:lnTo>
                  <a:pt x="560819" y="87274"/>
                </a:lnTo>
                <a:lnTo>
                  <a:pt x="561378" y="80784"/>
                </a:lnTo>
                <a:lnTo>
                  <a:pt x="550786" y="77470"/>
                </a:lnTo>
                <a:lnTo>
                  <a:pt x="541439" y="75247"/>
                </a:lnTo>
                <a:lnTo>
                  <a:pt x="532739" y="73990"/>
                </a:lnTo>
                <a:lnTo>
                  <a:pt x="524090" y="73583"/>
                </a:lnTo>
                <a:lnTo>
                  <a:pt x="501662" y="76492"/>
                </a:lnTo>
                <a:lnTo>
                  <a:pt x="484784" y="84810"/>
                </a:lnTo>
                <a:lnTo>
                  <a:pt x="474154" y="98018"/>
                </a:lnTo>
                <a:lnTo>
                  <a:pt x="470446" y="115557"/>
                </a:lnTo>
                <a:lnTo>
                  <a:pt x="471639" y="125222"/>
                </a:lnTo>
                <a:lnTo>
                  <a:pt x="506780" y="151257"/>
                </a:lnTo>
                <a:lnTo>
                  <a:pt x="532422" y="157810"/>
                </a:lnTo>
                <a:lnTo>
                  <a:pt x="540727" y="160604"/>
                </a:lnTo>
                <a:lnTo>
                  <a:pt x="546430" y="164744"/>
                </a:lnTo>
                <a:lnTo>
                  <a:pt x="549719" y="170421"/>
                </a:lnTo>
                <a:lnTo>
                  <a:pt x="550773" y="177761"/>
                </a:lnTo>
                <a:lnTo>
                  <a:pt x="548195" y="188518"/>
                </a:lnTo>
                <a:lnTo>
                  <a:pt x="541007" y="196938"/>
                </a:lnTo>
                <a:lnTo>
                  <a:pt x="529983" y="202425"/>
                </a:lnTo>
                <a:lnTo>
                  <a:pt x="515912" y="204381"/>
                </a:lnTo>
                <a:lnTo>
                  <a:pt x="501408" y="202539"/>
                </a:lnTo>
                <a:lnTo>
                  <a:pt x="490029" y="197383"/>
                </a:lnTo>
                <a:lnTo>
                  <a:pt x="482587" y="189445"/>
                </a:lnTo>
                <a:lnTo>
                  <a:pt x="479920" y="179298"/>
                </a:lnTo>
                <a:lnTo>
                  <a:pt x="479920" y="167182"/>
                </a:lnTo>
                <a:lnTo>
                  <a:pt x="471284" y="167208"/>
                </a:lnTo>
                <a:lnTo>
                  <a:pt x="471119" y="180352"/>
                </a:lnTo>
                <a:lnTo>
                  <a:pt x="470636" y="190576"/>
                </a:lnTo>
                <a:lnTo>
                  <a:pt x="469760" y="199212"/>
                </a:lnTo>
                <a:lnTo>
                  <a:pt x="468452" y="207606"/>
                </a:lnTo>
                <a:lnTo>
                  <a:pt x="479031" y="210769"/>
                </a:lnTo>
                <a:lnTo>
                  <a:pt x="488746" y="212940"/>
                </a:lnTo>
                <a:lnTo>
                  <a:pt x="498132" y="214172"/>
                </a:lnTo>
                <a:lnTo>
                  <a:pt x="507746" y="214566"/>
                </a:lnTo>
                <a:lnTo>
                  <a:pt x="533628" y="210959"/>
                </a:lnTo>
                <a:lnTo>
                  <a:pt x="553948" y="200888"/>
                </a:lnTo>
                <a:lnTo>
                  <a:pt x="567232" y="185496"/>
                </a:lnTo>
                <a:lnTo>
                  <a:pt x="571995" y="165912"/>
                </a:lnTo>
                <a:lnTo>
                  <a:pt x="571995" y="1569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921938" y="4318965"/>
            <a:ext cx="413905" cy="184442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4411154" y="4288840"/>
            <a:ext cx="599440" cy="214629"/>
          </a:xfrm>
          <a:custGeom>
            <a:avLst/>
            <a:gdLst/>
            <a:ahLst/>
            <a:cxnLst/>
            <a:rect l="l" t="t" r="r" b="b"/>
            <a:pathLst>
              <a:path w="599439" h="214629">
                <a:moveTo>
                  <a:pt x="162331" y="200621"/>
                </a:moveTo>
                <a:lnTo>
                  <a:pt x="150571" y="199758"/>
                </a:lnTo>
                <a:lnTo>
                  <a:pt x="140817" y="199186"/>
                </a:lnTo>
                <a:lnTo>
                  <a:pt x="139954" y="197459"/>
                </a:lnTo>
                <a:lnTo>
                  <a:pt x="139954" y="123621"/>
                </a:lnTo>
                <a:lnTo>
                  <a:pt x="136982" y="101625"/>
                </a:lnTo>
                <a:lnTo>
                  <a:pt x="131127" y="91401"/>
                </a:lnTo>
                <a:lnTo>
                  <a:pt x="128041" y="86017"/>
                </a:lnTo>
                <a:lnTo>
                  <a:pt x="113093" y="76708"/>
                </a:lnTo>
                <a:lnTo>
                  <a:pt x="92062" y="73609"/>
                </a:lnTo>
                <a:lnTo>
                  <a:pt x="81445" y="73609"/>
                </a:lnTo>
                <a:lnTo>
                  <a:pt x="75425" y="75628"/>
                </a:lnTo>
                <a:lnTo>
                  <a:pt x="69405" y="80810"/>
                </a:lnTo>
                <a:lnTo>
                  <a:pt x="47612" y="99809"/>
                </a:lnTo>
                <a:lnTo>
                  <a:pt x="47612" y="2286"/>
                </a:lnTo>
                <a:lnTo>
                  <a:pt x="45034" y="0"/>
                </a:lnTo>
                <a:lnTo>
                  <a:pt x="35902" y="3251"/>
                </a:lnTo>
                <a:lnTo>
                  <a:pt x="26416" y="5880"/>
                </a:lnTo>
                <a:lnTo>
                  <a:pt x="15062" y="8229"/>
                </a:lnTo>
                <a:lnTo>
                  <a:pt x="292" y="10642"/>
                </a:lnTo>
                <a:lnTo>
                  <a:pt x="292" y="18681"/>
                </a:lnTo>
                <a:lnTo>
                  <a:pt x="21513" y="18681"/>
                </a:lnTo>
                <a:lnTo>
                  <a:pt x="23520" y="21844"/>
                </a:lnTo>
                <a:lnTo>
                  <a:pt x="23393" y="197459"/>
                </a:lnTo>
                <a:lnTo>
                  <a:pt x="22656" y="199186"/>
                </a:lnTo>
                <a:lnTo>
                  <a:pt x="0" y="200621"/>
                </a:lnTo>
                <a:lnTo>
                  <a:pt x="0" y="209511"/>
                </a:lnTo>
                <a:lnTo>
                  <a:pt x="21818" y="208572"/>
                </a:lnTo>
                <a:lnTo>
                  <a:pt x="29121" y="208330"/>
                </a:lnTo>
                <a:lnTo>
                  <a:pt x="41795" y="208330"/>
                </a:lnTo>
                <a:lnTo>
                  <a:pt x="49034" y="208572"/>
                </a:lnTo>
                <a:lnTo>
                  <a:pt x="70967" y="209511"/>
                </a:lnTo>
                <a:lnTo>
                  <a:pt x="70967" y="208330"/>
                </a:lnTo>
                <a:lnTo>
                  <a:pt x="70967" y="200621"/>
                </a:lnTo>
                <a:lnTo>
                  <a:pt x="48361" y="199186"/>
                </a:lnTo>
                <a:lnTo>
                  <a:pt x="47612" y="197459"/>
                </a:lnTo>
                <a:lnTo>
                  <a:pt x="47498" y="118364"/>
                </a:lnTo>
                <a:lnTo>
                  <a:pt x="83845" y="91401"/>
                </a:lnTo>
                <a:lnTo>
                  <a:pt x="96888" y="94005"/>
                </a:lnTo>
                <a:lnTo>
                  <a:pt x="106908" y="101371"/>
                </a:lnTo>
                <a:lnTo>
                  <a:pt x="113334" y="112890"/>
                </a:lnTo>
                <a:lnTo>
                  <a:pt x="115608" y="127914"/>
                </a:lnTo>
                <a:lnTo>
                  <a:pt x="115608" y="209511"/>
                </a:lnTo>
                <a:lnTo>
                  <a:pt x="131953" y="208330"/>
                </a:lnTo>
                <a:lnTo>
                  <a:pt x="143573" y="208330"/>
                </a:lnTo>
                <a:lnTo>
                  <a:pt x="162331" y="209511"/>
                </a:lnTo>
                <a:lnTo>
                  <a:pt x="162331" y="208330"/>
                </a:lnTo>
                <a:lnTo>
                  <a:pt x="162331" y="200621"/>
                </a:lnTo>
                <a:close/>
              </a:path>
              <a:path w="599439" h="214629">
                <a:moveTo>
                  <a:pt x="299745" y="200609"/>
                </a:moveTo>
                <a:lnTo>
                  <a:pt x="281673" y="199745"/>
                </a:lnTo>
                <a:lnTo>
                  <a:pt x="280530" y="197446"/>
                </a:lnTo>
                <a:lnTo>
                  <a:pt x="280530" y="184708"/>
                </a:lnTo>
                <a:lnTo>
                  <a:pt x="280530" y="134797"/>
                </a:lnTo>
                <a:lnTo>
                  <a:pt x="280530" y="130898"/>
                </a:lnTo>
                <a:lnTo>
                  <a:pt x="278142" y="104394"/>
                </a:lnTo>
                <a:lnTo>
                  <a:pt x="278117" y="104165"/>
                </a:lnTo>
                <a:lnTo>
                  <a:pt x="271386" y="88861"/>
                </a:lnTo>
                <a:lnTo>
                  <a:pt x="270344" y="86474"/>
                </a:lnTo>
                <a:lnTo>
                  <a:pt x="256324" y="76657"/>
                </a:lnTo>
                <a:lnTo>
                  <a:pt x="235216" y="73609"/>
                </a:lnTo>
                <a:lnTo>
                  <a:pt x="226123" y="74218"/>
                </a:lnTo>
                <a:lnTo>
                  <a:pt x="217322" y="76022"/>
                </a:lnTo>
                <a:lnTo>
                  <a:pt x="208800" y="79070"/>
                </a:lnTo>
                <a:lnTo>
                  <a:pt x="200520" y="83388"/>
                </a:lnTo>
                <a:lnTo>
                  <a:pt x="185318" y="92595"/>
                </a:lnTo>
                <a:lnTo>
                  <a:pt x="185318" y="111290"/>
                </a:lnTo>
                <a:lnTo>
                  <a:pt x="192773" y="113309"/>
                </a:lnTo>
                <a:lnTo>
                  <a:pt x="196494" y="104394"/>
                </a:lnTo>
                <a:lnTo>
                  <a:pt x="200621" y="96278"/>
                </a:lnTo>
                <a:lnTo>
                  <a:pt x="204838" y="91567"/>
                </a:lnTo>
                <a:lnTo>
                  <a:pt x="210400" y="89395"/>
                </a:lnTo>
                <a:lnTo>
                  <a:pt x="218579" y="88861"/>
                </a:lnTo>
                <a:lnTo>
                  <a:pt x="235927" y="90944"/>
                </a:lnTo>
                <a:lnTo>
                  <a:pt x="247865" y="97472"/>
                </a:lnTo>
                <a:lnTo>
                  <a:pt x="254914" y="108915"/>
                </a:lnTo>
                <a:lnTo>
                  <a:pt x="257581" y="125717"/>
                </a:lnTo>
                <a:lnTo>
                  <a:pt x="257581" y="134797"/>
                </a:lnTo>
                <a:lnTo>
                  <a:pt x="257581" y="172796"/>
                </a:lnTo>
                <a:lnTo>
                  <a:pt x="220014" y="195529"/>
                </a:lnTo>
                <a:lnTo>
                  <a:pt x="211797" y="193675"/>
                </a:lnTo>
                <a:lnTo>
                  <a:pt x="204952" y="188671"/>
                </a:lnTo>
                <a:lnTo>
                  <a:pt x="200240" y="181330"/>
                </a:lnTo>
                <a:lnTo>
                  <a:pt x="198551" y="172796"/>
                </a:lnTo>
                <a:lnTo>
                  <a:pt x="198501" y="172504"/>
                </a:lnTo>
                <a:lnTo>
                  <a:pt x="199529" y="164693"/>
                </a:lnTo>
                <a:lnTo>
                  <a:pt x="229717" y="140131"/>
                </a:lnTo>
                <a:lnTo>
                  <a:pt x="257581" y="134797"/>
                </a:lnTo>
                <a:lnTo>
                  <a:pt x="257581" y="125717"/>
                </a:lnTo>
                <a:lnTo>
                  <a:pt x="204076" y="137566"/>
                </a:lnTo>
                <a:lnTo>
                  <a:pt x="173824" y="176657"/>
                </a:lnTo>
                <a:lnTo>
                  <a:pt x="176276" y="191668"/>
                </a:lnTo>
                <a:lnTo>
                  <a:pt x="183388" y="202780"/>
                </a:lnTo>
                <a:lnTo>
                  <a:pt x="194830" y="209727"/>
                </a:lnTo>
                <a:lnTo>
                  <a:pt x="195059" y="209727"/>
                </a:lnTo>
                <a:lnTo>
                  <a:pt x="209956" y="212051"/>
                </a:lnTo>
                <a:lnTo>
                  <a:pt x="215125" y="212051"/>
                </a:lnTo>
                <a:lnTo>
                  <a:pt x="220002" y="211175"/>
                </a:lnTo>
                <a:lnTo>
                  <a:pt x="222008" y="209727"/>
                </a:lnTo>
                <a:lnTo>
                  <a:pt x="242189" y="195529"/>
                </a:lnTo>
                <a:lnTo>
                  <a:pt x="257581" y="184708"/>
                </a:lnTo>
                <a:lnTo>
                  <a:pt x="256209" y="208229"/>
                </a:lnTo>
                <a:lnTo>
                  <a:pt x="256146" y="209499"/>
                </a:lnTo>
                <a:lnTo>
                  <a:pt x="274789" y="208229"/>
                </a:lnTo>
                <a:lnTo>
                  <a:pt x="279958" y="208229"/>
                </a:lnTo>
                <a:lnTo>
                  <a:pt x="299745" y="209499"/>
                </a:lnTo>
                <a:lnTo>
                  <a:pt x="299745" y="208229"/>
                </a:lnTo>
                <a:lnTo>
                  <a:pt x="299745" y="200609"/>
                </a:lnTo>
                <a:close/>
              </a:path>
              <a:path w="599439" h="214629">
                <a:moveTo>
                  <a:pt x="462749" y="76581"/>
                </a:moveTo>
                <a:lnTo>
                  <a:pt x="444538" y="77241"/>
                </a:lnTo>
                <a:lnTo>
                  <a:pt x="439508" y="77406"/>
                </a:lnTo>
                <a:lnTo>
                  <a:pt x="435787" y="77457"/>
                </a:lnTo>
                <a:lnTo>
                  <a:pt x="432054" y="77406"/>
                </a:lnTo>
                <a:lnTo>
                  <a:pt x="427037" y="77241"/>
                </a:lnTo>
                <a:lnTo>
                  <a:pt x="408825" y="76581"/>
                </a:lnTo>
                <a:lnTo>
                  <a:pt x="408825" y="84658"/>
                </a:lnTo>
                <a:lnTo>
                  <a:pt x="420585" y="85229"/>
                </a:lnTo>
                <a:lnTo>
                  <a:pt x="425170" y="85521"/>
                </a:lnTo>
                <a:lnTo>
                  <a:pt x="427469" y="88112"/>
                </a:lnTo>
                <a:lnTo>
                  <a:pt x="427469" y="97320"/>
                </a:lnTo>
                <a:lnTo>
                  <a:pt x="425462" y="105092"/>
                </a:lnTo>
                <a:lnTo>
                  <a:pt x="422021" y="113728"/>
                </a:lnTo>
                <a:lnTo>
                  <a:pt x="409981" y="144246"/>
                </a:lnTo>
                <a:lnTo>
                  <a:pt x="407276" y="150710"/>
                </a:lnTo>
                <a:lnTo>
                  <a:pt x="403885" y="158572"/>
                </a:lnTo>
                <a:lnTo>
                  <a:pt x="399084" y="169354"/>
                </a:lnTo>
                <a:lnTo>
                  <a:pt x="392201" y="184556"/>
                </a:lnTo>
                <a:lnTo>
                  <a:pt x="358076" y="101625"/>
                </a:lnTo>
                <a:lnTo>
                  <a:pt x="356349" y="97599"/>
                </a:lnTo>
                <a:lnTo>
                  <a:pt x="355485" y="93853"/>
                </a:lnTo>
                <a:lnTo>
                  <a:pt x="355485" y="87515"/>
                </a:lnTo>
                <a:lnTo>
                  <a:pt x="358076" y="85509"/>
                </a:lnTo>
                <a:lnTo>
                  <a:pt x="362661" y="85217"/>
                </a:lnTo>
                <a:lnTo>
                  <a:pt x="376707" y="84645"/>
                </a:lnTo>
                <a:lnTo>
                  <a:pt x="376707" y="76568"/>
                </a:lnTo>
                <a:lnTo>
                  <a:pt x="351434" y="77343"/>
                </a:lnTo>
                <a:lnTo>
                  <a:pt x="346735" y="77431"/>
                </a:lnTo>
                <a:lnTo>
                  <a:pt x="343154" y="77444"/>
                </a:lnTo>
                <a:lnTo>
                  <a:pt x="337629" y="77393"/>
                </a:lnTo>
                <a:lnTo>
                  <a:pt x="329742" y="77228"/>
                </a:lnTo>
                <a:lnTo>
                  <a:pt x="320243" y="76962"/>
                </a:lnTo>
                <a:lnTo>
                  <a:pt x="309867" y="76568"/>
                </a:lnTo>
                <a:lnTo>
                  <a:pt x="309880" y="84645"/>
                </a:lnTo>
                <a:lnTo>
                  <a:pt x="377850" y="210756"/>
                </a:lnTo>
                <a:lnTo>
                  <a:pt x="392188" y="210756"/>
                </a:lnTo>
                <a:lnTo>
                  <a:pt x="393915" y="205854"/>
                </a:lnTo>
                <a:lnTo>
                  <a:pt x="396773" y="198374"/>
                </a:lnTo>
                <a:lnTo>
                  <a:pt x="396773" y="197802"/>
                </a:lnTo>
                <a:lnTo>
                  <a:pt x="399923" y="189166"/>
                </a:lnTo>
                <a:lnTo>
                  <a:pt x="403656" y="179387"/>
                </a:lnTo>
                <a:lnTo>
                  <a:pt x="403948" y="179387"/>
                </a:lnTo>
                <a:lnTo>
                  <a:pt x="437794" y="104508"/>
                </a:lnTo>
                <a:lnTo>
                  <a:pt x="444093" y="90970"/>
                </a:lnTo>
                <a:lnTo>
                  <a:pt x="448119" y="85788"/>
                </a:lnTo>
                <a:lnTo>
                  <a:pt x="453847" y="85217"/>
                </a:lnTo>
                <a:lnTo>
                  <a:pt x="462749" y="84658"/>
                </a:lnTo>
                <a:lnTo>
                  <a:pt x="462749" y="76581"/>
                </a:lnTo>
                <a:close/>
              </a:path>
              <a:path w="599439" h="214629">
                <a:moveTo>
                  <a:pt x="599224" y="128143"/>
                </a:moveTo>
                <a:lnTo>
                  <a:pt x="595401" y="105714"/>
                </a:lnTo>
                <a:lnTo>
                  <a:pt x="584593" y="88519"/>
                </a:lnTo>
                <a:lnTo>
                  <a:pt x="575398" y="82499"/>
                </a:lnTo>
                <a:lnTo>
                  <a:pt x="573684" y="81381"/>
                </a:lnTo>
                <a:lnTo>
                  <a:pt x="573684" y="131178"/>
                </a:lnTo>
                <a:lnTo>
                  <a:pt x="556742" y="131813"/>
                </a:lnTo>
                <a:lnTo>
                  <a:pt x="555904" y="131813"/>
                </a:lnTo>
                <a:lnTo>
                  <a:pt x="548843" y="131978"/>
                </a:lnTo>
                <a:lnTo>
                  <a:pt x="532955" y="131978"/>
                </a:lnTo>
                <a:lnTo>
                  <a:pt x="527773" y="131813"/>
                </a:lnTo>
                <a:lnTo>
                  <a:pt x="526110" y="131813"/>
                </a:lnTo>
                <a:lnTo>
                  <a:pt x="515747" y="131178"/>
                </a:lnTo>
                <a:lnTo>
                  <a:pt x="505421" y="130302"/>
                </a:lnTo>
                <a:lnTo>
                  <a:pt x="505472" y="128143"/>
                </a:lnTo>
                <a:lnTo>
                  <a:pt x="505548" y="125374"/>
                </a:lnTo>
                <a:lnTo>
                  <a:pt x="505650" y="121373"/>
                </a:lnTo>
                <a:lnTo>
                  <a:pt x="532434" y="83921"/>
                </a:lnTo>
                <a:lnTo>
                  <a:pt x="542417" y="82499"/>
                </a:lnTo>
                <a:lnTo>
                  <a:pt x="551878" y="82499"/>
                </a:lnTo>
                <a:lnTo>
                  <a:pt x="572770" y="118554"/>
                </a:lnTo>
                <a:lnTo>
                  <a:pt x="573620" y="130302"/>
                </a:lnTo>
                <a:lnTo>
                  <a:pt x="573684" y="131178"/>
                </a:lnTo>
                <a:lnTo>
                  <a:pt x="573684" y="81381"/>
                </a:lnTo>
                <a:lnTo>
                  <a:pt x="567766" y="77508"/>
                </a:lnTo>
                <a:lnTo>
                  <a:pt x="545884" y="73621"/>
                </a:lnTo>
                <a:lnTo>
                  <a:pt x="537629" y="74333"/>
                </a:lnTo>
                <a:lnTo>
                  <a:pt x="496100" y="95415"/>
                </a:lnTo>
                <a:lnTo>
                  <a:pt x="478205" y="145707"/>
                </a:lnTo>
                <a:lnTo>
                  <a:pt x="478993" y="158813"/>
                </a:lnTo>
                <a:lnTo>
                  <a:pt x="500214" y="200621"/>
                </a:lnTo>
                <a:lnTo>
                  <a:pt x="542442" y="214591"/>
                </a:lnTo>
                <a:lnTo>
                  <a:pt x="550418" y="214147"/>
                </a:lnTo>
                <a:lnTo>
                  <a:pt x="589191" y="199936"/>
                </a:lnTo>
                <a:lnTo>
                  <a:pt x="589572" y="199339"/>
                </a:lnTo>
                <a:lnTo>
                  <a:pt x="590334" y="198183"/>
                </a:lnTo>
                <a:lnTo>
                  <a:pt x="596061" y="188214"/>
                </a:lnTo>
                <a:lnTo>
                  <a:pt x="592340" y="185293"/>
                </a:lnTo>
                <a:lnTo>
                  <a:pt x="580504" y="192278"/>
                </a:lnTo>
                <a:lnTo>
                  <a:pt x="571436" y="196583"/>
                </a:lnTo>
                <a:lnTo>
                  <a:pt x="563499" y="198742"/>
                </a:lnTo>
                <a:lnTo>
                  <a:pt x="555053" y="199339"/>
                </a:lnTo>
                <a:lnTo>
                  <a:pt x="541718" y="197815"/>
                </a:lnTo>
                <a:lnTo>
                  <a:pt x="509409" y="169659"/>
                </a:lnTo>
                <a:lnTo>
                  <a:pt x="504863" y="142201"/>
                </a:lnTo>
                <a:lnTo>
                  <a:pt x="546735" y="142201"/>
                </a:lnTo>
                <a:lnTo>
                  <a:pt x="560400" y="142024"/>
                </a:lnTo>
                <a:lnTo>
                  <a:pt x="572681" y="141376"/>
                </a:lnTo>
                <a:lnTo>
                  <a:pt x="584962" y="140144"/>
                </a:lnTo>
                <a:lnTo>
                  <a:pt x="598652" y="138188"/>
                </a:lnTo>
                <a:lnTo>
                  <a:pt x="598944" y="134175"/>
                </a:lnTo>
                <a:lnTo>
                  <a:pt x="599173" y="131978"/>
                </a:lnTo>
                <a:lnTo>
                  <a:pt x="599224" y="1281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96471" y="4288840"/>
            <a:ext cx="382536" cy="214591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5566080" y="4288853"/>
            <a:ext cx="572135" cy="214629"/>
          </a:xfrm>
          <a:custGeom>
            <a:avLst/>
            <a:gdLst/>
            <a:ahLst/>
            <a:cxnLst/>
            <a:rect l="l" t="t" r="r" b="b"/>
            <a:pathLst>
              <a:path w="572135" h="214629">
                <a:moveTo>
                  <a:pt x="71704" y="200621"/>
                </a:moveTo>
                <a:lnTo>
                  <a:pt x="58508" y="199745"/>
                </a:lnTo>
                <a:lnTo>
                  <a:pt x="48755" y="199174"/>
                </a:lnTo>
                <a:lnTo>
                  <a:pt x="47891" y="197180"/>
                </a:lnTo>
                <a:lnTo>
                  <a:pt x="47891" y="2324"/>
                </a:lnTo>
                <a:lnTo>
                  <a:pt x="45313" y="0"/>
                </a:lnTo>
                <a:lnTo>
                  <a:pt x="36182" y="3251"/>
                </a:lnTo>
                <a:lnTo>
                  <a:pt x="26695" y="5880"/>
                </a:lnTo>
                <a:lnTo>
                  <a:pt x="15341" y="8229"/>
                </a:lnTo>
                <a:lnTo>
                  <a:pt x="558" y="10642"/>
                </a:lnTo>
                <a:lnTo>
                  <a:pt x="584" y="18669"/>
                </a:lnTo>
                <a:lnTo>
                  <a:pt x="21805" y="18669"/>
                </a:lnTo>
                <a:lnTo>
                  <a:pt x="23812" y="21831"/>
                </a:lnTo>
                <a:lnTo>
                  <a:pt x="23812" y="197154"/>
                </a:lnTo>
                <a:lnTo>
                  <a:pt x="22948" y="199174"/>
                </a:lnTo>
                <a:lnTo>
                  <a:pt x="13195" y="199745"/>
                </a:lnTo>
                <a:lnTo>
                  <a:pt x="0" y="200621"/>
                </a:lnTo>
                <a:lnTo>
                  <a:pt x="0" y="209511"/>
                </a:lnTo>
                <a:lnTo>
                  <a:pt x="16687" y="208775"/>
                </a:lnTo>
                <a:lnTo>
                  <a:pt x="25984" y="208394"/>
                </a:lnTo>
                <a:lnTo>
                  <a:pt x="31254" y="208254"/>
                </a:lnTo>
                <a:lnTo>
                  <a:pt x="35852" y="208241"/>
                </a:lnTo>
                <a:lnTo>
                  <a:pt x="40436" y="208254"/>
                </a:lnTo>
                <a:lnTo>
                  <a:pt x="45694" y="208394"/>
                </a:lnTo>
                <a:lnTo>
                  <a:pt x="55003" y="208775"/>
                </a:lnTo>
                <a:lnTo>
                  <a:pt x="71704" y="209511"/>
                </a:lnTo>
                <a:lnTo>
                  <a:pt x="71704" y="200621"/>
                </a:lnTo>
                <a:close/>
              </a:path>
              <a:path w="572135" h="214629">
                <a:moveTo>
                  <a:pt x="206298" y="128130"/>
                </a:moveTo>
                <a:lnTo>
                  <a:pt x="202476" y="105702"/>
                </a:lnTo>
                <a:lnTo>
                  <a:pt x="191668" y="88506"/>
                </a:lnTo>
                <a:lnTo>
                  <a:pt x="182473" y="82486"/>
                </a:lnTo>
                <a:lnTo>
                  <a:pt x="180759" y="81368"/>
                </a:lnTo>
                <a:lnTo>
                  <a:pt x="180759" y="131165"/>
                </a:lnTo>
                <a:lnTo>
                  <a:pt x="163817" y="131800"/>
                </a:lnTo>
                <a:lnTo>
                  <a:pt x="162979" y="131800"/>
                </a:lnTo>
                <a:lnTo>
                  <a:pt x="155917" y="131965"/>
                </a:lnTo>
                <a:lnTo>
                  <a:pt x="140030" y="131965"/>
                </a:lnTo>
                <a:lnTo>
                  <a:pt x="134848" y="131800"/>
                </a:lnTo>
                <a:lnTo>
                  <a:pt x="133184" y="131800"/>
                </a:lnTo>
                <a:lnTo>
                  <a:pt x="122821" y="131165"/>
                </a:lnTo>
                <a:lnTo>
                  <a:pt x="112496" y="130289"/>
                </a:lnTo>
                <a:lnTo>
                  <a:pt x="112547" y="128130"/>
                </a:lnTo>
                <a:lnTo>
                  <a:pt x="112623" y="125361"/>
                </a:lnTo>
                <a:lnTo>
                  <a:pt x="112725" y="121361"/>
                </a:lnTo>
                <a:lnTo>
                  <a:pt x="139509" y="83908"/>
                </a:lnTo>
                <a:lnTo>
                  <a:pt x="149491" y="82486"/>
                </a:lnTo>
                <a:lnTo>
                  <a:pt x="158953" y="82486"/>
                </a:lnTo>
                <a:lnTo>
                  <a:pt x="179844" y="118541"/>
                </a:lnTo>
                <a:lnTo>
                  <a:pt x="180695" y="130289"/>
                </a:lnTo>
                <a:lnTo>
                  <a:pt x="180759" y="131165"/>
                </a:lnTo>
                <a:lnTo>
                  <a:pt x="180759" y="81368"/>
                </a:lnTo>
                <a:lnTo>
                  <a:pt x="174840" y="77495"/>
                </a:lnTo>
                <a:lnTo>
                  <a:pt x="152958" y="73609"/>
                </a:lnTo>
                <a:lnTo>
                  <a:pt x="144703" y="74320"/>
                </a:lnTo>
                <a:lnTo>
                  <a:pt x="103174" y="95402"/>
                </a:lnTo>
                <a:lnTo>
                  <a:pt x="85280" y="145694"/>
                </a:lnTo>
                <a:lnTo>
                  <a:pt x="86067" y="158800"/>
                </a:lnTo>
                <a:lnTo>
                  <a:pt x="107289" y="200609"/>
                </a:lnTo>
                <a:lnTo>
                  <a:pt x="149517" y="214579"/>
                </a:lnTo>
                <a:lnTo>
                  <a:pt x="157492" y="214134"/>
                </a:lnTo>
                <a:lnTo>
                  <a:pt x="196265" y="199923"/>
                </a:lnTo>
                <a:lnTo>
                  <a:pt x="196646" y="199326"/>
                </a:lnTo>
                <a:lnTo>
                  <a:pt x="197408" y="198170"/>
                </a:lnTo>
                <a:lnTo>
                  <a:pt x="203136" y="188201"/>
                </a:lnTo>
                <a:lnTo>
                  <a:pt x="199415" y="185280"/>
                </a:lnTo>
                <a:lnTo>
                  <a:pt x="187579" y="192265"/>
                </a:lnTo>
                <a:lnTo>
                  <a:pt x="178511" y="196570"/>
                </a:lnTo>
                <a:lnTo>
                  <a:pt x="170573" y="198729"/>
                </a:lnTo>
                <a:lnTo>
                  <a:pt x="162128" y="199326"/>
                </a:lnTo>
                <a:lnTo>
                  <a:pt x="148793" y="197802"/>
                </a:lnTo>
                <a:lnTo>
                  <a:pt x="116484" y="169646"/>
                </a:lnTo>
                <a:lnTo>
                  <a:pt x="111937" y="142189"/>
                </a:lnTo>
                <a:lnTo>
                  <a:pt x="153809" y="142189"/>
                </a:lnTo>
                <a:lnTo>
                  <a:pt x="167474" y="142011"/>
                </a:lnTo>
                <a:lnTo>
                  <a:pt x="179755" y="141363"/>
                </a:lnTo>
                <a:lnTo>
                  <a:pt x="192036" y="140131"/>
                </a:lnTo>
                <a:lnTo>
                  <a:pt x="205727" y="138176"/>
                </a:lnTo>
                <a:lnTo>
                  <a:pt x="206019" y="134162"/>
                </a:lnTo>
                <a:lnTo>
                  <a:pt x="206248" y="131965"/>
                </a:lnTo>
                <a:lnTo>
                  <a:pt x="206298" y="128130"/>
                </a:lnTo>
                <a:close/>
              </a:path>
              <a:path w="572135" h="214629">
                <a:moveTo>
                  <a:pt x="350050" y="200596"/>
                </a:moveTo>
                <a:lnTo>
                  <a:pt x="331978" y="199732"/>
                </a:lnTo>
                <a:lnTo>
                  <a:pt x="330835" y="197434"/>
                </a:lnTo>
                <a:lnTo>
                  <a:pt x="330835" y="184696"/>
                </a:lnTo>
                <a:lnTo>
                  <a:pt x="330835" y="134785"/>
                </a:lnTo>
                <a:lnTo>
                  <a:pt x="330835" y="130886"/>
                </a:lnTo>
                <a:lnTo>
                  <a:pt x="328447" y="104381"/>
                </a:lnTo>
                <a:lnTo>
                  <a:pt x="328422" y="104152"/>
                </a:lnTo>
                <a:lnTo>
                  <a:pt x="321691" y="88849"/>
                </a:lnTo>
                <a:lnTo>
                  <a:pt x="320649" y="86461"/>
                </a:lnTo>
                <a:lnTo>
                  <a:pt x="306628" y="76644"/>
                </a:lnTo>
                <a:lnTo>
                  <a:pt x="285521" y="73596"/>
                </a:lnTo>
                <a:lnTo>
                  <a:pt x="276428" y="74206"/>
                </a:lnTo>
                <a:lnTo>
                  <a:pt x="267627" y="76009"/>
                </a:lnTo>
                <a:lnTo>
                  <a:pt x="259105" y="79057"/>
                </a:lnTo>
                <a:lnTo>
                  <a:pt x="250825" y="83375"/>
                </a:lnTo>
                <a:lnTo>
                  <a:pt x="235623" y="92583"/>
                </a:lnTo>
                <a:lnTo>
                  <a:pt x="235623" y="111277"/>
                </a:lnTo>
                <a:lnTo>
                  <a:pt x="243078" y="113296"/>
                </a:lnTo>
                <a:lnTo>
                  <a:pt x="246799" y="104381"/>
                </a:lnTo>
                <a:lnTo>
                  <a:pt x="250926" y="96266"/>
                </a:lnTo>
                <a:lnTo>
                  <a:pt x="255143" y="91554"/>
                </a:lnTo>
                <a:lnTo>
                  <a:pt x="260705" y="89382"/>
                </a:lnTo>
                <a:lnTo>
                  <a:pt x="268884" y="88849"/>
                </a:lnTo>
                <a:lnTo>
                  <a:pt x="286232" y="90932"/>
                </a:lnTo>
                <a:lnTo>
                  <a:pt x="298170" y="97459"/>
                </a:lnTo>
                <a:lnTo>
                  <a:pt x="305219" y="108902"/>
                </a:lnTo>
                <a:lnTo>
                  <a:pt x="307886" y="125704"/>
                </a:lnTo>
                <a:lnTo>
                  <a:pt x="307886" y="134785"/>
                </a:lnTo>
                <a:lnTo>
                  <a:pt x="307886" y="172783"/>
                </a:lnTo>
                <a:lnTo>
                  <a:pt x="270319" y="195516"/>
                </a:lnTo>
                <a:lnTo>
                  <a:pt x="262102" y="193662"/>
                </a:lnTo>
                <a:lnTo>
                  <a:pt x="255257" y="188658"/>
                </a:lnTo>
                <a:lnTo>
                  <a:pt x="250545" y="181317"/>
                </a:lnTo>
                <a:lnTo>
                  <a:pt x="248856" y="172783"/>
                </a:lnTo>
                <a:lnTo>
                  <a:pt x="248805" y="172491"/>
                </a:lnTo>
                <a:lnTo>
                  <a:pt x="249834" y="164680"/>
                </a:lnTo>
                <a:lnTo>
                  <a:pt x="280022" y="140119"/>
                </a:lnTo>
                <a:lnTo>
                  <a:pt x="307886" y="134785"/>
                </a:lnTo>
                <a:lnTo>
                  <a:pt x="307886" y="125704"/>
                </a:lnTo>
                <a:lnTo>
                  <a:pt x="254381" y="137553"/>
                </a:lnTo>
                <a:lnTo>
                  <a:pt x="224129" y="176644"/>
                </a:lnTo>
                <a:lnTo>
                  <a:pt x="226580" y="191655"/>
                </a:lnTo>
                <a:lnTo>
                  <a:pt x="233692" y="202768"/>
                </a:lnTo>
                <a:lnTo>
                  <a:pt x="245135" y="209715"/>
                </a:lnTo>
                <a:lnTo>
                  <a:pt x="245364" y="209715"/>
                </a:lnTo>
                <a:lnTo>
                  <a:pt x="260261" y="212039"/>
                </a:lnTo>
                <a:lnTo>
                  <a:pt x="265430" y="212039"/>
                </a:lnTo>
                <a:lnTo>
                  <a:pt x="270306" y="211162"/>
                </a:lnTo>
                <a:lnTo>
                  <a:pt x="272313" y="209715"/>
                </a:lnTo>
                <a:lnTo>
                  <a:pt x="292493" y="195516"/>
                </a:lnTo>
                <a:lnTo>
                  <a:pt x="307886" y="184696"/>
                </a:lnTo>
                <a:lnTo>
                  <a:pt x="306514" y="208216"/>
                </a:lnTo>
                <a:lnTo>
                  <a:pt x="306451" y="209486"/>
                </a:lnTo>
                <a:lnTo>
                  <a:pt x="325094" y="208216"/>
                </a:lnTo>
                <a:lnTo>
                  <a:pt x="330263" y="208216"/>
                </a:lnTo>
                <a:lnTo>
                  <a:pt x="350050" y="209486"/>
                </a:lnTo>
                <a:lnTo>
                  <a:pt x="350050" y="208216"/>
                </a:lnTo>
                <a:lnTo>
                  <a:pt x="350050" y="200596"/>
                </a:lnTo>
                <a:close/>
              </a:path>
              <a:path w="572135" h="214629">
                <a:moveTo>
                  <a:pt x="470611" y="156933"/>
                </a:moveTo>
                <a:lnTo>
                  <a:pt x="436600" y="132346"/>
                </a:lnTo>
                <a:lnTo>
                  <a:pt x="420420" y="128828"/>
                </a:lnTo>
                <a:lnTo>
                  <a:pt x="405612" y="125044"/>
                </a:lnTo>
                <a:lnTo>
                  <a:pt x="395960" y="120218"/>
                </a:lnTo>
                <a:lnTo>
                  <a:pt x="390728" y="113766"/>
                </a:lnTo>
                <a:lnTo>
                  <a:pt x="389153" y="105079"/>
                </a:lnTo>
                <a:lnTo>
                  <a:pt x="390982" y="95453"/>
                </a:lnTo>
                <a:lnTo>
                  <a:pt x="396354" y="88353"/>
                </a:lnTo>
                <a:lnTo>
                  <a:pt x="404990" y="83985"/>
                </a:lnTo>
                <a:lnTo>
                  <a:pt x="416687" y="82486"/>
                </a:lnTo>
                <a:lnTo>
                  <a:pt x="430072" y="84315"/>
                </a:lnTo>
                <a:lnTo>
                  <a:pt x="440804" y="89344"/>
                </a:lnTo>
                <a:lnTo>
                  <a:pt x="447941" y="96964"/>
                </a:lnTo>
                <a:lnTo>
                  <a:pt x="450532" y="106527"/>
                </a:lnTo>
                <a:lnTo>
                  <a:pt x="450532" y="113271"/>
                </a:lnTo>
                <a:lnTo>
                  <a:pt x="458558" y="113271"/>
                </a:lnTo>
                <a:lnTo>
                  <a:pt x="458774" y="102412"/>
                </a:lnTo>
                <a:lnTo>
                  <a:pt x="459054" y="94119"/>
                </a:lnTo>
                <a:lnTo>
                  <a:pt x="459435" y="87274"/>
                </a:lnTo>
                <a:lnTo>
                  <a:pt x="459981" y="80784"/>
                </a:lnTo>
                <a:lnTo>
                  <a:pt x="449402" y="77470"/>
                </a:lnTo>
                <a:lnTo>
                  <a:pt x="440055" y="75247"/>
                </a:lnTo>
                <a:lnTo>
                  <a:pt x="431355" y="73990"/>
                </a:lnTo>
                <a:lnTo>
                  <a:pt x="422706" y="73583"/>
                </a:lnTo>
                <a:lnTo>
                  <a:pt x="400278" y="76492"/>
                </a:lnTo>
                <a:lnTo>
                  <a:pt x="383400" y="84810"/>
                </a:lnTo>
                <a:lnTo>
                  <a:pt x="372770" y="98018"/>
                </a:lnTo>
                <a:lnTo>
                  <a:pt x="369074" y="115557"/>
                </a:lnTo>
                <a:lnTo>
                  <a:pt x="370255" y="125222"/>
                </a:lnTo>
                <a:lnTo>
                  <a:pt x="405396" y="151257"/>
                </a:lnTo>
                <a:lnTo>
                  <a:pt x="431038" y="157810"/>
                </a:lnTo>
                <a:lnTo>
                  <a:pt x="439343" y="160604"/>
                </a:lnTo>
                <a:lnTo>
                  <a:pt x="445046" y="164744"/>
                </a:lnTo>
                <a:lnTo>
                  <a:pt x="448335" y="170421"/>
                </a:lnTo>
                <a:lnTo>
                  <a:pt x="449389" y="177761"/>
                </a:lnTo>
                <a:lnTo>
                  <a:pt x="446811" y="188518"/>
                </a:lnTo>
                <a:lnTo>
                  <a:pt x="439623" y="196938"/>
                </a:lnTo>
                <a:lnTo>
                  <a:pt x="428599" y="202425"/>
                </a:lnTo>
                <a:lnTo>
                  <a:pt x="414528" y="204381"/>
                </a:lnTo>
                <a:lnTo>
                  <a:pt x="400024" y="202539"/>
                </a:lnTo>
                <a:lnTo>
                  <a:pt x="388645" y="197383"/>
                </a:lnTo>
                <a:lnTo>
                  <a:pt x="381203" y="189445"/>
                </a:lnTo>
                <a:lnTo>
                  <a:pt x="378536" y="179298"/>
                </a:lnTo>
                <a:lnTo>
                  <a:pt x="378536" y="167182"/>
                </a:lnTo>
                <a:lnTo>
                  <a:pt x="369900" y="167208"/>
                </a:lnTo>
                <a:lnTo>
                  <a:pt x="369735" y="180352"/>
                </a:lnTo>
                <a:lnTo>
                  <a:pt x="369252" y="190576"/>
                </a:lnTo>
                <a:lnTo>
                  <a:pt x="368376" y="199212"/>
                </a:lnTo>
                <a:lnTo>
                  <a:pt x="367068" y="207606"/>
                </a:lnTo>
                <a:lnTo>
                  <a:pt x="377647" y="210769"/>
                </a:lnTo>
                <a:lnTo>
                  <a:pt x="387362" y="212940"/>
                </a:lnTo>
                <a:lnTo>
                  <a:pt x="396748" y="214172"/>
                </a:lnTo>
                <a:lnTo>
                  <a:pt x="406361" y="214566"/>
                </a:lnTo>
                <a:lnTo>
                  <a:pt x="432244" y="210959"/>
                </a:lnTo>
                <a:lnTo>
                  <a:pt x="452564" y="200888"/>
                </a:lnTo>
                <a:lnTo>
                  <a:pt x="465848" y="185496"/>
                </a:lnTo>
                <a:lnTo>
                  <a:pt x="470611" y="165912"/>
                </a:lnTo>
                <a:lnTo>
                  <a:pt x="470611" y="156933"/>
                </a:lnTo>
                <a:close/>
              </a:path>
              <a:path w="572135" h="214629">
                <a:moveTo>
                  <a:pt x="571893" y="83413"/>
                </a:moveTo>
                <a:lnTo>
                  <a:pt x="532587" y="85140"/>
                </a:lnTo>
                <a:lnTo>
                  <a:pt x="532587" y="74193"/>
                </a:lnTo>
                <a:lnTo>
                  <a:pt x="532765" y="65303"/>
                </a:lnTo>
                <a:lnTo>
                  <a:pt x="533311" y="56134"/>
                </a:lnTo>
                <a:lnTo>
                  <a:pt x="534289" y="45770"/>
                </a:lnTo>
                <a:lnTo>
                  <a:pt x="535749" y="33299"/>
                </a:lnTo>
                <a:lnTo>
                  <a:pt x="532307" y="30111"/>
                </a:lnTo>
                <a:lnTo>
                  <a:pt x="526834" y="33248"/>
                </a:lnTo>
                <a:lnTo>
                  <a:pt x="520865" y="36131"/>
                </a:lnTo>
                <a:lnTo>
                  <a:pt x="514515" y="38747"/>
                </a:lnTo>
                <a:lnTo>
                  <a:pt x="507923" y="41059"/>
                </a:lnTo>
                <a:lnTo>
                  <a:pt x="508774" y="49682"/>
                </a:lnTo>
                <a:lnTo>
                  <a:pt x="509066" y="55143"/>
                </a:lnTo>
                <a:lnTo>
                  <a:pt x="509066" y="83870"/>
                </a:lnTo>
                <a:lnTo>
                  <a:pt x="486702" y="93929"/>
                </a:lnTo>
                <a:lnTo>
                  <a:pt x="486702" y="99961"/>
                </a:lnTo>
                <a:lnTo>
                  <a:pt x="508495" y="98818"/>
                </a:lnTo>
                <a:lnTo>
                  <a:pt x="508495" y="181571"/>
                </a:lnTo>
                <a:lnTo>
                  <a:pt x="510311" y="195313"/>
                </a:lnTo>
                <a:lnTo>
                  <a:pt x="515975" y="204787"/>
                </a:lnTo>
                <a:lnTo>
                  <a:pt x="525792" y="210273"/>
                </a:lnTo>
                <a:lnTo>
                  <a:pt x="540042" y="212051"/>
                </a:lnTo>
                <a:lnTo>
                  <a:pt x="546646" y="212051"/>
                </a:lnTo>
                <a:lnTo>
                  <a:pt x="553516" y="210578"/>
                </a:lnTo>
                <a:lnTo>
                  <a:pt x="555231" y="208559"/>
                </a:lnTo>
                <a:lnTo>
                  <a:pt x="569010" y="193103"/>
                </a:lnTo>
                <a:lnTo>
                  <a:pt x="565289" y="188150"/>
                </a:lnTo>
                <a:lnTo>
                  <a:pt x="558114" y="192646"/>
                </a:lnTo>
                <a:lnTo>
                  <a:pt x="553808" y="194271"/>
                </a:lnTo>
                <a:lnTo>
                  <a:pt x="537184" y="194271"/>
                </a:lnTo>
                <a:lnTo>
                  <a:pt x="532587" y="188506"/>
                </a:lnTo>
                <a:lnTo>
                  <a:pt x="532587" y="98958"/>
                </a:lnTo>
                <a:lnTo>
                  <a:pt x="569315" y="98958"/>
                </a:lnTo>
                <a:lnTo>
                  <a:pt x="571893" y="8341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9025" y="4362450"/>
            <a:ext cx="267335" cy="140970"/>
          </a:xfrm>
          <a:custGeom>
            <a:avLst/>
            <a:gdLst/>
            <a:ahLst/>
            <a:cxnLst/>
            <a:rect l="l" t="t" r="r" b="b"/>
            <a:pathLst>
              <a:path w="267335" h="140970">
                <a:moveTo>
                  <a:pt x="110998" y="10071"/>
                </a:moveTo>
                <a:lnTo>
                  <a:pt x="102603" y="5600"/>
                </a:lnTo>
                <a:lnTo>
                  <a:pt x="94462" y="2451"/>
                </a:lnTo>
                <a:lnTo>
                  <a:pt x="86258" y="609"/>
                </a:lnTo>
                <a:lnTo>
                  <a:pt x="77724" y="0"/>
                </a:lnTo>
                <a:lnTo>
                  <a:pt x="66979" y="1041"/>
                </a:lnTo>
                <a:lnTo>
                  <a:pt x="30683" y="16459"/>
                </a:lnTo>
                <a:lnTo>
                  <a:pt x="1968" y="56667"/>
                </a:lnTo>
                <a:lnTo>
                  <a:pt x="0" y="74676"/>
                </a:lnTo>
                <a:lnTo>
                  <a:pt x="4851" y="101460"/>
                </a:lnTo>
                <a:lnTo>
                  <a:pt x="18415" y="122415"/>
                </a:lnTo>
                <a:lnTo>
                  <a:pt x="39192" y="136093"/>
                </a:lnTo>
                <a:lnTo>
                  <a:pt x="65671" y="140970"/>
                </a:lnTo>
                <a:lnTo>
                  <a:pt x="77698" y="140030"/>
                </a:lnTo>
                <a:lnTo>
                  <a:pt x="100380" y="120980"/>
                </a:lnTo>
                <a:lnTo>
                  <a:pt x="92938" y="123659"/>
                </a:lnTo>
                <a:lnTo>
                  <a:pt x="85559" y="125222"/>
                </a:lnTo>
                <a:lnTo>
                  <a:pt x="78003" y="125730"/>
                </a:lnTo>
                <a:lnTo>
                  <a:pt x="56324" y="121285"/>
                </a:lnTo>
                <a:lnTo>
                  <a:pt x="39674" y="108661"/>
                </a:lnTo>
                <a:lnTo>
                  <a:pt x="28994" y="88938"/>
                </a:lnTo>
                <a:lnTo>
                  <a:pt x="25234" y="63195"/>
                </a:lnTo>
                <a:lnTo>
                  <a:pt x="27876" y="42760"/>
                </a:lnTo>
                <a:lnTo>
                  <a:pt x="35623" y="27724"/>
                </a:lnTo>
                <a:lnTo>
                  <a:pt x="48221" y="18427"/>
                </a:lnTo>
                <a:lnTo>
                  <a:pt x="65379" y="15252"/>
                </a:lnTo>
                <a:lnTo>
                  <a:pt x="74904" y="16256"/>
                </a:lnTo>
                <a:lnTo>
                  <a:pt x="83947" y="18999"/>
                </a:lnTo>
                <a:lnTo>
                  <a:pt x="91592" y="23075"/>
                </a:lnTo>
                <a:lnTo>
                  <a:pt x="96939" y="28067"/>
                </a:lnTo>
                <a:lnTo>
                  <a:pt x="98945" y="45427"/>
                </a:lnTo>
                <a:lnTo>
                  <a:pt x="106972" y="45427"/>
                </a:lnTo>
                <a:lnTo>
                  <a:pt x="107238" y="35788"/>
                </a:lnTo>
                <a:lnTo>
                  <a:pt x="108013" y="26682"/>
                </a:lnTo>
                <a:lnTo>
                  <a:pt x="109270" y="18110"/>
                </a:lnTo>
                <a:lnTo>
                  <a:pt x="110998" y="10071"/>
                </a:lnTo>
                <a:close/>
              </a:path>
              <a:path w="267335" h="140970">
                <a:moveTo>
                  <a:pt x="266966" y="66890"/>
                </a:moveTo>
                <a:lnTo>
                  <a:pt x="261950" y="40030"/>
                </a:lnTo>
                <a:lnTo>
                  <a:pt x="247992" y="18846"/>
                </a:lnTo>
                <a:lnTo>
                  <a:pt x="240284" y="13843"/>
                </a:lnTo>
                <a:lnTo>
                  <a:pt x="240284" y="77622"/>
                </a:lnTo>
                <a:lnTo>
                  <a:pt x="237629" y="100253"/>
                </a:lnTo>
                <a:lnTo>
                  <a:pt x="230060" y="117398"/>
                </a:lnTo>
                <a:lnTo>
                  <a:pt x="218135" y="128270"/>
                </a:lnTo>
                <a:lnTo>
                  <a:pt x="202425" y="132067"/>
                </a:lnTo>
                <a:lnTo>
                  <a:pt x="183210" y="127063"/>
                </a:lnTo>
                <a:lnTo>
                  <a:pt x="168363" y="112928"/>
                </a:lnTo>
                <a:lnTo>
                  <a:pt x="158775" y="91046"/>
                </a:lnTo>
                <a:lnTo>
                  <a:pt x="155384" y="62776"/>
                </a:lnTo>
                <a:lnTo>
                  <a:pt x="157873" y="40030"/>
                </a:lnTo>
                <a:lnTo>
                  <a:pt x="157924" y="39624"/>
                </a:lnTo>
                <a:lnTo>
                  <a:pt x="165417" y="22733"/>
                </a:lnTo>
                <a:lnTo>
                  <a:pt x="177634" y="12407"/>
                </a:lnTo>
                <a:lnTo>
                  <a:pt x="194386" y="8890"/>
                </a:lnTo>
                <a:lnTo>
                  <a:pt x="212699" y="14071"/>
                </a:lnTo>
                <a:lnTo>
                  <a:pt x="227228" y="28409"/>
                </a:lnTo>
                <a:lnTo>
                  <a:pt x="236816" y="50177"/>
                </a:lnTo>
                <a:lnTo>
                  <a:pt x="240284" y="77622"/>
                </a:lnTo>
                <a:lnTo>
                  <a:pt x="240284" y="13843"/>
                </a:lnTo>
                <a:lnTo>
                  <a:pt x="232689" y="8890"/>
                </a:lnTo>
                <a:lnTo>
                  <a:pt x="226669" y="4978"/>
                </a:lnTo>
                <a:lnTo>
                  <a:pt x="199631" y="0"/>
                </a:lnTo>
                <a:lnTo>
                  <a:pt x="170827" y="5321"/>
                </a:lnTo>
                <a:lnTo>
                  <a:pt x="148437" y="20231"/>
                </a:lnTo>
                <a:lnTo>
                  <a:pt x="133896" y="43192"/>
                </a:lnTo>
                <a:lnTo>
                  <a:pt x="128727" y="72656"/>
                </a:lnTo>
                <a:lnTo>
                  <a:pt x="133248" y="100253"/>
                </a:lnTo>
                <a:lnTo>
                  <a:pt x="133286" y="100482"/>
                </a:lnTo>
                <a:lnTo>
                  <a:pt x="146113" y="122047"/>
                </a:lnTo>
                <a:lnTo>
                  <a:pt x="165862" y="136004"/>
                </a:lnTo>
                <a:lnTo>
                  <a:pt x="191249" y="140957"/>
                </a:lnTo>
                <a:lnTo>
                  <a:pt x="221703" y="135470"/>
                </a:lnTo>
                <a:lnTo>
                  <a:pt x="227012" y="132067"/>
                </a:lnTo>
                <a:lnTo>
                  <a:pt x="245668" y="120142"/>
                </a:lnTo>
                <a:lnTo>
                  <a:pt x="261340" y="96710"/>
                </a:lnTo>
                <a:lnTo>
                  <a:pt x="266966" y="668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86648" y="4288853"/>
            <a:ext cx="1613242" cy="660234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6496520" y="4300207"/>
            <a:ext cx="979169" cy="203835"/>
          </a:xfrm>
          <a:custGeom>
            <a:avLst/>
            <a:gdLst/>
            <a:ahLst/>
            <a:cxnLst/>
            <a:rect l="l" t="t" r="r" b="b"/>
            <a:pathLst>
              <a:path w="979170" h="203835">
                <a:moveTo>
                  <a:pt x="162318" y="189242"/>
                </a:moveTo>
                <a:lnTo>
                  <a:pt x="150558" y="188379"/>
                </a:lnTo>
                <a:lnTo>
                  <a:pt x="140804" y="187807"/>
                </a:lnTo>
                <a:lnTo>
                  <a:pt x="139941" y="186080"/>
                </a:lnTo>
                <a:lnTo>
                  <a:pt x="139941" y="112242"/>
                </a:lnTo>
                <a:lnTo>
                  <a:pt x="136969" y="90246"/>
                </a:lnTo>
                <a:lnTo>
                  <a:pt x="131114" y="80010"/>
                </a:lnTo>
                <a:lnTo>
                  <a:pt x="128028" y="74637"/>
                </a:lnTo>
                <a:lnTo>
                  <a:pt x="113080" y="65328"/>
                </a:lnTo>
                <a:lnTo>
                  <a:pt x="92049" y="62230"/>
                </a:lnTo>
                <a:lnTo>
                  <a:pt x="81432" y="62230"/>
                </a:lnTo>
                <a:lnTo>
                  <a:pt x="75412" y="64249"/>
                </a:lnTo>
                <a:lnTo>
                  <a:pt x="69392" y="69430"/>
                </a:lnTo>
                <a:lnTo>
                  <a:pt x="47599" y="88430"/>
                </a:lnTo>
                <a:lnTo>
                  <a:pt x="47599" y="63373"/>
                </a:lnTo>
                <a:lnTo>
                  <a:pt x="45046" y="62230"/>
                </a:lnTo>
                <a:lnTo>
                  <a:pt x="33985" y="66370"/>
                </a:lnTo>
                <a:lnTo>
                  <a:pt x="22860" y="69735"/>
                </a:lnTo>
                <a:lnTo>
                  <a:pt x="11620" y="72301"/>
                </a:lnTo>
                <a:lnTo>
                  <a:pt x="279" y="74015"/>
                </a:lnTo>
                <a:lnTo>
                  <a:pt x="279" y="82067"/>
                </a:lnTo>
                <a:lnTo>
                  <a:pt x="22364" y="82067"/>
                </a:lnTo>
                <a:lnTo>
                  <a:pt x="23520" y="84074"/>
                </a:lnTo>
                <a:lnTo>
                  <a:pt x="23507" y="185788"/>
                </a:lnTo>
                <a:lnTo>
                  <a:pt x="22644" y="187807"/>
                </a:lnTo>
                <a:lnTo>
                  <a:pt x="22225" y="187807"/>
                </a:lnTo>
                <a:lnTo>
                  <a:pt x="0" y="189242"/>
                </a:lnTo>
                <a:lnTo>
                  <a:pt x="0" y="198132"/>
                </a:lnTo>
                <a:lnTo>
                  <a:pt x="21818" y="197180"/>
                </a:lnTo>
                <a:lnTo>
                  <a:pt x="29121" y="196938"/>
                </a:lnTo>
                <a:lnTo>
                  <a:pt x="41795" y="196938"/>
                </a:lnTo>
                <a:lnTo>
                  <a:pt x="49034" y="197180"/>
                </a:lnTo>
                <a:lnTo>
                  <a:pt x="70967" y="198132"/>
                </a:lnTo>
                <a:lnTo>
                  <a:pt x="70967" y="196938"/>
                </a:lnTo>
                <a:lnTo>
                  <a:pt x="70967" y="189242"/>
                </a:lnTo>
                <a:lnTo>
                  <a:pt x="48577" y="187807"/>
                </a:lnTo>
                <a:lnTo>
                  <a:pt x="48361" y="187807"/>
                </a:lnTo>
                <a:lnTo>
                  <a:pt x="47612" y="186080"/>
                </a:lnTo>
                <a:lnTo>
                  <a:pt x="47498" y="106972"/>
                </a:lnTo>
                <a:lnTo>
                  <a:pt x="83845" y="80010"/>
                </a:lnTo>
                <a:lnTo>
                  <a:pt x="96888" y="82613"/>
                </a:lnTo>
                <a:lnTo>
                  <a:pt x="106908" y="89979"/>
                </a:lnTo>
                <a:lnTo>
                  <a:pt x="113334" y="101498"/>
                </a:lnTo>
                <a:lnTo>
                  <a:pt x="115608" y="116522"/>
                </a:lnTo>
                <a:lnTo>
                  <a:pt x="115595" y="198132"/>
                </a:lnTo>
                <a:lnTo>
                  <a:pt x="132118" y="196938"/>
                </a:lnTo>
                <a:lnTo>
                  <a:pt x="143357" y="196938"/>
                </a:lnTo>
                <a:lnTo>
                  <a:pt x="162318" y="198132"/>
                </a:lnTo>
                <a:lnTo>
                  <a:pt x="162318" y="196938"/>
                </a:lnTo>
                <a:lnTo>
                  <a:pt x="162318" y="189242"/>
                </a:lnTo>
                <a:close/>
              </a:path>
              <a:path w="979170" h="203835">
                <a:moveTo>
                  <a:pt x="278041" y="145580"/>
                </a:moveTo>
                <a:lnTo>
                  <a:pt x="244030" y="120992"/>
                </a:lnTo>
                <a:lnTo>
                  <a:pt x="227850" y="117475"/>
                </a:lnTo>
                <a:lnTo>
                  <a:pt x="213042" y="113690"/>
                </a:lnTo>
                <a:lnTo>
                  <a:pt x="203390" y="108864"/>
                </a:lnTo>
                <a:lnTo>
                  <a:pt x="198158" y="102412"/>
                </a:lnTo>
                <a:lnTo>
                  <a:pt x="196583" y="93726"/>
                </a:lnTo>
                <a:lnTo>
                  <a:pt x="198412" y="84099"/>
                </a:lnTo>
                <a:lnTo>
                  <a:pt x="203784" y="77000"/>
                </a:lnTo>
                <a:lnTo>
                  <a:pt x="212420" y="72631"/>
                </a:lnTo>
                <a:lnTo>
                  <a:pt x="224116" y="71132"/>
                </a:lnTo>
                <a:lnTo>
                  <a:pt x="237502" y="72961"/>
                </a:lnTo>
                <a:lnTo>
                  <a:pt x="248234" y="77990"/>
                </a:lnTo>
                <a:lnTo>
                  <a:pt x="255371" y="85610"/>
                </a:lnTo>
                <a:lnTo>
                  <a:pt x="257962" y="95173"/>
                </a:lnTo>
                <a:lnTo>
                  <a:pt x="257962" y="101917"/>
                </a:lnTo>
                <a:lnTo>
                  <a:pt x="265988" y="101917"/>
                </a:lnTo>
                <a:lnTo>
                  <a:pt x="266204" y="91059"/>
                </a:lnTo>
                <a:lnTo>
                  <a:pt x="266484" y="82765"/>
                </a:lnTo>
                <a:lnTo>
                  <a:pt x="266865" y="75920"/>
                </a:lnTo>
                <a:lnTo>
                  <a:pt x="267423" y="69430"/>
                </a:lnTo>
                <a:lnTo>
                  <a:pt x="256832" y="66116"/>
                </a:lnTo>
                <a:lnTo>
                  <a:pt x="247484" y="63893"/>
                </a:lnTo>
                <a:lnTo>
                  <a:pt x="238785" y="62636"/>
                </a:lnTo>
                <a:lnTo>
                  <a:pt x="230136" y="62230"/>
                </a:lnTo>
                <a:lnTo>
                  <a:pt x="207708" y="65138"/>
                </a:lnTo>
                <a:lnTo>
                  <a:pt x="190842" y="73456"/>
                </a:lnTo>
                <a:lnTo>
                  <a:pt x="180200" y="86664"/>
                </a:lnTo>
                <a:lnTo>
                  <a:pt x="176504" y="104203"/>
                </a:lnTo>
                <a:lnTo>
                  <a:pt x="177685" y="113868"/>
                </a:lnTo>
                <a:lnTo>
                  <a:pt x="212826" y="139903"/>
                </a:lnTo>
                <a:lnTo>
                  <a:pt x="238467" y="146456"/>
                </a:lnTo>
                <a:lnTo>
                  <a:pt x="246773" y="149250"/>
                </a:lnTo>
                <a:lnTo>
                  <a:pt x="252476" y="153390"/>
                </a:lnTo>
                <a:lnTo>
                  <a:pt x="255765" y="159067"/>
                </a:lnTo>
                <a:lnTo>
                  <a:pt x="256819" y="166408"/>
                </a:lnTo>
                <a:lnTo>
                  <a:pt x="254241" y="177165"/>
                </a:lnTo>
                <a:lnTo>
                  <a:pt x="247053" y="185585"/>
                </a:lnTo>
                <a:lnTo>
                  <a:pt x="236029" y="191071"/>
                </a:lnTo>
                <a:lnTo>
                  <a:pt x="221957" y="193027"/>
                </a:lnTo>
                <a:lnTo>
                  <a:pt x="207454" y="191185"/>
                </a:lnTo>
                <a:lnTo>
                  <a:pt x="196075" y="186029"/>
                </a:lnTo>
                <a:lnTo>
                  <a:pt x="188633" y="178092"/>
                </a:lnTo>
                <a:lnTo>
                  <a:pt x="185966" y="167944"/>
                </a:lnTo>
                <a:lnTo>
                  <a:pt x="185966" y="155829"/>
                </a:lnTo>
                <a:lnTo>
                  <a:pt x="177330" y="155854"/>
                </a:lnTo>
                <a:lnTo>
                  <a:pt x="177165" y="168998"/>
                </a:lnTo>
                <a:lnTo>
                  <a:pt x="176682" y="179222"/>
                </a:lnTo>
                <a:lnTo>
                  <a:pt x="175806" y="187858"/>
                </a:lnTo>
                <a:lnTo>
                  <a:pt x="174498" y="196253"/>
                </a:lnTo>
                <a:lnTo>
                  <a:pt x="185077" y="199415"/>
                </a:lnTo>
                <a:lnTo>
                  <a:pt x="194792" y="201587"/>
                </a:lnTo>
                <a:lnTo>
                  <a:pt x="204177" y="202819"/>
                </a:lnTo>
                <a:lnTo>
                  <a:pt x="213791" y="203212"/>
                </a:lnTo>
                <a:lnTo>
                  <a:pt x="239674" y="199605"/>
                </a:lnTo>
                <a:lnTo>
                  <a:pt x="259994" y="189534"/>
                </a:lnTo>
                <a:lnTo>
                  <a:pt x="273278" y="174142"/>
                </a:lnTo>
                <a:lnTo>
                  <a:pt x="278041" y="154559"/>
                </a:lnTo>
                <a:lnTo>
                  <a:pt x="278041" y="145580"/>
                </a:lnTo>
                <a:close/>
              </a:path>
              <a:path w="979170" h="203835">
                <a:moveTo>
                  <a:pt x="378053" y="72059"/>
                </a:moveTo>
                <a:lnTo>
                  <a:pt x="338759" y="73787"/>
                </a:lnTo>
                <a:lnTo>
                  <a:pt x="338759" y="62839"/>
                </a:lnTo>
                <a:lnTo>
                  <a:pt x="338924" y="53949"/>
                </a:lnTo>
                <a:lnTo>
                  <a:pt x="339471" y="44780"/>
                </a:lnTo>
                <a:lnTo>
                  <a:pt x="340448" y="34417"/>
                </a:lnTo>
                <a:lnTo>
                  <a:pt x="341909" y="21945"/>
                </a:lnTo>
                <a:lnTo>
                  <a:pt x="338467" y="18757"/>
                </a:lnTo>
                <a:lnTo>
                  <a:pt x="332994" y="21894"/>
                </a:lnTo>
                <a:lnTo>
                  <a:pt x="327025" y="24777"/>
                </a:lnTo>
                <a:lnTo>
                  <a:pt x="320675" y="27393"/>
                </a:lnTo>
                <a:lnTo>
                  <a:pt x="314083" y="29705"/>
                </a:lnTo>
                <a:lnTo>
                  <a:pt x="314947" y="38328"/>
                </a:lnTo>
                <a:lnTo>
                  <a:pt x="315226" y="43789"/>
                </a:lnTo>
                <a:lnTo>
                  <a:pt x="315226" y="72517"/>
                </a:lnTo>
                <a:lnTo>
                  <a:pt x="292862" y="82575"/>
                </a:lnTo>
                <a:lnTo>
                  <a:pt x="292862" y="88607"/>
                </a:lnTo>
                <a:lnTo>
                  <a:pt x="314655" y="87464"/>
                </a:lnTo>
                <a:lnTo>
                  <a:pt x="314655" y="170218"/>
                </a:lnTo>
                <a:lnTo>
                  <a:pt x="316471" y="183959"/>
                </a:lnTo>
                <a:lnTo>
                  <a:pt x="322135" y="193433"/>
                </a:lnTo>
                <a:lnTo>
                  <a:pt x="331952" y="198920"/>
                </a:lnTo>
                <a:lnTo>
                  <a:pt x="346202" y="200698"/>
                </a:lnTo>
                <a:lnTo>
                  <a:pt x="352806" y="200698"/>
                </a:lnTo>
                <a:lnTo>
                  <a:pt x="359676" y="199224"/>
                </a:lnTo>
                <a:lnTo>
                  <a:pt x="361403" y="197205"/>
                </a:lnTo>
                <a:lnTo>
                  <a:pt x="375170" y="181749"/>
                </a:lnTo>
                <a:lnTo>
                  <a:pt x="371449" y="176796"/>
                </a:lnTo>
                <a:lnTo>
                  <a:pt x="364274" y="181292"/>
                </a:lnTo>
                <a:lnTo>
                  <a:pt x="359968" y="182918"/>
                </a:lnTo>
                <a:lnTo>
                  <a:pt x="343344" y="182918"/>
                </a:lnTo>
                <a:lnTo>
                  <a:pt x="338759" y="177152"/>
                </a:lnTo>
                <a:lnTo>
                  <a:pt x="338759" y="87604"/>
                </a:lnTo>
                <a:lnTo>
                  <a:pt x="375475" y="87604"/>
                </a:lnTo>
                <a:lnTo>
                  <a:pt x="378053" y="72059"/>
                </a:lnTo>
                <a:close/>
              </a:path>
              <a:path w="979170" h="203835">
                <a:moveTo>
                  <a:pt x="487807" y="65417"/>
                </a:moveTo>
                <a:lnTo>
                  <a:pt x="484657" y="63398"/>
                </a:lnTo>
                <a:lnTo>
                  <a:pt x="479488" y="62242"/>
                </a:lnTo>
                <a:lnTo>
                  <a:pt x="474332" y="62242"/>
                </a:lnTo>
                <a:lnTo>
                  <a:pt x="434467" y="93040"/>
                </a:lnTo>
                <a:lnTo>
                  <a:pt x="434467" y="63398"/>
                </a:lnTo>
                <a:lnTo>
                  <a:pt x="431888" y="62242"/>
                </a:lnTo>
                <a:lnTo>
                  <a:pt x="420852" y="66395"/>
                </a:lnTo>
                <a:lnTo>
                  <a:pt x="409727" y="69761"/>
                </a:lnTo>
                <a:lnTo>
                  <a:pt x="398487" y="72326"/>
                </a:lnTo>
                <a:lnTo>
                  <a:pt x="387146" y="74041"/>
                </a:lnTo>
                <a:lnTo>
                  <a:pt x="387134" y="82080"/>
                </a:lnTo>
                <a:lnTo>
                  <a:pt x="409219" y="82080"/>
                </a:lnTo>
                <a:lnTo>
                  <a:pt x="410375" y="84086"/>
                </a:lnTo>
                <a:lnTo>
                  <a:pt x="410375" y="185801"/>
                </a:lnTo>
                <a:lnTo>
                  <a:pt x="409511" y="187794"/>
                </a:lnTo>
                <a:lnTo>
                  <a:pt x="399757" y="188391"/>
                </a:lnTo>
                <a:lnTo>
                  <a:pt x="386562" y="189242"/>
                </a:lnTo>
                <a:lnTo>
                  <a:pt x="386562" y="198132"/>
                </a:lnTo>
                <a:lnTo>
                  <a:pt x="409244" y="197180"/>
                </a:lnTo>
                <a:lnTo>
                  <a:pt x="416204" y="196951"/>
                </a:lnTo>
                <a:lnTo>
                  <a:pt x="421843" y="196862"/>
                </a:lnTo>
                <a:lnTo>
                  <a:pt x="425704" y="196888"/>
                </a:lnTo>
                <a:lnTo>
                  <a:pt x="431266" y="197027"/>
                </a:lnTo>
                <a:lnTo>
                  <a:pt x="442366" y="197408"/>
                </a:lnTo>
                <a:lnTo>
                  <a:pt x="462851" y="198132"/>
                </a:lnTo>
                <a:lnTo>
                  <a:pt x="462851" y="189242"/>
                </a:lnTo>
                <a:lnTo>
                  <a:pt x="447941" y="188391"/>
                </a:lnTo>
                <a:lnTo>
                  <a:pt x="435038" y="187515"/>
                </a:lnTo>
                <a:lnTo>
                  <a:pt x="434467" y="186651"/>
                </a:lnTo>
                <a:lnTo>
                  <a:pt x="434467" y="118084"/>
                </a:lnTo>
                <a:lnTo>
                  <a:pt x="436473" y="105841"/>
                </a:lnTo>
                <a:lnTo>
                  <a:pt x="441947" y="95758"/>
                </a:lnTo>
                <a:lnTo>
                  <a:pt x="450062" y="88912"/>
                </a:lnTo>
                <a:lnTo>
                  <a:pt x="459994" y="86385"/>
                </a:lnTo>
                <a:lnTo>
                  <a:pt x="468604" y="86385"/>
                </a:lnTo>
                <a:lnTo>
                  <a:pt x="474624" y="90512"/>
                </a:lnTo>
                <a:lnTo>
                  <a:pt x="479209" y="99923"/>
                </a:lnTo>
                <a:lnTo>
                  <a:pt x="485228" y="99923"/>
                </a:lnTo>
                <a:lnTo>
                  <a:pt x="487807" y="65417"/>
                </a:lnTo>
                <a:close/>
              </a:path>
              <a:path w="979170" h="203835">
                <a:moveTo>
                  <a:pt x="628650" y="189242"/>
                </a:moveTo>
                <a:lnTo>
                  <a:pt x="610577" y="188379"/>
                </a:lnTo>
                <a:lnTo>
                  <a:pt x="609434" y="186080"/>
                </a:lnTo>
                <a:lnTo>
                  <a:pt x="609434" y="173342"/>
                </a:lnTo>
                <a:lnTo>
                  <a:pt x="609434" y="123431"/>
                </a:lnTo>
                <a:lnTo>
                  <a:pt x="609434" y="119532"/>
                </a:lnTo>
                <a:lnTo>
                  <a:pt x="607047" y="93027"/>
                </a:lnTo>
                <a:lnTo>
                  <a:pt x="607021" y="92798"/>
                </a:lnTo>
                <a:lnTo>
                  <a:pt x="600290" y="77495"/>
                </a:lnTo>
                <a:lnTo>
                  <a:pt x="599249" y="75107"/>
                </a:lnTo>
                <a:lnTo>
                  <a:pt x="585228" y="65290"/>
                </a:lnTo>
                <a:lnTo>
                  <a:pt x="564121" y="62242"/>
                </a:lnTo>
                <a:lnTo>
                  <a:pt x="555028" y="62852"/>
                </a:lnTo>
                <a:lnTo>
                  <a:pt x="546227" y="64655"/>
                </a:lnTo>
                <a:lnTo>
                  <a:pt x="537705" y="67703"/>
                </a:lnTo>
                <a:lnTo>
                  <a:pt x="529424" y="72021"/>
                </a:lnTo>
                <a:lnTo>
                  <a:pt x="514223" y="81229"/>
                </a:lnTo>
                <a:lnTo>
                  <a:pt x="514223" y="99923"/>
                </a:lnTo>
                <a:lnTo>
                  <a:pt x="521677" y="101942"/>
                </a:lnTo>
                <a:lnTo>
                  <a:pt x="525399" y="93027"/>
                </a:lnTo>
                <a:lnTo>
                  <a:pt x="529526" y="84912"/>
                </a:lnTo>
                <a:lnTo>
                  <a:pt x="533742" y="80200"/>
                </a:lnTo>
                <a:lnTo>
                  <a:pt x="539305" y="78028"/>
                </a:lnTo>
                <a:lnTo>
                  <a:pt x="547484" y="77495"/>
                </a:lnTo>
                <a:lnTo>
                  <a:pt x="564832" y="79578"/>
                </a:lnTo>
                <a:lnTo>
                  <a:pt x="576770" y="86106"/>
                </a:lnTo>
                <a:lnTo>
                  <a:pt x="583819" y="97548"/>
                </a:lnTo>
                <a:lnTo>
                  <a:pt x="586486" y="114350"/>
                </a:lnTo>
                <a:lnTo>
                  <a:pt x="586486" y="123431"/>
                </a:lnTo>
                <a:lnTo>
                  <a:pt x="586486" y="161429"/>
                </a:lnTo>
                <a:lnTo>
                  <a:pt x="548919" y="184162"/>
                </a:lnTo>
                <a:lnTo>
                  <a:pt x="540702" y="182308"/>
                </a:lnTo>
                <a:lnTo>
                  <a:pt x="533857" y="177304"/>
                </a:lnTo>
                <a:lnTo>
                  <a:pt x="529145" y="169964"/>
                </a:lnTo>
                <a:lnTo>
                  <a:pt x="527456" y="161429"/>
                </a:lnTo>
                <a:lnTo>
                  <a:pt x="527405" y="161137"/>
                </a:lnTo>
                <a:lnTo>
                  <a:pt x="528434" y="153327"/>
                </a:lnTo>
                <a:lnTo>
                  <a:pt x="558622" y="128765"/>
                </a:lnTo>
                <a:lnTo>
                  <a:pt x="586486" y="123431"/>
                </a:lnTo>
                <a:lnTo>
                  <a:pt x="586486" y="114350"/>
                </a:lnTo>
                <a:lnTo>
                  <a:pt x="532980" y="126199"/>
                </a:lnTo>
                <a:lnTo>
                  <a:pt x="502729" y="165290"/>
                </a:lnTo>
                <a:lnTo>
                  <a:pt x="505180" y="180301"/>
                </a:lnTo>
                <a:lnTo>
                  <a:pt x="512292" y="191414"/>
                </a:lnTo>
                <a:lnTo>
                  <a:pt x="523735" y="198361"/>
                </a:lnTo>
                <a:lnTo>
                  <a:pt x="523963" y="198361"/>
                </a:lnTo>
                <a:lnTo>
                  <a:pt x="538861" y="200685"/>
                </a:lnTo>
                <a:lnTo>
                  <a:pt x="544029" y="200685"/>
                </a:lnTo>
                <a:lnTo>
                  <a:pt x="548906" y="199809"/>
                </a:lnTo>
                <a:lnTo>
                  <a:pt x="550913" y="198361"/>
                </a:lnTo>
                <a:lnTo>
                  <a:pt x="571093" y="184162"/>
                </a:lnTo>
                <a:lnTo>
                  <a:pt x="586486" y="173342"/>
                </a:lnTo>
                <a:lnTo>
                  <a:pt x="585114" y="196862"/>
                </a:lnTo>
                <a:lnTo>
                  <a:pt x="585050" y="198132"/>
                </a:lnTo>
                <a:lnTo>
                  <a:pt x="603694" y="196862"/>
                </a:lnTo>
                <a:lnTo>
                  <a:pt x="608863" y="196862"/>
                </a:lnTo>
                <a:lnTo>
                  <a:pt x="628650" y="198132"/>
                </a:lnTo>
                <a:lnTo>
                  <a:pt x="628650" y="196862"/>
                </a:lnTo>
                <a:lnTo>
                  <a:pt x="628650" y="189242"/>
                </a:lnTo>
                <a:close/>
              </a:path>
              <a:path w="979170" h="203835">
                <a:moveTo>
                  <a:pt x="693572" y="8013"/>
                </a:moveTo>
                <a:lnTo>
                  <a:pt x="685825" y="0"/>
                </a:lnTo>
                <a:lnTo>
                  <a:pt x="669201" y="0"/>
                </a:lnTo>
                <a:lnTo>
                  <a:pt x="661746" y="7442"/>
                </a:lnTo>
                <a:lnTo>
                  <a:pt x="661746" y="24333"/>
                </a:lnTo>
                <a:lnTo>
                  <a:pt x="669201" y="31762"/>
                </a:lnTo>
                <a:lnTo>
                  <a:pt x="685838" y="31762"/>
                </a:lnTo>
                <a:lnTo>
                  <a:pt x="693547" y="24333"/>
                </a:lnTo>
                <a:lnTo>
                  <a:pt x="693572" y="8013"/>
                </a:lnTo>
                <a:close/>
              </a:path>
              <a:path w="979170" h="203835">
                <a:moveTo>
                  <a:pt x="714806" y="189255"/>
                </a:moveTo>
                <a:lnTo>
                  <a:pt x="691857" y="187820"/>
                </a:lnTo>
                <a:lnTo>
                  <a:pt x="690994" y="185801"/>
                </a:lnTo>
                <a:lnTo>
                  <a:pt x="690994" y="63411"/>
                </a:lnTo>
                <a:lnTo>
                  <a:pt x="688416" y="62242"/>
                </a:lnTo>
                <a:lnTo>
                  <a:pt x="677379" y="66395"/>
                </a:lnTo>
                <a:lnTo>
                  <a:pt x="666254" y="69761"/>
                </a:lnTo>
                <a:lnTo>
                  <a:pt x="655015" y="72326"/>
                </a:lnTo>
                <a:lnTo>
                  <a:pt x="643674" y="74041"/>
                </a:lnTo>
                <a:lnTo>
                  <a:pt x="643674" y="82092"/>
                </a:lnTo>
                <a:lnTo>
                  <a:pt x="665759" y="82092"/>
                </a:lnTo>
                <a:lnTo>
                  <a:pt x="666915" y="84099"/>
                </a:lnTo>
                <a:lnTo>
                  <a:pt x="666915" y="185801"/>
                </a:lnTo>
                <a:lnTo>
                  <a:pt x="666038" y="187820"/>
                </a:lnTo>
                <a:lnTo>
                  <a:pt x="665835" y="187820"/>
                </a:lnTo>
                <a:lnTo>
                  <a:pt x="643102" y="189255"/>
                </a:lnTo>
                <a:lnTo>
                  <a:pt x="643102" y="198145"/>
                </a:lnTo>
                <a:lnTo>
                  <a:pt x="669086" y="197040"/>
                </a:lnTo>
                <a:lnTo>
                  <a:pt x="674357" y="196900"/>
                </a:lnTo>
                <a:lnTo>
                  <a:pt x="683539" y="196900"/>
                </a:lnTo>
                <a:lnTo>
                  <a:pt x="688797" y="197040"/>
                </a:lnTo>
                <a:lnTo>
                  <a:pt x="714806" y="198145"/>
                </a:lnTo>
                <a:lnTo>
                  <a:pt x="714806" y="196900"/>
                </a:lnTo>
                <a:lnTo>
                  <a:pt x="714806" y="189255"/>
                </a:lnTo>
                <a:close/>
              </a:path>
              <a:path w="979170" h="203835">
                <a:moveTo>
                  <a:pt x="884948" y="189242"/>
                </a:moveTo>
                <a:lnTo>
                  <a:pt x="873188" y="188379"/>
                </a:lnTo>
                <a:lnTo>
                  <a:pt x="863434" y="187807"/>
                </a:lnTo>
                <a:lnTo>
                  <a:pt x="862571" y="186080"/>
                </a:lnTo>
                <a:lnTo>
                  <a:pt x="862571" y="112242"/>
                </a:lnTo>
                <a:lnTo>
                  <a:pt x="859599" y="90246"/>
                </a:lnTo>
                <a:lnTo>
                  <a:pt x="853744" y="80010"/>
                </a:lnTo>
                <a:lnTo>
                  <a:pt x="850658" y="74637"/>
                </a:lnTo>
                <a:lnTo>
                  <a:pt x="835710" y="65328"/>
                </a:lnTo>
                <a:lnTo>
                  <a:pt x="814679" y="62230"/>
                </a:lnTo>
                <a:lnTo>
                  <a:pt x="804062" y="62230"/>
                </a:lnTo>
                <a:lnTo>
                  <a:pt x="798042" y="64249"/>
                </a:lnTo>
                <a:lnTo>
                  <a:pt x="792022" y="69430"/>
                </a:lnTo>
                <a:lnTo>
                  <a:pt x="770229" y="88430"/>
                </a:lnTo>
                <a:lnTo>
                  <a:pt x="770229" y="63373"/>
                </a:lnTo>
                <a:lnTo>
                  <a:pt x="767676" y="62230"/>
                </a:lnTo>
                <a:lnTo>
                  <a:pt x="756615" y="66370"/>
                </a:lnTo>
                <a:lnTo>
                  <a:pt x="745490" y="69735"/>
                </a:lnTo>
                <a:lnTo>
                  <a:pt x="734250" y="72301"/>
                </a:lnTo>
                <a:lnTo>
                  <a:pt x="722909" y="74015"/>
                </a:lnTo>
                <a:lnTo>
                  <a:pt x="722909" y="82067"/>
                </a:lnTo>
                <a:lnTo>
                  <a:pt x="744994" y="82067"/>
                </a:lnTo>
                <a:lnTo>
                  <a:pt x="746150" y="84074"/>
                </a:lnTo>
                <a:lnTo>
                  <a:pt x="746137" y="185788"/>
                </a:lnTo>
                <a:lnTo>
                  <a:pt x="745274" y="187807"/>
                </a:lnTo>
                <a:lnTo>
                  <a:pt x="744855" y="187807"/>
                </a:lnTo>
                <a:lnTo>
                  <a:pt x="722630" y="189242"/>
                </a:lnTo>
                <a:lnTo>
                  <a:pt x="722630" y="198132"/>
                </a:lnTo>
                <a:lnTo>
                  <a:pt x="744448" y="197180"/>
                </a:lnTo>
                <a:lnTo>
                  <a:pt x="751751" y="196938"/>
                </a:lnTo>
                <a:lnTo>
                  <a:pt x="764425" y="196938"/>
                </a:lnTo>
                <a:lnTo>
                  <a:pt x="771664" y="197180"/>
                </a:lnTo>
                <a:lnTo>
                  <a:pt x="793597" y="198132"/>
                </a:lnTo>
                <a:lnTo>
                  <a:pt x="793597" y="196938"/>
                </a:lnTo>
                <a:lnTo>
                  <a:pt x="793597" y="189242"/>
                </a:lnTo>
                <a:lnTo>
                  <a:pt x="771207" y="187807"/>
                </a:lnTo>
                <a:lnTo>
                  <a:pt x="770991" y="187807"/>
                </a:lnTo>
                <a:lnTo>
                  <a:pt x="770242" y="186080"/>
                </a:lnTo>
                <a:lnTo>
                  <a:pt x="770128" y="106972"/>
                </a:lnTo>
                <a:lnTo>
                  <a:pt x="806475" y="80010"/>
                </a:lnTo>
                <a:lnTo>
                  <a:pt x="819518" y="82613"/>
                </a:lnTo>
                <a:lnTo>
                  <a:pt x="829538" y="89979"/>
                </a:lnTo>
                <a:lnTo>
                  <a:pt x="835964" y="101498"/>
                </a:lnTo>
                <a:lnTo>
                  <a:pt x="838238" y="116522"/>
                </a:lnTo>
                <a:lnTo>
                  <a:pt x="838225" y="198132"/>
                </a:lnTo>
                <a:lnTo>
                  <a:pt x="854748" y="196938"/>
                </a:lnTo>
                <a:lnTo>
                  <a:pt x="865987" y="196938"/>
                </a:lnTo>
                <a:lnTo>
                  <a:pt x="884948" y="198132"/>
                </a:lnTo>
                <a:lnTo>
                  <a:pt x="884948" y="196938"/>
                </a:lnTo>
                <a:lnTo>
                  <a:pt x="884948" y="189242"/>
                </a:lnTo>
                <a:close/>
              </a:path>
              <a:path w="979170" h="203835">
                <a:moveTo>
                  <a:pt x="978763" y="72059"/>
                </a:moveTo>
                <a:lnTo>
                  <a:pt x="939469" y="73787"/>
                </a:lnTo>
                <a:lnTo>
                  <a:pt x="939469" y="62839"/>
                </a:lnTo>
                <a:lnTo>
                  <a:pt x="939634" y="53949"/>
                </a:lnTo>
                <a:lnTo>
                  <a:pt x="940181" y="44780"/>
                </a:lnTo>
                <a:lnTo>
                  <a:pt x="941158" y="34417"/>
                </a:lnTo>
                <a:lnTo>
                  <a:pt x="942619" y="21945"/>
                </a:lnTo>
                <a:lnTo>
                  <a:pt x="939177" y="18757"/>
                </a:lnTo>
                <a:lnTo>
                  <a:pt x="933704" y="21894"/>
                </a:lnTo>
                <a:lnTo>
                  <a:pt x="927735" y="24777"/>
                </a:lnTo>
                <a:lnTo>
                  <a:pt x="921385" y="27393"/>
                </a:lnTo>
                <a:lnTo>
                  <a:pt x="914793" y="29705"/>
                </a:lnTo>
                <a:lnTo>
                  <a:pt x="915657" y="38328"/>
                </a:lnTo>
                <a:lnTo>
                  <a:pt x="915936" y="43789"/>
                </a:lnTo>
                <a:lnTo>
                  <a:pt x="915936" y="72517"/>
                </a:lnTo>
                <a:lnTo>
                  <a:pt x="893572" y="82575"/>
                </a:lnTo>
                <a:lnTo>
                  <a:pt x="893572" y="88607"/>
                </a:lnTo>
                <a:lnTo>
                  <a:pt x="915365" y="87464"/>
                </a:lnTo>
                <a:lnTo>
                  <a:pt x="915365" y="170218"/>
                </a:lnTo>
                <a:lnTo>
                  <a:pt x="917181" y="183959"/>
                </a:lnTo>
                <a:lnTo>
                  <a:pt x="922845" y="193433"/>
                </a:lnTo>
                <a:lnTo>
                  <a:pt x="932662" y="198920"/>
                </a:lnTo>
                <a:lnTo>
                  <a:pt x="946912" y="200698"/>
                </a:lnTo>
                <a:lnTo>
                  <a:pt x="953516" y="200698"/>
                </a:lnTo>
                <a:lnTo>
                  <a:pt x="960386" y="199224"/>
                </a:lnTo>
                <a:lnTo>
                  <a:pt x="962113" y="197205"/>
                </a:lnTo>
                <a:lnTo>
                  <a:pt x="975880" y="181749"/>
                </a:lnTo>
                <a:lnTo>
                  <a:pt x="972159" y="176796"/>
                </a:lnTo>
                <a:lnTo>
                  <a:pt x="964984" y="181292"/>
                </a:lnTo>
                <a:lnTo>
                  <a:pt x="960678" y="182918"/>
                </a:lnTo>
                <a:lnTo>
                  <a:pt x="944054" y="182918"/>
                </a:lnTo>
                <a:lnTo>
                  <a:pt x="939469" y="177152"/>
                </a:lnTo>
                <a:lnTo>
                  <a:pt x="939469" y="87604"/>
                </a:lnTo>
                <a:lnTo>
                  <a:pt x="976185" y="87604"/>
                </a:lnTo>
                <a:lnTo>
                  <a:pt x="978763" y="7205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50594" y="4288853"/>
            <a:ext cx="1125220" cy="214629"/>
          </a:xfrm>
          <a:custGeom>
            <a:avLst/>
            <a:gdLst/>
            <a:ahLst/>
            <a:cxnLst/>
            <a:rect l="l" t="t" r="r" b="b"/>
            <a:pathLst>
              <a:path w="1125220" h="214629">
                <a:moveTo>
                  <a:pt x="152869" y="76568"/>
                </a:moveTo>
                <a:lnTo>
                  <a:pt x="134658" y="77228"/>
                </a:lnTo>
                <a:lnTo>
                  <a:pt x="129628" y="77393"/>
                </a:lnTo>
                <a:lnTo>
                  <a:pt x="125907" y="77444"/>
                </a:lnTo>
                <a:lnTo>
                  <a:pt x="122174" y="77393"/>
                </a:lnTo>
                <a:lnTo>
                  <a:pt x="117157" y="77228"/>
                </a:lnTo>
                <a:lnTo>
                  <a:pt x="98933" y="76568"/>
                </a:lnTo>
                <a:lnTo>
                  <a:pt x="98945" y="84645"/>
                </a:lnTo>
                <a:lnTo>
                  <a:pt x="110705" y="85217"/>
                </a:lnTo>
                <a:lnTo>
                  <a:pt x="115290" y="85509"/>
                </a:lnTo>
                <a:lnTo>
                  <a:pt x="117589" y="88099"/>
                </a:lnTo>
                <a:lnTo>
                  <a:pt x="117589" y="97307"/>
                </a:lnTo>
                <a:lnTo>
                  <a:pt x="115582" y="105079"/>
                </a:lnTo>
                <a:lnTo>
                  <a:pt x="112141" y="113715"/>
                </a:lnTo>
                <a:lnTo>
                  <a:pt x="100101" y="144233"/>
                </a:lnTo>
                <a:lnTo>
                  <a:pt x="97396" y="150698"/>
                </a:lnTo>
                <a:lnTo>
                  <a:pt x="94005" y="158559"/>
                </a:lnTo>
                <a:lnTo>
                  <a:pt x="89204" y="169341"/>
                </a:lnTo>
                <a:lnTo>
                  <a:pt x="82321" y="184543"/>
                </a:lnTo>
                <a:lnTo>
                  <a:pt x="48196" y="101612"/>
                </a:lnTo>
                <a:lnTo>
                  <a:pt x="46469" y="97586"/>
                </a:lnTo>
                <a:lnTo>
                  <a:pt x="45605" y="93840"/>
                </a:lnTo>
                <a:lnTo>
                  <a:pt x="45605" y="87503"/>
                </a:lnTo>
                <a:lnTo>
                  <a:pt x="48196" y="85496"/>
                </a:lnTo>
                <a:lnTo>
                  <a:pt x="52781" y="85204"/>
                </a:lnTo>
                <a:lnTo>
                  <a:pt x="66827" y="84632"/>
                </a:lnTo>
                <a:lnTo>
                  <a:pt x="66827" y="76555"/>
                </a:lnTo>
                <a:lnTo>
                  <a:pt x="41554" y="77330"/>
                </a:lnTo>
                <a:lnTo>
                  <a:pt x="36855" y="77419"/>
                </a:lnTo>
                <a:lnTo>
                  <a:pt x="33274" y="77431"/>
                </a:lnTo>
                <a:lnTo>
                  <a:pt x="27749" y="77381"/>
                </a:lnTo>
                <a:lnTo>
                  <a:pt x="19862" y="77216"/>
                </a:lnTo>
                <a:lnTo>
                  <a:pt x="10363" y="76949"/>
                </a:lnTo>
                <a:lnTo>
                  <a:pt x="0" y="76555"/>
                </a:lnTo>
                <a:lnTo>
                  <a:pt x="0" y="84632"/>
                </a:lnTo>
                <a:lnTo>
                  <a:pt x="67970" y="210743"/>
                </a:lnTo>
                <a:lnTo>
                  <a:pt x="82308" y="210743"/>
                </a:lnTo>
                <a:lnTo>
                  <a:pt x="84035" y="205841"/>
                </a:lnTo>
                <a:lnTo>
                  <a:pt x="86893" y="198361"/>
                </a:lnTo>
                <a:lnTo>
                  <a:pt x="86893" y="197789"/>
                </a:lnTo>
                <a:lnTo>
                  <a:pt x="90043" y="189153"/>
                </a:lnTo>
                <a:lnTo>
                  <a:pt x="93776" y="179374"/>
                </a:lnTo>
                <a:lnTo>
                  <a:pt x="94068" y="179374"/>
                </a:lnTo>
                <a:lnTo>
                  <a:pt x="127914" y="104495"/>
                </a:lnTo>
                <a:lnTo>
                  <a:pt x="134213" y="90957"/>
                </a:lnTo>
                <a:lnTo>
                  <a:pt x="138239" y="85775"/>
                </a:lnTo>
                <a:lnTo>
                  <a:pt x="143967" y="85204"/>
                </a:lnTo>
                <a:lnTo>
                  <a:pt x="152869" y="84645"/>
                </a:lnTo>
                <a:lnTo>
                  <a:pt x="152869" y="76568"/>
                </a:lnTo>
                <a:close/>
              </a:path>
              <a:path w="1125220" h="214629">
                <a:moveTo>
                  <a:pt x="217347" y="19367"/>
                </a:moveTo>
                <a:lnTo>
                  <a:pt x="209600" y="11353"/>
                </a:lnTo>
                <a:lnTo>
                  <a:pt x="192976" y="11353"/>
                </a:lnTo>
                <a:lnTo>
                  <a:pt x="185521" y="18796"/>
                </a:lnTo>
                <a:lnTo>
                  <a:pt x="185521" y="35687"/>
                </a:lnTo>
                <a:lnTo>
                  <a:pt x="192976" y="43116"/>
                </a:lnTo>
                <a:lnTo>
                  <a:pt x="209613" y="43116"/>
                </a:lnTo>
                <a:lnTo>
                  <a:pt x="217322" y="35687"/>
                </a:lnTo>
                <a:lnTo>
                  <a:pt x="217347" y="19367"/>
                </a:lnTo>
                <a:close/>
              </a:path>
              <a:path w="1125220" h="214629">
                <a:moveTo>
                  <a:pt x="238582" y="200609"/>
                </a:moveTo>
                <a:lnTo>
                  <a:pt x="215633" y="199174"/>
                </a:lnTo>
                <a:lnTo>
                  <a:pt x="214769" y="197154"/>
                </a:lnTo>
                <a:lnTo>
                  <a:pt x="214769" y="74764"/>
                </a:lnTo>
                <a:lnTo>
                  <a:pt x="212191" y="73596"/>
                </a:lnTo>
                <a:lnTo>
                  <a:pt x="201155" y="77749"/>
                </a:lnTo>
                <a:lnTo>
                  <a:pt x="190030" y="81114"/>
                </a:lnTo>
                <a:lnTo>
                  <a:pt x="178790" y="83680"/>
                </a:lnTo>
                <a:lnTo>
                  <a:pt x="167449" y="85394"/>
                </a:lnTo>
                <a:lnTo>
                  <a:pt x="167449" y="93446"/>
                </a:lnTo>
                <a:lnTo>
                  <a:pt x="189534" y="93446"/>
                </a:lnTo>
                <a:lnTo>
                  <a:pt x="190690" y="95453"/>
                </a:lnTo>
                <a:lnTo>
                  <a:pt x="190690" y="197154"/>
                </a:lnTo>
                <a:lnTo>
                  <a:pt x="189814" y="199174"/>
                </a:lnTo>
                <a:lnTo>
                  <a:pt x="189611" y="199174"/>
                </a:lnTo>
                <a:lnTo>
                  <a:pt x="166878" y="200609"/>
                </a:lnTo>
                <a:lnTo>
                  <a:pt x="166878" y="209499"/>
                </a:lnTo>
                <a:lnTo>
                  <a:pt x="192862" y="208394"/>
                </a:lnTo>
                <a:lnTo>
                  <a:pt x="198132" y="208254"/>
                </a:lnTo>
                <a:lnTo>
                  <a:pt x="207314" y="208254"/>
                </a:lnTo>
                <a:lnTo>
                  <a:pt x="212572" y="208394"/>
                </a:lnTo>
                <a:lnTo>
                  <a:pt x="238582" y="209499"/>
                </a:lnTo>
                <a:lnTo>
                  <a:pt x="238582" y="208254"/>
                </a:lnTo>
                <a:lnTo>
                  <a:pt x="238582" y="200609"/>
                </a:lnTo>
                <a:close/>
              </a:path>
              <a:path w="1125220" h="214629">
                <a:moveTo>
                  <a:pt x="392087" y="140487"/>
                </a:moveTo>
                <a:lnTo>
                  <a:pt x="387070" y="113626"/>
                </a:lnTo>
                <a:lnTo>
                  <a:pt x="373113" y="92443"/>
                </a:lnTo>
                <a:lnTo>
                  <a:pt x="365404" y="87439"/>
                </a:lnTo>
                <a:lnTo>
                  <a:pt x="365404" y="151218"/>
                </a:lnTo>
                <a:lnTo>
                  <a:pt x="362750" y="173850"/>
                </a:lnTo>
                <a:lnTo>
                  <a:pt x="355180" y="190995"/>
                </a:lnTo>
                <a:lnTo>
                  <a:pt x="343255" y="201866"/>
                </a:lnTo>
                <a:lnTo>
                  <a:pt x="327545" y="205663"/>
                </a:lnTo>
                <a:lnTo>
                  <a:pt x="308330" y="200660"/>
                </a:lnTo>
                <a:lnTo>
                  <a:pt x="293484" y="186524"/>
                </a:lnTo>
                <a:lnTo>
                  <a:pt x="283895" y="164642"/>
                </a:lnTo>
                <a:lnTo>
                  <a:pt x="280504" y="136372"/>
                </a:lnTo>
                <a:lnTo>
                  <a:pt x="282994" y="113626"/>
                </a:lnTo>
                <a:lnTo>
                  <a:pt x="283044" y="113220"/>
                </a:lnTo>
                <a:lnTo>
                  <a:pt x="290537" y="96329"/>
                </a:lnTo>
                <a:lnTo>
                  <a:pt x="302755" y="86004"/>
                </a:lnTo>
                <a:lnTo>
                  <a:pt x="319506" y="82486"/>
                </a:lnTo>
                <a:lnTo>
                  <a:pt x="337820" y="87668"/>
                </a:lnTo>
                <a:lnTo>
                  <a:pt x="352348" y="102006"/>
                </a:lnTo>
                <a:lnTo>
                  <a:pt x="361937" y="123774"/>
                </a:lnTo>
                <a:lnTo>
                  <a:pt x="365404" y="151218"/>
                </a:lnTo>
                <a:lnTo>
                  <a:pt x="365404" y="87439"/>
                </a:lnTo>
                <a:lnTo>
                  <a:pt x="357809" y="82486"/>
                </a:lnTo>
                <a:lnTo>
                  <a:pt x="351790" y="78574"/>
                </a:lnTo>
                <a:lnTo>
                  <a:pt x="324751" y="73596"/>
                </a:lnTo>
                <a:lnTo>
                  <a:pt x="295948" y="78917"/>
                </a:lnTo>
                <a:lnTo>
                  <a:pt x="273558" y="93827"/>
                </a:lnTo>
                <a:lnTo>
                  <a:pt x="259016" y="116789"/>
                </a:lnTo>
                <a:lnTo>
                  <a:pt x="253847" y="146253"/>
                </a:lnTo>
                <a:lnTo>
                  <a:pt x="258368" y="173850"/>
                </a:lnTo>
                <a:lnTo>
                  <a:pt x="258406" y="174078"/>
                </a:lnTo>
                <a:lnTo>
                  <a:pt x="271233" y="195643"/>
                </a:lnTo>
                <a:lnTo>
                  <a:pt x="290982" y="209600"/>
                </a:lnTo>
                <a:lnTo>
                  <a:pt x="316369" y="214553"/>
                </a:lnTo>
                <a:lnTo>
                  <a:pt x="346824" y="209067"/>
                </a:lnTo>
                <a:lnTo>
                  <a:pt x="352132" y="205663"/>
                </a:lnTo>
                <a:lnTo>
                  <a:pt x="370789" y="193738"/>
                </a:lnTo>
                <a:lnTo>
                  <a:pt x="386461" y="170307"/>
                </a:lnTo>
                <a:lnTo>
                  <a:pt x="392087" y="140487"/>
                </a:lnTo>
                <a:close/>
              </a:path>
              <a:path w="1125220" h="214629">
                <a:moveTo>
                  <a:pt x="478599" y="200621"/>
                </a:moveTo>
                <a:lnTo>
                  <a:pt x="465404" y="199745"/>
                </a:lnTo>
                <a:lnTo>
                  <a:pt x="455650" y="199174"/>
                </a:lnTo>
                <a:lnTo>
                  <a:pt x="454787" y="197180"/>
                </a:lnTo>
                <a:lnTo>
                  <a:pt x="454787" y="2324"/>
                </a:lnTo>
                <a:lnTo>
                  <a:pt x="452208" y="0"/>
                </a:lnTo>
                <a:lnTo>
                  <a:pt x="443077" y="3251"/>
                </a:lnTo>
                <a:lnTo>
                  <a:pt x="433590" y="5880"/>
                </a:lnTo>
                <a:lnTo>
                  <a:pt x="422236" y="8229"/>
                </a:lnTo>
                <a:lnTo>
                  <a:pt x="407466" y="10642"/>
                </a:lnTo>
                <a:lnTo>
                  <a:pt x="407479" y="18669"/>
                </a:lnTo>
                <a:lnTo>
                  <a:pt x="428701" y="18669"/>
                </a:lnTo>
                <a:lnTo>
                  <a:pt x="430707" y="21831"/>
                </a:lnTo>
                <a:lnTo>
                  <a:pt x="430707" y="197154"/>
                </a:lnTo>
                <a:lnTo>
                  <a:pt x="429844" y="199174"/>
                </a:lnTo>
                <a:lnTo>
                  <a:pt x="420090" y="199745"/>
                </a:lnTo>
                <a:lnTo>
                  <a:pt x="406895" y="200621"/>
                </a:lnTo>
                <a:lnTo>
                  <a:pt x="406895" y="209511"/>
                </a:lnTo>
                <a:lnTo>
                  <a:pt x="423583" y="208775"/>
                </a:lnTo>
                <a:lnTo>
                  <a:pt x="432879" y="208394"/>
                </a:lnTo>
                <a:lnTo>
                  <a:pt x="438150" y="208254"/>
                </a:lnTo>
                <a:lnTo>
                  <a:pt x="442747" y="208241"/>
                </a:lnTo>
                <a:lnTo>
                  <a:pt x="447332" y="208254"/>
                </a:lnTo>
                <a:lnTo>
                  <a:pt x="452589" y="208394"/>
                </a:lnTo>
                <a:lnTo>
                  <a:pt x="461899" y="208775"/>
                </a:lnTo>
                <a:lnTo>
                  <a:pt x="478586" y="209511"/>
                </a:lnTo>
                <a:lnTo>
                  <a:pt x="478599" y="200621"/>
                </a:lnTo>
                <a:close/>
              </a:path>
              <a:path w="1125220" h="214629">
                <a:moveTo>
                  <a:pt x="619785" y="200596"/>
                </a:moveTo>
                <a:lnTo>
                  <a:pt x="601713" y="199732"/>
                </a:lnTo>
                <a:lnTo>
                  <a:pt x="600570" y="197434"/>
                </a:lnTo>
                <a:lnTo>
                  <a:pt x="600570" y="184696"/>
                </a:lnTo>
                <a:lnTo>
                  <a:pt x="600570" y="134785"/>
                </a:lnTo>
                <a:lnTo>
                  <a:pt x="600570" y="130886"/>
                </a:lnTo>
                <a:lnTo>
                  <a:pt x="598182" y="104381"/>
                </a:lnTo>
                <a:lnTo>
                  <a:pt x="598157" y="104152"/>
                </a:lnTo>
                <a:lnTo>
                  <a:pt x="591426" y="88849"/>
                </a:lnTo>
                <a:lnTo>
                  <a:pt x="590384" y="86461"/>
                </a:lnTo>
                <a:lnTo>
                  <a:pt x="576364" y="76644"/>
                </a:lnTo>
                <a:lnTo>
                  <a:pt x="555256" y="73596"/>
                </a:lnTo>
                <a:lnTo>
                  <a:pt x="546163" y="74206"/>
                </a:lnTo>
                <a:lnTo>
                  <a:pt x="537362" y="76009"/>
                </a:lnTo>
                <a:lnTo>
                  <a:pt x="528840" y="79057"/>
                </a:lnTo>
                <a:lnTo>
                  <a:pt x="520560" y="83375"/>
                </a:lnTo>
                <a:lnTo>
                  <a:pt x="505358" y="92583"/>
                </a:lnTo>
                <a:lnTo>
                  <a:pt x="505358" y="111277"/>
                </a:lnTo>
                <a:lnTo>
                  <a:pt x="512813" y="113296"/>
                </a:lnTo>
                <a:lnTo>
                  <a:pt x="516534" y="104381"/>
                </a:lnTo>
                <a:lnTo>
                  <a:pt x="520661" y="96266"/>
                </a:lnTo>
                <a:lnTo>
                  <a:pt x="524878" y="91554"/>
                </a:lnTo>
                <a:lnTo>
                  <a:pt x="530440" y="89382"/>
                </a:lnTo>
                <a:lnTo>
                  <a:pt x="538619" y="88849"/>
                </a:lnTo>
                <a:lnTo>
                  <a:pt x="555967" y="90932"/>
                </a:lnTo>
                <a:lnTo>
                  <a:pt x="567905" y="97459"/>
                </a:lnTo>
                <a:lnTo>
                  <a:pt x="574954" y="108902"/>
                </a:lnTo>
                <a:lnTo>
                  <a:pt x="577621" y="125704"/>
                </a:lnTo>
                <a:lnTo>
                  <a:pt x="577621" y="134785"/>
                </a:lnTo>
                <a:lnTo>
                  <a:pt x="577621" y="172783"/>
                </a:lnTo>
                <a:lnTo>
                  <a:pt x="540054" y="195516"/>
                </a:lnTo>
                <a:lnTo>
                  <a:pt x="531837" y="193662"/>
                </a:lnTo>
                <a:lnTo>
                  <a:pt x="524992" y="188658"/>
                </a:lnTo>
                <a:lnTo>
                  <a:pt x="520280" y="181317"/>
                </a:lnTo>
                <a:lnTo>
                  <a:pt x="518591" y="172783"/>
                </a:lnTo>
                <a:lnTo>
                  <a:pt x="518541" y="172491"/>
                </a:lnTo>
                <a:lnTo>
                  <a:pt x="519569" y="164680"/>
                </a:lnTo>
                <a:lnTo>
                  <a:pt x="549757" y="140119"/>
                </a:lnTo>
                <a:lnTo>
                  <a:pt x="577621" y="134785"/>
                </a:lnTo>
                <a:lnTo>
                  <a:pt x="577621" y="125704"/>
                </a:lnTo>
                <a:lnTo>
                  <a:pt x="524116" y="137553"/>
                </a:lnTo>
                <a:lnTo>
                  <a:pt x="493864" y="176644"/>
                </a:lnTo>
                <a:lnTo>
                  <a:pt x="496316" y="191655"/>
                </a:lnTo>
                <a:lnTo>
                  <a:pt x="503428" y="202768"/>
                </a:lnTo>
                <a:lnTo>
                  <a:pt x="514870" y="209715"/>
                </a:lnTo>
                <a:lnTo>
                  <a:pt x="515099" y="209715"/>
                </a:lnTo>
                <a:lnTo>
                  <a:pt x="529996" y="212039"/>
                </a:lnTo>
                <a:lnTo>
                  <a:pt x="535165" y="212039"/>
                </a:lnTo>
                <a:lnTo>
                  <a:pt x="540042" y="211162"/>
                </a:lnTo>
                <a:lnTo>
                  <a:pt x="542048" y="209715"/>
                </a:lnTo>
                <a:lnTo>
                  <a:pt x="562229" y="195516"/>
                </a:lnTo>
                <a:lnTo>
                  <a:pt x="577621" y="184696"/>
                </a:lnTo>
                <a:lnTo>
                  <a:pt x="576249" y="208216"/>
                </a:lnTo>
                <a:lnTo>
                  <a:pt x="576186" y="209486"/>
                </a:lnTo>
                <a:lnTo>
                  <a:pt x="594829" y="208216"/>
                </a:lnTo>
                <a:lnTo>
                  <a:pt x="599998" y="208216"/>
                </a:lnTo>
                <a:lnTo>
                  <a:pt x="619785" y="209486"/>
                </a:lnTo>
                <a:lnTo>
                  <a:pt x="619785" y="208216"/>
                </a:lnTo>
                <a:lnTo>
                  <a:pt x="619785" y="200596"/>
                </a:lnTo>
                <a:close/>
              </a:path>
              <a:path w="1125220" h="214629">
                <a:moveTo>
                  <a:pt x="719709" y="83413"/>
                </a:moveTo>
                <a:lnTo>
                  <a:pt x="680415" y="85140"/>
                </a:lnTo>
                <a:lnTo>
                  <a:pt x="680415" y="74193"/>
                </a:lnTo>
                <a:lnTo>
                  <a:pt x="680580" y="65303"/>
                </a:lnTo>
                <a:lnTo>
                  <a:pt x="681126" y="56134"/>
                </a:lnTo>
                <a:lnTo>
                  <a:pt x="682104" y="45770"/>
                </a:lnTo>
                <a:lnTo>
                  <a:pt x="683564" y="33299"/>
                </a:lnTo>
                <a:lnTo>
                  <a:pt x="680123" y="30111"/>
                </a:lnTo>
                <a:lnTo>
                  <a:pt x="674649" y="33248"/>
                </a:lnTo>
                <a:lnTo>
                  <a:pt x="668680" y="36131"/>
                </a:lnTo>
                <a:lnTo>
                  <a:pt x="662330" y="38747"/>
                </a:lnTo>
                <a:lnTo>
                  <a:pt x="655739" y="41059"/>
                </a:lnTo>
                <a:lnTo>
                  <a:pt x="656602" y="49682"/>
                </a:lnTo>
                <a:lnTo>
                  <a:pt x="656882" y="55143"/>
                </a:lnTo>
                <a:lnTo>
                  <a:pt x="656882" y="83870"/>
                </a:lnTo>
                <a:lnTo>
                  <a:pt x="634517" y="93929"/>
                </a:lnTo>
                <a:lnTo>
                  <a:pt x="634517" y="99961"/>
                </a:lnTo>
                <a:lnTo>
                  <a:pt x="656310" y="98818"/>
                </a:lnTo>
                <a:lnTo>
                  <a:pt x="656310" y="181571"/>
                </a:lnTo>
                <a:lnTo>
                  <a:pt x="658126" y="195313"/>
                </a:lnTo>
                <a:lnTo>
                  <a:pt x="663790" y="204787"/>
                </a:lnTo>
                <a:lnTo>
                  <a:pt x="673608" y="210273"/>
                </a:lnTo>
                <a:lnTo>
                  <a:pt x="687857" y="212051"/>
                </a:lnTo>
                <a:lnTo>
                  <a:pt x="694461" y="212051"/>
                </a:lnTo>
                <a:lnTo>
                  <a:pt x="701332" y="210578"/>
                </a:lnTo>
                <a:lnTo>
                  <a:pt x="703059" y="208559"/>
                </a:lnTo>
                <a:lnTo>
                  <a:pt x="716826" y="193103"/>
                </a:lnTo>
                <a:lnTo>
                  <a:pt x="713105" y="188150"/>
                </a:lnTo>
                <a:lnTo>
                  <a:pt x="705929" y="192646"/>
                </a:lnTo>
                <a:lnTo>
                  <a:pt x="701624" y="194271"/>
                </a:lnTo>
                <a:lnTo>
                  <a:pt x="684999" y="194271"/>
                </a:lnTo>
                <a:lnTo>
                  <a:pt x="680415" y="188506"/>
                </a:lnTo>
                <a:lnTo>
                  <a:pt x="680415" y="98958"/>
                </a:lnTo>
                <a:lnTo>
                  <a:pt x="717130" y="98958"/>
                </a:lnTo>
                <a:lnTo>
                  <a:pt x="719709" y="83413"/>
                </a:lnTo>
                <a:close/>
              </a:path>
              <a:path w="1125220" h="214629">
                <a:moveTo>
                  <a:pt x="777417" y="19367"/>
                </a:moveTo>
                <a:lnTo>
                  <a:pt x="769670" y="11353"/>
                </a:lnTo>
                <a:lnTo>
                  <a:pt x="753046" y="11353"/>
                </a:lnTo>
                <a:lnTo>
                  <a:pt x="745591" y="18796"/>
                </a:lnTo>
                <a:lnTo>
                  <a:pt x="745591" y="35687"/>
                </a:lnTo>
                <a:lnTo>
                  <a:pt x="753046" y="43116"/>
                </a:lnTo>
                <a:lnTo>
                  <a:pt x="769683" y="43116"/>
                </a:lnTo>
                <a:lnTo>
                  <a:pt x="777392" y="35687"/>
                </a:lnTo>
                <a:lnTo>
                  <a:pt x="777417" y="19367"/>
                </a:lnTo>
                <a:close/>
              </a:path>
              <a:path w="1125220" h="214629">
                <a:moveTo>
                  <a:pt x="798652" y="200609"/>
                </a:moveTo>
                <a:lnTo>
                  <a:pt x="775703" y="199174"/>
                </a:lnTo>
                <a:lnTo>
                  <a:pt x="774839" y="197154"/>
                </a:lnTo>
                <a:lnTo>
                  <a:pt x="774839" y="74764"/>
                </a:lnTo>
                <a:lnTo>
                  <a:pt x="772261" y="73596"/>
                </a:lnTo>
                <a:lnTo>
                  <a:pt x="761225" y="77749"/>
                </a:lnTo>
                <a:lnTo>
                  <a:pt x="750100" y="81114"/>
                </a:lnTo>
                <a:lnTo>
                  <a:pt x="738860" y="83680"/>
                </a:lnTo>
                <a:lnTo>
                  <a:pt x="727519" y="85394"/>
                </a:lnTo>
                <a:lnTo>
                  <a:pt x="727519" y="93446"/>
                </a:lnTo>
                <a:lnTo>
                  <a:pt x="749604" y="93446"/>
                </a:lnTo>
                <a:lnTo>
                  <a:pt x="750760" y="95453"/>
                </a:lnTo>
                <a:lnTo>
                  <a:pt x="750760" y="197154"/>
                </a:lnTo>
                <a:lnTo>
                  <a:pt x="749884" y="199174"/>
                </a:lnTo>
                <a:lnTo>
                  <a:pt x="749681" y="199174"/>
                </a:lnTo>
                <a:lnTo>
                  <a:pt x="726948" y="200609"/>
                </a:lnTo>
                <a:lnTo>
                  <a:pt x="726948" y="209499"/>
                </a:lnTo>
                <a:lnTo>
                  <a:pt x="752932" y="208394"/>
                </a:lnTo>
                <a:lnTo>
                  <a:pt x="758202" y="208254"/>
                </a:lnTo>
                <a:lnTo>
                  <a:pt x="767384" y="208254"/>
                </a:lnTo>
                <a:lnTo>
                  <a:pt x="772642" y="208394"/>
                </a:lnTo>
                <a:lnTo>
                  <a:pt x="798652" y="209499"/>
                </a:lnTo>
                <a:lnTo>
                  <a:pt x="798652" y="208254"/>
                </a:lnTo>
                <a:lnTo>
                  <a:pt x="798652" y="200609"/>
                </a:lnTo>
                <a:close/>
              </a:path>
              <a:path w="1125220" h="214629">
                <a:moveTo>
                  <a:pt x="952157" y="140487"/>
                </a:moveTo>
                <a:lnTo>
                  <a:pt x="947140" y="113626"/>
                </a:lnTo>
                <a:lnTo>
                  <a:pt x="933183" y="92443"/>
                </a:lnTo>
                <a:lnTo>
                  <a:pt x="925474" y="87439"/>
                </a:lnTo>
                <a:lnTo>
                  <a:pt x="925474" y="151218"/>
                </a:lnTo>
                <a:lnTo>
                  <a:pt x="922820" y="173850"/>
                </a:lnTo>
                <a:lnTo>
                  <a:pt x="915250" y="190995"/>
                </a:lnTo>
                <a:lnTo>
                  <a:pt x="903325" y="201866"/>
                </a:lnTo>
                <a:lnTo>
                  <a:pt x="887615" y="205663"/>
                </a:lnTo>
                <a:lnTo>
                  <a:pt x="868400" y="200660"/>
                </a:lnTo>
                <a:lnTo>
                  <a:pt x="853554" y="186524"/>
                </a:lnTo>
                <a:lnTo>
                  <a:pt x="843965" y="164642"/>
                </a:lnTo>
                <a:lnTo>
                  <a:pt x="840574" y="136372"/>
                </a:lnTo>
                <a:lnTo>
                  <a:pt x="843064" y="113626"/>
                </a:lnTo>
                <a:lnTo>
                  <a:pt x="843114" y="113220"/>
                </a:lnTo>
                <a:lnTo>
                  <a:pt x="850607" y="96329"/>
                </a:lnTo>
                <a:lnTo>
                  <a:pt x="862825" y="86004"/>
                </a:lnTo>
                <a:lnTo>
                  <a:pt x="879576" y="82486"/>
                </a:lnTo>
                <a:lnTo>
                  <a:pt x="897890" y="87668"/>
                </a:lnTo>
                <a:lnTo>
                  <a:pt x="912418" y="102006"/>
                </a:lnTo>
                <a:lnTo>
                  <a:pt x="922007" y="123774"/>
                </a:lnTo>
                <a:lnTo>
                  <a:pt x="925474" y="151218"/>
                </a:lnTo>
                <a:lnTo>
                  <a:pt x="925474" y="87439"/>
                </a:lnTo>
                <a:lnTo>
                  <a:pt x="917879" y="82486"/>
                </a:lnTo>
                <a:lnTo>
                  <a:pt x="911860" y="78574"/>
                </a:lnTo>
                <a:lnTo>
                  <a:pt x="884821" y="73596"/>
                </a:lnTo>
                <a:lnTo>
                  <a:pt x="856018" y="78917"/>
                </a:lnTo>
                <a:lnTo>
                  <a:pt x="833628" y="93827"/>
                </a:lnTo>
                <a:lnTo>
                  <a:pt x="819086" y="116789"/>
                </a:lnTo>
                <a:lnTo>
                  <a:pt x="813917" y="146253"/>
                </a:lnTo>
                <a:lnTo>
                  <a:pt x="818438" y="173850"/>
                </a:lnTo>
                <a:lnTo>
                  <a:pt x="818476" y="174078"/>
                </a:lnTo>
                <a:lnTo>
                  <a:pt x="831303" y="195643"/>
                </a:lnTo>
                <a:lnTo>
                  <a:pt x="851052" y="209600"/>
                </a:lnTo>
                <a:lnTo>
                  <a:pt x="876439" y="214553"/>
                </a:lnTo>
                <a:lnTo>
                  <a:pt x="906894" y="209067"/>
                </a:lnTo>
                <a:lnTo>
                  <a:pt x="912202" y="205663"/>
                </a:lnTo>
                <a:lnTo>
                  <a:pt x="930859" y="193738"/>
                </a:lnTo>
                <a:lnTo>
                  <a:pt x="946531" y="170307"/>
                </a:lnTo>
                <a:lnTo>
                  <a:pt x="952157" y="140487"/>
                </a:lnTo>
                <a:close/>
              </a:path>
              <a:path w="1125220" h="214629">
                <a:moveTo>
                  <a:pt x="1125004" y="200596"/>
                </a:moveTo>
                <a:lnTo>
                  <a:pt x="1113243" y="199732"/>
                </a:lnTo>
                <a:lnTo>
                  <a:pt x="1103490" y="199161"/>
                </a:lnTo>
                <a:lnTo>
                  <a:pt x="1102626" y="197434"/>
                </a:lnTo>
                <a:lnTo>
                  <a:pt x="1102626" y="123596"/>
                </a:lnTo>
                <a:lnTo>
                  <a:pt x="1099654" y="101600"/>
                </a:lnTo>
                <a:lnTo>
                  <a:pt x="1093800" y="91363"/>
                </a:lnTo>
                <a:lnTo>
                  <a:pt x="1090714" y="85991"/>
                </a:lnTo>
                <a:lnTo>
                  <a:pt x="1075766" y="76682"/>
                </a:lnTo>
                <a:lnTo>
                  <a:pt x="1054735" y="73583"/>
                </a:lnTo>
                <a:lnTo>
                  <a:pt x="1044117" y="73583"/>
                </a:lnTo>
                <a:lnTo>
                  <a:pt x="1038098" y="75603"/>
                </a:lnTo>
                <a:lnTo>
                  <a:pt x="1032078" y="80784"/>
                </a:lnTo>
                <a:lnTo>
                  <a:pt x="1010285" y="99783"/>
                </a:lnTo>
                <a:lnTo>
                  <a:pt x="1010285" y="74726"/>
                </a:lnTo>
                <a:lnTo>
                  <a:pt x="1007732" y="73583"/>
                </a:lnTo>
                <a:lnTo>
                  <a:pt x="996670" y="77724"/>
                </a:lnTo>
                <a:lnTo>
                  <a:pt x="985545" y="81089"/>
                </a:lnTo>
                <a:lnTo>
                  <a:pt x="974305" y="83654"/>
                </a:lnTo>
                <a:lnTo>
                  <a:pt x="962964" y="85369"/>
                </a:lnTo>
                <a:lnTo>
                  <a:pt x="962964" y="93421"/>
                </a:lnTo>
                <a:lnTo>
                  <a:pt x="985050" y="93421"/>
                </a:lnTo>
                <a:lnTo>
                  <a:pt x="986205" y="95427"/>
                </a:lnTo>
                <a:lnTo>
                  <a:pt x="986193" y="197142"/>
                </a:lnTo>
                <a:lnTo>
                  <a:pt x="985329" y="199161"/>
                </a:lnTo>
                <a:lnTo>
                  <a:pt x="984910" y="199161"/>
                </a:lnTo>
                <a:lnTo>
                  <a:pt x="962685" y="200596"/>
                </a:lnTo>
                <a:lnTo>
                  <a:pt x="962685" y="209486"/>
                </a:lnTo>
                <a:lnTo>
                  <a:pt x="984504" y="208534"/>
                </a:lnTo>
                <a:lnTo>
                  <a:pt x="991806" y="208292"/>
                </a:lnTo>
                <a:lnTo>
                  <a:pt x="1004481" y="208292"/>
                </a:lnTo>
                <a:lnTo>
                  <a:pt x="1011720" y="208534"/>
                </a:lnTo>
                <a:lnTo>
                  <a:pt x="1033653" y="209486"/>
                </a:lnTo>
                <a:lnTo>
                  <a:pt x="1033653" y="208292"/>
                </a:lnTo>
                <a:lnTo>
                  <a:pt x="1033653" y="200596"/>
                </a:lnTo>
                <a:lnTo>
                  <a:pt x="1011262" y="199161"/>
                </a:lnTo>
                <a:lnTo>
                  <a:pt x="1011047" y="199161"/>
                </a:lnTo>
                <a:lnTo>
                  <a:pt x="1010297" y="197434"/>
                </a:lnTo>
                <a:lnTo>
                  <a:pt x="1010183" y="118325"/>
                </a:lnTo>
                <a:lnTo>
                  <a:pt x="1046530" y="91363"/>
                </a:lnTo>
                <a:lnTo>
                  <a:pt x="1059573" y="93967"/>
                </a:lnTo>
                <a:lnTo>
                  <a:pt x="1069594" y="101333"/>
                </a:lnTo>
                <a:lnTo>
                  <a:pt x="1076020" y="112852"/>
                </a:lnTo>
                <a:lnTo>
                  <a:pt x="1078293" y="127876"/>
                </a:lnTo>
                <a:lnTo>
                  <a:pt x="1078280" y="209486"/>
                </a:lnTo>
                <a:lnTo>
                  <a:pt x="1094803" y="208292"/>
                </a:lnTo>
                <a:lnTo>
                  <a:pt x="1106043" y="208292"/>
                </a:lnTo>
                <a:lnTo>
                  <a:pt x="1125004" y="209486"/>
                </a:lnTo>
                <a:lnTo>
                  <a:pt x="1125004" y="208292"/>
                </a:lnTo>
                <a:lnTo>
                  <a:pt x="1125004" y="200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1579" y="4760556"/>
            <a:ext cx="98666" cy="9866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489845" y="4700333"/>
            <a:ext cx="1074762" cy="21457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650701" y="4730444"/>
            <a:ext cx="235089" cy="18444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4973002" y="4711687"/>
            <a:ext cx="667385" cy="278130"/>
            <a:chOff x="4973002" y="4711687"/>
            <a:chExt cx="667385" cy="278130"/>
          </a:xfrm>
        </p:grpSpPr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73002" y="4711687"/>
              <a:ext cx="241846" cy="19814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205704" y="4711687"/>
              <a:ext cx="59690" cy="278130"/>
            </a:xfrm>
            <a:custGeom>
              <a:avLst/>
              <a:gdLst/>
              <a:ahLst/>
              <a:cxnLst/>
              <a:rect l="l" t="t" r="r" b="b"/>
              <a:pathLst>
                <a:path w="59689" h="278129">
                  <a:moveTo>
                    <a:pt x="0" y="267220"/>
                  </a:moveTo>
                  <a:lnTo>
                    <a:pt x="3441" y="278130"/>
                  </a:lnTo>
                  <a:lnTo>
                    <a:pt x="14932" y="276297"/>
                  </a:lnTo>
                  <a:lnTo>
                    <a:pt x="24809" y="272314"/>
                  </a:lnTo>
                  <a:lnTo>
                    <a:pt x="30576" y="268084"/>
                  </a:lnTo>
                  <a:lnTo>
                    <a:pt x="6883" y="268084"/>
                  </a:lnTo>
                  <a:lnTo>
                    <a:pt x="0" y="267220"/>
                  </a:lnTo>
                  <a:close/>
                </a:path>
                <a:path w="59689" h="278129">
                  <a:moveTo>
                    <a:pt x="54483" y="62242"/>
                  </a:moveTo>
                  <a:lnTo>
                    <a:pt x="43457" y="66384"/>
                  </a:lnTo>
                  <a:lnTo>
                    <a:pt x="32326" y="69743"/>
                  </a:lnTo>
                  <a:lnTo>
                    <a:pt x="21087" y="72295"/>
                  </a:lnTo>
                  <a:lnTo>
                    <a:pt x="9740" y="74015"/>
                  </a:lnTo>
                  <a:lnTo>
                    <a:pt x="9740" y="82054"/>
                  </a:lnTo>
                  <a:lnTo>
                    <a:pt x="31838" y="82054"/>
                  </a:lnTo>
                  <a:lnTo>
                    <a:pt x="32981" y="84061"/>
                  </a:lnTo>
                  <a:lnTo>
                    <a:pt x="32888" y="202336"/>
                  </a:lnTo>
                  <a:lnTo>
                    <a:pt x="28261" y="248068"/>
                  </a:lnTo>
                  <a:lnTo>
                    <a:pt x="14630" y="268084"/>
                  </a:lnTo>
                  <a:lnTo>
                    <a:pt x="30576" y="268084"/>
                  </a:lnTo>
                  <a:lnTo>
                    <a:pt x="53239" y="233022"/>
                  </a:lnTo>
                  <a:lnTo>
                    <a:pt x="57073" y="202336"/>
                  </a:lnTo>
                  <a:lnTo>
                    <a:pt x="57061" y="63398"/>
                  </a:lnTo>
                  <a:lnTo>
                    <a:pt x="54483" y="62242"/>
                  </a:lnTo>
                  <a:close/>
                </a:path>
                <a:path w="59689" h="278129">
                  <a:moveTo>
                    <a:pt x="51904" y="0"/>
                  </a:moveTo>
                  <a:lnTo>
                    <a:pt x="35255" y="0"/>
                  </a:lnTo>
                  <a:lnTo>
                    <a:pt x="27520" y="7734"/>
                  </a:lnTo>
                  <a:lnTo>
                    <a:pt x="27520" y="24041"/>
                  </a:lnTo>
                  <a:lnTo>
                    <a:pt x="35255" y="31762"/>
                  </a:lnTo>
                  <a:lnTo>
                    <a:pt x="51904" y="31762"/>
                  </a:lnTo>
                  <a:lnTo>
                    <a:pt x="59359" y="24320"/>
                  </a:lnTo>
                  <a:lnTo>
                    <a:pt x="59359" y="7442"/>
                  </a:lnTo>
                  <a:lnTo>
                    <a:pt x="51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91950" y="4730445"/>
              <a:ext cx="348183" cy="184467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5728652" y="4700320"/>
            <a:ext cx="1134745" cy="289560"/>
            <a:chOff x="5728652" y="4700320"/>
            <a:chExt cx="1134745" cy="289560"/>
          </a:xfrm>
        </p:grpSpPr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728652" y="4705337"/>
              <a:ext cx="76568" cy="6861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829008" y="4700320"/>
              <a:ext cx="1034415" cy="289560"/>
            </a:xfrm>
            <a:custGeom>
              <a:avLst/>
              <a:gdLst/>
              <a:ahLst/>
              <a:cxnLst/>
              <a:rect l="l" t="t" r="r" b="b"/>
              <a:pathLst>
                <a:path w="1034415" h="289560">
                  <a:moveTo>
                    <a:pt x="103543" y="156946"/>
                  </a:moveTo>
                  <a:lnTo>
                    <a:pt x="69532" y="132359"/>
                  </a:lnTo>
                  <a:lnTo>
                    <a:pt x="53352" y="128841"/>
                  </a:lnTo>
                  <a:lnTo>
                    <a:pt x="38544" y="125056"/>
                  </a:lnTo>
                  <a:lnTo>
                    <a:pt x="28892" y="120230"/>
                  </a:lnTo>
                  <a:lnTo>
                    <a:pt x="23660" y="113779"/>
                  </a:lnTo>
                  <a:lnTo>
                    <a:pt x="22085" y="105092"/>
                  </a:lnTo>
                  <a:lnTo>
                    <a:pt x="23914" y="95465"/>
                  </a:lnTo>
                  <a:lnTo>
                    <a:pt x="29286" y="88366"/>
                  </a:lnTo>
                  <a:lnTo>
                    <a:pt x="37922" y="83997"/>
                  </a:lnTo>
                  <a:lnTo>
                    <a:pt x="49618" y="82499"/>
                  </a:lnTo>
                  <a:lnTo>
                    <a:pt x="63004" y="84328"/>
                  </a:lnTo>
                  <a:lnTo>
                    <a:pt x="73736" y="89357"/>
                  </a:lnTo>
                  <a:lnTo>
                    <a:pt x="80873" y="96977"/>
                  </a:lnTo>
                  <a:lnTo>
                    <a:pt x="83464" y="106540"/>
                  </a:lnTo>
                  <a:lnTo>
                    <a:pt x="83464" y="113284"/>
                  </a:lnTo>
                  <a:lnTo>
                    <a:pt x="91490" y="113284"/>
                  </a:lnTo>
                  <a:lnTo>
                    <a:pt x="91706" y="102425"/>
                  </a:lnTo>
                  <a:lnTo>
                    <a:pt x="91986" y="94132"/>
                  </a:lnTo>
                  <a:lnTo>
                    <a:pt x="92367" y="87287"/>
                  </a:lnTo>
                  <a:lnTo>
                    <a:pt x="92913" y="80784"/>
                  </a:lnTo>
                  <a:lnTo>
                    <a:pt x="82334" y="77482"/>
                  </a:lnTo>
                  <a:lnTo>
                    <a:pt x="72986" y="75247"/>
                  </a:lnTo>
                  <a:lnTo>
                    <a:pt x="64287" y="74002"/>
                  </a:lnTo>
                  <a:lnTo>
                    <a:pt x="55638" y="73596"/>
                  </a:lnTo>
                  <a:lnTo>
                    <a:pt x="33210" y="76504"/>
                  </a:lnTo>
                  <a:lnTo>
                    <a:pt x="16332" y="84823"/>
                  </a:lnTo>
                  <a:lnTo>
                    <a:pt x="5702" y="98031"/>
                  </a:lnTo>
                  <a:lnTo>
                    <a:pt x="2006" y="115570"/>
                  </a:lnTo>
                  <a:lnTo>
                    <a:pt x="3187" y="125234"/>
                  </a:lnTo>
                  <a:lnTo>
                    <a:pt x="38328" y="151269"/>
                  </a:lnTo>
                  <a:lnTo>
                    <a:pt x="63969" y="157822"/>
                  </a:lnTo>
                  <a:lnTo>
                    <a:pt x="72275" y="160616"/>
                  </a:lnTo>
                  <a:lnTo>
                    <a:pt x="77978" y="164757"/>
                  </a:lnTo>
                  <a:lnTo>
                    <a:pt x="81267" y="170434"/>
                  </a:lnTo>
                  <a:lnTo>
                    <a:pt x="82321" y="177774"/>
                  </a:lnTo>
                  <a:lnTo>
                    <a:pt x="79743" y="188531"/>
                  </a:lnTo>
                  <a:lnTo>
                    <a:pt x="72555" y="196951"/>
                  </a:lnTo>
                  <a:lnTo>
                    <a:pt x="61531" y="202438"/>
                  </a:lnTo>
                  <a:lnTo>
                    <a:pt x="47459" y="204393"/>
                  </a:lnTo>
                  <a:lnTo>
                    <a:pt x="32956" y="202552"/>
                  </a:lnTo>
                  <a:lnTo>
                    <a:pt x="21577" y="197396"/>
                  </a:lnTo>
                  <a:lnTo>
                    <a:pt x="14135" y="189458"/>
                  </a:lnTo>
                  <a:lnTo>
                    <a:pt x="11468" y="179311"/>
                  </a:lnTo>
                  <a:lnTo>
                    <a:pt x="11468" y="167195"/>
                  </a:lnTo>
                  <a:lnTo>
                    <a:pt x="2832" y="167220"/>
                  </a:lnTo>
                  <a:lnTo>
                    <a:pt x="2667" y="180365"/>
                  </a:lnTo>
                  <a:lnTo>
                    <a:pt x="2184" y="190588"/>
                  </a:lnTo>
                  <a:lnTo>
                    <a:pt x="1308" y="199224"/>
                  </a:lnTo>
                  <a:lnTo>
                    <a:pt x="0" y="207619"/>
                  </a:lnTo>
                  <a:lnTo>
                    <a:pt x="10579" y="210781"/>
                  </a:lnTo>
                  <a:lnTo>
                    <a:pt x="20294" y="212953"/>
                  </a:lnTo>
                  <a:lnTo>
                    <a:pt x="29679" y="214185"/>
                  </a:lnTo>
                  <a:lnTo>
                    <a:pt x="39293" y="214579"/>
                  </a:lnTo>
                  <a:lnTo>
                    <a:pt x="65176" y="210972"/>
                  </a:lnTo>
                  <a:lnTo>
                    <a:pt x="85496" y="200901"/>
                  </a:lnTo>
                  <a:lnTo>
                    <a:pt x="98780" y="185508"/>
                  </a:lnTo>
                  <a:lnTo>
                    <a:pt x="103543" y="165925"/>
                  </a:lnTo>
                  <a:lnTo>
                    <a:pt x="103543" y="156946"/>
                  </a:lnTo>
                  <a:close/>
                </a:path>
                <a:path w="1034415" h="289560">
                  <a:moveTo>
                    <a:pt x="191046" y="200634"/>
                  </a:moveTo>
                  <a:lnTo>
                    <a:pt x="177850" y="199758"/>
                  </a:lnTo>
                  <a:lnTo>
                    <a:pt x="168097" y="199186"/>
                  </a:lnTo>
                  <a:lnTo>
                    <a:pt x="167233" y="197192"/>
                  </a:lnTo>
                  <a:lnTo>
                    <a:pt x="167233" y="2336"/>
                  </a:lnTo>
                  <a:lnTo>
                    <a:pt x="164655" y="25"/>
                  </a:lnTo>
                  <a:lnTo>
                    <a:pt x="155524" y="3263"/>
                  </a:lnTo>
                  <a:lnTo>
                    <a:pt x="146037" y="5892"/>
                  </a:lnTo>
                  <a:lnTo>
                    <a:pt x="134683" y="8242"/>
                  </a:lnTo>
                  <a:lnTo>
                    <a:pt x="119900" y="10655"/>
                  </a:lnTo>
                  <a:lnTo>
                    <a:pt x="119926" y="18681"/>
                  </a:lnTo>
                  <a:lnTo>
                    <a:pt x="141147" y="18681"/>
                  </a:lnTo>
                  <a:lnTo>
                    <a:pt x="143154" y="21844"/>
                  </a:lnTo>
                  <a:lnTo>
                    <a:pt x="143154" y="197167"/>
                  </a:lnTo>
                  <a:lnTo>
                    <a:pt x="142290" y="199186"/>
                  </a:lnTo>
                  <a:lnTo>
                    <a:pt x="132537" y="199758"/>
                  </a:lnTo>
                  <a:lnTo>
                    <a:pt x="119341" y="200634"/>
                  </a:lnTo>
                  <a:lnTo>
                    <a:pt x="119341" y="209524"/>
                  </a:lnTo>
                  <a:lnTo>
                    <a:pt x="136029" y="208788"/>
                  </a:lnTo>
                  <a:lnTo>
                    <a:pt x="145326" y="208407"/>
                  </a:lnTo>
                  <a:lnTo>
                    <a:pt x="150596" y="208267"/>
                  </a:lnTo>
                  <a:lnTo>
                    <a:pt x="155194" y="208254"/>
                  </a:lnTo>
                  <a:lnTo>
                    <a:pt x="159778" y="208267"/>
                  </a:lnTo>
                  <a:lnTo>
                    <a:pt x="165036" y="208407"/>
                  </a:lnTo>
                  <a:lnTo>
                    <a:pt x="174345" y="208788"/>
                  </a:lnTo>
                  <a:lnTo>
                    <a:pt x="191046" y="209524"/>
                  </a:lnTo>
                  <a:lnTo>
                    <a:pt x="191046" y="200634"/>
                  </a:lnTo>
                  <a:close/>
                </a:path>
                <a:path w="1034415" h="289560">
                  <a:moveTo>
                    <a:pt x="253644" y="19380"/>
                  </a:moveTo>
                  <a:lnTo>
                    <a:pt x="245897" y="11366"/>
                  </a:lnTo>
                  <a:lnTo>
                    <a:pt x="229273" y="11366"/>
                  </a:lnTo>
                  <a:lnTo>
                    <a:pt x="221818" y="18808"/>
                  </a:lnTo>
                  <a:lnTo>
                    <a:pt x="221818" y="35699"/>
                  </a:lnTo>
                  <a:lnTo>
                    <a:pt x="229273" y="43129"/>
                  </a:lnTo>
                  <a:lnTo>
                    <a:pt x="245910" y="43129"/>
                  </a:lnTo>
                  <a:lnTo>
                    <a:pt x="253619" y="35699"/>
                  </a:lnTo>
                  <a:lnTo>
                    <a:pt x="253644" y="19380"/>
                  </a:lnTo>
                  <a:close/>
                </a:path>
                <a:path w="1034415" h="289560">
                  <a:moveTo>
                    <a:pt x="274878" y="200621"/>
                  </a:moveTo>
                  <a:lnTo>
                    <a:pt x="251929" y="199186"/>
                  </a:lnTo>
                  <a:lnTo>
                    <a:pt x="251066" y="197167"/>
                  </a:lnTo>
                  <a:lnTo>
                    <a:pt x="251066" y="74777"/>
                  </a:lnTo>
                  <a:lnTo>
                    <a:pt x="248488" y="73609"/>
                  </a:lnTo>
                  <a:lnTo>
                    <a:pt x="237451" y="77762"/>
                  </a:lnTo>
                  <a:lnTo>
                    <a:pt x="226326" y="81127"/>
                  </a:lnTo>
                  <a:lnTo>
                    <a:pt x="215087" y="83693"/>
                  </a:lnTo>
                  <a:lnTo>
                    <a:pt x="203746" y="85407"/>
                  </a:lnTo>
                  <a:lnTo>
                    <a:pt x="203746" y="93459"/>
                  </a:lnTo>
                  <a:lnTo>
                    <a:pt x="225831" y="93459"/>
                  </a:lnTo>
                  <a:lnTo>
                    <a:pt x="226987" y="95465"/>
                  </a:lnTo>
                  <a:lnTo>
                    <a:pt x="226987" y="197167"/>
                  </a:lnTo>
                  <a:lnTo>
                    <a:pt x="226110" y="199186"/>
                  </a:lnTo>
                  <a:lnTo>
                    <a:pt x="225907" y="199186"/>
                  </a:lnTo>
                  <a:lnTo>
                    <a:pt x="203174" y="200621"/>
                  </a:lnTo>
                  <a:lnTo>
                    <a:pt x="203174" y="209511"/>
                  </a:lnTo>
                  <a:lnTo>
                    <a:pt x="229158" y="208407"/>
                  </a:lnTo>
                  <a:lnTo>
                    <a:pt x="234429" y="208267"/>
                  </a:lnTo>
                  <a:lnTo>
                    <a:pt x="243611" y="208267"/>
                  </a:lnTo>
                  <a:lnTo>
                    <a:pt x="248869" y="208407"/>
                  </a:lnTo>
                  <a:lnTo>
                    <a:pt x="274878" y="209511"/>
                  </a:lnTo>
                  <a:lnTo>
                    <a:pt x="274878" y="208267"/>
                  </a:lnTo>
                  <a:lnTo>
                    <a:pt x="274878" y="200621"/>
                  </a:lnTo>
                  <a:close/>
                </a:path>
                <a:path w="1034415" h="289560">
                  <a:moveTo>
                    <a:pt x="435711" y="87960"/>
                  </a:moveTo>
                  <a:lnTo>
                    <a:pt x="434936" y="85661"/>
                  </a:lnTo>
                  <a:lnTo>
                    <a:pt x="434568" y="84518"/>
                  </a:lnTo>
                  <a:lnTo>
                    <a:pt x="393839" y="85661"/>
                  </a:lnTo>
                  <a:lnTo>
                    <a:pt x="391096" y="83769"/>
                  </a:lnTo>
                  <a:lnTo>
                    <a:pt x="385864" y="80162"/>
                  </a:lnTo>
                  <a:lnTo>
                    <a:pt x="381228" y="78066"/>
                  </a:lnTo>
                  <a:lnTo>
                    <a:pt x="381228" y="123710"/>
                  </a:lnTo>
                  <a:lnTo>
                    <a:pt x="379069" y="136359"/>
                  </a:lnTo>
                  <a:lnTo>
                    <a:pt x="373011" y="146202"/>
                  </a:lnTo>
                  <a:lnTo>
                    <a:pt x="363677" y="152603"/>
                  </a:lnTo>
                  <a:lnTo>
                    <a:pt x="351688" y="154876"/>
                  </a:lnTo>
                  <a:lnTo>
                    <a:pt x="338556" y="152234"/>
                  </a:lnTo>
                  <a:lnTo>
                    <a:pt x="328422" y="144792"/>
                  </a:lnTo>
                  <a:lnTo>
                    <a:pt x="321881" y="133248"/>
                  </a:lnTo>
                  <a:lnTo>
                    <a:pt x="319570" y="118325"/>
                  </a:lnTo>
                  <a:lnTo>
                    <a:pt x="321513" y="103733"/>
                  </a:lnTo>
                  <a:lnTo>
                    <a:pt x="327164" y="92875"/>
                  </a:lnTo>
                  <a:lnTo>
                    <a:pt x="336257" y="86106"/>
                  </a:lnTo>
                  <a:lnTo>
                    <a:pt x="348526" y="83781"/>
                  </a:lnTo>
                  <a:lnTo>
                    <a:pt x="361861" y="86626"/>
                  </a:lnTo>
                  <a:lnTo>
                    <a:pt x="372186" y="94716"/>
                  </a:lnTo>
                  <a:lnTo>
                    <a:pt x="378853" y="107315"/>
                  </a:lnTo>
                  <a:lnTo>
                    <a:pt x="381228" y="123710"/>
                  </a:lnTo>
                  <a:lnTo>
                    <a:pt x="381228" y="78066"/>
                  </a:lnTo>
                  <a:lnTo>
                    <a:pt x="377786" y="76492"/>
                  </a:lnTo>
                  <a:lnTo>
                    <a:pt x="377926" y="76492"/>
                  </a:lnTo>
                  <a:lnTo>
                    <a:pt x="369011" y="74345"/>
                  </a:lnTo>
                  <a:lnTo>
                    <a:pt x="369658" y="74345"/>
                  </a:lnTo>
                  <a:lnTo>
                    <a:pt x="358851" y="73609"/>
                  </a:lnTo>
                  <a:lnTo>
                    <a:pt x="349084" y="74345"/>
                  </a:lnTo>
                  <a:lnTo>
                    <a:pt x="309257" y="92303"/>
                  </a:lnTo>
                  <a:lnTo>
                    <a:pt x="295554" y="125907"/>
                  </a:lnTo>
                  <a:lnTo>
                    <a:pt x="297853" y="139903"/>
                  </a:lnTo>
                  <a:lnTo>
                    <a:pt x="304584" y="151282"/>
                  </a:lnTo>
                  <a:lnTo>
                    <a:pt x="304711" y="151485"/>
                  </a:lnTo>
                  <a:lnTo>
                    <a:pt x="315544" y="159537"/>
                  </a:lnTo>
                  <a:lnTo>
                    <a:pt x="329882" y="163474"/>
                  </a:lnTo>
                  <a:lnTo>
                    <a:pt x="307225" y="180987"/>
                  </a:lnTo>
                  <a:lnTo>
                    <a:pt x="304355" y="185293"/>
                  </a:lnTo>
                  <a:lnTo>
                    <a:pt x="302920" y="189026"/>
                  </a:lnTo>
                  <a:lnTo>
                    <a:pt x="302920" y="201371"/>
                  </a:lnTo>
                  <a:lnTo>
                    <a:pt x="308089" y="205968"/>
                  </a:lnTo>
                  <a:lnTo>
                    <a:pt x="321856" y="209981"/>
                  </a:lnTo>
                  <a:lnTo>
                    <a:pt x="296900" y="223469"/>
                  </a:lnTo>
                  <a:lnTo>
                    <a:pt x="292887" y="225767"/>
                  </a:lnTo>
                  <a:lnTo>
                    <a:pt x="288874" y="236385"/>
                  </a:lnTo>
                  <a:lnTo>
                    <a:pt x="288874" y="245287"/>
                  </a:lnTo>
                  <a:lnTo>
                    <a:pt x="293420" y="263220"/>
                  </a:lnTo>
                  <a:lnTo>
                    <a:pt x="306184" y="277190"/>
                  </a:lnTo>
                  <a:lnTo>
                    <a:pt x="325767" y="286270"/>
                  </a:lnTo>
                  <a:lnTo>
                    <a:pt x="350824" y="289496"/>
                  </a:lnTo>
                  <a:lnTo>
                    <a:pt x="381190" y="284670"/>
                  </a:lnTo>
                  <a:lnTo>
                    <a:pt x="388708" y="280606"/>
                  </a:lnTo>
                  <a:lnTo>
                    <a:pt x="405777" y="271411"/>
                  </a:lnTo>
                  <a:lnTo>
                    <a:pt x="422236" y="251548"/>
                  </a:lnTo>
                  <a:lnTo>
                    <a:pt x="428256" y="226910"/>
                  </a:lnTo>
                  <a:lnTo>
                    <a:pt x="425932" y="213512"/>
                  </a:lnTo>
                  <a:lnTo>
                    <a:pt x="425907" y="213385"/>
                  </a:lnTo>
                  <a:lnTo>
                    <a:pt x="425780" y="212661"/>
                  </a:lnTo>
                  <a:lnTo>
                    <a:pt x="425488" y="212178"/>
                  </a:lnTo>
                  <a:lnTo>
                    <a:pt x="418858" y="201536"/>
                  </a:lnTo>
                  <a:lnTo>
                    <a:pt x="408165" y="194310"/>
                  </a:lnTo>
                  <a:lnTo>
                    <a:pt x="405612" y="193840"/>
                  </a:lnTo>
                  <a:lnTo>
                    <a:pt x="405612" y="237401"/>
                  </a:lnTo>
                  <a:lnTo>
                    <a:pt x="401574" y="254609"/>
                  </a:lnTo>
                  <a:lnTo>
                    <a:pt x="390423" y="268300"/>
                  </a:lnTo>
                  <a:lnTo>
                    <a:pt x="373608" y="277342"/>
                  </a:lnTo>
                  <a:lnTo>
                    <a:pt x="352552" y="280606"/>
                  </a:lnTo>
                  <a:lnTo>
                    <a:pt x="335343" y="277977"/>
                  </a:lnTo>
                  <a:lnTo>
                    <a:pt x="321945" y="270598"/>
                  </a:lnTo>
                  <a:lnTo>
                    <a:pt x="313258" y="259219"/>
                  </a:lnTo>
                  <a:lnTo>
                    <a:pt x="310172" y="244602"/>
                  </a:lnTo>
                  <a:lnTo>
                    <a:pt x="311518" y="235191"/>
                  </a:lnTo>
                  <a:lnTo>
                    <a:pt x="339559" y="212661"/>
                  </a:lnTo>
                  <a:lnTo>
                    <a:pt x="339229" y="212661"/>
                  </a:lnTo>
                  <a:lnTo>
                    <a:pt x="348932" y="212178"/>
                  </a:lnTo>
                  <a:lnTo>
                    <a:pt x="363715" y="212178"/>
                  </a:lnTo>
                  <a:lnTo>
                    <a:pt x="382358" y="213385"/>
                  </a:lnTo>
                  <a:lnTo>
                    <a:pt x="395897" y="217716"/>
                  </a:lnTo>
                  <a:lnTo>
                    <a:pt x="403339" y="225552"/>
                  </a:lnTo>
                  <a:lnTo>
                    <a:pt x="405612" y="237401"/>
                  </a:lnTo>
                  <a:lnTo>
                    <a:pt x="405612" y="193840"/>
                  </a:lnTo>
                  <a:lnTo>
                    <a:pt x="394411" y="191719"/>
                  </a:lnTo>
                  <a:lnTo>
                    <a:pt x="333616" y="191719"/>
                  </a:lnTo>
                  <a:lnTo>
                    <a:pt x="326732" y="188341"/>
                  </a:lnTo>
                  <a:lnTo>
                    <a:pt x="326732" y="177050"/>
                  </a:lnTo>
                  <a:lnTo>
                    <a:pt x="329031" y="173951"/>
                  </a:lnTo>
                  <a:lnTo>
                    <a:pt x="336486" y="167741"/>
                  </a:lnTo>
                  <a:lnTo>
                    <a:pt x="338213" y="166331"/>
                  </a:lnTo>
                  <a:lnTo>
                    <a:pt x="339928" y="164630"/>
                  </a:lnTo>
                  <a:lnTo>
                    <a:pt x="342798" y="164833"/>
                  </a:lnTo>
                  <a:lnTo>
                    <a:pt x="344512" y="165036"/>
                  </a:lnTo>
                  <a:lnTo>
                    <a:pt x="346811" y="165036"/>
                  </a:lnTo>
                  <a:lnTo>
                    <a:pt x="350824" y="164630"/>
                  </a:lnTo>
                  <a:lnTo>
                    <a:pt x="356489" y="164058"/>
                  </a:lnTo>
                  <a:lnTo>
                    <a:pt x="366661" y="161277"/>
                  </a:lnTo>
                  <a:lnTo>
                    <a:pt x="376732" y="156946"/>
                  </a:lnTo>
                  <a:lnTo>
                    <a:pt x="380149" y="154876"/>
                  </a:lnTo>
                  <a:lnTo>
                    <a:pt x="386105" y="151282"/>
                  </a:lnTo>
                  <a:lnTo>
                    <a:pt x="394550" y="143789"/>
                  </a:lnTo>
                  <a:lnTo>
                    <a:pt x="400545" y="135382"/>
                  </a:lnTo>
                  <a:lnTo>
                    <a:pt x="404126" y="125907"/>
                  </a:lnTo>
                  <a:lnTo>
                    <a:pt x="405320" y="115176"/>
                  </a:lnTo>
                  <a:lnTo>
                    <a:pt x="405320" y="109448"/>
                  </a:lnTo>
                  <a:lnTo>
                    <a:pt x="404456" y="105714"/>
                  </a:lnTo>
                  <a:lnTo>
                    <a:pt x="402170" y="99707"/>
                  </a:lnTo>
                  <a:lnTo>
                    <a:pt x="428548" y="99707"/>
                  </a:lnTo>
                  <a:lnTo>
                    <a:pt x="435711" y="87960"/>
                  </a:lnTo>
                  <a:close/>
                </a:path>
                <a:path w="1034415" h="289560">
                  <a:moveTo>
                    <a:pt x="603758" y="200621"/>
                  </a:moveTo>
                  <a:lnTo>
                    <a:pt x="591997" y="199758"/>
                  </a:lnTo>
                  <a:lnTo>
                    <a:pt x="582244" y="199186"/>
                  </a:lnTo>
                  <a:lnTo>
                    <a:pt x="581380" y="197459"/>
                  </a:lnTo>
                  <a:lnTo>
                    <a:pt x="581380" y="123621"/>
                  </a:lnTo>
                  <a:lnTo>
                    <a:pt x="578408" y="101625"/>
                  </a:lnTo>
                  <a:lnTo>
                    <a:pt x="572554" y="91401"/>
                  </a:lnTo>
                  <a:lnTo>
                    <a:pt x="569468" y="86017"/>
                  </a:lnTo>
                  <a:lnTo>
                    <a:pt x="554520" y="76708"/>
                  </a:lnTo>
                  <a:lnTo>
                    <a:pt x="533488" y="73609"/>
                  </a:lnTo>
                  <a:lnTo>
                    <a:pt x="522871" y="73609"/>
                  </a:lnTo>
                  <a:lnTo>
                    <a:pt x="516851" y="75628"/>
                  </a:lnTo>
                  <a:lnTo>
                    <a:pt x="510832" y="80810"/>
                  </a:lnTo>
                  <a:lnTo>
                    <a:pt x="489038" y="99809"/>
                  </a:lnTo>
                  <a:lnTo>
                    <a:pt x="489038" y="2286"/>
                  </a:lnTo>
                  <a:lnTo>
                    <a:pt x="486460" y="0"/>
                  </a:lnTo>
                  <a:lnTo>
                    <a:pt x="477329" y="3251"/>
                  </a:lnTo>
                  <a:lnTo>
                    <a:pt x="467842" y="5880"/>
                  </a:lnTo>
                  <a:lnTo>
                    <a:pt x="456488" y="8229"/>
                  </a:lnTo>
                  <a:lnTo>
                    <a:pt x="441718" y="10642"/>
                  </a:lnTo>
                  <a:lnTo>
                    <a:pt x="441718" y="18681"/>
                  </a:lnTo>
                  <a:lnTo>
                    <a:pt x="462940" y="18681"/>
                  </a:lnTo>
                  <a:lnTo>
                    <a:pt x="464947" y="21844"/>
                  </a:lnTo>
                  <a:lnTo>
                    <a:pt x="464820" y="197459"/>
                  </a:lnTo>
                  <a:lnTo>
                    <a:pt x="464083" y="199186"/>
                  </a:lnTo>
                  <a:lnTo>
                    <a:pt x="441426" y="200621"/>
                  </a:lnTo>
                  <a:lnTo>
                    <a:pt x="441426" y="209511"/>
                  </a:lnTo>
                  <a:lnTo>
                    <a:pt x="463245" y="208572"/>
                  </a:lnTo>
                  <a:lnTo>
                    <a:pt x="470547" y="208330"/>
                  </a:lnTo>
                  <a:lnTo>
                    <a:pt x="483222" y="208330"/>
                  </a:lnTo>
                  <a:lnTo>
                    <a:pt x="490461" y="208572"/>
                  </a:lnTo>
                  <a:lnTo>
                    <a:pt x="512394" y="209511"/>
                  </a:lnTo>
                  <a:lnTo>
                    <a:pt x="512394" y="208330"/>
                  </a:lnTo>
                  <a:lnTo>
                    <a:pt x="512394" y="200621"/>
                  </a:lnTo>
                  <a:lnTo>
                    <a:pt x="489788" y="199186"/>
                  </a:lnTo>
                  <a:lnTo>
                    <a:pt x="489038" y="197459"/>
                  </a:lnTo>
                  <a:lnTo>
                    <a:pt x="488924" y="118364"/>
                  </a:lnTo>
                  <a:lnTo>
                    <a:pt x="525272" y="91401"/>
                  </a:lnTo>
                  <a:lnTo>
                    <a:pt x="538314" y="94005"/>
                  </a:lnTo>
                  <a:lnTo>
                    <a:pt x="548335" y="101371"/>
                  </a:lnTo>
                  <a:lnTo>
                    <a:pt x="554761" y="112890"/>
                  </a:lnTo>
                  <a:lnTo>
                    <a:pt x="557034" y="127914"/>
                  </a:lnTo>
                  <a:lnTo>
                    <a:pt x="557034" y="209511"/>
                  </a:lnTo>
                  <a:lnTo>
                    <a:pt x="573379" y="208330"/>
                  </a:lnTo>
                  <a:lnTo>
                    <a:pt x="585000" y="208330"/>
                  </a:lnTo>
                  <a:lnTo>
                    <a:pt x="603758" y="209511"/>
                  </a:lnTo>
                  <a:lnTo>
                    <a:pt x="603758" y="208330"/>
                  </a:lnTo>
                  <a:lnTo>
                    <a:pt x="603758" y="200621"/>
                  </a:lnTo>
                  <a:close/>
                </a:path>
                <a:path w="1034415" h="289560">
                  <a:moveTo>
                    <a:pt x="697585" y="83426"/>
                  </a:moveTo>
                  <a:lnTo>
                    <a:pt x="658279" y="85153"/>
                  </a:lnTo>
                  <a:lnTo>
                    <a:pt x="658279" y="74206"/>
                  </a:lnTo>
                  <a:lnTo>
                    <a:pt x="658456" y="65316"/>
                  </a:lnTo>
                  <a:lnTo>
                    <a:pt x="659003" y="56146"/>
                  </a:lnTo>
                  <a:lnTo>
                    <a:pt x="659980" y="45783"/>
                  </a:lnTo>
                  <a:lnTo>
                    <a:pt x="661441" y="33312"/>
                  </a:lnTo>
                  <a:lnTo>
                    <a:pt x="657999" y="30137"/>
                  </a:lnTo>
                  <a:lnTo>
                    <a:pt x="652526" y="33261"/>
                  </a:lnTo>
                  <a:lnTo>
                    <a:pt x="646557" y="36144"/>
                  </a:lnTo>
                  <a:lnTo>
                    <a:pt x="640207" y="38760"/>
                  </a:lnTo>
                  <a:lnTo>
                    <a:pt x="633615" y="41071"/>
                  </a:lnTo>
                  <a:lnTo>
                    <a:pt x="634466" y="49695"/>
                  </a:lnTo>
                  <a:lnTo>
                    <a:pt x="634758" y="55156"/>
                  </a:lnTo>
                  <a:lnTo>
                    <a:pt x="634758" y="83883"/>
                  </a:lnTo>
                  <a:lnTo>
                    <a:pt x="612394" y="93954"/>
                  </a:lnTo>
                  <a:lnTo>
                    <a:pt x="612394" y="99987"/>
                  </a:lnTo>
                  <a:lnTo>
                    <a:pt x="634187" y="98831"/>
                  </a:lnTo>
                  <a:lnTo>
                    <a:pt x="634187" y="181584"/>
                  </a:lnTo>
                  <a:lnTo>
                    <a:pt x="636003" y="195326"/>
                  </a:lnTo>
                  <a:lnTo>
                    <a:pt x="641667" y="204800"/>
                  </a:lnTo>
                  <a:lnTo>
                    <a:pt x="651484" y="210286"/>
                  </a:lnTo>
                  <a:lnTo>
                    <a:pt x="665734" y="212064"/>
                  </a:lnTo>
                  <a:lnTo>
                    <a:pt x="672338" y="212064"/>
                  </a:lnTo>
                  <a:lnTo>
                    <a:pt x="679208" y="210591"/>
                  </a:lnTo>
                  <a:lnTo>
                    <a:pt x="680923" y="208572"/>
                  </a:lnTo>
                  <a:lnTo>
                    <a:pt x="694702" y="193116"/>
                  </a:lnTo>
                  <a:lnTo>
                    <a:pt x="690981" y="188163"/>
                  </a:lnTo>
                  <a:lnTo>
                    <a:pt x="683806" y="192659"/>
                  </a:lnTo>
                  <a:lnTo>
                    <a:pt x="679500" y="194284"/>
                  </a:lnTo>
                  <a:lnTo>
                    <a:pt x="662876" y="194284"/>
                  </a:lnTo>
                  <a:lnTo>
                    <a:pt x="658279" y="188518"/>
                  </a:lnTo>
                  <a:lnTo>
                    <a:pt x="658279" y="98971"/>
                  </a:lnTo>
                  <a:lnTo>
                    <a:pt x="695007" y="98971"/>
                  </a:lnTo>
                  <a:lnTo>
                    <a:pt x="697585" y="83426"/>
                  </a:lnTo>
                  <a:close/>
                </a:path>
                <a:path w="1034415" h="289560">
                  <a:moveTo>
                    <a:pt x="777786" y="200634"/>
                  </a:moveTo>
                  <a:lnTo>
                    <a:pt x="764590" y="199758"/>
                  </a:lnTo>
                  <a:lnTo>
                    <a:pt x="754837" y="199186"/>
                  </a:lnTo>
                  <a:lnTo>
                    <a:pt x="753973" y="197192"/>
                  </a:lnTo>
                  <a:lnTo>
                    <a:pt x="753973" y="2336"/>
                  </a:lnTo>
                  <a:lnTo>
                    <a:pt x="751395" y="25"/>
                  </a:lnTo>
                  <a:lnTo>
                    <a:pt x="742264" y="3263"/>
                  </a:lnTo>
                  <a:lnTo>
                    <a:pt x="732777" y="5892"/>
                  </a:lnTo>
                  <a:lnTo>
                    <a:pt x="721423" y="8242"/>
                  </a:lnTo>
                  <a:lnTo>
                    <a:pt x="706640" y="10655"/>
                  </a:lnTo>
                  <a:lnTo>
                    <a:pt x="706666" y="18681"/>
                  </a:lnTo>
                  <a:lnTo>
                    <a:pt x="727887" y="18681"/>
                  </a:lnTo>
                  <a:lnTo>
                    <a:pt x="729894" y="21844"/>
                  </a:lnTo>
                  <a:lnTo>
                    <a:pt x="729894" y="197167"/>
                  </a:lnTo>
                  <a:lnTo>
                    <a:pt x="729030" y="199186"/>
                  </a:lnTo>
                  <a:lnTo>
                    <a:pt x="719277" y="199758"/>
                  </a:lnTo>
                  <a:lnTo>
                    <a:pt x="706081" y="200634"/>
                  </a:lnTo>
                  <a:lnTo>
                    <a:pt x="706081" y="209524"/>
                  </a:lnTo>
                  <a:lnTo>
                    <a:pt x="722769" y="208788"/>
                  </a:lnTo>
                  <a:lnTo>
                    <a:pt x="732066" y="208407"/>
                  </a:lnTo>
                  <a:lnTo>
                    <a:pt x="737336" y="208267"/>
                  </a:lnTo>
                  <a:lnTo>
                    <a:pt x="741934" y="208254"/>
                  </a:lnTo>
                  <a:lnTo>
                    <a:pt x="746518" y="208267"/>
                  </a:lnTo>
                  <a:lnTo>
                    <a:pt x="751776" y="208407"/>
                  </a:lnTo>
                  <a:lnTo>
                    <a:pt x="761085" y="208788"/>
                  </a:lnTo>
                  <a:lnTo>
                    <a:pt x="777773" y="209524"/>
                  </a:lnTo>
                  <a:lnTo>
                    <a:pt x="777786" y="200634"/>
                  </a:lnTo>
                  <a:close/>
                </a:path>
                <a:path w="1034415" h="289560">
                  <a:moveTo>
                    <a:pt x="939876" y="76593"/>
                  </a:moveTo>
                  <a:lnTo>
                    <a:pt x="919467" y="77381"/>
                  </a:lnTo>
                  <a:lnTo>
                    <a:pt x="915631" y="77470"/>
                  </a:lnTo>
                  <a:lnTo>
                    <a:pt x="912634" y="77495"/>
                  </a:lnTo>
                  <a:lnTo>
                    <a:pt x="909624" y="77470"/>
                  </a:lnTo>
                  <a:lnTo>
                    <a:pt x="905789" y="77381"/>
                  </a:lnTo>
                  <a:lnTo>
                    <a:pt x="885393" y="76593"/>
                  </a:lnTo>
                  <a:lnTo>
                    <a:pt x="885393" y="84670"/>
                  </a:lnTo>
                  <a:lnTo>
                    <a:pt x="892848" y="85242"/>
                  </a:lnTo>
                  <a:lnTo>
                    <a:pt x="900874" y="85813"/>
                  </a:lnTo>
                  <a:lnTo>
                    <a:pt x="904887" y="88404"/>
                  </a:lnTo>
                  <a:lnTo>
                    <a:pt x="904887" y="94437"/>
                  </a:lnTo>
                  <a:lnTo>
                    <a:pt x="904316" y="97028"/>
                  </a:lnTo>
                  <a:lnTo>
                    <a:pt x="869061" y="183730"/>
                  </a:lnTo>
                  <a:lnTo>
                    <a:pt x="864831" y="176174"/>
                  </a:lnTo>
                  <a:lnTo>
                    <a:pt x="836079" y="103898"/>
                  </a:lnTo>
                  <a:lnTo>
                    <a:pt x="833208" y="94716"/>
                  </a:lnTo>
                  <a:lnTo>
                    <a:pt x="833208" y="87807"/>
                  </a:lnTo>
                  <a:lnTo>
                    <a:pt x="836358" y="85509"/>
                  </a:lnTo>
                  <a:lnTo>
                    <a:pt x="842962" y="85229"/>
                  </a:lnTo>
                  <a:lnTo>
                    <a:pt x="853859" y="84658"/>
                  </a:lnTo>
                  <a:lnTo>
                    <a:pt x="853859" y="76581"/>
                  </a:lnTo>
                  <a:lnTo>
                    <a:pt x="828827" y="77368"/>
                  </a:lnTo>
                  <a:lnTo>
                    <a:pt x="824166" y="77457"/>
                  </a:lnTo>
                  <a:lnTo>
                    <a:pt x="820572" y="77470"/>
                  </a:lnTo>
                  <a:lnTo>
                    <a:pt x="816991" y="77457"/>
                  </a:lnTo>
                  <a:lnTo>
                    <a:pt x="812330" y="77368"/>
                  </a:lnTo>
                  <a:lnTo>
                    <a:pt x="787298" y="76581"/>
                  </a:lnTo>
                  <a:lnTo>
                    <a:pt x="787311" y="84658"/>
                  </a:lnTo>
                  <a:lnTo>
                    <a:pt x="838644" y="174536"/>
                  </a:lnTo>
                  <a:lnTo>
                    <a:pt x="854710" y="215315"/>
                  </a:lnTo>
                  <a:lnTo>
                    <a:pt x="848106" y="232829"/>
                  </a:lnTo>
                  <a:lnTo>
                    <a:pt x="840867" y="248881"/>
                  </a:lnTo>
                  <a:lnTo>
                    <a:pt x="833107" y="260692"/>
                  </a:lnTo>
                  <a:lnTo>
                    <a:pt x="825030" y="267970"/>
                  </a:lnTo>
                  <a:lnTo>
                    <a:pt x="816851" y="270446"/>
                  </a:lnTo>
                  <a:lnTo>
                    <a:pt x="812266" y="270446"/>
                  </a:lnTo>
                  <a:lnTo>
                    <a:pt x="807097" y="268058"/>
                  </a:lnTo>
                  <a:lnTo>
                    <a:pt x="802208" y="263588"/>
                  </a:lnTo>
                  <a:lnTo>
                    <a:pt x="798487" y="263588"/>
                  </a:lnTo>
                  <a:lnTo>
                    <a:pt x="791603" y="285191"/>
                  </a:lnTo>
                  <a:lnTo>
                    <a:pt x="797052" y="288074"/>
                  </a:lnTo>
                  <a:lnTo>
                    <a:pt x="801624" y="289509"/>
                  </a:lnTo>
                  <a:lnTo>
                    <a:pt x="807097" y="289509"/>
                  </a:lnTo>
                  <a:lnTo>
                    <a:pt x="820293" y="287515"/>
                  </a:lnTo>
                  <a:lnTo>
                    <a:pt x="831430" y="281228"/>
                  </a:lnTo>
                  <a:lnTo>
                    <a:pt x="841006" y="270268"/>
                  </a:lnTo>
                  <a:lnTo>
                    <a:pt x="849528" y="254215"/>
                  </a:lnTo>
                  <a:lnTo>
                    <a:pt x="907757" y="119926"/>
                  </a:lnTo>
                  <a:lnTo>
                    <a:pt x="915352" y="103606"/>
                  </a:lnTo>
                  <a:lnTo>
                    <a:pt x="921410" y="93103"/>
                  </a:lnTo>
                  <a:lnTo>
                    <a:pt x="926668" y="87325"/>
                  </a:lnTo>
                  <a:lnTo>
                    <a:pt x="931837" y="85204"/>
                  </a:lnTo>
                  <a:lnTo>
                    <a:pt x="939876" y="84632"/>
                  </a:lnTo>
                  <a:lnTo>
                    <a:pt x="939876" y="76593"/>
                  </a:lnTo>
                  <a:close/>
                </a:path>
                <a:path w="1034415" h="289560">
                  <a:moveTo>
                    <a:pt x="982218" y="10756"/>
                  </a:moveTo>
                  <a:lnTo>
                    <a:pt x="975906" y="5029"/>
                  </a:lnTo>
                  <a:lnTo>
                    <a:pt x="963866" y="5029"/>
                  </a:lnTo>
                  <a:lnTo>
                    <a:pt x="957554" y="10756"/>
                  </a:lnTo>
                  <a:lnTo>
                    <a:pt x="957554" y="17614"/>
                  </a:lnTo>
                  <a:lnTo>
                    <a:pt x="967016" y="73634"/>
                  </a:lnTo>
                  <a:lnTo>
                    <a:pt x="972743" y="73634"/>
                  </a:lnTo>
                  <a:lnTo>
                    <a:pt x="981925" y="17614"/>
                  </a:lnTo>
                  <a:lnTo>
                    <a:pt x="982218" y="17043"/>
                  </a:lnTo>
                  <a:lnTo>
                    <a:pt x="982218" y="10756"/>
                  </a:lnTo>
                  <a:close/>
                </a:path>
                <a:path w="1034415" h="289560">
                  <a:moveTo>
                    <a:pt x="1034122" y="10744"/>
                  </a:moveTo>
                  <a:lnTo>
                    <a:pt x="1027823" y="5016"/>
                  </a:lnTo>
                  <a:lnTo>
                    <a:pt x="1015492" y="5016"/>
                  </a:lnTo>
                  <a:lnTo>
                    <a:pt x="1009459" y="10464"/>
                  </a:lnTo>
                  <a:lnTo>
                    <a:pt x="1009459" y="17614"/>
                  </a:lnTo>
                  <a:lnTo>
                    <a:pt x="1018921" y="73634"/>
                  </a:lnTo>
                  <a:lnTo>
                    <a:pt x="1024661" y="73634"/>
                  </a:lnTo>
                  <a:lnTo>
                    <a:pt x="1033843" y="17614"/>
                  </a:lnTo>
                  <a:lnTo>
                    <a:pt x="1034122" y="17043"/>
                  </a:lnTo>
                  <a:lnTo>
                    <a:pt x="1034122" y="1074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6" name="object 6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55472" y="4700270"/>
            <a:ext cx="1196886" cy="214642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1786648" y="5066017"/>
            <a:ext cx="782955" cy="278765"/>
            <a:chOff x="1786648" y="5066017"/>
            <a:chExt cx="782955" cy="278765"/>
          </a:xfrm>
        </p:grpSpPr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86648" y="5128259"/>
              <a:ext cx="156603" cy="2159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966252" y="5066017"/>
              <a:ext cx="603885" cy="203835"/>
            </a:xfrm>
            <a:custGeom>
              <a:avLst/>
              <a:gdLst/>
              <a:ahLst/>
              <a:cxnLst/>
              <a:rect l="l" t="t" r="r" b="b"/>
              <a:pathLst>
                <a:path w="603885" h="203835">
                  <a:moveTo>
                    <a:pt x="138239" y="129133"/>
                  </a:moveTo>
                  <a:lnTo>
                    <a:pt x="133223" y="102273"/>
                  </a:lnTo>
                  <a:lnTo>
                    <a:pt x="119265" y="81089"/>
                  </a:lnTo>
                  <a:lnTo>
                    <a:pt x="111556" y="76085"/>
                  </a:lnTo>
                  <a:lnTo>
                    <a:pt x="111556" y="139865"/>
                  </a:lnTo>
                  <a:lnTo>
                    <a:pt x="108902" y="162496"/>
                  </a:lnTo>
                  <a:lnTo>
                    <a:pt x="101333" y="179641"/>
                  </a:lnTo>
                  <a:lnTo>
                    <a:pt x="89408" y="190512"/>
                  </a:lnTo>
                  <a:lnTo>
                    <a:pt x="73698" y="194310"/>
                  </a:lnTo>
                  <a:lnTo>
                    <a:pt x="54483" y="189306"/>
                  </a:lnTo>
                  <a:lnTo>
                    <a:pt x="39636" y="175171"/>
                  </a:lnTo>
                  <a:lnTo>
                    <a:pt x="30048" y="153289"/>
                  </a:lnTo>
                  <a:lnTo>
                    <a:pt x="26657" y="125018"/>
                  </a:lnTo>
                  <a:lnTo>
                    <a:pt x="29146" y="102273"/>
                  </a:lnTo>
                  <a:lnTo>
                    <a:pt x="29197" y="101866"/>
                  </a:lnTo>
                  <a:lnTo>
                    <a:pt x="36690" y="84975"/>
                  </a:lnTo>
                  <a:lnTo>
                    <a:pt x="48907" y="74650"/>
                  </a:lnTo>
                  <a:lnTo>
                    <a:pt x="65659" y="71132"/>
                  </a:lnTo>
                  <a:lnTo>
                    <a:pt x="83972" y="76314"/>
                  </a:lnTo>
                  <a:lnTo>
                    <a:pt x="98501" y="90652"/>
                  </a:lnTo>
                  <a:lnTo>
                    <a:pt x="108089" y="112420"/>
                  </a:lnTo>
                  <a:lnTo>
                    <a:pt x="111556" y="139865"/>
                  </a:lnTo>
                  <a:lnTo>
                    <a:pt x="111556" y="76085"/>
                  </a:lnTo>
                  <a:lnTo>
                    <a:pt x="103962" y="71132"/>
                  </a:lnTo>
                  <a:lnTo>
                    <a:pt x="97942" y="67221"/>
                  </a:lnTo>
                  <a:lnTo>
                    <a:pt x="70904" y="62242"/>
                  </a:lnTo>
                  <a:lnTo>
                    <a:pt x="42100" y="67564"/>
                  </a:lnTo>
                  <a:lnTo>
                    <a:pt x="19710" y="82473"/>
                  </a:lnTo>
                  <a:lnTo>
                    <a:pt x="5168" y="105435"/>
                  </a:lnTo>
                  <a:lnTo>
                    <a:pt x="0" y="134899"/>
                  </a:lnTo>
                  <a:lnTo>
                    <a:pt x="4521" y="162496"/>
                  </a:lnTo>
                  <a:lnTo>
                    <a:pt x="4559" y="162725"/>
                  </a:lnTo>
                  <a:lnTo>
                    <a:pt x="17386" y="184289"/>
                  </a:lnTo>
                  <a:lnTo>
                    <a:pt x="37134" y="198247"/>
                  </a:lnTo>
                  <a:lnTo>
                    <a:pt x="62522" y="203200"/>
                  </a:lnTo>
                  <a:lnTo>
                    <a:pt x="92976" y="197713"/>
                  </a:lnTo>
                  <a:lnTo>
                    <a:pt x="98285" y="194310"/>
                  </a:lnTo>
                  <a:lnTo>
                    <a:pt x="116941" y="182384"/>
                  </a:lnTo>
                  <a:lnTo>
                    <a:pt x="132613" y="158953"/>
                  </a:lnTo>
                  <a:lnTo>
                    <a:pt x="138239" y="129133"/>
                  </a:lnTo>
                  <a:close/>
                </a:path>
                <a:path w="603885" h="203835">
                  <a:moveTo>
                    <a:pt x="203530" y="8013"/>
                  </a:moveTo>
                  <a:lnTo>
                    <a:pt x="195783" y="0"/>
                  </a:lnTo>
                  <a:lnTo>
                    <a:pt x="179158" y="0"/>
                  </a:lnTo>
                  <a:lnTo>
                    <a:pt x="171704" y="7442"/>
                  </a:lnTo>
                  <a:lnTo>
                    <a:pt x="171704" y="24333"/>
                  </a:lnTo>
                  <a:lnTo>
                    <a:pt x="179158" y="31762"/>
                  </a:lnTo>
                  <a:lnTo>
                    <a:pt x="195795" y="31762"/>
                  </a:lnTo>
                  <a:lnTo>
                    <a:pt x="203504" y="24333"/>
                  </a:lnTo>
                  <a:lnTo>
                    <a:pt x="203530" y="8013"/>
                  </a:lnTo>
                  <a:close/>
                </a:path>
                <a:path w="603885" h="203835">
                  <a:moveTo>
                    <a:pt x="224764" y="189255"/>
                  </a:moveTo>
                  <a:lnTo>
                    <a:pt x="201815" y="187820"/>
                  </a:lnTo>
                  <a:lnTo>
                    <a:pt x="200952" y="185801"/>
                  </a:lnTo>
                  <a:lnTo>
                    <a:pt x="200952" y="63411"/>
                  </a:lnTo>
                  <a:lnTo>
                    <a:pt x="198374" y="62242"/>
                  </a:lnTo>
                  <a:lnTo>
                    <a:pt x="187337" y="66395"/>
                  </a:lnTo>
                  <a:lnTo>
                    <a:pt x="176212" y="69761"/>
                  </a:lnTo>
                  <a:lnTo>
                    <a:pt x="164973" y="72326"/>
                  </a:lnTo>
                  <a:lnTo>
                    <a:pt x="153631" y="74041"/>
                  </a:lnTo>
                  <a:lnTo>
                    <a:pt x="153631" y="82092"/>
                  </a:lnTo>
                  <a:lnTo>
                    <a:pt x="175717" y="82092"/>
                  </a:lnTo>
                  <a:lnTo>
                    <a:pt x="176872" y="84099"/>
                  </a:lnTo>
                  <a:lnTo>
                    <a:pt x="176872" y="185801"/>
                  </a:lnTo>
                  <a:lnTo>
                    <a:pt x="175996" y="187820"/>
                  </a:lnTo>
                  <a:lnTo>
                    <a:pt x="175793" y="187820"/>
                  </a:lnTo>
                  <a:lnTo>
                    <a:pt x="153060" y="189255"/>
                  </a:lnTo>
                  <a:lnTo>
                    <a:pt x="153060" y="198145"/>
                  </a:lnTo>
                  <a:lnTo>
                    <a:pt x="179044" y="197040"/>
                  </a:lnTo>
                  <a:lnTo>
                    <a:pt x="184315" y="196900"/>
                  </a:lnTo>
                  <a:lnTo>
                    <a:pt x="193497" y="196900"/>
                  </a:lnTo>
                  <a:lnTo>
                    <a:pt x="198755" y="197040"/>
                  </a:lnTo>
                  <a:lnTo>
                    <a:pt x="224764" y="198145"/>
                  </a:lnTo>
                  <a:lnTo>
                    <a:pt x="224764" y="196900"/>
                  </a:lnTo>
                  <a:lnTo>
                    <a:pt x="224764" y="189255"/>
                  </a:lnTo>
                  <a:close/>
                </a:path>
                <a:path w="603885" h="203835">
                  <a:moveTo>
                    <a:pt x="394906" y="189242"/>
                  </a:moveTo>
                  <a:lnTo>
                    <a:pt x="383146" y="188379"/>
                  </a:lnTo>
                  <a:lnTo>
                    <a:pt x="373392" y="187807"/>
                  </a:lnTo>
                  <a:lnTo>
                    <a:pt x="372529" y="186080"/>
                  </a:lnTo>
                  <a:lnTo>
                    <a:pt x="372529" y="112242"/>
                  </a:lnTo>
                  <a:lnTo>
                    <a:pt x="369557" y="90246"/>
                  </a:lnTo>
                  <a:lnTo>
                    <a:pt x="363702" y="80010"/>
                  </a:lnTo>
                  <a:lnTo>
                    <a:pt x="360616" y="74637"/>
                  </a:lnTo>
                  <a:lnTo>
                    <a:pt x="345668" y="65328"/>
                  </a:lnTo>
                  <a:lnTo>
                    <a:pt x="324637" y="62230"/>
                  </a:lnTo>
                  <a:lnTo>
                    <a:pt x="314020" y="62230"/>
                  </a:lnTo>
                  <a:lnTo>
                    <a:pt x="308000" y="64249"/>
                  </a:lnTo>
                  <a:lnTo>
                    <a:pt x="301980" y="69430"/>
                  </a:lnTo>
                  <a:lnTo>
                    <a:pt x="280187" y="88430"/>
                  </a:lnTo>
                  <a:lnTo>
                    <a:pt x="280187" y="63373"/>
                  </a:lnTo>
                  <a:lnTo>
                    <a:pt x="277634" y="62230"/>
                  </a:lnTo>
                  <a:lnTo>
                    <a:pt x="266573" y="66370"/>
                  </a:lnTo>
                  <a:lnTo>
                    <a:pt x="255447" y="69735"/>
                  </a:lnTo>
                  <a:lnTo>
                    <a:pt x="244208" y="72301"/>
                  </a:lnTo>
                  <a:lnTo>
                    <a:pt x="232867" y="74015"/>
                  </a:lnTo>
                  <a:lnTo>
                    <a:pt x="232867" y="82067"/>
                  </a:lnTo>
                  <a:lnTo>
                    <a:pt x="254952" y="82067"/>
                  </a:lnTo>
                  <a:lnTo>
                    <a:pt x="256108" y="84074"/>
                  </a:lnTo>
                  <a:lnTo>
                    <a:pt x="256095" y="185788"/>
                  </a:lnTo>
                  <a:lnTo>
                    <a:pt x="255231" y="187807"/>
                  </a:lnTo>
                  <a:lnTo>
                    <a:pt x="254812" y="187807"/>
                  </a:lnTo>
                  <a:lnTo>
                    <a:pt x="232587" y="189242"/>
                  </a:lnTo>
                  <a:lnTo>
                    <a:pt x="232587" y="198132"/>
                  </a:lnTo>
                  <a:lnTo>
                    <a:pt x="254406" y="197180"/>
                  </a:lnTo>
                  <a:lnTo>
                    <a:pt x="261708" y="196938"/>
                  </a:lnTo>
                  <a:lnTo>
                    <a:pt x="274383" y="196938"/>
                  </a:lnTo>
                  <a:lnTo>
                    <a:pt x="281622" y="197180"/>
                  </a:lnTo>
                  <a:lnTo>
                    <a:pt x="303555" y="198132"/>
                  </a:lnTo>
                  <a:lnTo>
                    <a:pt x="303555" y="196938"/>
                  </a:lnTo>
                  <a:lnTo>
                    <a:pt x="303555" y="189242"/>
                  </a:lnTo>
                  <a:lnTo>
                    <a:pt x="281165" y="187807"/>
                  </a:lnTo>
                  <a:lnTo>
                    <a:pt x="280949" y="187807"/>
                  </a:lnTo>
                  <a:lnTo>
                    <a:pt x="280200" y="186080"/>
                  </a:lnTo>
                  <a:lnTo>
                    <a:pt x="280085" y="106972"/>
                  </a:lnTo>
                  <a:lnTo>
                    <a:pt x="316433" y="80010"/>
                  </a:lnTo>
                  <a:lnTo>
                    <a:pt x="329476" y="82613"/>
                  </a:lnTo>
                  <a:lnTo>
                    <a:pt x="339496" y="89979"/>
                  </a:lnTo>
                  <a:lnTo>
                    <a:pt x="345922" y="101498"/>
                  </a:lnTo>
                  <a:lnTo>
                    <a:pt x="348195" y="116522"/>
                  </a:lnTo>
                  <a:lnTo>
                    <a:pt x="348183" y="198132"/>
                  </a:lnTo>
                  <a:lnTo>
                    <a:pt x="364705" y="196938"/>
                  </a:lnTo>
                  <a:lnTo>
                    <a:pt x="375945" y="196938"/>
                  </a:lnTo>
                  <a:lnTo>
                    <a:pt x="394906" y="198132"/>
                  </a:lnTo>
                  <a:lnTo>
                    <a:pt x="394906" y="196938"/>
                  </a:lnTo>
                  <a:lnTo>
                    <a:pt x="394906" y="189242"/>
                  </a:lnTo>
                  <a:close/>
                </a:path>
                <a:path w="603885" h="203835">
                  <a:moveTo>
                    <a:pt x="488721" y="72059"/>
                  </a:moveTo>
                  <a:lnTo>
                    <a:pt x="449427" y="73787"/>
                  </a:lnTo>
                  <a:lnTo>
                    <a:pt x="449427" y="62839"/>
                  </a:lnTo>
                  <a:lnTo>
                    <a:pt x="449592" y="53949"/>
                  </a:lnTo>
                  <a:lnTo>
                    <a:pt x="450138" y="44780"/>
                  </a:lnTo>
                  <a:lnTo>
                    <a:pt x="451116" y="34417"/>
                  </a:lnTo>
                  <a:lnTo>
                    <a:pt x="452577" y="21945"/>
                  </a:lnTo>
                  <a:lnTo>
                    <a:pt x="449135" y="18770"/>
                  </a:lnTo>
                  <a:lnTo>
                    <a:pt x="443661" y="21894"/>
                  </a:lnTo>
                  <a:lnTo>
                    <a:pt x="437692" y="24777"/>
                  </a:lnTo>
                  <a:lnTo>
                    <a:pt x="431342" y="27393"/>
                  </a:lnTo>
                  <a:lnTo>
                    <a:pt x="424751" y="29705"/>
                  </a:lnTo>
                  <a:lnTo>
                    <a:pt x="425615" y="38328"/>
                  </a:lnTo>
                  <a:lnTo>
                    <a:pt x="425894" y="43789"/>
                  </a:lnTo>
                  <a:lnTo>
                    <a:pt x="425894" y="72517"/>
                  </a:lnTo>
                  <a:lnTo>
                    <a:pt x="403529" y="82588"/>
                  </a:lnTo>
                  <a:lnTo>
                    <a:pt x="403529" y="88620"/>
                  </a:lnTo>
                  <a:lnTo>
                    <a:pt x="425323" y="87464"/>
                  </a:lnTo>
                  <a:lnTo>
                    <a:pt x="425323" y="170218"/>
                  </a:lnTo>
                  <a:lnTo>
                    <a:pt x="427139" y="183959"/>
                  </a:lnTo>
                  <a:lnTo>
                    <a:pt x="432803" y="193433"/>
                  </a:lnTo>
                  <a:lnTo>
                    <a:pt x="442620" y="198920"/>
                  </a:lnTo>
                  <a:lnTo>
                    <a:pt x="456869" y="200685"/>
                  </a:lnTo>
                  <a:lnTo>
                    <a:pt x="463473" y="200685"/>
                  </a:lnTo>
                  <a:lnTo>
                    <a:pt x="470344" y="199224"/>
                  </a:lnTo>
                  <a:lnTo>
                    <a:pt x="472071" y="197192"/>
                  </a:lnTo>
                  <a:lnTo>
                    <a:pt x="485838" y="181749"/>
                  </a:lnTo>
                  <a:lnTo>
                    <a:pt x="482117" y="176796"/>
                  </a:lnTo>
                  <a:lnTo>
                    <a:pt x="474941" y="181292"/>
                  </a:lnTo>
                  <a:lnTo>
                    <a:pt x="470636" y="182905"/>
                  </a:lnTo>
                  <a:lnTo>
                    <a:pt x="454012" y="182905"/>
                  </a:lnTo>
                  <a:lnTo>
                    <a:pt x="449427" y="177152"/>
                  </a:lnTo>
                  <a:lnTo>
                    <a:pt x="449427" y="87604"/>
                  </a:lnTo>
                  <a:lnTo>
                    <a:pt x="486143" y="87604"/>
                  </a:lnTo>
                  <a:lnTo>
                    <a:pt x="488721" y="72059"/>
                  </a:lnTo>
                  <a:close/>
                </a:path>
                <a:path w="603885" h="203835">
                  <a:moveTo>
                    <a:pt x="603338" y="145580"/>
                  </a:moveTo>
                  <a:lnTo>
                    <a:pt x="569328" y="120992"/>
                  </a:lnTo>
                  <a:lnTo>
                    <a:pt x="553148" y="117475"/>
                  </a:lnTo>
                  <a:lnTo>
                    <a:pt x="538340" y="113690"/>
                  </a:lnTo>
                  <a:lnTo>
                    <a:pt x="528688" y="108864"/>
                  </a:lnTo>
                  <a:lnTo>
                    <a:pt x="523455" y="102412"/>
                  </a:lnTo>
                  <a:lnTo>
                    <a:pt x="521881" y="93726"/>
                  </a:lnTo>
                  <a:lnTo>
                    <a:pt x="523709" y="84099"/>
                  </a:lnTo>
                  <a:lnTo>
                    <a:pt x="529082" y="77000"/>
                  </a:lnTo>
                  <a:lnTo>
                    <a:pt x="537718" y="72631"/>
                  </a:lnTo>
                  <a:lnTo>
                    <a:pt x="549414" y="71132"/>
                  </a:lnTo>
                  <a:lnTo>
                    <a:pt x="562800" y="72961"/>
                  </a:lnTo>
                  <a:lnTo>
                    <a:pt x="573532" y="77990"/>
                  </a:lnTo>
                  <a:lnTo>
                    <a:pt x="580669" y="85610"/>
                  </a:lnTo>
                  <a:lnTo>
                    <a:pt x="583260" y="95173"/>
                  </a:lnTo>
                  <a:lnTo>
                    <a:pt x="583260" y="101917"/>
                  </a:lnTo>
                  <a:lnTo>
                    <a:pt x="591286" y="101917"/>
                  </a:lnTo>
                  <a:lnTo>
                    <a:pt x="591502" y="91059"/>
                  </a:lnTo>
                  <a:lnTo>
                    <a:pt x="591781" y="82765"/>
                  </a:lnTo>
                  <a:lnTo>
                    <a:pt x="592162" y="75920"/>
                  </a:lnTo>
                  <a:lnTo>
                    <a:pt x="592709" y="69418"/>
                  </a:lnTo>
                  <a:lnTo>
                    <a:pt x="582129" y="66116"/>
                  </a:lnTo>
                  <a:lnTo>
                    <a:pt x="572782" y="63881"/>
                  </a:lnTo>
                  <a:lnTo>
                    <a:pt x="564083" y="62636"/>
                  </a:lnTo>
                  <a:lnTo>
                    <a:pt x="555434" y="62230"/>
                  </a:lnTo>
                  <a:lnTo>
                    <a:pt x="533006" y="65138"/>
                  </a:lnTo>
                  <a:lnTo>
                    <a:pt x="516140" y="73456"/>
                  </a:lnTo>
                  <a:lnTo>
                    <a:pt x="505498" y="86664"/>
                  </a:lnTo>
                  <a:lnTo>
                    <a:pt x="501802" y="104203"/>
                  </a:lnTo>
                  <a:lnTo>
                    <a:pt x="502983" y="113868"/>
                  </a:lnTo>
                  <a:lnTo>
                    <a:pt x="538124" y="139903"/>
                  </a:lnTo>
                  <a:lnTo>
                    <a:pt x="563765" y="146443"/>
                  </a:lnTo>
                  <a:lnTo>
                    <a:pt x="572071" y="149250"/>
                  </a:lnTo>
                  <a:lnTo>
                    <a:pt x="577773" y="153390"/>
                  </a:lnTo>
                  <a:lnTo>
                    <a:pt x="581063" y="159067"/>
                  </a:lnTo>
                  <a:lnTo>
                    <a:pt x="582117" y="166408"/>
                  </a:lnTo>
                  <a:lnTo>
                    <a:pt x="579539" y="177165"/>
                  </a:lnTo>
                  <a:lnTo>
                    <a:pt x="572350" y="185585"/>
                  </a:lnTo>
                  <a:lnTo>
                    <a:pt x="561327" y="191071"/>
                  </a:lnTo>
                  <a:lnTo>
                    <a:pt x="547255" y="193027"/>
                  </a:lnTo>
                  <a:lnTo>
                    <a:pt x="532752" y="191185"/>
                  </a:lnTo>
                  <a:lnTo>
                    <a:pt x="521373" y="186029"/>
                  </a:lnTo>
                  <a:lnTo>
                    <a:pt x="513930" y="178092"/>
                  </a:lnTo>
                  <a:lnTo>
                    <a:pt x="511251" y="167944"/>
                  </a:lnTo>
                  <a:lnTo>
                    <a:pt x="511263" y="155829"/>
                  </a:lnTo>
                  <a:lnTo>
                    <a:pt x="502627" y="155854"/>
                  </a:lnTo>
                  <a:lnTo>
                    <a:pt x="502462" y="168998"/>
                  </a:lnTo>
                  <a:lnTo>
                    <a:pt x="501980" y="179209"/>
                  </a:lnTo>
                  <a:lnTo>
                    <a:pt x="501103" y="187858"/>
                  </a:lnTo>
                  <a:lnTo>
                    <a:pt x="499795" y="196240"/>
                  </a:lnTo>
                  <a:lnTo>
                    <a:pt x="510374" y="199415"/>
                  </a:lnTo>
                  <a:lnTo>
                    <a:pt x="520090" y="201587"/>
                  </a:lnTo>
                  <a:lnTo>
                    <a:pt x="529475" y="202819"/>
                  </a:lnTo>
                  <a:lnTo>
                    <a:pt x="539089" y="203212"/>
                  </a:lnTo>
                  <a:lnTo>
                    <a:pt x="564972" y="199605"/>
                  </a:lnTo>
                  <a:lnTo>
                    <a:pt x="585292" y="189534"/>
                  </a:lnTo>
                  <a:lnTo>
                    <a:pt x="598576" y="174142"/>
                  </a:lnTo>
                  <a:lnTo>
                    <a:pt x="603326" y="154559"/>
                  </a:lnTo>
                  <a:lnTo>
                    <a:pt x="603338" y="1455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656522" y="5066017"/>
            <a:ext cx="485559" cy="20320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29571" y="5054650"/>
            <a:ext cx="382536" cy="214591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3694188" y="5054663"/>
            <a:ext cx="1397635" cy="289560"/>
            <a:chOff x="3694188" y="5054663"/>
            <a:chExt cx="1397635" cy="289560"/>
          </a:xfrm>
        </p:grpSpPr>
        <p:pic>
          <p:nvPicPr>
            <p:cNvPr id="73" name="object 7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94188" y="5128260"/>
              <a:ext cx="156603" cy="2159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873792" y="5054676"/>
              <a:ext cx="1217930" cy="289560"/>
            </a:xfrm>
            <a:custGeom>
              <a:avLst/>
              <a:gdLst/>
              <a:ahLst/>
              <a:cxnLst/>
              <a:rect l="l" t="t" r="r" b="b"/>
              <a:pathLst>
                <a:path w="1217929" h="289560">
                  <a:moveTo>
                    <a:pt x="138239" y="140474"/>
                  </a:moveTo>
                  <a:lnTo>
                    <a:pt x="133223" y="113614"/>
                  </a:lnTo>
                  <a:lnTo>
                    <a:pt x="119265" y="92430"/>
                  </a:lnTo>
                  <a:lnTo>
                    <a:pt x="111556" y="87426"/>
                  </a:lnTo>
                  <a:lnTo>
                    <a:pt x="111556" y="151206"/>
                  </a:lnTo>
                  <a:lnTo>
                    <a:pt x="108902" y="173837"/>
                  </a:lnTo>
                  <a:lnTo>
                    <a:pt x="101333" y="190982"/>
                  </a:lnTo>
                  <a:lnTo>
                    <a:pt x="89408" y="201853"/>
                  </a:lnTo>
                  <a:lnTo>
                    <a:pt x="73698" y="205651"/>
                  </a:lnTo>
                  <a:lnTo>
                    <a:pt x="54483" y="200647"/>
                  </a:lnTo>
                  <a:lnTo>
                    <a:pt x="39636" y="186512"/>
                  </a:lnTo>
                  <a:lnTo>
                    <a:pt x="30048" y="164630"/>
                  </a:lnTo>
                  <a:lnTo>
                    <a:pt x="26657" y="136359"/>
                  </a:lnTo>
                  <a:lnTo>
                    <a:pt x="29146" y="113614"/>
                  </a:lnTo>
                  <a:lnTo>
                    <a:pt x="29197" y="113207"/>
                  </a:lnTo>
                  <a:lnTo>
                    <a:pt x="36690" y="96316"/>
                  </a:lnTo>
                  <a:lnTo>
                    <a:pt x="48907" y="85991"/>
                  </a:lnTo>
                  <a:lnTo>
                    <a:pt x="65659" y="82473"/>
                  </a:lnTo>
                  <a:lnTo>
                    <a:pt x="83972" y="87655"/>
                  </a:lnTo>
                  <a:lnTo>
                    <a:pt x="98501" y="101993"/>
                  </a:lnTo>
                  <a:lnTo>
                    <a:pt x="108089" y="123761"/>
                  </a:lnTo>
                  <a:lnTo>
                    <a:pt x="111556" y="151206"/>
                  </a:lnTo>
                  <a:lnTo>
                    <a:pt x="111556" y="87426"/>
                  </a:lnTo>
                  <a:lnTo>
                    <a:pt x="103962" y="82473"/>
                  </a:lnTo>
                  <a:lnTo>
                    <a:pt x="97942" y="78562"/>
                  </a:lnTo>
                  <a:lnTo>
                    <a:pt x="70904" y="73583"/>
                  </a:lnTo>
                  <a:lnTo>
                    <a:pt x="42100" y="78905"/>
                  </a:lnTo>
                  <a:lnTo>
                    <a:pt x="19710" y="93814"/>
                  </a:lnTo>
                  <a:lnTo>
                    <a:pt x="5168" y="116776"/>
                  </a:lnTo>
                  <a:lnTo>
                    <a:pt x="0" y="146240"/>
                  </a:lnTo>
                  <a:lnTo>
                    <a:pt x="4521" y="173837"/>
                  </a:lnTo>
                  <a:lnTo>
                    <a:pt x="4559" y="174066"/>
                  </a:lnTo>
                  <a:lnTo>
                    <a:pt x="17386" y="195630"/>
                  </a:lnTo>
                  <a:lnTo>
                    <a:pt x="37134" y="209588"/>
                  </a:lnTo>
                  <a:lnTo>
                    <a:pt x="62522" y="214541"/>
                  </a:lnTo>
                  <a:lnTo>
                    <a:pt x="92976" y="209054"/>
                  </a:lnTo>
                  <a:lnTo>
                    <a:pt x="98285" y="205651"/>
                  </a:lnTo>
                  <a:lnTo>
                    <a:pt x="116941" y="193725"/>
                  </a:lnTo>
                  <a:lnTo>
                    <a:pt x="132613" y="170294"/>
                  </a:lnTo>
                  <a:lnTo>
                    <a:pt x="138239" y="140474"/>
                  </a:lnTo>
                  <a:close/>
                </a:path>
                <a:path w="1217929" h="289560">
                  <a:moveTo>
                    <a:pt x="305930" y="130581"/>
                  </a:moveTo>
                  <a:lnTo>
                    <a:pt x="301383" y="108635"/>
                  </a:lnTo>
                  <a:lnTo>
                    <a:pt x="301294" y="108204"/>
                  </a:lnTo>
                  <a:lnTo>
                    <a:pt x="290398" y="92646"/>
                  </a:lnTo>
                  <a:lnTo>
                    <a:pt x="288607" y="90106"/>
                  </a:lnTo>
                  <a:lnTo>
                    <a:pt x="280974" y="85229"/>
                  </a:lnTo>
                  <a:lnTo>
                    <a:pt x="280974" y="141160"/>
                  </a:lnTo>
                  <a:lnTo>
                    <a:pt x="277558" y="163334"/>
                  </a:lnTo>
                  <a:lnTo>
                    <a:pt x="268135" y="180962"/>
                  </a:lnTo>
                  <a:lnTo>
                    <a:pt x="253860" y="192595"/>
                  </a:lnTo>
                  <a:lnTo>
                    <a:pt x="235940" y="196786"/>
                  </a:lnTo>
                  <a:lnTo>
                    <a:pt x="224802" y="195808"/>
                  </a:lnTo>
                  <a:lnTo>
                    <a:pt x="214858" y="192760"/>
                  </a:lnTo>
                  <a:lnTo>
                    <a:pt x="205765" y="187528"/>
                  </a:lnTo>
                  <a:lnTo>
                    <a:pt x="197218" y="179959"/>
                  </a:lnTo>
                  <a:lnTo>
                    <a:pt x="197218" y="116624"/>
                  </a:lnTo>
                  <a:lnTo>
                    <a:pt x="236804" y="92646"/>
                  </a:lnTo>
                  <a:lnTo>
                    <a:pt x="255079" y="96062"/>
                  </a:lnTo>
                  <a:lnTo>
                    <a:pt x="268998" y="105778"/>
                  </a:lnTo>
                  <a:lnTo>
                    <a:pt x="277863" y="121069"/>
                  </a:lnTo>
                  <a:lnTo>
                    <a:pt x="280974" y="141160"/>
                  </a:lnTo>
                  <a:lnTo>
                    <a:pt x="280974" y="85229"/>
                  </a:lnTo>
                  <a:lnTo>
                    <a:pt x="269709" y="78003"/>
                  </a:lnTo>
                  <a:lnTo>
                    <a:pt x="246418" y="73583"/>
                  </a:lnTo>
                  <a:lnTo>
                    <a:pt x="238620" y="74104"/>
                  </a:lnTo>
                  <a:lnTo>
                    <a:pt x="231432" y="75565"/>
                  </a:lnTo>
                  <a:lnTo>
                    <a:pt x="225374" y="77838"/>
                  </a:lnTo>
                  <a:lnTo>
                    <a:pt x="220967" y="80784"/>
                  </a:lnTo>
                  <a:lnTo>
                    <a:pt x="197510" y="102374"/>
                  </a:lnTo>
                  <a:lnTo>
                    <a:pt x="197510" y="74739"/>
                  </a:lnTo>
                  <a:lnTo>
                    <a:pt x="194932" y="73583"/>
                  </a:lnTo>
                  <a:lnTo>
                    <a:pt x="183502" y="77838"/>
                  </a:lnTo>
                  <a:lnTo>
                    <a:pt x="172631" y="81114"/>
                  </a:lnTo>
                  <a:lnTo>
                    <a:pt x="161315" y="83667"/>
                  </a:lnTo>
                  <a:lnTo>
                    <a:pt x="149910" y="85382"/>
                  </a:lnTo>
                  <a:lnTo>
                    <a:pt x="149898" y="93433"/>
                  </a:lnTo>
                  <a:lnTo>
                    <a:pt x="172123" y="93433"/>
                  </a:lnTo>
                  <a:lnTo>
                    <a:pt x="173278" y="95440"/>
                  </a:lnTo>
                  <a:lnTo>
                    <a:pt x="173278" y="277139"/>
                  </a:lnTo>
                  <a:lnTo>
                    <a:pt x="172415" y="279158"/>
                  </a:lnTo>
                  <a:lnTo>
                    <a:pt x="149326" y="280593"/>
                  </a:lnTo>
                  <a:lnTo>
                    <a:pt x="149326" y="289483"/>
                  </a:lnTo>
                  <a:lnTo>
                    <a:pt x="175310" y="288734"/>
                  </a:lnTo>
                  <a:lnTo>
                    <a:pt x="195021" y="288734"/>
                  </a:lnTo>
                  <a:lnTo>
                    <a:pt x="221030" y="289483"/>
                  </a:lnTo>
                  <a:lnTo>
                    <a:pt x="221030" y="288734"/>
                  </a:lnTo>
                  <a:lnTo>
                    <a:pt x="221030" y="280593"/>
                  </a:lnTo>
                  <a:lnTo>
                    <a:pt x="198081" y="279158"/>
                  </a:lnTo>
                  <a:lnTo>
                    <a:pt x="197218" y="277139"/>
                  </a:lnTo>
                  <a:lnTo>
                    <a:pt x="197218" y="204470"/>
                  </a:lnTo>
                  <a:lnTo>
                    <a:pt x="203822" y="207949"/>
                  </a:lnTo>
                  <a:lnTo>
                    <a:pt x="211023" y="210299"/>
                  </a:lnTo>
                  <a:lnTo>
                    <a:pt x="218871" y="211620"/>
                  </a:lnTo>
                  <a:lnTo>
                    <a:pt x="227901" y="212026"/>
                  </a:lnTo>
                  <a:lnTo>
                    <a:pt x="236220" y="212026"/>
                  </a:lnTo>
                  <a:lnTo>
                    <a:pt x="243674" y="210299"/>
                  </a:lnTo>
                  <a:lnTo>
                    <a:pt x="248272" y="207416"/>
                  </a:lnTo>
                  <a:lnTo>
                    <a:pt x="252793" y="204470"/>
                  </a:lnTo>
                  <a:lnTo>
                    <a:pt x="264591" y="196786"/>
                  </a:lnTo>
                  <a:lnTo>
                    <a:pt x="280974" y="186118"/>
                  </a:lnTo>
                  <a:lnTo>
                    <a:pt x="289699" y="176885"/>
                  </a:lnTo>
                  <a:lnTo>
                    <a:pt x="297751" y="162458"/>
                  </a:lnTo>
                  <a:lnTo>
                    <a:pt x="303631" y="145986"/>
                  </a:lnTo>
                  <a:lnTo>
                    <a:pt x="305930" y="130581"/>
                  </a:lnTo>
                  <a:close/>
                </a:path>
                <a:path w="1217929" h="289560">
                  <a:moveTo>
                    <a:pt x="487946" y="200685"/>
                  </a:moveTo>
                  <a:lnTo>
                    <a:pt x="474624" y="199694"/>
                  </a:lnTo>
                  <a:lnTo>
                    <a:pt x="464870" y="199123"/>
                  </a:lnTo>
                  <a:lnTo>
                    <a:pt x="464007" y="197396"/>
                  </a:lnTo>
                  <a:lnTo>
                    <a:pt x="464007" y="182651"/>
                  </a:lnTo>
                  <a:lnTo>
                    <a:pt x="464007" y="74752"/>
                  </a:lnTo>
                  <a:lnTo>
                    <a:pt x="461429" y="73583"/>
                  </a:lnTo>
                  <a:lnTo>
                    <a:pt x="450392" y="77736"/>
                  </a:lnTo>
                  <a:lnTo>
                    <a:pt x="439267" y="81102"/>
                  </a:lnTo>
                  <a:lnTo>
                    <a:pt x="428028" y="83667"/>
                  </a:lnTo>
                  <a:lnTo>
                    <a:pt x="416687" y="85382"/>
                  </a:lnTo>
                  <a:lnTo>
                    <a:pt x="416687" y="93433"/>
                  </a:lnTo>
                  <a:lnTo>
                    <a:pt x="438772" y="93433"/>
                  </a:lnTo>
                  <a:lnTo>
                    <a:pt x="439928" y="95453"/>
                  </a:lnTo>
                  <a:lnTo>
                    <a:pt x="439928" y="167525"/>
                  </a:lnTo>
                  <a:lnTo>
                    <a:pt x="435914" y="175564"/>
                  </a:lnTo>
                  <a:lnTo>
                    <a:pt x="400913" y="194233"/>
                  </a:lnTo>
                  <a:lnTo>
                    <a:pt x="390880" y="194233"/>
                  </a:lnTo>
                  <a:lnTo>
                    <a:pt x="382841" y="191071"/>
                  </a:lnTo>
                  <a:lnTo>
                    <a:pt x="378256" y="185610"/>
                  </a:lnTo>
                  <a:lnTo>
                    <a:pt x="375615" y="181368"/>
                  </a:lnTo>
                  <a:lnTo>
                    <a:pt x="373862" y="175945"/>
                  </a:lnTo>
                  <a:lnTo>
                    <a:pt x="373735" y="175564"/>
                  </a:lnTo>
                  <a:lnTo>
                    <a:pt x="372605" y="168249"/>
                  </a:lnTo>
                  <a:lnTo>
                    <a:pt x="372237" y="159473"/>
                  </a:lnTo>
                  <a:lnTo>
                    <a:pt x="372237" y="74752"/>
                  </a:lnTo>
                  <a:lnTo>
                    <a:pt x="369684" y="73583"/>
                  </a:lnTo>
                  <a:lnTo>
                    <a:pt x="358609" y="77736"/>
                  </a:lnTo>
                  <a:lnTo>
                    <a:pt x="347484" y="81102"/>
                  </a:lnTo>
                  <a:lnTo>
                    <a:pt x="336257" y="83667"/>
                  </a:lnTo>
                  <a:lnTo>
                    <a:pt x="324916" y="85382"/>
                  </a:lnTo>
                  <a:lnTo>
                    <a:pt x="324916" y="93433"/>
                  </a:lnTo>
                  <a:lnTo>
                    <a:pt x="347002" y="93433"/>
                  </a:lnTo>
                  <a:lnTo>
                    <a:pt x="348157" y="95453"/>
                  </a:lnTo>
                  <a:lnTo>
                    <a:pt x="348272" y="167525"/>
                  </a:lnTo>
                  <a:lnTo>
                    <a:pt x="348488" y="175564"/>
                  </a:lnTo>
                  <a:lnTo>
                    <a:pt x="368046" y="208762"/>
                  </a:lnTo>
                  <a:lnTo>
                    <a:pt x="377545" y="211251"/>
                  </a:lnTo>
                  <a:lnTo>
                    <a:pt x="378091" y="211251"/>
                  </a:lnTo>
                  <a:lnTo>
                    <a:pt x="388594" y="212001"/>
                  </a:lnTo>
                  <a:lnTo>
                    <a:pt x="427494" y="194233"/>
                  </a:lnTo>
                  <a:lnTo>
                    <a:pt x="439928" y="182651"/>
                  </a:lnTo>
                  <a:lnTo>
                    <a:pt x="439889" y="185610"/>
                  </a:lnTo>
                  <a:lnTo>
                    <a:pt x="439775" y="191071"/>
                  </a:lnTo>
                  <a:lnTo>
                    <a:pt x="439661" y="194233"/>
                  </a:lnTo>
                  <a:lnTo>
                    <a:pt x="439064" y="204724"/>
                  </a:lnTo>
                  <a:lnTo>
                    <a:pt x="438848" y="208178"/>
                  </a:lnTo>
                  <a:lnTo>
                    <a:pt x="438772" y="209448"/>
                  </a:lnTo>
                  <a:lnTo>
                    <a:pt x="457987" y="208178"/>
                  </a:lnTo>
                  <a:lnTo>
                    <a:pt x="466598" y="208178"/>
                  </a:lnTo>
                  <a:lnTo>
                    <a:pt x="486384" y="209448"/>
                  </a:lnTo>
                  <a:lnTo>
                    <a:pt x="486384" y="208178"/>
                  </a:lnTo>
                  <a:lnTo>
                    <a:pt x="486384" y="200685"/>
                  </a:lnTo>
                  <a:lnTo>
                    <a:pt x="487946" y="200685"/>
                  </a:lnTo>
                  <a:close/>
                </a:path>
                <a:path w="1217929" h="289560">
                  <a:moveTo>
                    <a:pt x="570191" y="200596"/>
                  </a:moveTo>
                  <a:lnTo>
                    <a:pt x="556996" y="199732"/>
                  </a:lnTo>
                  <a:lnTo>
                    <a:pt x="547243" y="199161"/>
                  </a:lnTo>
                  <a:lnTo>
                    <a:pt x="546379" y="197154"/>
                  </a:lnTo>
                  <a:lnTo>
                    <a:pt x="546379" y="2311"/>
                  </a:lnTo>
                  <a:lnTo>
                    <a:pt x="543801" y="0"/>
                  </a:lnTo>
                  <a:lnTo>
                    <a:pt x="534670" y="3238"/>
                  </a:lnTo>
                  <a:lnTo>
                    <a:pt x="525183" y="5867"/>
                  </a:lnTo>
                  <a:lnTo>
                    <a:pt x="513829" y="8216"/>
                  </a:lnTo>
                  <a:lnTo>
                    <a:pt x="499059" y="10629"/>
                  </a:lnTo>
                  <a:lnTo>
                    <a:pt x="499071" y="18656"/>
                  </a:lnTo>
                  <a:lnTo>
                    <a:pt x="520293" y="18656"/>
                  </a:lnTo>
                  <a:lnTo>
                    <a:pt x="522300" y="21818"/>
                  </a:lnTo>
                  <a:lnTo>
                    <a:pt x="522300" y="197142"/>
                  </a:lnTo>
                  <a:lnTo>
                    <a:pt x="521436" y="199161"/>
                  </a:lnTo>
                  <a:lnTo>
                    <a:pt x="511683" y="199732"/>
                  </a:lnTo>
                  <a:lnTo>
                    <a:pt x="498487" y="200596"/>
                  </a:lnTo>
                  <a:lnTo>
                    <a:pt x="498487" y="209486"/>
                  </a:lnTo>
                  <a:lnTo>
                    <a:pt x="515175" y="208762"/>
                  </a:lnTo>
                  <a:lnTo>
                    <a:pt x="524471" y="208381"/>
                  </a:lnTo>
                  <a:lnTo>
                    <a:pt x="529742" y="208241"/>
                  </a:lnTo>
                  <a:lnTo>
                    <a:pt x="534339" y="208216"/>
                  </a:lnTo>
                  <a:lnTo>
                    <a:pt x="538924" y="208241"/>
                  </a:lnTo>
                  <a:lnTo>
                    <a:pt x="544182" y="208381"/>
                  </a:lnTo>
                  <a:lnTo>
                    <a:pt x="553491" y="208762"/>
                  </a:lnTo>
                  <a:lnTo>
                    <a:pt x="570191" y="209486"/>
                  </a:lnTo>
                  <a:lnTo>
                    <a:pt x="570191" y="200596"/>
                  </a:lnTo>
                  <a:close/>
                </a:path>
                <a:path w="1217929" h="289560">
                  <a:moveTo>
                    <a:pt x="711377" y="200583"/>
                  </a:moveTo>
                  <a:lnTo>
                    <a:pt x="693305" y="199720"/>
                  </a:lnTo>
                  <a:lnTo>
                    <a:pt x="692162" y="197421"/>
                  </a:lnTo>
                  <a:lnTo>
                    <a:pt x="692162" y="184683"/>
                  </a:lnTo>
                  <a:lnTo>
                    <a:pt x="692162" y="134772"/>
                  </a:lnTo>
                  <a:lnTo>
                    <a:pt x="692162" y="130873"/>
                  </a:lnTo>
                  <a:lnTo>
                    <a:pt x="689775" y="104368"/>
                  </a:lnTo>
                  <a:lnTo>
                    <a:pt x="689749" y="104140"/>
                  </a:lnTo>
                  <a:lnTo>
                    <a:pt x="683018" y="88836"/>
                  </a:lnTo>
                  <a:lnTo>
                    <a:pt x="681977" y="86448"/>
                  </a:lnTo>
                  <a:lnTo>
                    <a:pt x="667956" y="76631"/>
                  </a:lnTo>
                  <a:lnTo>
                    <a:pt x="646849" y="73583"/>
                  </a:lnTo>
                  <a:lnTo>
                    <a:pt x="637755" y="74193"/>
                  </a:lnTo>
                  <a:lnTo>
                    <a:pt x="628954" y="75996"/>
                  </a:lnTo>
                  <a:lnTo>
                    <a:pt x="620433" y="79044"/>
                  </a:lnTo>
                  <a:lnTo>
                    <a:pt x="612152" y="83362"/>
                  </a:lnTo>
                  <a:lnTo>
                    <a:pt x="596950" y="92570"/>
                  </a:lnTo>
                  <a:lnTo>
                    <a:pt x="596950" y="111264"/>
                  </a:lnTo>
                  <a:lnTo>
                    <a:pt x="604405" y="113284"/>
                  </a:lnTo>
                  <a:lnTo>
                    <a:pt x="608126" y="104368"/>
                  </a:lnTo>
                  <a:lnTo>
                    <a:pt x="612254" y="96253"/>
                  </a:lnTo>
                  <a:lnTo>
                    <a:pt x="616470" y="91541"/>
                  </a:lnTo>
                  <a:lnTo>
                    <a:pt x="622033" y="89369"/>
                  </a:lnTo>
                  <a:lnTo>
                    <a:pt x="630212" y="88836"/>
                  </a:lnTo>
                  <a:lnTo>
                    <a:pt x="647560" y="90919"/>
                  </a:lnTo>
                  <a:lnTo>
                    <a:pt x="659498" y="97447"/>
                  </a:lnTo>
                  <a:lnTo>
                    <a:pt x="666546" y="108889"/>
                  </a:lnTo>
                  <a:lnTo>
                    <a:pt x="669213" y="125691"/>
                  </a:lnTo>
                  <a:lnTo>
                    <a:pt x="669213" y="134772"/>
                  </a:lnTo>
                  <a:lnTo>
                    <a:pt x="669213" y="172770"/>
                  </a:lnTo>
                  <a:lnTo>
                    <a:pt x="631647" y="195503"/>
                  </a:lnTo>
                  <a:lnTo>
                    <a:pt x="623430" y="193649"/>
                  </a:lnTo>
                  <a:lnTo>
                    <a:pt x="616585" y="188645"/>
                  </a:lnTo>
                  <a:lnTo>
                    <a:pt x="611873" y="181305"/>
                  </a:lnTo>
                  <a:lnTo>
                    <a:pt x="610184" y="172770"/>
                  </a:lnTo>
                  <a:lnTo>
                    <a:pt x="610133" y="172478"/>
                  </a:lnTo>
                  <a:lnTo>
                    <a:pt x="611162" y="164668"/>
                  </a:lnTo>
                  <a:lnTo>
                    <a:pt x="641350" y="140106"/>
                  </a:lnTo>
                  <a:lnTo>
                    <a:pt x="669213" y="134772"/>
                  </a:lnTo>
                  <a:lnTo>
                    <a:pt x="669213" y="125691"/>
                  </a:lnTo>
                  <a:lnTo>
                    <a:pt x="615708" y="137541"/>
                  </a:lnTo>
                  <a:lnTo>
                    <a:pt x="585457" y="176631"/>
                  </a:lnTo>
                  <a:lnTo>
                    <a:pt x="587908" y="191643"/>
                  </a:lnTo>
                  <a:lnTo>
                    <a:pt x="595020" y="202755"/>
                  </a:lnTo>
                  <a:lnTo>
                    <a:pt x="606463" y="209702"/>
                  </a:lnTo>
                  <a:lnTo>
                    <a:pt x="606691" y="209702"/>
                  </a:lnTo>
                  <a:lnTo>
                    <a:pt x="621588" y="212026"/>
                  </a:lnTo>
                  <a:lnTo>
                    <a:pt x="626757" y="212026"/>
                  </a:lnTo>
                  <a:lnTo>
                    <a:pt x="631634" y="211150"/>
                  </a:lnTo>
                  <a:lnTo>
                    <a:pt x="633641" y="209702"/>
                  </a:lnTo>
                  <a:lnTo>
                    <a:pt x="653821" y="195503"/>
                  </a:lnTo>
                  <a:lnTo>
                    <a:pt x="669213" y="184683"/>
                  </a:lnTo>
                  <a:lnTo>
                    <a:pt x="667842" y="208203"/>
                  </a:lnTo>
                  <a:lnTo>
                    <a:pt x="667778" y="209473"/>
                  </a:lnTo>
                  <a:lnTo>
                    <a:pt x="686422" y="208203"/>
                  </a:lnTo>
                  <a:lnTo>
                    <a:pt x="691591" y="208203"/>
                  </a:lnTo>
                  <a:lnTo>
                    <a:pt x="711377" y="209473"/>
                  </a:lnTo>
                  <a:lnTo>
                    <a:pt x="711377" y="208203"/>
                  </a:lnTo>
                  <a:lnTo>
                    <a:pt x="711377" y="200583"/>
                  </a:lnTo>
                  <a:close/>
                </a:path>
                <a:path w="1217929" h="289560">
                  <a:moveTo>
                    <a:pt x="811301" y="83400"/>
                  </a:moveTo>
                  <a:lnTo>
                    <a:pt x="772007" y="85128"/>
                  </a:lnTo>
                  <a:lnTo>
                    <a:pt x="772007" y="74180"/>
                  </a:lnTo>
                  <a:lnTo>
                    <a:pt x="772172" y="65290"/>
                  </a:lnTo>
                  <a:lnTo>
                    <a:pt x="772718" y="56121"/>
                  </a:lnTo>
                  <a:lnTo>
                    <a:pt x="773696" y="45758"/>
                  </a:lnTo>
                  <a:lnTo>
                    <a:pt x="775157" y="33286"/>
                  </a:lnTo>
                  <a:lnTo>
                    <a:pt x="771715" y="30111"/>
                  </a:lnTo>
                  <a:lnTo>
                    <a:pt x="766241" y="33235"/>
                  </a:lnTo>
                  <a:lnTo>
                    <a:pt x="760272" y="36118"/>
                  </a:lnTo>
                  <a:lnTo>
                    <a:pt x="753922" y="38735"/>
                  </a:lnTo>
                  <a:lnTo>
                    <a:pt x="747331" y="41046"/>
                  </a:lnTo>
                  <a:lnTo>
                    <a:pt x="748195" y="49669"/>
                  </a:lnTo>
                  <a:lnTo>
                    <a:pt x="748474" y="55130"/>
                  </a:lnTo>
                  <a:lnTo>
                    <a:pt x="748474" y="83858"/>
                  </a:lnTo>
                  <a:lnTo>
                    <a:pt x="726109" y="93929"/>
                  </a:lnTo>
                  <a:lnTo>
                    <a:pt x="726109" y="99961"/>
                  </a:lnTo>
                  <a:lnTo>
                    <a:pt x="747903" y="98806"/>
                  </a:lnTo>
                  <a:lnTo>
                    <a:pt x="747903" y="181559"/>
                  </a:lnTo>
                  <a:lnTo>
                    <a:pt x="749719" y="195300"/>
                  </a:lnTo>
                  <a:lnTo>
                    <a:pt x="755383" y="204774"/>
                  </a:lnTo>
                  <a:lnTo>
                    <a:pt x="765200" y="210261"/>
                  </a:lnTo>
                  <a:lnTo>
                    <a:pt x="779449" y="212026"/>
                  </a:lnTo>
                  <a:lnTo>
                    <a:pt x="786053" y="212026"/>
                  </a:lnTo>
                  <a:lnTo>
                    <a:pt x="792924" y="210566"/>
                  </a:lnTo>
                  <a:lnTo>
                    <a:pt x="794651" y="208534"/>
                  </a:lnTo>
                  <a:lnTo>
                    <a:pt x="808418" y="193090"/>
                  </a:lnTo>
                  <a:lnTo>
                    <a:pt x="804697" y="188137"/>
                  </a:lnTo>
                  <a:lnTo>
                    <a:pt x="797521" y="192633"/>
                  </a:lnTo>
                  <a:lnTo>
                    <a:pt x="793216" y="194246"/>
                  </a:lnTo>
                  <a:lnTo>
                    <a:pt x="776592" y="194246"/>
                  </a:lnTo>
                  <a:lnTo>
                    <a:pt x="772007" y="188493"/>
                  </a:lnTo>
                  <a:lnTo>
                    <a:pt x="772007" y="98945"/>
                  </a:lnTo>
                  <a:lnTo>
                    <a:pt x="808723" y="98945"/>
                  </a:lnTo>
                  <a:lnTo>
                    <a:pt x="811301" y="83400"/>
                  </a:lnTo>
                  <a:close/>
                </a:path>
                <a:path w="1217929" h="289560">
                  <a:moveTo>
                    <a:pt x="870280" y="19354"/>
                  </a:moveTo>
                  <a:lnTo>
                    <a:pt x="862533" y="11341"/>
                  </a:lnTo>
                  <a:lnTo>
                    <a:pt x="845908" y="11341"/>
                  </a:lnTo>
                  <a:lnTo>
                    <a:pt x="838454" y="18783"/>
                  </a:lnTo>
                  <a:lnTo>
                    <a:pt x="838454" y="35674"/>
                  </a:lnTo>
                  <a:lnTo>
                    <a:pt x="845908" y="43103"/>
                  </a:lnTo>
                  <a:lnTo>
                    <a:pt x="862545" y="43103"/>
                  </a:lnTo>
                  <a:lnTo>
                    <a:pt x="870254" y="35674"/>
                  </a:lnTo>
                  <a:lnTo>
                    <a:pt x="870280" y="19354"/>
                  </a:lnTo>
                  <a:close/>
                </a:path>
                <a:path w="1217929" h="289560">
                  <a:moveTo>
                    <a:pt x="891514" y="200596"/>
                  </a:moveTo>
                  <a:lnTo>
                    <a:pt x="868565" y="199161"/>
                  </a:lnTo>
                  <a:lnTo>
                    <a:pt x="867702" y="197142"/>
                  </a:lnTo>
                  <a:lnTo>
                    <a:pt x="867702" y="74752"/>
                  </a:lnTo>
                  <a:lnTo>
                    <a:pt x="865124" y="73583"/>
                  </a:lnTo>
                  <a:lnTo>
                    <a:pt x="854087" y="77736"/>
                  </a:lnTo>
                  <a:lnTo>
                    <a:pt x="842962" y="81102"/>
                  </a:lnTo>
                  <a:lnTo>
                    <a:pt x="831723" y="83667"/>
                  </a:lnTo>
                  <a:lnTo>
                    <a:pt x="820381" y="85382"/>
                  </a:lnTo>
                  <a:lnTo>
                    <a:pt x="820381" y="93433"/>
                  </a:lnTo>
                  <a:lnTo>
                    <a:pt x="842467" y="93433"/>
                  </a:lnTo>
                  <a:lnTo>
                    <a:pt x="843622" y="95440"/>
                  </a:lnTo>
                  <a:lnTo>
                    <a:pt x="843622" y="197142"/>
                  </a:lnTo>
                  <a:lnTo>
                    <a:pt x="842746" y="199161"/>
                  </a:lnTo>
                  <a:lnTo>
                    <a:pt x="842543" y="199161"/>
                  </a:lnTo>
                  <a:lnTo>
                    <a:pt x="819810" y="200596"/>
                  </a:lnTo>
                  <a:lnTo>
                    <a:pt x="819810" y="209486"/>
                  </a:lnTo>
                  <a:lnTo>
                    <a:pt x="845794" y="208381"/>
                  </a:lnTo>
                  <a:lnTo>
                    <a:pt x="851065" y="208241"/>
                  </a:lnTo>
                  <a:lnTo>
                    <a:pt x="860247" y="208241"/>
                  </a:lnTo>
                  <a:lnTo>
                    <a:pt x="865505" y="208381"/>
                  </a:lnTo>
                  <a:lnTo>
                    <a:pt x="891514" y="209486"/>
                  </a:lnTo>
                  <a:lnTo>
                    <a:pt x="891514" y="208241"/>
                  </a:lnTo>
                  <a:lnTo>
                    <a:pt x="891514" y="200596"/>
                  </a:lnTo>
                  <a:close/>
                </a:path>
                <a:path w="1217929" h="289560">
                  <a:moveTo>
                    <a:pt x="1043749" y="140474"/>
                  </a:moveTo>
                  <a:lnTo>
                    <a:pt x="1038733" y="113614"/>
                  </a:lnTo>
                  <a:lnTo>
                    <a:pt x="1024775" y="92430"/>
                  </a:lnTo>
                  <a:lnTo>
                    <a:pt x="1017066" y="87426"/>
                  </a:lnTo>
                  <a:lnTo>
                    <a:pt x="1017066" y="151206"/>
                  </a:lnTo>
                  <a:lnTo>
                    <a:pt x="1014412" y="173837"/>
                  </a:lnTo>
                  <a:lnTo>
                    <a:pt x="1006843" y="190982"/>
                  </a:lnTo>
                  <a:lnTo>
                    <a:pt x="994918" y="201853"/>
                  </a:lnTo>
                  <a:lnTo>
                    <a:pt x="979208" y="205651"/>
                  </a:lnTo>
                  <a:lnTo>
                    <a:pt x="959993" y="200647"/>
                  </a:lnTo>
                  <a:lnTo>
                    <a:pt x="945146" y="186512"/>
                  </a:lnTo>
                  <a:lnTo>
                    <a:pt x="935558" y="164630"/>
                  </a:lnTo>
                  <a:lnTo>
                    <a:pt x="932167" y="136359"/>
                  </a:lnTo>
                  <a:lnTo>
                    <a:pt x="934656" y="113614"/>
                  </a:lnTo>
                  <a:lnTo>
                    <a:pt x="934707" y="113207"/>
                  </a:lnTo>
                  <a:lnTo>
                    <a:pt x="942200" y="96316"/>
                  </a:lnTo>
                  <a:lnTo>
                    <a:pt x="954417" y="85991"/>
                  </a:lnTo>
                  <a:lnTo>
                    <a:pt x="971169" y="82473"/>
                  </a:lnTo>
                  <a:lnTo>
                    <a:pt x="989482" y="87655"/>
                  </a:lnTo>
                  <a:lnTo>
                    <a:pt x="1004011" y="101993"/>
                  </a:lnTo>
                  <a:lnTo>
                    <a:pt x="1013599" y="123761"/>
                  </a:lnTo>
                  <a:lnTo>
                    <a:pt x="1017066" y="151206"/>
                  </a:lnTo>
                  <a:lnTo>
                    <a:pt x="1017066" y="87426"/>
                  </a:lnTo>
                  <a:lnTo>
                    <a:pt x="1009472" y="82473"/>
                  </a:lnTo>
                  <a:lnTo>
                    <a:pt x="1003452" y="78562"/>
                  </a:lnTo>
                  <a:lnTo>
                    <a:pt x="976414" y="73583"/>
                  </a:lnTo>
                  <a:lnTo>
                    <a:pt x="947610" y="78905"/>
                  </a:lnTo>
                  <a:lnTo>
                    <a:pt x="925220" y="93814"/>
                  </a:lnTo>
                  <a:lnTo>
                    <a:pt x="910678" y="116776"/>
                  </a:lnTo>
                  <a:lnTo>
                    <a:pt x="905510" y="146240"/>
                  </a:lnTo>
                  <a:lnTo>
                    <a:pt x="910031" y="173837"/>
                  </a:lnTo>
                  <a:lnTo>
                    <a:pt x="910069" y="174066"/>
                  </a:lnTo>
                  <a:lnTo>
                    <a:pt x="922896" y="195630"/>
                  </a:lnTo>
                  <a:lnTo>
                    <a:pt x="942644" y="209588"/>
                  </a:lnTo>
                  <a:lnTo>
                    <a:pt x="968032" y="214541"/>
                  </a:lnTo>
                  <a:lnTo>
                    <a:pt x="998486" y="209054"/>
                  </a:lnTo>
                  <a:lnTo>
                    <a:pt x="1003795" y="205651"/>
                  </a:lnTo>
                  <a:lnTo>
                    <a:pt x="1022451" y="193725"/>
                  </a:lnTo>
                  <a:lnTo>
                    <a:pt x="1038123" y="170294"/>
                  </a:lnTo>
                  <a:lnTo>
                    <a:pt x="1043749" y="140474"/>
                  </a:lnTo>
                  <a:close/>
                </a:path>
                <a:path w="1217929" h="289560">
                  <a:moveTo>
                    <a:pt x="1217866" y="200583"/>
                  </a:moveTo>
                  <a:lnTo>
                    <a:pt x="1206106" y="199720"/>
                  </a:lnTo>
                  <a:lnTo>
                    <a:pt x="1196352" y="199148"/>
                  </a:lnTo>
                  <a:lnTo>
                    <a:pt x="1195489" y="197421"/>
                  </a:lnTo>
                  <a:lnTo>
                    <a:pt x="1195489" y="123583"/>
                  </a:lnTo>
                  <a:lnTo>
                    <a:pt x="1192517" y="101587"/>
                  </a:lnTo>
                  <a:lnTo>
                    <a:pt x="1186662" y="91351"/>
                  </a:lnTo>
                  <a:lnTo>
                    <a:pt x="1183576" y="85979"/>
                  </a:lnTo>
                  <a:lnTo>
                    <a:pt x="1168628" y="76669"/>
                  </a:lnTo>
                  <a:lnTo>
                    <a:pt x="1147597" y="73571"/>
                  </a:lnTo>
                  <a:lnTo>
                    <a:pt x="1136980" y="73571"/>
                  </a:lnTo>
                  <a:lnTo>
                    <a:pt x="1130960" y="75590"/>
                  </a:lnTo>
                  <a:lnTo>
                    <a:pt x="1124940" y="80772"/>
                  </a:lnTo>
                  <a:lnTo>
                    <a:pt x="1103147" y="99771"/>
                  </a:lnTo>
                  <a:lnTo>
                    <a:pt x="1103147" y="74714"/>
                  </a:lnTo>
                  <a:lnTo>
                    <a:pt x="1100594" y="73571"/>
                  </a:lnTo>
                  <a:lnTo>
                    <a:pt x="1089533" y="77711"/>
                  </a:lnTo>
                  <a:lnTo>
                    <a:pt x="1078407" y="81076"/>
                  </a:lnTo>
                  <a:lnTo>
                    <a:pt x="1067168" y="83642"/>
                  </a:lnTo>
                  <a:lnTo>
                    <a:pt x="1055827" y="85356"/>
                  </a:lnTo>
                  <a:lnTo>
                    <a:pt x="1055827" y="93408"/>
                  </a:lnTo>
                  <a:lnTo>
                    <a:pt x="1077912" y="93408"/>
                  </a:lnTo>
                  <a:lnTo>
                    <a:pt x="1079068" y="95415"/>
                  </a:lnTo>
                  <a:lnTo>
                    <a:pt x="1079055" y="197129"/>
                  </a:lnTo>
                  <a:lnTo>
                    <a:pt x="1078191" y="199148"/>
                  </a:lnTo>
                  <a:lnTo>
                    <a:pt x="1077772" y="199148"/>
                  </a:lnTo>
                  <a:lnTo>
                    <a:pt x="1055547" y="200583"/>
                  </a:lnTo>
                  <a:lnTo>
                    <a:pt x="1055547" y="209473"/>
                  </a:lnTo>
                  <a:lnTo>
                    <a:pt x="1077366" y="208521"/>
                  </a:lnTo>
                  <a:lnTo>
                    <a:pt x="1084668" y="208280"/>
                  </a:lnTo>
                  <a:lnTo>
                    <a:pt x="1097343" y="208280"/>
                  </a:lnTo>
                  <a:lnTo>
                    <a:pt x="1104582" y="208521"/>
                  </a:lnTo>
                  <a:lnTo>
                    <a:pt x="1126515" y="209473"/>
                  </a:lnTo>
                  <a:lnTo>
                    <a:pt x="1126515" y="208280"/>
                  </a:lnTo>
                  <a:lnTo>
                    <a:pt x="1126515" y="200583"/>
                  </a:lnTo>
                  <a:lnTo>
                    <a:pt x="1104125" y="199148"/>
                  </a:lnTo>
                  <a:lnTo>
                    <a:pt x="1103909" y="199148"/>
                  </a:lnTo>
                  <a:lnTo>
                    <a:pt x="1103160" y="197421"/>
                  </a:lnTo>
                  <a:lnTo>
                    <a:pt x="1103045" y="118313"/>
                  </a:lnTo>
                  <a:lnTo>
                    <a:pt x="1139393" y="91351"/>
                  </a:lnTo>
                  <a:lnTo>
                    <a:pt x="1152436" y="93954"/>
                  </a:lnTo>
                  <a:lnTo>
                    <a:pt x="1162456" y="101320"/>
                  </a:lnTo>
                  <a:lnTo>
                    <a:pt x="1168882" y="112839"/>
                  </a:lnTo>
                  <a:lnTo>
                    <a:pt x="1171155" y="127863"/>
                  </a:lnTo>
                  <a:lnTo>
                    <a:pt x="1171143" y="209473"/>
                  </a:lnTo>
                  <a:lnTo>
                    <a:pt x="1187665" y="208280"/>
                  </a:lnTo>
                  <a:lnTo>
                    <a:pt x="1198905" y="208280"/>
                  </a:lnTo>
                  <a:lnTo>
                    <a:pt x="1217866" y="209473"/>
                  </a:lnTo>
                  <a:lnTo>
                    <a:pt x="1217866" y="208280"/>
                  </a:lnTo>
                  <a:lnTo>
                    <a:pt x="1217866" y="20058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3634117" y="5604587"/>
            <a:ext cx="5391150" cy="1710055"/>
            <a:chOff x="3634117" y="5604587"/>
            <a:chExt cx="5391150" cy="1710055"/>
          </a:xfrm>
        </p:grpSpPr>
        <p:sp>
          <p:nvSpPr>
            <p:cNvPr id="76" name="object 76"/>
            <p:cNvSpPr/>
            <p:nvPr/>
          </p:nvSpPr>
          <p:spPr>
            <a:xfrm>
              <a:off x="3634752" y="5605222"/>
              <a:ext cx="5389880" cy="1708785"/>
            </a:xfrm>
            <a:custGeom>
              <a:avLst/>
              <a:gdLst/>
              <a:ahLst/>
              <a:cxnLst/>
              <a:rect l="l" t="t" r="r" b="b"/>
              <a:pathLst>
                <a:path w="5389880" h="1708784">
                  <a:moveTo>
                    <a:pt x="5389638" y="0"/>
                  </a:moveTo>
                  <a:lnTo>
                    <a:pt x="0" y="0"/>
                  </a:lnTo>
                  <a:lnTo>
                    <a:pt x="0" y="1708658"/>
                  </a:lnTo>
                  <a:lnTo>
                    <a:pt x="5389638" y="1708658"/>
                  </a:lnTo>
                  <a:lnTo>
                    <a:pt x="538963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34752" y="5605222"/>
              <a:ext cx="5389880" cy="1708785"/>
            </a:xfrm>
            <a:custGeom>
              <a:avLst/>
              <a:gdLst/>
              <a:ahLst/>
              <a:cxnLst/>
              <a:rect l="l" t="t" r="r" b="b"/>
              <a:pathLst>
                <a:path w="5389880" h="1708784">
                  <a:moveTo>
                    <a:pt x="0" y="1708658"/>
                  </a:moveTo>
                  <a:lnTo>
                    <a:pt x="5389638" y="1708658"/>
                  </a:lnTo>
                  <a:lnTo>
                    <a:pt x="5389638" y="0"/>
                  </a:lnTo>
                  <a:lnTo>
                    <a:pt x="0" y="0"/>
                  </a:lnTo>
                  <a:lnTo>
                    <a:pt x="0" y="170865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49367" y="6262357"/>
              <a:ext cx="2760980" cy="526415"/>
            </a:xfrm>
            <a:custGeom>
              <a:avLst/>
              <a:gdLst/>
              <a:ahLst/>
              <a:cxnLst/>
              <a:rect l="l" t="t" r="r" b="b"/>
              <a:pathLst>
                <a:path w="2760979" h="526415">
                  <a:moveTo>
                    <a:pt x="1380274" y="0"/>
                  </a:moveTo>
                  <a:lnTo>
                    <a:pt x="1304542" y="389"/>
                  </a:lnTo>
                  <a:lnTo>
                    <a:pt x="1229877" y="1542"/>
                  </a:lnTo>
                  <a:lnTo>
                    <a:pt x="1156386" y="3440"/>
                  </a:lnTo>
                  <a:lnTo>
                    <a:pt x="1084172" y="6063"/>
                  </a:lnTo>
                  <a:lnTo>
                    <a:pt x="1013342" y="9391"/>
                  </a:lnTo>
                  <a:lnTo>
                    <a:pt x="944000" y="13402"/>
                  </a:lnTo>
                  <a:lnTo>
                    <a:pt x="876252" y="18078"/>
                  </a:lnTo>
                  <a:lnTo>
                    <a:pt x="810203" y="23399"/>
                  </a:lnTo>
                  <a:lnTo>
                    <a:pt x="745958" y="29344"/>
                  </a:lnTo>
                  <a:lnTo>
                    <a:pt x="683623" y="35893"/>
                  </a:lnTo>
                  <a:lnTo>
                    <a:pt x="623302" y="43026"/>
                  </a:lnTo>
                  <a:lnTo>
                    <a:pt x="565101" y="50724"/>
                  </a:lnTo>
                  <a:lnTo>
                    <a:pt x="509126" y="58966"/>
                  </a:lnTo>
                  <a:lnTo>
                    <a:pt x="455481" y="67731"/>
                  </a:lnTo>
                  <a:lnTo>
                    <a:pt x="404272" y="77001"/>
                  </a:lnTo>
                  <a:lnTo>
                    <a:pt x="355604" y="86755"/>
                  </a:lnTo>
                  <a:lnTo>
                    <a:pt x="309582" y="96973"/>
                  </a:lnTo>
                  <a:lnTo>
                    <a:pt x="266312" y="107634"/>
                  </a:lnTo>
                  <a:lnTo>
                    <a:pt x="225899" y="118720"/>
                  </a:lnTo>
                  <a:lnTo>
                    <a:pt x="188447" y="130209"/>
                  </a:lnTo>
                  <a:lnTo>
                    <a:pt x="122851" y="154319"/>
                  </a:lnTo>
                  <a:lnTo>
                    <a:pt x="70367" y="179804"/>
                  </a:lnTo>
                  <a:lnTo>
                    <a:pt x="31835" y="206503"/>
                  </a:lnTo>
                  <a:lnTo>
                    <a:pt x="2042" y="248477"/>
                  </a:lnTo>
                  <a:lnTo>
                    <a:pt x="0" y="262902"/>
                  </a:lnTo>
                  <a:lnTo>
                    <a:pt x="2042" y="277327"/>
                  </a:lnTo>
                  <a:lnTo>
                    <a:pt x="31835" y="319301"/>
                  </a:lnTo>
                  <a:lnTo>
                    <a:pt x="70367" y="346000"/>
                  </a:lnTo>
                  <a:lnTo>
                    <a:pt x="122851" y="371485"/>
                  </a:lnTo>
                  <a:lnTo>
                    <a:pt x="188447" y="395595"/>
                  </a:lnTo>
                  <a:lnTo>
                    <a:pt x="225899" y="407084"/>
                  </a:lnTo>
                  <a:lnTo>
                    <a:pt x="266312" y="418170"/>
                  </a:lnTo>
                  <a:lnTo>
                    <a:pt x="309582" y="428832"/>
                  </a:lnTo>
                  <a:lnTo>
                    <a:pt x="355604" y="439050"/>
                  </a:lnTo>
                  <a:lnTo>
                    <a:pt x="404272" y="448804"/>
                  </a:lnTo>
                  <a:lnTo>
                    <a:pt x="455481" y="458074"/>
                  </a:lnTo>
                  <a:lnTo>
                    <a:pt x="509126" y="466840"/>
                  </a:lnTo>
                  <a:lnTo>
                    <a:pt x="565101" y="475081"/>
                  </a:lnTo>
                  <a:lnTo>
                    <a:pt x="623302" y="482779"/>
                  </a:lnTo>
                  <a:lnTo>
                    <a:pt x="683623" y="489913"/>
                  </a:lnTo>
                  <a:lnTo>
                    <a:pt x="745958" y="496462"/>
                  </a:lnTo>
                  <a:lnTo>
                    <a:pt x="810203" y="502407"/>
                  </a:lnTo>
                  <a:lnTo>
                    <a:pt x="876252" y="507728"/>
                  </a:lnTo>
                  <a:lnTo>
                    <a:pt x="944000" y="512404"/>
                  </a:lnTo>
                  <a:lnTo>
                    <a:pt x="1013342" y="516416"/>
                  </a:lnTo>
                  <a:lnTo>
                    <a:pt x="1084172" y="519744"/>
                  </a:lnTo>
                  <a:lnTo>
                    <a:pt x="1156386" y="522366"/>
                  </a:lnTo>
                  <a:lnTo>
                    <a:pt x="1229877" y="524265"/>
                  </a:lnTo>
                  <a:lnTo>
                    <a:pt x="1304542" y="525418"/>
                  </a:lnTo>
                  <a:lnTo>
                    <a:pt x="1380274" y="525807"/>
                  </a:lnTo>
                  <a:lnTo>
                    <a:pt x="1456004" y="525418"/>
                  </a:lnTo>
                  <a:lnTo>
                    <a:pt x="1530667" y="524265"/>
                  </a:lnTo>
                  <a:lnTo>
                    <a:pt x="1604158" y="522366"/>
                  </a:lnTo>
                  <a:lnTo>
                    <a:pt x="1676371" y="519744"/>
                  </a:lnTo>
                  <a:lnTo>
                    <a:pt x="1747200" y="516416"/>
                  </a:lnTo>
                  <a:lnTo>
                    <a:pt x="1816541" y="512404"/>
                  </a:lnTo>
                  <a:lnTo>
                    <a:pt x="1884288" y="507728"/>
                  </a:lnTo>
                  <a:lnTo>
                    <a:pt x="1950337" y="502407"/>
                  </a:lnTo>
                  <a:lnTo>
                    <a:pt x="2014581" y="496462"/>
                  </a:lnTo>
                  <a:lnTo>
                    <a:pt x="2076916" y="489913"/>
                  </a:lnTo>
                  <a:lnTo>
                    <a:pt x="2137236" y="482779"/>
                  </a:lnTo>
                  <a:lnTo>
                    <a:pt x="2195436" y="475081"/>
                  </a:lnTo>
                  <a:lnTo>
                    <a:pt x="2251411" y="466840"/>
                  </a:lnTo>
                  <a:lnTo>
                    <a:pt x="2305055" y="458074"/>
                  </a:lnTo>
                  <a:lnTo>
                    <a:pt x="2356264" y="448804"/>
                  </a:lnTo>
                  <a:lnTo>
                    <a:pt x="2404932" y="439050"/>
                  </a:lnTo>
                  <a:lnTo>
                    <a:pt x="2450953" y="428832"/>
                  </a:lnTo>
                  <a:lnTo>
                    <a:pt x="2494223" y="418170"/>
                  </a:lnTo>
                  <a:lnTo>
                    <a:pt x="2534636" y="407084"/>
                  </a:lnTo>
                  <a:lnTo>
                    <a:pt x="2572088" y="395595"/>
                  </a:lnTo>
                  <a:lnTo>
                    <a:pt x="2637683" y="371485"/>
                  </a:lnTo>
                  <a:lnTo>
                    <a:pt x="2690168" y="346000"/>
                  </a:lnTo>
                  <a:lnTo>
                    <a:pt x="2728699" y="319301"/>
                  </a:lnTo>
                  <a:lnTo>
                    <a:pt x="2758493" y="277327"/>
                  </a:lnTo>
                  <a:lnTo>
                    <a:pt x="2760535" y="262902"/>
                  </a:lnTo>
                  <a:lnTo>
                    <a:pt x="2758493" y="248477"/>
                  </a:lnTo>
                  <a:lnTo>
                    <a:pt x="2728699" y="206503"/>
                  </a:lnTo>
                  <a:lnTo>
                    <a:pt x="2690168" y="179804"/>
                  </a:lnTo>
                  <a:lnTo>
                    <a:pt x="2637683" y="154319"/>
                  </a:lnTo>
                  <a:lnTo>
                    <a:pt x="2572088" y="130209"/>
                  </a:lnTo>
                  <a:lnTo>
                    <a:pt x="2534636" y="118720"/>
                  </a:lnTo>
                  <a:lnTo>
                    <a:pt x="2494223" y="107634"/>
                  </a:lnTo>
                  <a:lnTo>
                    <a:pt x="2450953" y="96973"/>
                  </a:lnTo>
                  <a:lnTo>
                    <a:pt x="2404932" y="86755"/>
                  </a:lnTo>
                  <a:lnTo>
                    <a:pt x="2356264" y="77001"/>
                  </a:lnTo>
                  <a:lnTo>
                    <a:pt x="2305055" y="67731"/>
                  </a:lnTo>
                  <a:lnTo>
                    <a:pt x="2251411" y="58966"/>
                  </a:lnTo>
                  <a:lnTo>
                    <a:pt x="2195436" y="50724"/>
                  </a:lnTo>
                  <a:lnTo>
                    <a:pt x="2137236" y="43026"/>
                  </a:lnTo>
                  <a:lnTo>
                    <a:pt x="2076916" y="35893"/>
                  </a:lnTo>
                  <a:lnTo>
                    <a:pt x="2014581" y="29344"/>
                  </a:lnTo>
                  <a:lnTo>
                    <a:pt x="1950337" y="23399"/>
                  </a:lnTo>
                  <a:lnTo>
                    <a:pt x="1884288" y="18078"/>
                  </a:lnTo>
                  <a:lnTo>
                    <a:pt x="1816541" y="13402"/>
                  </a:lnTo>
                  <a:lnTo>
                    <a:pt x="1747200" y="9391"/>
                  </a:lnTo>
                  <a:lnTo>
                    <a:pt x="1676371" y="6063"/>
                  </a:lnTo>
                  <a:lnTo>
                    <a:pt x="1604158" y="3440"/>
                  </a:lnTo>
                  <a:lnTo>
                    <a:pt x="1530667" y="1542"/>
                  </a:lnTo>
                  <a:lnTo>
                    <a:pt x="1456004" y="389"/>
                  </a:lnTo>
                  <a:lnTo>
                    <a:pt x="138027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49367" y="6262357"/>
              <a:ext cx="2760980" cy="526415"/>
            </a:xfrm>
            <a:custGeom>
              <a:avLst/>
              <a:gdLst/>
              <a:ahLst/>
              <a:cxnLst/>
              <a:rect l="l" t="t" r="r" b="b"/>
              <a:pathLst>
                <a:path w="2760979" h="526415">
                  <a:moveTo>
                    <a:pt x="2760535" y="262902"/>
                  </a:moveTo>
                  <a:lnTo>
                    <a:pt x="2742470" y="305546"/>
                  </a:lnTo>
                  <a:lnTo>
                    <a:pt x="2711230" y="332792"/>
                  </a:lnTo>
                  <a:lnTo>
                    <a:pt x="2665617" y="358904"/>
                  </a:lnTo>
                  <a:lnTo>
                    <a:pt x="2606472" y="383721"/>
                  </a:lnTo>
                  <a:lnTo>
                    <a:pt x="2534636" y="407084"/>
                  </a:lnTo>
                  <a:lnTo>
                    <a:pt x="2494223" y="418170"/>
                  </a:lnTo>
                  <a:lnTo>
                    <a:pt x="2450953" y="428832"/>
                  </a:lnTo>
                  <a:lnTo>
                    <a:pt x="2404932" y="439050"/>
                  </a:lnTo>
                  <a:lnTo>
                    <a:pt x="2356264" y="448804"/>
                  </a:lnTo>
                  <a:lnTo>
                    <a:pt x="2305055" y="458074"/>
                  </a:lnTo>
                  <a:lnTo>
                    <a:pt x="2251411" y="466840"/>
                  </a:lnTo>
                  <a:lnTo>
                    <a:pt x="2195436" y="475081"/>
                  </a:lnTo>
                  <a:lnTo>
                    <a:pt x="2137236" y="482779"/>
                  </a:lnTo>
                  <a:lnTo>
                    <a:pt x="2076916" y="489913"/>
                  </a:lnTo>
                  <a:lnTo>
                    <a:pt x="2014581" y="496462"/>
                  </a:lnTo>
                  <a:lnTo>
                    <a:pt x="1950337" y="502407"/>
                  </a:lnTo>
                  <a:lnTo>
                    <a:pt x="1884288" y="507728"/>
                  </a:lnTo>
                  <a:lnTo>
                    <a:pt x="1816541" y="512404"/>
                  </a:lnTo>
                  <a:lnTo>
                    <a:pt x="1747200" y="516416"/>
                  </a:lnTo>
                  <a:lnTo>
                    <a:pt x="1676371" y="519744"/>
                  </a:lnTo>
                  <a:lnTo>
                    <a:pt x="1604158" y="522366"/>
                  </a:lnTo>
                  <a:lnTo>
                    <a:pt x="1530667" y="524265"/>
                  </a:lnTo>
                  <a:lnTo>
                    <a:pt x="1456004" y="525418"/>
                  </a:lnTo>
                  <a:lnTo>
                    <a:pt x="1380274" y="525807"/>
                  </a:lnTo>
                  <a:lnTo>
                    <a:pt x="1304542" y="525418"/>
                  </a:lnTo>
                  <a:lnTo>
                    <a:pt x="1229877" y="524265"/>
                  </a:lnTo>
                  <a:lnTo>
                    <a:pt x="1156386" y="522366"/>
                  </a:lnTo>
                  <a:lnTo>
                    <a:pt x="1084172" y="519744"/>
                  </a:lnTo>
                  <a:lnTo>
                    <a:pt x="1013342" y="516416"/>
                  </a:lnTo>
                  <a:lnTo>
                    <a:pt x="944000" y="512404"/>
                  </a:lnTo>
                  <a:lnTo>
                    <a:pt x="876252" y="507728"/>
                  </a:lnTo>
                  <a:lnTo>
                    <a:pt x="810203" y="502407"/>
                  </a:lnTo>
                  <a:lnTo>
                    <a:pt x="745958" y="496462"/>
                  </a:lnTo>
                  <a:lnTo>
                    <a:pt x="683623" y="489913"/>
                  </a:lnTo>
                  <a:lnTo>
                    <a:pt x="623302" y="482779"/>
                  </a:lnTo>
                  <a:lnTo>
                    <a:pt x="565101" y="475081"/>
                  </a:lnTo>
                  <a:lnTo>
                    <a:pt x="509126" y="466840"/>
                  </a:lnTo>
                  <a:lnTo>
                    <a:pt x="455481" y="458074"/>
                  </a:lnTo>
                  <a:lnTo>
                    <a:pt x="404272" y="448804"/>
                  </a:lnTo>
                  <a:lnTo>
                    <a:pt x="355604" y="439050"/>
                  </a:lnTo>
                  <a:lnTo>
                    <a:pt x="309582" y="428832"/>
                  </a:lnTo>
                  <a:lnTo>
                    <a:pt x="266312" y="418170"/>
                  </a:lnTo>
                  <a:lnTo>
                    <a:pt x="225899" y="407084"/>
                  </a:lnTo>
                  <a:lnTo>
                    <a:pt x="188447" y="395595"/>
                  </a:lnTo>
                  <a:lnTo>
                    <a:pt x="122851" y="371485"/>
                  </a:lnTo>
                  <a:lnTo>
                    <a:pt x="70367" y="346000"/>
                  </a:lnTo>
                  <a:lnTo>
                    <a:pt x="31835" y="319301"/>
                  </a:lnTo>
                  <a:lnTo>
                    <a:pt x="2042" y="277327"/>
                  </a:lnTo>
                  <a:lnTo>
                    <a:pt x="0" y="262902"/>
                  </a:lnTo>
                  <a:lnTo>
                    <a:pt x="2042" y="248477"/>
                  </a:lnTo>
                  <a:lnTo>
                    <a:pt x="31835" y="206503"/>
                  </a:lnTo>
                  <a:lnTo>
                    <a:pt x="70367" y="179804"/>
                  </a:lnTo>
                  <a:lnTo>
                    <a:pt x="122851" y="154319"/>
                  </a:lnTo>
                  <a:lnTo>
                    <a:pt x="188447" y="130209"/>
                  </a:lnTo>
                  <a:lnTo>
                    <a:pt x="225899" y="118720"/>
                  </a:lnTo>
                  <a:lnTo>
                    <a:pt x="266312" y="107634"/>
                  </a:lnTo>
                  <a:lnTo>
                    <a:pt x="309582" y="96973"/>
                  </a:lnTo>
                  <a:lnTo>
                    <a:pt x="355604" y="86755"/>
                  </a:lnTo>
                  <a:lnTo>
                    <a:pt x="404272" y="77001"/>
                  </a:lnTo>
                  <a:lnTo>
                    <a:pt x="455481" y="67731"/>
                  </a:lnTo>
                  <a:lnTo>
                    <a:pt x="509126" y="58966"/>
                  </a:lnTo>
                  <a:lnTo>
                    <a:pt x="565101" y="50724"/>
                  </a:lnTo>
                  <a:lnTo>
                    <a:pt x="623302" y="43026"/>
                  </a:lnTo>
                  <a:lnTo>
                    <a:pt x="683623" y="35893"/>
                  </a:lnTo>
                  <a:lnTo>
                    <a:pt x="745958" y="29344"/>
                  </a:lnTo>
                  <a:lnTo>
                    <a:pt x="810203" y="23399"/>
                  </a:lnTo>
                  <a:lnTo>
                    <a:pt x="876252" y="18078"/>
                  </a:lnTo>
                  <a:lnTo>
                    <a:pt x="944000" y="13402"/>
                  </a:lnTo>
                  <a:lnTo>
                    <a:pt x="1013342" y="9391"/>
                  </a:lnTo>
                  <a:lnTo>
                    <a:pt x="1084172" y="6063"/>
                  </a:lnTo>
                  <a:lnTo>
                    <a:pt x="1156386" y="3440"/>
                  </a:lnTo>
                  <a:lnTo>
                    <a:pt x="1229877" y="1542"/>
                  </a:lnTo>
                  <a:lnTo>
                    <a:pt x="1304542" y="389"/>
                  </a:lnTo>
                  <a:lnTo>
                    <a:pt x="1380274" y="0"/>
                  </a:lnTo>
                  <a:lnTo>
                    <a:pt x="1456004" y="389"/>
                  </a:lnTo>
                  <a:lnTo>
                    <a:pt x="1530667" y="1542"/>
                  </a:lnTo>
                  <a:lnTo>
                    <a:pt x="1604158" y="3440"/>
                  </a:lnTo>
                  <a:lnTo>
                    <a:pt x="1676371" y="6063"/>
                  </a:lnTo>
                  <a:lnTo>
                    <a:pt x="1747200" y="9391"/>
                  </a:lnTo>
                  <a:lnTo>
                    <a:pt x="1816541" y="13402"/>
                  </a:lnTo>
                  <a:lnTo>
                    <a:pt x="1884288" y="18078"/>
                  </a:lnTo>
                  <a:lnTo>
                    <a:pt x="1950337" y="23399"/>
                  </a:lnTo>
                  <a:lnTo>
                    <a:pt x="2014581" y="29344"/>
                  </a:lnTo>
                  <a:lnTo>
                    <a:pt x="2076916" y="35893"/>
                  </a:lnTo>
                  <a:lnTo>
                    <a:pt x="2137236" y="43026"/>
                  </a:lnTo>
                  <a:lnTo>
                    <a:pt x="2195436" y="50724"/>
                  </a:lnTo>
                  <a:lnTo>
                    <a:pt x="2251411" y="58966"/>
                  </a:lnTo>
                  <a:lnTo>
                    <a:pt x="2305055" y="67731"/>
                  </a:lnTo>
                  <a:lnTo>
                    <a:pt x="2356264" y="77001"/>
                  </a:lnTo>
                  <a:lnTo>
                    <a:pt x="2404932" y="86755"/>
                  </a:lnTo>
                  <a:lnTo>
                    <a:pt x="2450953" y="96973"/>
                  </a:lnTo>
                  <a:lnTo>
                    <a:pt x="2494223" y="107634"/>
                  </a:lnTo>
                  <a:lnTo>
                    <a:pt x="2534636" y="118720"/>
                  </a:lnTo>
                  <a:lnTo>
                    <a:pt x="2572088" y="130209"/>
                  </a:lnTo>
                  <a:lnTo>
                    <a:pt x="2637683" y="154319"/>
                  </a:lnTo>
                  <a:lnTo>
                    <a:pt x="2690168" y="179804"/>
                  </a:lnTo>
                  <a:lnTo>
                    <a:pt x="2728699" y="206503"/>
                  </a:lnTo>
                  <a:lnTo>
                    <a:pt x="2758493" y="248477"/>
                  </a:lnTo>
                  <a:lnTo>
                    <a:pt x="2760535" y="2629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31519" y="64053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4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42" y="197152"/>
                  </a:lnTo>
                  <a:lnTo>
                    <a:pt x="1971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31519" y="64053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0" y="197152"/>
                  </a:moveTo>
                  <a:lnTo>
                    <a:pt x="197142" y="197152"/>
                  </a:lnTo>
                  <a:lnTo>
                    <a:pt x="19714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2910947" y="6395420"/>
            <a:ext cx="221615" cy="221615"/>
            <a:chOff x="2910947" y="6395420"/>
            <a:chExt cx="221615" cy="221615"/>
          </a:xfrm>
        </p:grpSpPr>
        <p:sp>
          <p:nvSpPr>
            <p:cNvPr id="83" name="object 83"/>
            <p:cNvSpPr/>
            <p:nvPr/>
          </p:nvSpPr>
          <p:spPr>
            <a:xfrm>
              <a:off x="2922905" y="6407378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4">
                  <a:moveTo>
                    <a:pt x="197187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87" y="197152"/>
                  </a:lnTo>
                  <a:lnTo>
                    <a:pt x="19718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22905" y="6407378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4">
                  <a:moveTo>
                    <a:pt x="0" y="197152"/>
                  </a:moveTo>
                  <a:lnTo>
                    <a:pt x="197187" y="197152"/>
                  </a:lnTo>
                  <a:lnTo>
                    <a:pt x="197187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2947332" y="6931321"/>
            <a:ext cx="221615" cy="221615"/>
            <a:chOff x="2947332" y="6931321"/>
            <a:chExt cx="221615" cy="221615"/>
          </a:xfrm>
        </p:grpSpPr>
        <p:sp>
          <p:nvSpPr>
            <p:cNvPr id="86" name="object 86"/>
            <p:cNvSpPr/>
            <p:nvPr/>
          </p:nvSpPr>
          <p:spPr>
            <a:xfrm>
              <a:off x="2959290" y="6943278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4">
                  <a:moveTo>
                    <a:pt x="197187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87" y="197152"/>
                  </a:lnTo>
                  <a:lnTo>
                    <a:pt x="19718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59290" y="6943278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4">
                  <a:moveTo>
                    <a:pt x="0" y="197152"/>
                  </a:moveTo>
                  <a:lnTo>
                    <a:pt x="197187" y="197152"/>
                  </a:lnTo>
                  <a:lnTo>
                    <a:pt x="197187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2891744" y="5863585"/>
            <a:ext cx="221615" cy="221615"/>
            <a:chOff x="2891744" y="5863585"/>
            <a:chExt cx="221615" cy="221615"/>
          </a:xfrm>
        </p:grpSpPr>
        <p:sp>
          <p:nvSpPr>
            <p:cNvPr id="89" name="object 89"/>
            <p:cNvSpPr/>
            <p:nvPr/>
          </p:nvSpPr>
          <p:spPr>
            <a:xfrm>
              <a:off x="2903702" y="58755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197187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87" y="197152"/>
                  </a:lnTo>
                  <a:lnTo>
                    <a:pt x="1971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03702" y="587554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0" y="197152"/>
                  </a:moveTo>
                  <a:lnTo>
                    <a:pt x="197187" y="197152"/>
                  </a:lnTo>
                  <a:lnTo>
                    <a:pt x="197187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530388" y="5826772"/>
            <a:ext cx="1228725" cy="274320"/>
            <a:chOff x="1530388" y="5826772"/>
            <a:chExt cx="1228725" cy="274320"/>
          </a:xfrm>
        </p:grpSpPr>
        <p:pic>
          <p:nvPicPr>
            <p:cNvPr id="92" name="object 9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30388" y="5826772"/>
              <a:ext cx="201333" cy="21842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57807" y="5845530"/>
              <a:ext cx="244957" cy="255549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030895" y="5829299"/>
              <a:ext cx="40640" cy="209550"/>
            </a:xfrm>
            <a:custGeom>
              <a:avLst/>
              <a:gdLst/>
              <a:ahLst/>
              <a:cxnLst/>
              <a:rect l="l" t="t" r="r" b="b"/>
              <a:pathLst>
                <a:path w="40639" h="209550">
                  <a:moveTo>
                    <a:pt x="40157" y="54673"/>
                  </a:moveTo>
                  <a:lnTo>
                    <a:pt x="0" y="54673"/>
                  </a:lnTo>
                  <a:lnTo>
                    <a:pt x="0" y="209550"/>
                  </a:lnTo>
                  <a:lnTo>
                    <a:pt x="40157" y="209550"/>
                  </a:lnTo>
                  <a:lnTo>
                    <a:pt x="40157" y="54673"/>
                  </a:lnTo>
                  <a:close/>
                </a:path>
                <a:path w="40639" h="209550">
                  <a:moveTo>
                    <a:pt x="40157" y="0"/>
                  </a:moveTo>
                  <a:lnTo>
                    <a:pt x="0" y="0"/>
                  </a:lnTo>
                  <a:lnTo>
                    <a:pt x="0" y="35572"/>
                  </a:lnTo>
                  <a:lnTo>
                    <a:pt x="40157" y="35572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08898" y="5881369"/>
              <a:ext cx="219113" cy="15748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63597" y="5883897"/>
              <a:ext cx="138531" cy="16129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39428" y="5881369"/>
              <a:ext cx="219113" cy="15748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1618881" y="6381750"/>
            <a:ext cx="1117600" cy="215900"/>
            <a:chOff x="1618881" y="6381750"/>
            <a:chExt cx="1117600" cy="215900"/>
          </a:xfrm>
        </p:grpSpPr>
        <p:sp>
          <p:nvSpPr>
            <p:cNvPr id="99" name="object 99"/>
            <p:cNvSpPr/>
            <p:nvPr/>
          </p:nvSpPr>
          <p:spPr>
            <a:xfrm>
              <a:off x="1618881" y="6381749"/>
              <a:ext cx="691515" cy="215900"/>
            </a:xfrm>
            <a:custGeom>
              <a:avLst/>
              <a:gdLst/>
              <a:ahLst/>
              <a:cxnLst/>
              <a:rect l="l" t="t" r="r" b="b"/>
              <a:pathLst>
                <a:path w="691514" h="215900">
                  <a:moveTo>
                    <a:pt x="146850" y="12"/>
                  </a:moveTo>
                  <a:lnTo>
                    <a:pt x="0" y="12"/>
                  </a:lnTo>
                  <a:lnTo>
                    <a:pt x="0" y="35572"/>
                  </a:lnTo>
                  <a:lnTo>
                    <a:pt x="0" y="83832"/>
                  </a:lnTo>
                  <a:lnTo>
                    <a:pt x="0" y="119392"/>
                  </a:lnTo>
                  <a:lnTo>
                    <a:pt x="0" y="209562"/>
                  </a:lnTo>
                  <a:lnTo>
                    <a:pt x="43014" y="209562"/>
                  </a:lnTo>
                  <a:lnTo>
                    <a:pt x="43014" y="119392"/>
                  </a:lnTo>
                  <a:lnTo>
                    <a:pt x="134518" y="119392"/>
                  </a:lnTo>
                  <a:lnTo>
                    <a:pt x="134518" y="83832"/>
                  </a:lnTo>
                  <a:lnTo>
                    <a:pt x="43014" y="83832"/>
                  </a:lnTo>
                  <a:lnTo>
                    <a:pt x="43014" y="35572"/>
                  </a:lnTo>
                  <a:lnTo>
                    <a:pt x="146850" y="35572"/>
                  </a:lnTo>
                  <a:lnTo>
                    <a:pt x="146850" y="12"/>
                  </a:lnTo>
                  <a:close/>
                </a:path>
                <a:path w="691514" h="215900">
                  <a:moveTo>
                    <a:pt x="304622" y="141338"/>
                  </a:moveTo>
                  <a:lnTo>
                    <a:pt x="298602" y="97142"/>
                  </a:lnTo>
                  <a:lnTo>
                    <a:pt x="273177" y="64071"/>
                  </a:lnTo>
                  <a:lnTo>
                    <a:pt x="262737" y="59194"/>
                  </a:lnTo>
                  <a:lnTo>
                    <a:pt x="262737" y="118097"/>
                  </a:lnTo>
                  <a:lnTo>
                    <a:pt x="201079" y="118097"/>
                  </a:lnTo>
                  <a:lnTo>
                    <a:pt x="204419" y="102565"/>
                  </a:lnTo>
                  <a:lnTo>
                    <a:pt x="210578" y="91452"/>
                  </a:lnTo>
                  <a:lnTo>
                    <a:pt x="219595" y="84785"/>
                  </a:lnTo>
                  <a:lnTo>
                    <a:pt x="231482" y="82562"/>
                  </a:lnTo>
                  <a:lnTo>
                    <a:pt x="238798" y="83464"/>
                  </a:lnTo>
                  <a:lnTo>
                    <a:pt x="262737" y="118097"/>
                  </a:lnTo>
                  <a:lnTo>
                    <a:pt x="262737" y="59194"/>
                  </a:lnTo>
                  <a:lnTo>
                    <a:pt x="254190" y="55181"/>
                  </a:lnTo>
                  <a:lnTo>
                    <a:pt x="232067" y="52082"/>
                  </a:lnTo>
                  <a:lnTo>
                    <a:pt x="202107" y="57912"/>
                  </a:lnTo>
                  <a:lnTo>
                    <a:pt x="179539" y="74612"/>
                  </a:lnTo>
                  <a:lnTo>
                    <a:pt x="165315" y="101028"/>
                  </a:lnTo>
                  <a:lnTo>
                    <a:pt x="160362" y="136004"/>
                  </a:lnTo>
                  <a:lnTo>
                    <a:pt x="165252" y="169392"/>
                  </a:lnTo>
                  <a:lnTo>
                    <a:pt x="179324" y="194538"/>
                  </a:lnTo>
                  <a:lnTo>
                    <a:pt x="201612" y="210388"/>
                  </a:lnTo>
                  <a:lnTo>
                    <a:pt x="231203" y="215900"/>
                  </a:lnTo>
                  <a:lnTo>
                    <a:pt x="255790" y="212356"/>
                  </a:lnTo>
                  <a:lnTo>
                    <a:pt x="276733" y="202285"/>
                  </a:lnTo>
                  <a:lnTo>
                    <a:pt x="292823" y="186537"/>
                  </a:lnTo>
                  <a:lnTo>
                    <a:pt x="293370" y="185420"/>
                  </a:lnTo>
                  <a:lnTo>
                    <a:pt x="302907" y="165963"/>
                  </a:lnTo>
                  <a:lnTo>
                    <a:pt x="263334" y="165963"/>
                  </a:lnTo>
                  <a:lnTo>
                    <a:pt x="258533" y="174205"/>
                  </a:lnTo>
                  <a:lnTo>
                    <a:pt x="251637" y="180314"/>
                  </a:lnTo>
                  <a:lnTo>
                    <a:pt x="242925" y="184111"/>
                  </a:lnTo>
                  <a:lnTo>
                    <a:pt x="232651" y="185420"/>
                  </a:lnTo>
                  <a:lnTo>
                    <a:pt x="224485" y="184531"/>
                  </a:lnTo>
                  <a:lnTo>
                    <a:pt x="201129" y="154393"/>
                  </a:lnTo>
                  <a:lnTo>
                    <a:pt x="200520" y="144805"/>
                  </a:lnTo>
                  <a:lnTo>
                    <a:pt x="304317" y="144805"/>
                  </a:lnTo>
                  <a:lnTo>
                    <a:pt x="304622" y="141338"/>
                  </a:lnTo>
                  <a:close/>
                </a:path>
                <a:path w="691514" h="215900">
                  <a:moveTo>
                    <a:pt x="463080" y="204444"/>
                  </a:moveTo>
                  <a:lnTo>
                    <a:pt x="455917" y="197853"/>
                  </a:lnTo>
                  <a:lnTo>
                    <a:pt x="454025" y="193840"/>
                  </a:lnTo>
                  <a:lnTo>
                    <a:pt x="453898" y="193560"/>
                  </a:lnTo>
                  <a:lnTo>
                    <a:pt x="453898" y="182867"/>
                  </a:lnTo>
                  <a:lnTo>
                    <a:pt x="453898" y="136410"/>
                  </a:lnTo>
                  <a:lnTo>
                    <a:pt x="453898" y="99631"/>
                  </a:lnTo>
                  <a:lnTo>
                    <a:pt x="451078" y="85115"/>
                  </a:lnTo>
                  <a:lnTo>
                    <a:pt x="449872" y="78917"/>
                  </a:lnTo>
                  <a:lnTo>
                    <a:pt x="437896" y="64046"/>
                  </a:lnTo>
                  <a:lnTo>
                    <a:pt x="418071" y="55092"/>
                  </a:lnTo>
                  <a:lnTo>
                    <a:pt x="390512" y="52082"/>
                  </a:lnTo>
                  <a:lnTo>
                    <a:pt x="362851" y="55435"/>
                  </a:lnTo>
                  <a:lnTo>
                    <a:pt x="342646" y="65468"/>
                  </a:lnTo>
                  <a:lnTo>
                    <a:pt x="329819" y="82232"/>
                  </a:lnTo>
                  <a:lnTo>
                    <a:pt x="324269" y="105740"/>
                  </a:lnTo>
                  <a:lnTo>
                    <a:pt x="362978" y="105740"/>
                  </a:lnTo>
                  <a:lnTo>
                    <a:pt x="365467" y="95935"/>
                  </a:lnTo>
                  <a:lnTo>
                    <a:pt x="370509" y="89585"/>
                  </a:lnTo>
                  <a:lnTo>
                    <a:pt x="378866" y="86144"/>
                  </a:lnTo>
                  <a:lnTo>
                    <a:pt x="391375" y="85115"/>
                  </a:lnTo>
                  <a:lnTo>
                    <a:pt x="402209" y="86144"/>
                  </a:lnTo>
                  <a:lnTo>
                    <a:pt x="401701" y="86144"/>
                  </a:lnTo>
                  <a:lnTo>
                    <a:pt x="408800" y="88976"/>
                  </a:lnTo>
                  <a:lnTo>
                    <a:pt x="413143" y="93789"/>
                  </a:lnTo>
                  <a:lnTo>
                    <a:pt x="414604" y="100507"/>
                  </a:lnTo>
                  <a:lnTo>
                    <a:pt x="414604" y="136410"/>
                  </a:lnTo>
                  <a:lnTo>
                    <a:pt x="414604" y="147116"/>
                  </a:lnTo>
                  <a:lnTo>
                    <a:pt x="412483" y="162331"/>
                  </a:lnTo>
                  <a:lnTo>
                    <a:pt x="406311" y="173545"/>
                  </a:lnTo>
                  <a:lnTo>
                    <a:pt x="396316" y="180492"/>
                  </a:lnTo>
                  <a:lnTo>
                    <a:pt x="382765" y="182867"/>
                  </a:lnTo>
                  <a:lnTo>
                    <a:pt x="373672" y="181597"/>
                  </a:lnTo>
                  <a:lnTo>
                    <a:pt x="366814" y="177939"/>
                  </a:lnTo>
                  <a:lnTo>
                    <a:pt x="362470" y="172186"/>
                  </a:lnTo>
                  <a:lnTo>
                    <a:pt x="360972" y="164566"/>
                  </a:lnTo>
                  <a:lnTo>
                    <a:pt x="362216" y="156806"/>
                  </a:lnTo>
                  <a:lnTo>
                    <a:pt x="366204" y="150990"/>
                  </a:lnTo>
                  <a:lnTo>
                    <a:pt x="373316" y="146761"/>
                  </a:lnTo>
                  <a:lnTo>
                    <a:pt x="383921" y="143738"/>
                  </a:lnTo>
                  <a:lnTo>
                    <a:pt x="408305" y="139230"/>
                  </a:lnTo>
                  <a:lnTo>
                    <a:pt x="410019" y="138658"/>
                  </a:lnTo>
                  <a:lnTo>
                    <a:pt x="414604" y="136410"/>
                  </a:lnTo>
                  <a:lnTo>
                    <a:pt x="414604" y="100507"/>
                  </a:lnTo>
                  <a:lnTo>
                    <a:pt x="414540" y="105740"/>
                  </a:lnTo>
                  <a:lnTo>
                    <a:pt x="412013" y="110197"/>
                  </a:lnTo>
                  <a:lnTo>
                    <a:pt x="382485" y="118452"/>
                  </a:lnTo>
                  <a:lnTo>
                    <a:pt x="366420" y="121310"/>
                  </a:lnTo>
                  <a:lnTo>
                    <a:pt x="346341" y="127152"/>
                  </a:lnTo>
                  <a:lnTo>
                    <a:pt x="332105" y="137083"/>
                  </a:lnTo>
                  <a:lnTo>
                    <a:pt x="323621" y="151231"/>
                  </a:lnTo>
                  <a:lnTo>
                    <a:pt x="320814" y="169735"/>
                  </a:lnTo>
                  <a:lnTo>
                    <a:pt x="321411" y="177939"/>
                  </a:lnTo>
                  <a:lnTo>
                    <a:pt x="347941" y="212051"/>
                  </a:lnTo>
                  <a:lnTo>
                    <a:pt x="367842" y="215887"/>
                  </a:lnTo>
                  <a:lnTo>
                    <a:pt x="380466" y="214503"/>
                  </a:lnTo>
                  <a:lnTo>
                    <a:pt x="392544" y="210350"/>
                  </a:lnTo>
                  <a:lnTo>
                    <a:pt x="404012" y="203454"/>
                  </a:lnTo>
                  <a:lnTo>
                    <a:pt x="414883" y="193840"/>
                  </a:lnTo>
                  <a:lnTo>
                    <a:pt x="414883" y="201866"/>
                  </a:lnTo>
                  <a:lnTo>
                    <a:pt x="415658" y="204444"/>
                  </a:lnTo>
                  <a:lnTo>
                    <a:pt x="415747" y="204724"/>
                  </a:lnTo>
                  <a:lnTo>
                    <a:pt x="419468" y="209308"/>
                  </a:lnTo>
                  <a:lnTo>
                    <a:pt x="463054" y="209308"/>
                  </a:lnTo>
                  <a:lnTo>
                    <a:pt x="463080" y="204444"/>
                  </a:lnTo>
                  <a:close/>
                </a:path>
                <a:path w="691514" h="215900">
                  <a:moveTo>
                    <a:pt x="621931" y="163588"/>
                  </a:moveTo>
                  <a:lnTo>
                    <a:pt x="591527" y="124714"/>
                  </a:lnTo>
                  <a:lnTo>
                    <a:pt x="540766" y="110134"/>
                  </a:lnTo>
                  <a:lnTo>
                    <a:pt x="529577" y="106705"/>
                  </a:lnTo>
                  <a:lnTo>
                    <a:pt x="526707" y="104419"/>
                  </a:lnTo>
                  <a:lnTo>
                    <a:pt x="526707" y="98132"/>
                  </a:lnTo>
                  <a:lnTo>
                    <a:pt x="528358" y="92290"/>
                  </a:lnTo>
                  <a:lnTo>
                    <a:pt x="533044" y="87769"/>
                  </a:lnTo>
                  <a:lnTo>
                    <a:pt x="540372" y="84874"/>
                  </a:lnTo>
                  <a:lnTo>
                    <a:pt x="549935" y="83832"/>
                  </a:lnTo>
                  <a:lnTo>
                    <a:pt x="562521" y="85128"/>
                  </a:lnTo>
                  <a:lnTo>
                    <a:pt x="571512" y="88988"/>
                  </a:lnTo>
                  <a:lnTo>
                    <a:pt x="576948" y="95465"/>
                  </a:lnTo>
                  <a:lnTo>
                    <a:pt x="578904" y="104571"/>
                  </a:lnTo>
                  <a:lnTo>
                    <a:pt x="617639" y="104571"/>
                  </a:lnTo>
                  <a:lnTo>
                    <a:pt x="612724" y="82575"/>
                  </a:lnTo>
                  <a:lnTo>
                    <a:pt x="599325" y="66065"/>
                  </a:lnTo>
                  <a:lnTo>
                    <a:pt x="578243" y="55676"/>
                  </a:lnTo>
                  <a:lnTo>
                    <a:pt x="550252" y="52070"/>
                  </a:lnTo>
                  <a:lnTo>
                    <a:pt x="523722" y="55651"/>
                  </a:lnTo>
                  <a:lnTo>
                    <a:pt x="503669" y="65913"/>
                  </a:lnTo>
                  <a:lnTo>
                    <a:pt x="490994" y="82118"/>
                  </a:lnTo>
                  <a:lnTo>
                    <a:pt x="486575" y="103530"/>
                  </a:lnTo>
                  <a:lnTo>
                    <a:pt x="487146" y="110959"/>
                  </a:lnTo>
                  <a:lnTo>
                    <a:pt x="520420" y="141541"/>
                  </a:lnTo>
                  <a:lnTo>
                    <a:pt x="568312" y="156400"/>
                  </a:lnTo>
                  <a:lnTo>
                    <a:pt x="578345" y="159550"/>
                  </a:lnTo>
                  <a:lnTo>
                    <a:pt x="581787" y="162699"/>
                  </a:lnTo>
                  <a:lnTo>
                    <a:pt x="581787" y="168986"/>
                  </a:lnTo>
                  <a:lnTo>
                    <a:pt x="579742" y="175323"/>
                  </a:lnTo>
                  <a:lnTo>
                    <a:pt x="573862" y="180098"/>
                  </a:lnTo>
                  <a:lnTo>
                    <a:pt x="564476" y="183095"/>
                  </a:lnTo>
                  <a:lnTo>
                    <a:pt x="551954" y="184124"/>
                  </a:lnTo>
                  <a:lnTo>
                    <a:pt x="541629" y="184124"/>
                  </a:lnTo>
                  <a:lnTo>
                    <a:pt x="520407" y="164515"/>
                  </a:lnTo>
                  <a:lnTo>
                    <a:pt x="481114" y="164515"/>
                  </a:lnTo>
                  <a:lnTo>
                    <a:pt x="486397" y="186753"/>
                  </a:lnTo>
                  <a:lnTo>
                    <a:pt x="500468" y="202831"/>
                  </a:lnTo>
                  <a:lnTo>
                    <a:pt x="523138" y="212598"/>
                  </a:lnTo>
                  <a:lnTo>
                    <a:pt x="554253" y="215887"/>
                  </a:lnTo>
                  <a:lnTo>
                    <a:pt x="569417" y="215036"/>
                  </a:lnTo>
                  <a:lnTo>
                    <a:pt x="611276" y="194424"/>
                  </a:lnTo>
                  <a:lnTo>
                    <a:pt x="620674" y="174726"/>
                  </a:lnTo>
                  <a:lnTo>
                    <a:pt x="621931" y="163588"/>
                  </a:lnTo>
                  <a:close/>
                </a:path>
                <a:path w="691514" h="215900">
                  <a:moveTo>
                    <a:pt x="690930" y="54673"/>
                  </a:moveTo>
                  <a:lnTo>
                    <a:pt x="650773" y="54673"/>
                  </a:lnTo>
                  <a:lnTo>
                    <a:pt x="650773" y="209550"/>
                  </a:lnTo>
                  <a:lnTo>
                    <a:pt x="690930" y="209550"/>
                  </a:lnTo>
                  <a:lnTo>
                    <a:pt x="690930" y="54673"/>
                  </a:lnTo>
                  <a:close/>
                </a:path>
                <a:path w="691514" h="215900">
                  <a:moveTo>
                    <a:pt x="690930" y="0"/>
                  </a:moveTo>
                  <a:lnTo>
                    <a:pt x="650773" y="0"/>
                  </a:lnTo>
                  <a:lnTo>
                    <a:pt x="650773" y="35572"/>
                  </a:lnTo>
                  <a:lnTo>
                    <a:pt x="690930" y="35572"/>
                  </a:lnTo>
                  <a:lnTo>
                    <a:pt x="69093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347366" y="6381750"/>
              <a:ext cx="147965" cy="2159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2524925" y="6381750"/>
              <a:ext cx="40640" cy="209550"/>
            </a:xfrm>
            <a:custGeom>
              <a:avLst/>
              <a:gdLst/>
              <a:ahLst/>
              <a:cxnLst/>
              <a:rect l="l" t="t" r="r" b="b"/>
              <a:pathLst>
                <a:path w="40639" h="209550">
                  <a:moveTo>
                    <a:pt x="40153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0153" y="209550"/>
                  </a:lnTo>
                  <a:lnTo>
                    <a:pt x="4015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92044" y="6433832"/>
              <a:ext cx="144259" cy="163817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1510322" y="6907514"/>
            <a:ext cx="1296035" cy="216535"/>
            <a:chOff x="1510322" y="6907514"/>
            <a:chExt cx="1296035" cy="216535"/>
          </a:xfrm>
        </p:grpSpPr>
        <p:sp>
          <p:nvSpPr>
            <p:cNvPr id="104" name="object 104"/>
            <p:cNvSpPr/>
            <p:nvPr/>
          </p:nvSpPr>
          <p:spPr>
            <a:xfrm>
              <a:off x="1510322" y="6907530"/>
              <a:ext cx="43180" cy="209550"/>
            </a:xfrm>
            <a:custGeom>
              <a:avLst/>
              <a:gdLst/>
              <a:ahLst/>
              <a:cxnLst/>
              <a:rect l="l" t="t" r="r" b="b"/>
              <a:pathLst>
                <a:path w="43180" h="209550">
                  <a:moveTo>
                    <a:pt x="43021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3021" y="209550"/>
                  </a:lnTo>
                  <a:lnTo>
                    <a:pt x="430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90332" y="6959584"/>
              <a:ext cx="138531" cy="15749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751533" y="6907517"/>
              <a:ext cx="629920" cy="216535"/>
            </a:xfrm>
            <a:custGeom>
              <a:avLst/>
              <a:gdLst/>
              <a:ahLst/>
              <a:cxnLst/>
              <a:rect l="l" t="t" r="r" b="b"/>
              <a:pathLst>
                <a:path w="629919" h="216534">
                  <a:moveTo>
                    <a:pt x="85763" y="58407"/>
                  </a:moveTo>
                  <a:lnTo>
                    <a:pt x="61950" y="58407"/>
                  </a:lnTo>
                  <a:lnTo>
                    <a:pt x="61950" y="34607"/>
                  </a:lnTo>
                  <a:lnTo>
                    <a:pt x="65392" y="30492"/>
                  </a:lnTo>
                  <a:lnTo>
                    <a:pt x="76288" y="30492"/>
                  </a:lnTo>
                  <a:lnTo>
                    <a:pt x="80873" y="30810"/>
                  </a:lnTo>
                  <a:lnTo>
                    <a:pt x="84315" y="31445"/>
                  </a:lnTo>
                  <a:lnTo>
                    <a:pt x="84315" y="876"/>
                  </a:lnTo>
                  <a:lnTo>
                    <a:pt x="76860" y="292"/>
                  </a:lnTo>
                  <a:lnTo>
                    <a:pt x="66827" y="0"/>
                  </a:lnTo>
                  <a:lnTo>
                    <a:pt x="61366" y="0"/>
                  </a:lnTo>
                  <a:lnTo>
                    <a:pt x="43929" y="2425"/>
                  </a:lnTo>
                  <a:lnTo>
                    <a:pt x="31572" y="9753"/>
                  </a:lnTo>
                  <a:lnTo>
                    <a:pt x="24218" y="22059"/>
                  </a:lnTo>
                  <a:lnTo>
                    <a:pt x="21793" y="39433"/>
                  </a:lnTo>
                  <a:lnTo>
                    <a:pt x="21793" y="58394"/>
                  </a:lnTo>
                  <a:lnTo>
                    <a:pt x="0" y="58394"/>
                  </a:lnTo>
                  <a:lnTo>
                    <a:pt x="0" y="85077"/>
                  </a:lnTo>
                  <a:lnTo>
                    <a:pt x="21793" y="85077"/>
                  </a:lnTo>
                  <a:lnTo>
                    <a:pt x="21793" y="209550"/>
                  </a:lnTo>
                  <a:lnTo>
                    <a:pt x="61950" y="209550"/>
                  </a:lnTo>
                  <a:lnTo>
                    <a:pt x="61950" y="85077"/>
                  </a:lnTo>
                  <a:lnTo>
                    <a:pt x="85763" y="85077"/>
                  </a:lnTo>
                  <a:lnTo>
                    <a:pt x="85763" y="58407"/>
                  </a:lnTo>
                  <a:close/>
                </a:path>
                <a:path w="629919" h="216534">
                  <a:moveTo>
                    <a:pt x="241820" y="141351"/>
                  </a:moveTo>
                  <a:lnTo>
                    <a:pt x="235800" y="97155"/>
                  </a:lnTo>
                  <a:lnTo>
                    <a:pt x="227812" y="82588"/>
                  </a:lnTo>
                  <a:lnTo>
                    <a:pt x="225437" y="78257"/>
                  </a:lnTo>
                  <a:lnTo>
                    <a:pt x="210375" y="64084"/>
                  </a:lnTo>
                  <a:lnTo>
                    <a:pt x="199936" y="59207"/>
                  </a:lnTo>
                  <a:lnTo>
                    <a:pt x="199936" y="118110"/>
                  </a:lnTo>
                  <a:lnTo>
                    <a:pt x="138277" y="118110"/>
                  </a:lnTo>
                  <a:lnTo>
                    <a:pt x="141617" y="102565"/>
                  </a:lnTo>
                  <a:lnTo>
                    <a:pt x="147777" y="91465"/>
                  </a:lnTo>
                  <a:lnTo>
                    <a:pt x="156794" y="84810"/>
                  </a:lnTo>
                  <a:lnTo>
                    <a:pt x="168681" y="82588"/>
                  </a:lnTo>
                  <a:lnTo>
                    <a:pt x="175996" y="83477"/>
                  </a:lnTo>
                  <a:lnTo>
                    <a:pt x="199936" y="118110"/>
                  </a:lnTo>
                  <a:lnTo>
                    <a:pt x="199936" y="59207"/>
                  </a:lnTo>
                  <a:lnTo>
                    <a:pt x="191389" y="55194"/>
                  </a:lnTo>
                  <a:lnTo>
                    <a:pt x="169265" y="52108"/>
                  </a:lnTo>
                  <a:lnTo>
                    <a:pt x="139306" y="57924"/>
                  </a:lnTo>
                  <a:lnTo>
                    <a:pt x="116738" y="74625"/>
                  </a:lnTo>
                  <a:lnTo>
                    <a:pt x="102514" y="101041"/>
                  </a:lnTo>
                  <a:lnTo>
                    <a:pt x="97561" y="136017"/>
                  </a:lnTo>
                  <a:lnTo>
                    <a:pt x="102450" y="169405"/>
                  </a:lnTo>
                  <a:lnTo>
                    <a:pt x="116522" y="194551"/>
                  </a:lnTo>
                  <a:lnTo>
                    <a:pt x="138811" y="210400"/>
                  </a:lnTo>
                  <a:lnTo>
                    <a:pt x="168402" y="215912"/>
                  </a:lnTo>
                  <a:lnTo>
                    <a:pt x="192989" y="212369"/>
                  </a:lnTo>
                  <a:lnTo>
                    <a:pt x="213931" y="202298"/>
                  </a:lnTo>
                  <a:lnTo>
                    <a:pt x="230022" y="186550"/>
                  </a:lnTo>
                  <a:lnTo>
                    <a:pt x="230568" y="185432"/>
                  </a:lnTo>
                  <a:lnTo>
                    <a:pt x="240106" y="165976"/>
                  </a:lnTo>
                  <a:lnTo>
                    <a:pt x="200533" y="165976"/>
                  </a:lnTo>
                  <a:lnTo>
                    <a:pt x="195732" y="174218"/>
                  </a:lnTo>
                  <a:lnTo>
                    <a:pt x="188836" y="180327"/>
                  </a:lnTo>
                  <a:lnTo>
                    <a:pt x="180124" y="184124"/>
                  </a:lnTo>
                  <a:lnTo>
                    <a:pt x="169849" y="185432"/>
                  </a:lnTo>
                  <a:lnTo>
                    <a:pt x="161683" y="184543"/>
                  </a:lnTo>
                  <a:lnTo>
                    <a:pt x="138328" y="154406"/>
                  </a:lnTo>
                  <a:lnTo>
                    <a:pt x="137718" y="144818"/>
                  </a:lnTo>
                  <a:lnTo>
                    <a:pt x="241515" y="144818"/>
                  </a:lnTo>
                  <a:lnTo>
                    <a:pt x="241820" y="141351"/>
                  </a:lnTo>
                  <a:close/>
                </a:path>
                <a:path w="629919" h="216534">
                  <a:moveTo>
                    <a:pt x="400278" y="204457"/>
                  </a:moveTo>
                  <a:lnTo>
                    <a:pt x="393115" y="197866"/>
                  </a:lnTo>
                  <a:lnTo>
                    <a:pt x="391223" y="193852"/>
                  </a:lnTo>
                  <a:lnTo>
                    <a:pt x="391096" y="193573"/>
                  </a:lnTo>
                  <a:lnTo>
                    <a:pt x="391096" y="182880"/>
                  </a:lnTo>
                  <a:lnTo>
                    <a:pt x="391096" y="136423"/>
                  </a:lnTo>
                  <a:lnTo>
                    <a:pt x="391096" y="99644"/>
                  </a:lnTo>
                  <a:lnTo>
                    <a:pt x="388277" y="85128"/>
                  </a:lnTo>
                  <a:lnTo>
                    <a:pt x="387070" y="78930"/>
                  </a:lnTo>
                  <a:lnTo>
                    <a:pt x="375094" y="64071"/>
                  </a:lnTo>
                  <a:lnTo>
                    <a:pt x="355269" y="55105"/>
                  </a:lnTo>
                  <a:lnTo>
                    <a:pt x="327710" y="52108"/>
                  </a:lnTo>
                  <a:lnTo>
                    <a:pt x="300050" y="55448"/>
                  </a:lnTo>
                  <a:lnTo>
                    <a:pt x="279844" y="65481"/>
                  </a:lnTo>
                  <a:lnTo>
                    <a:pt x="267017" y="82245"/>
                  </a:lnTo>
                  <a:lnTo>
                    <a:pt x="261467" y="105765"/>
                  </a:lnTo>
                  <a:lnTo>
                    <a:pt x="300177" y="105765"/>
                  </a:lnTo>
                  <a:lnTo>
                    <a:pt x="302666" y="95948"/>
                  </a:lnTo>
                  <a:lnTo>
                    <a:pt x="307708" y="89598"/>
                  </a:lnTo>
                  <a:lnTo>
                    <a:pt x="316064" y="86156"/>
                  </a:lnTo>
                  <a:lnTo>
                    <a:pt x="328574" y="85128"/>
                  </a:lnTo>
                  <a:lnTo>
                    <a:pt x="339407" y="86156"/>
                  </a:lnTo>
                  <a:lnTo>
                    <a:pt x="338899" y="86156"/>
                  </a:lnTo>
                  <a:lnTo>
                    <a:pt x="345998" y="88988"/>
                  </a:lnTo>
                  <a:lnTo>
                    <a:pt x="350342" y="93802"/>
                  </a:lnTo>
                  <a:lnTo>
                    <a:pt x="351802" y="100533"/>
                  </a:lnTo>
                  <a:lnTo>
                    <a:pt x="351802" y="136423"/>
                  </a:lnTo>
                  <a:lnTo>
                    <a:pt x="351802" y="147129"/>
                  </a:lnTo>
                  <a:lnTo>
                    <a:pt x="349681" y="162344"/>
                  </a:lnTo>
                  <a:lnTo>
                    <a:pt x="343509" y="173558"/>
                  </a:lnTo>
                  <a:lnTo>
                    <a:pt x="333514" y="180505"/>
                  </a:lnTo>
                  <a:lnTo>
                    <a:pt x="319963" y="182880"/>
                  </a:lnTo>
                  <a:lnTo>
                    <a:pt x="310870" y="181610"/>
                  </a:lnTo>
                  <a:lnTo>
                    <a:pt x="304012" y="177952"/>
                  </a:lnTo>
                  <a:lnTo>
                    <a:pt x="299669" y="172199"/>
                  </a:lnTo>
                  <a:lnTo>
                    <a:pt x="298170" y="164579"/>
                  </a:lnTo>
                  <a:lnTo>
                    <a:pt x="299415" y="156819"/>
                  </a:lnTo>
                  <a:lnTo>
                    <a:pt x="303403" y="151003"/>
                  </a:lnTo>
                  <a:lnTo>
                    <a:pt x="310515" y="146773"/>
                  </a:lnTo>
                  <a:lnTo>
                    <a:pt x="321119" y="143751"/>
                  </a:lnTo>
                  <a:lnTo>
                    <a:pt x="345503" y="139242"/>
                  </a:lnTo>
                  <a:lnTo>
                    <a:pt x="347218" y="138671"/>
                  </a:lnTo>
                  <a:lnTo>
                    <a:pt x="351802" y="136423"/>
                  </a:lnTo>
                  <a:lnTo>
                    <a:pt x="351802" y="100533"/>
                  </a:lnTo>
                  <a:lnTo>
                    <a:pt x="351739" y="105765"/>
                  </a:lnTo>
                  <a:lnTo>
                    <a:pt x="349211" y="110210"/>
                  </a:lnTo>
                  <a:lnTo>
                    <a:pt x="319684" y="118465"/>
                  </a:lnTo>
                  <a:lnTo>
                    <a:pt x="303618" y="121323"/>
                  </a:lnTo>
                  <a:lnTo>
                    <a:pt x="283540" y="127165"/>
                  </a:lnTo>
                  <a:lnTo>
                    <a:pt x="269303" y="137096"/>
                  </a:lnTo>
                  <a:lnTo>
                    <a:pt x="260819" y="151244"/>
                  </a:lnTo>
                  <a:lnTo>
                    <a:pt x="258013" y="169748"/>
                  </a:lnTo>
                  <a:lnTo>
                    <a:pt x="258610" y="177952"/>
                  </a:lnTo>
                  <a:lnTo>
                    <a:pt x="285140" y="212064"/>
                  </a:lnTo>
                  <a:lnTo>
                    <a:pt x="305041" y="215900"/>
                  </a:lnTo>
                  <a:lnTo>
                    <a:pt x="317665" y="214515"/>
                  </a:lnTo>
                  <a:lnTo>
                    <a:pt x="329742" y="210362"/>
                  </a:lnTo>
                  <a:lnTo>
                    <a:pt x="341210" y="203466"/>
                  </a:lnTo>
                  <a:lnTo>
                    <a:pt x="352082" y="193852"/>
                  </a:lnTo>
                  <a:lnTo>
                    <a:pt x="352082" y="201879"/>
                  </a:lnTo>
                  <a:lnTo>
                    <a:pt x="352856" y="204457"/>
                  </a:lnTo>
                  <a:lnTo>
                    <a:pt x="352945" y="204736"/>
                  </a:lnTo>
                  <a:lnTo>
                    <a:pt x="356666" y="209321"/>
                  </a:lnTo>
                  <a:lnTo>
                    <a:pt x="400253" y="209321"/>
                  </a:lnTo>
                  <a:lnTo>
                    <a:pt x="400278" y="204457"/>
                  </a:lnTo>
                  <a:close/>
                </a:path>
                <a:path w="629919" h="216534">
                  <a:moveTo>
                    <a:pt x="559130" y="163601"/>
                  </a:moveTo>
                  <a:lnTo>
                    <a:pt x="528726" y="124726"/>
                  </a:lnTo>
                  <a:lnTo>
                    <a:pt x="477964" y="110147"/>
                  </a:lnTo>
                  <a:lnTo>
                    <a:pt x="466775" y="106718"/>
                  </a:lnTo>
                  <a:lnTo>
                    <a:pt x="463905" y="104432"/>
                  </a:lnTo>
                  <a:lnTo>
                    <a:pt x="463905" y="98145"/>
                  </a:lnTo>
                  <a:lnTo>
                    <a:pt x="465556" y="92303"/>
                  </a:lnTo>
                  <a:lnTo>
                    <a:pt x="470242" y="87782"/>
                  </a:lnTo>
                  <a:lnTo>
                    <a:pt x="477570" y="84886"/>
                  </a:lnTo>
                  <a:lnTo>
                    <a:pt x="487133" y="83858"/>
                  </a:lnTo>
                  <a:lnTo>
                    <a:pt x="499719" y="85140"/>
                  </a:lnTo>
                  <a:lnTo>
                    <a:pt x="508711" y="89001"/>
                  </a:lnTo>
                  <a:lnTo>
                    <a:pt x="514146" y="95478"/>
                  </a:lnTo>
                  <a:lnTo>
                    <a:pt x="516102" y="104584"/>
                  </a:lnTo>
                  <a:lnTo>
                    <a:pt x="554837" y="104584"/>
                  </a:lnTo>
                  <a:lnTo>
                    <a:pt x="549922" y="82588"/>
                  </a:lnTo>
                  <a:lnTo>
                    <a:pt x="536524" y="66078"/>
                  </a:lnTo>
                  <a:lnTo>
                    <a:pt x="515442" y="55689"/>
                  </a:lnTo>
                  <a:lnTo>
                    <a:pt x="487451" y="52082"/>
                  </a:lnTo>
                  <a:lnTo>
                    <a:pt x="460921" y="55664"/>
                  </a:lnTo>
                  <a:lnTo>
                    <a:pt x="440867" y="65925"/>
                  </a:lnTo>
                  <a:lnTo>
                    <a:pt x="428193" y="82118"/>
                  </a:lnTo>
                  <a:lnTo>
                    <a:pt x="423773" y="103543"/>
                  </a:lnTo>
                  <a:lnTo>
                    <a:pt x="424345" y="110972"/>
                  </a:lnTo>
                  <a:lnTo>
                    <a:pt x="457619" y="141554"/>
                  </a:lnTo>
                  <a:lnTo>
                    <a:pt x="505510" y="156413"/>
                  </a:lnTo>
                  <a:lnTo>
                    <a:pt x="515543" y="159562"/>
                  </a:lnTo>
                  <a:lnTo>
                    <a:pt x="518985" y="162712"/>
                  </a:lnTo>
                  <a:lnTo>
                    <a:pt x="518985" y="168998"/>
                  </a:lnTo>
                  <a:lnTo>
                    <a:pt x="516940" y="175336"/>
                  </a:lnTo>
                  <a:lnTo>
                    <a:pt x="511060" y="180111"/>
                  </a:lnTo>
                  <a:lnTo>
                    <a:pt x="501675" y="183108"/>
                  </a:lnTo>
                  <a:lnTo>
                    <a:pt x="489153" y="184137"/>
                  </a:lnTo>
                  <a:lnTo>
                    <a:pt x="478828" y="184137"/>
                  </a:lnTo>
                  <a:lnTo>
                    <a:pt x="457606" y="164528"/>
                  </a:lnTo>
                  <a:lnTo>
                    <a:pt x="418312" y="164528"/>
                  </a:lnTo>
                  <a:lnTo>
                    <a:pt x="423595" y="186766"/>
                  </a:lnTo>
                  <a:lnTo>
                    <a:pt x="437667" y="202844"/>
                  </a:lnTo>
                  <a:lnTo>
                    <a:pt x="460336" y="212610"/>
                  </a:lnTo>
                  <a:lnTo>
                    <a:pt x="491451" y="215900"/>
                  </a:lnTo>
                  <a:lnTo>
                    <a:pt x="506615" y="215049"/>
                  </a:lnTo>
                  <a:lnTo>
                    <a:pt x="548474" y="194437"/>
                  </a:lnTo>
                  <a:lnTo>
                    <a:pt x="557872" y="174739"/>
                  </a:lnTo>
                  <a:lnTo>
                    <a:pt x="559130" y="163601"/>
                  </a:lnTo>
                  <a:close/>
                </a:path>
                <a:path w="629919" h="216534">
                  <a:moveTo>
                    <a:pt x="629399" y="54698"/>
                  </a:moveTo>
                  <a:lnTo>
                    <a:pt x="589241" y="54698"/>
                  </a:lnTo>
                  <a:lnTo>
                    <a:pt x="589241" y="209562"/>
                  </a:lnTo>
                  <a:lnTo>
                    <a:pt x="629399" y="209562"/>
                  </a:lnTo>
                  <a:lnTo>
                    <a:pt x="629399" y="54698"/>
                  </a:lnTo>
                  <a:close/>
                </a:path>
                <a:path w="629919" h="216534">
                  <a:moveTo>
                    <a:pt x="629399" y="12"/>
                  </a:moveTo>
                  <a:lnTo>
                    <a:pt x="589241" y="12"/>
                  </a:lnTo>
                  <a:lnTo>
                    <a:pt x="589241" y="35598"/>
                  </a:lnTo>
                  <a:lnTo>
                    <a:pt x="629399" y="35598"/>
                  </a:lnTo>
                  <a:lnTo>
                    <a:pt x="629399" y="1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17216" y="6907530"/>
              <a:ext cx="147965" cy="2159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594775" y="6907530"/>
              <a:ext cx="40640" cy="209550"/>
            </a:xfrm>
            <a:custGeom>
              <a:avLst/>
              <a:gdLst/>
              <a:ahLst/>
              <a:cxnLst/>
              <a:rect l="l" t="t" r="r" b="b"/>
              <a:pathLst>
                <a:path w="40639" h="209550">
                  <a:moveTo>
                    <a:pt x="40153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0153" y="209550"/>
                  </a:lnTo>
                  <a:lnTo>
                    <a:pt x="4015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661894" y="6959615"/>
              <a:ext cx="144259" cy="163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402" y="786129"/>
            <a:ext cx="1445895" cy="511809"/>
          </a:xfrm>
          <a:custGeom>
            <a:avLst/>
            <a:gdLst/>
            <a:ahLst/>
            <a:cxnLst/>
            <a:rect l="l" t="t" r="r" b="b"/>
            <a:pathLst>
              <a:path w="1445895" h="511809">
                <a:moveTo>
                  <a:pt x="350088" y="31089"/>
                </a:moveTo>
                <a:lnTo>
                  <a:pt x="313118" y="13131"/>
                </a:lnTo>
                <a:lnTo>
                  <a:pt x="253530" y="1219"/>
                </a:lnTo>
                <a:lnTo>
                  <a:pt x="221018" y="0"/>
                </a:lnTo>
                <a:lnTo>
                  <a:pt x="165925" y="4318"/>
                </a:lnTo>
                <a:lnTo>
                  <a:pt x="117690" y="16941"/>
                </a:lnTo>
                <a:lnTo>
                  <a:pt x="76898" y="37363"/>
                </a:lnTo>
                <a:lnTo>
                  <a:pt x="44145" y="65087"/>
                </a:lnTo>
                <a:lnTo>
                  <a:pt x="20015" y="99568"/>
                </a:lnTo>
                <a:lnTo>
                  <a:pt x="5092" y="140335"/>
                </a:lnTo>
                <a:lnTo>
                  <a:pt x="0" y="186855"/>
                </a:lnTo>
                <a:lnTo>
                  <a:pt x="4965" y="235546"/>
                </a:lnTo>
                <a:lnTo>
                  <a:pt x="19507" y="278193"/>
                </a:lnTo>
                <a:lnTo>
                  <a:pt x="43053" y="314261"/>
                </a:lnTo>
                <a:lnTo>
                  <a:pt x="75006" y="343217"/>
                </a:lnTo>
                <a:lnTo>
                  <a:pt x="114795" y="364566"/>
                </a:lnTo>
                <a:lnTo>
                  <a:pt x="161874" y="377748"/>
                </a:lnTo>
                <a:lnTo>
                  <a:pt x="215646" y="382270"/>
                </a:lnTo>
                <a:lnTo>
                  <a:pt x="249821" y="380746"/>
                </a:lnTo>
                <a:lnTo>
                  <a:pt x="307898" y="366674"/>
                </a:lnTo>
                <a:lnTo>
                  <a:pt x="348462" y="326580"/>
                </a:lnTo>
                <a:lnTo>
                  <a:pt x="315785" y="331774"/>
                </a:lnTo>
                <a:lnTo>
                  <a:pt x="289572" y="340067"/>
                </a:lnTo>
                <a:lnTo>
                  <a:pt x="263359" y="345046"/>
                </a:lnTo>
                <a:lnTo>
                  <a:pt x="237147" y="346710"/>
                </a:lnTo>
                <a:lnTo>
                  <a:pt x="192874" y="341325"/>
                </a:lnTo>
                <a:lnTo>
                  <a:pt x="154749" y="325755"/>
                </a:lnTo>
                <a:lnTo>
                  <a:pt x="123609" y="300901"/>
                </a:lnTo>
                <a:lnTo>
                  <a:pt x="100304" y="267601"/>
                </a:lnTo>
                <a:lnTo>
                  <a:pt x="85699" y="226758"/>
                </a:lnTo>
                <a:lnTo>
                  <a:pt x="80645" y="179235"/>
                </a:lnTo>
                <a:lnTo>
                  <a:pt x="86804" y="128435"/>
                </a:lnTo>
                <a:lnTo>
                  <a:pt x="104635" y="87134"/>
                </a:lnTo>
                <a:lnTo>
                  <a:pt x="133159" y="56349"/>
                </a:lnTo>
                <a:lnTo>
                  <a:pt x="171373" y="37134"/>
                </a:lnTo>
                <a:lnTo>
                  <a:pt x="218325" y="30492"/>
                </a:lnTo>
                <a:lnTo>
                  <a:pt x="246214" y="32499"/>
                </a:lnTo>
                <a:lnTo>
                  <a:pt x="270421" y="38900"/>
                </a:lnTo>
                <a:lnTo>
                  <a:pt x="292506" y="50292"/>
                </a:lnTo>
                <a:lnTo>
                  <a:pt x="314045" y="67271"/>
                </a:lnTo>
                <a:lnTo>
                  <a:pt x="316725" y="113080"/>
                </a:lnTo>
                <a:lnTo>
                  <a:pt x="337705" y="113080"/>
                </a:lnTo>
                <a:lnTo>
                  <a:pt x="341464" y="81432"/>
                </a:lnTo>
                <a:lnTo>
                  <a:pt x="344297" y="60426"/>
                </a:lnTo>
                <a:lnTo>
                  <a:pt x="346938" y="45262"/>
                </a:lnTo>
                <a:lnTo>
                  <a:pt x="350088" y="31089"/>
                </a:lnTo>
                <a:close/>
              </a:path>
              <a:path w="1445895" h="511809">
                <a:moveTo>
                  <a:pt x="641705" y="246646"/>
                </a:moveTo>
                <a:lnTo>
                  <a:pt x="633564" y="192582"/>
                </a:lnTo>
                <a:lnTo>
                  <a:pt x="609815" y="153263"/>
                </a:lnTo>
                <a:lnTo>
                  <a:pt x="609701" y="153073"/>
                </a:lnTo>
                <a:lnTo>
                  <a:pt x="598462" y="146050"/>
                </a:lnTo>
                <a:lnTo>
                  <a:pt x="570915" y="128854"/>
                </a:lnTo>
                <a:lnTo>
                  <a:pt x="568566" y="128498"/>
                </a:lnTo>
                <a:lnTo>
                  <a:pt x="568566" y="263296"/>
                </a:lnTo>
                <a:lnTo>
                  <a:pt x="565632" y="305600"/>
                </a:lnTo>
                <a:lnTo>
                  <a:pt x="556463" y="334695"/>
                </a:lnTo>
                <a:lnTo>
                  <a:pt x="540423" y="351485"/>
                </a:lnTo>
                <a:lnTo>
                  <a:pt x="516940" y="356870"/>
                </a:lnTo>
                <a:lnTo>
                  <a:pt x="491439" y="349529"/>
                </a:lnTo>
                <a:lnTo>
                  <a:pt x="473100" y="327571"/>
                </a:lnTo>
                <a:lnTo>
                  <a:pt x="462026" y="291084"/>
                </a:lnTo>
                <a:lnTo>
                  <a:pt x="458317" y="240169"/>
                </a:lnTo>
                <a:lnTo>
                  <a:pt x="461416" y="198018"/>
                </a:lnTo>
                <a:lnTo>
                  <a:pt x="471017" y="168719"/>
                </a:lnTo>
                <a:lnTo>
                  <a:pt x="487578" y="151612"/>
                </a:lnTo>
                <a:lnTo>
                  <a:pt x="511556" y="146050"/>
                </a:lnTo>
                <a:lnTo>
                  <a:pt x="536803" y="153263"/>
                </a:lnTo>
                <a:lnTo>
                  <a:pt x="554583" y="175031"/>
                </a:lnTo>
                <a:lnTo>
                  <a:pt x="565099" y="211632"/>
                </a:lnTo>
                <a:lnTo>
                  <a:pt x="568566" y="263296"/>
                </a:lnTo>
                <a:lnTo>
                  <a:pt x="568566" y="128498"/>
                </a:lnTo>
                <a:lnTo>
                  <a:pt x="518096" y="120624"/>
                </a:lnTo>
                <a:lnTo>
                  <a:pt x="471360" y="126225"/>
                </a:lnTo>
                <a:lnTo>
                  <a:pt x="434314" y="142709"/>
                </a:lnTo>
                <a:lnTo>
                  <a:pt x="407314" y="169646"/>
                </a:lnTo>
                <a:lnTo>
                  <a:pt x="390791" y="206590"/>
                </a:lnTo>
                <a:lnTo>
                  <a:pt x="385191" y="253085"/>
                </a:lnTo>
                <a:lnTo>
                  <a:pt x="393293" y="308102"/>
                </a:lnTo>
                <a:lnTo>
                  <a:pt x="416979" y="348640"/>
                </a:lnTo>
                <a:lnTo>
                  <a:pt x="455282" y="373697"/>
                </a:lnTo>
                <a:lnTo>
                  <a:pt x="507263" y="382270"/>
                </a:lnTo>
                <a:lnTo>
                  <a:pt x="554278" y="376504"/>
                </a:lnTo>
                <a:lnTo>
                  <a:pt x="591756" y="359549"/>
                </a:lnTo>
                <a:lnTo>
                  <a:pt x="594398" y="356870"/>
                </a:lnTo>
                <a:lnTo>
                  <a:pt x="619150" y="331914"/>
                </a:lnTo>
                <a:lnTo>
                  <a:pt x="635977" y="294106"/>
                </a:lnTo>
                <a:lnTo>
                  <a:pt x="641705" y="246646"/>
                </a:lnTo>
                <a:close/>
              </a:path>
              <a:path w="1445895" h="511809">
                <a:moveTo>
                  <a:pt x="1128026" y="354342"/>
                </a:moveTo>
                <a:lnTo>
                  <a:pt x="1091590" y="336435"/>
                </a:lnTo>
                <a:lnTo>
                  <a:pt x="1090917" y="319049"/>
                </a:lnTo>
                <a:lnTo>
                  <a:pt x="1090917" y="219595"/>
                </a:lnTo>
                <a:lnTo>
                  <a:pt x="1086993" y="173012"/>
                </a:lnTo>
                <a:lnTo>
                  <a:pt x="1074039" y="142455"/>
                </a:lnTo>
                <a:lnTo>
                  <a:pt x="1050302" y="125742"/>
                </a:lnTo>
                <a:lnTo>
                  <a:pt x="1014018" y="120650"/>
                </a:lnTo>
                <a:lnTo>
                  <a:pt x="1001763" y="121272"/>
                </a:lnTo>
                <a:lnTo>
                  <a:pt x="991425" y="123126"/>
                </a:lnTo>
                <a:lnTo>
                  <a:pt x="982700" y="126301"/>
                </a:lnTo>
                <a:lnTo>
                  <a:pt x="975296" y="130810"/>
                </a:lnTo>
                <a:lnTo>
                  <a:pt x="932281" y="163664"/>
                </a:lnTo>
                <a:lnTo>
                  <a:pt x="921181" y="144170"/>
                </a:lnTo>
                <a:lnTo>
                  <a:pt x="906056" y="130810"/>
                </a:lnTo>
                <a:lnTo>
                  <a:pt x="886294" y="123113"/>
                </a:lnTo>
                <a:lnTo>
                  <a:pt x="861301" y="120650"/>
                </a:lnTo>
                <a:lnTo>
                  <a:pt x="849350" y="121259"/>
                </a:lnTo>
                <a:lnTo>
                  <a:pt x="839177" y="123113"/>
                </a:lnTo>
                <a:lnTo>
                  <a:pt x="830516" y="126288"/>
                </a:lnTo>
                <a:lnTo>
                  <a:pt x="823125" y="130810"/>
                </a:lnTo>
                <a:lnTo>
                  <a:pt x="780110" y="163652"/>
                </a:lnTo>
                <a:lnTo>
                  <a:pt x="780110" y="123825"/>
                </a:lnTo>
                <a:lnTo>
                  <a:pt x="776884" y="120624"/>
                </a:lnTo>
                <a:lnTo>
                  <a:pt x="741730" y="131673"/>
                </a:lnTo>
                <a:lnTo>
                  <a:pt x="716711" y="138353"/>
                </a:lnTo>
                <a:lnTo>
                  <a:pt x="696645" y="141922"/>
                </a:lnTo>
                <a:lnTo>
                  <a:pt x="676325" y="143624"/>
                </a:lnTo>
                <a:lnTo>
                  <a:pt x="676300" y="162877"/>
                </a:lnTo>
                <a:lnTo>
                  <a:pt x="714019" y="182918"/>
                </a:lnTo>
                <a:lnTo>
                  <a:pt x="714476" y="201930"/>
                </a:lnTo>
                <a:lnTo>
                  <a:pt x="714476" y="319024"/>
                </a:lnTo>
                <a:lnTo>
                  <a:pt x="695121" y="353250"/>
                </a:lnTo>
                <a:lnTo>
                  <a:pt x="676300" y="354317"/>
                </a:lnTo>
                <a:lnTo>
                  <a:pt x="676300" y="374650"/>
                </a:lnTo>
                <a:lnTo>
                  <a:pt x="745667" y="373380"/>
                </a:lnTo>
                <a:lnTo>
                  <a:pt x="756932" y="373468"/>
                </a:lnTo>
                <a:lnTo>
                  <a:pt x="772147" y="373710"/>
                </a:lnTo>
                <a:lnTo>
                  <a:pt x="791184" y="374103"/>
                </a:lnTo>
                <a:lnTo>
                  <a:pt x="813968" y="374650"/>
                </a:lnTo>
                <a:lnTo>
                  <a:pt x="813968" y="354317"/>
                </a:lnTo>
                <a:lnTo>
                  <a:pt x="780097" y="318973"/>
                </a:lnTo>
                <a:lnTo>
                  <a:pt x="780097" y="202768"/>
                </a:lnTo>
                <a:lnTo>
                  <a:pt x="783869" y="189623"/>
                </a:lnTo>
                <a:lnTo>
                  <a:pt x="793800" y="177927"/>
                </a:lnTo>
                <a:lnTo>
                  <a:pt x="807770" y="169557"/>
                </a:lnTo>
                <a:lnTo>
                  <a:pt x="823645" y="166344"/>
                </a:lnTo>
                <a:lnTo>
                  <a:pt x="844042" y="170180"/>
                </a:lnTo>
                <a:lnTo>
                  <a:pt x="858481" y="181749"/>
                </a:lnTo>
                <a:lnTo>
                  <a:pt x="867067" y="201155"/>
                </a:lnTo>
                <a:lnTo>
                  <a:pt x="869911" y="228473"/>
                </a:lnTo>
                <a:lnTo>
                  <a:pt x="869911" y="318985"/>
                </a:lnTo>
                <a:lnTo>
                  <a:pt x="850544" y="353263"/>
                </a:lnTo>
                <a:lnTo>
                  <a:pt x="833882" y="354330"/>
                </a:lnTo>
                <a:lnTo>
                  <a:pt x="833882" y="374662"/>
                </a:lnTo>
                <a:lnTo>
                  <a:pt x="866419" y="373938"/>
                </a:lnTo>
                <a:lnTo>
                  <a:pt x="884491" y="373557"/>
                </a:lnTo>
                <a:lnTo>
                  <a:pt x="894600" y="373418"/>
                </a:lnTo>
                <a:lnTo>
                  <a:pt x="903249" y="373392"/>
                </a:lnTo>
                <a:lnTo>
                  <a:pt x="911606" y="373418"/>
                </a:lnTo>
                <a:lnTo>
                  <a:pt x="921727" y="373557"/>
                </a:lnTo>
                <a:lnTo>
                  <a:pt x="940219" y="373938"/>
                </a:lnTo>
                <a:lnTo>
                  <a:pt x="973696" y="374662"/>
                </a:lnTo>
                <a:lnTo>
                  <a:pt x="973696" y="354330"/>
                </a:lnTo>
                <a:lnTo>
                  <a:pt x="936180" y="336397"/>
                </a:lnTo>
                <a:lnTo>
                  <a:pt x="935507" y="318985"/>
                </a:lnTo>
                <a:lnTo>
                  <a:pt x="935507" y="202780"/>
                </a:lnTo>
                <a:lnTo>
                  <a:pt x="939279" y="189636"/>
                </a:lnTo>
                <a:lnTo>
                  <a:pt x="949210" y="177952"/>
                </a:lnTo>
                <a:lnTo>
                  <a:pt x="963180" y="169570"/>
                </a:lnTo>
                <a:lnTo>
                  <a:pt x="979068" y="166370"/>
                </a:lnTo>
                <a:lnTo>
                  <a:pt x="999451" y="170205"/>
                </a:lnTo>
                <a:lnTo>
                  <a:pt x="1013879" y="181813"/>
                </a:lnTo>
                <a:lnTo>
                  <a:pt x="1022464" y="201256"/>
                </a:lnTo>
                <a:lnTo>
                  <a:pt x="1025309" y="228650"/>
                </a:lnTo>
                <a:lnTo>
                  <a:pt x="1025309" y="374688"/>
                </a:lnTo>
                <a:lnTo>
                  <a:pt x="1075321" y="373418"/>
                </a:lnTo>
                <a:lnTo>
                  <a:pt x="1091793" y="373672"/>
                </a:lnTo>
                <a:lnTo>
                  <a:pt x="1103477" y="373888"/>
                </a:lnTo>
                <a:lnTo>
                  <a:pt x="1114259" y="374192"/>
                </a:lnTo>
                <a:lnTo>
                  <a:pt x="1128026" y="374688"/>
                </a:lnTo>
                <a:lnTo>
                  <a:pt x="1128026" y="354342"/>
                </a:lnTo>
                <a:close/>
              </a:path>
              <a:path w="1445895" h="511809">
                <a:moveTo>
                  <a:pt x="1445831" y="219811"/>
                </a:moveTo>
                <a:lnTo>
                  <a:pt x="1438478" y="180340"/>
                </a:lnTo>
                <a:lnTo>
                  <a:pt x="1431099" y="168922"/>
                </a:lnTo>
                <a:lnTo>
                  <a:pt x="1430083" y="167360"/>
                </a:lnTo>
                <a:lnTo>
                  <a:pt x="1418132" y="148894"/>
                </a:lnTo>
                <a:lnTo>
                  <a:pt x="1387297" y="128092"/>
                </a:lnTo>
                <a:lnTo>
                  <a:pt x="1378064" y="126314"/>
                </a:lnTo>
                <a:lnTo>
                  <a:pt x="1378064" y="254520"/>
                </a:lnTo>
                <a:lnTo>
                  <a:pt x="1373670" y="292188"/>
                </a:lnTo>
                <a:lnTo>
                  <a:pt x="1361059" y="320840"/>
                </a:lnTo>
                <a:lnTo>
                  <a:pt x="1341081" y="339051"/>
                </a:lnTo>
                <a:lnTo>
                  <a:pt x="1314615" y="345427"/>
                </a:lnTo>
                <a:lnTo>
                  <a:pt x="1298638" y="343700"/>
                </a:lnTo>
                <a:lnTo>
                  <a:pt x="1284427" y="338340"/>
                </a:lnTo>
                <a:lnTo>
                  <a:pt x="1271727" y="329184"/>
                </a:lnTo>
                <a:lnTo>
                  <a:pt x="1260297" y="316014"/>
                </a:lnTo>
                <a:lnTo>
                  <a:pt x="1260297" y="195707"/>
                </a:lnTo>
                <a:lnTo>
                  <a:pt x="1270254" y="184086"/>
                </a:lnTo>
                <a:lnTo>
                  <a:pt x="1282280" y="175704"/>
                </a:lnTo>
                <a:lnTo>
                  <a:pt x="1296212" y="170637"/>
                </a:lnTo>
                <a:lnTo>
                  <a:pt x="1311922" y="168922"/>
                </a:lnTo>
                <a:lnTo>
                  <a:pt x="1339723" y="174790"/>
                </a:lnTo>
                <a:lnTo>
                  <a:pt x="1360512" y="191681"/>
                </a:lnTo>
                <a:lnTo>
                  <a:pt x="1373543" y="218592"/>
                </a:lnTo>
                <a:lnTo>
                  <a:pt x="1378064" y="254520"/>
                </a:lnTo>
                <a:lnTo>
                  <a:pt x="1378064" y="126314"/>
                </a:lnTo>
                <a:lnTo>
                  <a:pt x="1348752" y="120624"/>
                </a:lnTo>
                <a:lnTo>
                  <a:pt x="1347838" y="120624"/>
                </a:lnTo>
                <a:lnTo>
                  <a:pt x="1306753" y="131800"/>
                </a:lnTo>
                <a:lnTo>
                  <a:pt x="1260309" y="167360"/>
                </a:lnTo>
                <a:lnTo>
                  <a:pt x="1260309" y="123774"/>
                </a:lnTo>
                <a:lnTo>
                  <a:pt x="1254925" y="120624"/>
                </a:lnTo>
                <a:lnTo>
                  <a:pt x="1217282" y="131940"/>
                </a:lnTo>
                <a:lnTo>
                  <a:pt x="1204849" y="135216"/>
                </a:lnTo>
                <a:lnTo>
                  <a:pt x="1193279" y="137668"/>
                </a:lnTo>
                <a:lnTo>
                  <a:pt x="1179995" y="139827"/>
                </a:lnTo>
                <a:lnTo>
                  <a:pt x="1162431" y="142227"/>
                </a:lnTo>
                <a:lnTo>
                  <a:pt x="1156512" y="142227"/>
                </a:lnTo>
                <a:lnTo>
                  <a:pt x="1156512" y="161290"/>
                </a:lnTo>
                <a:lnTo>
                  <a:pt x="1194231" y="181508"/>
                </a:lnTo>
                <a:lnTo>
                  <a:pt x="1194676" y="456184"/>
                </a:lnTo>
                <a:lnTo>
                  <a:pt x="1194003" y="473430"/>
                </a:lnTo>
                <a:lnTo>
                  <a:pt x="1191260" y="483654"/>
                </a:lnTo>
                <a:lnTo>
                  <a:pt x="1185379" y="488645"/>
                </a:lnTo>
                <a:lnTo>
                  <a:pt x="1175334" y="490385"/>
                </a:lnTo>
                <a:lnTo>
                  <a:pt x="1156512" y="491451"/>
                </a:lnTo>
                <a:lnTo>
                  <a:pt x="1156512" y="511784"/>
                </a:lnTo>
                <a:lnTo>
                  <a:pt x="1224788" y="510197"/>
                </a:lnTo>
                <a:lnTo>
                  <a:pt x="1231176" y="510197"/>
                </a:lnTo>
                <a:lnTo>
                  <a:pt x="1303858" y="511784"/>
                </a:lnTo>
                <a:lnTo>
                  <a:pt x="1303858" y="510197"/>
                </a:lnTo>
                <a:lnTo>
                  <a:pt x="1303858" y="491451"/>
                </a:lnTo>
                <a:lnTo>
                  <a:pt x="1279664" y="490385"/>
                </a:lnTo>
                <a:lnTo>
                  <a:pt x="1269606" y="488873"/>
                </a:lnTo>
                <a:lnTo>
                  <a:pt x="1263738" y="483908"/>
                </a:lnTo>
                <a:lnTo>
                  <a:pt x="1260983" y="473633"/>
                </a:lnTo>
                <a:lnTo>
                  <a:pt x="1260309" y="456184"/>
                </a:lnTo>
                <a:lnTo>
                  <a:pt x="1260309" y="373341"/>
                </a:lnTo>
                <a:lnTo>
                  <a:pt x="1277086" y="377837"/>
                </a:lnTo>
                <a:lnTo>
                  <a:pt x="1289278" y="380555"/>
                </a:lnTo>
                <a:lnTo>
                  <a:pt x="1298943" y="381889"/>
                </a:lnTo>
                <a:lnTo>
                  <a:pt x="1308163" y="382244"/>
                </a:lnTo>
                <a:lnTo>
                  <a:pt x="1322247" y="380288"/>
                </a:lnTo>
                <a:lnTo>
                  <a:pt x="1338135" y="373811"/>
                </a:lnTo>
                <a:lnTo>
                  <a:pt x="1338897" y="373341"/>
                </a:lnTo>
                <a:lnTo>
                  <a:pt x="1357464" y="361899"/>
                </a:lnTo>
                <a:lnTo>
                  <a:pt x="1379461" y="345427"/>
                </a:lnTo>
                <a:lnTo>
                  <a:pt x="1381772" y="343700"/>
                </a:lnTo>
                <a:lnTo>
                  <a:pt x="1385062" y="341503"/>
                </a:lnTo>
                <a:lnTo>
                  <a:pt x="1388287" y="338823"/>
                </a:lnTo>
                <a:lnTo>
                  <a:pt x="1390980" y="336677"/>
                </a:lnTo>
                <a:lnTo>
                  <a:pt x="1414513" y="313893"/>
                </a:lnTo>
                <a:lnTo>
                  <a:pt x="1431709" y="286283"/>
                </a:lnTo>
                <a:lnTo>
                  <a:pt x="1442250" y="254660"/>
                </a:lnTo>
                <a:lnTo>
                  <a:pt x="1445831" y="219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2751" y="779779"/>
            <a:ext cx="1489710" cy="389255"/>
          </a:xfrm>
          <a:custGeom>
            <a:avLst/>
            <a:gdLst/>
            <a:ahLst/>
            <a:cxnLst/>
            <a:rect l="l" t="t" r="r" b="b"/>
            <a:pathLst>
              <a:path w="1489710" h="389255">
                <a:moveTo>
                  <a:pt x="235546" y="361188"/>
                </a:moveTo>
                <a:lnTo>
                  <a:pt x="219405" y="359587"/>
                </a:lnTo>
                <a:lnTo>
                  <a:pt x="212128" y="357124"/>
                </a:lnTo>
                <a:lnTo>
                  <a:pt x="207632" y="351891"/>
                </a:lnTo>
                <a:lnTo>
                  <a:pt x="205587" y="343700"/>
                </a:lnTo>
                <a:lnTo>
                  <a:pt x="205244" y="342328"/>
                </a:lnTo>
                <a:lnTo>
                  <a:pt x="205206" y="341617"/>
                </a:lnTo>
                <a:lnTo>
                  <a:pt x="204355" y="327190"/>
                </a:lnTo>
                <a:lnTo>
                  <a:pt x="204343" y="315645"/>
                </a:lnTo>
                <a:lnTo>
                  <a:pt x="203936" y="303199"/>
                </a:lnTo>
                <a:lnTo>
                  <a:pt x="203619" y="292392"/>
                </a:lnTo>
                <a:lnTo>
                  <a:pt x="203352" y="280695"/>
                </a:lnTo>
                <a:lnTo>
                  <a:pt x="203441" y="254431"/>
                </a:lnTo>
                <a:lnTo>
                  <a:pt x="203593" y="246862"/>
                </a:lnTo>
                <a:lnTo>
                  <a:pt x="204343" y="218668"/>
                </a:lnTo>
                <a:lnTo>
                  <a:pt x="204876" y="211709"/>
                </a:lnTo>
                <a:lnTo>
                  <a:pt x="204812" y="202806"/>
                </a:lnTo>
                <a:lnTo>
                  <a:pt x="181927" y="147180"/>
                </a:lnTo>
                <a:lnTo>
                  <a:pt x="118237" y="126987"/>
                </a:lnTo>
                <a:lnTo>
                  <a:pt x="101434" y="128104"/>
                </a:lnTo>
                <a:lnTo>
                  <a:pt x="84988" y="131470"/>
                </a:lnTo>
                <a:lnTo>
                  <a:pt x="69049" y="137134"/>
                </a:lnTo>
                <a:lnTo>
                  <a:pt x="53759" y="145148"/>
                </a:lnTo>
                <a:lnTo>
                  <a:pt x="25285" y="162229"/>
                </a:lnTo>
                <a:lnTo>
                  <a:pt x="25285" y="199072"/>
                </a:lnTo>
                <a:lnTo>
                  <a:pt x="41414" y="202806"/>
                </a:lnTo>
                <a:lnTo>
                  <a:pt x="53251" y="176339"/>
                </a:lnTo>
                <a:lnTo>
                  <a:pt x="56756" y="173621"/>
                </a:lnTo>
                <a:lnTo>
                  <a:pt x="64008" y="171246"/>
                </a:lnTo>
                <a:lnTo>
                  <a:pt x="73660" y="169570"/>
                </a:lnTo>
                <a:lnTo>
                  <a:pt x="84442" y="168922"/>
                </a:lnTo>
                <a:lnTo>
                  <a:pt x="107975" y="172631"/>
                </a:lnTo>
                <a:lnTo>
                  <a:pt x="124764" y="184086"/>
                </a:lnTo>
                <a:lnTo>
                  <a:pt x="135102" y="203771"/>
                </a:lnTo>
                <a:lnTo>
                  <a:pt x="139293" y="232194"/>
                </a:lnTo>
                <a:lnTo>
                  <a:pt x="139293" y="254431"/>
                </a:lnTo>
                <a:lnTo>
                  <a:pt x="139293" y="317550"/>
                </a:lnTo>
                <a:lnTo>
                  <a:pt x="130022" y="327190"/>
                </a:lnTo>
                <a:lnTo>
                  <a:pt x="118376" y="334810"/>
                </a:lnTo>
                <a:lnTo>
                  <a:pt x="105638" y="339813"/>
                </a:lnTo>
                <a:lnTo>
                  <a:pt x="93040" y="341617"/>
                </a:lnTo>
                <a:lnTo>
                  <a:pt x="81495" y="339293"/>
                </a:lnTo>
                <a:lnTo>
                  <a:pt x="72872" y="332600"/>
                </a:lnTo>
                <a:lnTo>
                  <a:pt x="67589" y="322199"/>
                </a:lnTo>
                <a:lnTo>
                  <a:pt x="67475" y="321995"/>
                </a:lnTo>
                <a:lnTo>
                  <a:pt x="65620" y="307924"/>
                </a:lnTo>
                <a:lnTo>
                  <a:pt x="67779" y="292392"/>
                </a:lnTo>
                <a:lnTo>
                  <a:pt x="67894" y="291541"/>
                </a:lnTo>
                <a:lnTo>
                  <a:pt x="115100" y="260870"/>
                </a:lnTo>
                <a:lnTo>
                  <a:pt x="139293" y="254431"/>
                </a:lnTo>
                <a:lnTo>
                  <a:pt x="139293" y="232194"/>
                </a:lnTo>
                <a:lnTo>
                  <a:pt x="91960" y="241833"/>
                </a:lnTo>
                <a:lnTo>
                  <a:pt x="48996" y="253873"/>
                </a:lnTo>
                <a:lnTo>
                  <a:pt x="4838" y="292392"/>
                </a:lnTo>
                <a:lnTo>
                  <a:pt x="0" y="322199"/>
                </a:lnTo>
                <a:lnTo>
                  <a:pt x="4076" y="350901"/>
                </a:lnTo>
                <a:lnTo>
                  <a:pt x="16129" y="371703"/>
                </a:lnTo>
                <a:lnTo>
                  <a:pt x="35839" y="384365"/>
                </a:lnTo>
                <a:lnTo>
                  <a:pt x="62915" y="388632"/>
                </a:lnTo>
                <a:lnTo>
                  <a:pt x="71259" y="388239"/>
                </a:lnTo>
                <a:lnTo>
                  <a:pt x="78511" y="387032"/>
                </a:lnTo>
                <a:lnTo>
                  <a:pt x="84531" y="385038"/>
                </a:lnTo>
                <a:lnTo>
                  <a:pt x="89268" y="382219"/>
                </a:lnTo>
                <a:lnTo>
                  <a:pt x="139293" y="343700"/>
                </a:lnTo>
                <a:lnTo>
                  <a:pt x="136601" y="376745"/>
                </a:lnTo>
                <a:lnTo>
                  <a:pt x="139293" y="381012"/>
                </a:lnTo>
                <a:lnTo>
                  <a:pt x="182473" y="379831"/>
                </a:lnTo>
                <a:lnTo>
                  <a:pt x="193802" y="379831"/>
                </a:lnTo>
                <a:lnTo>
                  <a:pt x="235546" y="381012"/>
                </a:lnTo>
                <a:lnTo>
                  <a:pt x="235546" y="379831"/>
                </a:lnTo>
                <a:lnTo>
                  <a:pt x="235546" y="361188"/>
                </a:lnTo>
                <a:close/>
              </a:path>
              <a:path w="1489710" h="389255">
                <a:moveTo>
                  <a:pt x="456946" y="130162"/>
                </a:moveTo>
                <a:lnTo>
                  <a:pt x="451573" y="128028"/>
                </a:lnTo>
                <a:lnTo>
                  <a:pt x="444563" y="126936"/>
                </a:lnTo>
                <a:lnTo>
                  <a:pt x="437045" y="126936"/>
                </a:lnTo>
                <a:lnTo>
                  <a:pt x="391337" y="155181"/>
                </a:lnTo>
                <a:lnTo>
                  <a:pt x="367677" y="180746"/>
                </a:lnTo>
                <a:lnTo>
                  <a:pt x="367677" y="130149"/>
                </a:lnTo>
                <a:lnTo>
                  <a:pt x="362280" y="126949"/>
                </a:lnTo>
                <a:lnTo>
                  <a:pt x="324637" y="138658"/>
                </a:lnTo>
                <a:lnTo>
                  <a:pt x="312635" y="142062"/>
                </a:lnTo>
                <a:lnTo>
                  <a:pt x="300494" y="144653"/>
                </a:lnTo>
                <a:lnTo>
                  <a:pt x="285229" y="147053"/>
                </a:lnTo>
                <a:lnTo>
                  <a:pt x="263855" y="149834"/>
                </a:lnTo>
                <a:lnTo>
                  <a:pt x="263855" y="168897"/>
                </a:lnTo>
                <a:lnTo>
                  <a:pt x="301586" y="188963"/>
                </a:lnTo>
                <a:lnTo>
                  <a:pt x="302044" y="208000"/>
                </a:lnTo>
                <a:lnTo>
                  <a:pt x="302044" y="325310"/>
                </a:lnTo>
                <a:lnTo>
                  <a:pt x="282689" y="359600"/>
                </a:lnTo>
                <a:lnTo>
                  <a:pt x="263855" y="360667"/>
                </a:lnTo>
                <a:lnTo>
                  <a:pt x="263855" y="381000"/>
                </a:lnTo>
                <a:lnTo>
                  <a:pt x="333248" y="379387"/>
                </a:lnTo>
                <a:lnTo>
                  <a:pt x="338670" y="379412"/>
                </a:lnTo>
                <a:lnTo>
                  <a:pt x="349237" y="379590"/>
                </a:lnTo>
                <a:lnTo>
                  <a:pt x="372110" y="380072"/>
                </a:lnTo>
                <a:lnTo>
                  <a:pt x="414451" y="381000"/>
                </a:lnTo>
                <a:lnTo>
                  <a:pt x="414451" y="360667"/>
                </a:lnTo>
                <a:lnTo>
                  <a:pt x="371894" y="353326"/>
                </a:lnTo>
                <a:lnTo>
                  <a:pt x="367652" y="325412"/>
                </a:lnTo>
                <a:lnTo>
                  <a:pt x="367652" y="219633"/>
                </a:lnTo>
                <a:lnTo>
                  <a:pt x="371436" y="207302"/>
                </a:lnTo>
                <a:lnTo>
                  <a:pt x="381304" y="196316"/>
                </a:lnTo>
                <a:lnTo>
                  <a:pt x="395109" y="188429"/>
                </a:lnTo>
                <a:lnTo>
                  <a:pt x="410692" y="185420"/>
                </a:lnTo>
                <a:lnTo>
                  <a:pt x="420090" y="186601"/>
                </a:lnTo>
                <a:lnTo>
                  <a:pt x="428231" y="190169"/>
                </a:lnTo>
                <a:lnTo>
                  <a:pt x="435267" y="196113"/>
                </a:lnTo>
                <a:lnTo>
                  <a:pt x="441337" y="204419"/>
                </a:lnTo>
                <a:lnTo>
                  <a:pt x="454253" y="199072"/>
                </a:lnTo>
                <a:lnTo>
                  <a:pt x="456946" y="130162"/>
                </a:lnTo>
                <a:close/>
              </a:path>
              <a:path w="1489710" h="389255">
                <a:moveTo>
                  <a:pt x="583476" y="40030"/>
                </a:moveTo>
                <a:lnTo>
                  <a:pt x="580351" y="24549"/>
                </a:lnTo>
                <a:lnTo>
                  <a:pt x="571842" y="11811"/>
                </a:lnTo>
                <a:lnTo>
                  <a:pt x="559193" y="3175"/>
                </a:lnTo>
                <a:lnTo>
                  <a:pt x="543725" y="0"/>
                </a:lnTo>
                <a:lnTo>
                  <a:pt x="527519" y="3022"/>
                </a:lnTo>
                <a:lnTo>
                  <a:pt x="514565" y="11353"/>
                </a:lnTo>
                <a:lnTo>
                  <a:pt x="505929" y="23888"/>
                </a:lnTo>
                <a:lnTo>
                  <a:pt x="502805" y="39509"/>
                </a:lnTo>
                <a:lnTo>
                  <a:pt x="505929" y="55308"/>
                </a:lnTo>
                <a:lnTo>
                  <a:pt x="514578" y="68262"/>
                </a:lnTo>
                <a:lnTo>
                  <a:pt x="527329" y="76885"/>
                </a:lnTo>
                <a:lnTo>
                  <a:pt x="543140" y="80060"/>
                </a:lnTo>
                <a:lnTo>
                  <a:pt x="558736" y="76885"/>
                </a:lnTo>
                <a:lnTo>
                  <a:pt x="571576" y="68262"/>
                </a:lnTo>
                <a:lnTo>
                  <a:pt x="580263" y="55524"/>
                </a:lnTo>
                <a:lnTo>
                  <a:pt x="583476" y="40030"/>
                </a:lnTo>
                <a:close/>
              </a:path>
              <a:path w="1489710" h="389255">
                <a:moveTo>
                  <a:pt x="616267" y="360692"/>
                </a:moveTo>
                <a:lnTo>
                  <a:pt x="578764" y="342798"/>
                </a:lnTo>
                <a:lnTo>
                  <a:pt x="578091" y="325412"/>
                </a:lnTo>
                <a:lnTo>
                  <a:pt x="578091" y="130276"/>
                </a:lnTo>
                <a:lnTo>
                  <a:pt x="572719" y="127012"/>
                </a:lnTo>
                <a:lnTo>
                  <a:pt x="535076" y="138709"/>
                </a:lnTo>
                <a:lnTo>
                  <a:pt x="497713" y="146862"/>
                </a:lnTo>
                <a:lnTo>
                  <a:pt x="482371" y="148805"/>
                </a:lnTo>
                <a:lnTo>
                  <a:pt x="480758" y="148805"/>
                </a:lnTo>
                <a:lnTo>
                  <a:pt x="478066" y="149339"/>
                </a:lnTo>
                <a:lnTo>
                  <a:pt x="474306" y="149872"/>
                </a:lnTo>
                <a:lnTo>
                  <a:pt x="474306" y="168935"/>
                </a:lnTo>
                <a:lnTo>
                  <a:pt x="498500" y="170573"/>
                </a:lnTo>
                <a:lnTo>
                  <a:pt x="505891" y="172440"/>
                </a:lnTo>
                <a:lnTo>
                  <a:pt x="510120" y="177876"/>
                </a:lnTo>
                <a:lnTo>
                  <a:pt x="512025" y="189026"/>
                </a:lnTo>
                <a:lnTo>
                  <a:pt x="512483" y="208064"/>
                </a:lnTo>
                <a:lnTo>
                  <a:pt x="512470" y="325412"/>
                </a:lnTo>
                <a:lnTo>
                  <a:pt x="493128" y="359625"/>
                </a:lnTo>
                <a:lnTo>
                  <a:pt x="474306" y="360692"/>
                </a:lnTo>
                <a:lnTo>
                  <a:pt x="474306" y="381025"/>
                </a:lnTo>
                <a:lnTo>
                  <a:pt x="539280" y="379526"/>
                </a:lnTo>
                <a:lnTo>
                  <a:pt x="554482" y="379526"/>
                </a:lnTo>
                <a:lnTo>
                  <a:pt x="616267" y="381025"/>
                </a:lnTo>
                <a:lnTo>
                  <a:pt x="616267" y="379526"/>
                </a:lnTo>
                <a:lnTo>
                  <a:pt x="616267" y="360692"/>
                </a:lnTo>
                <a:close/>
              </a:path>
              <a:path w="1489710" h="389255">
                <a:moveTo>
                  <a:pt x="852868" y="296316"/>
                </a:moveTo>
                <a:lnTo>
                  <a:pt x="836866" y="251218"/>
                </a:lnTo>
                <a:lnTo>
                  <a:pt x="784555" y="227063"/>
                </a:lnTo>
                <a:lnTo>
                  <a:pt x="740473" y="217398"/>
                </a:lnTo>
                <a:lnTo>
                  <a:pt x="726998" y="213017"/>
                </a:lnTo>
                <a:lnTo>
                  <a:pt x="717816" y="206806"/>
                </a:lnTo>
                <a:lnTo>
                  <a:pt x="712558" y="198386"/>
                </a:lnTo>
                <a:lnTo>
                  <a:pt x="710895" y="187337"/>
                </a:lnTo>
                <a:lnTo>
                  <a:pt x="714197" y="172821"/>
                </a:lnTo>
                <a:lnTo>
                  <a:pt x="723658" y="161823"/>
                </a:lnTo>
                <a:lnTo>
                  <a:pt x="738568" y="154851"/>
                </a:lnTo>
                <a:lnTo>
                  <a:pt x="758228" y="152412"/>
                </a:lnTo>
                <a:lnTo>
                  <a:pt x="774382" y="154178"/>
                </a:lnTo>
                <a:lnTo>
                  <a:pt x="789076" y="158851"/>
                </a:lnTo>
                <a:lnTo>
                  <a:pt x="800049" y="165544"/>
                </a:lnTo>
                <a:lnTo>
                  <a:pt x="805014" y="173329"/>
                </a:lnTo>
                <a:lnTo>
                  <a:pt x="810387" y="204431"/>
                </a:lnTo>
                <a:lnTo>
                  <a:pt x="829767" y="204419"/>
                </a:lnTo>
                <a:lnTo>
                  <a:pt x="834059" y="139280"/>
                </a:lnTo>
                <a:lnTo>
                  <a:pt x="787336" y="127635"/>
                </a:lnTo>
                <a:lnTo>
                  <a:pt x="767930" y="127000"/>
                </a:lnTo>
                <a:lnTo>
                  <a:pt x="719823" y="132372"/>
                </a:lnTo>
                <a:lnTo>
                  <a:pt x="684784" y="148209"/>
                </a:lnTo>
                <a:lnTo>
                  <a:pt x="663346" y="174129"/>
                </a:lnTo>
                <a:lnTo>
                  <a:pt x="656082" y="209689"/>
                </a:lnTo>
                <a:lnTo>
                  <a:pt x="659688" y="233845"/>
                </a:lnTo>
                <a:lnTo>
                  <a:pt x="670458" y="253111"/>
                </a:lnTo>
                <a:lnTo>
                  <a:pt x="688289" y="267449"/>
                </a:lnTo>
                <a:lnTo>
                  <a:pt x="713079" y="276796"/>
                </a:lnTo>
                <a:lnTo>
                  <a:pt x="759320" y="288074"/>
                </a:lnTo>
                <a:lnTo>
                  <a:pt x="775042" y="293217"/>
                </a:lnTo>
                <a:lnTo>
                  <a:pt x="785533" y="300164"/>
                </a:lnTo>
                <a:lnTo>
                  <a:pt x="791387" y="309524"/>
                </a:lnTo>
                <a:lnTo>
                  <a:pt x="793203" y="321894"/>
                </a:lnTo>
                <a:lnTo>
                  <a:pt x="789698" y="339001"/>
                </a:lnTo>
                <a:lnTo>
                  <a:pt x="779754" y="352031"/>
                </a:lnTo>
                <a:lnTo>
                  <a:pt x="764159" y="360324"/>
                </a:lnTo>
                <a:lnTo>
                  <a:pt x="743724" y="363232"/>
                </a:lnTo>
                <a:lnTo>
                  <a:pt x="726071" y="361657"/>
                </a:lnTo>
                <a:lnTo>
                  <a:pt x="710577" y="356704"/>
                </a:lnTo>
                <a:lnTo>
                  <a:pt x="696607" y="348005"/>
                </a:lnTo>
                <a:lnTo>
                  <a:pt x="683488" y="335203"/>
                </a:lnTo>
                <a:lnTo>
                  <a:pt x="680783" y="298005"/>
                </a:lnTo>
                <a:lnTo>
                  <a:pt x="659803" y="298005"/>
                </a:lnTo>
                <a:lnTo>
                  <a:pt x="656056" y="373634"/>
                </a:lnTo>
                <a:lnTo>
                  <a:pt x="698525" y="385165"/>
                </a:lnTo>
                <a:lnTo>
                  <a:pt x="739406" y="388658"/>
                </a:lnTo>
                <a:lnTo>
                  <a:pt x="785710" y="382003"/>
                </a:lnTo>
                <a:lnTo>
                  <a:pt x="821537" y="363220"/>
                </a:lnTo>
                <a:lnTo>
                  <a:pt x="844664" y="334073"/>
                </a:lnTo>
                <a:lnTo>
                  <a:pt x="852868" y="296316"/>
                </a:lnTo>
                <a:close/>
              </a:path>
              <a:path w="1489710" h="389255">
                <a:moveTo>
                  <a:pt x="1151877" y="252996"/>
                </a:moveTo>
                <a:lnTo>
                  <a:pt x="1143736" y="198932"/>
                </a:lnTo>
                <a:lnTo>
                  <a:pt x="1119987" y="159613"/>
                </a:lnTo>
                <a:lnTo>
                  <a:pt x="1119873" y="159423"/>
                </a:lnTo>
                <a:lnTo>
                  <a:pt x="1108633" y="152400"/>
                </a:lnTo>
                <a:lnTo>
                  <a:pt x="1081087" y="135204"/>
                </a:lnTo>
                <a:lnTo>
                  <a:pt x="1078738" y="134848"/>
                </a:lnTo>
                <a:lnTo>
                  <a:pt x="1078738" y="269646"/>
                </a:lnTo>
                <a:lnTo>
                  <a:pt x="1075804" y="311950"/>
                </a:lnTo>
                <a:lnTo>
                  <a:pt x="1066634" y="341045"/>
                </a:lnTo>
                <a:lnTo>
                  <a:pt x="1050594" y="357835"/>
                </a:lnTo>
                <a:lnTo>
                  <a:pt x="1027112" y="363220"/>
                </a:lnTo>
                <a:lnTo>
                  <a:pt x="1001610" y="355879"/>
                </a:lnTo>
                <a:lnTo>
                  <a:pt x="983272" y="333921"/>
                </a:lnTo>
                <a:lnTo>
                  <a:pt x="972197" y="297434"/>
                </a:lnTo>
                <a:lnTo>
                  <a:pt x="968489" y="246519"/>
                </a:lnTo>
                <a:lnTo>
                  <a:pt x="971588" y="204368"/>
                </a:lnTo>
                <a:lnTo>
                  <a:pt x="981189" y="175069"/>
                </a:lnTo>
                <a:lnTo>
                  <a:pt x="997750" y="157962"/>
                </a:lnTo>
                <a:lnTo>
                  <a:pt x="1021727" y="152400"/>
                </a:lnTo>
                <a:lnTo>
                  <a:pt x="1046975" y="159613"/>
                </a:lnTo>
                <a:lnTo>
                  <a:pt x="1064755" y="181381"/>
                </a:lnTo>
                <a:lnTo>
                  <a:pt x="1075270" y="217982"/>
                </a:lnTo>
                <a:lnTo>
                  <a:pt x="1078738" y="269646"/>
                </a:lnTo>
                <a:lnTo>
                  <a:pt x="1078738" y="134848"/>
                </a:lnTo>
                <a:lnTo>
                  <a:pt x="1028268" y="126974"/>
                </a:lnTo>
                <a:lnTo>
                  <a:pt x="981532" y="132575"/>
                </a:lnTo>
                <a:lnTo>
                  <a:pt x="944486" y="149059"/>
                </a:lnTo>
                <a:lnTo>
                  <a:pt x="917486" y="175996"/>
                </a:lnTo>
                <a:lnTo>
                  <a:pt x="900963" y="212940"/>
                </a:lnTo>
                <a:lnTo>
                  <a:pt x="895362" y="259435"/>
                </a:lnTo>
                <a:lnTo>
                  <a:pt x="903465" y="314452"/>
                </a:lnTo>
                <a:lnTo>
                  <a:pt x="927150" y="354990"/>
                </a:lnTo>
                <a:lnTo>
                  <a:pt x="965454" y="380047"/>
                </a:lnTo>
                <a:lnTo>
                  <a:pt x="1017435" y="388620"/>
                </a:lnTo>
                <a:lnTo>
                  <a:pt x="1064450" y="382854"/>
                </a:lnTo>
                <a:lnTo>
                  <a:pt x="1101928" y="365899"/>
                </a:lnTo>
                <a:lnTo>
                  <a:pt x="1104569" y="363220"/>
                </a:lnTo>
                <a:lnTo>
                  <a:pt x="1129322" y="338264"/>
                </a:lnTo>
                <a:lnTo>
                  <a:pt x="1146149" y="300456"/>
                </a:lnTo>
                <a:lnTo>
                  <a:pt x="1151877" y="252996"/>
                </a:lnTo>
                <a:close/>
              </a:path>
              <a:path w="1489710" h="389255">
                <a:moveTo>
                  <a:pt x="1489227" y="360667"/>
                </a:moveTo>
                <a:lnTo>
                  <a:pt x="1452791" y="342760"/>
                </a:lnTo>
                <a:lnTo>
                  <a:pt x="1452118" y="325374"/>
                </a:lnTo>
                <a:lnTo>
                  <a:pt x="1452118" y="225920"/>
                </a:lnTo>
                <a:lnTo>
                  <a:pt x="1451140" y="198704"/>
                </a:lnTo>
                <a:lnTo>
                  <a:pt x="1433296" y="149453"/>
                </a:lnTo>
                <a:lnTo>
                  <a:pt x="1389811" y="128473"/>
                </a:lnTo>
                <a:lnTo>
                  <a:pt x="1370914" y="127000"/>
                </a:lnTo>
                <a:lnTo>
                  <a:pt x="1359433" y="127596"/>
                </a:lnTo>
                <a:lnTo>
                  <a:pt x="1349260" y="129451"/>
                </a:lnTo>
                <a:lnTo>
                  <a:pt x="1340510" y="132600"/>
                </a:lnTo>
                <a:lnTo>
                  <a:pt x="1333271" y="137083"/>
                </a:lnTo>
                <a:lnTo>
                  <a:pt x="1290256" y="170014"/>
                </a:lnTo>
                <a:lnTo>
                  <a:pt x="1290256" y="130187"/>
                </a:lnTo>
                <a:lnTo>
                  <a:pt x="1287030" y="126987"/>
                </a:lnTo>
                <a:lnTo>
                  <a:pt x="1251877" y="138036"/>
                </a:lnTo>
                <a:lnTo>
                  <a:pt x="1226858" y="144716"/>
                </a:lnTo>
                <a:lnTo>
                  <a:pt x="1206792" y="148285"/>
                </a:lnTo>
                <a:lnTo>
                  <a:pt x="1186472" y="149987"/>
                </a:lnTo>
                <a:lnTo>
                  <a:pt x="1186472" y="169227"/>
                </a:lnTo>
                <a:lnTo>
                  <a:pt x="1224191" y="189268"/>
                </a:lnTo>
                <a:lnTo>
                  <a:pt x="1224648" y="208280"/>
                </a:lnTo>
                <a:lnTo>
                  <a:pt x="1224648" y="325374"/>
                </a:lnTo>
                <a:lnTo>
                  <a:pt x="1205293" y="359600"/>
                </a:lnTo>
                <a:lnTo>
                  <a:pt x="1186472" y="360667"/>
                </a:lnTo>
                <a:lnTo>
                  <a:pt x="1186472" y="381000"/>
                </a:lnTo>
                <a:lnTo>
                  <a:pt x="1255839" y="379730"/>
                </a:lnTo>
                <a:lnTo>
                  <a:pt x="1266647" y="379818"/>
                </a:lnTo>
                <a:lnTo>
                  <a:pt x="1282649" y="380060"/>
                </a:lnTo>
                <a:lnTo>
                  <a:pt x="1303401" y="380453"/>
                </a:lnTo>
                <a:lnTo>
                  <a:pt x="1328432" y="381000"/>
                </a:lnTo>
                <a:lnTo>
                  <a:pt x="1328432" y="360667"/>
                </a:lnTo>
                <a:lnTo>
                  <a:pt x="1290929" y="342747"/>
                </a:lnTo>
                <a:lnTo>
                  <a:pt x="1290243" y="325335"/>
                </a:lnTo>
                <a:lnTo>
                  <a:pt x="1290256" y="209156"/>
                </a:lnTo>
                <a:lnTo>
                  <a:pt x="1294066" y="195567"/>
                </a:lnTo>
                <a:lnTo>
                  <a:pt x="1304226" y="183921"/>
                </a:lnTo>
                <a:lnTo>
                  <a:pt x="1318831" y="175793"/>
                </a:lnTo>
                <a:lnTo>
                  <a:pt x="1335963" y="172732"/>
                </a:lnTo>
                <a:lnTo>
                  <a:pt x="1358836" y="176352"/>
                </a:lnTo>
                <a:lnTo>
                  <a:pt x="1374546" y="187515"/>
                </a:lnTo>
                <a:lnTo>
                  <a:pt x="1383601" y="206717"/>
                </a:lnTo>
                <a:lnTo>
                  <a:pt x="1386509" y="234480"/>
                </a:lnTo>
                <a:lnTo>
                  <a:pt x="1386509" y="381000"/>
                </a:lnTo>
                <a:lnTo>
                  <a:pt x="1418971" y="380047"/>
                </a:lnTo>
                <a:lnTo>
                  <a:pt x="1428026" y="379818"/>
                </a:lnTo>
                <a:lnTo>
                  <a:pt x="1434909" y="379730"/>
                </a:lnTo>
                <a:lnTo>
                  <a:pt x="1439989" y="379755"/>
                </a:lnTo>
                <a:lnTo>
                  <a:pt x="1447342" y="379895"/>
                </a:lnTo>
                <a:lnTo>
                  <a:pt x="1462049" y="380276"/>
                </a:lnTo>
                <a:lnTo>
                  <a:pt x="1489227" y="381000"/>
                </a:lnTo>
                <a:lnTo>
                  <a:pt x="1489227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0113" y="772324"/>
            <a:ext cx="483234" cy="396240"/>
          </a:xfrm>
          <a:custGeom>
            <a:avLst/>
            <a:gdLst/>
            <a:ahLst/>
            <a:cxnLst/>
            <a:rect l="l" t="t" r="r" b="b"/>
            <a:pathLst>
              <a:path w="483235" h="396240">
                <a:moveTo>
                  <a:pt x="256514" y="260451"/>
                </a:moveTo>
                <a:lnTo>
                  <a:pt x="248373" y="206387"/>
                </a:lnTo>
                <a:lnTo>
                  <a:pt x="224624" y="167068"/>
                </a:lnTo>
                <a:lnTo>
                  <a:pt x="224510" y="166878"/>
                </a:lnTo>
                <a:lnTo>
                  <a:pt x="213271" y="159854"/>
                </a:lnTo>
                <a:lnTo>
                  <a:pt x="185724" y="142659"/>
                </a:lnTo>
                <a:lnTo>
                  <a:pt x="183375" y="142303"/>
                </a:lnTo>
                <a:lnTo>
                  <a:pt x="183375" y="277101"/>
                </a:lnTo>
                <a:lnTo>
                  <a:pt x="180441" y="319405"/>
                </a:lnTo>
                <a:lnTo>
                  <a:pt x="171272" y="348500"/>
                </a:lnTo>
                <a:lnTo>
                  <a:pt x="155232" y="365290"/>
                </a:lnTo>
                <a:lnTo>
                  <a:pt x="131749" y="370674"/>
                </a:lnTo>
                <a:lnTo>
                  <a:pt x="106248" y="363334"/>
                </a:lnTo>
                <a:lnTo>
                  <a:pt x="87909" y="341376"/>
                </a:lnTo>
                <a:lnTo>
                  <a:pt x="76835" y="304888"/>
                </a:lnTo>
                <a:lnTo>
                  <a:pt x="73126" y="253974"/>
                </a:lnTo>
                <a:lnTo>
                  <a:pt x="76225" y="211823"/>
                </a:lnTo>
                <a:lnTo>
                  <a:pt x="85826" y="182524"/>
                </a:lnTo>
                <a:lnTo>
                  <a:pt x="102387" y="165417"/>
                </a:lnTo>
                <a:lnTo>
                  <a:pt x="126365" y="159854"/>
                </a:lnTo>
                <a:lnTo>
                  <a:pt x="151612" y="167068"/>
                </a:lnTo>
                <a:lnTo>
                  <a:pt x="169392" y="188836"/>
                </a:lnTo>
                <a:lnTo>
                  <a:pt x="179908" y="225437"/>
                </a:lnTo>
                <a:lnTo>
                  <a:pt x="183375" y="277101"/>
                </a:lnTo>
                <a:lnTo>
                  <a:pt x="183375" y="142303"/>
                </a:lnTo>
                <a:lnTo>
                  <a:pt x="132905" y="134429"/>
                </a:lnTo>
                <a:lnTo>
                  <a:pt x="86169" y="140030"/>
                </a:lnTo>
                <a:lnTo>
                  <a:pt x="49123" y="156514"/>
                </a:lnTo>
                <a:lnTo>
                  <a:pt x="22123" y="183451"/>
                </a:lnTo>
                <a:lnTo>
                  <a:pt x="5600" y="220395"/>
                </a:lnTo>
                <a:lnTo>
                  <a:pt x="0" y="266890"/>
                </a:lnTo>
                <a:lnTo>
                  <a:pt x="8102" y="321906"/>
                </a:lnTo>
                <a:lnTo>
                  <a:pt x="31788" y="362445"/>
                </a:lnTo>
                <a:lnTo>
                  <a:pt x="70091" y="387502"/>
                </a:lnTo>
                <a:lnTo>
                  <a:pt x="122072" y="396074"/>
                </a:lnTo>
                <a:lnTo>
                  <a:pt x="169087" y="390309"/>
                </a:lnTo>
                <a:lnTo>
                  <a:pt x="206565" y="373354"/>
                </a:lnTo>
                <a:lnTo>
                  <a:pt x="209207" y="370674"/>
                </a:lnTo>
                <a:lnTo>
                  <a:pt x="233959" y="345719"/>
                </a:lnTo>
                <a:lnTo>
                  <a:pt x="250786" y="307911"/>
                </a:lnTo>
                <a:lnTo>
                  <a:pt x="256514" y="260451"/>
                </a:lnTo>
                <a:close/>
              </a:path>
              <a:path w="483235" h="396240">
                <a:moveTo>
                  <a:pt x="483082" y="3632"/>
                </a:moveTo>
                <a:lnTo>
                  <a:pt x="473938" y="1206"/>
                </a:lnTo>
                <a:lnTo>
                  <a:pt x="468566" y="0"/>
                </a:lnTo>
                <a:lnTo>
                  <a:pt x="460502" y="0"/>
                </a:lnTo>
                <a:lnTo>
                  <a:pt x="410489" y="22517"/>
                </a:lnTo>
                <a:lnTo>
                  <a:pt x="370700" y="55740"/>
                </a:lnTo>
                <a:lnTo>
                  <a:pt x="342112" y="102946"/>
                </a:lnTo>
                <a:lnTo>
                  <a:pt x="341122" y="129298"/>
                </a:lnTo>
                <a:lnTo>
                  <a:pt x="341122" y="152374"/>
                </a:lnTo>
                <a:lnTo>
                  <a:pt x="331076" y="159029"/>
                </a:lnTo>
                <a:lnTo>
                  <a:pt x="321284" y="164858"/>
                </a:lnTo>
                <a:lnTo>
                  <a:pt x="310794" y="170497"/>
                </a:lnTo>
                <a:lnTo>
                  <a:pt x="298640" y="176530"/>
                </a:lnTo>
                <a:lnTo>
                  <a:pt x="298640" y="189407"/>
                </a:lnTo>
                <a:lnTo>
                  <a:pt x="341122" y="186728"/>
                </a:lnTo>
                <a:lnTo>
                  <a:pt x="341122" y="332714"/>
                </a:lnTo>
                <a:lnTo>
                  <a:pt x="318528" y="367068"/>
                </a:lnTo>
                <a:lnTo>
                  <a:pt x="296481" y="368147"/>
                </a:lnTo>
                <a:lnTo>
                  <a:pt x="296481" y="388493"/>
                </a:lnTo>
                <a:lnTo>
                  <a:pt x="334568" y="387756"/>
                </a:lnTo>
                <a:lnTo>
                  <a:pt x="355155" y="387375"/>
                </a:lnTo>
                <a:lnTo>
                  <a:pt x="365366" y="387235"/>
                </a:lnTo>
                <a:lnTo>
                  <a:pt x="372300" y="387223"/>
                </a:lnTo>
                <a:lnTo>
                  <a:pt x="377863" y="387235"/>
                </a:lnTo>
                <a:lnTo>
                  <a:pt x="388632" y="387375"/>
                </a:lnTo>
                <a:lnTo>
                  <a:pt x="457809" y="388493"/>
                </a:lnTo>
                <a:lnTo>
                  <a:pt x="457809" y="368147"/>
                </a:lnTo>
                <a:lnTo>
                  <a:pt x="416140" y="363994"/>
                </a:lnTo>
                <a:lnTo>
                  <a:pt x="406730" y="345630"/>
                </a:lnTo>
                <a:lnTo>
                  <a:pt x="406730" y="186829"/>
                </a:lnTo>
                <a:lnTo>
                  <a:pt x="473405" y="186829"/>
                </a:lnTo>
                <a:lnTo>
                  <a:pt x="479323" y="155714"/>
                </a:lnTo>
                <a:lnTo>
                  <a:pt x="477164" y="151422"/>
                </a:lnTo>
                <a:lnTo>
                  <a:pt x="454507" y="152438"/>
                </a:lnTo>
                <a:lnTo>
                  <a:pt x="437095" y="153111"/>
                </a:lnTo>
                <a:lnTo>
                  <a:pt x="422109" y="153466"/>
                </a:lnTo>
                <a:lnTo>
                  <a:pt x="406717" y="153581"/>
                </a:lnTo>
                <a:lnTo>
                  <a:pt x="406730" y="95605"/>
                </a:lnTo>
                <a:lnTo>
                  <a:pt x="416293" y="53276"/>
                </a:lnTo>
                <a:lnTo>
                  <a:pt x="438454" y="46240"/>
                </a:lnTo>
                <a:lnTo>
                  <a:pt x="446570" y="46926"/>
                </a:lnTo>
                <a:lnTo>
                  <a:pt x="454647" y="49161"/>
                </a:lnTo>
                <a:lnTo>
                  <a:pt x="463626" y="53251"/>
                </a:lnTo>
                <a:lnTo>
                  <a:pt x="474484" y="59499"/>
                </a:lnTo>
                <a:lnTo>
                  <a:pt x="483082" y="55740"/>
                </a:lnTo>
                <a:lnTo>
                  <a:pt x="483082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4123" y="772312"/>
            <a:ext cx="2087245" cy="396240"/>
          </a:xfrm>
          <a:custGeom>
            <a:avLst/>
            <a:gdLst/>
            <a:ahLst/>
            <a:cxnLst/>
            <a:rect l="l" t="t" r="r" b="b"/>
            <a:pathLst>
              <a:path w="2087245" h="396240">
                <a:moveTo>
                  <a:pt x="451726" y="368160"/>
                </a:moveTo>
                <a:lnTo>
                  <a:pt x="415290" y="350253"/>
                </a:lnTo>
                <a:lnTo>
                  <a:pt x="414604" y="332867"/>
                </a:lnTo>
                <a:lnTo>
                  <a:pt x="414616" y="233413"/>
                </a:lnTo>
                <a:lnTo>
                  <a:pt x="410692" y="186829"/>
                </a:lnTo>
                <a:lnTo>
                  <a:pt x="397738" y="156273"/>
                </a:lnTo>
                <a:lnTo>
                  <a:pt x="374002" y="139560"/>
                </a:lnTo>
                <a:lnTo>
                  <a:pt x="337718" y="134467"/>
                </a:lnTo>
                <a:lnTo>
                  <a:pt x="325462" y="135089"/>
                </a:lnTo>
                <a:lnTo>
                  <a:pt x="315125" y="136944"/>
                </a:lnTo>
                <a:lnTo>
                  <a:pt x="306400" y="140119"/>
                </a:lnTo>
                <a:lnTo>
                  <a:pt x="298996" y="144627"/>
                </a:lnTo>
                <a:lnTo>
                  <a:pt x="255981" y="177482"/>
                </a:lnTo>
                <a:lnTo>
                  <a:pt x="244881" y="157988"/>
                </a:lnTo>
                <a:lnTo>
                  <a:pt x="229755" y="144627"/>
                </a:lnTo>
                <a:lnTo>
                  <a:pt x="209994" y="136931"/>
                </a:lnTo>
                <a:lnTo>
                  <a:pt x="185000" y="134467"/>
                </a:lnTo>
                <a:lnTo>
                  <a:pt x="173050" y="135077"/>
                </a:lnTo>
                <a:lnTo>
                  <a:pt x="162877" y="136931"/>
                </a:lnTo>
                <a:lnTo>
                  <a:pt x="154216" y="140106"/>
                </a:lnTo>
                <a:lnTo>
                  <a:pt x="146824" y="144627"/>
                </a:lnTo>
                <a:lnTo>
                  <a:pt x="103809" y="177469"/>
                </a:lnTo>
                <a:lnTo>
                  <a:pt x="103809" y="137642"/>
                </a:lnTo>
                <a:lnTo>
                  <a:pt x="100584" y="134442"/>
                </a:lnTo>
                <a:lnTo>
                  <a:pt x="65430" y="145491"/>
                </a:lnTo>
                <a:lnTo>
                  <a:pt x="40411" y="152171"/>
                </a:lnTo>
                <a:lnTo>
                  <a:pt x="20345" y="155740"/>
                </a:lnTo>
                <a:lnTo>
                  <a:pt x="25" y="157441"/>
                </a:lnTo>
                <a:lnTo>
                  <a:pt x="0" y="176695"/>
                </a:lnTo>
                <a:lnTo>
                  <a:pt x="37719" y="196735"/>
                </a:lnTo>
                <a:lnTo>
                  <a:pt x="38176" y="215747"/>
                </a:lnTo>
                <a:lnTo>
                  <a:pt x="38176" y="332841"/>
                </a:lnTo>
                <a:lnTo>
                  <a:pt x="18821" y="367068"/>
                </a:lnTo>
                <a:lnTo>
                  <a:pt x="0" y="368134"/>
                </a:lnTo>
                <a:lnTo>
                  <a:pt x="0" y="388467"/>
                </a:lnTo>
                <a:lnTo>
                  <a:pt x="69367" y="387197"/>
                </a:lnTo>
                <a:lnTo>
                  <a:pt x="80632" y="387286"/>
                </a:lnTo>
                <a:lnTo>
                  <a:pt x="95846" y="387527"/>
                </a:lnTo>
                <a:lnTo>
                  <a:pt x="114884" y="387921"/>
                </a:lnTo>
                <a:lnTo>
                  <a:pt x="137668" y="388467"/>
                </a:lnTo>
                <a:lnTo>
                  <a:pt x="137668" y="368134"/>
                </a:lnTo>
                <a:lnTo>
                  <a:pt x="103797" y="332790"/>
                </a:lnTo>
                <a:lnTo>
                  <a:pt x="103797" y="216585"/>
                </a:lnTo>
                <a:lnTo>
                  <a:pt x="107569" y="203441"/>
                </a:lnTo>
                <a:lnTo>
                  <a:pt x="117500" y="191744"/>
                </a:lnTo>
                <a:lnTo>
                  <a:pt x="131470" y="183375"/>
                </a:lnTo>
                <a:lnTo>
                  <a:pt x="147358" y="180162"/>
                </a:lnTo>
                <a:lnTo>
                  <a:pt x="167741" y="183997"/>
                </a:lnTo>
                <a:lnTo>
                  <a:pt x="182181" y="195567"/>
                </a:lnTo>
                <a:lnTo>
                  <a:pt x="190766" y="214972"/>
                </a:lnTo>
                <a:lnTo>
                  <a:pt x="193611" y="242290"/>
                </a:lnTo>
                <a:lnTo>
                  <a:pt x="193611" y="332803"/>
                </a:lnTo>
                <a:lnTo>
                  <a:pt x="174244" y="367080"/>
                </a:lnTo>
                <a:lnTo>
                  <a:pt x="157581" y="368147"/>
                </a:lnTo>
                <a:lnTo>
                  <a:pt x="157581" y="388480"/>
                </a:lnTo>
                <a:lnTo>
                  <a:pt x="190119" y="387756"/>
                </a:lnTo>
                <a:lnTo>
                  <a:pt x="208191" y="387375"/>
                </a:lnTo>
                <a:lnTo>
                  <a:pt x="218300" y="387235"/>
                </a:lnTo>
                <a:lnTo>
                  <a:pt x="226949" y="387210"/>
                </a:lnTo>
                <a:lnTo>
                  <a:pt x="235305" y="387235"/>
                </a:lnTo>
                <a:lnTo>
                  <a:pt x="245427" y="387375"/>
                </a:lnTo>
                <a:lnTo>
                  <a:pt x="263918" y="387756"/>
                </a:lnTo>
                <a:lnTo>
                  <a:pt x="297395" y="388480"/>
                </a:lnTo>
                <a:lnTo>
                  <a:pt x="297395" y="368147"/>
                </a:lnTo>
                <a:lnTo>
                  <a:pt x="259880" y="350215"/>
                </a:lnTo>
                <a:lnTo>
                  <a:pt x="259207" y="332803"/>
                </a:lnTo>
                <a:lnTo>
                  <a:pt x="259207" y="216598"/>
                </a:lnTo>
                <a:lnTo>
                  <a:pt x="262978" y="203454"/>
                </a:lnTo>
                <a:lnTo>
                  <a:pt x="272910" y="191770"/>
                </a:lnTo>
                <a:lnTo>
                  <a:pt x="286880" y="183388"/>
                </a:lnTo>
                <a:lnTo>
                  <a:pt x="302768" y="180187"/>
                </a:lnTo>
                <a:lnTo>
                  <a:pt x="323151" y="184023"/>
                </a:lnTo>
                <a:lnTo>
                  <a:pt x="337578" y="195630"/>
                </a:lnTo>
                <a:lnTo>
                  <a:pt x="346163" y="215074"/>
                </a:lnTo>
                <a:lnTo>
                  <a:pt x="349008" y="242468"/>
                </a:lnTo>
                <a:lnTo>
                  <a:pt x="349008" y="388505"/>
                </a:lnTo>
                <a:lnTo>
                  <a:pt x="399021" y="387235"/>
                </a:lnTo>
                <a:lnTo>
                  <a:pt x="415493" y="387489"/>
                </a:lnTo>
                <a:lnTo>
                  <a:pt x="427177" y="387705"/>
                </a:lnTo>
                <a:lnTo>
                  <a:pt x="437959" y="388010"/>
                </a:lnTo>
                <a:lnTo>
                  <a:pt x="451713" y="388505"/>
                </a:lnTo>
                <a:lnTo>
                  <a:pt x="451726" y="368160"/>
                </a:lnTo>
                <a:close/>
              </a:path>
              <a:path w="2087245" h="396240">
                <a:moveTo>
                  <a:pt x="713790" y="227838"/>
                </a:moveTo>
                <a:lnTo>
                  <a:pt x="706526" y="188772"/>
                </a:lnTo>
                <a:lnTo>
                  <a:pt x="653884" y="139877"/>
                </a:lnTo>
                <a:lnTo>
                  <a:pt x="645502" y="138531"/>
                </a:lnTo>
                <a:lnTo>
                  <a:pt x="645502" y="238277"/>
                </a:lnTo>
                <a:lnTo>
                  <a:pt x="600329" y="239877"/>
                </a:lnTo>
                <a:lnTo>
                  <a:pt x="596493" y="239877"/>
                </a:lnTo>
                <a:lnTo>
                  <a:pt x="579335" y="239204"/>
                </a:lnTo>
                <a:lnTo>
                  <a:pt x="572363" y="238810"/>
                </a:lnTo>
                <a:lnTo>
                  <a:pt x="555155" y="238277"/>
                </a:lnTo>
                <a:lnTo>
                  <a:pt x="558584" y="204216"/>
                </a:lnTo>
                <a:lnTo>
                  <a:pt x="566915" y="181063"/>
                </a:lnTo>
                <a:lnTo>
                  <a:pt x="580783" y="167868"/>
                </a:lnTo>
                <a:lnTo>
                  <a:pt x="600862" y="163677"/>
                </a:lnTo>
                <a:lnTo>
                  <a:pt x="620610" y="167868"/>
                </a:lnTo>
                <a:lnTo>
                  <a:pt x="634263" y="181063"/>
                </a:lnTo>
                <a:lnTo>
                  <a:pt x="642378" y="204216"/>
                </a:lnTo>
                <a:lnTo>
                  <a:pt x="645502" y="238277"/>
                </a:lnTo>
                <a:lnTo>
                  <a:pt x="645502" y="138531"/>
                </a:lnTo>
                <a:lnTo>
                  <a:pt x="612152" y="133172"/>
                </a:lnTo>
                <a:lnTo>
                  <a:pt x="598855" y="133908"/>
                </a:lnTo>
                <a:lnTo>
                  <a:pt x="586867" y="136169"/>
                </a:lnTo>
                <a:lnTo>
                  <a:pt x="539559" y="160705"/>
                </a:lnTo>
                <a:lnTo>
                  <a:pt x="500697" y="201650"/>
                </a:lnTo>
                <a:lnTo>
                  <a:pt x="488556" y="264033"/>
                </a:lnTo>
                <a:lnTo>
                  <a:pt x="488657" y="266585"/>
                </a:lnTo>
                <a:lnTo>
                  <a:pt x="496430" y="321818"/>
                </a:lnTo>
                <a:lnTo>
                  <a:pt x="519988" y="362788"/>
                </a:lnTo>
                <a:lnTo>
                  <a:pt x="558558" y="387718"/>
                </a:lnTo>
                <a:lnTo>
                  <a:pt x="611606" y="396113"/>
                </a:lnTo>
                <a:lnTo>
                  <a:pt x="632968" y="395008"/>
                </a:lnTo>
                <a:lnTo>
                  <a:pt x="652678" y="391236"/>
                </a:lnTo>
                <a:lnTo>
                  <a:pt x="673087" y="384149"/>
                </a:lnTo>
                <a:lnTo>
                  <a:pt x="696582" y="373087"/>
                </a:lnTo>
                <a:lnTo>
                  <a:pt x="703516" y="357987"/>
                </a:lnTo>
                <a:lnTo>
                  <a:pt x="708342" y="347522"/>
                </a:lnTo>
                <a:lnTo>
                  <a:pt x="708406" y="347383"/>
                </a:lnTo>
                <a:lnTo>
                  <a:pt x="701954" y="339344"/>
                </a:lnTo>
                <a:lnTo>
                  <a:pt x="684479" y="348107"/>
                </a:lnTo>
                <a:lnTo>
                  <a:pt x="669074" y="353872"/>
                </a:lnTo>
                <a:lnTo>
                  <a:pt x="654380" y="357035"/>
                </a:lnTo>
                <a:lnTo>
                  <a:pt x="639038" y="357987"/>
                </a:lnTo>
                <a:lnTo>
                  <a:pt x="618540" y="355269"/>
                </a:lnTo>
                <a:lnTo>
                  <a:pt x="583590" y="335407"/>
                </a:lnTo>
                <a:lnTo>
                  <a:pt x="562000" y="296964"/>
                </a:lnTo>
                <a:lnTo>
                  <a:pt x="558368" y="266585"/>
                </a:lnTo>
                <a:lnTo>
                  <a:pt x="628815" y="266585"/>
                </a:lnTo>
                <a:lnTo>
                  <a:pt x="650786" y="265976"/>
                </a:lnTo>
                <a:lnTo>
                  <a:pt x="671499" y="264033"/>
                </a:lnTo>
                <a:lnTo>
                  <a:pt x="692099" y="260692"/>
                </a:lnTo>
                <a:lnTo>
                  <a:pt x="713778" y="255828"/>
                </a:lnTo>
                <a:lnTo>
                  <a:pt x="713778" y="239877"/>
                </a:lnTo>
                <a:lnTo>
                  <a:pt x="713790" y="227838"/>
                </a:lnTo>
                <a:close/>
              </a:path>
              <a:path w="2087245" h="396240">
                <a:moveTo>
                  <a:pt x="909370" y="354901"/>
                </a:moveTo>
                <a:lnTo>
                  <a:pt x="905065" y="344703"/>
                </a:lnTo>
                <a:lnTo>
                  <a:pt x="897864" y="348030"/>
                </a:lnTo>
                <a:lnTo>
                  <a:pt x="891882" y="350164"/>
                </a:lnTo>
                <a:lnTo>
                  <a:pt x="886307" y="351282"/>
                </a:lnTo>
                <a:lnTo>
                  <a:pt x="880325" y="351612"/>
                </a:lnTo>
                <a:lnTo>
                  <a:pt x="864450" y="349859"/>
                </a:lnTo>
                <a:lnTo>
                  <a:pt x="854176" y="344030"/>
                </a:lnTo>
                <a:lnTo>
                  <a:pt x="848639" y="333248"/>
                </a:lnTo>
                <a:lnTo>
                  <a:pt x="846988" y="316674"/>
                </a:lnTo>
                <a:lnTo>
                  <a:pt x="846988" y="188747"/>
                </a:lnTo>
                <a:lnTo>
                  <a:pt x="903998" y="188747"/>
                </a:lnTo>
                <a:lnTo>
                  <a:pt x="908291" y="153809"/>
                </a:lnTo>
                <a:lnTo>
                  <a:pt x="847001" y="157035"/>
                </a:lnTo>
                <a:lnTo>
                  <a:pt x="847001" y="125857"/>
                </a:lnTo>
                <a:lnTo>
                  <a:pt x="847318" y="106197"/>
                </a:lnTo>
                <a:lnTo>
                  <a:pt x="848410" y="88709"/>
                </a:lnTo>
                <a:lnTo>
                  <a:pt x="850392" y="71513"/>
                </a:lnTo>
                <a:lnTo>
                  <a:pt x="853452" y="52755"/>
                </a:lnTo>
                <a:lnTo>
                  <a:pt x="845921" y="47307"/>
                </a:lnTo>
                <a:lnTo>
                  <a:pt x="830440" y="54394"/>
                </a:lnTo>
                <a:lnTo>
                  <a:pt x="815327" y="60769"/>
                </a:lnTo>
                <a:lnTo>
                  <a:pt x="799109" y="67132"/>
                </a:lnTo>
                <a:lnTo>
                  <a:pt x="780313" y="74218"/>
                </a:lnTo>
                <a:lnTo>
                  <a:pt x="781316" y="92138"/>
                </a:lnTo>
                <a:lnTo>
                  <a:pt x="781989" y="105181"/>
                </a:lnTo>
                <a:lnTo>
                  <a:pt x="782345" y="115100"/>
                </a:lnTo>
                <a:lnTo>
                  <a:pt x="782459" y="123647"/>
                </a:lnTo>
                <a:lnTo>
                  <a:pt x="782459" y="155892"/>
                </a:lnTo>
                <a:lnTo>
                  <a:pt x="746963" y="179006"/>
                </a:lnTo>
                <a:lnTo>
                  <a:pt x="746963" y="190830"/>
                </a:lnTo>
                <a:lnTo>
                  <a:pt x="781380" y="188683"/>
                </a:lnTo>
                <a:lnTo>
                  <a:pt x="781380" y="327863"/>
                </a:lnTo>
                <a:lnTo>
                  <a:pt x="785215" y="358711"/>
                </a:lnTo>
                <a:lnTo>
                  <a:pt x="797166" y="379920"/>
                </a:lnTo>
                <a:lnTo>
                  <a:pt x="817905" y="392176"/>
                </a:lnTo>
                <a:lnTo>
                  <a:pt x="848067" y="396100"/>
                </a:lnTo>
                <a:lnTo>
                  <a:pt x="859878" y="395427"/>
                </a:lnTo>
                <a:lnTo>
                  <a:pt x="869975" y="393496"/>
                </a:lnTo>
                <a:lnTo>
                  <a:pt x="877849" y="390461"/>
                </a:lnTo>
                <a:lnTo>
                  <a:pt x="883018" y="386461"/>
                </a:lnTo>
                <a:lnTo>
                  <a:pt x="909370" y="354901"/>
                </a:lnTo>
                <a:close/>
              </a:path>
              <a:path w="2087245" h="396240">
                <a:moveTo>
                  <a:pt x="1229855" y="368134"/>
                </a:moveTo>
                <a:lnTo>
                  <a:pt x="1193419" y="350227"/>
                </a:lnTo>
                <a:lnTo>
                  <a:pt x="1192745" y="332841"/>
                </a:lnTo>
                <a:lnTo>
                  <a:pt x="1192745" y="233387"/>
                </a:lnTo>
                <a:lnTo>
                  <a:pt x="1191768" y="206171"/>
                </a:lnTo>
                <a:lnTo>
                  <a:pt x="1173924" y="156921"/>
                </a:lnTo>
                <a:lnTo>
                  <a:pt x="1130439" y="135928"/>
                </a:lnTo>
                <a:lnTo>
                  <a:pt x="1111542" y="134442"/>
                </a:lnTo>
                <a:lnTo>
                  <a:pt x="1100061" y="135051"/>
                </a:lnTo>
                <a:lnTo>
                  <a:pt x="1089888" y="136906"/>
                </a:lnTo>
                <a:lnTo>
                  <a:pt x="1081138" y="140055"/>
                </a:lnTo>
                <a:lnTo>
                  <a:pt x="1073899" y="144538"/>
                </a:lnTo>
                <a:lnTo>
                  <a:pt x="1030884" y="177469"/>
                </a:lnTo>
                <a:lnTo>
                  <a:pt x="1030884" y="3225"/>
                </a:lnTo>
                <a:lnTo>
                  <a:pt x="1026591" y="0"/>
                </a:lnTo>
                <a:lnTo>
                  <a:pt x="987869" y="11607"/>
                </a:lnTo>
                <a:lnTo>
                  <a:pt x="976553" y="14605"/>
                </a:lnTo>
                <a:lnTo>
                  <a:pt x="963129" y="17348"/>
                </a:lnTo>
                <a:lnTo>
                  <a:pt x="946873" y="20002"/>
                </a:lnTo>
                <a:lnTo>
                  <a:pt x="927100" y="22682"/>
                </a:lnTo>
                <a:lnTo>
                  <a:pt x="927100" y="41744"/>
                </a:lnTo>
                <a:lnTo>
                  <a:pt x="964819" y="61925"/>
                </a:lnTo>
                <a:lnTo>
                  <a:pt x="965276" y="81026"/>
                </a:lnTo>
                <a:lnTo>
                  <a:pt x="965276" y="332638"/>
                </a:lnTo>
                <a:lnTo>
                  <a:pt x="945908" y="367042"/>
                </a:lnTo>
                <a:lnTo>
                  <a:pt x="927100" y="368122"/>
                </a:lnTo>
                <a:lnTo>
                  <a:pt x="927100" y="388454"/>
                </a:lnTo>
                <a:lnTo>
                  <a:pt x="996467" y="387184"/>
                </a:lnTo>
                <a:lnTo>
                  <a:pt x="1007275" y="387273"/>
                </a:lnTo>
                <a:lnTo>
                  <a:pt x="1023277" y="387515"/>
                </a:lnTo>
                <a:lnTo>
                  <a:pt x="1044028" y="387908"/>
                </a:lnTo>
                <a:lnTo>
                  <a:pt x="1069047" y="388467"/>
                </a:lnTo>
                <a:lnTo>
                  <a:pt x="1069047" y="368122"/>
                </a:lnTo>
                <a:lnTo>
                  <a:pt x="1031557" y="350202"/>
                </a:lnTo>
                <a:lnTo>
                  <a:pt x="1030884" y="332790"/>
                </a:lnTo>
                <a:lnTo>
                  <a:pt x="1030884" y="216611"/>
                </a:lnTo>
                <a:lnTo>
                  <a:pt x="1034694" y="203022"/>
                </a:lnTo>
                <a:lnTo>
                  <a:pt x="1044854" y="191376"/>
                </a:lnTo>
                <a:lnTo>
                  <a:pt x="1059459" y="183248"/>
                </a:lnTo>
                <a:lnTo>
                  <a:pt x="1076591" y="180187"/>
                </a:lnTo>
                <a:lnTo>
                  <a:pt x="1099464" y="183819"/>
                </a:lnTo>
                <a:lnTo>
                  <a:pt x="1115174" y="195033"/>
                </a:lnTo>
                <a:lnTo>
                  <a:pt x="1124229" y="214414"/>
                </a:lnTo>
                <a:lnTo>
                  <a:pt x="1127137" y="242493"/>
                </a:lnTo>
                <a:lnTo>
                  <a:pt x="1127137" y="388467"/>
                </a:lnTo>
                <a:lnTo>
                  <a:pt x="1159598" y="387515"/>
                </a:lnTo>
                <a:lnTo>
                  <a:pt x="1168654" y="387286"/>
                </a:lnTo>
                <a:lnTo>
                  <a:pt x="1175537" y="387197"/>
                </a:lnTo>
                <a:lnTo>
                  <a:pt x="1180617" y="387223"/>
                </a:lnTo>
                <a:lnTo>
                  <a:pt x="1187970" y="387362"/>
                </a:lnTo>
                <a:lnTo>
                  <a:pt x="1202677" y="387743"/>
                </a:lnTo>
                <a:lnTo>
                  <a:pt x="1229855" y="388467"/>
                </a:lnTo>
                <a:lnTo>
                  <a:pt x="1229855" y="368134"/>
                </a:lnTo>
                <a:close/>
              </a:path>
              <a:path w="2087245" h="396240">
                <a:moveTo>
                  <a:pt x="1519885" y="260464"/>
                </a:moveTo>
                <a:lnTo>
                  <a:pt x="1511744" y="206400"/>
                </a:lnTo>
                <a:lnTo>
                  <a:pt x="1487995" y="167081"/>
                </a:lnTo>
                <a:lnTo>
                  <a:pt x="1487881" y="166890"/>
                </a:lnTo>
                <a:lnTo>
                  <a:pt x="1476641" y="159867"/>
                </a:lnTo>
                <a:lnTo>
                  <a:pt x="1449095" y="142671"/>
                </a:lnTo>
                <a:lnTo>
                  <a:pt x="1446745" y="142316"/>
                </a:lnTo>
                <a:lnTo>
                  <a:pt x="1446745" y="277114"/>
                </a:lnTo>
                <a:lnTo>
                  <a:pt x="1443812" y="319417"/>
                </a:lnTo>
                <a:lnTo>
                  <a:pt x="1434642" y="348513"/>
                </a:lnTo>
                <a:lnTo>
                  <a:pt x="1418602" y="365302"/>
                </a:lnTo>
                <a:lnTo>
                  <a:pt x="1395120" y="370687"/>
                </a:lnTo>
                <a:lnTo>
                  <a:pt x="1369618" y="363347"/>
                </a:lnTo>
                <a:lnTo>
                  <a:pt x="1351280" y="341388"/>
                </a:lnTo>
                <a:lnTo>
                  <a:pt x="1340205" y="304901"/>
                </a:lnTo>
                <a:lnTo>
                  <a:pt x="1336497" y="253987"/>
                </a:lnTo>
                <a:lnTo>
                  <a:pt x="1339596" y="211836"/>
                </a:lnTo>
                <a:lnTo>
                  <a:pt x="1349197" y="182537"/>
                </a:lnTo>
                <a:lnTo>
                  <a:pt x="1365758" y="165430"/>
                </a:lnTo>
                <a:lnTo>
                  <a:pt x="1389735" y="159867"/>
                </a:lnTo>
                <a:lnTo>
                  <a:pt x="1414983" y="167081"/>
                </a:lnTo>
                <a:lnTo>
                  <a:pt x="1432763" y="188849"/>
                </a:lnTo>
                <a:lnTo>
                  <a:pt x="1443278" y="225450"/>
                </a:lnTo>
                <a:lnTo>
                  <a:pt x="1446745" y="277114"/>
                </a:lnTo>
                <a:lnTo>
                  <a:pt x="1446745" y="142316"/>
                </a:lnTo>
                <a:lnTo>
                  <a:pt x="1396276" y="134442"/>
                </a:lnTo>
                <a:lnTo>
                  <a:pt x="1349540" y="140042"/>
                </a:lnTo>
                <a:lnTo>
                  <a:pt x="1312494" y="156527"/>
                </a:lnTo>
                <a:lnTo>
                  <a:pt x="1285494" y="183464"/>
                </a:lnTo>
                <a:lnTo>
                  <a:pt x="1268971" y="220408"/>
                </a:lnTo>
                <a:lnTo>
                  <a:pt x="1263370" y="266903"/>
                </a:lnTo>
                <a:lnTo>
                  <a:pt x="1271473" y="321919"/>
                </a:lnTo>
                <a:lnTo>
                  <a:pt x="1295158" y="362458"/>
                </a:lnTo>
                <a:lnTo>
                  <a:pt x="1333461" y="387515"/>
                </a:lnTo>
                <a:lnTo>
                  <a:pt x="1385443" y="396087"/>
                </a:lnTo>
                <a:lnTo>
                  <a:pt x="1432458" y="390321"/>
                </a:lnTo>
                <a:lnTo>
                  <a:pt x="1469936" y="373367"/>
                </a:lnTo>
                <a:lnTo>
                  <a:pt x="1472577" y="370687"/>
                </a:lnTo>
                <a:lnTo>
                  <a:pt x="1497330" y="345732"/>
                </a:lnTo>
                <a:lnTo>
                  <a:pt x="1514157" y="307924"/>
                </a:lnTo>
                <a:lnTo>
                  <a:pt x="1519885" y="260464"/>
                </a:lnTo>
                <a:close/>
              </a:path>
              <a:path w="2087245" h="396240">
                <a:moveTo>
                  <a:pt x="1851888" y="368134"/>
                </a:moveTo>
                <a:lnTo>
                  <a:pt x="1815452" y="350164"/>
                </a:lnTo>
                <a:lnTo>
                  <a:pt x="1815223" y="344170"/>
                </a:lnTo>
                <a:lnTo>
                  <a:pt x="1814779" y="332727"/>
                </a:lnTo>
                <a:lnTo>
                  <a:pt x="1814766" y="168770"/>
                </a:lnTo>
                <a:lnTo>
                  <a:pt x="1814766" y="147332"/>
                </a:lnTo>
                <a:lnTo>
                  <a:pt x="1814766" y="3263"/>
                </a:lnTo>
                <a:lnTo>
                  <a:pt x="1810461" y="0"/>
                </a:lnTo>
                <a:lnTo>
                  <a:pt x="1771738" y="11607"/>
                </a:lnTo>
                <a:lnTo>
                  <a:pt x="1759369" y="14909"/>
                </a:lnTo>
                <a:lnTo>
                  <a:pt x="1745043" y="17741"/>
                </a:lnTo>
                <a:lnTo>
                  <a:pt x="1727796" y="20294"/>
                </a:lnTo>
                <a:lnTo>
                  <a:pt x="1706676" y="22682"/>
                </a:lnTo>
                <a:lnTo>
                  <a:pt x="1706676" y="41744"/>
                </a:lnTo>
                <a:lnTo>
                  <a:pt x="1746605" y="50558"/>
                </a:lnTo>
                <a:lnTo>
                  <a:pt x="1749158" y="81280"/>
                </a:lnTo>
                <a:lnTo>
                  <a:pt x="1749158" y="147332"/>
                </a:lnTo>
                <a:lnTo>
                  <a:pt x="1749158" y="202577"/>
                </a:lnTo>
                <a:lnTo>
                  <a:pt x="1749158" y="301282"/>
                </a:lnTo>
                <a:lnTo>
                  <a:pt x="1744738" y="318350"/>
                </a:lnTo>
                <a:lnTo>
                  <a:pt x="1732813" y="332333"/>
                </a:lnTo>
                <a:lnTo>
                  <a:pt x="1715350" y="341807"/>
                </a:lnTo>
                <a:lnTo>
                  <a:pt x="1694307" y="345274"/>
                </a:lnTo>
                <a:lnTo>
                  <a:pt x="1668437" y="338594"/>
                </a:lnTo>
                <a:lnTo>
                  <a:pt x="1648790" y="319532"/>
                </a:lnTo>
                <a:lnTo>
                  <a:pt x="1636293" y="289610"/>
                </a:lnTo>
                <a:lnTo>
                  <a:pt x="1631924" y="250317"/>
                </a:lnTo>
                <a:lnTo>
                  <a:pt x="1635455" y="214718"/>
                </a:lnTo>
                <a:lnTo>
                  <a:pt x="1646097" y="189230"/>
                </a:lnTo>
                <a:lnTo>
                  <a:pt x="1663915" y="173901"/>
                </a:lnTo>
                <a:lnTo>
                  <a:pt x="1688934" y="168770"/>
                </a:lnTo>
                <a:lnTo>
                  <a:pt x="1705597" y="170815"/>
                </a:lnTo>
                <a:lnTo>
                  <a:pt x="1721065" y="177025"/>
                </a:lnTo>
                <a:lnTo>
                  <a:pt x="1735505" y="187566"/>
                </a:lnTo>
                <a:lnTo>
                  <a:pt x="1749158" y="202577"/>
                </a:lnTo>
                <a:lnTo>
                  <a:pt x="1749158" y="147332"/>
                </a:lnTo>
                <a:lnTo>
                  <a:pt x="1705648" y="135013"/>
                </a:lnTo>
                <a:lnTo>
                  <a:pt x="1695386" y="134429"/>
                </a:lnTo>
                <a:lnTo>
                  <a:pt x="1682762" y="135343"/>
                </a:lnTo>
                <a:lnTo>
                  <a:pt x="1609344" y="173621"/>
                </a:lnTo>
                <a:lnTo>
                  <a:pt x="1575257" y="212483"/>
                </a:lnTo>
                <a:lnTo>
                  <a:pt x="1564170" y="270649"/>
                </a:lnTo>
                <a:lnTo>
                  <a:pt x="1571358" y="322592"/>
                </a:lnTo>
                <a:lnTo>
                  <a:pt x="1591919" y="362115"/>
                </a:lnTo>
                <a:lnTo>
                  <a:pt x="1624330" y="387311"/>
                </a:lnTo>
                <a:lnTo>
                  <a:pt x="1624469" y="387311"/>
                </a:lnTo>
                <a:lnTo>
                  <a:pt x="1666887" y="396087"/>
                </a:lnTo>
                <a:lnTo>
                  <a:pt x="1747812" y="345274"/>
                </a:lnTo>
                <a:lnTo>
                  <a:pt x="1749171" y="344170"/>
                </a:lnTo>
                <a:lnTo>
                  <a:pt x="1746478" y="384200"/>
                </a:lnTo>
                <a:lnTo>
                  <a:pt x="1749171" y="388467"/>
                </a:lnTo>
                <a:lnTo>
                  <a:pt x="1790954" y="387311"/>
                </a:lnTo>
                <a:lnTo>
                  <a:pt x="1801799" y="387311"/>
                </a:lnTo>
                <a:lnTo>
                  <a:pt x="1826615" y="388467"/>
                </a:lnTo>
                <a:lnTo>
                  <a:pt x="1851888" y="388467"/>
                </a:lnTo>
                <a:lnTo>
                  <a:pt x="1851888" y="387311"/>
                </a:lnTo>
                <a:lnTo>
                  <a:pt x="1851888" y="368134"/>
                </a:lnTo>
                <a:close/>
              </a:path>
              <a:path w="2087245" h="396240">
                <a:moveTo>
                  <a:pt x="2087016" y="303784"/>
                </a:moveTo>
                <a:lnTo>
                  <a:pt x="2071014" y="258686"/>
                </a:lnTo>
                <a:lnTo>
                  <a:pt x="2018703" y="234530"/>
                </a:lnTo>
                <a:lnTo>
                  <a:pt x="1974621" y="224866"/>
                </a:lnTo>
                <a:lnTo>
                  <a:pt x="1961146" y="220484"/>
                </a:lnTo>
                <a:lnTo>
                  <a:pt x="1951964" y="214274"/>
                </a:lnTo>
                <a:lnTo>
                  <a:pt x="1946706" y="205854"/>
                </a:lnTo>
                <a:lnTo>
                  <a:pt x="1945030" y="194805"/>
                </a:lnTo>
                <a:lnTo>
                  <a:pt x="1948345" y="180289"/>
                </a:lnTo>
                <a:lnTo>
                  <a:pt x="1957806" y="169291"/>
                </a:lnTo>
                <a:lnTo>
                  <a:pt x="1972716" y="162318"/>
                </a:lnTo>
                <a:lnTo>
                  <a:pt x="1992376" y="159880"/>
                </a:lnTo>
                <a:lnTo>
                  <a:pt x="2008530" y="161645"/>
                </a:lnTo>
                <a:lnTo>
                  <a:pt x="2023224" y="166319"/>
                </a:lnTo>
                <a:lnTo>
                  <a:pt x="2034197" y="173012"/>
                </a:lnTo>
                <a:lnTo>
                  <a:pt x="2039162" y="180797"/>
                </a:lnTo>
                <a:lnTo>
                  <a:pt x="2044534" y="211899"/>
                </a:lnTo>
                <a:lnTo>
                  <a:pt x="2063915" y="211886"/>
                </a:lnTo>
                <a:lnTo>
                  <a:pt x="2068220" y="146748"/>
                </a:lnTo>
                <a:lnTo>
                  <a:pt x="2021484" y="135102"/>
                </a:lnTo>
                <a:lnTo>
                  <a:pt x="2002078" y="134467"/>
                </a:lnTo>
                <a:lnTo>
                  <a:pt x="1953971" y="139839"/>
                </a:lnTo>
                <a:lnTo>
                  <a:pt x="1918931" y="155676"/>
                </a:lnTo>
                <a:lnTo>
                  <a:pt x="1897494" y="181597"/>
                </a:lnTo>
                <a:lnTo>
                  <a:pt x="1890229" y="217157"/>
                </a:lnTo>
                <a:lnTo>
                  <a:pt x="1893836" y="241312"/>
                </a:lnTo>
                <a:lnTo>
                  <a:pt x="1904606" y="260578"/>
                </a:lnTo>
                <a:lnTo>
                  <a:pt x="1922437" y="274916"/>
                </a:lnTo>
                <a:lnTo>
                  <a:pt x="1947227" y="284264"/>
                </a:lnTo>
                <a:lnTo>
                  <a:pt x="1993468" y="295541"/>
                </a:lnTo>
                <a:lnTo>
                  <a:pt x="2009190" y="300685"/>
                </a:lnTo>
                <a:lnTo>
                  <a:pt x="2019681" y="307632"/>
                </a:lnTo>
                <a:lnTo>
                  <a:pt x="2025535" y="316992"/>
                </a:lnTo>
                <a:lnTo>
                  <a:pt x="2027351" y="329361"/>
                </a:lnTo>
                <a:lnTo>
                  <a:pt x="2023846" y="346468"/>
                </a:lnTo>
                <a:lnTo>
                  <a:pt x="2013902" y="359498"/>
                </a:lnTo>
                <a:lnTo>
                  <a:pt x="1998306" y="367792"/>
                </a:lnTo>
                <a:lnTo>
                  <a:pt x="1977872" y="370700"/>
                </a:lnTo>
                <a:lnTo>
                  <a:pt x="1960219" y="369125"/>
                </a:lnTo>
                <a:lnTo>
                  <a:pt x="1944725" y="364172"/>
                </a:lnTo>
                <a:lnTo>
                  <a:pt x="1930755" y="355473"/>
                </a:lnTo>
                <a:lnTo>
                  <a:pt x="1917623" y="342671"/>
                </a:lnTo>
                <a:lnTo>
                  <a:pt x="1914944" y="305473"/>
                </a:lnTo>
                <a:lnTo>
                  <a:pt x="1893963" y="305473"/>
                </a:lnTo>
                <a:lnTo>
                  <a:pt x="1890204" y="381101"/>
                </a:lnTo>
                <a:lnTo>
                  <a:pt x="1932673" y="392633"/>
                </a:lnTo>
                <a:lnTo>
                  <a:pt x="1973554" y="396125"/>
                </a:lnTo>
                <a:lnTo>
                  <a:pt x="2019858" y="389470"/>
                </a:lnTo>
                <a:lnTo>
                  <a:pt x="2055685" y="370687"/>
                </a:lnTo>
                <a:lnTo>
                  <a:pt x="2078812" y="341541"/>
                </a:lnTo>
                <a:lnTo>
                  <a:pt x="2087016" y="303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393" y="915606"/>
            <a:ext cx="83896" cy="25025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1402" y="1417472"/>
            <a:ext cx="2763520" cy="525780"/>
          </a:xfrm>
          <a:custGeom>
            <a:avLst/>
            <a:gdLst/>
            <a:ahLst/>
            <a:cxnLst/>
            <a:rect l="l" t="t" r="r" b="b"/>
            <a:pathLst>
              <a:path w="2763520" h="525780">
                <a:moveTo>
                  <a:pt x="350088" y="44907"/>
                </a:moveTo>
                <a:lnTo>
                  <a:pt x="313118" y="26949"/>
                </a:lnTo>
                <a:lnTo>
                  <a:pt x="253530" y="15036"/>
                </a:lnTo>
                <a:lnTo>
                  <a:pt x="221018" y="13804"/>
                </a:lnTo>
                <a:lnTo>
                  <a:pt x="165925" y="18135"/>
                </a:lnTo>
                <a:lnTo>
                  <a:pt x="117690" y="30759"/>
                </a:lnTo>
                <a:lnTo>
                  <a:pt x="76898" y="51181"/>
                </a:lnTo>
                <a:lnTo>
                  <a:pt x="44145" y="78905"/>
                </a:lnTo>
                <a:lnTo>
                  <a:pt x="20015" y="113385"/>
                </a:lnTo>
                <a:lnTo>
                  <a:pt x="5092" y="154152"/>
                </a:lnTo>
                <a:lnTo>
                  <a:pt x="0" y="200672"/>
                </a:lnTo>
                <a:lnTo>
                  <a:pt x="4965" y="249364"/>
                </a:lnTo>
                <a:lnTo>
                  <a:pt x="19507" y="292011"/>
                </a:lnTo>
                <a:lnTo>
                  <a:pt x="43053" y="328079"/>
                </a:lnTo>
                <a:lnTo>
                  <a:pt x="75006" y="357035"/>
                </a:lnTo>
                <a:lnTo>
                  <a:pt x="114795" y="378383"/>
                </a:lnTo>
                <a:lnTo>
                  <a:pt x="161874" y="391566"/>
                </a:lnTo>
                <a:lnTo>
                  <a:pt x="215646" y="396074"/>
                </a:lnTo>
                <a:lnTo>
                  <a:pt x="249821" y="394563"/>
                </a:lnTo>
                <a:lnTo>
                  <a:pt x="307898" y="380492"/>
                </a:lnTo>
                <a:lnTo>
                  <a:pt x="348462" y="340398"/>
                </a:lnTo>
                <a:lnTo>
                  <a:pt x="315785" y="345592"/>
                </a:lnTo>
                <a:lnTo>
                  <a:pt x="289572" y="353885"/>
                </a:lnTo>
                <a:lnTo>
                  <a:pt x="263359" y="358863"/>
                </a:lnTo>
                <a:lnTo>
                  <a:pt x="237147" y="360514"/>
                </a:lnTo>
                <a:lnTo>
                  <a:pt x="192874" y="355142"/>
                </a:lnTo>
                <a:lnTo>
                  <a:pt x="154749" y="339572"/>
                </a:lnTo>
                <a:lnTo>
                  <a:pt x="123609" y="314718"/>
                </a:lnTo>
                <a:lnTo>
                  <a:pt x="100304" y="281419"/>
                </a:lnTo>
                <a:lnTo>
                  <a:pt x="85699" y="240576"/>
                </a:lnTo>
                <a:lnTo>
                  <a:pt x="80645" y="193052"/>
                </a:lnTo>
                <a:lnTo>
                  <a:pt x="86804" y="142252"/>
                </a:lnTo>
                <a:lnTo>
                  <a:pt x="104635" y="100952"/>
                </a:lnTo>
                <a:lnTo>
                  <a:pt x="133159" y="70167"/>
                </a:lnTo>
                <a:lnTo>
                  <a:pt x="171373" y="50952"/>
                </a:lnTo>
                <a:lnTo>
                  <a:pt x="218325" y="44310"/>
                </a:lnTo>
                <a:lnTo>
                  <a:pt x="246214" y="46316"/>
                </a:lnTo>
                <a:lnTo>
                  <a:pt x="270421" y="52717"/>
                </a:lnTo>
                <a:lnTo>
                  <a:pt x="292506" y="64109"/>
                </a:lnTo>
                <a:lnTo>
                  <a:pt x="314045" y="81089"/>
                </a:lnTo>
                <a:lnTo>
                  <a:pt x="316725" y="126898"/>
                </a:lnTo>
                <a:lnTo>
                  <a:pt x="337705" y="126898"/>
                </a:lnTo>
                <a:lnTo>
                  <a:pt x="341464" y="95250"/>
                </a:lnTo>
                <a:lnTo>
                  <a:pt x="344297" y="74244"/>
                </a:lnTo>
                <a:lnTo>
                  <a:pt x="346938" y="59080"/>
                </a:lnTo>
                <a:lnTo>
                  <a:pt x="350088" y="44907"/>
                </a:lnTo>
                <a:close/>
              </a:path>
              <a:path w="2763520" h="525780">
                <a:moveTo>
                  <a:pt x="641705" y="260464"/>
                </a:moveTo>
                <a:lnTo>
                  <a:pt x="633564" y="206400"/>
                </a:lnTo>
                <a:lnTo>
                  <a:pt x="609815" y="167081"/>
                </a:lnTo>
                <a:lnTo>
                  <a:pt x="609701" y="166890"/>
                </a:lnTo>
                <a:lnTo>
                  <a:pt x="598462" y="159867"/>
                </a:lnTo>
                <a:lnTo>
                  <a:pt x="570915" y="142671"/>
                </a:lnTo>
                <a:lnTo>
                  <a:pt x="568566" y="142316"/>
                </a:lnTo>
                <a:lnTo>
                  <a:pt x="568566" y="277114"/>
                </a:lnTo>
                <a:lnTo>
                  <a:pt x="565632" y="319417"/>
                </a:lnTo>
                <a:lnTo>
                  <a:pt x="556463" y="348513"/>
                </a:lnTo>
                <a:lnTo>
                  <a:pt x="540423" y="365302"/>
                </a:lnTo>
                <a:lnTo>
                  <a:pt x="516940" y="370687"/>
                </a:lnTo>
                <a:lnTo>
                  <a:pt x="491439" y="363347"/>
                </a:lnTo>
                <a:lnTo>
                  <a:pt x="473100" y="341388"/>
                </a:lnTo>
                <a:lnTo>
                  <a:pt x="462026" y="304901"/>
                </a:lnTo>
                <a:lnTo>
                  <a:pt x="458317" y="253987"/>
                </a:lnTo>
                <a:lnTo>
                  <a:pt x="461416" y="211836"/>
                </a:lnTo>
                <a:lnTo>
                  <a:pt x="471017" y="182537"/>
                </a:lnTo>
                <a:lnTo>
                  <a:pt x="487578" y="165430"/>
                </a:lnTo>
                <a:lnTo>
                  <a:pt x="511556" y="159867"/>
                </a:lnTo>
                <a:lnTo>
                  <a:pt x="536803" y="167081"/>
                </a:lnTo>
                <a:lnTo>
                  <a:pt x="554583" y="188849"/>
                </a:lnTo>
                <a:lnTo>
                  <a:pt x="565099" y="225450"/>
                </a:lnTo>
                <a:lnTo>
                  <a:pt x="568566" y="277114"/>
                </a:lnTo>
                <a:lnTo>
                  <a:pt x="568566" y="142316"/>
                </a:lnTo>
                <a:lnTo>
                  <a:pt x="518096" y="134442"/>
                </a:lnTo>
                <a:lnTo>
                  <a:pt x="471360" y="140042"/>
                </a:lnTo>
                <a:lnTo>
                  <a:pt x="434314" y="156527"/>
                </a:lnTo>
                <a:lnTo>
                  <a:pt x="407314" y="183464"/>
                </a:lnTo>
                <a:lnTo>
                  <a:pt x="390791" y="220408"/>
                </a:lnTo>
                <a:lnTo>
                  <a:pt x="385191" y="266903"/>
                </a:lnTo>
                <a:lnTo>
                  <a:pt x="393293" y="321919"/>
                </a:lnTo>
                <a:lnTo>
                  <a:pt x="416979" y="362458"/>
                </a:lnTo>
                <a:lnTo>
                  <a:pt x="455282" y="387515"/>
                </a:lnTo>
                <a:lnTo>
                  <a:pt x="507263" y="396087"/>
                </a:lnTo>
                <a:lnTo>
                  <a:pt x="554278" y="390321"/>
                </a:lnTo>
                <a:lnTo>
                  <a:pt x="591756" y="373367"/>
                </a:lnTo>
                <a:lnTo>
                  <a:pt x="594398" y="370687"/>
                </a:lnTo>
                <a:lnTo>
                  <a:pt x="619150" y="345732"/>
                </a:lnTo>
                <a:lnTo>
                  <a:pt x="635977" y="307924"/>
                </a:lnTo>
                <a:lnTo>
                  <a:pt x="641705" y="260464"/>
                </a:lnTo>
                <a:close/>
              </a:path>
              <a:path w="2763520" h="525780">
                <a:moveTo>
                  <a:pt x="979055" y="368134"/>
                </a:moveTo>
                <a:lnTo>
                  <a:pt x="942619" y="350227"/>
                </a:lnTo>
                <a:lnTo>
                  <a:pt x="941946" y="332841"/>
                </a:lnTo>
                <a:lnTo>
                  <a:pt x="941946" y="233400"/>
                </a:lnTo>
                <a:lnTo>
                  <a:pt x="940968" y="206171"/>
                </a:lnTo>
                <a:lnTo>
                  <a:pt x="923124" y="156921"/>
                </a:lnTo>
                <a:lnTo>
                  <a:pt x="879640" y="135940"/>
                </a:lnTo>
                <a:lnTo>
                  <a:pt x="860742" y="134454"/>
                </a:lnTo>
                <a:lnTo>
                  <a:pt x="849261" y="135064"/>
                </a:lnTo>
                <a:lnTo>
                  <a:pt x="839089" y="136918"/>
                </a:lnTo>
                <a:lnTo>
                  <a:pt x="830338" y="140068"/>
                </a:lnTo>
                <a:lnTo>
                  <a:pt x="823099" y="144551"/>
                </a:lnTo>
                <a:lnTo>
                  <a:pt x="780084" y="177482"/>
                </a:lnTo>
                <a:lnTo>
                  <a:pt x="780084" y="137655"/>
                </a:lnTo>
                <a:lnTo>
                  <a:pt x="776859" y="134454"/>
                </a:lnTo>
                <a:lnTo>
                  <a:pt x="741705" y="145503"/>
                </a:lnTo>
                <a:lnTo>
                  <a:pt x="716686" y="152184"/>
                </a:lnTo>
                <a:lnTo>
                  <a:pt x="696620" y="155752"/>
                </a:lnTo>
                <a:lnTo>
                  <a:pt x="676300" y="157467"/>
                </a:lnTo>
                <a:lnTo>
                  <a:pt x="676300" y="176695"/>
                </a:lnTo>
                <a:lnTo>
                  <a:pt x="714019" y="196735"/>
                </a:lnTo>
                <a:lnTo>
                  <a:pt x="714476" y="215734"/>
                </a:lnTo>
                <a:lnTo>
                  <a:pt x="714476" y="332841"/>
                </a:lnTo>
                <a:lnTo>
                  <a:pt x="695121" y="367068"/>
                </a:lnTo>
                <a:lnTo>
                  <a:pt x="676300" y="368134"/>
                </a:lnTo>
                <a:lnTo>
                  <a:pt x="676300" y="388467"/>
                </a:lnTo>
                <a:lnTo>
                  <a:pt x="745667" y="387197"/>
                </a:lnTo>
                <a:lnTo>
                  <a:pt x="756475" y="387286"/>
                </a:lnTo>
                <a:lnTo>
                  <a:pt x="772477" y="387527"/>
                </a:lnTo>
                <a:lnTo>
                  <a:pt x="793229" y="387921"/>
                </a:lnTo>
                <a:lnTo>
                  <a:pt x="818248" y="388467"/>
                </a:lnTo>
                <a:lnTo>
                  <a:pt x="818261" y="368134"/>
                </a:lnTo>
                <a:lnTo>
                  <a:pt x="780757" y="350215"/>
                </a:lnTo>
                <a:lnTo>
                  <a:pt x="780084" y="332803"/>
                </a:lnTo>
                <a:lnTo>
                  <a:pt x="780084" y="216623"/>
                </a:lnTo>
                <a:lnTo>
                  <a:pt x="783894" y="203034"/>
                </a:lnTo>
                <a:lnTo>
                  <a:pt x="794054" y="191389"/>
                </a:lnTo>
                <a:lnTo>
                  <a:pt x="808659" y="183261"/>
                </a:lnTo>
                <a:lnTo>
                  <a:pt x="825792" y="180200"/>
                </a:lnTo>
                <a:lnTo>
                  <a:pt x="848664" y="183819"/>
                </a:lnTo>
                <a:lnTo>
                  <a:pt x="864374" y="194983"/>
                </a:lnTo>
                <a:lnTo>
                  <a:pt x="873429" y="214185"/>
                </a:lnTo>
                <a:lnTo>
                  <a:pt x="876338" y="241947"/>
                </a:lnTo>
                <a:lnTo>
                  <a:pt x="876338" y="388467"/>
                </a:lnTo>
                <a:lnTo>
                  <a:pt x="908799" y="387515"/>
                </a:lnTo>
                <a:lnTo>
                  <a:pt x="917854" y="387286"/>
                </a:lnTo>
                <a:lnTo>
                  <a:pt x="924737" y="387197"/>
                </a:lnTo>
                <a:lnTo>
                  <a:pt x="929817" y="387223"/>
                </a:lnTo>
                <a:lnTo>
                  <a:pt x="937171" y="387362"/>
                </a:lnTo>
                <a:lnTo>
                  <a:pt x="951877" y="387743"/>
                </a:lnTo>
                <a:lnTo>
                  <a:pt x="979043" y="388467"/>
                </a:lnTo>
                <a:lnTo>
                  <a:pt x="979055" y="368134"/>
                </a:lnTo>
                <a:close/>
              </a:path>
              <a:path w="2763520" h="525780">
                <a:moveTo>
                  <a:pt x="1214970" y="353314"/>
                </a:moveTo>
                <a:lnTo>
                  <a:pt x="1210132" y="347967"/>
                </a:lnTo>
                <a:lnTo>
                  <a:pt x="1197457" y="352640"/>
                </a:lnTo>
                <a:lnTo>
                  <a:pt x="1186256" y="355752"/>
                </a:lnTo>
                <a:lnTo>
                  <a:pt x="1175562" y="357466"/>
                </a:lnTo>
                <a:lnTo>
                  <a:pt x="1164424" y="357987"/>
                </a:lnTo>
                <a:lnTo>
                  <a:pt x="1128826" y="350316"/>
                </a:lnTo>
                <a:lnTo>
                  <a:pt x="1101902" y="328320"/>
                </a:lnTo>
                <a:lnTo>
                  <a:pt x="1084859" y="293573"/>
                </a:lnTo>
                <a:lnTo>
                  <a:pt x="1078915" y="247611"/>
                </a:lnTo>
                <a:lnTo>
                  <a:pt x="1082306" y="215328"/>
                </a:lnTo>
                <a:lnTo>
                  <a:pt x="1092352" y="191820"/>
                </a:lnTo>
                <a:lnTo>
                  <a:pt x="1108862" y="177457"/>
                </a:lnTo>
                <a:lnTo>
                  <a:pt x="1131620" y="172580"/>
                </a:lnTo>
                <a:lnTo>
                  <a:pt x="1148994" y="174447"/>
                </a:lnTo>
                <a:lnTo>
                  <a:pt x="1163739" y="179451"/>
                </a:lnTo>
                <a:lnTo>
                  <a:pt x="1174267" y="186753"/>
                </a:lnTo>
                <a:lnTo>
                  <a:pt x="1178928" y="195516"/>
                </a:lnTo>
                <a:lnTo>
                  <a:pt x="1182700" y="227482"/>
                </a:lnTo>
                <a:lnTo>
                  <a:pt x="1202055" y="227482"/>
                </a:lnTo>
                <a:lnTo>
                  <a:pt x="1204404" y="204444"/>
                </a:lnTo>
                <a:lnTo>
                  <a:pt x="1206817" y="185521"/>
                </a:lnTo>
                <a:lnTo>
                  <a:pt x="1209535" y="168630"/>
                </a:lnTo>
                <a:lnTo>
                  <a:pt x="1212811" y="151625"/>
                </a:lnTo>
                <a:lnTo>
                  <a:pt x="1209052" y="144614"/>
                </a:lnTo>
                <a:lnTo>
                  <a:pt x="1192682" y="139598"/>
                </a:lnTo>
                <a:lnTo>
                  <a:pt x="1179334" y="136486"/>
                </a:lnTo>
                <a:lnTo>
                  <a:pt x="1167003" y="134899"/>
                </a:lnTo>
                <a:lnTo>
                  <a:pt x="1153668" y="134454"/>
                </a:lnTo>
                <a:lnTo>
                  <a:pt x="1139291" y="135178"/>
                </a:lnTo>
                <a:lnTo>
                  <a:pt x="1077302" y="162382"/>
                </a:lnTo>
                <a:lnTo>
                  <a:pt x="1026820" y="206476"/>
                </a:lnTo>
                <a:lnTo>
                  <a:pt x="1012240" y="264236"/>
                </a:lnTo>
                <a:lnTo>
                  <a:pt x="1020076" y="320802"/>
                </a:lnTo>
                <a:lnTo>
                  <a:pt x="1043089" y="362140"/>
                </a:lnTo>
                <a:lnTo>
                  <a:pt x="1080516" y="387489"/>
                </a:lnTo>
                <a:lnTo>
                  <a:pt x="1131620" y="396100"/>
                </a:lnTo>
                <a:lnTo>
                  <a:pt x="1150658" y="395147"/>
                </a:lnTo>
                <a:lnTo>
                  <a:pt x="1168247" y="392023"/>
                </a:lnTo>
                <a:lnTo>
                  <a:pt x="1185532" y="386397"/>
                </a:lnTo>
                <a:lnTo>
                  <a:pt x="1203680" y="377913"/>
                </a:lnTo>
                <a:lnTo>
                  <a:pt x="1214970" y="353314"/>
                </a:lnTo>
                <a:close/>
              </a:path>
              <a:path w="2763520" h="525780">
                <a:moveTo>
                  <a:pt x="1478991" y="227838"/>
                </a:moveTo>
                <a:lnTo>
                  <a:pt x="1471726" y="188772"/>
                </a:lnTo>
                <a:lnTo>
                  <a:pt x="1419085" y="139877"/>
                </a:lnTo>
                <a:lnTo>
                  <a:pt x="1410703" y="138531"/>
                </a:lnTo>
                <a:lnTo>
                  <a:pt x="1410703" y="238277"/>
                </a:lnTo>
                <a:lnTo>
                  <a:pt x="1365529" y="239877"/>
                </a:lnTo>
                <a:lnTo>
                  <a:pt x="1361694" y="239877"/>
                </a:lnTo>
                <a:lnTo>
                  <a:pt x="1344536" y="239204"/>
                </a:lnTo>
                <a:lnTo>
                  <a:pt x="1337564" y="238810"/>
                </a:lnTo>
                <a:lnTo>
                  <a:pt x="1320355" y="238277"/>
                </a:lnTo>
                <a:lnTo>
                  <a:pt x="1323784" y="204216"/>
                </a:lnTo>
                <a:lnTo>
                  <a:pt x="1332115" y="181063"/>
                </a:lnTo>
                <a:lnTo>
                  <a:pt x="1345984" y="167868"/>
                </a:lnTo>
                <a:lnTo>
                  <a:pt x="1366062" y="163677"/>
                </a:lnTo>
                <a:lnTo>
                  <a:pt x="1385811" y="167868"/>
                </a:lnTo>
                <a:lnTo>
                  <a:pt x="1399463" y="181063"/>
                </a:lnTo>
                <a:lnTo>
                  <a:pt x="1407579" y="204216"/>
                </a:lnTo>
                <a:lnTo>
                  <a:pt x="1410703" y="238277"/>
                </a:lnTo>
                <a:lnTo>
                  <a:pt x="1410703" y="138531"/>
                </a:lnTo>
                <a:lnTo>
                  <a:pt x="1377353" y="133172"/>
                </a:lnTo>
                <a:lnTo>
                  <a:pt x="1364056" y="133908"/>
                </a:lnTo>
                <a:lnTo>
                  <a:pt x="1352067" y="136169"/>
                </a:lnTo>
                <a:lnTo>
                  <a:pt x="1304759" y="160705"/>
                </a:lnTo>
                <a:lnTo>
                  <a:pt x="1265897" y="201650"/>
                </a:lnTo>
                <a:lnTo>
                  <a:pt x="1253756" y="264033"/>
                </a:lnTo>
                <a:lnTo>
                  <a:pt x="1253858" y="266585"/>
                </a:lnTo>
                <a:lnTo>
                  <a:pt x="1261630" y="321818"/>
                </a:lnTo>
                <a:lnTo>
                  <a:pt x="1285189" y="362788"/>
                </a:lnTo>
                <a:lnTo>
                  <a:pt x="1323759" y="387718"/>
                </a:lnTo>
                <a:lnTo>
                  <a:pt x="1376807" y="396113"/>
                </a:lnTo>
                <a:lnTo>
                  <a:pt x="1398168" y="395008"/>
                </a:lnTo>
                <a:lnTo>
                  <a:pt x="1417878" y="391236"/>
                </a:lnTo>
                <a:lnTo>
                  <a:pt x="1438287" y="384149"/>
                </a:lnTo>
                <a:lnTo>
                  <a:pt x="1461782" y="373087"/>
                </a:lnTo>
                <a:lnTo>
                  <a:pt x="1468716" y="357987"/>
                </a:lnTo>
                <a:lnTo>
                  <a:pt x="1473542" y="347522"/>
                </a:lnTo>
                <a:lnTo>
                  <a:pt x="1473606" y="347383"/>
                </a:lnTo>
                <a:lnTo>
                  <a:pt x="1467154" y="339344"/>
                </a:lnTo>
                <a:lnTo>
                  <a:pt x="1449679" y="348107"/>
                </a:lnTo>
                <a:lnTo>
                  <a:pt x="1434274" y="353872"/>
                </a:lnTo>
                <a:lnTo>
                  <a:pt x="1419580" y="357035"/>
                </a:lnTo>
                <a:lnTo>
                  <a:pt x="1404239" y="357987"/>
                </a:lnTo>
                <a:lnTo>
                  <a:pt x="1383741" y="355269"/>
                </a:lnTo>
                <a:lnTo>
                  <a:pt x="1348790" y="335407"/>
                </a:lnTo>
                <a:lnTo>
                  <a:pt x="1327200" y="296964"/>
                </a:lnTo>
                <a:lnTo>
                  <a:pt x="1323568" y="266585"/>
                </a:lnTo>
                <a:lnTo>
                  <a:pt x="1394015" y="266585"/>
                </a:lnTo>
                <a:lnTo>
                  <a:pt x="1415986" y="265976"/>
                </a:lnTo>
                <a:lnTo>
                  <a:pt x="1436700" y="264033"/>
                </a:lnTo>
                <a:lnTo>
                  <a:pt x="1457299" y="260692"/>
                </a:lnTo>
                <a:lnTo>
                  <a:pt x="1478978" y="255828"/>
                </a:lnTo>
                <a:lnTo>
                  <a:pt x="1478978" y="239877"/>
                </a:lnTo>
                <a:lnTo>
                  <a:pt x="1478991" y="227838"/>
                </a:lnTo>
                <a:close/>
              </a:path>
              <a:path w="2763520" h="525780">
                <a:moveTo>
                  <a:pt x="1803971" y="233629"/>
                </a:moveTo>
                <a:lnTo>
                  <a:pt x="1796618" y="194157"/>
                </a:lnTo>
                <a:lnTo>
                  <a:pt x="1789239" y="182740"/>
                </a:lnTo>
                <a:lnTo>
                  <a:pt x="1788223" y="181178"/>
                </a:lnTo>
                <a:lnTo>
                  <a:pt x="1776272" y="162712"/>
                </a:lnTo>
                <a:lnTo>
                  <a:pt x="1745437" y="141909"/>
                </a:lnTo>
                <a:lnTo>
                  <a:pt x="1736204" y="140131"/>
                </a:lnTo>
                <a:lnTo>
                  <a:pt x="1736204" y="268338"/>
                </a:lnTo>
                <a:lnTo>
                  <a:pt x="1731810" y="306006"/>
                </a:lnTo>
                <a:lnTo>
                  <a:pt x="1719199" y="334657"/>
                </a:lnTo>
                <a:lnTo>
                  <a:pt x="1699221" y="352869"/>
                </a:lnTo>
                <a:lnTo>
                  <a:pt x="1672755" y="359244"/>
                </a:lnTo>
                <a:lnTo>
                  <a:pt x="1656778" y="357517"/>
                </a:lnTo>
                <a:lnTo>
                  <a:pt x="1642567" y="352158"/>
                </a:lnTo>
                <a:lnTo>
                  <a:pt x="1629867" y="343001"/>
                </a:lnTo>
                <a:lnTo>
                  <a:pt x="1618437" y="329831"/>
                </a:lnTo>
                <a:lnTo>
                  <a:pt x="1618437" y="209524"/>
                </a:lnTo>
                <a:lnTo>
                  <a:pt x="1628394" y="197904"/>
                </a:lnTo>
                <a:lnTo>
                  <a:pt x="1640420" y="189522"/>
                </a:lnTo>
                <a:lnTo>
                  <a:pt x="1654352" y="184454"/>
                </a:lnTo>
                <a:lnTo>
                  <a:pt x="1670062" y="182740"/>
                </a:lnTo>
                <a:lnTo>
                  <a:pt x="1697863" y="188607"/>
                </a:lnTo>
                <a:lnTo>
                  <a:pt x="1718652" y="205498"/>
                </a:lnTo>
                <a:lnTo>
                  <a:pt x="1731683" y="232410"/>
                </a:lnTo>
                <a:lnTo>
                  <a:pt x="1736204" y="268338"/>
                </a:lnTo>
                <a:lnTo>
                  <a:pt x="1736204" y="140131"/>
                </a:lnTo>
                <a:lnTo>
                  <a:pt x="1706892" y="134442"/>
                </a:lnTo>
                <a:lnTo>
                  <a:pt x="1705978" y="134442"/>
                </a:lnTo>
                <a:lnTo>
                  <a:pt x="1664893" y="145618"/>
                </a:lnTo>
                <a:lnTo>
                  <a:pt x="1618449" y="181178"/>
                </a:lnTo>
                <a:lnTo>
                  <a:pt x="1618449" y="137591"/>
                </a:lnTo>
                <a:lnTo>
                  <a:pt x="1613065" y="134442"/>
                </a:lnTo>
                <a:lnTo>
                  <a:pt x="1575422" y="145757"/>
                </a:lnTo>
                <a:lnTo>
                  <a:pt x="1562989" y="149034"/>
                </a:lnTo>
                <a:lnTo>
                  <a:pt x="1551419" y="151485"/>
                </a:lnTo>
                <a:lnTo>
                  <a:pt x="1538135" y="153644"/>
                </a:lnTo>
                <a:lnTo>
                  <a:pt x="1520571" y="156044"/>
                </a:lnTo>
                <a:lnTo>
                  <a:pt x="1514652" y="156044"/>
                </a:lnTo>
                <a:lnTo>
                  <a:pt x="1514652" y="175107"/>
                </a:lnTo>
                <a:lnTo>
                  <a:pt x="1552371" y="195326"/>
                </a:lnTo>
                <a:lnTo>
                  <a:pt x="1552816" y="470001"/>
                </a:lnTo>
                <a:lnTo>
                  <a:pt x="1552143" y="487248"/>
                </a:lnTo>
                <a:lnTo>
                  <a:pt x="1549400" y="497471"/>
                </a:lnTo>
                <a:lnTo>
                  <a:pt x="1543519" y="502462"/>
                </a:lnTo>
                <a:lnTo>
                  <a:pt x="1533474" y="504202"/>
                </a:lnTo>
                <a:lnTo>
                  <a:pt x="1514652" y="505269"/>
                </a:lnTo>
                <a:lnTo>
                  <a:pt x="1514652" y="525602"/>
                </a:lnTo>
                <a:lnTo>
                  <a:pt x="1582928" y="524014"/>
                </a:lnTo>
                <a:lnTo>
                  <a:pt x="1589316" y="524014"/>
                </a:lnTo>
                <a:lnTo>
                  <a:pt x="1661998" y="525602"/>
                </a:lnTo>
                <a:lnTo>
                  <a:pt x="1661998" y="524014"/>
                </a:lnTo>
                <a:lnTo>
                  <a:pt x="1661998" y="505269"/>
                </a:lnTo>
                <a:lnTo>
                  <a:pt x="1637804" y="504202"/>
                </a:lnTo>
                <a:lnTo>
                  <a:pt x="1627746" y="502691"/>
                </a:lnTo>
                <a:lnTo>
                  <a:pt x="1621878" y="497725"/>
                </a:lnTo>
                <a:lnTo>
                  <a:pt x="1619123" y="487451"/>
                </a:lnTo>
                <a:lnTo>
                  <a:pt x="1618449" y="470001"/>
                </a:lnTo>
                <a:lnTo>
                  <a:pt x="1618449" y="387159"/>
                </a:lnTo>
                <a:lnTo>
                  <a:pt x="1635226" y="391655"/>
                </a:lnTo>
                <a:lnTo>
                  <a:pt x="1647418" y="394373"/>
                </a:lnTo>
                <a:lnTo>
                  <a:pt x="1657083" y="395706"/>
                </a:lnTo>
                <a:lnTo>
                  <a:pt x="1666303" y="396062"/>
                </a:lnTo>
                <a:lnTo>
                  <a:pt x="1680387" y="394106"/>
                </a:lnTo>
                <a:lnTo>
                  <a:pt x="1696275" y="387629"/>
                </a:lnTo>
                <a:lnTo>
                  <a:pt x="1697037" y="387159"/>
                </a:lnTo>
                <a:lnTo>
                  <a:pt x="1715604" y="375716"/>
                </a:lnTo>
                <a:lnTo>
                  <a:pt x="1737601" y="359244"/>
                </a:lnTo>
                <a:lnTo>
                  <a:pt x="1739912" y="357517"/>
                </a:lnTo>
                <a:lnTo>
                  <a:pt x="1743202" y="355320"/>
                </a:lnTo>
                <a:lnTo>
                  <a:pt x="1746427" y="352640"/>
                </a:lnTo>
                <a:lnTo>
                  <a:pt x="1749120" y="350494"/>
                </a:lnTo>
                <a:lnTo>
                  <a:pt x="1772653" y="327710"/>
                </a:lnTo>
                <a:lnTo>
                  <a:pt x="1789849" y="300101"/>
                </a:lnTo>
                <a:lnTo>
                  <a:pt x="1800390" y="268478"/>
                </a:lnTo>
                <a:lnTo>
                  <a:pt x="1803971" y="233629"/>
                </a:lnTo>
                <a:close/>
              </a:path>
              <a:path w="2763520" h="525780">
                <a:moveTo>
                  <a:pt x="2002218" y="354901"/>
                </a:moveTo>
                <a:lnTo>
                  <a:pt x="1997925" y="344703"/>
                </a:lnTo>
                <a:lnTo>
                  <a:pt x="1990725" y="348030"/>
                </a:lnTo>
                <a:lnTo>
                  <a:pt x="1984743" y="350164"/>
                </a:lnTo>
                <a:lnTo>
                  <a:pt x="1979168" y="351282"/>
                </a:lnTo>
                <a:lnTo>
                  <a:pt x="1973186" y="351612"/>
                </a:lnTo>
                <a:lnTo>
                  <a:pt x="1957311" y="349859"/>
                </a:lnTo>
                <a:lnTo>
                  <a:pt x="1947037" y="344030"/>
                </a:lnTo>
                <a:lnTo>
                  <a:pt x="1941499" y="333248"/>
                </a:lnTo>
                <a:lnTo>
                  <a:pt x="1939848" y="316674"/>
                </a:lnTo>
                <a:lnTo>
                  <a:pt x="1939848" y="188747"/>
                </a:lnTo>
                <a:lnTo>
                  <a:pt x="1996846" y="188747"/>
                </a:lnTo>
                <a:lnTo>
                  <a:pt x="2001164" y="153809"/>
                </a:lnTo>
                <a:lnTo>
                  <a:pt x="1939861" y="157048"/>
                </a:lnTo>
                <a:lnTo>
                  <a:pt x="1939861" y="125857"/>
                </a:lnTo>
                <a:lnTo>
                  <a:pt x="1940179" y="106197"/>
                </a:lnTo>
                <a:lnTo>
                  <a:pt x="1941271" y="88709"/>
                </a:lnTo>
                <a:lnTo>
                  <a:pt x="1943252" y="71513"/>
                </a:lnTo>
                <a:lnTo>
                  <a:pt x="1946313" y="52755"/>
                </a:lnTo>
                <a:lnTo>
                  <a:pt x="1938769" y="47307"/>
                </a:lnTo>
                <a:lnTo>
                  <a:pt x="1923300" y="54394"/>
                </a:lnTo>
                <a:lnTo>
                  <a:pt x="1908187" y="60769"/>
                </a:lnTo>
                <a:lnTo>
                  <a:pt x="1891969" y="67132"/>
                </a:lnTo>
                <a:lnTo>
                  <a:pt x="1873173" y="74206"/>
                </a:lnTo>
                <a:lnTo>
                  <a:pt x="1874177" y="92138"/>
                </a:lnTo>
                <a:lnTo>
                  <a:pt x="1874850" y="105181"/>
                </a:lnTo>
                <a:lnTo>
                  <a:pt x="1875205" y="115100"/>
                </a:lnTo>
                <a:lnTo>
                  <a:pt x="1875320" y="123647"/>
                </a:lnTo>
                <a:lnTo>
                  <a:pt x="1875320" y="155892"/>
                </a:lnTo>
                <a:lnTo>
                  <a:pt x="1839823" y="179006"/>
                </a:lnTo>
                <a:lnTo>
                  <a:pt x="1839823" y="190830"/>
                </a:lnTo>
                <a:lnTo>
                  <a:pt x="1874240" y="188683"/>
                </a:lnTo>
                <a:lnTo>
                  <a:pt x="1874240" y="327863"/>
                </a:lnTo>
                <a:lnTo>
                  <a:pt x="1878076" y="358711"/>
                </a:lnTo>
                <a:lnTo>
                  <a:pt x="1890039" y="379920"/>
                </a:lnTo>
                <a:lnTo>
                  <a:pt x="1910765" y="392176"/>
                </a:lnTo>
                <a:lnTo>
                  <a:pt x="1940915" y="396100"/>
                </a:lnTo>
                <a:lnTo>
                  <a:pt x="1952739" y="395427"/>
                </a:lnTo>
                <a:lnTo>
                  <a:pt x="1962835" y="393496"/>
                </a:lnTo>
                <a:lnTo>
                  <a:pt x="1970709" y="390461"/>
                </a:lnTo>
                <a:lnTo>
                  <a:pt x="1975866" y="386461"/>
                </a:lnTo>
                <a:lnTo>
                  <a:pt x="2002218" y="354901"/>
                </a:lnTo>
                <a:close/>
              </a:path>
              <a:path w="2763520" h="525780">
                <a:moveTo>
                  <a:pt x="2320569" y="368134"/>
                </a:moveTo>
                <a:lnTo>
                  <a:pt x="2284145" y="350240"/>
                </a:lnTo>
                <a:lnTo>
                  <a:pt x="2283472" y="332854"/>
                </a:lnTo>
                <a:lnTo>
                  <a:pt x="2283472" y="137731"/>
                </a:lnTo>
                <a:lnTo>
                  <a:pt x="2278100" y="134480"/>
                </a:lnTo>
                <a:lnTo>
                  <a:pt x="2240457" y="146164"/>
                </a:lnTo>
                <a:lnTo>
                  <a:pt x="2200745" y="154520"/>
                </a:lnTo>
                <a:lnTo>
                  <a:pt x="2179675" y="157302"/>
                </a:lnTo>
                <a:lnTo>
                  <a:pt x="2179675" y="176364"/>
                </a:lnTo>
                <a:lnTo>
                  <a:pt x="2217420" y="196519"/>
                </a:lnTo>
                <a:lnTo>
                  <a:pt x="2217851" y="215620"/>
                </a:lnTo>
                <a:lnTo>
                  <a:pt x="2217851" y="299453"/>
                </a:lnTo>
                <a:lnTo>
                  <a:pt x="2213800" y="318122"/>
                </a:lnTo>
                <a:lnTo>
                  <a:pt x="2202738" y="333514"/>
                </a:lnTo>
                <a:lnTo>
                  <a:pt x="2186317" y="343966"/>
                </a:lnTo>
                <a:lnTo>
                  <a:pt x="2166239" y="347814"/>
                </a:lnTo>
                <a:lnTo>
                  <a:pt x="2146744" y="344081"/>
                </a:lnTo>
                <a:lnTo>
                  <a:pt x="2133765" y="332016"/>
                </a:lnTo>
                <a:lnTo>
                  <a:pt x="2126526" y="310286"/>
                </a:lnTo>
                <a:lnTo>
                  <a:pt x="2124291" y="277609"/>
                </a:lnTo>
                <a:lnTo>
                  <a:pt x="2124291" y="137731"/>
                </a:lnTo>
                <a:lnTo>
                  <a:pt x="2118918" y="134505"/>
                </a:lnTo>
                <a:lnTo>
                  <a:pt x="2081276" y="146177"/>
                </a:lnTo>
                <a:lnTo>
                  <a:pt x="2041791" y="154533"/>
                </a:lnTo>
                <a:lnTo>
                  <a:pt x="2020506" y="157314"/>
                </a:lnTo>
                <a:lnTo>
                  <a:pt x="2020506" y="176377"/>
                </a:lnTo>
                <a:lnTo>
                  <a:pt x="2058276" y="196507"/>
                </a:lnTo>
                <a:lnTo>
                  <a:pt x="2058733" y="215595"/>
                </a:lnTo>
                <a:lnTo>
                  <a:pt x="2058733" y="311772"/>
                </a:lnTo>
                <a:lnTo>
                  <a:pt x="2064067" y="347827"/>
                </a:lnTo>
                <a:lnTo>
                  <a:pt x="2079688" y="374281"/>
                </a:lnTo>
                <a:lnTo>
                  <a:pt x="2104999" y="390563"/>
                </a:lnTo>
                <a:lnTo>
                  <a:pt x="2139378" y="396100"/>
                </a:lnTo>
                <a:lnTo>
                  <a:pt x="2150694" y="395312"/>
                </a:lnTo>
                <a:lnTo>
                  <a:pt x="2161006" y="392963"/>
                </a:lnTo>
                <a:lnTo>
                  <a:pt x="2169909" y="389115"/>
                </a:lnTo>
                <a:lnTo>
                  <a:pt x="2177008" y="383794"/>
                </a:lnTo>
                <a:lnTo>
                  <a:pt x="2217877" y="344170"/>
                </a:lnTo>
                <a:lnTo>
                  <a:pt x="2215184" y="388467"/>
                </a:lnTo>
                <a:lnTo>
                  <a:pt x="2254961" y="387362"/>
                </a:lnTo>
                <a:lnTo>
                  <a:pt x="2261603" y="387223"/>
                </a:lnTo>
                <a:lnTo>
                  <a:pt x="2265718" y="387197"/>
                </a:lnTo>
                <a:lnTo>
                  <a:pt x="2270480" y="387223"/>
                </a:lnTo>
                <a:lnTo>
                  <a:pt x="2276868" y="387362"/>
                </a:lnTo>
                <a:lnTo>
                  <a:pt x="2285073" y="387743"/>
                </a:lnTo>
                <a:lnTo>
                  <a:pt x="2295296" y="388467"/>
                </a:lnTo>
                <a:lnTo>
                  <a:pt x="2320569" y="388467"/>
                </a:lnTo>
                <a:lnTo>
                  <a:pt x="2320569" y="368134"/>
                </a:lnTo>
                <a:close/>
              </a:path>
              <a:path w="2763520" h="525780">
                <a:moveTo>
                  <a:pt x="2593035" y="368655"/>
                </a:moveTo>
                <a:lnTo>
                  <a:pt x="2576893" y="367055"/>
                </a:lnTo>
                <a:lnTo>
                  <a:pt x="2569616" y="364591"/>
                </a:lnTo>
                <a:lnTo>
                  <a:pt x="2565120" y="359359"/>
                </a:lnTo>
                <a:lnTo>
                  <a:pt x="2563076" y="351167"/>
                </a:lnTo>
                <a:lnTo>
                  <a:pt x="2562733" y="349796"/>
                </a:lnTo>
                <a:lnTo>
                  <a:pt x="2562695" y="349084"/>
                </a:lnTo>
                <a:lnTo>
                  <a:pt x="2561844" y="334657"/>
                </a:lnTo>
                <a:lnTo>
                  <a:pt x="2561831" y="323113"/>
                </a:lnTo>
                <a:lnTo>
                  <a:pt x="2561425" y="310667"/>
                </a:lnTo>
                <a:lnTo>
                  <a:pt x="2561107" y="299859"/>
                </a:lnTo>
                <a:lnTo>
                  <a:pt x="2560840" y="288163"/>
                </a:lnTo>
                <a:lnTo>
                  <a:pt x="2560929" y="261899"/>
                </a:lnTo>
                <a:lnTo>
                  <a:pt x="2561082" y="254330"/>
                </a:lnTo>
                <a:lnTo>
                  <a:pt x="2561831" y="226136"/>
                </a:lnTo>
                <a:lnTo>
                  <a:pt x="2562364" y="219176"/>
                </a:lnTo>
                <a:lnTo>
                  <a:pt x="2562301" y="210273"/>
                </a:lnTo>
                <a:lnTo>
                  <a:pt x="2539415" y="154647"/>
                </a:lnTo>
                <a:lnTo>
                  <a:pt x="2475725" y="134454"/>
                </a:lnTo>
                <a:lnTo>
                  <a:pt x="2458923" y="135572"/>
                </a:lnTo>
                <a:lnTo>
                  <a:pt x="2442476" y="138938"/>
                </a:lnTo>
                <a:lnTo>
                  <a:pt x="2426538" y="144602"/>
                </a:lnTo>
                <a:lnTo>
                  <a:pt x="2411247" y="152615"/>
                </a:lnTo>
                <a:lnTo>
                  <a:pt x="2382774" y="169697"/>
                </a:lnTo>
                <a:lnTo>
                  <a:pt x="2382774" y="206540"/>
                </a:lnTo>
                <a:lnTo>
                  <a:pt x="2398903" y="210273"/>
                </a:lnTo>
                <a:lnTo>
                  <a:pt x="2410739" y="183807"/>
                </a:lnTo>
                <a:lnTo>
                  <a:pt x="2414244" y="181089"/>
                </a:lnTo>
                <a:lnTo>
                  <a:pt x="2421496" y="178714"/>
                </a:lnTo>
                <a:lnTo>
                  <a:pt x="2431148" y="177038"/>
                </a:lnTo>
                <a:lnTo>
                  <a:pt x="2441930" y="176390"/>
                </a:lnTo>
                <a:lnTo>
                  <a:pt x="2465463" y="180098"/>
                </a:lnTo>
                <a:lnTo>
                  <a:pt x="2482253" y="191554"/>
                </a:lnTo>
                <a:lnTo>
                  <a:pt x="2492591" y="211239"/>
                </a:lnTo>
                <a:lnTo>
                  <a:pt x="2496782" y="239661"/>
                </a:lnTo>
                <a:lnTo>
                  <a:pt x="2496782" y="261899"/>
                </a:lnTo>
                <a:lnTo>
                  <a:pt x="2496782" y="325018"/>
                </a:lnTo>
                <a:lnTo>
                  <a:pt x="2487511" y="334657"/>
                </a:lnTo>
                <a:lnTo>
                  <a:pt x="2475865" y="342277"/>
                </a:lnTo>
                <a:lnTo>
                  <a:pt x="2463127" y="347281"/>
                </a:lnTo>
                <a:lnTo>
                  <a:pt x="2450528" y="349084"/>
                </a:lnTo>
                <a:lnTo>
                  <a:pt x="2438984" y="346760"/>
                </a:lnTo>
                <a:lnTo>
                  <a:pt x="2430361" y="340067"/>
                </a:lnTo>
                <a:lnTo>
                  <a:pt x="2425077" y="329666"/>
                </a:lnTo>
                <a:lnTo>
                  <a:pt x="2424963" y="329463"/>
                </a:lnTo>
                <a:lnTo>
                  <a:pt x="2423109" y="315391"/>
                </a:lnTo>
                <a:lnTo>
                  <a:pt x="2425268" y="299859"/>
                </a:lnTo>
                <a:lnTo>
                  <a:pt x="2425382" y="299008"/>
                </a:lnTo>
                <a:lnTo>
                  <a:pt x="2472588" y="268338"/>
                </a:lnTo>
                <a:lnTo>
                  <a:pt x="2496782" y="261899"/>
                </a:lnTo>
                <a:lnTo>
                  <a:pt x="2496782" y="239661"/>
                </a:lnTo>
                <a:lnTo>
                  <a:pt x="2449449" y="249301"/>
                </a:lnTo>
                <a:lnTo>
                  <a:pt x="2406485" y="261340"/>
                </a:lnTo>
                <a:lnTo>
                  <a:pt x="2362327" y="299859"/>
                </a:lnTo>
                <a:lnTo>
                  <a:pt x="2357488" y="329666"/>
                </a:lnTo>
                <a:lnTo>
                  <a:pt x="2361565" y="358368"/>
                </a:lnTo>
                <a:lnTo>
                  <a:pt x="2373617" y="379171"/>
                </a:lnTo>
                <a:lnTo>
                  <a:pt x="2393327" y="391833"/>
                </a:lnTo>
                <a:lnTo>
                  <a:pt x="2420404" y="396100"/>
                </a:lnTo>
                <a:lnTo>
                  <a:pt x="2428748" y="395706"/>
                </a:lnTo>
                <a:lnTo>
                  <a:pt x="2435999" y="394500"/>
                </a:lnTo>
                <a:lnTo>
                  <a:pt x="2442019" y="392506"/>
                </a:lnTo>
                <a:lnTo>
                  <a:pt x="2446756" y="389686"/>
                </a:lnTo>
                <a:lnTo>
                  <a:pt x="2496782" y="351167"/>
                </a:lnTo>
                <a:lnTo>
                  <a:pt x="2494089" y="384213"/>
                </a:lnTo>
                <a:lnTo>
                  <a:pt x="2496782" y="388480"/>
                </a:lnTo>
                <a:lnTo>
                  <a:pt x="2539962" y="387299"/>
                </a:lnTo>
                <a:lnTo>
                  <a:pt x="2551290" y="387299"/>
                </a:lnTo>
                <a:lnTo>
                  <a:pt x="2593035" y="388480"/>
                </a:lnTo>
                <a:lnTo>
                  <a:pt x="2593035" y="387299"/>
                </a:lnTo>
                <a:lnTo>
                  <a:pt x="2593035" y="368655"/>
                </a:lnTo>
                <a:close/>
              </a:path>
              <a:path w="2763520" h="525780">
                <a:moveTo>
                  <a:pt x="2763139" y="368122"/>
                </a:moveTo>
                <a:lnTo>
                  <a:pt x="2725636" y="350151"/>
                </a:lnTo>
                <a:lnTo>
                  <a:pt x="2724962" y="332727"/>
                </a:lnTo>
                <a:lnTo>
                  <a:pt x="2724962" y="3251"/>
                </a:lnTo>
                <a:lnTo>
                  <a:pt x="2720657" y="0"/>
                </a:lnTo>
                <a:lnTo>
                  <a:pt x="2681935" y="11607"/>
                </a:lnTo>
                <a:lnTo>
                  <a:pt x="2637993" y="20294"/>
                </a:lnTo>
                <a:lnTo>
                  <a:pt x="2616873" y="22682"/>
                </a:lnTo>
                <a:lnTo>
                  <a:pt x="2616873" y="41744"/>
                </a:lnTo>
                <a:lnTo>
                  <a:pt x="2656802" y="50533"/>
                </a:lnTo>
                <a:lnTo>
                  <a:pt x="2659354" y="81026"/>
                </a:lnTo>
                <a:lnTo>
                  <a:pt x="2659354" y="332638"/>
                </a:lnTo>
                <a:lnTo>
                  <a:pt x="2639987" y="367042"/>
                </a:lnTo>
                <a:lnTo>
                  <a:pt x="2621178" y="368122"/>
                </a:lnTo>
                <a:lnTo>
                  <a:pt x="2621178" y="388454"/>
                </a:lnTo>
                <a:lnTo>
                  <a:pt x="2690545" y="386842"/>
                </a:lnTo>
                <a:lnTo>
                  <a:pt x="2701353" y="386956"/>
                </a:lnTo>
                <a:lnTo>
                  <a:pt x="2717368" y="387248"/>
                </a:lnTo>
                <a:lnTo>
                  <a:pt x="2738107" y="387756"/>
                </a:lnTo>
                <a:lnTo>
                  <a:pt x="2763139" y="388454"/>
                </a:lnTo>
                <a:lnTo>
                  <a:pt x="2763139" y="3681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7858" y="1438909"/>
            <a:ext cx="403860" cy="367665"/>
          </a:xfrm>
          <a:custGeom>
            <a:avLst/>
            <a:gdLst/>
            <a:ahLst/>
            <a:cxnLst/>
            <a:rect l="l" t="t" r="r" b="b"/>
            <a:pathLst>
              <a:path w="403860" h="367664">
                <a:moveTo>
                  <a:pt x="0" y="0"/>
                </a:moveTo>
                <a:lnTo>
                  <a:pt x="0" y="20332"/>
                </a:lnTo>
                <a:lnTo>
                  <a:pt x="19900" y="21958"/>
                </a:lnTo>
                <a:lnTo>
                  <a:pt x="34602" y="24522"/>
                </a:lnTo>
                <a:lnTo>
                  <a:pt x="34230" y="24522"/>
                </a:lnTo>
                <a:lnTo>
                  <a:pt x="41876" y="31359"/>
                </a:lnTo>
                <a:lnTo>
                  <a:pt x="45077" y="46739"/>
                </a:lnTo>
                <a:lnTo>
                  <a:pt x="45499" y="65417"/>
                </a:lnTo>
                <a:lnTo>
                  <a:pt x="45536" y="67074"/>
                </a:lnTo>
                <a:lnTo>
                  <a:pt x="45640" y="316722"/>
                </a:lnTo>
                <a:lnTo>
                  <a:pt x="17754" y="355600"/>
                </a:lnTo>
                <a:lnTo>
                  <a:pt x="17754" y="367372"/>
                </a:lnTo>
                <a:lnTo>
                  <a:pt x="54588" y="366563"/>
                </a:lnTo>
                <a:lnTo>
                  <a:pt x="54322" y="366563"/>
                </a:lnTo>
                <a:lnTo>
                  <a:pt x="83027" y="365961"/>
                </a:lnTo>
                <a:lnTo>
                  <a:pt x="197059" y="365961"/>
                </a:lnTo>
                <a:lnTo>
                  <a:pt x="231773" y="362889"/>
                </a:lnTo>
                <a:lnTo>
                  <a:pt x="275331" y="350800"/>
                </a:lnTo>
                <a:lnTo>
                  <a:pt x="301379" y="337794"/>
                </a:lnTo>
                <a:lnTo>
                  <a:pt x="151087" y="337794"/>
                </a:lnTo>
                <a:lnTo>
                  <a:pt x="139839" y="337259"/>
                </a:lnTo>
                <a:lnTo>
                  <a:pt x="131049" y="336439"/>
                </a:lnTo>
                <a:lnTo>
                  <a:pt x="121551" y="335114"/>
                </a:lnTo>
                <a:lnTo>
                  <a:pt x="121551" y="28892"/>
                </a:lnTo>
                <a:lnTo>
                  <a:pt x="130550" y="27868"/>
                </a:lnTo>
                <a:lnTo>
                  <a:pt x="138693" y="27189"/>
                </a:lnTo>
                <a:lnTo>
                  <a:pt x="146736" y="26811"/>
                </a:lnTo>
                <a:lnTo>
                  <a:pt x="339529" y="26811"/>
                </a:lnTo>
                <a:lnTo>
                  <a:pt x="336568" y="24522"/>
                </a:lnTo>
                <a:lnTo>
                  <a:pt x="304577" y="10796"/>
                </a:lnTo>
                <a:lnTo>
                  <a:pt x="264824" y="2806"/>
                </a:lnTo>
                <a:lnTo>
                  <a:pt x="243463" y="1587"/>
                </a:lnTo>
                <a:lnTo>
                  <a:pt x="79867" y="1587"/>
                </a:lnTo>
                <a:lnTo>
                  <a:pt x="0" y="0"/>
                </a:lnTo>
                <a:close/>
              </a:path>
              <a:path w="403860" h="367664">
                <a:moveTo>
                  <a:pt x="197059" y="365961"/>
                </a:moveTo>
                <a:lnTo>
                  <a:pt x="116051" y="365961"/>
                </a:lnTo>
                <a:lnTo>
                  <a:pt x="140806" y="366563"/>
                </a:lnTo>
                <a:lnTo>
                  <a:pt x="153263" y="367030"/>
                </a:lnTo>
                <a:lnTo>
                  <a:pt x="184988" y="367030"/>
                </a:lnTo>
                <a:lnTo>
                  <a:pt x="197059" y="365961"/>
                </a:lnTo>
                <a:close/>
              </a:path>
              <a:path w="403860" h="367664">
                <a:moveTo>
                  <a:pt x="339529" y="26811"/>
                </a:moveTo>
                <a:lnTo>
                  <a:pt x="157525" y="26811"/>
                </a:lnTo>
                <a:lnTo>
                  <a:pt x="198941" y="29120"/>
                </a:lnTo>
                <a:lnTo>
                  <a:pt x="235288" y="36388"/>
                </a:lnTo>
                <a:lnTo>
                  <a:pt x="287718" y="65417"/>
                </a:lnTo>
                <a:lnTo>
                  <a:pt x="314539" y="111015"/>
                </a:lnTo>
                <a:lnTo>
                  <a:pt x="323215" y="178777"/>
                </a:lnTo>
                <a:lnTo>
                  <a:pt x="320710" y="216931"/>
                </a:lnTo>
                <a:lnTo>
                  <a:pt x="300980" y="277518"/>
                </a:lnTo>
                <a:lnTo>
                  <a:pt x="261501" y="316722"/>
                </a:lnTo>
                <a:lnTo>
                  <a:pt x="199086" y="335651"/>
                </a:lnTo>
                <a:lnTo>
                  <a:pt x="197553" y="335651"/>
                </a:lnTo>
                <a:lnTo>
                  <a:pt x="158127" y="337794"/>
                </a:lnTo>
                <a:lnTo>
                  <a:pt x="301379" y="337794"/>
                </a:lnTo>
                <a:lnTo>
                  <a:pt x="314452" y="331266"/>
                </a:lnTo>
                <a:lnTo>
                  <a:pt x="347929" y="304787"/>
                </a:lnTo>
                <a:lnTo>
                  <a:pt x="389805" y="242274"/>
                </a:lnTo>
                <a:lnTo>
                  <a:pt x="400337" y="204881"/>
                </a:lnTo>
                <a:lnTo>
                  <a:pt x="403860" y="163664"/>
                </a:lnTo>
                <a:lnTo>
                  <a:pt x="401171" y="127242"/>
                </a:lnTo>
                <a:lnTo>
                  <a:pt x="393241" y="94843"/>
                </a:lnTo>
                <a:lnTo>
                  <a:pt x="380269" y="67074"/>
                </a:lnTo>
                <a:lnTo>
                  <a:pt x="362458" y="44538"/>
                </a:lnTo>
                <a:lnTo>
                  <a:pt x="339529" y="26811"/>
                </a:lnTo>
                <a:close/>
              </a:path>
              <a:path w="403860" h="367664">
                <a:moveTo>
                  <a:pt x="215646" y="0"/>
                </a:moveTo>
                <a:lnTo>
                  <a:pt x="90011" y="1587"/>
                </a:lnTo>
                <a:lnTo>
                  <a:pt x="243463" y="1587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0029" y="1424939"/>
            <a:ext cx="1278890" cy="523875"/>
          </a:xfrm>
          <a:custGeom>
            <a:avLst/>
            <a:gdLst/>
            <a:ahLst/>
            <a:cxnLst/>
            <a:rect l="l" t="t" r="r" b="b"/>
            <a:pathLst>
              <a:path w="1278889" h="52387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278889" h="523875">
                <a:moveTo>
                  <a:pt x="464350" y="296316"/>
                </a:moveTo>
                <a:lnTo>
                  <a:pt x="448348" y="251218"/>
                </a:lnTo>
                <a:lnTo>
                  <a:pt x="396049" y="227063"/>
                </a:lnTo>
                <a:lnTo>
                  <a:pt x="351955" y="217398"/>
                </a:lnTo>
                <a:lnTo>
                  <a:pt x="338480" y="213017"/>
                </a:lnTo>
                <a:lnTo>
                  <a:pt x="329298" y="206806"/>
                </a:lnTo>
                <a:lnTo>
                  <a:pt x="324040" y="198386"/>
                </a:lnTo>
                <a:lnTo>
                  <a:pt x="322376" y="187337"/>
                </a:lnTo>
                <a:lnTo>
                  <a:pt x="325678" y="172821"/>
                </a:lnTo>
                <a:lnTo>
                  <a:pt x="335140" y="161823"/>
                </a:lnTo>
                <a:lnTo>
                  <a:pt x="350050" y="154851"/>
                </a:lnTo>
                <a:lnTo>
                  <a:pt x="369709" y="152412"/>
                </a:lnTo>
                <a:lnTo>
                  <a:pt x="385864" y="154178"/>
                </a:lnTo>
                <a:lnTo>
                  <a:pt x="400558" y="158851"/>
                </a:lnTo>
                <a:lnTo>
                  <a:pt x="411530" y="165544"/>
                </a:lnTo>
                <a:lnTo>
                  <a:pt x="416496" y="173329"/>
                </a:lnTo>
                <a:lnTo>
                  <a:pt x="421868" y="204431"/>
                </a:lnTo>
                <a:lnTo>
                  <a:pt x="441248" y="204419"/>
                </a:lnTo>
                <a:lnTo>
                  <a:pt x="445554" y="139280"/>
                </a:lnTo>
                <a:lnTo>
                  <a:pt x="398818" y="127635"/>
                </a:lnTo>
                <a:lnTo>
                  <a:pt x="379399" y="126987"/>
                </a:lnTo>
                <a:lnTo>
                  <a:pt x="331304" y="132372"/>
                </a:lnTo>
                <a:lnTo>
                  <a:pt x="296252" y="148209"/>
                </a:lnTo>
                <a:lnTo>
                  <a:pt x="274828" y="174129"/>
                </a:lnTo>
                <a:lnTo>
                  <a:pt x="267563" y="209689"/>
                </a:lnTo>
                <a:lnTo>
                  <a:pt x="271170" y="233845"/>
                </a:lnTo>
                <a:lnTo>
                  <a:pt x="281940" y="253111"/>
                </a:lnTo>
                <a:lnTo>
                  <a:pt x="299770" y="267449"/>
                </a:lnTo>
                <a:lnTo>
                  <a:pt x="324561" y="276796"/>
                </a:lnTo>
                <a:lnTo>
                  <a:pt x="370801" y="288074"/>
                </a:lnTo>
                <a:lnTo>
                  <a:pt x="386524" y="293217"/>
                </a:lnTo>
                <a:lnTo>
                  <a:pt x="397014" y="300164"/>
                </a:lnTo>
                <a:lnTo>
                  <a:pt x="402869" y="309524"/>
                </a:lnTo>
                <a:lnTo>
                  <a:pt x="404685" y="321894"/>
                </a:lnTo>
                <a:lnTo>
                  <a:pt x="401180" y="339001"/>
                </a:lnTo>
                <a:lnTo>
                  <a:pt x="391236" y="352031"/>
                </a:lnTo>
                <a:lnTo>
                  <a:pt x="375640" y="360324"/>
                </a:lnTo>
                <a:lnTo>
                  <a:pt x="355206" y="363232"/>
                </a:lnTo>
                <a:lnTo>
                  <a:pt x="337553" y="361657"/>
                </a:lnTo>
                <a:lnTo>
                  <a:pt x="322059" y="356704"/>
                </a:lnTo>
                <a:lnTo>
                  <a:pt x="308089" y="348005"/>
                </a:lnTo>
                <a:lnTo>
                  <a:pt x="294970" y="335203"/>
                </a:lnTo>
                <a:lnTo>
                  <a:pt x="292277" y="298005"/>
                </a:lnTo>
                <a:lnTo>
                  <a:pt x="271297" y="298005"/>
                </a:lnTo>
                <a:lnTo>
                  <a:pt x="267538" y="373634"/>
                </a:lnTo>
                <a:lnTo>
                  <a:pt x="310007" y="385165"/>
                </a:lnTo>
                <a:lnTo>
                  <a:pt x="350888" y="388658"/>
                </a:lnTo>
                <a:lnTo>
                  <a:pt x="397192" y="382003"/>
                </a:lnTo>
                <a:lnTo>
                  <a:pt x="433019" y="363220"/>
                </a:lnTo>
                <a:lnTo>
                  <a:pt x="456145" y="334073"/>
                </a:lnTo>
                <a:lnTo>
                  <a:pt x="464350" y="296316"/>
                </a:lnTo>
                <a:close/>
              </a:path>
              <a:path w="1278889" h="523875">
                <a:moveTo>
                  <a:pt x="612787" y="40030"/>
                </a:moveTo>
                <a:lnTo>
                  <a:pt x="609663" y="24549"/>
                </a:lnTo>
                <a:lnTo>
                  <a:pt x="601154" y="11811"/>
                </a:lnTo>
                <a:lnTo>
                  <a:pt x="588505" y="3175"/>
                </a:lnTo>
                <a:lnTo>
                  <a:pt x="573036" y="0"/>
                </a:lnTo>
                <a:lnTo>
                  <a:pt x="556831" y="3022"/>
                </a:lnTo>
                <a:lnTo>
                  <a:pt x="543877" y="11353"/>
                </a:lnTo>
                <a:lnTo>
                  <a:pt x="535241" y="23888"/>
                </a:lnTo>
                <a:lnTo>
                  <a:pt x="532117" y="39509"/>
                </a:lnTo>
                <a:lnTo>
                  <a:pt x="535241" y="55308"/>
                </a:lnTo>
                <a:lnTo>
                  <a:pt x="543890" y="68262"/>
                </a:lnTo>
                <a:lnTo>
                  <a:pt x="556641" y="76885"/>
                </a:lnTo>
                <a:lnTo>
                  <a:pt x="572452" y="80060"/>
                </a:lnTo>
                <a:lnTo>
                  <a:pt x="588048" y="76885"/>
                </a:lnTo>
                <a:lnTo>
                  <a:pt x="600887" y="68262"/>
                </a:lnTo>
                <a:lnTo>
                  <a:pt x="609574" y="55524"/>
                </a:lnTo>
                <a:lnTo>
                  <a:pt x="612787" y="40030"/>
                </a:lnTo>
                <a:close/>
              </a:path>
              <a:path w="1278889" h="523875">
                <a:moveTo>
                  <a:pt x="645579" y="360692"/>
                </a:moveTo>
                <a:lnTo>
                  <a:pt x="608076" y="342798"/>
                </a:lnTo>
                <a:lnTo>
                  <a:pt x="607402" y="325412"/>
                </a:lnTo>
                <a:lnTo>
                  <a:pt x="607402" y="130276"/>
                </a:lnTo>
                <a:lnTo>
                  <a:pt x="602030" y="127012"/>
                </a:lnTo>
                <a:lnTo>
                  <a:pt x="564388" y="138709"/>
                </a:lnTo>
                <a:lnTo>
                  <a:pt x="527024" y="146862"/>
                </a:lnTo>
                <a:lnTo>
                  <a:pt x="511683" y="148805"/>
                </a:lnTo>
                <a:lnTo>
                  <a:pt x="510070" y="148805"/>
                </a:lnTo>
                <a:lnTo>
                  <a:pt x="507377" y="149339"/>
                </a:lnTo>
                <a:lnTo>
                  <a:pt x="503618" y="149872"/>
                </a:lnTo>
                <a:lnTo>
                  <a:pt x="503618" y="168935"/>
                </a:lnTo>
                <a:lnTo>
                  <a:pt x="527812" y="170573"/>
                </a:lnTo>
                <a:lnTo>
                  <a:pt x="535203" y="172440"/>
                </a:lnTo>
                <a:lnTo>
                  <a:pt x="539432" y="177876"/>
                </a:lnTo>
                <a:lnTo>
                  <a:pt x="541337" y="189026"/>
                </a:lnTo>
                <a:lnTo>
                  <a:pt x="541794" y="208064"/>
                </a:lnTo>
                <a:lnTo>
                  <a:pt x="541782" y="325412"/>
                </a:lnTo>
                <a:lnTo>
                  <a:pt x="522439" y="359625"/>
                </a:lnTo>
                <a:lnTo>
                  <a:pt x="503618" y="360692"/>
                </a:lnTo>
                <a:lnTo>
                  <a:pt x="503618" y="381025"/>
                </a:lnTo>
                <a:lnTo>
                  <a:pt x="568591" y="379526"/>
                </a:lnTo>
                <a:lnTo>
                  <a:pt x="583793" y="379526"/>
                </a:lnTo>
                <a:lnTo>
                  <a:pt x="645579" y="381025"/>
                </a:lnTo>
                <a:lnTo>
                  <a:pt x="645579" y="379526"/>
                </a:lnTo>
                <a:lnTo>
                  <a:pt x="645579" y="360692"/>
                </a:lnTo>
                <a:close/>
              </a:path>
              <a:path w="1278889" h="523875">
                <a:moveTo>
                  <a:pt x="952093" y="402501"/>
                </a:moveTo>
                <a:lnTo>
                  <a:pt x="949693" y="387781"/>
                </a:lnTo>
                <a:lnTo>
                  <a:pt x="949629" y="387388"/>
                </a:lnTo>
                <a:lnTo>
                  <a:pt x="947293" y="372960"/>
                </a:lnTo>
                <a:lnTo>
                  <a:pt x="932662" y="352107"/>
                </a:lnTo>
                <a:lnTo>
                  <a:pt x="907846" y="339737"/>
                </a:lnTo>
                <a:lnTo>
                  <a:pt x="892416" y="337959"/>
                </a:lnTo>
                <a:lnTo>
                  <a:pt x="892416" y="430834"/>
                </a:lnTo>
                <a:lnTo>
                  <a:pt x="886028" y="456920"/>
                </a:lnTo>
                <a:lnTo>
                  <a:pt x="868413" y="477761"/>
                </a:lnTo>
                <a:lnTo>
                  <a:pt x="841819" y="491566"/>
                </a:lnTo>
                <a:lnTo>
                  <a:pt x="808520" y="496557"/>
                </a:lnTo>
                <a:lnTo>
                  <a:pt x="775893" y="492467"/>
                </a:lnTo>
                <a:lnTo>
                  <a:pt x="750773" y="480949"/>
                </a:lnTo>
                <a:lnTo>
                  <a:pt x="734631" y="463105"/>
                </a:lnTo>
                <a:lnTo>
                  <a:pt x="728929" y="440067"/>
                </a:lnTo>
                <a:lnTo>
                  <a:pt x="730808" y="426364"/>
                </a:lnTo>
                <a:lnTo>
                  <a:pt x="756348" y="393357"/>
                </a:lnTo>
                <a:lnTo>
                  <a:pt x="810069" y="387388"/>
                </a:lnTo>
                <a:lnTo>
                  <a:pt x="810679" y="387388"/>
                </a:lnTo>
                <a:lnTo>
                  <a:pt x="851128" y="389293"/>
                </a:lnTo>
                <a:lnTo>
                  <a:pt x="876147" y="396087"/>
                </a:lnTo>
                <a:lnTo>
                  <a:pt x="888860" y="409384"/>
                </a:lnTo>
                <a:lnTo>
                  <a:pt x="892416" y="430834"/>
                </a:lnTo>
                <a:lnTo>
                  <a:pt x="892416" y="337959"/>
                </a:lnTo>
                <a:lnTo>
                  <a:pt x="891425" y="337832"/>
                </a:lnTo>
                <a:lnTo>
                  <a:pt x="872502" y="335648"/>
                </a:lnTo>
                <a:lnTo>
                  <a:pt x="859599" y="335648"/>
                </a:lnTo>
                <a:lnTo>
                  <a:pt x="784059" y="337832"/>
                </a:lnTo>
                <a:lnTo>
                  <a:pt x="781088" y="337832"/>
                </a:lnTo>
                <a:lnTo>
                  <a:pt x="770102" y="336829"/>
                </a:lnTo>
                <a:lnTo>
                  <a:pt x="762190" y="333806"/>
                </a:lnTo>
                <a:lnTo>
                  <a:pt x="757415" y="328752"/>
                </a:lnTo>
                <a:lnTo>
                  <a:pt x="755815" y="321691"/>
                </a:lnTo>
                <a:lnTo>
                  <a:pt x="756729" y="315912"/>
                </a:lnTo>
                <a:lnTo>
                  <a:pt x="759574" y="310591"/>
                </a:lnTo>
                <a:lnTo>
                  <a:pt x="764425" y="305574"/>
                </a:lnTo>
                <a:lnTo>
                  <a:pt x="771410" y="300697"/>
                </a:lnTo>
                <a:lnTo>
                  <a:pt x="781088" y="300850"/>
                </a:lnTo>
                <a:lnTo>
                  <a:pt x="786472" y="301015"/>
                </a:lnTo>
                <a:lnTo>
                  <a:pt x="792924" y="301015"/>
                </a:lnTo>
                <a:lnTo>
                  <a:pt x="796734" y="300697"/>
                </a:lnTo>
                <a:lnTo>
                  <a:pt x="820089" y="298767"/>
                </a:lnTo>
                <a:lnTo>
                  <a:pt x="845350" y="292150"/>
                </a:lnTo>
                <a:lnTo>
                  <a:pt x="867791" y="281444"/>
                </a:lnTo>
                <a:lnTo>
                  <a:pt x="873671" y="276847"/>
                </a:lnTo>
                <a:lnTo>
                  <a:pt x="886498" y="266865"/>
                </a:lnTo>
                <a:lnTo>
                  <a:pt x="897229" y="253974"/>
                </a:lnTo>
                <a:lnTo>
                  <a:pt x="904570" y="239725"/>
                </a:lnTo>
                <a:lnTo>
                  <a:pt x="908799" y="223570"/>
                </a:lnTo>
                <a:lnTo>
                  <a:pt x="910158" y="204952"/>
                </a:lnTo>
                <a:lnTo>
                  <a:pt x="910158" y="196418"/>
                </a:lnTo>
                <a:lnTo>
                  <a:pt x="909688" y="190957"/>
                </a:lnTo>
                <a:lnTo>
                  <a:pt x="909612" y="190004"/>
                </a:lnTo>
                <a:lnTo>
                  <a:pt x="907465" y="179870"/>
                </a:lnTo>
                <a:lnTo>
                  <a:pt x="948880" y="181978"/>
                </a:lnTo>
                <a:lnTo>
                  <a:pt x="949045" y="179870"/>
                </a:lnTo>
                <a:lnTo>
                  <a:pt x="951090" y="153911"/>
                </a:lnTo>
                <a:lnTo>
                  <a:pt x="951103" y="153670"/>
                </a:lnTo>
                <a:lnTo>
                  <a:pt x="951357" y="150495"/>
                </a:lnTo>
                <a:lnTo>
                  <a:pt x="951458" y="149148"/>
                </a:lnTo>
                <a:lnTo>
                  <a:pt x="951572" y="147828"/>
                </a:lnTo>
                <a:lnTo>
                  <a:pt x="937044" y="149148"/>
                </a:lnTo>
                <a:lnTo>
                  <a:pt x="925690" y="149961"/>
                </a:lnTo>
                <a:lnTo>
                  <a:pt x="913612" y="150495"/>
                </a:lnTo>
                <a:lnTo>
                  <a:pt x="896721" y="150495"/>
                </a:lnTo>
                <a:lnTo>
                  <a:pt x="888111" y="149961"/>
                </a:lnTo>
                <a:lnTo>
                  <a:pt x="870877" y="139623"/>
                </a:lnTo>
                <a:lnTo>
                  <a:pt x="851877" y="132473"/>
                </a:lnTo>
                <a:lnTo>
                  <a:pt x="844016" y="130949"/>
                </a:lnTo>
                <a:lnTo>
                  <a:pt x="844016" y="219011"/>
                </a:lnTo>
                <a:lnTo>
                  <a:pt x="841298" y="244094"/>
                </a:lnTo>
                <a:lnTo>
                  <a:pt x="833196" y="262191"/>
                </a:lnTo>
                <a:lnTo>
                  <a:pt x="819734" y="273164"/>
                </a:lnTo>
                <a:lnTo>
                  <a:pt x="801001" y="276847"/>
                </a:lnTo>
                <a:lnTo>
                  <a:pt x="782142" y="272465"/>
                </a:lnTo>
                <a:lnTo>
                  <a:pt x="767918" y="259778"/>
                </a:lnTo>
                <a:lnTo>
                  <a:pt x="759015" y="239725"/>
                </a:lnTo>
                <a:lnTo>
                  <a:pt x="758952" y="239572"/>
                </a:lnTo>
                <a:lnTo>
                  <a:pt x="755827" y="212585"/>
                </a:lnTo>
                <a:lnTo>
                  <a:pt x="758634" y="187121"/>
                </a:lnTo>
                <a:lnTo>
                  <a:pt x="766978" y="168668"/>
                </a:lnTo>
                <a:lnTo>
                  <a:pt x="780783" y="157454"/>
                </a:lnTo>
                <a:lnTo>
                  <a:pt x="799922" y="153670"/>
                </a:lnTo>
                <a:lnTo>
                  <a:pt x="818832" y="157937"/>
                </a:lnTo>
                <a:lnTo>
                  <a:pt x="832650" y="170484"/>
                </a:lnTo>
                <a:lnTo>
                  <a:pt x="841133" y="190957"/>
                </a:lnTo>
                <a:lnTo>
                  <a:pt x="844016" y="219011"/>
                </a:lnTo>
                <a:lnTo>
                  <a:pt x="844016" y="130949"/>
                </a:lnTo>
                <a:lnTo>
                  <a:pt x="830554" y="128333"/>
                </a:lnTo>
                <a:lnTo>
                  <a:pt x="806373" y="126987"/>
                </a:lnTo>
                <a:lnTo>
                  <a:pt x="759091" y="134086"/>
                </a:lnTo>
                <a:lnTo>
                  <a:pt x="722210" y="153911"/>
                </a:lnTo>
                <a:lnTo>
                  <a:pt x="698220" y="184315"/>
                </a:lnTo>
                <a:lnTo>
                  <a:pt x="689673" y="223113"/>
                </a:lnTo>
                <a:lnTo>
                  <a:pt x="690956" y="237591"/>
                </a:lnTo>
                <a:lnTo>
                  <a:pt x="709574" y="274650"/>
                </a:lnTo>
                <a:lnTo>
                  <a:pt x="746671" y="296659"/>
                </a:lnTo>
                <a:lnTo>
                  <a:pt x="708494" y="325653"/>
                </a:lnTo>
                <a:lnTo>
                  <a:pt x="704799" y="329768"/>
                </a:lnTo>
                <a:lnTo>
                  <a:pt x="701903" y="335927"/>
                </a:lnTo>
                <a:lnTo>
                  <a:pt x="700024" y="343408"/>
                </a:lnTo>
                <a:lnTo>
                  <a:pt x="699350" y="351421"/>
                </a:lnTo>
                <a:lnTo>
                  <a:pt x="701281" y="364223"/>
                </a:lnTo>
                <a:lnTo>
                  <a:pt x="707542" y="374040"/>
                </a:lnTo>
                <a:lnTo>
                  <a:pt x="718858" y="381546"/>
                </a:lnTo>
                <a:lnTo>
                  <a:pt x="735914" y="387388"/>
                </a:lnTo>
                <a:lnTo>
                  <a:pt x="692353" y="413283"/>
                </a:lnTo>
                <a:lnTo>
                  <a:pt x="686765" y="418515"/>
                </a:lnTo>
                <a:lnTo>
                  <a:pt x="682332" y="426364"/>
                </a:lnTo>
                <a:lnTo>
                  <a:pt x="679411" y="436029"/>
                </a:lnTo>
                <a:lnTo>
                  <a:pt x="678370" y="446709"/>
                </a:lnTo>
                <a:lnTo>
                  <a:pt x="686536" y="478459"/>
                </a:lnTo>
                <a:lnTo>
                  <a:pt x="709828" y="502577"/>
                </a:lnTo>
                <a:lnTo>
                  <a:pt x="746429" y="517893"/>
                </a:lnTo>
                <a:lnTo>
                  <a:pt x="794524" y="523252"/>
                </a:lnTo>
                <a:lnTo>
                  <a:pt x="847039" y="517588"/>
                </a:lnTo>
                <a:lnTo>
                  <a:pt x="890638" y="501396"/>
                </a:lnTo>
                <a:lnTo>
                  <a:pt x="896937" y="496557"/>
                </a:lnTo>
                <a:lnTo>
                  <a:pt x="923721" y="475983"/>
                </a:lnTo>
                <a:lnTo>
                  <a:pt x="944740" y="442595"/>
                </a:lnTo>
                <a:lnTo>
                  <a:pt x="952093" y="402501"/>
                </a:lnTo>
                <a:close/>
              </a:path>
              <a:path w="1278889" h="523875">
                <a:moveTo>
                  <a:pt x="1278509" y="360667"/>
                </a:moveTo>
                <a:lnTo>
                  <a:pt x="1242072" y="342760"/>
                </a:lnTo>
                <a:lnTo>
                  <a:pt x="1241399" y="325374"/>
                </a:lnTo>
                <a:lnTo>
                  <a:pt x="1241399" y="225933"/>
                </a:lnTo>
                <a:lnTo>
                  <a:pt x="1240421" y="198704"/>
                </a:lnTo>
                <a:lnTo>
                  <a:pt x="1222578" y="149453"/>
                </a:lnTo>
                <a:lnTo>
                  <a:pt x="1179093" y="128473"/>
                </a:lnTo>
                <a:lnTo>
                  <a:pt x="1160195" y="126987"/>
                </a:lnTo>
                <a:lnTo>
                  <a:pt x="1148715" y="127596"/>
                </a:lnTo>
                <a:lnTo>
                  <a:pt x="1138542" y="129451"/>
                </a:lnTo>
                <a:lnTo>
                  <a:pt x="1129792" y="132600"/>
                </a:lnTo>
                <a:lnTo>
                  <a:pt x="1122553" y="137083"/>
                </a:lnTo>
                <a:lnTo>
                  <a:pt x="1079538" y="170014"/>
                </a:lnTo>
                <a:lnTo>
                  <a:pt x="1079538" y="130187"/>
                </a:lnTo>
                <a:lnTo>
                  <a:pt x="1076312" y="126987"/>
                </a:lnTo>
                <a:lnTo>
                  <a:pt x="1041158" y="138036"/>
                </a:lnTo>
                <a:lnTo>
                  <a:pt x="1016139" y="144716"/>
                </a:lnTo>
                <a:lnTo>
                  <a:pt x="996073" y="148285"/>
                </a:lnTo>
                <a:lnTo>
                  <a:pt x="975753" y="149999"/>
                </a:lnTo>
                <a:lnTo>
                  <a:pt x="975753" y="169227"/>
                </a:lnTo>
                <a:lnTo>
                  <a:pt x="1013472" y="189268"/>
                </a:lnTo>
                <a:lnTo>
                  <a:pt x="1013929" y="208267"/>
                </a:lnTo>
                <a:lnTo>
                  <a:pt x="1013929" y="325374"/>
                </a:lnTo>
                <a:lnTo>
                  <a:pt x="994562" y="359600"/>
                </a:lnTo>
                <a:lnTo>
                  <a:pt x="975753" y="360667"/>
                </a:lnTo>
                <a:lnTo>
                  <a:pt x="975753" y="381000"/>
                </a:lnTo>
                <a:lnTo>
                  <a:pt x="1045121" y="379730"/>
                </a:lnTo>
                <a:lnTo>
                  <a:pt x="1055928" y="379818"/>
                </a:lnTo>
                <a:lnTo>
                  <a:pt x="1071930" y="380060"/>
                </a:lnTo>
                <a:lnTo>
                  <a:pt x="1092682" y="380453"/>
                </a:lnTo>
                <a:lnTo>
                  <a:pt x="1117701" y="381000"/>
                </a:lnTo>
                <a:lnTo>
                  <a:pt x="1117701" y="360667"/>
                </a:lnTo>
                <a:lnTo>
                  <a:pt x="1080211" y="342747"/>
                </a:lnTo>
                <a:lnTo>
                  <a:pt x="1079538" y="325335"/>
                </a:lnTo>
                <a:lnTo>
                  <a:pt x="1079538" y="209156"/>
                </a:lnTo>
                <a:lnTo>
                  <a:pt x="1083348" y="195567"/>
                </a:lnTo>
                <a:lnTo>
                  <a:pt x="1093508" y="183921"/>
                </a:lnTo>
                <a:lnTo>
                  <a:pt x="1108113" y="175793"/>
                </a:lnTo>
                <a:lnTo>
                  <a:pt x="1125245" y="172732"/>
                </a:lnTo>
                <a:lnTo>
                  <a:pt x="1148118" y="176352"/>
                </a:lnTo>
                <a:lnTo>
                  <a:pt x="1163828" y="187515"/>
                </a:lnTo>
                <a:lnTo>
                  <a:pt x="1172883" y="206717"/>
                </a:lnTo>
                <a:lnTo>
                  <a:pt x="1175791" y="234480"/>
                </a:lnTo>
                <a:lnTo>
                  <a:pt x="1175791" y="381000"/>
                </a:lnTo>
                <a:lnTo>
                  <a:pt x="1208252" y="380047"/>
                </a:lnTo>
                <a:lnTo>
                  <a:pt x="1217307" y="379818"/>
                </a:lnTo>
                <a:lnTo>
                  <a:pt x="1224191" y="379730"/>
                </a:lnTo>
                <a:lnTo>
                  <a:pt x="1229271" y="379755"/>
                </a:lnTo>
                <a:lnTo>
                  <a:pt x="1236624" y="379895"/>
                </a:lnTo>
                <a:lnTo>
                  <a:pt x="1251331" y="380276"/>
                </a:lnTo>
                <a:lnTo>
                  <a:pt x="1278509" y="381000"/>
                </a:lnTo>
                <a:lnTo>
                  <a:pt x="1278509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7944" y="1417484"/>
            <a:ext cx="481965" cy="396240"/>
          </a:xfrm>
          <a:custGeom>
            <a:avLst/>
            <a:gdLst/>
            <a:ahLst/>
            <a:cxnLst/>
            <a:rect l="l" t="t" r="r" b="b"/>
            <a:pathLst>
              <a:path w="481964" h="396239">
                <a:moveTo>
                  <a:pt x="256514" y="260451"/>
                </a:moveTo>
                <a:lnTo>
                  <a:pt x="248373" y="206387"/>
                </a:lnTo>
                <a:lnTo>
                  <a:pt x="224624" y="167068"/>
                </a:lnTo>
                <a:lnTo>
                  <a:pt x="224510" y="166878"/>
                </a:lnTo>
                <a:lnTo>
                  <a:pt x="213271" y="159854"/>
                </a:lnTo>
                <a:lnTo>
                  <a:pt x="185724" y="142659"/>
                </a:lnTo>
                <a:lnTo>
                  <a:pt x="183375" y="142303"/>
                </a:lnTo>
                <a:lnTo>
                  <a:pt x="183375" y="277101"/>
                </a:lnTo>
                <a:lnTo>
                  <a:pt x="180441" y="319405"/>
                </a:lnTo>
                <a:lnTo>
                  <a:pt x="171272" y="348500"/>
                </a:lnTo>
                <a:lnTo>
                  <a:pt x="155232" y="365290"/>
                </a:lnTo>
                <a:lnTo>
                  <a:pt x="131749" y="370674"/>
                </a:lnTo>
                <a:lnTo>
                  <a:pt x="106248" y="363334"/>
                </a:lnTo>
                <a:lnTo>
                  <a:pt x="87909" y="341376"/>
                </a:lnTo>
                <a:lnTo>
                  <a:pt x="76835" y="304888"/>
                </a:lnTo>
                <a:lnTo>
                  <a:pt x="73126" y="253974"/>
                </a:lnTo>
                <a:lnTo>
                  <a:pt x="76225" y="211823"/>
                </a:lnTo>
                <a:lnTo>
                  <a:pt x="85826" y="182524"/>
                </a:lnTo>
                <a:lnTo>
                  <a:pt x="102387" y="165417"/>
                </a:lnTo>
                <a:lnTo>
                  <a:pt x="126365" y="159854"/>
                </a:lnTo>
                <a:lnTo>
                  <a:pt x="151612" y="167068"/>
                </a:lnTo>
                <a:lnTo>
                  <a:pt x="169392" y="188836"/>
                </a:lnTo>
                <a:lnTo>
                  <a:pt x="179908" y="225437"/>
                </a:lnTo>
                <a:lnTo>
                  <a:pt x="183375" y="277101"/>
                </a:lnTo>
                <a:lnTo>
                  <a:pt x="183375" y="142303"/>
                </a:lnTo>
                <a:lnTo>
                  <a:pt x="132905" y="134429"/>
                </a:lnTo>
                <a:lnTo>
                  <a:pt x="86169" y="140030"/>
                </a:lnTo>
                <a:lnTo>
                  <a:pt x="49123" y="156514"/>
                </a:lnTo>
                <a:lnTo>
                  <a:pt x="22123" y="183451"/>
                </a:lnTo>
                <a:lnTo>
                  <a:pt x="5600" y="220395"/>
                </a:lnTo>
                <a:lnTo>
                  <a:pt x="0" y="266890"/>
                </a:lnTo>
                <a:lnTo>
                  <a:pt x="8102" y="321906"/>
                </a:lnTo>
                <a:lnTo>
                  <a:pt x="31788" y="362445"/>
                </a:lnTo>
                <a:lnTo>
                  <a:pt x="70091" y="387502"/>
                </a:lnTo>
                <a:lnTo>
                  <a:pt x="122072" y="396074"/>
                </a:lnTo>
                <a:lnTo>
                  <a:pt x="169087" y="390309"/>
                </a:lnTo>
                <a:lnTo>
                  <a:pt x="206565" y="373354"/>
                </a:lnTo>
                <a:lnTo>
                  <a:pt x="209207" y="370674"/>
                </a:lnTo>
                <a:lnTo>
                  <a:pt x="233959" y="345719"/>
                </a:lnTo>
                <a:lnTo>
                  <a:pt x="250786" y="307911"/>
                </a:lnTo>
                <a:lnTo>
                  <a:pt x="256514" y="260451"/>
                </a:lnTo>
                <a:close/>
              </a:path>
              <a:path w="481964" h="396239">
                <a:moveTo>
                  <a:pt x="481812" y="3632"/>
                </a:moveTo>
                <a:lnTo>
                  <a:pt x="472668" y="1206"/>
                </a:lnTo>
                <a:lnTo>
                  <a:pt x="467296" y="0"/>
                </a:lnTo>
                <a:lnTo>
                  <a:pt x="459232" y="0"/>
                </a:lnTo>
                <a:lnTo>
                  <a:pt x="409219" y="22517"/>
                </a:lnTo>
                <a:lnTo>
                  <a:pt x="369430" y="55753"/>
                </a:lnTo>
                <a:lnTo>
                  <a:pt x="340842" y="102946"/>
                </a:lnTo>
                <a:lnTo>
                  <a:pt x="339852" y="129298"/>
                </a:lnTo>
                <a:lnTo>
                  <a:pt x="339852" y="152374"/>
                </a:lnTo>
                <a:lnTo>
                  <a:pt x="329806" y="159029"/>
                </a:lnTo>
                <a:lnTo>
                  <a:pt x="320014" y="164858"/>
                </a:lnTo>
                <a:lnTo>
                  <a:pt x="309524" y="170497"/>
                </a:lnTo>
                <a:lnTo>
                  <a:pt x="297370" y="176530"/>
                </a:lnTo>
                <a:lnTo>
                  <a:pt x="297370" y="189420"/>
                </a:lnTo>
                <a:lnTo>
                  <a:pt x="339852" y="186728"/>
                </a:lnTo>
                <a:lnTo>
                  <a:pt x="339852" y="332714"/>
                </a:lnTo>
                <a:lnTo>
                  <a:pt x="317258" y="367068"/>
                </a:lnTo>
                <a:lnTo>
                  <a:pt x="295211" y="368147"/>
                </a:lnTo>
                <a:lnTo>
                  <a:pt x="295211" y="388493"/>
                </a:lnTo>
                <a:lnTo>
                  <a:pt x="333298" y="387756"/>
                </a:lnTo>
                <a:lnTo>
                  <a:pt x="353885" y="387375"/>
                </a:lnTo>
                <a:lnTo>
                  <a:pt x="364096" y="387235"/>
                </a:lnTo>
                <a:lnTo>
                  <a:pt x="371030" y="387223"/>
                </a:lnTo>
                <a:lnTo>
                  <a:pt x="376593" y="387235"/>
                </a:lnTo>
                <a:lnTo>
                  <a:pt x="387362" y="387375"/>
                </a:lnTo>
                <a:lnTo>
                  <a:pt x="456539" y="388493"/>
                </a:lnTo>
                <a:lnTo>
                  <a:pt x="456539" y="368147"/>
                </a:lnTo>
                <a:lnTo>
                  <a:pt x="414858" y="363994"/>
                </a:lnTo>
                <a:lnTo>
                  <a:pt x="405460" y="345630"/>
                </a:lnTo>
                <a:lnTo>
                  <a:pt x="405460" y="186829"/>
                </a:lnTo>
                <a:lnTo>
                  <a:pt x="472135" y="186829"/>
                </a:lnTo>
                <a:lnTo>
                  <a:pt x="478040" y="155714"/>
                </a:lnTo>
                <a:lnTo>
                  <a:pt x="475894" y="151422"/>
                </a:lnTo>
                <a:lnTo>
                  <a:pt x="453237" y="152438"/>
                </a:lnTo>
                <a:lnTo>
                  <a:pt x="435825" y="153111"/>
                </a:lnTo>
                <a:lnTo>
                  <a:pt x="420839" y="153466"/>
                </a:lnTo>
                <a:lnTo>
                  <a:pt x="405434" y="153568"/>
                </a:lnTo>
                <a:lnTo>
                  <a:pt x="405460" y="95605"/>
                </a:lnTo>
                <a:lnTo>
                  <a:pt x="415023" y="53276"/>
                </a:lnTo>
                <a:lnTo>
                  <a:pt x="437184" y="46240"/>
                </a:lnTo>
                <a:lnTo>
                  <a:pt x="445300" y="46926"/>
                </a:lnTo>
                <a:lnTo>
                  <a:pt x="453377" y="49161"/>
                </a:lnTo>
                <a:lnTo>
                  <a:pt x="462356" y="53251"/>
                </a:lnTo>
                <a:lnTo>
                  <a:pt x="473214" y="59499"/>
                </a:lnTo>
                <a:lnTo>
                  <a:pt x="481812" y="55753"/>
                </a:lnTo>
                <a:lnTo>
                  <a:pt x="481812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1305" y="1417484"/>
            <a:ext cx="1894839" cy="396240"/>
          </a:xfrm>
          <a:custGeom>
            <a:avLst/>
            <a:gdLst/>
            <a:ahLst/>
            <a:cxnLst/>
            <a:rect l="l" t="t" r="r" b="b"/>
            <a:pathLst>
              <a:path w="1894840" h="396239">
                <a:moveTo>
                  <a:pt x="395325" y="368693"/>
                </a:moveTo>
                <a:lnTo>
                  <a:pt x="382422" y="367080"/>
                </a:lnTo>
                <a:lnTo>
                  <a:pt x="382168" y="367080"/>
                </a:lnTo>
                <a:lnTo>
                  <a:pt x="371919" y="364617"/>
                </a:lnTo>
                <a:lnTo>
                  <a:pt x="364096" y="360248"/>
                </a:lnTo>
                <a:lnTo>
                  <a:pt x="357784" y="353377"/>
                </a:lnTo>
                <a:lnTo>
                  <a:pt x="352336" y="343420"/>
                </a:lnTo>
                <a:lnTo>
                  <a:pt x="323697" y="276694"/>
                </a:lnTo>
                <a:lnTo>
                  <a:pt x="310603" y="246189"/>
                </a:lnTo>
                <a:lnTo>
                  <a:pt x="252018" y="109702"/>
                </a:lnTo>
                <a:lnTo>
                  <a:pt x="227596" y="52793"/>
                </a:lnTo>
                <a:lnTo>
                  <a:pt x="227596" y="246189"/>
                </a:lnTo>
                <a:lnTo>
                  <a:pt x="117894" y="246189"/>
                </a:lnTo>
                <a:lnTo>
                  <a:pt x="171665" y="109702"/>
                </a:lnTo>
                <a:lnTo>
                  <a:pt x="227596" y="246189"/>
                </a:lnTo>
                <a:lnTo>
                  <a:pt x="227596" y="52793"/>
                </a:lnTo>
                <a:lnTo>
                  <a:pt x="213055" y="18897"/>
                </a:lnTo>
                <a:lnTo>
                  <a:pt x="174866" y="18897"/>
                </a:lnTo>
                <a:lnTo>
                  <a:pt x="169633" y="32766"/>
                </a:lnTo>
                <a:lnTo>
                  <a:pt x="162001" y="53200"/>
                </a:lnTo>
                <a:lnTo>
                  <a:pt x="159804" y="59169"/>
                </a:lnTo>
                <a:lnTo>
                  <a:pt x="154559" y="73533"/>
                </a:lnTo>
                <a:lnTo>
                  <a:pt x="150190" y="85191"/>
                </a:lnTo>
                <a:lnTo>
                  <a:pt x="146710" y="94018"/>
                </a:lnTo>
                <a:lnTo>
                  <a:pt x="144208" y="99923"/>
                </a:lnTo>
                <a:lnTo>
                  <a:pt x="46875" y="334835"/>
                </a:lnTo>
                <a:lnTo>
                  <a:pt x="40055" y="348361"/>
                </a:lnTo>
                <a:lnTo>
                  <a:pt x="39966" y="348538"/>
                </a:lnTo>
                <a:lnTo>
                  <a:pt x="32816" y="358368"/>
                </a:lnTo>
                <a:lnTo>
                  <a:pt x="25158" y="364477"/>
                </a:lnTo>
                <a:lnTo>
                  <a:pt x="16548" y="367080"/>
                </a:lnTo>
                <a:lnTo>
                  <a:pt x="16129" y="367080"/>
                </a:lnTo>
                <a:lnTo>
                  <a:pt x="0" y="368693"/>
                </a:lnTo>
                <a:lnTo>
                  <a:pt x="635" y="368693"/>
                </a:lnTo>
                <a:lnTo>
                  <a:pt x="635" y="388467"/>
                </a:lnTo>
                <a:lnTo>
                  <a:pt x="26644" y="387578"/>
                </a:lnTo>
                <a:lnTo>
                  <a:pt x="31026" y="387223"/>
                </a:lnTo>
                <a:lnTo>
                  <a:pt x="91744" y="387223"/>
                </a:lnTo>
                <a:lnTo>
                  <a:pt x="96291" y="387578"/>
                </a:lnTo>
                <a:lnTo>
                  <a:pt x="122161" y="388467"/>
                </a:lnTo>
                <a:lnTo>
                  <a:pt x="122161" y="387223"/>
                </a:lnTo>
                <a:lnTo>
                  <a:pt x="122161" y="368693"/>
                </a:lnTo>
                <a:lnTo>
                  <a:pt x="86131" y="366547"/>
                </a:lnTo>
                <a:lnTo>
                  <a:pt x="79679" y="359054"/>
                </a:lnTo>
                <a:lnTo>
                  <a:pt x="79679" y="346227"/>
                </a:lnTo>
                <a:lnTo>
                  <a:pt x="80759" y="340880"/>
                </a:lnTo>
                <a:lnTo>
                  <a:pt x="104965" y="276694"/>
                </a:lnTo>
                <a:lnTo>
                  <a:pt x="239953" y="276694"/>
                </a:lnTo>
                <a:lnTo>
                  <a:pt x="264147" y="337667"/>
                </a:lnTo>
                <a:lnTo>
                  <a:pt x="266293" y="343014"/>
                </a:lnTo>
                <a:lnTo>
                  <a:pt x="267373" y="348361"/>
                </a:lnTo>
                <a:lnTo>
                  <a:pt x="267373" y="360654"/>
                </a:lnTo>
                <a:lnTo>
                  <a:pt x="262534" y="366547"/>
                </a:lnTo>
                <a:lnTo>
                  <a:pt x="256616" y="367080"/>
                </a:lnTo>
                <a:lnTo>
                  <a:pt x="228117" y="368693"/>
                </a:lnTo>
                <a:lnTo>
                  <a:pt x="228117" y="388467"/>
                </a:lnTo>
                <a:lnTo>
                  <a:pt x="304939" y="387223"/>
                </a:lnTo>
                <a:lnTo>
                  <a:pt x="314502" y="387223"/>
                </a:lnTo>
                <a:lnTo>
                  <a:pt x="394817" y="388467"/>
                </a:lnTo>
                <a:lnTo>
                  <a:pt x="394817" y="387223"/>
                </a:lnTo>
                <a:lnTo>
                  <a:pt x="394817" y="368693"/>
                </a:lnTo>
                <a:lnTo>
                  <a:pt x="395325" y="368693"/>
                </a:lnTo>
                <a:close/>
              </a:path>
              <a:path w="1894840" h="396239">
                <a:moveTo>
                  <a:pt x="533031" y="47485"/>
                </a:moveTo>
                <a:lnTo>
                  <a:pt x="529907" y="32004"/>
                </a:lnTo>
                <a:lnTo>
                  <a:pt x="521398" y="19265"/>
                </a:lnTo>
                <a:lnTo>
                  <a:pt x="508749" y="10629"/>
                </a:lnTo>
                <a:lnTo>
                  <a:pt x="493280" y="7454"/>
                </a:lnTo>
                <a:lnTo>
                  <a:pt x="477075" y="10477"/>
                </a:lnTo>
                <a:lnTo>
                  <a:pt x="464121" y="18808"/>
                </a:lnTo>
                <a:lnTo>
                  <a:pt x="455485" y="31343"/>
                </a:lnTo>
                <a:lnTo>
                  <a:pt x="452361" y="46964"/>
                </a:lnTo>
                <a:lnTo>
                  <a:pt x="455485" y="62763"/>
                </a:lnTo>
                <a:lnTo>
                  <a:pt x="464134" y="75717"/>
                </a:lnTo>
                <a:lnTo>
                  <a:pt x="476885" y="84340"/>
                </a:lnTo>
                <a:lnTo>
                  <a:pt x="492696" y="87515"/>
                </a:lnTo>
                <a:lnTo>
                  <a:pt x="508292" y="84340"/>
                </a:lnTo>
                <a:lnTo>
                  <a:pt x="521131" y="75717"/>
                </a:lnTo>
                <a:lnTo>
                  <a:pt x="529818" y="62979"/>
                </a:lnTo>
                <a:lnTo>
                  <a:pt x="533031" y="47485"/>
                </a:lnTo>
                <a:close/>
              </a:path>
              <a:path w="1894840" h="396239">
                <a:moveTo>
                  <a:pt x="565823" y="368147"/>
                </a:moveTo>
                <a:lnTo>
                  <a:pt x="528320" y="350253"/>
                </a:lnTo>
                <a:lnTo>
                  <a:pt x="527646" y="332867"/>
                </a:lnTo>
                <a:lnTo>
                  <a:pt x="527646" y="137731"/>
                </a:lnTo>
                <a:lnTo>
                  <a:pt x="522274" y="134467"/>
                </a:lnTo>
                <a:lnTo>
                  <a:pt x="484632" y="146164"/>
                </a:lnTo>
                <a:lnTo>
                  <a:pt x="447268" y="154317"/>
                </a:lnTo>
                <a:lnTo>
                  <a:pt x="431927" y="156260"/>
                </a:lnTo>
                <a:lnTo>
                  <a:pt x="430314" y="156260"/>
                </a:lnTo>
                <a:lnTo>
                  <a:pt x="427621" y="156794"/>
                </a:lnTo>
                <a:lnTo>
                  <a:pt x="423862" y="157327"/>
                </a:lnTo>
                <a:lnTo>
                  <a:pt x="423862" y="176390"/>
                </a:lnTo>
                <a:lnTo>
                  <a:pt x="448056" y="178028"/>
                </a:lnTo>
                <a:lnTo>
                  <a:pt x="455447" y="179895"/>
                </a:lnTo>
                <a:lnTo>
                  <a:pt x="459676" y="185331"/>
                </a:lnTo>
                <a:lnTo>
                  <a:pt x="461581" y="196481"/>
                </a:lnTo>
                <a:lnTo>
                  <a:pt x="462038" y="215519"/>
                </a:lnTo>
                <a:lnTo>
                  <a:pt x="462026" y="332867"/>
                </a:lnTo>
                <a:lnTo>
                  <a:pt x="442683" y="367080"/>
                </a:lnTo>
                <a:lnTo>
                  <a:pt x="423862" y="368147"/>
                </a:lnTo>
                <a:lnTo>
                  <a:pt x="423862" y="388480"/>
                </a:lnTo>
                <a:lnTo>
                  <a:pt x="488835" y="386981"/>
                </a:lnTo>
                <a:lnTo>
                  <a:pt x="504037" y="386981"/>
                </a:lnTo>
                <a:lnTo>
                  <a:pt x="565823" y="388480"/>
                </a:lnTo>
                <a:lnTo>
                  <a:pt x="565823" y="386981"/>
                </a:lnTo>
                <a:lnTo>
                  <a:pt x="565823" y="368147"/>
                </a:lnTo>
                <a:close/>
              </a:path>
              <a:path w="1894840" h="396239">
                <a:moveTo>
                  <a:pt x="793851" y="137617"/>
                </a:moveTo>
                <a:lnTo>
                  <a:pt x="788479" y="135496"/>
                </a:lnTo>
                <a:lnTo>
                  <a:pt x="781481" y="134391"/>
                </a:lnTo>
                <a:lnTo>
                  <a:pt x="773950" y="134391"/>
                </a:lnTo>
                <a:lnTo>
                  <a:pt x="728243" y="162636"/>
                </a:lnTo>
                <a:lnTo>
                  <a:pt x="704583" y="188201"/>
                </a:lnTo>
                <a:lnTo>
                  <a:pt x="704583" y="137604"/>
                </a:lnTo>
                <a:lnTo>
                  <a:pt x="699185" y="134404"/>
                </a:lnTo>
                <a:lnTo>
                  <a:pt x="661543" y="146113"/>
                </a:lnTo>
                <a:lnTo>
                  <a:pt x="649541" y="149517"/>
                </a:lnTo>
                <a:lnTo>
                  <a:pt x="637400" y="152107"/>
                </a:lnTo>
                <a:lnTo>
                  <a:pt x="622134" y="154508"/>
                </a:lnTo>
                <a:lnTo>
                  <a:pt x="600760" y="157289"/>
                </a:lnTo>
                <a:lnTo>
                  <a:pt x="600773" y="176352"/>
                </a:lnTo>
                <a:lnTo>
                  <a:pt x="638492" y="196418"/>
                </a:lnTo>
                <a:lnTo>
                  <a:pt x="638949" y="332765"/>
                </a:lnTo>
                <a:lnTo>
                  <a:pt x="638263" y="350177"/>
                </a:lnTo>
                <a:lnTo>
                  <a:pt x="635520" y="360362"/>
                </a:lnTo>
                <a:lnTo>
                  <a:pt x="629640" y="365315"/>
                </a:lnTo>
                <a:lnTo>
                  <a:pt x="619594" y="367055"/>
                </a:lnTo>
                <a:lnTo>
                  <a:pt x="600773" y="368122"/>
                </a:lnTo>
                <a:lnTo>
                  <a:pt x="600773" y="388454"/>
                </a:lnTo>
                <a:lnTo>
                  <a:pt x="670153" y="386842"/>
                </a:lnTo>
                <a:lnTo>
                  <a:pt x="675576" y="386867"/>
                </a:lnTo>
                <a:lnTo>
                  <a:pt x="686142" y="387045"/>
                </a:lnTo>
                <a:lnTo>
                  <a:pt x="709015" y="387527"/>
                </a:lnTo>
                <a:lnTo>
                  <a:pt x="751357" y="388454"/>
                </a:lnTo>
                <a:lnTo>
                  <a:pt x="751357" y="368122"/>
                </a:lnTo>
                <a:lnTo>
                  <a:pt x="708799" y="360781"/>
                </a:lnTo>
                <a:lnTo>
                  <a:pt x="704570" y="332867"/>
                </a:lnTo>
                <a:lnTo>
                  <a:pt x="704570" y="227088"/>
                </a:lnTo>
                <a:lnTo>
                  <a:pt x="708342" y="214757"/>
                </a:lnTo>
                <a:lnTo>
                  <a:pt x="718210" y="203771"/>
                </a:lnTo>
                <a:lnTo>
                  <a:pt x="732015" y="195884"/>
                </a:lnTo>
                <a:lnTo>
                  <a:pt x="747598" y="192862"/>
                </a:lnTo>
                <a:lnTo>
                  <a:pt x="756996" y="194056"/>
                </a:lnTo>
                <a:lnTo>
                  <a:pt x="765136" y="197624"/>
                </a:lnTo>
                <a:lnTo>
                  <a:pt x="772172" y="203568"/>
                </a:lnTo>
                <a:lnTo>
                  <a:pt x="778243" y="211874"/>
                </a:lnTo>
                <a:lnTo>
                  <a:pt x="791159" y="206527"/>
                </a:lnTo>
                <a:lnTo>
                  <a:pt x="793851" y="137617"/>
                </a:lnTo>
                <a:close/>
              </a:path>
              <a:path w="1894840" h="396239">
                <a:moveTo>
                  <a:pt x="1016838" y="353301"/>
                </a:moveTo>
                <a:lnTo>
                  <a:pt x="1011999" y="347954"/>
                </a:lnTo>
                <a:lnTo>
                  <a:pt x="999324" y="352628"/>
                </a:lnTo>
                <a:lnTo>
                  <a:pt x="988136" y="355739"/>
                </a:lnTo>
                <a:lnTo>
                  <a:pt x="977430" y="357454"/>
                </a:lnTo>
                <a:lnTo>
                  <a:pt x="966279" y="357974"/>
                </a:lnTo>
                <a:lnTo>
                  <a:pt x="930694" y="350304"/>
                </a:lnTo>
                <a:lnTo>
                  <a:pt x="903770" y="328307"/>
                </a:lnTo>
                <a:lnTo>
                  <a:pt x="886726" y="293560"/>
                </a:lnTo>
                <a:lnTo>
                  <a:pt x="880783" y="247599"/>
                </a:lnTo>
                <a:lnTo>
                  <a:pt x="884174" y="215315"/>
                </a:lnTo>
                <a:lnTo>
                  <a:pt x="894219" y="191808"/>
                </a:lnTo>
                <a:lnTo>
                  <a:pt x="910729" y="177444"/>
                </a:lnTo>
                <a:lnTo>
                  <a:pt x="933488" y="172567"/>
                </a:lnTo>
                <a:lnTo>
                  <a:pt x="950861" y="174434"/>
                </a:lnTo>
                <a:lnTo>
                  <a:pt x="965606" y="179438"/>
                </a:lnTo>
                <a:lnTo>
                  <a:pt x="976134" y="186740"/>
                </a:lnTo>
                <a:lnTo>
                  <a:pt x="980808" y="195503"/>
                </a:lnTo>
                <a:lnTo>
                  <a:pt x="984567" y="227469"/>
                </a:lnTo>
                <a:lnTo>
                  <a:pt x="1003922" y="227469"/>
                </a:lnTo>
                <a:lnTo>
                  <a:pt x="1006271" y="204431"/>
                </a:lnTo>
                <a:lnTo>
                  <a:pt x="1008684" y="185508"/>
                </a:lnTo>
                <a:lnTo>
                  <a:pt x="1011402" y="168617"/>
                </a:lnTo>
                <a:lnTo>
                  <a:pt x="1014679" y="151612"/>
                </a:lnTo>
                <a:lnTo>
                  <a:pt x="1010920" y="144602"/>
                </a:lnTo>
                <a:lnTo>
                  <a:pt x="994549" y="139585"/>
                </a:lnTo>
                <a:lnTo>
                  <a:pt x="981202" y="136474"/>
                </a:lnTo>
                <a:lnTo>
                  <a:pt x="968870" y="134886"/>
                </a:lnTo>
                <a:lnTo>
                  <a:pt x="955535" y="134442"/>
                </a:lnTo>
                <a:lnTo>
                  <a:pt x="941158" y="135166"/>
                </a:lnTo>
                <a:lnTo>
                  <a:pt x="879170" y="162369"/>
                </a:lnTo>
                <a:lnTo>
                  <a:pt x="828687" y="206463"/>
                </a:lnTo>
                <a:lnTo>
                  <a:pt x="814108" y="264223"/>
                </a:lnTo>
                <a:lnTo>
                  <a:pt x="821944" y="320789"/>
                </a:lnTo>
                <a:lnTo>
                  <a:pt x="844956" y="362127"/>
                </a:lnTo>
                <a:lnTo>
                  <a:pt x="882383" y="387477"/>
                </a:lnTo>
                <a:lnTo>
                  <a:pt x="933488" y="396087"/>
                </a:lnTo>
                <a:lnTo>
                  <a:pt x="952525" y="395135"/>
                </a:lnTo>
                <a:lnTo>
                  <a:pt x="970114" y="392010"/>
                </a:lnTo>
                <a:lnTo>
                  <a:pt x="987399" y="386384"/>
                </a:lnTo>
                <a:lnTo>
                  <a:pt x="1005547" y="377901"/>
                </a:lnTo>
                <a:lnTo>
                  <a:pt x="1016838" y="353301"/>
                </a:lnTo>
                <a:close/>
              </a:path>
              <a:path w="1894840" h="396239">
                <a:moveTo>
                  <a:pt x="1242161" y="137617"/>
                </a:moveTo>
                <a:lnTo>
                  <a:pt x="1236789" y="135496"/>
                </a:lnTo>
                <a:lnTo>
                  <a:pt x="1229791" y="134391"/>
                </a:lnTo>
                <a:lnTo>
                  <a:pt x="1222260" y="134391"/>
                </a:lnTo>
                <a:lnTo>
                  <a:pt x="1176553" y="162636"/>
                </a:lnTo>
                <a:lnTo>
                  <a:pt x="1152893" y="188201"/>
                </a:lnTo>
                <a:lnTo>
                  <a:pt x="1152893" y="137604"/>
                </a:lnTo>
                <a:lnTo>
                  <a:pt x="1147495" y="134404"/>
                </a:lnTo>
                <a:lnTo>
                  <a:pt x="1109853" y="146113"/>
                </a:lnTo>
                <a:lnTo>
                  <a:pt x="1097851" y="149517"/>
                </a:lnTo>
                <a:lnTo>
                  <a:pt x="1085710" y="152107"/>
                </a:lnTo>
                <a:lnTo>
                  <a:pt x="1070444" y="154508"/>
                </a:lnTo>
                <a:lnTo>
                  <a:pt x="1049070" y="157289"/>
                </a:lnTo>
                <a:lnTo>
                  <a:pt x="1049083" y="176352"/>
                </a:lnTo>
                <a:lnTo>
                  <a:pt x="1086802" y="196418"/>
                </a:lnTo>
                <a:lnTo>
                  <a:pt x="1087259" y="332765"/>
                </a:lnTo>
                <a:lnTo>
                  <a:pt x="1086573" y="350177"/>
                </a:lnTo>
                <a:lnTo>
                  <a:pt x="1083830" y="360362"/>
                </a:lnTo>
                <a:lnTo>
                  <a:pt x="1077950" y="365315"/>
                </a:lnTo>
                <a:lnTo>
                  <a:pt x="1067904" y="367055"/>
                </a:lnTo>
                <a:lnTo>
                  <a:pt x="1049083" y="368122"/>
                </a:lnTo>
                <a:lnTo>
                  <a:pt x="1049083" y="388454"/>
                </a:lnTo>
                <a:lnTo>
                  <a:pt x="1118463" y="386842"/>
                </a:lnTo>
                <a:lnTo>
                  <a:pt x="1123886" y="386867"/>
                </a:lnTo>
                <a:lnTo>
                  <a:pt x="1134452" y="387045"/>
                </a:lnTo>
                <a:lnTo>
                  <a:pt x="1157325" y="387527"/>
                </a:lnTo>
                <a:lnTo>
                  <a:pt x="1199667" y="388454"/>
                </a:lnTo>
                <a:lnTo>
                  <a:pt x="1199667" y="368122"/>
                </a:lnTo>
                <a:lnTo>
                  <a:pt x="1157109" y="360781"/>
                </a:lnTo>
                <a:lnTo>
                  <a:pt x="1152880" y="332867"/>
                </a:lnTo>
                <a:lnTo>
                  <a:pt x="1152880" y="227088"/>
                </a:lnTo>
                <a:lnTo>
                  <a:pt x="1156652" y="214757"/>
                </a:lnTo>
                <a:lnTo>
                  <a:pt x="1166520" y="203771"/>
                </a:lnTo>
                <a:lnTo>
                  <a:pt x="1180325" y="195884"/>
                </a:lnTo>
                <a:lnTo>
                  <a:pt x="1195908" y="192862"/>
                </a:lnTo>
                <a:lnTo>
                  <a:pt x="1205306" y="194056"/>
                </a:lnTo>
                <a:lnTo>
                  <a:pt x="1213446" y="197624"/>
                </a:lnTo>
                <a:lnTo>
                  <a:pt x="1220482" y="203568"/>
                </a:lnTo>
                <a:lnTo>
                  <a:pt x="1226553" y="211874"/>
                </a:lnTo>
                <a:lnTo>
                  <a:pt x="1239469" y="206527"/>
                </a:lnTo>
                <a:lnTo>
                  <a:pt x="1242161" y="137617"/>
                </a:lnTo>
                <a:close/>
              </a:path>
              <a:path w="1894840" h="396239">
                <a:moveTo>
                  <a:pt x="1499552" y="368642"/>
                </a:moveTo>
                <a:lnTo>
                  <a:pt x="1483410" y="367042"/>
                </a:lnTo>
                <a:lnTo>
                  <a:pt x="1476133" y="364578"/>
                </a:lnTo>
                <a:lnTo>
                  <a:pt x="1471637" y="359346"/>
                </a:lnTo>
                <a:lnTo>
                  <a:pt x="1469593" y="351155"/>
                </a:lnTo>
                <a:lnTo>
                  <a:pt x="1469250" y="349783"/>
                </a:lnTo>
                <a:lnTo>
                  <a:pt x="1469212" y="349072"/>
                </a:lnTo>
                <a:lnTo>
                  <a:pt x="1468361" y="334645"/>
                </a:lnTo>
                <a:lnTo>
                  <a:pt x="1468348" y="323100"/>
                </a:lnTo>
                <a:lnTo>
                  <a:pt x="1467942" y="310654"/>
                </a:lnTo>
                <a:lnTo>
                  <a:pt x="1467624" y="299847"/>
                </a:lnTo>
                <a:lnTo>
                  <a:pt x="1467358" y="288150"/>
                </a:lnTo>
                <a:lnTo>
                  <a:pt x="1467446" y="261886"/>
                </a:lnTo>
                <a:lnTo>
                  <a:pt x="1467599" y="254317"/>
                </a:lnTo>
                <a:lnTo>
                  <a:pt x="1468348" y="226123"/>
                </a:lnTo>
                <a:lnTo>
                  <a:pt x="1468882" y="219163"/>
                </a:lnTo>
                <a:lnTo>
                  <a:pt x="1468818" y="210261"/>
                </a:lnTo>
                <a:lnTo>
                  <a:pt x="1445933" y="154635"/>
                </a:lnTo>
                <a:lnTo>
                  <a:pt x="1382242" y="134442"/>
                </a:lnTo>
                <a:lnTo>
                  <a:pt x="1365440" y="135559"/>
                </a:lnTo>
                <a:lnTo>
                  <a:pt x="1348994" y="138925"/>
                </a:lnTo>
                <a:lnTo>
                  <a:pt x="1333055" y="144589"/>
                </a:lnTo>
                <a:lnTo>
                  <a:pt x="1317764" y="152603"/>
                </a:lnTo>
                <a:lnTo>
                  <a:pt x="1289291" y="169684"/>
                </a:lnTo>
                <a:lnTo>
                  <a:pt x="1289291" y="206527"/>
                </a:lnTo>
                <a:lnTo>
                  <a:pt x="1305420" y="210261"/>
                </a:lnTo>
                <a:lnTo>
                  <a:pt x="1317256" y="183794"/>
                </a:lnTo>
                <a:lnTo>
                  <a:pt x="1320761" y="181076"/>
                </a:lnTo>
                <a:lnTo>
                  <a:pt x="1328013" y="178701"/>
                </a:lnTo>
                <a:lnTo>
                  <a:pt x="1337665" y="177025"/>
                </a:lnTo>
                <a:lnTo>
                  <a:pt x="1348447" y="176377"/>
                </a:lnTo>
                <a:lnTo>
                  <a:pt x="1371981" y="180086"/>
                </a:lnTo>
                <a:lnTo>
                  <a:pt x="1388770" y="191541"/>
                </a:lnTo>
                <a:lnTo>
                  <a:pt x="1399108" y="211226"/>
                </a:lnTo>
                <a:lnTo>
                  <a:pt x="1403299" y="239649"/>
                </a:lnTo>
                <a:lnTo>
                  <a:pt x="1403299" y="261886"/>
                </a:lnTo>
                <a:lnTo>
                  <a:pt x="1403299" y="325005"/>
                </a:lnTo>
                <a:lnTo>
                  <a:pt x="1394028" y="334645"/>
                </a:lnTo>
                <a:lnTo>
                  <a:pt x="1382382" y="342265"/>
                </a:lnTo>
                <a:lnTo>
                  <a:pt x="1369644" y="347268"/>
                </a:lnTo>
                <a:lnTo>
                  <a:pt x="1357045" y="349072"/>
                </a:lnTo>
                <a:lnTo>
                  <a:pt x="1345501" y="346748"/>
                </a:lnTo>
                <a:lnTo>
                  <a:pt x="1336878" y="340055"/>
                </a:lnTo>
                <a:lnTo>
                  <a:pt x="1331595" y="329653"/>
                </a:lnTo>
                <a:lnTo>
                  <a:pt x="1331480" y="329450"/>
                </a:lnTo>
                <a:lnTo>
                  <a:pt x="1329626" y="315379"/>
                </a:lnTo>
                <a:lnTo>
                  <a:pt x="1331785" y="299847"/>
                </a:lnTo>
                <a:lnTo>
                  <a:pt x="1331899" y="298996"/>
                </a:lnTo>
                <a:lnTo>
                  <a:pt x="1379105" y="268325"/>
                </a:lnTo>
                <a:lnTo>
                  <a:pt x="1403299" y="261886"/>
                </a:lnTo>
                <a:lnTo>
                  <a:pt x="1403299" y="239649"/>
                </a:lnTo>
                <a:lnTo>
                  <a:pt x="1355966" y="249288"/>
                </a:lnTo>
                <a:lnTo>
                  <a:pt x="1313002" y="261327"/>
                </a:lnTo>
                <a:lnTo>
                  <a:pt x="1268844" y="299847"/>
                </a:lnTo>
                <a:lnTo>
                  <a:pt x="1264005" y="329653"/>
                </a:lnTo>
                <a:lnTo>
                  <a:pt x="1268082" y="358355"/>
                </a:lnTo>
                <a:lnTo>
                  <a:pt x="1280134" y="379158"/>
                </a:lnTo>
                <a:lnTo>
                  <a:pt x="1299845" y="391820"/>
                </a:lnTo>
                <a:lnTo>
                  <a:pt x="1326921" y="396087"/>
                </a:lnTo>
                <a:lnTo>
                  <a:pt x="1335265" y="395693"/>
                </a:lnTo>
                <a:lnTo>
                  <a:pt x="1342517" y="394487"/>
                </a:lnTo>
                <a:lnTo>
                  <a:pt x="1348536" y="392493"/>
                </a:lnTo>
                <a:lnTo>
                  <a:pt x="1353273" y="389674"/>
                </a:lnTo>
                <a:lnTo>
                  <a:pt x="1403299" y="351155"/>
                </a:lnTo>
                <a:lnTo>
                  <a:pt x="1400606" y="384200"/>
                </a:lnTo>
                <a:lnTo>
                  <a:pt x="1403299" y="388467"/>
                </a:lnTo>
                <a:lnTo>
                  <a:pt x="1446479" y="387286"/>
                </a:lnTo>
                <a:lnTo>
                  <a:pt x="1457807" y="387286"/>
                </a:lnTo>
                <a:lnTo>
                  <a:pt x="1499552" y="388467"/>
                </a:lnTo>
                <a:lnTo>
                  <a:pt x="1499552" y="387286"/>
                </a:lnTo>
                <a:lnTo>
                  <a:pt x="1499552" y="368642"/>
                </a:lnTo>
                <a:close/>
              </a:path>
              <a:path w="1894840" h="396239">
                <a:moveTo>
                  <a:pt x="1715350" y="3632"/>
                </a:moveTo>
                <a:lnTo>
                  <a:pt x="1706206" y="1206"/>
                </a:lnTo>
                <a:lnTo>
                  <a:pt x="1700834" y="0"/>
                </a:lnTo>
                <a:lnTo>
                  <a:pt x="1692770" y="0"/>
                </a:lnTo>
                <a:lnTo>
                  <a:pt x="1642757" y="22517"/>
                </a:lnTo>
                <a:lnTo>
                  <a:pt x="1602968" y="55753"/>
                </a:lnTo>
                <a:lnTo>
                  <a:pt x="1574380" y="102946"/>
                </a:lnTo>
                <a:lnTo>
                  <a:pt x="1573390" y="129298"/>
                </a:lnTo>
                <a:lnTo>
                  <a:pt x="1573390" y="152374"/>
                </a:lnTo>
                <a:lnTo>
                  <a:pt x="1563344" y="159029"/>
                </a:lnTo>
                <a:lnTo>
                  <a:pt x="1553552" y="164858"/>
                </a:lnTo>
                <a:lnTo>
                  <a:pt x="1543062" y="170497"/>
                </a:lnTo>
                <a:lnTo>
                  <a:pt x="1530908" y="176530"/>
                </a:lnTo>
                <a:lnTo>
                  <a:pt x="1530908" y="189420"/>
                </a:lnTo>
                <a:lnTo>
                  <a:pt x="1573390" y="186728"/>
                </a:lnTo>
                <a:lnTo>
                  <a:pt x="1573390" y="332714"/>
                </a:lnTo>
                <a:lnTo>
                  <a:pt x="1550797" y="367068"/>
                </a:lnTo>
                <a:lnTo>
                  <a:pt x="1528749" y="368147"/>
                </a:lnTo>
                <a:lnTo>
                  <a:pt x="1528749" y="388493"/>
                </a:lnTo>
                <a:lnTo>
                  <a:pt x="1566837" y="387756"/>
                </a:lnTo>
                <a:lnTo>
                  <a:pt x="1587423" y="387375"/>
                </a:lnTo>
                <a:lnTo>
                  <a:pt x="1597634" y="387235"/>
                </a:lnTo>
                <a:lnTo>
                  <a:pt x="1604568" y="387223"/>
                </a:lnTo>
                <a:lnTo>
                  <a:pt x="1610131" y="387235"/>
                </a:lnTo>
                <a:lnTo>
                  <a:pt x="1620901" y="387375"/>
                </a:lnTo>
                <a:lnTo>
                  <a:pt x="1690077" y="388493"/>
                </a:lnTo>
                <a:lnTo>
                  <a:pt x="1690077" y="368147"/>
                </a:lnTo>
                <a:lnTo>
                  <a:pt x="1648409" y="363994"/>
                </a:lnTo>
                <a:lnTo>
                  <a:pt x="1638998" y="345630"/>
                </a:lnTo>
                <a:lnTo>
                  <a:pt x="1638998" y="186829"/>
                </a:lnTo>
                <a:lnTo>
                  <a:pt x="1705673" y="186829"/>
                </a:lnTo>
                <a:lnTo>
                  <a:pt x="1711591" y="155714"/>
                </a:lnTo>
                <a:lnTo>
                  <a:pt x="1709432" y="151422"/>
                </a:lnTo>
                <a:lnTo>
                  <a:pt x="1686775" y="152438"/>
                </a:lnTo>
                <a:lnTo>
                  <a:pt x="1669364" y="153111"/>
                </a:lnTo>
                <a:lnTo>
                  <a:pt x="1654378" y="153466"/>
                </a:lnTo>
                <a:lnTo>
                  <a:pt x="1638985" y="153568"/>
                </a:lnTo>
                <a:lnTo>
                  <a:pt x="1638985" y="95605"/>
                </a:lnTo>
                <a:lnTo>
                  <a:pt x="1648561" y="53276"/>
                </a:lnTo>
                <a:lnTo>
                  <a:pt x="1670723" y="46240"/>
                </a:lnTo>
                <a:lnTo>
                  <a:pt x="1678838" y="46926"/>
                </a:lnTo>
                <a:lnTo>
                  <a:pt x="1686915" y="49161"/>
                </a:lnTo>
                <a:lnTo>
                  <a:pt x="1695894" y="53251"/>
                </a:lnTo>
                <a:lnTo>
                  <a:pt x="1706753" y="59499"/>
                </a:lnTo>
                <a:lnTo>
                  <a:pt x="1715350" y="55753"/>
                </a:lnTo>
                <a:lnTo>
                  <a:pt x="1715350" y="3632"/>
                </a:lnTo>
                <a:close/>
              </a:path>
              <a:path w="1894840" h="396239">
                <a:moveTo>
                  <a:pt x="1894268" y="354888"/>
                </a:moveTo>
                <a:lnTo>
                  <a:pt x="1889963" y="344690"/>
                </a:lnTo>
                <a:lnTo>
                  <a:pt x="1882762" y="348018"/>
                </a:lnTo>
                <a:lnTo>
                  <a:pt x="1876780" y="350151"/>
                </a:lnTo>
                <a:lnTo>
                  <a:pt x="1871205" y="351269"/>
                </a:lnTo>
                <a:lnTo>
                  <a:pt x="1865223" y="351599"/>
                </a:lnTo>
                <a:lnTo>
                  <a:pt x="1849348" y="349846"/>
                </a:lnTo>
                <a:lnTo>
                  <a:pt x="1839074" y="344017"/>
                </a:lnTo>
                <a:lnTo>
                  <a:pt x="1833537" y="333235"/>
                </a:lnTo>
                <a:lnTo>
                  <a:pt x="1831886" y="316661"/>
                </a:lnTo>
                <a:lnTo>
                  <a:pt x="1831886" y="188734"/>
                </a:lnTo>
                <a:lnTo>
                  <a:pt x="1888896" y="188734"/>
                </a:lnTo>
                <a:lnTo>
                  <a:pt x="1893201" y="153797"/>
                </a:lnTo>
                <a:lnTo>
                  <a:pt x="1831898" y="157035"/>
                </a:lnTo>
                <a:lnTo>
                  <a:pt x="1831898" y="125844"/>
                </a:lnTo>
                <a:lnTo>
                  <a:pt x="1832216" y="106184"/>
                </a:lnTo>
                <a:lnTo>
                  <a:pt x="1833308" y="88696"/>
                </a:lnTo>
                <a:lnTo>
                  <a:pt x="1835289" y="71501"/>
                </a:lnTo>
                <a:lnTo>
                  <a:pt x="1838350" y="52743"/>
                </a:lnTo>
                <a:lnTo>
                  <a:pt x="1830819" y="47294"/>
                </a:lnTo>
                <a:lnTo>
                  <a:pt x="1815338" y="54381"/>
                </a:lnTo>
                <a:lnTo>
                  <a:pt x="1800225" y="60756"/>
                </a:lnTo>
                <a:lnTo>
                  <a:pt x="1784007" y="67119"/>
                </a:lnTo>
                <a:lnTo>
                  <a:pt x="1765211" y="74193"/>
                </a:lnTo>
                <a:lnTo>
                  <a:pt x="1766214" y="92125"/>
                </a:lnTo>
                <a:lnTo>
                  <a:pt x="1766887" y="105168"/>
                </a:lnTo>
                <a:lnTo>
                  <a:pt x="1767243" y="115087"/>
                </a:lnTo>
                <a:lnTo>
                  <a:pt x="1767357" y="123634"/>
                </a:lnTo>
                <a:lnTo>
                  <a:pt x="1767357" y="155879"/>
                </a:lnTo>
                <a:lnTo>
                  <a:pt x="1731860" y="178993"/>
                </a:lnTo>
                <a:lnTo>
                  <a:pt x="1731860" y="190817"/>
                </a:lnTo>
                <a:lnTo>
                  <a:pt x="1766277" y="188671"/>
                </a:lnTo>
                <a:lnTo>
                  <a:pt x="1766277" y="327850"/>
                </a:lnTo>
                <a:lnTo>
                  <a:pt x="1770113" y="358698"/>
                </a:lnTo>
                <a:lnTo>
                  <a:pt x="1782076" y="379907"/>
                </a:lnTo>
                <a:lnTo>
                  <a:pt x="1802803" y="392163"/>
                </a:lnTo>
                <a:lnTo>
                  <a:pt x="1832965" y="396087"/>
                </a:lnTo>
                <a:lnTo>
                  <a:pt x="1844776" y="395414"/>
                </a:lnTo>
                <a:lnTo>
                  <a:pt x="1854873" y="393484"/>
                </a:lnTo>
                <a:lnTo>
                  <a:pt x="1862747" y="390448"/>
                </a:lnTo>
                <a:lnTo>
                  <a:pt x="1867903" y="386448"/>
                </a:lnTo>
                <a:lnTo>
                  <a:pt x="1894268" y="354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081" y="2704096"/>
            <a:ext cx="148004" cy="14799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294409" y="2616326"/>
            <a:ext cx="1646555" cy="317500"/>
            <a:chOff x="1294409" y="2616326"/>
            <a:chExt cx="1646555" cy="317500"/>
          </a:xfrm>
        </p:grpSpPr>
        <p:sp>
          <p:nvSpPr>
            <p:cNvPr id="14" name="object 14"/>
            <p:cNvSpPr/>
            <p:nvPr/>
          </p:nvSpPr>
          <p:spPr>
            <a:xfrm>
              <a:off x="1294409" y="2632710"/>
              <a:ext cx="288290" cy="295275"/>
            </a:xfrm>
            <a:custGeom>
              <a:avLst/>
              <a:gdLst/>
              <a:ahLst/>
              <a:cxnLst/>
              <a:rect l="l" t="t" r="r" b="b"/>
              <a:pathLst>
                <a:path w="288290" h="295275">
                  <a:moveTo>
                    <a:pt x="162191" y="0"/>
                  </a:moveTo>
                  <a:lnTo>
                    <a:pt x="132511" y="0"/>
                  </a:lnTo>
                  <a:lnTo>
                    <a:pt x="120382" y="317"/>
                  </a:lnTo>
                  <a:lnTo>
                    <a:pt x="103898" y="593"/>
                  </a:lnTo>
                  <a:lnTo>
                    <a:pt x="87738" y="789"/>
                  </a:lnTo>
                  <a:lnTo>
                    <a:pt x="76581" y="863"/>
                  </a:lnTo>
                  <a:lnTo>
                    <a:pt x="68612" y="850"/>
                  </a:lnTo>
                  <a:lnTo>
                    <a:pt x="57978" y="755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1" y="37611"/>
                  </a:lnTo>
                  <a:lnTo>
                    <a:pt x="36576" y="59855"/>
                  </a:lnTo>
                  <a:lnTo>
                    <a:pt x="36576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4" y="293905"/>
                  </a:lnTo>
                  <a:lnTo>
                    <a:pt x="47378" y="293528"/>
                  </a:lnTo>
                  <a:lnTo>
                    <a:pt x="57416" y="293389"/>
                  </a:lnTo>
                  <a:lnTo>
                    <a:pt x="66687" y="293370"/>
                  </a:lnTo>
                  <a:lnTo>
                    <a:pt x="76026" y="293389"/>
                  </a:lnTo>
                  <a:lnTo>
                    <a:pt x="86210" y="293528"/>
                  </a:lnTo>
                  <a:lnTo>
                    <a:pt x="103410" y="293905"/>
                  </a:lnTo>
                  <a:lnTo>
                    <a:pt x="133794" y="294640"/>
                  </a:lnTo>
                  <a:lnTo>
                    <a:pt x="133794" y="276847"/>
                  </a:lnTo>
                  <a:lnTo>
                    <a:pt x="97601" y="257014"/>
                  </a:lnTo>
                  <a:lnTo>
                    <a:pt x="97218" y="234746"/>
                  </a:lnTo>
                  <a:lnTo>
                    <a:pt x="97218" y="25488"/>
                  </a:lnTo>
                  <a:lnTo>
                    <a:pt x="102151" y="23794"/>
                  </a:lnTo>
                  <a:lnTo>
                    <a:pt x="107972" y="22579"/>
                  </a:lnTo>
                  <a:lnTo>
                    <a:pt x="114759" y="21847"/>
                  </a:lnTo>
                  <a:lnTo>
                    <a:pt x="122593" y="21602"/>
                  </a:lnTo>
                  <a:lnTo>
                    <a:pt x="148158" y="25314"/>
                  </a:lnTo>
                  <a:lnTo>
                    <a:pt x="167070" y="36096"/>
                  </a:lnTo>
                  <a:lnTo>
                    <a:pt x="178801" y="53417"/>
                  </a:lnTo>
                  <a:lnTo>
                    <a:pt x="182829" y="76746"/>
                  </a:lnTo>
                  <a:lnTo>
                    <a:pt x="180872" y="93129"/>
                  </a:lnTo>
                  <a:lnTo>
                    <a:pt x="154432" y="129286"/>
                  </a:lnTo>
                  <a:lnTo>
                    <a:pt x="113995" y="137464"/>
                  </a:lnTo>
                  <a:lnTo>
                    <a:pt x="110985" y="145224"/>
                  </a:lnTo>
                  <a:lnTo>
                    <a:pt x="207352" y="294652"/>
                  </a:lnTo>
                  <a:lnTo>
                    <a:pt x="246075" y="293382"/>
                  </a:lnTo>
                  <a:lnTo>
                    <a:pt x="259609" y="293638"/>
                  </a:lnTo>
                  <a:lnTo>
                    <a:pt x="269193" y="293855"/>
                  </a:lnTo>
                  <a:lnTo>
                    <a:pt x="277652" y="294154"/>
                  </a:lnTo>
                  <a:lnTo>
                    <a:pt x="287807" y="294652"/>
                  </a:lnTo>
                  <a:lnTo>
                    <a:pt x="287807" y="276860"/>
                  </a:lnTo>
                  <a:lnTo>
                    <a:pt x="179819" y="139712"/>
                  </a:lnTo>
                  <a:lnTo>
                    <a:pt x="195535" y="132785"/>
                  </a:lnTo>
                  <a:lnTo>
                    <a:pt x="207460" y="126223"/>
                  </a:lnTo>
                  <a:lnTo>
                    <a:pt x="239353" y="88603"/>
                  </a:lnTo>
                  <a:lnTo>
                    <a:pt x="243928" y="63195"/>
                  </a:lnTo>
                  <a:lnTo>
                    <a:pt x="238779" y="35725"/>
                  </a:lnTo>
                  <a:lnTo>
                    <a:pt x="223386" y="15957"/>
                  </a:lnTo>
                  <a:lnTo>
                    <a:pt x="197830" y="4009"/>
                  </a:lnTo>
                  <a:lnTo>
                    <a:pt x="1621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5965" y="2724137"/>
              <a:ext cx="188455" cy="2095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3674" y="2724150"/>
              <a:ext cx="242227" cy="203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8434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6388" y="2722879"/>
              <a:ext cx="205206" cy="2108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79497" y="272290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69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4569" y="3146386"/>
            <a:ext cx="98666" cy="9866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3486" y="3096259"/>
            <a:ext cx="380034" cy="20445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051291" y="3086099"/>
            <a:ext cx="481965" cy="215265"/>
          </a:xfrm>
          <a:custGeom>
            <a:avLst/>
            <a:gdLst/>
            <a:ahLst/>
            <a:cxnLst/>
            <a:rect l="l" t="t" r="r" b="b"/>
            <a:pathLst>
              <a:path w="481964" h="215264">
                <a:moveTo>
                  <a:pt x="91211" y="3098"/>
                </a:moveTo>
                <a:lnTo>
                  <a:pt x="85191" y="850"/>
                </a:lnTo>
                <a:lnTo>
                  <a:pt x="81749" y="0"/>
                </a:lnTo>
                <a:lnTo>
                  <a:pt x="78016" y="0"/>
                </a:lnTo>
                <a:lnTo>
                  <a:pt x="35852" y="30949"/>
                </a:lnTo>
                <a:lnTo>
                  <a:pt x="23799" y="72161"/>
                </a:lnTo>
                <a:lnTo>
                  <a:pt x="23812" y="84175"/>
                </a:lnTo>
                <a:lnTo>
                  <a:pt x="4025" y="93040"/>
                </a:lnTo>
                <a:lnTo>
                  <a:pt x="4025" y="99339"/>
                </a:lnTo>
                <a:lnTo>
                  <a:pt x="23812" y="98196"/>
                </a:lnTo>
                <a:lnTo>
                  <a:pt x="23812" y="197218"/>
                </a:lnTo>
                <a:lnTo>
                  <a:pt x="22948" y="199212"/>
                </a:lnTo>
                <a:lnTo>
                  <a:pt x="13195" y="199783"/>
                </a:lnTo>
                <a:lnTo>
                  <a:pt x="0" y="200647"/>
                </a:lnTo>
                <a:lnTo>
                  <a:pt x="0" y="209537"/>
                </a:lnTo>
                <a:lnTo>
                  <a:pt x="16687" y="208813"/>
                </a:lnTo>
                <a:lnTo>
                  <a:pt x="25984" y="208432"/>
                </a:lnTo>
                <a:lnTo>
                  <a:pt x="31254" y="208292"/>
                </a:lnTo>
                <a:lnTo>
                  <a:pt x="35852" y="208267"/>
                </a:lnTo>
                <a:lnTo>
                  <a:pt x="40436" y="208292"/>
                </a:lnTo>
                <a:lnTo>
                  <a:pt x="45707" y="208432"/>
                </a:lnTo>
                <a:lnTo>
                  <a:pt x="55003" y="208813"/>
                </a:lnTo>
                <a:lnTo>
                  <a:pt x="71704" y="209537"/>
                </a:lnTo>
                <a:lnTo>
                  <a:pt x="71704" y="200647"/>
                </a:lnTo>
                <a:lnTo>
                  <a:pt x="58508" y="199783"/>
                </a:lnTo>
                <a:lnTo>
                  <a:pt x="48755" y="199212"/>
                </a:lnTo>
                <a:lnTo>
                  <a:pt x="47891" y="197205"/>
                </a:lnTo>
                <a:lnTo>
                  <a:pt x="47891" y="98259"/>
                </a:lnTo>
                <a:lnTo>
                  <a:pt x="83451" y="98259"/>
                </a:lnTo>
                <a:lnTo>
                  <a:pt x="85458" y="83108"/>
                </a:lnTo>
                <a:lnTo>
                  <a:pt x="47891" y="84251"/>
                </a:lnTo>
                <a:lnTo>
                  <a:pt x="47891" y="59944"/>
                </a:lnTo>
                <a:lnTo>
                  <a:pt x="48717" y="39687"/>
                </a:lnTo>
                <a:lnTo>
                  <a:pt x="51790" y="27165"/>
                </a:lnTo>
                <a:lnTo>
                  <a:pt x="57924" y="20815"/>
                </a:lnTo>
                <a:lnTo>
                  <a:pt x="67957" y="19037"/>
                </a:lnTo>
                <a:lnTo>
                  <a:pt x="75704" y="19037"/>
                </a:lnTo>
                <a:lnTo>
                  <a:pt x="80860" y="20891"/>
                </a:lnTo>
                <a:lnTo>
                  <a:pt x="87757" y="26416"/>
                </a:lnTo>
                <a:lnTo>
                  <a:pt x="91198" y="24726"/>
                </a:lnTo>
                <a:lnTo>
                  <a:pt x="91211" y="3098"/>
                </a:lnTo>
                <a:close/>
              </a:path>
              <a:path w="481964" h="215264">
                <a:moveTo>
                  <a:pt x="217157" y="128193"/>
                </a:moveTo>
                <a:lnTo>
                  <a:pt x="213334" y="105765"/>
                </a:lnTo>
                <a:lnTo>
                  <a:pt x="202526" y="88569"/>
                </a:lnTo>
                <a:lnTo>
                  <a:pt x="193332" y="82550"/>
                </a:lnTo>
                <a:lnTo>
                  <a:pt x="191617" y="81432"/>
                </a:lnTo>
                <a:lnTo>
                  <a:pt x="191617" y="131229"/>
                </a:lnTo>
                <a:lnTo>
                  <a:pt x="174675" y="131864"/>
                </a:lnTo>
                <a:lnTo>
                  <a:pt x="173837" y="131864"/>
                </a:lnTo>
                <a:lnTo>
                  <a:pt x="166776" y="132029"/>
                </a:lnTo>
                <a:lnTo>
                  <a:pt x="150888" y="132029"/>
                </a:lnTo>
                <a:lnTo>
                  <a:pt x="145707" y="131864"/>
                </a:lnTo>
                <a:lnTo>
                  <a:pt x="144043" y="131864"/>
                </a:lnTo>
                <a:lnTo>
                  <a:pt x="133680" y="131229"/>
                </a:lnTo>
                <a:lnTo>
                  <a:pt x="123355" y="130352"/>
                </a:lnTo>
                <a:lnTo>
                  <a:pt x="123405" y="128193"/>
                </a:lnTo>
                <a:lnTo>
                  <a:pt x="123482" y="125425"/>
                </a:lnTo>
                <a:lnTo>
                  <a:pt x="123583" y="121424"/>
                </a:lnTo>
                <a:lnTo>
                  <a:pt x="150368" y="83972"/>
                </a:lnTo>
                <a:lnTo>
                  <a:pt x="160350" y="82550"/>
                </a:lnTo>
                <a:lnTo>
                  <a:pt x="169811" y="82550"/>
                </a:lnTo>
                <a:lnTo>
                  <a:pt x="190703" y="118605"/>
                </a:lnTo>
                <a:lnTo>
                  <a:pt x="191554" y="130352"/>
                </a:lnTo>
                <a:lnTo>
                  <a:pt x="191617" y="131229"/>
                </a:lnTo>
                <a:lnTo>
                  <a:pt x="191617" y="81432"/>
                </a:lnTo>
                <a:lnTo>
                  <a:pt x="185699" y="77558"/>
                </a:lnTo>
                <a:lnTo>
                  <a:pt x="163817" y="73672"/>
                </a:lnTo>
                <a:lnTo>
                  <a:pt x="155562" y="74383"/>
                </a:lnTo>
                <a:lnTo>
                  <a:pt x="114033" y="95465"/>
                </a:lnTo>
                <a:lnTo>
                  <a:pt x="96139" y="145757"/>
                </a:lnTo>
                <a:lnTo>
                  <a:pt x="96926" y="158864"/>
                </a:lnTo>
                <a:lnTo>
                  <a:pt x="118148" y="200672"/>
                </a:lnTo>
                <a:lnTo>
                  <a:pt x="160375" y="214642"/>
                </a:lnTo>
                <a:lnTo>
                  <a:pt x="168351" y="214198"/>
                </a:lnTo>
                <a:lnTo>
                  <a:pt x="207124" y="199986"/>
                </a:lnTo>
                <a:lnTo>
                  <a:pt x="207505" y="199390"/>
                </a:lnTo>
                <a:lnTo>
                  <a:pt x="208267" y="198234"/>
                </a:lnTo>
                <a:lnTo>
                  <a:pt x="213995" y="188264"/>
                </a:lnTo>
                <a:lnTo>
                  <a:pt x="210273" y="185343"/>
                </a:lnTo>
                <a:lnTo>
                  <a:pt x="198437" y="192328"/>
                </a:lnTo>
                <a:lnTo>
                  <a:pt x="189369" y="196634"/>
                </a:lnTo>
                <a:lnTo>
                  <a:pt x="181432" y="198793"/>
                </a:lnTo>
                <a:lnTo>
                  <a:pt x="172986" y="199390"/>
                </a:lnTo>
                <a:lnTo>
                  <a:pt x="159651" y="197866"/>
                </a:lnTo>
                <a:lnTo>
                  <a:pt x="127342" y="169710"/>
                </a:lnTo>
                <a:lnTo>
                  <a:pt x="122796" y="142252"/>
                </a:lnTo>
                <a:lnTo>
                  <a:pt x="164668" y="142252"/>
                </a:lnTo>
                <a:lnTo>
                  <a:pt x="178333" y="142074"/>
                </a:lnTo>
                <a:lnTo>
                  <a:pt x="190614" y="141427"/>
                </a:lnTo>
                <a:lnTo>
                  <a:pt x="202895" y="140195"/>
                </a:lnTo>
                <a:lnTo>
                  <a:pt x="216585" y="138239"/>
                </a:lnTo>
                <a:lnTo>
                  <a:pt x="216877" y="134226"/>
                </a:lnTo>
                <a:lnTo>
                  <a:pt x="217106" y="132029"/>
                </a:lnTo>
                <a:lnTo>
                  <a:pt x="217157" y="128193"/>
                </a:lnTo>
                <a:close/>
              </a:path>
              <a:path w="481964" h="215264">
                <a:moveTo>
                  <a:pt x="360908" y="200660"/>
                </a:moveTo>
                <a:lnTo>
                  <a:pt x="342836" y="199796"/>
                </a:lnTo>
                <a:lnTo>
                  <a:pt x="341693" y="197497"/>
                </a:lnTo>
                <a:lnTo>
                  <a:pt x="341693" y="184759"/>
                </a:lnTo>
                <a:lnTo>
                  <a:pt x="341693" y="134848"/>
                </a:lnTo>
                <a:lnTo>
                  <a:pt x="341693" y="130949"/>
                </a:lnTo>
                <a:lnTo>
                  <a:pt x="339305" y="104444"/>
                </a:lnTo>
                <a:lnTo>
                  <a:pt x="339280" y="104216"/>
                </a:lnTo>
                <a:lnTo>
                  <a:pt x="332549" y="88912"/>
                </a:lnTo>
                <a:lnTo>
                  <a:pt x="331508" y="86525"/>
                </a:lnTo>
                <a:lnTo>
                  <a:pt x="317487" y="76708"/>
                </a:lnTo>
                <a:lnTo>
                  <a:pt x="296379" y="73660"/>
                </a:lnTo>
                <a:lnTo>
                  <a:pt x="287286" y="74269"/>
                </a:lnTo>
                <a:lnTo>
                  <a:pt x="278485" y="76073"/>
                </a:lnTo>
                <a:lnTo>
                  <a:pt x="269963" y="79121"/>
                </a:lnTo>
                <a:lnTo>
                  <a:pt x="261683" y="83439"/>
                </a:lnTo>
                <a:lnTo>
                  <a:pt x="246481" y="92646"/>
                </a:lnTo>
                <a:lnTo>
                  <a:pt x="246481" y="111340"/>
                </a:lnTo>
                <a:lnTo>
                  <a:pt x="253936" y="113360"/>
                </a:lnTo>
                <a:lnTo>
                  <a:pt x="257657" y="104444"/>
                </a:lnTo>
                <a:lnTo>
                  <a:pt x="261785" y="96329"/>
                </a:lnTo>
                <a:lnTo>
                  <a:pt x="266001" y="91617"/>
                </a:lnTo>
                <a:lnTo>
                  <a:pt x="271564" y="89446"/>
                </a:lnTo>
                <a:lnTo>
                  <a:pt x="279742" y="88912"/>
                </a:lnTo>
                <a:lnTo>
                  <a:pt x="297091" y="90995"/>
                </a:lnTo>
                <a:lnTo>
                  <a:pt x="309029" y="97523"/>
                </a:lnTo>
                <a:lnTo>
                  <a:pt x="316077" y="108966"/>
                </a:lnTo>
                <a:lnTo>
                  <a:pt x="318744" y="125768"/>
                </a:lnTo>
                <a:lnTo>
                  <a:pt x="318744" y="134848"/>
                </a:lnTo>
                <a:lnTo>
                  <a:pt x="318744" y="172847"/>
                </a:lnTo>
                <a:lnTo>
                  <a:pt x="281178" y="195580"/>
                </a:lnTo>
                <a:lnTo>
                  <a:pt x="272961" y="193725"/>
                </a:lnTo>
                <a:lnTo>
                  <a:pt x="266115" y="188722"/>
                </a:lnTo>
                <a:lnTo>
                  <a:pt x="261404" y="181381"/>
                </a:lnTo>
                <a:lnTo>
                  <a:pt x="259715" y="172847"/>
                </a:lnTo>
                <a:lnTo>
                  <a:pt x="259664" y="172554"/>
                </a:lnTo>
                <a:lnTo>
                  <a:pt x="260692" y="164744"/>
                </a:lnTo>
                <a:lnTo>
                  <a:pt x="290880" y="140182"/>
                </a:lnTo>
                <a:lnTo>
                  <a:pt x="318744" y="134848"/>
                </a:lnTo>
                <a:lnTo>
                  <a:pt x="318744" y="125768"/>
                </a:lnTo>
                <a:lnTo>
                  <a:pt x="265239" y="137617"/>
                </a:lnTo>
                <a:lnTo>
                  <a:pt x="234988" y="176707"/>
                </a:lnTo>
                <a:lnTo>
                  <a:pt x="237439" y="191719"/>
                </a:lnTo>
                <a:lnTo>
                  <a:pt x="244551" y="202831"/>
                </a:lnTo>
                <a:lnTo>
                  <a:pt x="255993" y="209778"/>
                </a:lnTo>
                <a:lnTo>
                  <a:pt x="256222" y="209778"/>
                </a:lnTo>
                <a:lnTo>
                  <a:pt x="271119" y="212102"/>
                </a:lnTo>
                <a:lnTo>
                  <a:pt x="276288" y="212102"/>
                </a:lnTo>
                <a:lnTo>
                  <a:pt x="281165" y="211226"/>
                </a:lnTo>
                <a:lnTo>
                  <a:pt x="283171" y="209778"/>
                </a:lnTo>
                <a:lnTo>
                  <a:pt x="303352" y="195580"/>
                </a:lnTo>
                <a:lnTo>
                  <a:pt x="318744" y="184759"/>
                </a:lnTo>
                <a:lnTo>
                  <a:pt x="317373" y="208280"/>
                </a:lnTo>
                <a:lnTo>
                  <a:pt x="317309" y="209550"/>
                </a:lnTo>
                <a:lnTo>
                  <a:pt x="335953" y="208280"/>
                </a:lnTo>
                <a:lnTo>
                  <a:pt x="341122" y="208280"/>
                </a:lnTo>
                <a:lnTo>
                  <a:pt x="360908" y="209550"/>
                </a:lnTo>
                <a:lnTo>
                  <a:pt x="360908" y="208280"/>
                </a:lnTo>
                <a:lnTo>
                  <a:pt x="360908" y="200660"/>
                </a:lnTo>
                <a:close/>
              </a:path>
              <a:path w="481964" h="215264">
                <a:moveTo>
                  <a:pt x="481469" y="156997"/>
                </a:moveTo>
                <a:lnTo>
                  <a:pt x="447459" y="132410"/>
                </a:lnTo>
                <a:lnTo>
                  <a:pt x="431279" y="128892"/>
                </a:lnTo>
                <a:lnTo>
                  <a:pt x="416471" y="125107"/>
                </a:lnTo>
                <a:lnTo>
                  <a:pt x="406819" y="120281"/>
                </a:lnTo>
                <a:lnTo>
                  <a:pt x="401586" y="113830"/>
                </a:lnTo>
                <a:lnTo>
                  <a:pt x="400011" y="105143"/>
                </a:lnTo>
                <a:lnTo>
                  <a:pt x="401840" y="95516"/>
                </a:lnTo>
                <a:lnTo>
                  <a:pt x="407212" y="88417"/>
                </a:lnTo>
                <a:lnTo>
                  <a:pt x="415848" y="84048"/>
                </a:lnTo>
                <a:lnTo>
                  <a:pt x="427545" y="82550"/>
                </a:lnTo>
                <a:lnTo>
                  <a:pt x="440931" y="84378"/>
                </a:lnTo>
                <a:lnTo>
                  <a:pt x="451662" y="89408"/>
                </a:lnTo>
                <a:lnTo>
                  <a:pt x="458800" y="97028"/>
                </a:lnTo>
                <a:lnTo>
                  <a:pt x="461391" y="106591"/>
                </a:lnTo>
                <a:lnTo>
                  <a:pt x="461391" y="113334"/>
                </a:lnTo>
                <a:lnTo>
                  <a:pt x="469417" y="113334"/>
                </a:lnTo>
                <a:lnTo>
                  <a:pt x="469633" y="102476"/>
                </a:lnTo>
                <a:lnTo>
                  <a:pt x="469912" y="94183"/>
                </a:lnTo>
                <a:lnTo>
                  <a:pt x="470293" y="87337"/>
                </a:lnTo>
                <a:lnTo>
                  <a:pt x="470839" y="80848"/>
                </a:lnTo>
                <a:lnTo>
                  <a:pt x="460260" y="77533"/>
                </a:lnTo>
                <a:lnTo>
                  <a:pt x="450913" y="75311"/>
                </a:lnTo>
                <a:lnTo>
                  <a:pt x="442214" y="74053"/>
                </a:lnTo>
                <a:lnTo>
                  <a:pt x="433565" y="73647"/>
                </a:lnTo>
                <a:lnTo>
                  <a:pt x="411137" y="76555"/>
                </a:lnTo>
                <a:lnTo>
                  <a:pt x="394271" y="84874"/>
                </a:lnTo>
                <a:lnTo>
                  <a:pt x="383628" y="98082"/>
                </a:lnTo>
                <a:lnTo>
                  <a:pt x="379933" y="115620"/>
                </a:lnTo>
                <a:lnTo>
                  <a:pt x="381114" y="125285"/>
                </a:lnTo>
                <a:lnTo>
                  <a:pt x="416255" y="151320"/>
                </a:lnTo>
                <a:lnTo>
                  <a:pt x="441896" y="157861"/>
                </a:lnTo>
                <a:lnTo>
                  <a:pt x="450202" y="160667"/>
                </a:lnTo>
                <a:lnTo>
                  <a:pt x="455904" y="164807"/>
                </a:lnTo>
                <a:lnTo>
                  <a:pt x="459193" y="170484"/>
                </a:lnTo>
                <a:lnTo>
                  <a:pt x="460248" y="177825"/>
                </a:lnTo>
                <a:lnTo>
                  <a:pt x="457669" y="188582"/>
                </a:lnTo>
                <a:lnTo>
                  <a:pt x="450481" y="197002"/>
                </a:lnTo>
                <a:lnTo>
                  <a:pt x="439458" y="202488"/>
                </a:lnTo>
                <a:lnTo>
                  <a:pt x="425386" y="204444"/>
                </a:lnTo>
                <a:lnTo>
                  <a:pt x="410883" y="202603"/>
                </a:lnTo>
                <a:lnTo>
                  <a:pt x="399503" y="197446"/>
                </a:lnTo>
                <a:lnTo>
                  <a:pt x="392061" y="189509"/>
                </a:lnTo>
                <a:lnTo>
                  <a:pt x="389382" y="179362"/>
                </a:lnTo>
                <a:lnTo>
                  <a:pt x="389394" y="167246"/>
                </a:lnTo>
                <a:lnTo>
                  <a:pt x="380758" y="167271"/>
                </a:lnTo>
                <a:lnTo>
                  <a:pt x="380593" y="180416"/>
                </a:lnTo>
                <a:lnTo>
                  <a:pt x="380111" y="190639"/>
                </a:lnTo>
                <a:lnTo>
                  <a:pt x="379234" y="199275"/>
                </a:lnTo>
                <a:lnTo>
                  <a:pt x="377926" y="207657"/>
                </a:lnTo>
                <a:lnTo>
                  <a:pt x="388505" y="210832"/>
                </a:lnTo>
                <a:lnTo>
                  <a:pt x="398221" y="213004"/>
                </a:lnTo>
                <a:lnTo>
                  <a:pt x="407606" y="214236"/>
                </a:lnTo>
                <a:lnTo>
                  <a:pt x="417220" y="214630"/>
                </a:lnTo>
                <a:lnTo>
                  <a:pt x="443103" y="211023"/>
                </a:lnTo>
                <a:lnTo>
                  <a:pt x="463423" y="200952"/>
                </a:lnTo>
                <a:lnTo>
                  <a:pt x="476707" y="185559"/>
                </a:lnTo>
                <a:lnTo>
                  <a:pt x="481457" y="165976"/>
                </a:lnTo>
                <a:lnTo>
                  <a:pt x="481469" y="1569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70631" y="2616326"/>
            <a:ext cx="1973834" cy="759333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548572" y="3086163"/>
            <a:ext cx="447675" cy="214629"/>
            <a:chOff x="2548572" y="3086163"/>
            <a:chExt cx="447675" cy="214629"/>
          </a:xfrm>
        </p:grpSpPr>
        <p:sp>
          <p:nvSpPr>
            <p:cNvPr id="25" name="object 25"/>
            <p:cNvSpPr/>
            <p:nvPr/>
          </p:nvSpPr>
          <p:spPr>
            <a:xfrm>
              <a:off x="2548572" y="3086163"/>
              <a:ext cx="223520" cy="212090"/>
            </a:xfrm>
            <a:custGeom>
              <a:avLst/>
              <a:gdLst/>
              <a:ahLst/>
              <a:cxnLst/>
              <a:rect l="l" t="t" r="r" b="b"/>
              <a:pathLst>
                <a:path w="223519" h="212089">
                  <a:moveTo>
                    <a:pt x="50469" y="19367"/>
                  </a:moveTo>
                  <a:lnTo>
                    <a:pt x="42722" y="11353"/>
                  </a:lnTo>
                  <a:lnTo>
                    <a:pt x="26098" y="11353"/>
                  </a:lnTo>
                  <a:lnTo>
                    <a:pt x="18643" y="18796"/>
                  </a:lnTo>
                  <a:lnTo>
                    <a:pt x="18643" y="35687"/>
                  </a:lnTo>
                  <a:lnTo>
                    <a:pt x="26098" y="43116"/>
                  </a:lnTo>
                  <a:lnTo>
                    <a:pt x="42735" y="43116"/>
                  </a:lnTo>
                  <a:lnTo>
                    <a:pt x="50444" y="35687"/>
                  </a:lnTo>
                  <a:lnTo>
                    <a:pt x="50469" y="19367"/>
                  </a:lnTo>
                  <a:close/>
                </a:path>
                <a:path w="223519" h="212089">
                  <a:moveTo>
                    <a:pt x="71704" y="200609"/>
                  </a:moveTo>
                  <a:lnTo>
                    <a:pt x="48755" y="199174"/>
                  </a:lnTo>
                  <a:lnTo>
                    <a:pt x="47891" y="197154"/>
                  </a:lnTo>
                  <a:lnTo>
                    <a:pt x="47891" y="74764"/>
                  </a:lnTo>
                  <a:lnTo>
                    <a:pt x="45313" y="73596"/>
                  </a:lnTo>
                  <a:lnTo>
                    <a:pt x="34277" y="77749"/>
                  </a:lnTo>
                  <a:lnTo>
                    <a:pt x="23152" y="81114"/>
                  </a:lnTo>
                  <a:lnTo>
                    <a:pt x="11912" y="83680"/>
                  </a:lnTo>
                  <a:lnTo>
                    <a:pt x="571" y="85394"/>
                  </a:lnTo>
                  <a:lnTo>
                    <a:pt x="571" y="93446"/>
                  </a:lnTo>
                  <a:lnTo>
                    <a:pt x="22656" y="93446"/>
                  </a:lnTo>
                  <a:lnTo>
                    <a:pt x="23812" y="95453"/>
                  </a:lnTo>
                  <a:lnTo>
                    <a:pt x="23812" y="197154"/>
                  </a:lnTo>
                  <a:lnTo>
                    <a:pt x="22936" y="199174"/>
                  </a:lnTo>
                  <a:lnTo>
                    <a:pt x="22733" y="199174"/>
                  </a:lnTo>
                  <a:lnTo>
                    <a:pt x="0" y="200609"/>
                  </a:lnTo>
                  <a:lnTo>
                    <a:pt x="0" y="209499"/>
                  </a:lnTo>
                  <a:lnTo>
                    <a:pt x="25984" y="208394"/>
                  </a:lnTo>
                  <a:lnTo>
                    <a:pt x="31254" y="208254"/>
                  </a:lnTo>
                  <a:lnTo>
                    <a:pt x="40436" y="208254"/>
                  </a:lnTo>
                  <a:lnTo>
                    <a:pt x="45694" y="208394"/>
                  </a:lnTo>
                  <a:lnTo>
                    <a:pt x="71704" y="209499"/>
                  </a:lnTo>
                  <a:lnTo>
                    <a:pt x="71704" y="208254"/>
                  </a:lnTo>
                  <a:lnTo>
                    <a:pt x="71704" y="200609"/>
                  </a:lnTo>
                  <a:close/>
                </a:path>
                <a:path w="223519" h="212089">
                  <a:moveTo>
                    <a:pt x="223481" y="130886"/>
                  </a:moveTo>
                  <a:lnTo>
                    <a:pt x="219633" y="107861"/>
                  </a:lnTo>
                  <a:lnTo>
                    <a:pt x="210654" y="92659"/>
                  </a:lnTo>
                  <a:lnTo>
                    <a:pt x="208915" y="89725"/>
                  </a:lnTo>
                  <a:lnTo>
                    <a:pt x="198539" y="82232"/>
                  </a:lnTo>
                  <a:lnTo>
                    <a:pt x="198539" y="142595"/>
                  </a:lnTo>
                  <a:lnTo>
                    <a:pt x="195465" y="164553"/>
                  </a:lnTo>
                  <a:lnTo>
                    <a:pt x="186880" y="181686"/>
                  </a:lnTo>
                  <a:lnTo>
                    <a:pt x="173723" y="192824"/>
                  </a:lnTo>
                  <a:lnTo>
                    <a:pt x="156946" y="196799"/>
                  </a:lnTo>
                  <a:lnTo>
                    <a:pt x="145008" y="195275"/>
                  </a:lnTo>
                  <a:lnTo>
                    <a:pt x="133286" y="191452"/>
                  </a:lnTo>
                  <a:lnTo>
                    <a:pt x="124358" y="186448"/>
                  </a:lnTo>
                  <a:lnTo>
                    <a:pt x="120815" y="181394"/>
                  </a:lnTo>
                  <a:lnTo>
                    <a:pt x="120815" y="116065"/>
                  </a:lnTo>
                  <a:lnTo>
                    <a:pt x="159245" y="92659"/>
                  </a:lnTo>
                  <a:lnTo>
                    <a:pt x="175539" y="96177"/>
                  </a:lnTo>
                  <a:lnTo>
                    <a:pt x="187921" y="106184"/>
                  </a:lnTo>
                  <a:lnTo>
                    <a:pt x="195783" y="121920"/>
                  </a:lnTo>
                  <a:lnTo>
                    <a:pt x="198539" y="142595"/>
                  </a:lnTo>
                  <a:lnTo>
                    <a:pt x="198539" y="82232"/>
                  </a:lnTo>
                  <a:lnTo>
                    <a:pt x="192506" y="77863"/>
                  </a:lnTo>
                  <a:lnTo>
                    <a:pt x="171577" y="73596"/>
                  </a:lnTo>
                  <a:lnTo>
                    <a:pt x="161467" y="74523"/>
                  </a:lnTo>
                  <a:lnTo>
                    <a:pt x="151815" y="77127"/>
                  </a:lnTo>
                  <a:lnTo>
                    <a:pt x="143294" y="81140"/>
                  </a:lnTo>
                  <a:lnTo>
                    <a:pt x="136588" y="86271"/>
                  </a:lnTo>
                  <a:lnTo>
                    <a:pt x="120815" y="102387"/>
                  </a:lnTo>
                  <a:lnTo>
                    <a:pt x="120815" y="2286"/>
                  </a:lnTo>
                  <a:lnTo>
                    <a:pt x="118237" y="0"/>
                  </a:lnTo>
                  <a:lnTo>
                    <a:pt x="109105" y="3251"/>
                  </a:lnTo>
                  <a:lnTo>
                    <a:pt x="99618" y="5880"/>
                  </a:lnTo>
                  <a:lnTo>
                    <a:pt x="88265" y="8229"/>
                  </a:lnTo>
                  <a:lnTo>
                    <a:pt x="73494" y="10642"/>
                  </a:lnTo>
                  <a:lnTo>
                    <a:pt x="73494" y="18694"/>
                  </a:lnTo>
                  <a:lnTo>
                    <a:pt x="94716" y="18694"/>
                  </a:lnTo>
                  <a:lnTo>
                    <a:pt x="96723" y="21856"/>
                  </a:lnTo>
                  <a:lnTo>
                    <a:pt x="96634" y="176466"/>
                  </a:lnTo>
                  <a:lnTo>
                    <a:pt x="96481" y="181394"/>
                  </a:lnTo>
                  <a:lnTo>
                    <a:pt x="96367" y="184988"/>
                  </a:lnTo>
                  <a:lnTo>
                    <a:pt x="96316" y="186613"/>
                  </a:lnTo>
                  <a:lnTo>
                    <a:pt x="95745" y="195275"/>
                  </a:lnTo>
                  <a:lnTo>
                    <a:pt x="95618" y="197205"/>
                  </a:lnTo>
                  <a:lnTo>
                    <a:pt x="94589" y="208521"/>
                  </a:lnTo>
                  <a:lnTo>
                    <a:pt x="94475" y="209677"/>
                  </a:lnTo>
                  <a:lnTo>
                    <a:pt x="94424" y="210312"/>
                  </a:lnTo>
                  <a:lnTo>
                    <a:pt x="99009" y="212039"/>
                  </a:lnTo>
                  <a:lnTo>
                    <a:pt x="110490" y="201714"/>
                  </a:lnTo>
                  <a:lnTo>
                    <a:pt x="118960" y="206476"/>
                  </a:lnTo>
                  <a:lnTo>
                    <a:pt x="127584" y="209677"/>
                  </a:lnTo>
                  <a:lnTo>
                    <a:pt x="136893" y="211480"/>
                  </a:lnTo>
                  <a:lnTo>
                    <a:pt x="147485" y="212039"/>
                  </a:lnTo>
                  <a:lnTo>
                    <a:pt x="155206" y="211658"/>
                  </a:lnTo>
                  <a:lnTo>
                    <a:pt x="161747" y="210489"/>
                  </a:lnTo>
                  <a:lnTo>
                    <a:pt x="167322" y="208521"/>
                  </a:lnTo>
                  <a:lnTo>
                    <a:pt x="172148" y="205701"/>
                  </a:lnTo>
                  <a:lnTo>
                    <a:pt x="177660" y="201714"/>
                  </a:lnTo>
                  <a:lnTo>
                    <a:pt x="184467" y="196799"/>
                  </a:lnTo>
                  <a:lnTo>
                    <a:pt x="200825" y="184988"/>
                  </a:lnTo>
                  <a:lnTo>
                    <a:pt x="209689" y="175615"/>
                  </a:lnTo>
                  <a:lnTo>
                    <a:pt x="216877" y="162369"/>
                  </a:lnTo>
                  <a:lnTo>
                    <a:pt x="221716" y="146913"/>
                  </a:lnTo>
                  <a:lnTo>
                    <a:pt x="223481" y="1308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1129" y="3086163"/>
              <a:ext cx="205028" cy="21457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5132032" y="3097517"/>
            <a:ext cx="534035" cy="203835"/>
          </a:xfrm>
          <a:custGeom>
            <a:avLst/>
            <a:gdLst/>
            <a:ahLst/>
            <a:cxnLst/>
            <a:rect l="l" t="t" r="r" b="b"/>
            <a:pathLst>
              <a:path w="534035" h="203835">
                <a:moveTo>
                  <a:pt x="85191" y="72059"/>
                </a:moveTo>
                <a:lnTo>
                  <a:pt x="45897" y="73787"/>
                </a:lnTo>
                <a:lnTo>
                  <a:pt x="45897" y="62839"/>
                </a:lnTo>
                <a:lnTo>
                  <a:pt x="46062" y="53949"/>
                </a:lnTo>
                <a:lnTo>
                  <a:pt x="46609" y="44780"/>
                </a:lnTo>
                <a:lnTo>
                  <a:pt x="47586" y="34417"/>
                </a:lnTo>
                <a:lnTo>
                  <a:pt x="49047" y="21945"/>
                </a:lnTo>
                <a:lnTo>
                  <a:pt x="45605" y="18757"/>
                </a:lnTo>
                <a:lnTo>
                  <a:pt x="40132" y="21894"/>
                </a:lnTo>
                <a:lnTo>
                  <a:pt x="34163" y="24777"/>
                </a:lnTo>
                <a:lnTo>
                  <a:pt x="27813" y="27393"/>
                </a:lnTo>
                <a:lnTo>
                  <a:pt x="21221" y="29705"/>
                </a:lnTo>
                <a:lnTo>
                  <a:pt x="22085" y="38328"/>
                </a:lnTo>
                <a:lnTo>
                  <a:pt x="22364" y="43789"/>
                </a:lnTo>
                <a:lnTo>
                  <a:pt x="22364" y="72517"/>
                </a:lnTo>
                <a:lnTo>
                  <a:pt x="0" y="82575"/>
                </a:lnTo>
                <a:lnTo>
                  <a:pt x="0" y="88607"/>
                </a:lnTo>
                <a:lnTo>
                  <a:pt x="21793" y="87464"/>
                </a:lnTo>
                <a:lnTo>
                  <a:pt x="21793" y="170218"/>
                </a:lnTo>
                <a:lnTo>
                  <a:pt x="23609" y="183959"/>
                </a:lnTo>
                <a:lnTo>
                  <a:pt x="29273" y="193433"/>
                </a:lnTo>
                <a:lnTo>
                  <a:pt x="39090" y="198920"/>
                </a:lnTo>
                <a:lnTo>
                  <a:pt x="53340" y="200685"/>
                </a:lnTo>
                <a:lnTo>
                  <a:pt x="59944" y="200685"/>
                </a:lnTo>
                <a:lnTo>
                  <a:pt x="66814" y="199224"/>
                </a:lnTo>
                <a:lnTo>
                  <a:pt x="68541" y="197192"/>
                </a:lnTo>
                <a:lnTo>
                  <a:pt x="82308" y="181749"/>
                </a:lnTo>
                <a:lnTo>
                  <a:pt x="78587" y="176796"/>
                </a:lnTo>
                <a:lnTo>
                  <a:pt x="71412" y="181292"/>
                </a:lnTo>
                <a:lnTo>
                  <a:pt x="67106" y="182905"/>
                </a:lnTo>
                <a:lnTo>
                  <a:pt x="50482" y="182905"/>
                </a:lnTo>
                <a:lnTo>
                  <a:pt x="45897" y="177152"/>
                </a:lnTo>
                <a:lnTo>
                  <a:pt x="45897" y="87604"/>
                </a:lnTo>
                <a:lnTo>
                  <a:pt x="82613" y="87604"/>
                </a:lnTo>
                <a:lnTo>
                  <a:pt x="85191" y="72059"/>
                </a:lnTo>
                <a:close/>
              </a:path>
              <a:path w="534035" h="203835">
                <a:moveTo>
                  <a:pt x="194945" y="65417"/>
                </a:moveTo>
                <a:lnTo>
                  <a:pt x="191795" y="63398"/>
                </a:lnTo>
                <a:lnTo>
                  <a:pt x="186626" y="62242"/>
                </a:lnTo>
                <a:lnTo>
                  <a:pt x="181457" y="62242"/>
                </a:lnTo>
                <a:lnTo>
                  <a:pt x="141605" y="93040"/>
                </a:lnTo>
                <a:lnTo>
                  <a:pt x="141605" y="63398"/>
                </a:lnTo>
                <a:lnTo>
                  <a:pt x="139014" y="62242"/>
                </a:lnTo>
                <a:lnTo>
                  <a:pt x="127990" y="66395"/>
                </a:lnTo>
                <a:lnTo>
                  <a:pt x="116865" y="69761"/>
                </a:lnTo>
                <a:lnTo>
                  <a:pt x="105625" y="72326"/>
                </a:lnTo>
                <a:lnTo>
                  <a:pt x="94284" y="74041"/>
                </a:lnTo>
                <a:lnTo>
                  <a:pt x="94272" y="82080"/>
                </a:lnTo>
                <a:lnTo>
                  <a:pt x="116357" y="82080"/>
                </a:lnTo>
                <a:lnTo>
                  <a:pt x="117513" y="84086"/>
                </a:lnTo>
                <a:lnTo>
                  <a:pt x="117513" y="185788"/>
                </a:lnTo>
                <a:lnTo>
                  <a:pt x="116649" y="187794"/>
                </a:lnTo>
                <a:lnTo>
                  <a:pt x="106895" y="188379"/>
                </a:lnTo>
                <a:lnTo>
                  <a:pt x="93700" y="189242"/>
                </a:lnTo>
                <a:lnTo>
                  <a:pt x="93700" y="198132"/>
                </a:lnTo>
                <a:lnTo>
                  <a:pt x="116382" y="197180"/>
                </a:lnTo>
                <a:lnTo>
                  <a:pt x="123342" y="196951"/>
                </a:lnTo>
                <a:lnTo>
                  <a:pt x="128981" y="196862"/>
                </a:lnTo>
                <a:lnTo>
                  <a:pt x="132842" y="196888"/>
                </a:lnTo>
                <a:lnTo>
                  <a:pt x="138404" y="197027"/>
                </a:lnTo>
                <a:lnTo>
                  <a:pt x="149504" y="197408"/>
                </a:lnTo>
                <a:lnTo>
                  <a:pt x="169989" y="198132"/>
                </a:lnTo>
                <a:lnTo>
                  <a:pt x="169989" y="189242"/>
                </a:lnTo>
                <a:lnTo>
                  <a:pt x="155079" y="188379"/>
                </a:lnTo>
                <a:lnTo>
                  <a:pt x="142176" y="187515"/>
                </a:lnTo>
                <a:lnTo>
                  <a:pt x="141605" y="186651"/>
                </a:lnTo>
                <a:lnTo>
                  <a:pt x="141605" y="118084"/>
                </a:lnTo>
                <a:lnTo>
                  <a:pt x="143611" y="105841"/>
                </a:lnTo>
                <a:lnTo>
                  <a:pt x="149085" y="95758"/>
                </a:lnTo>
                <a:lnTo>
                  <a:pt x="157200" y="88912"/>
                </a:lnTo>
                <a:lnTo>
                  <a:pt x="167132" y="86385"/>
                </a:lnTo>
                <a:lnTo>
                  <a:pt x="175742" y="86385"/>
                </a:lnTo>
                <a:lnTo>
                  <a:pt x="181762" y="90512"/>
                </a:lnTo>
                <a:lnTo>
                  <a:pt x="186347" y="99923"/>
                </a:lnTo>
                <a:lnTo>
                  <a:pt x="192354" y="99923"/>
                </a:lnTo>
                <a:lnTo>
                  <a:pt x="194945" y="65417"/>
                </a:lnTo>
                <a:close/>
              </a:path>
              <a:path w="534035" h="203835">
                <a:moveTo>
                  <a:pt x="257200" y="8013"/>
                </a:moveTo>
                <a:lnTo>
                  <a:pt x="249453" y="0"/>
                </a:lnTo>
                <a:lnTo>
                  <a:pt x="232829" y="0"/>
                </a:lnTo>
                <a:lnTo>
                  <a:pt x="225374" y="7442"/>
                </a:lnTo>
                <a:lnTo>
                  <a:pt x="225374" y="24333"/>
                </a:lnTo>
                <a:lnTo>
                  <a:pt x="232829" y="31762"/>
                </a:lnTo>
                <a:lnTo>
                  <a:pt x="249466" y="31762"/>
                </a:lnTo>
                <a:lnTo>
                  <a:pt x="257175" y="24333"/>
                </a:lnTo>
                <a:lnTo>
                  <a:pt x="257200" y="8013"/>
                </a:lnTo>
                <a:close/>
              </a:path>
              <a:path w="534035" h="203835">
                <a:moveTo>
                  <a:pt x="278434" y="189255"/>
                </a:moveTo>
                <a:lnTo>
                  <a:pt x="255485" y="187820"/>
                </a:lnTo>
                <a:lnTo>
                  <a:pt x="254622" y="185801"/>
                </a:lnTo>
                <a:lnTo>
                  <a:pt x="254622" y="63411"/>
                </a:lnTo>
                <a:lnTo>
                  <a:pt x="252044" y="62242"/>
                </a:lnTo>
                <a:lnTo>
                  <a:pt x="241007" y="66395"/>
                </a:lnTo>
                <a:lnTo>
                  <a:pt x="229882" y="69761"/>
                </a:lnTo>
                <a:lnTo>
                  <a:pt x="218643" y="72326"/>
                </a:lnTo>
                <a:lnTo>
                  <a:pt x="207302" y="74041"/>
                </a:lnTo>
                <a:lnTo>
                  <a:pt x="207302" y="82092"/>
                </a:lnTo>
                <a:lnTo>
                  <a:pt x="229387" y="82092"/>
                </a:lnTo>
                <a:lnTo>
                  <a:pt x="230543" y="84099"/>
                </a:lnTo>
                <a:lnTo>
                  <a:pt x="230543" y="185801"/>
                </a:lnTo>
                <a:lnTo>
                  <a:pt x="229666" y="187820"/>
                </a:lnTo>
                <a:lnTo>
                  <a:pt x="229463" y="187820"/>
                </a:lnTo>
                <a:lnTo>
                  <a:pt x="206730" y="189255"/>
                </a:lnTo>
                <a:lnTo>
                  <a:pt x="206730" y="198145"/>
                </a:lnTo>
                <a:lnTo>
                  <a:pt x="232714" y="197040"/>
                </a:lnTo>
                <a:lnTo>
                  <a:pt x="237985" y="196900"/>
                </a:lnTo>
                <a:lnTo>
                  <a:pt x="247167" y="196900"/>
                </a:lnTo>
                <a:lnTo>
                  <a:pt x="252425" y="197040"/>
                </a:lnTo>
                <a:lnTo>
                  <a:pt x="278434" y="198145"/>
                </a:lnTo>
                <a:lnTo>
                  <a:pt x="278434" y="196900"/>
                </a:lnTo>
                <a:lnTo>
                  <a:pt x="278434" y="189255"/>
                </a:lnTo>
                <a:close/>
              </a:path>
              <a:path w="534035" h="203835">
                <a:moveTo>
                  <a:pt x="413016" y="116776"/>
                </a:moveTo>
                <a:lnTo>
                  <a:pt x="409194" y="94348"/>
                </a:lnTo>
                <a:lnTo>
                  <a:pt x="398386" y="77152"/>
                </a:lnTo>
                <a:lnTo>
                  <a:pt x="389191" y="71132"/>
                </a:lnTo>
                <a:lnTo>
                  <a:pt x="387477" y="70015"/>
                </a:lnTo>
                <a:lnTo>
                  <a:pt x="387477" y="119811"/>
                </a:lnTo>
                <a:lnTo>
                  <a:pt x="370535" y="120446"/>
                </a:lnTo>
                <a:lnTo>
                  <a:pt x="369697" y="120446"/>
                </a:lnTo>
                <a:lnTo>
                  <a:pt x="362635" y="120611"/>
                </a:lnTo>
                <a:lnTo>
                  <a:pt x="346748" y="120611"/>
                </a:lnTo>
                <a:lnTo>
                  <a:pt x="341566" y="120446"/>
                </a:lnTo>
                <a:lnTo>
                  <a:pt x="339902" y="120446"/>
                </a:lnTo>
                <a:lnTo>
                  <a:pt x="329539" y="119811"/>
                </a:lnTo>
                <a:lnTo>
                  <a:pt x="319214" y="118935"/>
                </a:lnTo>
                <a:lnTo>
                  <a:pt x="319265" y="116776"/>
                </a:lnTo>
                <a:lnTo>
                  <a:pt x="319341" y="114007"/>
                </a:lnTo>
                <a:lnTo>
                  <a:pt x="319443" y="110007"/>
                </a:lnTo>
                <a:lnTo>
                  <a:pt x="346227" y="72555"/>
                </a:lnTo>
                <a:lnTo>
                  <a:pt x="356209" y="71132"/>
                </a:lnTo>
                <a:lnTo>
                  <a:pt x="365671" y="71132"/>
                </a:lnTo>
                <a:lnTo>
                  <a:pt x="386562" y="107188"/>
                </a:lnTo>
                <a:lnTo>
                  <a:pt x="387413" y="118935"/>
                </a:lnTo>
                <a:lnTo>
                  <a:pt x="387477" y="119811"/>
                </a:lnTo>
                <a:lnTo>
                  <a:pt x="387477" y="70015"/>
                </a:lnTo>
                <a:lnTo>
                  <a:pt x="381558" y="66141"/>
                </a:lnTo>
                <a:lnTo>
                  <a:pt x="359676" y="62255"/>
                </a:lnTo>
                <a:lnTo>
                  <a:pt x="351421" y="62966"/>
                </a:lnTo>
                <a:lnTo>
                  <a:pt x="309892" y="84048"/>
                </a:lnTo>
                <a:lnTo>
                  <a:pt x="291998" y="134340"/>
                </a:lnTo>
                <a:lnTo>
                  <a:pt x="292785" y="147447"/>
                </a:lnTo>
                <a:lnTo>
                  <a:pt x="314007" y="189255"/>
                </a:lnTo>
                <a:lnTo>
                  <a:pt x="356235" y="203225"/>
                </a:lnTo>
                <a:lnTo>
                  <a:pt x="364210" y="202780"/>
                </a:lnTo>
                <a:lnTo>
                  <a:pt x="402983" y="188569"/>
                </a:lnTo>
                <a:lnTo>
                  <a:pt x="403364" y="187972"/>
                </a:lnTo>
                <a:lnTo>
                  <a:pt x="404126" y="186817"/>
                </a:lnTo>
                <a:lnTo>
                  <a:pt x="409854" y="176847"/>
                </a:lnTo>
                <a:lnTo>
                  <a:pt x="406133" y="173926"/>
                </a:lnTo>
                <a:lnTo>
                  <a:pt x="394296" y="180911"/>
                </a:lnTo>
                <a:lnTo>
                  <a:pt x="385229" y="185216"/>
                </a:lnTo>
                <a:lnTo>
                  <a:pt x="377291" y="187375"/>
                </a:lnTo>
                <a:lnTo>
                  <a:pt x="368846" y="187972"/>
                </a:lnTo>
                <a:lnTo>
                  <a:pt x="355511" y="186448"/>
                </a:lnTo>
                <a:lnTo>
                  <a:pt x="323202" y="158292"/>
                </a:lnTo>
                <a:lnTo>
                  <a:pt x="318655" y="130835"/>
                </a:lnTo>
                <a:lnTo>
                  <a:pt x="360527" y="130835"/>
                </a:lnTo>
                <a:lnTo>
                  <a:pt x="374192" y="130657"/>
                </a:lnTo>
                <a:lnTo>
                  <a:pt x="386473" y="130009"/>
                </a:lnTo>
                <a:lnTo>
                  <a:pt x="398754" y="128778"/>
                </a:lnTo>
                <a:lnTo>
                  <a:pt x="412445" y="126822"/>
                </a:lnTo>
                <a:lnTo>
                  <a:pt x="412737" y="122809"/>
                </a:lnTo>
                <a:lnTo>
                  <a:pt x="412965" y="120611"/>
                </a:lnTo>
                <a:lnTo>
                  <a:pt x="413016" y="116776"/>
                </a:lnTo>
                <a:close/>
              </a:path>
              <a:path w="534035" h="203835">
                <a:moveTo>
                  <a:pt x="533819" y="145580"/>
                </a:moveTo>
                <a:lnTo>
                  <a:pt x="499808" y="120992"/>
                </a:lnTo>
                <a:lnTo>
                  <a:pt x="483628" y="117475"/>
                </a:lnTo>
                <a:lnTo>
                  <a:pt x="468820" y="113690"/>
                </a:lnTo>
                <a:lnTo>
                  <a:pt x="459168" y="108864"/>
                </a:lnTo>
                <a:lnTo>
                  <a:pt x="453936" y="102412"/>
                </a:lnTo>
                <a:lnTo>
                  <a:pt x="452361" y="93726"/>
                </a:lnTo>
                <a:lnTo>
                  <a:pt x="454190" y="84099"/>
                </a:lnTo>
                <a:lnTo>
                  <a:pt x="459562" y="77000"/>
                </a:lnTo>
                <a:lnTo>
                  <a:pt x="468198" y="72631"/>
                </a:lnTo>
                <a:lnTo>
                  <a:pt x="479894" y="71132"/>
                </a:lnTo>
                <a:lnTo>
                  <a:pt x="493280" y="72961"/>
                </a:lnTo>
                <a:lnTo>
                  <a:pt x="504012" y="77990"/>
                </a:lnTo>
                <a:lnTo>
                  <a:pt x="511149" y="85610"/>
                </a:lnTo>
                <a:lnTo>
                  <a:pt x="513740" y="95173"/>
                </a:lnTo>
                <a:lnTo>
                  <a:pt x="513740" y="101917"/>
                </a:lnTo>
                <a:lnTo>
                  <a:pt x="521766" y="101917"/>
                </a:lnTo>
                <a:lnTo>
                  <a:pt x="521982" y="91059"/>
                </a:lnTo>
                <a:lnTo>
                  <a:pt x="522262" y="82765"/>
                </a:lnTo>
                <a:lnTo>
                  <a:pt x="522643" y="75920"/>
                </a:lnTo>
                <a:lnTo>
                  <a:pt x="523189" y="69430"/>
                </a:lnTo>
                <a:lnTo>
                  <a:pt x="512610" y="66116"/>
                </a:lnTo>
                <a:lnTo>
                  <a:pt x="503262" y="63893"/>
                </a:lnTo>
                <a:lnTo>
                  <a:pt x="494563" y="62636"/>
                </a:lnTo>
                <a:lnTo>
                  <a:pt x="485914" y="62230"/>
                </a:lnTo>
                <a:lnTo>
                  <a:pt x="463486" y="65138"/>
                </a:lnTo>
                <a:lnTo>
                  <a:pt x="446608" y="73456"/>
                </a:lnTo>
                <a:lnTo>
                  <a:pt x="435978" y="86664"/>
                </a:lnTo>
                <a:lnTo>
                  <a:pt x="432282" y="104203"/>
                </a:lnTo>
                <a:lnTo>
                  <a:pt x="433463" y="113868"/>
                </a:lnTo>
                <a:lnTo>
                  <a:pt x="468604" y="139903"/>
                </a:lnTo>
                <a:lnTo>
                  <a:pt x="494245" y="146443"/>
                </a:lnTo>
                <a:lnTo>
                  <a:pt x="502551" y="149250"/>
                </a:lnTo>
                <a:lnTo>
                  <a:pt x="508254" y="153390"/>
                </a:lnTo>
                <a:lnTo>
                  <a:pt x="511543" y="159067"/>
                </a:lnTo>
                <a:lnTo>
                  <a:pt x="512597" y="166408"/>
                </a:lnTo>
                <a:lnTo>
                  <a:pt x="510019" y="177165"/>
                </a:lnTo>
                <a:lnTo>
                  <a:pt x="502831" y="185585"/>
                </a:lnTo>
                <a:lnTo>
                  <a:pt x="491807" y="191071"/>
                </a:lnTo>
                <a:lnTo>
                  <a:pt x="477735" y="193027"/>
                </a:lnTo>
                <a:lnTo>
                  <a:pt x="463232" y="191185"/>
                </a:lnTo>
                <a:lnTo>
                  <a:pt x="451853" y="186029"/>
                </a:lnTo>
                <a:lnTo>
                  <a:pt x="444411" y="178092"/>
                </a:lnTo>
                <a:lnTo>
                  <a:pt x="441744" y="167944"/>
                </a:lnTo>
                <a:lnTo>
                  <a:pt x="441744" y="155829"/>
                </a:lnTo>
                <a:lnTo>
                  <a:pt x="433108" y="155854"/>
                </a:lnTo>
                <a:lnTo>
                  <a:pt x="432943" y="168998"/>
                </a:lnTo>
                <a:lnTo>
                  <a:pt x="432460" y="179222"/>
                </a:lnTo>
                <a:lnTo>
                  <a:pt x="431584" y="187858"/>
                </a:lnTo>
                <a:lnTo>
                  <a:pt x="430276" y="196240"/>
                </a:lnTo>
                <a:lnTo>
                  <a:pt x="440855" y="199415"/>
                </a:lnTo>
                <a:lnTo>
                  <a:pt x="450570" y="201587"/>
                </a:lnTo>
                <a:lnTo>
                  <a:pt x="459955" y="202819"/>
                </a:lnTo>
                <a:lnTo>
                  <a:pt x="469569" y="203212"/>
                </a:lnTo>
                <a:lnTo>
                  <a:pt x="495452" y="199605"/>
                </a:lnTo>
                <a:lnTo>
                  <a:pt x="515772" y="189534"/>
                </a:lnTo>
                <a:lnTo>
                  <a:pt x="529056" y="174142"/>
                </a:lnTo>
                <a:lnTo>
                  <a:pt x="533819" y="154559"/>
                </a:lnTo>
                <a:lnTo>
                  <a:pt x="533819" y="145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081" y="3524516"/>
            <a:ext cx="148004" cy="147993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291374" y="3436746"/>
            <a:ext cx="1965960" cy="317500"/>
            <a:chOff x="1291374" y="3436746"/>
            <a:chExt cx="1965960" cy="317500"/>
          </a:xfrm>
        </p:grpSpPr>
        <p:sp>
          <p:nvSpPr>
            <p:cNvPr id="30" name="object 30"/>
            <p:cNvSpPr/>
            <p:nvPr/>
          </p:nvSpPr>
          <p:spPr>
            <a:xfrm>
              <a:off x="1291374" y="345442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1" y="0"/>
                  </a:moveTo>
                  <a:lnTo>
                    <a:pt x="362232" y="1133"/>
                  </a:lnTo>
                  <a:lnTo>
                    <a:pt x="355828" y="1275"/>
                  </a:lnTo>
                  <a:lnTo>
                    <a:pt x="352348" y="1295"/>
                  </a:lnTo>
                  <a:lnTo>
                    <a:pt x="348919" y="1275"/>
                  </a:lnTo>
                  <a:lnTo>
                    <a:pt x="342628" y="1133"/>
                  </a:lnTo>
                  <a:lnTo>
                    <a:pt x="302933" y="0"/>
                  </a:lnTo>
                  <a:lnTo>
                    <a:pt x="295051" y="18668"/>
                  </a:lnTo>
                  <a:lnTo>
                    <a:pt x="289504" y="31624"/>
                  </a:lnTo>
                  <a:lnTo>
                    <a:pt x="285407" y="40878"/>
                  </a:lnTo>
                  <a:lnTo>
                    <a:pt x="281876" y="48437"/>
                  </a:lnTo>
                  <a:lnTo>
                    <a:pt x="203238" y="210337"/>
                  </a:lnTo>
                  <a:lnTo>
                    <a:pt x="135343" y="68999"/>
                  </a:lnTo>
                  <a:lnTo>
                    <a:pt x="130732" y="59368"/>
                  </a:lnTo>
                  <a:lnTo>
                    <a:pt x="124229" y="45596"/>
                  </a:lnTo>
                  <a:lnTo>
                    <a:pt x="115228" y="26275"/>
                  </a:lnTo>
                  <a:lnTo>
                    <a:pt x="103124" y="0"/>
                  </a:lnTo>
                  <a:lnTo>
                    <a:pt x="51562" y="863"/>
                  </a:lnTo>
                  <a:lnTo>
                    <a:pt x="45842" y="789"/>
                  </a:lnTo>
                  <a:lnTo>
                    <a:pt x="38992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5" y="17805"/>
                  </a:lnTo>
                  <a:lnTo>
                    <a:pt x="27317" y="19776"/>
                  </a:lnTo>
                  <a:lnTo>
                    <a:pt x="33508" y="25271"/>
                  </a:lnTo>
                  <a:lnTo>
                    <a:pt x="36071" y="37488"/>
                  </a:lnTo>
                  <a:lnTo>
                    <a:pt x="36576" y="59626"/>
                  </a:lnTo>
                  <a:lnTo>
                    <a:pt x="36576" y="233743"/>
                  </a:lnTo>
                  <a:lnTo>
                    <a:pt x="27317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4" y="292610"/>
                  </a:lnTo>
                  <a:lnTo>
                    <a:pt x="37160" y="292233"/>
                  </a:lnTo>
                  <a:lnTo>
                    <a:pt x="44105" y="292094"/>
                  </a:lnTo>
                  <a:lnTo>
                    <a:pt x="49479" y="292074"/>
                  </a:lnTo>
                  <a:lnTo>
                    <a:pt x="57866" y="292153"/>
                  </a:lnTo>
                  <a:lnTo>
                    <a:pt x="69483" y="292390"/>
                  </a:lnTo>
                  <a:lnTo>
                    <a:pt x="83360" y="292787"/>
                  </a:lnTo>
                  <a:lnTo>
                    <a:pt x="98526" y="293344"/>
                  </a:lnTo>
                  <a:lnTo>
                    <a:pt x="98526" y="276834"/>
                  </a:lnTo>
                  <a:lnTo>
                    <a:pt x="62455" y="255960"/>
                  </a:lnTo>
                  <a:lnTo>
                    <a:pt x="61950" y="233527"/>
                  </a:lnTo>
                  <a:lnTo>
                    <a:pt x="61950" y="54610"/>
                  </a:lnTo>
                  <a:lnTo>
                    <a:pt x="160896" y="260273"/>
                  </a:lnTo>
                  <a:lnTo>
                    <a:pt x="176390" y="295897"/>
                  </a:lnTo>
                  <a:lnTo>
                    <a:pt x="191020" y="295897"/>
                  </a:lnTo>
                  <a:lnTo>
                    <a:pt x="196260" y="283299"/>
                  </a:lnTo>
                  <a:lnTo>
                    <a:pt x="201018" y="272392"/>
                  </a:lnTo>
                  <a:lnTo>
                    <a:pt x="207229" y="259071"/>
                  </a:lnTo>
                  <a:lnTo>
                    <a:pt x="216827" y="239229"/>
                  </a:lnTo>
                  <a:lnTo>
                    <a:pt x="305460" y="55029"/>
                  </a:lnTo>
                  <a:lnTo>
                    <a:pt x="305460" y="233514"/>
                  </a:lnTo>
                  <a:lnTo>
                    <a:pt x="305077" y="255745"/>
                  </a:lnTo>
                  <a:lnTo>
                    <a:pt x="302717" y="267560"/>
                  </a:lnTo>
                  <a:lnTo>
                    <a:pt x="296566" y="272541"/>
                  </a:lnTo>
                  <a:lnTo>
                    <a:pt x="284810" y="274269"/>
                  </a:lnTo>
                  <a:lnTo>
                    <a:pt x="268897" y="275551"/>
                  </a:lnTo>
                  <a:lnTo>
                    <a:pt x="268897" y="293344"/>
                  </a:lnTo>
                  <a:lnTo>
                    <a:pt x="299221" y="292610"/>
                  </a:lnTo>
                  <a:lnTo>
                    <a:pt x="316274" y="292233"/>
                  </a:lnTo>
                  <a:lnTo>
                    <a:pt x="326307" y="292094"/>
                  </a:lnTo>
                  <a:lnTo>
                    <a:pt x="335572" y="292074"/>
                  </a:lnTo>
                  <a:lnTo>
                    <a:pt x="344911" y="292094"/>
                  </a:lnTo>
                  <a:lnTo>
                    <a:pt x="355096" y="292233"/>
                  </a:lnTo>
                  <a:lnTo>
                    <a:pt x="372299" y="292610"/>
                  </a:lnTo>
                  <a:lnTo>
                    <a:pt x="402691" y="293344"/>
                  </a:lnTo>
                  <a:lnTo>
                    <a:pt x="402691" y="275551"/>
                  </a:lnTo>
                  <a:lnTo>
                    <a:pt x="366196" y="255856"/>
                  </a:lnTo>
                  <a:lnTo>
                    <a:pt x="365810" y="233743"/>
                  </a:lnTo>
                  <a:lnTo>
                    <a:pt x="365810" y="59626"/>
                  </a:lnTo>
                  <a:lnTo>
                    <a:pt x="375149" y="19776"/>
                  </a:lnTo>
                  <a:lnTo>
                    <a:pt x="402691" y="16510"/>
                  </a:lnTo>
                  <a:lnTo>
                    <a:pt x="4026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8881" y="3543312"/>
              <a:ext cx="240068" cy="2108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981365" y="3436746"/>
              <a:ext cx="405130" cy="317500"/>
            </a:xfrm>
            <a:custGeom>
              <a:avLst/>
              <a:gdLst/>
              <a:ahLst/>
              <a:cxnLst/>
              <a:rect l="l" t="t" r="r" b="b"/>
              <a:pathLst>
                <a:path w="405130" h="317500">
                  <a:moveTo>
                    <a:pt x="117005" y="294500"/>
                  </a:move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405130" h="317500">
                  <a:moveTo>
                    <a:pt x="272567" y="283997"/>
                  </a:moveTo>
                  <a:lnTo>
                    <a:pt x="269125" y="275767"/>
                  </a:lnTo>
                  <a:lnTo>
                    <a:pt x="260527" y="280403"/>
                  </a:lnTo>
                  <a:lnTo>
                    <a:pt x="256222" y="281787"/>
                  </a:lnTo>
                  <a:lnTo>
                    <a:pt x="249339" y="281787"/>
                  </a:lnTo>
                  <a:lnTo>
                    <a:pt x="236639" y="280390"/>
                  </a:lnTo>
                  <a:lnTo>
                    <a:pt x="228422" y="275704"/>
                  </a:lnTo>
                  <a:lnTo>
                    <a:pt x="223989" y="267068"/>
                  </a:lnTo>
                  <a:lnTo>
                    <a:pt x="222669" y="253784"/>
                  </a:lnTo>
                  <a:lnTo>
                    <a:pt x="222669" y="151218"/>
                  </a:lnTo>
                  <a:lnTo>
                    <a:pt x="268274" y="151218"/>
                  </a:lnTo>
                  <a:lnTo>
                    <a:pt x="271716" y="123215"/>
                  </a:lnTo>
                  <a:lnTo>
                    <a:pt x="222669" y="125806"/>
                  </a:lnTo>
                  <a:lnTo>
                    <a:pt x="222669" y="100812"/>
                  </a:lnTo>
                  <a:lnTo>
                    <a:pt x="222923" y="85064"/>
                  </a:lnTo>
                  <a:lnTo>
                    <a:pt x="223799" y="71031"/>
                  </a:lnTo>
                  <a:lnTo>
                    <a:pt x="225386" y="57251"/>
                  </a:lnTo>
                  <a:lnTo>
                    <a:pt x="227825" y="42202"/>
                  </a:lnTo>
                  <a:lnTo>
                    <a:pt x="221805" y="37871"/>
                  </a:lnTo>
                  <a:lnTo>
                    <a:pt x="209423" y="43561"/>
                  </a:lnTo>
                  <a:lnTo>
                    <a:pt x="197332" y="48666"/>
                  </a:lnTo>
                  <a:lnTo>
                    <a:pt x="184353" y="53759"/>
                  </a:lnTo>
                  <a:lnTo>
                    <a:pt x="169316" y="59423"/>
                  </a:lnTo>
                  <a:lnTo>
                    <a:pt x="170129" y="73787"/>
                  </a:lnTo>
                  <a:lnTo>
                    <a:pt x="170662" y="84239"/>
                  </a:lnTo>
                  <a:lnTo>
                    <a:pt x="170954" y="92189"/>
                  </a:lnTo>
                  <a:lnTo>
                    <a:pt x="171043" y="99047"/>
                  </a:lnTo>
                  <a:lnTo>
                    <a:pt x="171043" y="124891"/>
                  </a:lnTo>
                  <a:lnTo>
                    <a:pt x="142646" y="143408"/>
                  </a:lnTo>
                  <a:lnTo>
                    <a:pt x="142646" y="152882"/>
                  </a:lnTo>
                  <a:lnTo>
                    <a:pt x="170180" y="151155"/>
                  </a:lnTo>
                  <a:lnTo>
                    <a:pt x="170180" y="262686"/>
                  </a:lnTo>
                  <a:lnTo>
                    <a:pt x="173240" y="287413"/>
                  </a:lnTo>
                  <a:lnTo>
                    <a:pt x="182816" y="304406"/>
                  </a:lnTo>
                  <a:lnTo>
                    <a:pt x="199390" y="314223"/>
                  </a:lnTo>
                  <a:lnTo>
                    <a:pt x="223520" y="317373"/>
                  </a:lnTo>
                  <a:lnTo>
                    <a:pt x="232968" y="316826"/>
                  </a:lnTo>
                  <a:lnTo>
                    <a:pt x="241046" y="315264"/>
                  </a:lnTo>
                  <a:lnTo>
                    <a:pt x="247345" y="312813"/>
                  </a:lnTo>
                  <a:lnTo>
                    <a:pt x="251485" y="309575"/>
                  </a:lnTo>
                  <a:lnTo>
                    <a:pt x="272567" y="283997"/>
                  </a:lnTo>
                  <a:close/>
                </a:path>
                <a:path w="405130" h="317500">
                  <a:moveTo>
                    <a:pt x="378663" y="38608"/>
                  </a:moveTo>
                  <a:lnTo>
                    <a:pt x="376161" y="26085"/>
                  </a:lnTo>
                  <a:lnTo>
                    <a:pt x="369354" y="15773"/>
                  </a:lnTo>
                  <a:lnTo>
                    <a:pt x="359232" y="8788"/>
                  </a:lnTo>
                  <a:lnTo>
                    <a:pt x="346824" y="6210"/>
                  </a:lnTo>
                  <a:lnTo>
                    <a:pt x="333895" y="8661"/>
                  </a:lnTo>
                  <a:lnTo>
                    <a:pt x="323519" y="15392"/>
                  </a:lnTo>
                  <a:lnTo>
                    <a:pt x="316623" y="25539"/>
                  </a:lnTo>
                  <a:lnTo>
                    <a:pt x="314121" y="38176"/>
                  </a:lnTo>
                  <a:lnTo>
                    <a:pt x="316611" y="50965"/>
                  </a:lnTo>
                  <a:lnTo>
                    <a:pt x="323557" y="61455"/>
                  </a:lnTo>
                  <a:lnTo>
                    <a:pt x="333756" y="68440"/>
                  </a:lnTo>
                  <a:lnTo>
                    <a:pt x="346392" y="71005"/>
                  </a:lnTo>
                  <a:lnTo>
                    <a:pt x="358876" y="68440"/>
                  </a:lnTo>
                  <a:lnTo>
                    <a:pt x="369138" y="61455"/>
                  </a:lnTo>
                  <a:lnTo>
                    <a:pt x="376097" y="51155"/>
                  </a:lnTo>
                  <a:lnTo>
                    <a:pt x="378663" y="38608"/>
                  </a:lnTo>
                  <a:close/>
                </a:path>
                <a:path w="405130" h="317500">
                  <a:moveTo>
                    <a:pt x="404901" y="294500"/>
                  </a:moveTo>
                  <a:lnTo>
                    <a:pt x="374345" y="266166"/>
                  </a:lnTo>
                  <a:lnTo>
                    <a:pt x="374345" y="109169"/>
                  </a:lnTo>
                  <a:lnTo>
                    <a:pt x="370052" y="106553"/>
                  </a:lnTo>
                  <a:lnTo>
                    <a:pt x="330085" y="119164"/>
                  </a:lnTo>
                  <a:lnTo>
                    <a:pt x="297776" y="124701"/>
                  </a:lnTo>
                  <a:lnTo>
                    <a:pt x="296481" y="124701"/>
                  </a:lnTo>
                  <a:lnTo>
                    <a:pt x="294335" y="125145"/>
                  </a:lnTo>
                  <a:lnTo>
                    <a:pt x="291325" y="125590"/>
                  </a:lnTo>
                  <a:lnTo>
                    <a:pt x="291325" y="140830"/>
                  </a:lnTo>
                  <a:lnTo>
                    <a:pt x="310692" y="142138"/>
                  </a:lnTo>
                  <a:lnTo>
                    <a:pt x="316611" y="143637"/>
                  </a:lnTo>
                  <a:lnTo>
                    <a:pt x="319989" y="147993"/>
                  </a:lnTo>
                  <a:lnTo>
                    <a:pt x="321513" y="156933"/>
                  </a:lnTo>
                  <a:lnTo>
                    <a:pt x="321881" y="172186"/>
                  </a:lnTo>
                  <a:lnTo>
                    <a:pt x="321881" y="266166"/>
                  </a:lnTo>
                  <a:lnTo>
                    <a:pt x="291325" y="294500"/>
                  </a:lnTo>
                  <a:lnTo>
                    <a:pt x="291325" y="311010"/>
                  </a:lnTo>
                  <a:lnTo>
                    <a:pt x="343344" y="309803"/>
                  </a:lnTo>
                  <a:lnTo>
                    <a:pt x="355473" y="309803"/>
                  </a:lnTo>
                  <a:lnTo>
                    <a:pt x="404901" y="311010"/>
                  </a:lnTo>
                  <a:lnTo>
                    <a:pt x="404901" y="309803"/>
                  </a:lnTo>
                  <a:lnTo>
                    <a:pt x="404901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8346" y="3543312"/>
              <a:ext cx="157454" cy="21080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601531" y="347461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2775" y="3544557"/>
              <a:ext cx="188455" cy="2095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3100" y="3543299"/>
              <a:ext cx="154457" cy="20445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27311" y="347461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386988" y="3448037"/>
            <a:ext cx="1407795" cy="377825"/>
          </a:xfrm>
          <a:custGeom>
            <a:avLst/>
            <a:gdLst/>
            <a:ahLst/>
            <a:cxnLst/>
            <a:rect l="l" t="t" r="r" b="b"/>
            <a:pathLst>
              <a:path w="1407795" h="377825">
                <a:moveTo>
                  <a:pt x="280060" y="24815"/>
                </a:moveTo>
                <a:lnTo>
                  <a:pt x="226491" y="4292"/>
                </a:lnTo>
                <a:lnTo>
                  <a:pt x="176809" y="0"/>
                </a:lnTo>
                <a:lnTo>
                  <a:pt x="125920" y="4699"/>
                </a:lnTo>
                <a:lnTo>
                  <a:pt x="82588" y="18364"/>
                </a:lnTo>
                <a:lnTo>
                  <a:pt x="47586" y="40322"/>
                </a:lnTo>
                <a:lnTo>
                  <a:pt x="21640" y="69964"/>
                </a:lnTo>
                <a:lnTo>
                  <a:pt x="5537" y="106616"/>
                </a:lnTo>
                <a:lnTo>
                  <a:pt x="0" y="149631"/>
                </a:lnTo>
                <a:lnTo>
                  <a:pt x="5397" y="194652"/>
                </a:lnTo>
                <a:lnTo>
                  <a:pt x="21107" y="232981"/>
                </a:lnTo>
                <a:lnTo>
                  <a:pt x="46405" y="263956"/>
                </a:lnTo>
                <a:lnTo>
                  <a:pt x="80556" y="286905"/>
                </a:lnTo>
                <a:lnTo>
                  <a:pt x="122834" y="301167"/>
                </a:lnTo>
                <a:lnTo>
                  <a:pt x="172516" y="306070"/>
                </a:lnTo>
                <a:lnTo>
                  <a:pt x="199847" y="304850"/>
                </a:lnTo>
                <a:lnTo>
                  <a:pt x="246316" y="293484"/>
                </a:lnTo>
                <a:lnTo>
                  <a:pt x="278752" y="261061"/>
                </a:lnTo>
                <a:lnTo>
                  <a:pt x="252603" y="265607"/>
                </a:lnTo>
                <a:lnTo>
                  <a:pt x="231635" y="272567"/>
                </a:lnTo>
                <a:lnTo>
                  <a:pt x="210654" y="276733"/>
                </a:lnTo>
                <a:lnTo>
                  <a:pt x="189699" y="278117"/>
                </a:lnTo>
                <a:lnTo>
                  <a:pt x="147764" y="271932"/>
                </a:lnTo>
                <a:lnTo>
                  <a:pt x="113106" y="254177"/>
                </a:lnTo>
                <a:lnTo>
                  <a:pt x="86893" y="226060"/>
                </a:lnTo>
                <a:lnTo>
                  <a:pt x="70307" y="188810"/>
                </a:lnTo>
                <a:lnTo>
                  <a:pt x="64516" y="143624"/>
                </a:lnTo>
                <a:lnTo>
                  <a:pt x="72161" y="93776"/>
                </a:lnTo>
                <a:lnTo>
                  <a:pt x="94094" y="56159"/>
                </a:lnTo>
                <a:lnTo>
                  <a:pt x="128765" y="32410"/>
                </a:lnTo>
                <a:lnTo>
                  <a:pt x="174650" y="24130"/>
                </a:lnTo>
                <a:lnTo>
                  <a:pt x="196951" y="25730"/>
                </a:lnTo>
                <a:lnTo>
                  <a:pt x="216319" y="30848"/>
                </a:lnTo>
                <a:lnTo>
                  <a:pt x="233997" y="39966"/>
                </a:lnTo>
                <a:lnTo>
                  <a:pt x="251231" y="53555"/>
                </a:lnTo>
                <a:lnTo>
                  <a:pt x="253390" y="90233"/>
                </a:lnTo>
                <a:lnTo>
                  <a:pt x="270167" y="90233"/>
                </a:lnTo>
                <a:lnTo>
                  <a:pt x="273164" y="64985"/>
                </a:lnTo>
                <a:lnTo>
                  <a:pt x="275437" y="48234"/>
                </a:lnTo>
                <a:lnTo>
                  <a:pt x="277545" y="36118"/>
                </a:lnTo>
                <a:lnTo>
                  <a:pt x="280060" y="24815"/>
                </a:lnTo>
                <a:close/>
              </a:path>
              <a:path w="1407795" h="377825">
                <a:moveTo>
                  <a:pt x="524078" y="9817"/>
                </a:moveTo>
                <a:lnTo>
                  <a:pt x="480631" y="5092"/>
                </a:lnTo>
                <a:lnTo>
                  <a:pt x="471817" y="5118"/>
                </a:lnTo>
                <a:lnTo>
                  <a:pt x="459498" y="5207"/>
                </a:lnTo>
                <a:lnTo>
                  <a:pt x="442569" y="5461"/>
                </a:lnTo>
                <a:lnTo>
                  <a:pt x="419976" y="5956"/>
                </a:lnTo>
                <a:lnTo>
                  <a:pt x="406717" y="6210"/>
                </a:lnTo>
                <a:lnTo>
                  <a:pt x="396201" y="6337"/>
                </a:lnTo>
                <a:lnTo>
                  <a:pt x="387781" y="6388"/>
                </a:lnTo>
                <a:lnTo>
                  <a:pt x="380822" y="6388"/>
                </a:lnTo>
                <a:lnTo>
                  <a:pt x="372605" y="6375"/>
                </a:lnTo>
                <a:lnTo>
                  <a:pt x="361886" y="6235"/>
                </a:lnTo>
                <a:lnTo>
                  <a:pt x="341490" y="5842"/>
                </a:lnTo>
                <a:lnTo>
                  <a:pt x="304241" y="5092"/>
                </a:lnTo>
                <a:lnTo>
                  <a:pt x="304241" y="21602"/>
                </a:lnTo>
                <a:lnTo>
                  <a:pt x="340309" y="42710"/>
                </a:lnTo>
                <a:lnTo>
                  <a:pt x="340817" y="64947"/>
                </a:lnTo>
                <a:lnTo>
                  <a:pt x="340817" y="239915"/>
                </a:lnTo>
                <a:lnTo>
                  <a:pt x="331914" y="278942"/>
                </a:lnTo>
                <a:lnTo>
                  <a:pt x="304241" y="281940"/>
                </a:lnTo>
                <a:lnTo>
                  <a:pt x="304241" y="299732"/>
                </a:lnTo>
                <a:lnTo>
                  <a:pt x="334556" y="299008"/>
                </a:lnTo>
                <a:lnTo>
                  <a:pt x="351612" y="298627"/>
                </a:lnTo>
                <a:lnTo>
                  <a:pt x="361645" y="298488"/>
                </a:lnTo>
                <a:lnTo>
                  <a:pt x="370928" y="298462"/>
                </a:lnTo>
                <a:lnTo>
                  <a:pt x="379780" y="298488"/>
                </a:lnTo>
                <a:lnTo>
                  <a:pt x="390169" y="298627"/>
                </a:lnTo>
                <a:lnTo>
                  <a:pt x="408787" y="299008"/>
                </a:lnTo>
                <a:lnTo>
                  <a:pt x="442341" y="299732"/>
                </a:lnTo>
                <a:lnTo>
                  <a:pt x="442341" y="281940"/>
                </a:lnTo>
                <a:lnTo>
                  <a:pt x="404368" y="273977"/>
                </a:lnTo>
                <a:lnTo>
                  <a:pt x="401472" y="240030"/>
                </a:lnTo>
                <a:lnTo>
                  <a:pt x="401472" y="160045"/>
                </a:lnTo>
                <a:lnTo>
                  <a:pt x="409714" y="159486"/>
                </a:lnTo>
                <a:lnTo>
                  <a:pt x="416839" y="159080"/>
                </a:lnTo>
                <a:lnTo>
                  <a:pt x="423481" y="158838"/>
                </a:lnTo>
                <a:lnTo>
                  <a:pt x="430301" y="158750"/>
                </a:lnTo>
                <a:lnTo>
                  <a:pt x="452247" y="158750"/>
                </a:lnTo>
                <a:lnTo>
                  <a:pt x="479348" y="196062"/>
                </a:lnTo>
                <a:lnTo>
                  <a:pt x="496557" y="196062"/>
                </a:lnTo>
                <a:lnTo>
                  <a:pt x="495261" y="149593"/>
                </a:lnTo>
                <a:lnTo>
                  <a:pt x="495274" y="145402"/>
                </a:lnTo>
                <a:lnTo>
                  <a:pt x="495414" y="138252"/>
                </a:lnTo>
                <a:lnTo>
                  <a:pt x="495808" y="125704"/>
                </a:lnTo>
                <a:lnTo>
                  <a:pt x="496557" y="105283"/>
                </a:lnTo>
                <a:lnTo>
                  <a:pt x="479348" y="105283"/>
                </a:lnTo>
                <a:lnTo>
                  <a:pt x="452247" y="137147"/>
                </a:lnTo>
                <a:lnTo>
                  <a:pt x="421017" y="137134"/>
                </a:lnTo>
                <a:lnTo>
                  <a:pt x="413791" y="137045"/>
                </a:lnTo>
                <a:lnTo>
                  <a:pt x="407606" y="136791"/>
                </a:lnTo>
                <a:lnTo>
                  <a:pt x="401472" y="136283"/>
                </a:lnTo>
                <a:lnTo>
                  <a:pt x="401472" y="31762"/>
                </a:lnTo>
                <a:lnTo>
                  <a:pt x="416102" y="31203"/>
                </a:lnTo>
                <a:lnTo>
                  <a:pt x="428840" y="30797"/>
                </a:lnTo>
                <a:lnTo>
                  <a:pt x="440359" y="30556"/>
                </a:lnTo>
                <a:lnTo>
                  <a:pt x="451370" y="30467"/>
                </a:lnTo>
                <a:lnTo>
                  <a:pt x="470928" y="31026"/>
                </a:lnTo>
                <a:lnTo>
                  <a:pt x="485889" y="32626"/>
                </a:lnTo>
                <a:lnTo>
                  <a:pt x="495528" y="35191"/>
                </a:lnTo>
                <a:lnTo>
                  <a:pt x="499122" y="38646"/>
                </a:lnTo>
                <a:lnTo>
                  <a:pt x="502564" y="70916"/>
                </a:lnTo>
                <a:lnTo>
                  <a:pt x="518058" y="70916"/>
                </a:lnTo>
                <a:lnTo>
                  <a:pt x="524078" y="9817"/>
                </a:lnTo>
                <a:close/>
              </a:path>
              <a:path w="1407795" h="377825">
                <a:moveTo>
                  <a:pt x="771448" y="204089"/>
                </a:moveTo>
                <a:lnTo>
                  <a:pt x="754938" y="156057"/>
                </a:lnTo>
                <a:lnTo>
                  <a:pt x="706488" y="128346"/>
                </a:lnTo>
                <a:lnTo>
                  <a:pt x="657440" y="115443"/>
                </a:lnTo>
                <a:lnTo>
                  <a:pt x="636879" y="108292"/>
                </a:lnTo>
                <a:lnTo>
                  <a:pt x="622693" y="98882"/>
                </a:lnTo>
                <a:lnTo>
                  <a:pt x="614476" y="86893"/>
                </a:lnTo>
                <a:lnTo>
                  <a:pt x="611835" y="71983"/>
                </a:lnTo>
                <a:lnTo>
                  <a:pt x="616051" y="51587"/>
                </a:lnTo>
                <a:lnTo>
                  <a:pt x="627913" y="35661"/>
                </a:lnTo>
                <a:lnTo>
                  <a:pt x="646125" y="25311"/>
                </a:lnTo>
                <a:lnTo>
                  <a:pt x="669480" y="21602"/>
                </a:lnTo>
                <a:lnTo>
                  <a:pt x="685939" y="23063"/>
                </a:lnTo>
                <a:lnTo>
                  <a:pt x="701154" y="27457"/>
                </a:lnTo>
                <a:lnTo>
                  <a:pt x="715149" y="34810"/>
                </a:lnTo>
                <a:lnTo>
                  <a:pt x="727989" y="45186"/>
                </a:lnTo>
                <a:lnTo>
                  <a:pt x="730567" y="80340"/>
                </a:lnTo>
                <a:lnTo>
                  <a:pt x="748207" y="80340"/>
                </a:lnTo>
                <a:lnTo>
                  <a:pt x="748601" y="60896"/>
                </a:lnTo>
                <a:lnTo>
                  <a:pt x="749769" y="44234"/>
                </a:lnTo>
                <a:lnTo>
                  <a:pt x="751662" y="30480"/>
                </a:lnTo>
                <a:lnTo>
                  <a:pt x="754240" y="19672"/>
                </a:lnTo>
                <a:lnTo>
                  <a:pt x="752081" y="14541"/>
                </a:lnTo>
                <a:lnTo>
                  <a:pt x="731469" y="7950"/>
                </a:lnTo>
                <a:lnTo>
                  <a:pt x="712114" y="3429"/>
                </a:lnTo>
                <a:lnTo>
                  <a:pt x="692848" y="838"/>
                </a:lnTo>
                <a:lnTo>
                  <a:pt x="672490" y="0"/>
                </a:lnTo>
                <a:lnTo>
                  <a:pt x="624547" y="6299"/>
                </a:lnTo>
                <a:lnTo>
                  <a:pt x="588695" y="24447"/>
                </a:lnTo>
                <a:lnTo>
                  <a:pt x="566242" y="53428"/>
                </a:lnTo>
                <a:lnTo>
                  <a:pt x="558482" y="92138"/>
                </a:lnTo>
                <a:lnTo>
                  <a:pt x="562597" y="117970"/>
                </a:lnTo>
                <a:lnTo>
                  <a:pt x="574713" y="139585"/>
                </a:lnTo>
                <a:lnTo>
                  <a:pt x="594410" y="156540"/>
                </a:lnTo>
                <a:lnTo>
                  <a:pt x="621284" y="168313"/>
                </a:lnTo>
                <a:lnTo>
                  <a:pt x="681532" y="186385"/>
                </a:lnTo>
                <a:lnTo>
                  <a:pt x="697268" y="193027"/>
                </a:lnTo>
                <a:lnTo>
                  <a:pt x="708418" y="202044"/>
                </a:lnTo>
                <a:lnTo>
                  <a:pt x="715048" y="213563"/>
                </a:lnTo>
                <a:lnTo>
                  <a:pt x="717245" y="227698"/>
                </a:lnTo>
                <a:lnTo>
                  <a:pt x="712355" y="249809"/>
                </a:lnTo>
                <a:lnTo>
                  <a:pt x="698842" y="267398"/>
                </a:lnTo>
                <a:lnTo>
                  <a:pt x="678395" y="279019"/>
                </a:lnTo>
                <a:lnTo>
                  <a:pt x="652716" y="283210"/>
                </a:lnTo>
                <a:lnTo>
                  <a:pt x="631215" y="280860"/>
                </a:lnTo>
                <a:lnTo>
                  <a:pt x="611466" y="274154"/>
                </a:lnTo>
                <a:lnTo>
                  <a:pt x="594690" y="263626"/>
                </a:lnTo>
                <a:lnTo>
                  <a:pt x="582168" y="249783"/>
                </a:lnTo>
                <a:lnTo>
                  <a:pt x="579158" y="211569"/>
                </a:lnTo>
                <a:lnTo>
                  <a:pt x="561936" y="211556"/>
                </a:lnTo>
                <a:lnTo>
                  <a:pt x="561581" y="233438"/>
                </a:lnTo>
                <a:lnTo>
                  <a:pt x="560476" y="251815"/>
                </a:lnTo>
                <a:lnTo>
                  <a:pt x="558482" y="268744"/>
                </a:lnTo>
                <a:lnTo>
                  <a:pt x="555485" y="286219"/>
                </a:lnTo>
                <a:lnTo>
                  <a:pt x="578167" y="295338"/>
                </a:lnTo>
                <a:lnTo>
                  <a:pt x="599897" y="301485"/>
                </a:lnTo>
                <a:lnTo>
                  <a:pt x="621779" y="304977"/>
                </a:lnTo>
                <a:lnTo>
                  <a:pt x="644969" y="306070"/>
                </a:lnTo>
                <a:lnTo>
                  <a:pt x="697217" y="298856"/>
                </a:lnTo>
                <a:lnTo>
                  <a:pt x="737082" y="278320"/>
                </a:lnTo>
                <a:lnTo>
                  <a:pt x="762508" y="246176"/>
                </a:lnTo>
                <a:lnTo>
                  <a:pt x="771448" y="204089"/>
                </a:lnTo>
                <a:close/>
              </a:path>
              <a:path w="1407795" h="377825">
                <a:moveTo>
                  <a:pt x="1132408" y="149948"/>
                </a:moveTo>
                <a:lnTo>
                  <a:pt x="1125753" y="97739"/>
                </a:lnTo>
                <a:lnTo>
                  <a:pt x="1106258" y="55981"/>
                </a:lnTo>
                <a:lnTo>
                  <a:pt x="1074610" y="25336"/>
                </a:lnTo>
                <a:lnTo>
                  <a:pt x="1067892" y="22390"/>
                </a:lnTo>
                <a:lnTo>
                  <a:pt x="1067892" y="158940"/>
                </a:lnTo>
                <a:lnTo>
                  <a:pt x="1061732" y="212166"/>
                </a:lnTo>
                <a:lnTo>
                  <a:pt x="1043470" y="250571"/>
                </a:lnTo>
                <a:lnTo>
                  <a:pt x="1013434" y="273850"/>
                </a:lnTo>
                <a:lnTo>
                  <a:pt x="971956" y="281673"/>
                </a:lnTo>
                <a:lnTo>
                  <a:pt x="955268" y="280365"/>
                </a:lnTo>
                <a:lnTo>
                  <a:pt x="915174" y="259359"/>
                </a:lnTo>
                <a:lnTo>
                  <a:pt x="888174" y="212699"/>
                </a:lnTo>
                <a:lnTo>
                  <a:pt x="878611" y="146062"/>
                </a:lnTo>
                <a:lnTo>
                  <a:pt x="880592" y="115100"/>
                </a:lnTo>
                <a:lnTo>
                  <a:pt x="895845" y="65862"/>
                </a:lnTo>
                <a:lnTo>
                  <a:pt x="922337" y="37934"/>
                </a:lnTo>
                <a:lnTo>
                  <a:pt x="974813" y="24142"/>
                </a:lnTo>
                <a:lnTo>
                  <a:pt x="974966" y="24142"/>
                </a:lnTo>
                <a:lnTo>
                  <a:pt x="1018997" y="36499"/>
                </a:lnTo>
                <a:lnTo>
                  <a:pt x="1046657" y="66675"/>
                </a:lnTo>
                <a:lnTo>
                  <a:pt x="1065428" y="124117"/>
                </a:lnTo>
                <a:lnTo>
                  <a:pt x="1067892" y="158940"/>
                </a:lnTo>
                <a:lnTo>
                  <a:pt x="1067892" y="22390"/>
                </a:lnTo>
                <a:lnTo>
                  <a:pt x="1031468" y="6451"/>
                </a:lnTo>
                <a:lnTo>
                  <a:pt x="977531" y="12"/>
                </a:lnTo>
                <a:lnTo>
                  <a:pt x="929716" y="4775"/>
                </a:lnTo>
                <a:lnTo>
                  <a:pt x="889444" y="18707"/>
                </a:lnTo>
                <a:lnTo>
                  <a:pt x="857237" y="41325"/>
                </a:lnTo>
                <a:lnTo>
                  <a:pt x="833589" y="72136"/>
                </a:lnTo>
                <a:lnTo>
                  <a:pt x="819023" y="110667"/>
                </a:lnTo>
                <a:lnTo>
                  <a:pt x="814057" y="156400"/>
                </a:lnTo>
                <a:lnTo>
                  <a:pt x="817803" y="196291"/>
                </a:lnTo>
                <a:lnTo>
                  <a:pt x="847077" y="258978"/>
                </a:lnTo>
                <a:lnTo>
                  <a:pt x="887730" y="289877"/>
                </a:lnTo>
                <a:lnTo>
                  <a:pt x="949147" y="305028"/>
                </a:lnTo>
                <a:lnTo>
                  <a:pt x="933119" y="311873"/>
                </a:lnTo>
                <a:lnTo>
                  <a:pt x="917740" y="320395"/>
                </a:lnTo>
                <a:lnTo>
                  <a:pt x="900747" y="331978"/>
                </a:lnTo>
                <a:lnTo>
                  <a:pt x="879881" y="347992"/>
                </a:lnTo>
                <a:lnTo>
                  <a:pt x="884618" y="361302"/>
                </a:lnTo>
                <a:lnTo>
                  <a:pt x="898398" y="352310"/>
                </a:lnTo>
                <a:lnTo>
                  <a:pt x="909345" y="346329"/>
                </a:lnTo>
                <a:lnTo>
                  <a:pt x="918375" y="343001"/>
                </a:lnTo>
                <a:lnTo>
                  <a:pt x="926350" y="341972"/>
                </a:lnTo>
                <a:lnTo>
                  <a:pt x="934059" y="342303"/>
                </a:lnTo>
                <a:lnTo>
                  <a:pt x="942162" y="343484"/>
                </a:lnTo>
                <a:lnTo>
                  <a:pt x="953084" y="345960"/>
                </a:lnTo>
                <a:lnTo>
                  <a:pt x="1054557" y="373329"/>
                </a:lnTo>
                <a:lnTo>
                  <a:pt x="1062532" y="375272"/>
                </a:lnTo>
                <a:lnTo>
                  <a:pt x="1070038" y="376605"/>
                </a:lnTo>
                <a:lnTo>
                  <a:pt x="1077544" y="377380"/>
                </a:lnTo>
                <a:lnTo>
                  <a:pt x="1085532" y="377621"/>
                </a:lnTo>
                <a:lnTo>
                  <a:pt x="1129842" y="350126"/>
                </a:lnTo>
                <a:lnTo>
                  <a:pt x="1129842" y="344119"/>
                </a:lnTo>
                <a:lnTo>
                  <a:pt x="1129842" y="334238"/>
                </a:lnTo>
                <a:lnTo>
                  <a:pt x="1125105" y="335953"/>
                </a:lnTo>
                <a:lnTo>
                  <a:pt x="1115555" y="339775"/>
                </a:lnTo>
                <a:lnTo>
                  <a:pt x="1107833" y="342303"/>
                </a:lnTo>
                <a:lnTo>
                  <a:pt x="1101318" y="343700"/>
                </a:lnTo>
                <a:lnTo>
                  <a:pt x="1095425" y="344119"/>
                </a:lnTo>
                <a:lnTo>
                  <a:pt x="1086370" y="343484"/>
                </a:lnTo>
                <a:lnTo>
                  <a:pt x="1086015" y="343484"/>
                </a:lnTo>
                <a:lnTo>
                  <a:pt x="1077061" y="341972"/>
                </a:lnTo>
                <a:lnTo>
                  <a:pt x="1074178" y="341490"/>
                </a:lnTo>
                <a:lnTo>
                  <a:pt x="1061720" y="338505"/>
                </a:lnTo>
                <a:lnTo>
                  <a:pt x="1049388" y="334670"/>
                </a:lnTo>
                <a:lnTo>
                  <a:pt x="997762" y="316636"/>
                </a:lnTo>
                <a:lnTo>
                  <a:pt x="988796" y="313690"/>
                </a:lnTo>
                <a:lnTo>
                  <a:pt x="979322" y="311048"/>
                </a:lnTo>
                <a:lnTo>
                  <a:pt x="968298" y="308419"/>
                </a:lnTo>
                <a:lnTo>
                  <a:pt x="954747" y="305460"/>
                </a:lnTo>
                <a:lnTo>
                  <a:pt x="960348" y="305460"/>
                </a:lnTo>
                <a:lnTo>
                  <a:pt x="963777" y="305028"/>
                </a:lnTo>
                <a:lnTo>
                  <a:pt x="997585" y="303123"/>
                </a:lnTo>
                <a:lnTo>
                  <a:pt x="1027760" y="297459"/>
                </a:lnTo>
                <a:lnTo>
                  <a:pt x="1053909" y="288175"/>
                </a:lnTo>
                <a:lnTo>
                  <a:pt x="1064945" y="281673"/>
                </a:lnTo>
                <a:lnTo>
                  <a:pt x="1075626" y="275386"/>
                </a:lnTo>
                <a:lnTo>
                  <a:pt x="1100277" y="251980"/>
                </a:lnTo>
                <a:lnTo>
                  <a:pt x="1118044" y="223139"/>
                </a:lnTo>
                <a:lnTo>
                  <a:pt x="1128788" y="189064"/>
                </a:lnTo>
                <a:lnTo>
                  <a:pt x="1132408" y="149948"/>
                </a:lnTo>
                <a:close/>
              </a:path>
              <a:path w="1407795" h="377825">
                <a:moveTo>
                  <a:pt x="1407541" y="69824"/>
                </a:moveTo>
                <a:lnTo>
                  <a:pt x="1402448" y="41516"/>
                </a:lnTo>
                <a:lnTo>
                  <a:pt x="1387208" y="21285"/>
                </a:lnTo>
                <a:lnTo>
                  <a:pt x="1361795" y="9131"/>
                </a:lnTo>
                <a:lnTo>
                  <a:pt x="1326222" y="5080"/>
                </a:lnTo>
                <a:lnTo>
                  <a:pt x="1321066" y="5080"/>
                </a:lnTo>
                <a:lnTo>
                  <a:pt x="1266317" y="6057"/>
                </a:lnTo>
                <a:lnTo>
                  <a:pt x="1250759" y="6299"/>
                </a:lnTo>
                <a:lnTo>
                  <a:pt x="1243203" y="6375"/>
                </a:lnTo>
                <a:lnTo>
                  <a:pt x="1236941" y="6362"/>
                </a:lnTo>
                <a:lnTo>
                  <a:pt x="1227112" y="6223"/>
                </a:lnTo>
                <a:lnTo>
                  <a:pt x="1168768" y="5080"/>
                </a:lnTo>
                <a:lnTo>
                  <a:pt x="1168768" y="21590"/>
                </a:lnTo>
                <a:lnTo>
                  <a:pt x="1204836" y="42697"/>
                </a:lnTo>
                <a:lnTo>
                  <a:pt x="1205344" y="64947"/>
                </a:lnTo>
                <a:lnTo>
                  <a:pt x="1205344" y="239903"/>
                </a:lnTo>
                <a:lnTo>
                  <a:pt x="1196441" y="278930"/>
                </a:lnTo>
                <a:lnTo>
                  <a:pt x="1168768" y="281927"/>
                </a:lnTo>
                <a:lnTo>
                  <a:pt x="1168768" y="299720"/>
                </a:lnTo>
                <a:lnTo>
                  <a:pt x="1199095" y="298996"/>
                </a:lnTo>
                <a:lnTo>
                  <a:pt x="1216190" y="298615"/>
                </a:lnTo>
                <a:lnTo>
                  <a:pt x="1226350" y="298475"/>
                </a:lnTo>
                <a:lnTo>
                  <a:pt x="1235875" y="298450"/>
                </a:lnTo>
                <a:lnTo>
                  <a:pt x="1244473" y="298475"/>
                </a:lnTo>
                <a:lnTo>
                  <a:pt x="1254747" y="298615"/>
                </a:lnTo>
                <a:lnTo>
                  <a:pt x="1273314" y="298996"/>
                </a:lnTo>
                <a:lnTo>
                  <a:pt x="1306855" y="299720"/>
                </a:lnTo>
                <a:lnTo>
                  <a:pt x="1306855" y="281927"/>
                </a:lnTo>
                <a:lnTo>
                  <a:pt x="1268882" y="273939"/>
                </a:lnTo>
                <a:lnTo>
                  <a:pt x="1265986" y="239826"/>
                </a:lnTo>
                <a:lnTo>
                  <a:pt x="1265986" y="30568"/>
                </a:lnTo>
                <a:lnTo>
                  <a:pt x="1271104" y="28879"/>
                </a:lnTo>
                <a:lnTo>
                  <a:pt x="1276946" y="27660"/>
                </a:lnTo>
                <a:lnTo>
                  <a:pt x="1283766" y="26936"/>
                </a:lnTo>
                <a:lnTo>
                  <a:pt x="1291793" y="26682"/>
                </a:lnTo>
                <a:lnTo>
                  <a:pt x="1315250" y="30314"/>
                </a:lnTo>
                <a:lnTo>
                  <a:pt x="1332064" y="41148"/>
                </a:lnTo>
                <a:lnTo>
                  <a:pt x="1342174" y="59156"/>
                </a:lnTo>
                <a:lnTo>
                  <a:pt x="1345565" y="84277"/>
                </a:lnTo>
                <a:lnTo>
                  <a:pt x="1342440" y="107645"/>
                </a:lnTo>
                <a:lnTo>
                  <a:pt x="1301254" y="140982"/>
                </a:lnTo>
                <a:lnTo>
                  <a:pt x="1286192" y="139217"/>
                </a:lnTo>
                <a:lnTo>
                  <a:pt x="1284465" y="139217"/>
                </a:lnTo>
                <a:lnTo>
                  <a:pt x="1282750" y="138861"/>
                </a:lnTo>
                <a:lnTo>
                  <a:pt x="1278445" y="143179"/>
                </a:lnTo>
                <a:lnTo>
                  <a:pt x="1285786" y="158280"/>
                </a:lnTo>
                <a:lnTo>
                  <a:pt x="1290523" y="159143"/>
                </a:lnTo>
                <a:lnTo>
                  <a:pt x="1290942" y="159143"/>
                </a:lnTo>
                <a:lnTo>
                  <a:pt x="1292237" y="159575"/>
                </a:lnTo>
                <a:lnTo>
                  <a:pt x="1302562" y="160870"/>
                </a:lnTo>
                <a:lnTo>
                  <a:pt x="1304709" y="161302"/>
                </a:lnTo>
                <a:lnTo>
                  <a:pt x="1310741" y="161302"/>
                </a:lnTo>
                <a:lnTo>
                  <a:pt x="1349273" y="154355"/>
                </a:lnTo>
                <a:lnTo>
                  <a:pt x="1379943" y="135153"/>
                </a:lnTo>
                <a:lnTo>
                  <a:pt x="1400213" y="106146"/>
                </a:lnTo>
                <a:lnTo>
                  <a:pt x="1407541" y="698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54569" y="3966806"/>
            <a:ext cx="98666" cy="986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22088" y="3550907"/>
            <a:ext cx="67106" cy="200672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584921" y="3906519"/>
            <a:ext cx="950594" cy="215265"/>
          </a:xfrm>
          <a:custGeom>
            <a:avLst/>
            <a:gdLst/>
            <a:ahLst/>
            <a:cxnLst/>
            <a:rect l="l" t="t" r="r" b="b"/>
            <a:pathLst>
              <a:path w="950594" h="215264">
                <a:moveTo>
                  <a:pt x="84035" y="10172"/>
                </a:moveTo>
                <a:lnTo>
                  <a:pt x="70713" y="10680"/>
                </a:lnTo>
                <a:lnTo>
                  <a:pt x="60693" y="10934"/>
                </a:lnTo>
                <a:lnTo>
                  <a:pt x="51803" y="11023"/>
                </a:lnTo>
                <a:lnTo>
                  <a:pt x="41859" y="11036"/>
                </a:lnTo>
                <a:lnTo>
                  <a:pt x="32181" y="10985"/>
                </a:lnTo>
                <a:lnTo>
                  <a:pt x="23291" y="10820"/>
                </a:lnTo>
                <a:lnTo>
                  <a:pt x="0" y="10172"/>
                </a:lnTo>
                <a:lnTo>
                  <a:pt x="0" y="19062"/>
                </a:lnTo>
                <a:lnTo>
                  <a:pt x="28397" y="45669"/>
                </a:lnTo>
                <a:lnTo>
                  <a:pt x="28397" y="174066"/>
                </a:lnTo>
                <a:lnTo>
                  <a:pt x="0" y="200672"/>
                </a:lnTo>
                <a:lnTo>
                  <a:pt x="0" y="209562"/>
                </a:lnTo>
                <a:lnTo>
                  <a:pt x="11569" y="209016"/>
                </a:lnTo>
                <a:lnTo>
                  <a:pt x="21678" y="208610"/>
                </a:lnTo>
                <a:lnTo>
                  <a:pt x="31407" y="208381"/>
                </a:lnTo>
                <a:lnTo>
                  <a:pt x="41859" y="208292"/>
                </a:lnTo>
                <a:lnTo>
                  <a:pt x="52362" y="208381"/>
                </a:lnTo>
                <a:lnTo>
                  <a:pt x="62191" y="208622"/>
                </a:lnTo>
                <a:lnTo>
                  <a:pt x="72390" y="209016"/>
                </a:lnTo>
                <a:lnTo>
                  <a:pt x="84035" y="209562"/>
                </a:lnTo>
                <a:lnTo>
                  <a:pt x="84035" y="200672"/>
                </a:lnTo>
                <a:lnTo>
                  <a:pt x="55638" y="174066"/>
                </a:lnTo>
                <a:lnTo>
                  <a:pt x="55638" y="45669"/>
                </a:lnTo>
                <a:lnTo>
                  <a:pt x="84035" y="19062"/>
                </a:lnTo>
                <a:lnTo>
                  <a:pt x="84035" y="10172"/>
                </a:lnTo>
                <a:close/>
              </a:path>
              <a:path w="950594" h="215264">
                <a:moveTo>
                  <a:pt x="254266" y="200660"/>
                </a:moveTo>
                <a:lnTo>
                  <a:pt x="242506" y="199796"/>
                </a:lnTo>
                <a:lnTo>
                  <a:pt x="232752" y="199224"/>
                </a:lnTo>
                <a:lnTo>
                  <a:pt x="231889" y="197497"/>
                </a:lnTo>
                <a:lnTo>
                  <a:pt x="231889" y="123659"/>
                </a:lnTo>
                <a:lnTo>
                  <a:pt x="228917" y="101663"/>
                </a:lnTo>
                <a:lnTo>
                  <a:pt x="223062" y="91427"/>
                </a:lnTo>
                <a:lnTo>
                  <a:pt x="219976" y="86055"/>
                </a:lnTo>
                <a:lnTo>
                  <a:pt x="205028" y="76746"/>
                </a:lnTo>
                <a:lnTo>
                  <a:pt x="183997" y="73647"/>
                </a:lnTo>
                <a:lnTo>
                  <a:pt x="173380" y="73647"/>
                </a:lnTo>
                <a:lnTo>
                  <a:pt x="167360" y="75666"/>
                </a:lnTo>
                <a:lnTo>
                  <a:pt x="161340" y="80848"/>
                </a:lnTo>
                <a:lnTo>
                  <a:pt x="139547" y="99847"/>
                </a:lnTo>
                <a:lnTo>
                  <a:pt x="139547" y="74790"/>
                </a:lnTo>
                <a:lnTo>
                  <a:pt x="136994" y="73647"/>
                </a:lnTo>
                <a:lnTo>
                  <a:pt x="125933" y="77787"/>
                </a:lnTo>
                <a:lnTo>
                  <a:pt x="114808" y="81153"/>
                </a:lnTo>
                <a:lnTo>
                  <a:pt x="103568" y="83718"/>
                </a:lnTo>
                <a:lnTo>
                  <a:pt x="92227" y="85432"/>
                </a:lnTo>
                <a:lnTo>
                  <a:pt x="92227" y="93484"/>
                </a:lnTo>
                <a:lnTo>
                  <a:pt x="114312" y="93484"/>
                </a:lnTo>
                <a:lnTo>
                  <a:pt x="115468" y="95491"/>
                </a:lnTo>
                <a:lnTo>
                  <a:pt x="115455" y="197205"/>
                </a:lnTo>
                <a:lnTo>
                  <a:pt x="114592" y="199224"/>
                </a:lnTo>
                <a:lnTo>
                  <a:pt x="114173" y="199224"/>
                </a:lnTo>
                <a:lnTo>
                  <a:pt x="91948" y="200660"/>
                </a:lnTo>
                <a:lnTo>
                  <a:pt x="91948" y="209550"/>
                </a:lnTo>
                <a:lnTo>
                  <a:pt x="113766" y="208597"/>
                </a:lnTo>
                <a:lnTo>
                  <a:pt x="121069" y="208356"/>
                </a:lnTo>
                <a:lnTo>
                  <a:pt x="133743" y="208356"/>
                </a:lnTo>
                <a:lnTo>
                  <a:pt x="140982" y="208597"/>
                </a:lnTo>
                <a:lnTo>
                  <a:pt x="162915" y="209550"/>
                </a:lnTo>
                <a:lnTo>
                  <a:pt x="162915" y="208356"/>
                </a:lnTo>
                <a:lnTo>
                  <a:pt x="162915" y="200660"/>
                </a:lnTo>
                <a:lnTo>
                  <a:pt x="140525" y="199224"/>
                </a:lnTo>
                <a:lnTo>
                  <a:pt x="140309" y="199224"/>
                </a:lnTo>
                <a:lnTo>
                  <a:pt x="139560" y="197497"/>
                </a:lnTo>
                <a:lnTo>
                  <a:pt x="139446" y="118389"/>
                </a:lnTo>
                <a:lnTo>
                  <a:pt x="175793" y="91427"/>
                </a:lnTo>
                <a:lnTo>
                  <a:pt x="188836" y="94030"/>
                </a:lnTo>
                <a:lnTo>
                  <a:pt x="198856" y="101396"/>
                </a:lnTo>
                <a:lnTo>
                  <a:pt x="205282" y="112915"/>
                </a:lnTo>
                <a:lnTo>
                  <a:pt x="207556" y="127939"/>
                </a:lnTo>
                <a:lnTo>
                  <a:pt x="207543" y="209550"/>
                </a:lnTo>
                <a:lnTo>
                  <a:pt x="224066" y="208356"/>
                </a:lnTo>
                <a:lnTo>
                  <a:pt x="235305" y="208356"/>
                </a:lnTo>
                <a:lnTo>
                  <a:pt x="254266" y="209550"/>
                </a:lnTo>
                <a:lnTo>
                  <a:pt x="254266" y="208356"/>
                </a:lnTo>
                <a:lnTo>
                  <a:pt x="254266" y="200660"/>
                </a:lnTo>
                <a:close/>
              </a:path>
              <a:path w="950594" h="215264">
                <a:moveTo>
                  <a:pt x="354380" y="3098"/>
                </a:moveTo>
                <a:lnTo>
                  <a:pt x="348361" y="850"/>
                </a:lnTo>
                <a:lnTo>
                  <a:pt x="344919" y="0"/>
                </a:lnTo>
                <a:lnTo>
                  <a:pt x="341185" y="0"/>
                </a:lnTo>
                <a:lnTo>
                  <a:pt x="299021" y="30949"/>
                </a:lnTo>
                <a:lnTo>
                  <a:pt x="286969" y="72161"/>
                </a:lnTo>
                <a:lnTo>
                  <a:pt x="286981" y="84175"/>
                </a:lnTo>
                <a:lnTo>
                  <a:pt x="267195" y="93040"/>
                </a:lnTo>
                <a:lnTo>
                  <a:pt x="267195" y="99339"/>
                </a:lnTo>
                <a:lnTo>
                  <a:pt x="286981" y="98196"/>
                </a:lnTo>
                <a:lnTo>
                  <a:pt x="286981" y="197218"/>
                </a:lnTo>
                <a:lnTo>
                  <a:pt x="286118" y="199212"/>
                </a:lnTo>
                <a:lnTo>
                  <a:pt x="276364" y="199783"/>
                </a:lnTo>
                <a:lnTo>
                  <a:pt x="263169" y="200647"/>
                </a:lnTo>
                <a:lnTo>
                  <a:pt x="263169" y="209537"/>
                </a:lnTo>
                <a:lnTo>
                  <a:pt x="279857" y="208813"/>
                </a:lnTo>
                <a:lnTo>
                  <a:pt x="289153" y="208432"/>
                </a:lnTo>
                <a:lnTo>
                  <a:pt x="294424" y="208292"/>
                </a:lnTo>
                <a:lnTo>
                  <a:pt x="299021" y="208267"/>
                </a:lnTo>
                <a:lnTo>
                  <a:pt x="303606" y="208292"/>
                </a:lnTo>
                <a:lnTo>
                  <a:pt x="308876" y="208432"/>
                </a:lnTo>
                <a:lnTo>
                  <a:pt x="318173" y="208813"/>
                </a:lnTo>
                <a:lnTo>
                  <a:pt x="334873" y="209537"/>
                </a:lnTo>
                <a:lnTo>
                  <a:pt x="334873" y="200647"/>
                </a:lnTo>
                <a:lnTo>
                  <a:pt x="321678" y="199783"/>
                </a:lnTo>
                <a:lnTo>
                  <a:pt x="311924" y="199212"/>
                </a:lnTo>
                <a:lnTo>
                  <a:pt x="311061" y="197205"/>
                </a:lnTo>
                <a:lnTo>
                  <a:pt x="311061" y="98259"/>
                </a:lnTo>
                <a:lnTo>
                  <a:pt x="346621" y="98259"/>
                </a:lnTo>
                <a:lnTo>
                  <a:pt x="348627" y="83108"/>
                </a:lnTo>
                <a:lnTo>
                  <a:pt x="311061" y="84251"/>
                </a:lnTo>
                <a:lnTo>
                  <a:pt x="311061" y="59944"/>
                </a:lnTo>
                <a:lnTo>
                  <a:pt x="311886" y="39687"/>
                </a:lnTo>
                <a:lnTo>
                  <a:pt x="314960" y="27165"/>
                </a:lnTo>
                <a:lnTo>
                  <a:pt x="321094" y="20815"/>
                </a:lnTo>
                <a:lnTo>
                  <a:pt x="331127" y="19037"/>
                </a:lnTo>
                <a:lnTo>
                  <a:pt x="338874" y="19037"/>
                </a:lnTo>
                <a:lnTo>
                  <a:pt x="344030" y="20891"/>
                </a:lnTo>
                <a:lnTo>
                  <a:pt x="350926" y="26416"/>
                </a:lnTo>
                <a:lnTo>
                  <a:pt x="354368" y="24726"/>
                </a:lnTo>
                <a:lnTo>
                  <a:pt x="354380" y="3098"/>
                </a:lnTo>
                <a:close/>
              </a:path>
              <a:path w="950594" h="215264">
                <a:moveTo>
                  <a:pt x="480326" y="128193"/>
                </a:moveTo>
                <a:lnTo>
                  <a:pt x="476504" y="105765"/>
                </a:lnTo>
                <a:lnTo>
                  <a:pt x="465696" y="88569"/>
                </a:lnTo>
                <a:lnTo>
                  <a:pt x="456501" y="82550"/>
                </a:lnTo>
                <a:lnTo>
                  <a:pt x="454787" y="81432"/>
                </a:lnTo>
                <a:lnTo>
                  <a:pt x="454787" y="131229"/>
                </a:lnTo>
                <a:lnTo>
                  <a:pt x="437845" y="131864"/>
                </a:lnTo>
                <a:lnTo>
                  <a:pt x="437007" y="131864"/>
                </a:lnTo>
                <a:lnTo>
                  <a:pt x="429945" y="132029"/>
                </a:lnTo>
                <a:lnTo>
                  <a:pt x="414058" y="132029"/>
                </a:lnTo>
                <a:lnTo>
                  <a:pt x="408876" y="131864"/>
                </a:lnTo>
                <a:lnTo>
                  <a:pt x="407212" y="131864"/>
                </a:lnTo>
                <a:lnTo>
                  <a:pt x="396849" y="131229"/>
                </a:lnTo>
                <a:lnTo>
                  <a:pt x="386524" y="130352"/>
                </a:lnTo>
                <a:lnTo>
                  <a:pt x="386575" y="128193"/>
                </a:lnTo>
                <a:lnTo>
                  <a:pt x="386651" y="125425"/>
                </a:lnTo>
                <a:lnTo>
                  <a:pt x="386753" y="121424"/>
                </a:lnTo>
                <a:lnTo>
                  <a:pt x="413537" y="83972"/>
                </a:lnTo>
                <a:lnTo>
                  <a:pt x="423519" y="82550"/>
                </a:lnTo>
                <a:lnTo>
                  <a:pt x="432981" y="82550"/>
                </a:lnTo>
                <a:lnTo>
                  <a:pt x="453872" y="118605"/>
                </a:lnTo>
                <a:lnTo>
                  <a:pt x="454723" y="130352"/>
                </a:lnTo>
                <a:lnTo>
                  <a:pt x="454787" y="131229"/>
                </a:lnTo>
                <a:lnTo>
                  <a:pt x="454787" y="81432"/>
                </a:lnTo>
                <a:lnTo>
                  <a:pt x="448868" y="77558"/>
                </a:lnTo>
                <a:lnTo>
                  <a:pt x="426986" y="73672"/>
                </a:lnTo>
                <a:lnTo>
                  <a:pt x="418731" y="74383"/>
                </a:lnTo>
                <a:lnTo>
                  <a:pt x="377202" y="95465"/>
                </a:lnTo>
                <a:lnTo>
                  <a:pt x="359308" y="145757"/>
                </a:lnTo>
                <a:lnTo>
                  <a:pt x="360095" y="158864"/>
                </a:lnTo>
                <a:lnTo>
                  <a:pt x="381317" y="200672"/>
                </a:lnTo>
                <a:lnTo>
                  <a:pt x="423545" y="214642"/>
                </a:lnTo>
                <a:lnTo>
                  <a:pt x="431520" y="214198"/>
                </a:lnTo>
                <a:lnTo>
                  <a:pt x="470293" y="199986"/>
                </a:lnTo>
                <a:lnTo>
                  <a:pt x="470674" y="199390"/>
                </a:lnTo>
                <a:lnTo>
                  <a:pt x="471436" y="198234"/>
                </a:lnTo>
                <a:lnTo>
                  <a:pt x="477164" y="188264"/>
                </a:lnTo>
                <a:lnTo>
                  <a:pt x="473443" y="185343"/>
                </a:lnTo>
                <a:lnTo>
                  <a:pt x="461606" y="192328"/>
                </a:lnTo>
                <a:lnTo>
                  <a:pt x="452539" y="196634"/>
                </a:lnTo>
                <a:lnTo>
                  <a:pt x="444601" y="198793"/>
                </a:lnTo>
                <a:lnTo>
                  <a:pt x="436156" y="199390"/>
                </a:lnTo>
                <a:lnTo>
                  <a:pt x="422821" y="197866"/>
                </a:lnTo>
                <a:lnTo>
                  <a:pt x="390512" y="169710"/>
                </a:lnTo>
                <a:lnTo>
                  <a:pt x="385965" y="142252"/>
                </a:lnTo>
                <a:lnTo>
                  <a:pt x="427837" y="142252"/>
                </a:lnTo>
                <a:lnTo>
                  <a:pt x="441502" y="142074"/>
                </a:lnTo>
                <a:lnTo>
                  <a:pt x="453783" y="141427"/>
                </a:lnTo>
                <a:lnTo>
                  <a:pt x="466064" y="140195"/>
                </a:lnTo>
                <a:lnTo>
                  <a:pt x="479755" y="138239"/>
                </a:lnTo>
                <a:lnTo>
                  <a:pt x="480047" y="134226"/>
                </a:lnTo>
                <a:lnTo>
                  <a:pt x="480275" y="132029"/>
                </a:lnTo>
                <a:lnTo>
                  <a:pt x="480326" y="128193"/>
                </a:lnTo>
                <a:close/>
              </a:path>
              <a:path w="950594" h="215264">
                <a:moveTo>
                  <a:pt x="597535" y="76835"/>
                </a:moveTo>
                <a:lnTo>
                  <a:pt x="594385" y="74815"/>
                </a:lnTo>
                <a:lnTo>
                  <a:pt x="589216" y="73660"/>
                </a:lnTo>
                <a:lnTo>
                  <a:pt x="584060" y="73660"/>
                </a:lnTo>
                <a:lnTo>
                  <a:pt x="544195" y="104457"/>
                </a:lnTo>
                <a:lnTo>
                  <a:pt x="544195" y="74815"/>
                </a:lnTo>
                <a:lnTo>
                  <a:pt x="541616" y="73660"/>
                </a:lnTo>
                <a:lnTo>
                  <a:pt x="530580" y="77812"/>
                </a:lnTo>
                <a:lnTo>
                  <a:pt x="519455" y="81178"/>
                </a:lnTo>
                <a:lnTo>
                  <a:pt x="508215" y="83743"/>
                </a:lnTo>
                <a:lnTo>
                  <a:pt x="496874" y="85458"/>
                </a:lnTo>
                <a:lnTo>
                  <a:pt x="496862" y="93497"/>
                </a:lnTo>
                <a:lnTo>
                  <a:pt x="518947" y="93497"/>
                </a:lnTo>
                <a:lnTo>
                  <a:pt x="520103" y="95504"/>
                </a:lnTo>
                <a:lnTo>
                  <a:pt x="520103" y="197205"/>
                </a:lnTo>
                <a:lnTo>
                  <a:pt x="519239" y="199212"/>
                </a:lnTo>
                <a:lnTo>
                  <a:pt x="509485" y="199796"/>
                </a:lnTo>
                <a:lnTo>
                  <a:pt x="496290" y="200660"/>
                </a:lnTo>
                <a:lnTo>
                  <a:pt x="496290" y="209550"/>
                </a:lnTo>
                <a:lnTo>
                  <a:pt x="518972" y="208597"/>
                </a:lnTo>
                <a:lnTo>
                  <a:pt x="525932" y="208368"/>
                </a:lnTo>
                <a:lnTo>
                  <a:pt x="531571" y="208280"/>
                </a:lnTo>
                <a:lnTo>
                  <a:pt x="535432" y="208305"/>
                </a:lnTo>
                <a:lnTo>
                  <a:pt x="540994" y="208445"/>
                </a:lnTo>
                <a:lnTo>
                  <a:pt x="552094" y="208826"/>
                </a:lnTo>
                <a:lnTo>
                  <a:pt x="572579" y="209550"/>
                </a:lnTo>
                <a:lnTo>
                  <a:pt x="572579" y="200660"/>
                </a:lnTo>
                <a:lnTo>
                  <a:pt x="557669" y="199796"/>
                </a:lnTo>
                <a:lnTo>
                  <a:pt x="544766" y="198932"/>
                </a:lnTo>
                <a:lnTo>
                  <a:pt x="544195" y="198069"/>
                </a:lnTo>
                <a:lnTo>
                  <a:pt x="544195" y="129501"/>
                </a:lnTo>
                <a:lnTo>
                  <a:pt x="546201" y="117259"/>
                </a:lnTo>
                <a:lnTo>
                  <a:pt x="551675" y="107175"/>
                </a:lnTo>
                <a:lnTo>
                  <a:pt x="559790" y="100330"/>
                </a:lnTo>
                <a:lnTo>
                  <a:pt x="569722" y="97802"/>
                </a:lnTo>
                <a:lnTo>
                  <a:pt x="578332" y="97802"/>
                </a:lnTo>
                <a:lnTo>
                  <a:pt x="584352" y="101930"/>
                </a:lnTo>
                <a:lnTo>
                  <a:pt x="588937" y="111340"/>
                </a:lnTo>
                <a:lnTo>
                  <a:pt x="594956" y="111340"/>
                </a:lnTo>
                <a:lnTo>
                  <a:pt x="597535" y="76835"/>
                </a:lnTo>
                <a:close/>
              </a:path>
              <a:path w="950594" h="215264">
                <a:moveTo>
                  <a:pt x="659790" y="19431"/>
                </a:moveTo>
                <a:lnTo>
                  <a:pt x="652043" y="11417"/>
                </a:lnTo>
                <a:lnTo>
                  <a:pt x="635419" y="11417"/>
                </a:lnTo>
                <a:lnTo>
                  <a:pt x="627964" y="18859"/>
                </a:lnTo>
                <a:lnTo>
                  <a:pt x="627964" y="35750"/>
                </a:lnTo>
                <a:lnTo>
                  <a:pt x="635419" y="43180"/>
                </a:lnTo>
                <a:lnTo>
                  <a:pt x="652056" y="43180"/>
                </a:lnTo>
                <a:lnTo>
                  <a:pt x="659765" y="35750"/>
                </a:lnTo>
                <a:lnTo>
                  <a:pt x="659790" y="19431"/>
                </a:lnTo>
                <a:close/>
              </a:path>
              <a:path w="950594" h="215264">
                <a:moveTo>
                  <a:pt x="681024" y="200672"/>
                </a:moveTo>
                <a:lnTo>
                  <a:pt x="658075" y="199237"/>
                </a:lnTo>
                <a:lnTo>
                  <a:pt x="657212" y="197218"/>
                </a:lnTo>
                <a:lnTo>
                  <a:pt x="657212" y="74828"/>
                </a:lnTo>
                <a:lnTo>
                  <a:pt x="654634" y="73660"/>
                </a:lnTo>
                <a:lnTo>
                  <a:pt x="643597" y="77812"/>
                </a:lnTo>
                <a:lnTo>
                  <a:pt x="632472" y="81178"/>
                </a:lnTo>
                <a:lnTo>
                  <a:pt x="621233" y="83743"/>
                </a:lnTo>
                <a:lnTo>
                  <a:pt x="609892" y="85458"/>
                </a:lnTo>
                <a:lnTo>
                  <a:pt x="609892" y="93510"/>
                </a:lnTo>
                <a:lnTo>
                  <a:pt x="631977" y="93510"/>
                </a:lnTo>
                <a:lnTo>
                  <a:pt x="633133" y="95516"/>
                </a:lnTo>
                <a:lnTo>
                  <a:pt x="633133" y="197218"/>
                </a:lnTo>
                <a:lnTo>
                  <a:pt x="632256" y="199237"/>
                </a:lnTo>
                <a:lnTo>
                  <a:pt x="632053" y="199237"/>
                </a:lnTo>
                <a:lnTo>
                  <a:pt x="609320" y="200672"/>
                </a:lnTo>
                <a:lnTo>
                  <a:pt x="609320" y="209562"/>
                </a:lnTo>
                <a:lnTo>
                  <a:pt x="635304" y="208457"/>
                </a:lnTo>
                <a:lnTo>
                  <a:pt x="640575" y="208318"/>
                </a:lnTo>
                <a:lnTo>
                  <a:pt x="649757" y="208318"/>
                </a:lnTo>
                <a:lnTo>
                  <a:pt x="655015" y="208457"/>
                </a:lnTo>
                <a:lnTo>
                  <a:pt x="681024" y="209562"/>
                </a:lnTo>
                <a:lnTo>
                  <a:pt x="681024" y="208318"/>
                </a:lnTo>
                <a:lnTo>
                  <a:pt x="681024" y="200672"/>
                </a:lnTo>
                <a:close/>
              </a:path>
              <a:path w="950594" h="215264">
                <a:moveTo>
                  <a:pt x="833259" y="140550"/>
                </a:moveTo>
                <a:lnTo>
                  <a:pt x="828243" y="113690"/>
                </a:lnTo>
                <a:lnTo>
                  <a:pt x="814285" y="92506"/>
                </a:lnTo>
                <a:lnTo>
                  <a:pt x="806577" y="87503"/>
                </a:lnTo>
                <a:lnTo>
                  <a:pt x="806577" y="151282"/>
                </a:lnTo>
                <a:lnTo>
                  <a:pt x="803922" y="173913"/>
                </a:lnTo>
                <a:lnTo>
                  <a:pt x="796353" y="191058"/>
                </a:lnTo>
                <a:lnTo>
                  <a:pt x="784428" y="201930"/>
                </a:lnTo>
                <a:lnTo>
                  <a:pt x="768718" y="205727"/>
                </a:lnTo>
                <a:lnTo>
                  <a:pt x="749503" y="200723"/>
                </a:lnTo>
                <a:lnTo>
                  <a:pt x="734656" y="186588"/>
                </a:lnTo>
                <a:lnTo>
                  <a:pt x="725068" y="164706"/>
                </a:lnTo>
                <a:lnTo>
                  <a:pt x="721677" y="136436"/>
                </a:lnTo>
                <a:lnTo>
                  <a:pt x="724166" y="113690"/>
                </a:lnTo>
                <a:lnTo>
                  <a:pt x="724217" y="113284"/>
                </a:lnTo>
                <a:lnTo>
                  <a:pt x="731710" y="96393"/>
                </a:lnTo>
                <a:lnTo>
                  <a:pt x="743927" y="86067"/>
                </a:lnTo>
                <a:lnTo>
                  <a:pt x="760679" y="82550"/>
                </a:lnTo>
                <a:lnTo>
                  <a:pt x="778992" y="87731"/>
                </a:lnTo>
                <a:lnTo>
                  <a:pt x="793521" y="102069"/>
                </a:lnTo>
                <a:lnTo>
                  <a:pt x="803109" y="123837"/>
                </a:lnTo>
                <a:lnTo>
                  <a:pt x="806577" y="151282"/>
                </a:lnTo>
                <a:lnTo>
                  <a:pt x="806577" y="87503"/>
                </a:lnTo>
                <a:lnTo>
                  <a:pt x="798982" y="82550"/>
                </a:lnTo>
                <a:lnTo>
                  <a:pt x="792962" y="78638"/>
                </a:lnTo>
                <a:lnTo>
                  <a:pt x="765924" y="73660"/>
                </a:lnTo>
                <a:lnTo>
                  <a:pt x="737120" y="78981"/>
                </a:lnTo>
                <a:lnTo>
                  <a:pt x="714730" y="93891"/>
                </a:lnTo>
                <a:lnTo>
                  <a:pt x="700189" y="116852"/>
                </a:lnTo>
                <a:lnTo>
                  <a:pt x="695020" y="146316"/>
                </a:lnTo>
                <a:lnTo>
                  <a:pt x="699541" y="173913"/>
                </a:lnTo>
                <a:lnTo>
                  <a:pt x="699579" y="174142"/>
                </a:lnTo>
                <a:lnTo>
                  <a:pt x="712406" y="195707"/>
                </a:lnTo>
                <a:lnTo>
                  <a:pt x="732155" y="209664"/>
                </a:lnTo>
                <a:lnTo>
                  <a:pt x="757542" y="214617"/>
                </a:lnTo>
                <a:lnTo>
                  <a:pt x="787996" y="209130"/>
                </a:lnTo>
                <a:lnTo>
                  <a:pt x="793305" y="205727"/>
                </a:lnTo>
                <a:lnTo>
                  <a:pt x="811961" y="193802"/>
                </a:lnTo>
                <a:lnTo>
                  <a:pt x="827633" y="170370"/>
                </a:lnTo>
                <a:lnTo>
                  <a:pt x="833259" y="140550"/>
                </a:lnTo>
                <a:close/>
              </a:path>
              <a:path w="950594" h="215264">
                <a:moveTo>
                  <a:pt x="950595" y="76835"/>
                </a:moveTo>
                <a:lnTo>
                  <a:pt x="947445" y="74815"/>
                </a:lnTo>
                <a:lnTo>
                  <a:pt x="942276" y="73660"/>
                </a:lnTo>
                <a:lnTo>
                  <a:pt x="937120" y="73660"/>
                </a:lnTo>
                <a:lnTo>
                  <a:pt x="897255" y="104457"/>
                </a:lnTo>
                <a:lnTo>
                  <a:pt x="897255" y="74815"/>
                </a:lnTo>
                <a:lnTo>
                  <a:pt x="894676" y="73660"/>
                </a:lnTo>
                <a:lnTo>
                  <a:pt x="883640" y="77812"/>
                </a:lnTo>
                <a:lnTo>
                  <a:pt x="872515" y="81178"/>
                </a:lnTo>
                <a:lnTo>
                  <a:pt x="861275" y="83743"/>
                </a:lnTo>
                <a:lnTo>
                  <a:pt x="849934" y="85458"/>
                </a:lnTo>
                <a:lnTo>
                  <a:pt x="849922" y="93497"/>
                </a:lnTo>
                <a:lnTo>
                  <a:pt x="872007" y="93497"/>
                </a:lnTo>
                <a:lnTo>
                  <a:pt x="873163" y="95504"/>
                </a:lnTo>
                <a:lnTo>
                  <a:pt x="873163" y="197205"/>
                </a:lnTo>
                <a:lnTo>
                  <a:pt x="872299" y="199212"/>
                </a:lnTo>
                <a:lnTo>
                  <a:pt x="862545" y="199796"/>
                </a:lnTo>
                <a:lnTo>
                  <a:pt x="849350" y="200660"/>
                </a:lnTo>
                <a:lnTo>
                  <a:pt x="849350" y="209550"/>
                </a:lnTo>
                <a:lnTo>
                  <a:pt x="872032" y="208597"/>
                </a:lnTo>
                <a:lnTo>
                  <a:pt x="878992" y="208368"/>
                </a:lnTo>
                <a:lnTo>
                  <a:pt x="884631" y="208280"/>
                </a:lnTo>
                <a:lnTo>
                  <a:pt x="888492" y="208305"/>
                </a:lnTo>
                <a:lnTo>
                  <a:pt x="894054" y="208445"/>
                </a:lnTo>
                <a:lnTo>
                  <a:pt x="905154" y="208826"/>
                </a:lnTo>
                <a:lnTo>
                  <a:pt x="925639" y="209550"/>
                </a:lnTo>
                <a:lnTo>
                  <a:pt x="925639" y="200660"/>
                </a:lnTo>
                <a:lnTo>
                  <a:pt x="910729" y="199796"/>
                </a:lnTo>
                <a:lnTo>
                  <a:pt x="897826" y="198932"/>
                </a:lnTo>
                <a:lnTo>
                  <a:pt x="897255" y="198069"/>
                </a:lnTo>
                <a:lnTo>
                  <a:pt x="897255" y="129501"/>
                </a:lnTo>
                <a:lnTo>
                  <a:pt x="899261" y="117259"/>
                </a:lnTo>
                <a:lnTo>
                  <a:pt x="904735" y="107175"/>
                </a:lnTo>
                <a:lnTo>
                  <a:pt x="912850" y="100330"/>
                </a:lnTo>
                <a:lnTo>
                  <a:pt x="922782" y="97802"/>
                </a:lnTo>
                <a:lnTo>
                  <a:pt x="931392" y="97802"/>
                </a:lnTo>
                <a:lnTo>
                  <a:pt x="937412" y="101930"/>
                </a:lnTo>
                <a:lnTo>
                  <a:pt x="941997" y="111340"/>
                </a:lnTo>
                <a:lnTo>
                  <a:pt x="948016" y="111340"/>
                </a:lnTo>
                <a:lnTo>
                  <a:pt x="950595" y="7683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21572" y="3980167"/>
            <a:ext cx="312356" cy="14097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4569" y="4294466"/>
            <a:ext cx="98666" cy="98666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584921" y="4234230"/>
            <a:ext cx="639445" cy="289560"/>
          </a:xfrm>
          <a:custGeom>
            <a:avLst/>
            <a:gdLst/>
            <a:ahLst/>
            <a:cxnLst/>
            <a:rect l="l" t="t" r="r" b="b"/>
            <a:pathLst>
              <a:path w="639444" h="289560">
                <a:moveTo>
                  <a:pt x="225996" y="10109"/>
                </a:moveTo>
                <a:lnTo>
                  <a:pt x="212661" y="10617"/>
                </a:lnTo>
                <a:lnTo>
                  <a:pt x="202641" y="10871"/>
                </a:lnTo>
                <a:lnTo>
                  <a:pt x="193763" y="10960"/>
                </a:lnTo>
                <a:lnTo>
                  <a:pt x="183832" y="10972"/>
                </a:lnTo>
                <a:lnTo>
                  <a:pt x="174142" y="10922"/>
                </a:lnTo>
                <a:lnTo>
                  <a:pt x="165252" y="10756"/>
                </a:lnTo>
                <a:lnTo>
                  <a:pt x="141960" y="10109"/>
                </a:lnTo>
                <a:lnTo>
                  <a:pt x="141960" y="18999"/>
                </a:lnTo>
                <a:lnTo>
                  <a:pt x="170357" y="45389"/>
                </a:lnTo>
                <a:lnTo>
                  <a:pt x="170357" y="95897"/>
                </a:lnTo>
                <a:lnTo>
                  <a:pt x="158318" y="96469"/>
                </a:lnTo>
                <a:lnTo>
                  <a:pt x="67678" y="96469"/>
                </a:lnTo>
                <a:lnTo>
                  <a:pt x="61366" y="96189"/>
                </a:lnTo>
                <a:lnTo>
                  <a:pt x="55638" y="95897"/>
                </a:lnTo>
                <a:lnTo>
                  <a:pt x="55638" y="45389"/>
                </a:lnTo>
                <a:lnTo>
                  <a:pt x="84035" y="18999"/>
                </a:lnTo>
                <a:lnTo>
                  <a:pt x="84035" y="10109"/>
                </a:lnTo>
                <a:lnTo>
                  <a:pt x="70713" y="10617"/>
                </a:lnTo>
                <a:lnTo>
                  <a:pt x="60693" y="10871"/>
                </a:lnTo>
                <a:lnTo>
                  <a:pt x="51803" y="10960"/>
                </a:lnTo>
                <a:lnTo>
                  <a:pt x="41859" y="10972"/>
                </a:lnTo>
                <a:lnTo>
                  <a:pt x="32181" y="10922"/>
                </a:lnTo>
                <a:lnTo>
                  <a:pt x="23291" y="10756"/>
                </a:lnTo>
                <a:lnTo>
                  <a:pt x="0" y="10109"/>
                </a:lnTo>
                <a:lnTo>
                  <a:pt x="0" y="18999"/>
                </a:lnTo>
                <a:lnTo>
                  <a:pt x="28397" y="45605"/>
                </a:lnTo>
                <a:lnTo>
                  <a:pt x="28397" y="174002"/>
                </a:lnTo>
                <a:lnTo>
                  <a:pt x="0" y="200609"/>
                </a:lnTo>
                <a:lnTo>
                  <a:pt x="0" y="209499"/>
                </a:lnTo>
                <a:lnTo>
                  <a:pt x="11569" y="208953"/>
                </a:lnTo>
                <a:lnTo>
                  <a:pt x="21678" y="208546"/>
                </a:lnTo>
                <a:lnTo>
                  <a:pt x="31407" y="208318"/>
                </a:lnTo>
                <a:lnTo>
                  <a:pt x="41859" y="208229"/>
                </a:lnTo>
                <a:lnTo>
                  <a:pt x="52362" y="208318"/>
                </a:lnTo>
                <a:lnTo>
                  <a:pt x="62191" y="208559"/>
                </a:lnTo>
                <a:lnTo>
                  <a:pt x="72390" y="208953"/>
                </a:lnTo>
                <a:lnTo>
                  <a:pt x="84035" y="209499"/>
                </a:lnTo>
                <a:lnTo>
                  <a:pt x="84035" y="200609"/>
                </a:lnTo>
                <a:lnTo>
                  <a:pt x="55638" y="173863"/>
                </a:lnTo>
                <a:lnTo>
                  <a:pt x="55638" y="109753"/>
                </a:lnTo>
                <a:lnTo>
                  <a:pt x="63385" y="109169"/>
                </a:lnTo>
                <a:lnTo>
                  <a:pt x="162610" y="109169"/>
                </a:lnTo>
                <a:lnTo>
                  <a:pt x="170357" y="109753"/>
                </a:lnTo>
                <a:lnTo>
                  <a:pt x="170357" y="173875"/>
                </a:lnTo>
                <a:lnTo>
                  <a:pt x="141960" y="200609"/>
                </a:lnTo>
                <a:lnTo>
                  <a:pt x="141960" y="209499"/>
                </a:lnTo>
                <a:lnTo>
                  <a:pt x="153543" y="208953"/>
                </a:lnTo>
                <a:lnTo>
                  <a:pt x="163639" y="208546"/>
                </a:lnTo>
                <a:lnTo>
                  <a:pt x="173367" y="208318"/>
                </a:lnTo>
                <a:lnTo>
                  <a:pt x="183832" y="208229"/>
                </a:lnTo>
                <a:lnTo>
                  <a:pt x="194322" y="208318"/>
                </a:lnTo>
                <a:lnTo>
                  <a:pt x="204152" y="208559"/>
                </a:lnTo>
                <a:lnTo>
                  <a:pt x="214363" y="208953"/>
                </a:lnTo>
                <a:lnTo>
                  <a:pt x="225996" y="209499"/>
                </a:lnTo>
                <a:lnTo>
                  <a:pt x="225996" y="200609"/>
                </a:lnTo>
                <a:lnTo>
                  <a:pt x="197599" y="174002"/>
                </a:lnTo>
                <a:lnTo>
                  <a:pt x="197599" y="45605"/>
                </a:lnTo>
                <a:lnTo>
                  <a:pt x="225996" y="18999"/>
                </a:lnTo>
                <a:lnTo>
                  <a:pt x="225996" y="10109"/>
                </a:lnTo>
                <a:close/>
              </a:path>
              <a:path w="639444" h="289560">
                <a:moveTo>
                  <a:pt x="288950" y="19380"/>
                </a:moveTo>
                <a:lnTo>
                  <a:pt x="281203" y="11366"/>
                </a:lnTo>
                <a:lnTo>
                  <a:pt x="264579" y="11366"/>
                </a:lnTo>
                <a:lnTo>
                  <a:pt x="257124" y="18808"/>
                </a:lnTo>
                <a:lnTo>
                  <a:pt x="257124" y="35699"/>
                </a:lnTo>
                <a:lnTo>
                  <a:pt x="264579" y="43129"/>
                </a:lnTo>
                <a:lnTo>
                  <a:pt x="281216" y="43129"/>
                </a:lnTo>
                <a:lnTo>
                  <a:pt x="288925" y="35699"/>
                </a:lnTo>
                <a:lnTo>
                  <a:pt x="288950" y="19380"/>
                </a:lnTo>
                <a:close/>
              </a:path>
              <a:path w="639444" h="289560">
                <a:moveTo>
                  <a:pt x="310184" y="200621"/>
                </a:moveTo>
                <a:lnTo>
                  <a:pt x="287235" y="199186"/>
                </a:lnTo>
                <a:lnTo>
                  <a:pt x="286372" y="197167"/>
                </a:lnTo>
                <a:lnTo>
                  <a:pt x="286372" y="74777"/>
                </a:lnTo>
                <a:lnTo>
                  <a:pt x="283794" y="73609"/>
                </a:lnTo>
                <a:lnTo>
                  <a:pt x="272757" y="77762"/>
                </a:lnTo>
                <a:lnTo>
                  <a:pt x="261632" y="81127"/>
                </a:lnTo>
                <a:lnTo>
                  <a:pt x="250393" y="83693"/>
                </a:lnTo>
                <a:lnTo>
                  <a:pt x="239052" y="85407"/>
                </a:lnTo>
                <a:lnTo>
                  <a:pt x="239052" y="93459"/>
                </a:lnTo>
                <a:lnTo>
                  <a:pt x="261137" y="93459"/>
                </a:lnTo>
                <a:lnTo>
                  <a:pt x="262293" y="95465"/>
                </a:lnTo>
                <a:lnTo>
                  <a:pt x="262293" y="197167"/>
                </a:lnTo>
                <a:lnTo>
                  <a:pt x="261416" y="199186"/>
                </a:lnTo>
                <a:lnTo>
                  <a:pt x="261213" y="199186"/>
                </a:lnTo>
                <a:lnTo>
                  <a:pt x="238480" y="200621"/>
                </a:lnTo>
                <a:lnTo>
                  <a:pt x="238480" y="209511"/>
                </a:lnTo>
                <a:lnTo>
                  <a:pt x="264464" y="208407"/>
                </a:lnTo>
                <a:lnTo>
                  <a:pt x="269735" y="208267"/>
                </a:lnTo>
                <a:lnTo>
                  <a:pt x="278917" y="208267"/>
                </a:lnTo>
                <a:lnTo>
                  <a:pt x="284175" y="208407"/>
                </a:lnTo>
                <a:lnTo>
                  <a:pt x="310184" y="209511"/>
                </a:lnTo>
                <a:lnTo>
                  <a:pt x="310184" y="208267"/>
                </a:lnTo>
                <a:lnTo>
                  <a:pt x="310184" y="200621"/>
                </a:lnTo>
                <a:close/>
              </a:path>
              <a:path w="639444" h="289560">
                <a:moveTo>
                  <a:pt x="471017" y="87960"/>
                </a:moveTo>
                <a:lnTo>
                  <a:pt x="470242" y="85661"/>
                </a:lnTo>
                <a:lnTo>
                  <a:pt x="469874" y="84518"/>
                </a:lnTo>
                <a:lnTo>
                  <a:pt x="429145" y="85661"/>
                </a:lnTo>
                <a:lnTo>
                  <a:pt x="426402" y="83769"/>
                </a:lnTo>
                <a:lnTo>
                  <a:pt x="421170" y="80162"/>
                </a:lnTo>
                <a:lnTo>
                  <a:pt x="416534" y="78066"/>
                </a:lnTo>
                <a:lnTo>
                  <a:pt x="416534" y="123710"/>
                </a:lnTo>
                <a:lnTo>
                  <a:pt x="414375" y="136359"/>
                </a:lnTo>
                <a:lnTo>
                  <a:pt x="408317" y="146202"/>
                </a:lnTo>
                <a:lnTo>
                  <a:pt x="398983" y="152603"/>
                </a:lnTo>
                <a:lnTo>
                  <a:pt x="386994" y="154876"/>
                </a:lnTo>
                <a:lnTo>
                  <a:pt x="373862" y="152234"/>
                </a:lnTo>
                <a:lnTo>
                  <a:pt x="363728" y="144792"/>
                </a:lnTo>
                <a:lnTo>
                  <a:pt x="357187" y="133248"/>
                </a:lnTo>
                <a:lnTo>
                  <a:pt x="354876" y="118325"/>
                </a:lnTo>
                <a:lnTo>
                  <a:pt x="356819" y="103733"/>
                </a:lnTo>
                <a:lnTo>
                  <a:pt x="362470" y="92875"/>
                </a:lnTo>
                <a:lnTo>
                  <a:pt x="371563" y="86106"/>
                </a:lnTo>
                <a:lnTo>
                  <a:pt x="383832" y="83781"/>
                </a:lnTo>
                <a:lnTo>
                  <a:pt x="397167" y="86626"/>
                </a:lnTo>
                <a:lnTo>
                  <a:pt x="407492" y="94716"/>
                </a:lnTo>
                <a:lnTo>
                  <a:pt x="414159" y="107315"/>
                </a:lnTo>
                <a:lnTo>
                  <a:pt x="416534" y="123710"/>
                </a:lnTo>
                <a:lnTo>
                  <a:pt x="416534" y="78066"/>
                </a:lnTo>
                <a:lnTo>
                  <a:pt x="413092" y="76492"/>
                </a:lnTo>
                <a:lnTo>
                  <a:pt x="413232" y="76492"/>
                </a:lnTo>
                <a:lnTo>
                  <a:pt x="404317" y="74345"/>
                </a:lnTo>
                <a:lnTo>
                  <a:pt x="404964" y="74345"/>
                </a:lnTo>
                <a:lnTo>
                  <a:pt x="394157" y="73609"/>
                </a:lnTo>
                <a:lnTo>
                  <a:pt x="384390" y="74345"/>
                </a:lnTo>
                <a:lnTo>
                  <a:pt x="344563" y="92303"/>
                </a:lnTo>
                <a:lnTo>
                  <a:pt x="330860" y="125907"/>
                </a:lnTo>
                <a:lnTo>
                  <a:pt x="333159" y="139903"/>
                </a:lnTo>
                <a:lnTo>
                  <a:pt x="339890" y="151282"/>
                </a:lnTo>
                <a:lnTo>
                  <a:pt x="340017" y="151485"/>
                </a:lnTo>
                <a:lnTo>
                  <a:pt x="350850" y="159537"/>
                </a:lnTo>
                <a:lnTo>
                  <a:pt x="365188" y="163474"/>
                </a:lnTo>
                <a:lnTo>
                  <a:pt x="342531" y="180987"/>
                </a:lnTo>
                <a:lnTo>
                  <a:pt x="339661" y="185293"/>
                </a:lnTo>
                <a:lnTo>
                  <a:pt x="338226" y="189026"/>
                </a:lnTo>
                <a:lnTo>
                  <a:pt x="338226" y="201371"/>
                </a:lnTo>
                <a:lnTo>
                  <a:pt x="343395" y="205968"/>
                </a:lnTo>
                <a:lnTo>
                  <a:pt x="357162" y="209981"/>
                </a:lnTo>
                <a:lnTo>
                  <a:pt x="332206" y="223469"/>
                </a:lnTo>
                <a:lnTo>
                  <a:pt x="328193" y="225767"/>
                </a:lnTo>
                <a:lnTo>
                  <a:pt x="324180" y="236385"/>
                </a:lnTo>
                <a:lnTo>
                  <a:pt x="324180" y="245287"/>
                </a:lnTo>
                <a:lnTo>
                  <a:pt x="328726" y="263220"/>
                </a:lnTo>
                <a:lnTo>
                  <a:pt x="341490" y="277190"/>
                </a:lnTo>
                <a:lnTo>
                  <a:pt x="361073" y="286270"/>
                </a:lnTo>
                <a:lnTo>
                  <a:pt x="386130" y="289496"/>
                </a:lnTo>
                <a:lnTo>
                  <a:pt x="416496" y="284670"/>
                </a:lnTo>
                <a:lnTo>
                  <a:pt x="424014" y="280606"/>
                </a:lnTo>
                <a:lnTo>
                  <a:pt x="441083" y="271411"/>
                </a:lnTo>
                <a:lnTo>
                  <a:pt x="457542" y="251548"/>
                </a:lnTo>
                <a:lnTo>
                  <a:pt x="463562" y="226910"/>
                </a:lnTo>
                <a:lnTo>
                  <a:pt x="461238" y="213512"/>
                </a:lnTo>
                <a:lnTo>
                  <a:pt x="461213" y="213385"/>
                </a:lnTo>
                <a:lnTo>
                  <a:pt x="461086" y="212661"/>
                </a:lnTo>
                <a:lnTo>
                  <a:pt x="460794" y="212178"/>
                </a:lnTo>
                <a:lnTo>
                  <a:pt x="454164" y="201536"/>
                </a:lnTo>
                <a:lnTo>
                  <a:pt x="443471" y="194310"/>
                </a:lnTo>
                <a:lnTo>
                  <a:pt x="440918" y="193840"/>
                </a:lnTo>
                <a:lnTo>
                  <a:pt x="440918" y="237401"/>
                </a:lnTo>
                <a:lnTo>
                  <a:pt x="436880" y="254609"/>
                </a:lnTo>
                <a:lnTo>
                  <a:pt x="425729" y="268300"/>
                </a:lnTo>
                <a:lnTo>
                  <a:pt x="408914" y="277342"/>
                </a:lnTo>
                <a:lnTo>
                  <a:pt x="387858" y="280606"/>
                </a:lnTo>
                <a:lnTo>
                  <a:pt x="370649" y="277977"/>
                </a:lnTo>
                <a:lnTo>
                  <a:pt x="357251" y="270598"/>
                </a:lnTo>
                <a:lnTo>
                  <a:pt x="348564" y="259219"/>
                </a:lnTo>
                <a:lnTo>
                  <a:pt x="345478" y="244602"/>
                </a:lnTo>
                <a:lnTo>
                  <a:pt x="346824" y="235191"/>
                </a:lnTo>
                <a:lnTo>
                  <a:pt x="374865" y="212661"/>
                </a:lnTo>
                <a:lnTo>
                  <a:pt x="374535" y="212661"/>
                </a:lnTo>
                <a:lnTo>
                  <a:pt x="384238" y="212178"/>
                </a:lnTo>
                <a:lnTo>
                  <a:pt x="399021" y="212178"/>
                </a:lnTo>
                <a:lnTo>
                  <a:pt x="417664" y="213385"/>
                </a:lnTo>
                <a:lnTo>
                  <a:pt x="431203" y="217716"/>
                </a:lnTo>
                <a:lnTo>
                  <a:pt x="438645" y="225552"/>
                </a:lnTo>
                <a:lnTo>
                  <a:pt x="440918" y="237401"/>
                </a:lnTo>
                <a:lnTo>
                  <a:pt x="440918" y="193840"/>
                </a:lnTo>
                <a:lnTo>
                  <a:pt x="429717" y="191719"/>
                </a:lnTo>
                <a:lnTo>
                  <a:pt x="368922" y="191719"/>
                </a:lnTo>
                <a:lnTo>
                  <a:pt x="362038" y="188341"/>
                </a:lnTo>
                <a:lnTo>
                  <a:pt x="362038" y="177050"/>
                </a:lnTo>
                <a:lnTo>
                  <a:pt x="364337" y="173951"/>
                </a:lnTo>
                <a:lnTo>
                  <a:pt x="371792" y="167741"/>
                </a:lnTo>
                <a:lnTo>
                  <a:pt x="373519" y="166331"/>
                </a:lnTo>
                <a:lnTo>
                  <a:pt x="375234" y="164630"/>
                </a:lnTo>
                <a:lnTo>
                  <a:pt x="378104" y="164833"/>
                </a:lnTo>
                <a:lnTo>
                  <a:pt x="379818" y="165036"/>
                </a:lnTo>
                <a:lnTo>
                  <a:pt x="382117" y="165036"/>
                </a:lnTo>
                <a:lnTo>
                  <a:pt x="386130" y="164630"/>
                </a:lnTo>
                <a:lnTo>
                  <a:pt x="391795" y="164058"/>
                </a:lnTo>
                <a:lnTo>
                  <a:pt x="401967" y="161277"/>
                </a:lnTo>
                <a:lnTo>
                  <a:pt x="412038" y="156946"/>
                </a:lnTo>
                <a:lnTo>
                  <a:pt x="415455" y="154876"/>
                </a:lnTo>
                <a:lnTo>
                  <a:pt x="421411" y="151282"/>
                </a:lnTo>
                <a:lnTo>
                  <a:pt x="429856" y="143789"/>
                </a:lnTo>
                <a:lnTo>
                  <a:pt x="435851" y="135382"/>
                </a:lnTo>
                <a:lnTo>
                  <a:pt x="439432" y="125907"/>
                </a:lnTo>
                <a:lnTo>
                  <a:pt x="440626" y="115176"/>
                </a:lnTo>
                <a:lnTo>
                  <a:pt x="440626" y="109448"/>
                </a:lnTo>
                <a:lnTo>
                  <a:pt x="439762" y="105714"/>
                </a:lnTo>
                <a:lnTo>
                  <a:pt x="437476" y="99707"/>
                </a:lnTo>
                <a:lnTo>
                  <a:pt x="463854" y="99707"/>
                </a:lnTo>
                <a:lnTo>
                  <a:pt x="471017" y="87960"/>
                </a:lnTo>
                <a:close/>
              </a:path>
              <a:path w="639444" h="289560">
                <a:moveTo>
                  <a:pt x="639064" y="200621"/>
                </a:moveTo>
                <a:lnTo>
                  <a:pt x="627303" y="199758"/>
                </a:lnTo>
                <a:lnTo>
                  <a:pt x="617550" y="199186"/>
                </a:lnTo>
                <a:lnTo>
                  <a:pt x="616686" y="197459"/>
                </a:lnTo>
                <a:lnTo>
                  <a:pt x="616686" y="123621"/>
                </a:lnTo>
                <a:lnTo>
                  <a:pt x="613714" y="101625"/>
                </a:lnTo>
                <a:lnTo>
                  <a:pt x="607860" y="91401"/>
                </a:lnTo>
                <a:lnTo>
                  <a:pt x="604774" y="86017"/>
                </a:lnTo>
                <a:lnTo>
                  <a:pt x="589826" y="76708"/>
                </a:lnTo>
                <a:lnTo>
                  <a:pt x="568794" y="73609"/>
                </a:lnTo>
                <a:lnTo>
                  <a:pt x="558177" y="73609"/>
                </a:lnTo>
                <a:lnTo>
                  <a:pt x="552157" y="75628"/>
                </a:lnTo>
                <a:lnTo>
                  <a:pt x="546138" y="80810"/>
                </a:lnTo>
                <a:lnTo>
                  <a:pt x="524344" y="99809"/>
                </a:lnTo>
                <a:lnTo>
                  <a:pt x="524344" y="2286"/>
                </a:lnTo>
                <a:lnTo>
                  <a:pt x="521766" y="0"/>
                </a:lnTo>
                <a:lnTo>
                  <a:pt x="512635" y="3251"/>
                </a:lnTo>
                <a:lnTo>
                  <a:pt x="503148" y="5880"/>
                </a:lnTo>
                <a:lnTo>
                  <a:pt x="491794" y="8229"/>
                </a:lnTo>
                <a:lnTo>
                  <a:pt x="477024" y="10642"/>
                </a:lnTo>
                <a:lnTo>
                  <a:pt x="477024" y="18681"/>
                </a:lnTo>
                <a:lnTo>
                  <a:pt x="498246" y="18681"/>
                </a:lnTo>
                <a:lnTo>
                  <a:pt x="500253" y="21844"/>
                </a:lnTo>
                <a:lnTo>
                  <a:pt x="500126" y="197459"/>
                </a:lnTo>
                <a:lnTo>
                  <a:pt x="499389" y="199186"/>
                </a:lnTo>
                <a:lnTo>
                  <a:pt x="476732" y="200621"/>
                </a:lnTo>
                <a:lnTo>
                  <a:pt x="476732" y="209511"/>
                </a:lnTo>
                <a:lnTo>
                  <a:pt x="498551" y="208572"/>
                </a:lnTo>
                <a:lnTo>
                  <a:pt x="505853" y="208330"/>
                </a:lnTo>
                <a:lnTo>
                  <a:pt x="518528" y="208330"/>
                </a:lnTo>
                <a:lnTo>
                  <a:pt x="525767" y="208572"/>
                </a:lnTo>
                <a:lnTo>
                  <a:pt x="547700" y="209511"/>
                </a:lnTo>
                <a:lnTo>
                  <a:pt x="547700" y="208330"/>
                </a:lnTo>
                <a:lnTo>
                  <a:pt x="547700" y="200621"/>
                </a:lnTo>
                <a:lnTo>
                  <a:pt x="525094" y="199186"/>
                </a:lnTo>
                <a:lnTo>
                  <a:pt x="524344" y="197459"/>
                </a:lnTo>
                <a:lnTo>
                  <a:pt x="524230" y="118364"/>
                </a:lnTo>
                <a:lnTo>
                  <a:pt x="560578" y="91401"/>
                </a:lnTo>
                <a:lnTo>
                  <a:pt x="573620" y="94005"/>
                </a:lnTo>
                <a:lnTo>
                  <a:pt x="583641" y="101371"/>
                </a:lnTo>
                <a:lnTo>
                  <a:pt x="590067" y="112890"/>
                </a:lnTo>
                <a:lnTo>
                  <a:pt x="592340" y="127914"/>
                </a:lnTo>
                <a:lnTo>
                  <a:pt x="592340" y="209511"/>
                </a:lnTo>
                <a:lnTo>
                  <a:pt x="608685" y="208330"/>
                </a:lnTo>
                <a:lnTo>
                  <a:pt x="620306" y="208330"/>
                </a:lnTo>
                <a:lnTo>
                  <a:pt x="639064" y="209511"/>
                </a:lnTo>
                <a:lnTo>
                  <a:pt x="639064" y="208330"/>
                </a:lnTo>
                <a:lnTo>
                  <a:pt x="639064" y="200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0414" y="4245597"/>
            <a:ext cx="1066800" cy="203835"/>
          </a:xfrm>
          <a:custGeom>
            <a:avLst/>
            <a:gdLst/>
            <a:ahLst/>
            <a:cxnLst/>
            <a:rect l="l" t="t" r="r" b="b"/>
            <a:pathLst>
              <a:path w="1066800" h="203835">
                <a:moveTo>
                  <a:pt x="152869" y="65214"/>
                </a:moveTo>
                <a:lnTo>
                  <a:pt x="134658" y="65874"/>
                </a:lnTo>
                <a:lnTo>
                  <a:pt x="129628" y="66040"/>
                </a:lnTo>
                <a:lnTo>
                  <a:pt x="125907" y="66090"/>
                </a:lnTo>
                <a:lnTo>
                  <a:pt x="122174" y="66040"/>
                </a:lnTo>
                <a:lnTo>
                  <a:pt x="117157" y="65874"/>
                </a:lnTo>
                <a:lnTo>
                  <a:pt x="98945" y="65214"/>
                </a:lnTo>
                <a:lnTo>
                  <a:pt x="98945" y="73291"/>
                </a:lnTo>
                <a:lnTo>
                  <a:pt x="110705" y="73863"/>
                </a:lnTo>
                <a:lnTo>
                  <a:pt x="115290" y="74155"/>
                </a:lnTo>
                <a:lnTo>
                  <a:pt x="117589" y="76746"/>
                </a:lnTo>
                <a:lnTo>
                  <a:pt x="117589" y="85953"/>
                </a:lnTo>
                <a:lnTo>
                  <a:pt x="115582" y="93726"/>
                </a:lnTo>
                <a:lnTo>
                  <a:pt x="112141" y="102362"/>
                </a:lnTo>
                <a:lnTo>
                  <a:pt x="100101" y="132880"/>
                </a:lnTo>
                <a:lnTo>
                  <a:pt x="97396" y="139344"/>
                </a:lnTo>
                <a:lnTo>
                  <a:pt x="94005" y="147205"/>
                </a:lnTo>
                <a:lnTo>
                  <a:pt x="89204" y="157988"/>
                </a:lnTo>
                <a:lnTo>
                  <a:pt x="82321" y="173189"/>
                </a:lnTo>
                <a:lnTo>
                  <a:pt x="48196" y="90258"/>
                </a:lnTo>
                <a:lnTo>
                  <a:pt x="46469" y="86233"/>
                </a:lnTo>
                <a:lnTo>
                  <a:pt x="45605" y="82486"/>
                </a:lnTo>
                <a:lnTo>
                  <a:pt x="45605" y="76149"/>
                </a:lnTo>
                <a:lnTo>
                  <a:pt x="48196" y="74142"/>
                </a:lnTo>
                <a:lnTo>
                  <a:pt x="52781" y="73850"/>
                </a:lnTo>
                <a:lnTo>
                  <a:pt x="66827" y="73279"/>
                </a:lnTo>
                <a:lnTo>
                  <a:pt x="66827" y="65201"/>
                </a:lnTo>
                <a:lnTo>
                  <a:pt x="41554" y="65976"/>
                </a:lnTo>
                <a:lnTo>
                  <a:pt x="36855" y="66065"/>
                </a:lnTo>
                <a:lnTo>
                  <a:pt x="33261" y="66078"/>
                </a:lnTo>
                <a:lnTo>
                  <a:pt x="27749" y="66027"/>
                </a:lnTo>
                <a:lnTo>
                  <a:pt x="19862" y="65862"/>
                </a:lnTo>
                <a:lnTo>
                  <a:pt x="10363" y="65595"/>
                </a:lnTo>
                <a:lnTo>
                  <a:pt x="0" y="65201"/>
                </a:lnTo>
                <a:lnTo>
                  <a:pt x="0" y="73279"/>
                </a:lnTo>
                <a:lnTo>
                  <a:pt x="67970" y="199390"/>
                </a:lnTo>
                <a:lnTo>
                  <a:pt x="82308" y="199390"/>
                </a:lnTo>
                <a:lnTo>
                  <a:pt x="84035" y="194487"/>
                </a:lnTo>
                <a:lnTo>
                  <a:pt x="86893" y="187007"/>
                </a:lnTo>
                <a:lnTo>
                  <a:pt x="86893" y="186436"/>
                </a:lnTo>
                <a:lnTo>
                  <a:pt x="90043" y="177800"/>
                </a:lnTo>
                <a:lnTo>
                  <a:pt x="93776" y="168008"/>
                </a:lnTo>
                <a:lnTo>
                  <a:pt x="94068" y="168008"/>
                </a:lnTo>
                <a:lnTo>
                  <a:pt x="127914" y="93141"/>
                </a:lnTo>
                <a:lnTo>
                  <a:pt x="134213" y="79603"/>
                </a:lnTo>
                <a:lnTo>
                  <a:pt x="138239" y="74422"/>
                </a:lnTo>
                <a:lnTo>
                  <a:pt x="143967" y="73850"/>
                </a:lnTo>
                <a:lnTo>
                  <a:pt x="152869" y="73291"/>
                </a:lnTo>
                <a:lnTo>
                  <a:pt x="152869" y="65214"/>
                </a:lnTo>
                <a:close/>
              </a:path>
              <a:path w="1066800" h="203835">
                <a:moveTo>
                  <a:pt x="294665" y="189242"/>
                </a:moveTo>
                <a:lnTo>
                  <a:pt x="276593" y="188379"/>
                </a:lnTo>
                <a:lnTo>
                  <a:pt x="275450" y="186080"/>
                </a:lnTo>
                <a:lnTo>
                  <a:pt x="275450" y="173342"/>
                </a:lnTo>
                <a:lnTo>
                  <a:pt x="275450" y="123431"/>
                </a:lnTo>
                <a:lnTo>
                  <a:pt x="275450" y="119532"/>
                </a:lnTo>
                <a:lnTo>
                  <a:pt x="273062" y="93027"/>
                </a:lnTo>
                <a:lnTo>
                  <a:pt x="273037" y="92798"/>
                </a:lnTo>
                <a:lnTo>
                  <a:pt x="266306" y="77495"/>
                </a:lnTo>
                <a:lnTo>
                  <a:pt x="265264" y="75107"/>
                </a:lnTo>
                <a:lnTo>
                  <a:pt x="251244" y="65290"/>
                </a:lnTo>
                <a:lnTo>
                  <a:pt x="230136" y="62242"/>
                </a:lnTo>
                <a:lnTo>
                  <a:pt x="221043" y="62852"/>
                </a:lnTo>
                <a:lnTo>
                  <a:pt x="212242" y="64655"/>
                </a:lnTo>
                <a:lnTo>
                  <a:pt x="203720" y="67703"/>
                </a:lnTo>
                <a:lnTo>
                  <a:pt x="195440" y="72021"/>
                </a:lnTo>
                <a:lnTo>
                  <a:pt x="180238" y="81229"/>
                </a:lnTo>
                <a:lnTo>
                  <a:pt x="180238" y="99923"/>
                </a:lnTo>
                <a:lnTo>
                  <a:pt x="187693" y="101942"/>
                </a:lnTo>
                <a:lnTo>
                  <a:pt x="191414" y="93027"/>
                </a:lnTo>
                <a:lnTo>
                  <a:pt x="195541" y="84912"/>
                </a:lnTo>
                <a:lnTo>
                  <a:pt x="199758" y="80200"/>
                </a:lnTo>
                <a:lnTo>
                  <a:pt x="205320" y="78028"/>
                </a:lnTo>
                <a:lnTo>
                  <a:pt x="213499" y="77495"/>
                </a:lnTo>
                <a:lnTo>
                  <a:pt x="230847" y="79578"/>
                </a:lnTo>
                <a:lnTo>
                  <a:pt x="242785" y="86106"/>
                </a:lnTo>
                <a:lnTo>
                  <a:pt x="249834" y="97548"/>
                </a:lnTo>
                <a:lnTo>
                  <a:pt x="252501" y="114350"/>
                </a:lnTo>
                <a:lnTo>
                  <a:pt x="252501" y="123431"/>
                </a:lnTo>
                <a:lnTo>
                  <a:pt x="252501" y="161429"/>
                </a:lnTo>
                <a:lnTo>
                  <a:pt x="214934" y="184162"/>
                </a:lnTo>
                <a:lnTo>
                  <a:pt x="206717" y="182308"/>
                </a:lnTo>
                <a:lnTo>
                  <a:pt x="199872" y="177304"/>
                </a:lnTo>
                <a:lnTo>
                  <a:pt x="195160" y="169964"/>
                </a:lnTo>
                <a:lnTo>
                  <a:pt x="193471" y="161429"/>
                </a:lnTo>
                <a:lnTo>
                  <a:pt x="193421" y="161137"/>
                </a:lnTo>
                <a:lnTo>
                  <a:pt x="194449" y="153327"/>
                </a:lnTo>
                <a:lnTo>
                  <a:pt x="224637" y="128765"/>
                </a:lnTo>
                <a:lnTo>
                  <a:pt x="252501" y="123431"/>
                </a:lnTo>
                <a:lnTo>
                  <a:pt x="252501" y="114350"/>
                </a:lnTo>
                <a:lnTo>
                  <a:pt x="198996" y="126199"/>
                </a:lnTo>
                <a:lnTo>
                  <a:pt x="168744" y="165290"/>
                </a:lnTo>
                <a:lnTo>
                  <a:pt x="171196" y="180301"/>
                </a:lnTo>
                <a:lnTo>
                  <a:pt x="178308" y="191414"/>
                </a:lnTo>
                <a:lnTo>
                  <a:pt x="189750" y="198361"/>
                </a:lnTo>
                <a:lnTo>
                  <a:pt x="189979" y="198361"/>
                </a:lnTo>
                <a:lnTo>
                  <a:pt x="204876" y="200685"/>
                </a:lnTo>
                <a:lnTo>
                  <a:pt x="210045" y="200685"/>
                </a:lnTo>
                <a:lnTo>
                  <a:pt x="214922" y="199809"/>
                </a:lnTo>
                <a:lnTo>
                  <a:pt x="216928" y="198361"/>
                </a:lnTo>
                <a:lnTo>
                  <a:pt x="237109" y="184162"/>
                </a:lnTo>
                <a:lnTo>
                  <a:pt x="252501" y="173342"/>
                </a:lnTo>
                <a:lnTo>
                  <a:pt x="251129" y="196862"/>
                </a:lnTo>
                <a:lnTo>
                  <a:pt x="251066" y="198132"/>
                </a:lnTo>
                <a:lnTo>
                  <a:pt x="269709" y="196862"/>
                </a:lnTo>
                <a:lnTo>
                  <a:pt x="274878" y="196862"/>
                </a:lnTo>
                <a:lnTo>
                  <a:pt x="294665" y="198132"/>
                </a:lnTo>
                <a:lnTo>
                  <a:pt x="294665" y="196862"/>
                </a:lnTo>
                <a:lnTo>
                  <a:pt x="294665" y="189242"/>
                </a:lnTo>
                <a:close/>
              </a:path>
              <a:path w="1066800" h="203835">
                <a:moveTo>
                  <a:pt x="410349" y="65417"/>
                </a:moveTo>
                <a:lnTo>
                  <a:pt x="407200" y="63398"/>
                </a:lnTo>
                <a:lnTo>
                  <a:pt x="402043" y="62242"/>
                </a:lnTo>
                <a:lnTo>
                  <a:pt x="396887" y="62242"/>
                </a:lnTo>
                <a:lnTo>
                  <a:pt x="357009" y="93040"/>
                </a:lnTo>
                <a:lnTo>
                  <a:pt x="357009" y="63398"/>
                </a:lnTo>
                <a:lnTo>
                  <a:pt x="354444" y="62242"/>
                </a:lnTo>
                <a:lnTo>
                  <a:pt x="343408" y="66395"/>
                </a:lnTo>
                <a:lnTo>
                  <a:pt x="332282" y="69761"/>
                </a:lnTo>
                <a:lnTo>
                  <a:pt x="321043" y="72326"/>
                </a:lnTo>
                <a:lnTo>
                  <a:pt x="309702" y="74041"/>
                </a:lnTo>
                <a:lnTo>
                  <a:pt x="309676" y="82080"/>
                </a:lnTo>
                <a:lnTo>
                  <a:pt x="331774" y="82080"/>
                </a:lnTo>
                <a:lnTo>
                  <a:pt x="332930" y="84086"/>
                </a:lnTo>
                <a:lnTo>
                  <a:pt x="332930" y="185788"/>
                </a:lnTo>
                <a:lnTo>
                  <a:pt x="332066" y="187794"/>
                </a:lnTo>
                <a:lnTo>
                  <a:pt x="322313" y="188379"/>
                </a:lnTo>
                <a:lnTo>
                  <a:pt x="309118" y="189242"/>
                </a:lnTo>
                <a:lnTo>
                  <a:pt x="309118" y="198132"/>
                </a:lnTo>
                <a:lnTo>
                  <a:pt x="331800" y="197180"/>
                </a:lnTo>
                <a:lnTo>
                  <a:pt x="338759" y="196951"/>
                </a:lnTo>
                <a:lnTo>
                  <a:pt x="344398" y="196862"/>
                </a:lnTo>
                <a:lnTo>
                  <a:pt x="348259" y="196888"/>
                </a:lnTo>
                <a:lnTo>
                  <a:pt x="353822" y="197027"/>
                </a:lnTo>
                <a:lnTo>
                  <a:pt x="364921" y="197408"/>
                </a:lnTo>
                <a:lnTo>
                  <a:pt x="385406" y="198132"/>
                </a:lnTo>
                <a:lnTo>
                  <a:pt x="385406" y="189242"/>
                </a:lnTo>
                <a:lnTo>
                  <a:pt x="370497" y="188379"/>
                </a:lnTo>
                <a:lnTo>
                  <a:pt x="357593" y="187515"/>
                </a:lnTo>
                <a:lnTo>
                  <a:pt x="357009" y="186651"/>
                </a:lnTo>
                <a:lnTo>
                  <a:pt x="357009" y="118084"/>
                </a:lnTo>
                <a:lnTo>
                  <a:pt x="359029" y="105841"/>
                </a:lnTo>
                <a:lnTo>
                  <a:pt x="364502" y="95758"/>
                </a:lnTo>
                <a:lnTo>
                  <a:pt x="372618" y="88912"/>
                </a:lnTo>
                <a:lnTo>
                  <a:pt x="382549" y="86385"/>
                </a:lnTo>
                <a:lnTo>
                  <a:pt x="391160" y="86385"/>
                </a:lnTo>
                <a:lnTo>
                  <a:pt x="397179" y="90512"/>
                </a:lnTo>
                <a:lnTo>
                  <a:pt x="401751" y="99923"/>
                </a:lnTo>
                <a:lnTo>
                  <a:pt x="407784" y="99923"/>
                </a:lnTo>
                <a:lnTo>
                  <a:pt x="410349" y="65417"/>
                </a:lnTo>
                <a:close/>
              </a:path>
              <a:path w="1066800" h="203835">
                <a:moveTo>
                  <a:pt x="472617" y="8013"/>
                </a:moveTo>
                <a:lnTo>
                  <a:pt x="464870" y="0"/>
                </a:lnTo>
                <a:lnTo>
                  <a:pt x="448246" y="0"/>
                </a:lnTo>
                <a:lnTo>
                  <a:pt x="440791" y="7442"/>
                </a:lnTo>
                <a:lnTo>
                  <a:pt x="440791" y="24333"/>
                </a:lnTo>
                <a:lnTo>
                  <a:pt x="448246" y="31762"/>
                </a:lnTo>
                <a:lnTo>
                  <a:pt x="464883" y="31762"/>
                </a:lnTo>
                <a:lnTo>
                  <a:pt x="472592" y="24333"/>
                </a:lnTo>
                <a:lnTo>
                  <a:pt x="472617" y="8013"/>
                </a:lnTo>
                <a:close/>
              </a:path>
              <a:path w="1066800" h="203835">
                <a:moveTo>
                  <a:pt x="493852" y="189255"/>
                </a:moveTo>
                <a:lnTo>
                  <a:pt x="470903" y="187820"/>
                </a:lnTo>
                <a:lnTo>
                  <a:pt x="470039" y="185801"/>
                </a:lnTo>
                <a:lnTo>
                  <a:pt x="470039" y="63411"/>
                </a:lnTo>
                <a:lnTo>
                  <a:pt x="467461" y="62242"/>
                </a:lnTo>
                <a:lnTo>
                  <a:pt x="456425" y="66395"/>
                </a:lnTo>
                <a:lnTo>
                  <a:pt x="445300" y="69761"/>
                </a:lnTo>
                <a:lnTo>
                  <a:pt x="434060" y="72326"/>
                </a:lnTo>
                <a:lnTo>
                  <a:pt x="422719" y="74041"/>
                </a:lnTo>
                <a:lnTo>
                  <a:pt x="422719" y="82092"/>
                </a:lnTo>
                <a:lnTo>
                  <a:pt x="444804" y="82092"/>
                </a:lnTo>
                <a:lnTo>
                  <a:pt x="445960" y="84099"/>
                </a:lnTo>
                <a:lnTo>
                  <a:pt x="445960" y="185801"/>
                </a:lnTo>
                <a:lnTo>
                  <a:pt x="445084" y="187820"/>
                </a:lnTo>
                <a:lnTo>
                  <a:pt x="444881" y="187820"/>
                </a:lnTo>
                <a:lnTo>
                  <a:pt x="422148" y="189255"/>
                </a:lnTo>
                <a:lnTo>
                  <a:pt x="422148" y="198145"/>
                </a:lnTo>
                <a:lnTo>
                  <a:pt x="448132" y="197040"/>
                </a:lnTo>
                <a:lnTo>
                  <a:pt x="453402" y="196900"/>
                </a:lnTo>
                <a:lnTo>
                  <a:pt x="462584" y="196900"/>
                </a:lnTo>
                <a:lnTo>
                  <a:pt x="467842" y="197040"/>
                </a:lnTo>
                <a:lnTo>
                  <a:pt x="493852" y="198145"/>
                </a:lnTo>
                <a:lnTo>
                  <a:pt x="493852" y="196900"/>
                </a:lnTo>
                <a:lnTo>
                  <a:pt x="493852" y="189255"/>
                </a:lnTo>
                <a:close/>
              </a:path>
              <a:path w="1066800" h="203835">
                <a:moveTo>
                  <a:pt x="635025" y="189242"/>
                </a:moveTo>
                <a:lnTo>
                  <a:pt x="616953" y="188379"/>
                </a:lnTo>
                <a:lnTo>
                  <a:pt x="615810" y="186080"/>
                </a:lnTo>
                <a:lnTo>
                  <a:pt x="615810" y="173342"/>
                </a:lnTo>
                <a:lnTo>
                  <a:pt x="615810" y="123431"/>
                </a:lnTo>
                <a:lnTo>
                  <a:pt x="615810" y="119532"/>
                </a:lnTo>
                <a:lnTo>
                  <a:pt x="613422" y="93027"/>
                </a:lnTo>
                <a:lnTo>
                  <a:pt x="613397" y="92798"/>
                </a:lnTo>
                <a:lnTo>
                  <a:pt x="606666" y="77495"/>
                </a:lnTo>
                <a:lnTo>
                  <a:pt x="605624" y="75107"/>
                </a:lnTo>
                <a:lnTo>
                  <a:pt x="591604" y="65290"/>
                </a:lnTo>
                <a:lnTo>
                  <a:pt x="570496" y="62242"/>
                </a:lnTo>
                <a:lnTo>
                  <a:pt x="561403" y="62852"/>
                </a:lnTo>
                <a:lnTo>
                  <a:pt x="552602" y="64655"/>
                </a:lnTo>
                <a:lnTo>
                  <a:pt x="544080" y="67703"/>
                </a:lnTo>
                <a:lnTo>
                  <a:pt x="535800" y="72021"/>
                </a:lnTo>
                <a:lnTo>
                  <a:pt x="520598" y="81229"/>
                </a:lnTo>
                <a:lnTo>
                  <a:pt x="520598" y="99923"/>
                </a:lnTo>
                <a:lnTo>
                  <a:pt x="528053" y="101942"/>
                </a:lnTo>
                <a:lnTo>
                  <a:pt x="531774" y="93027"/>
                </a:lnTo>
                <a:lnTo>
                  <a:pt x="535901" y="84912"/>
                </a:lnTo>
                <a:lnTo>
                  <a:pt x="540118" y="80200"/>
                </a:lnTo>
                <a:lnTo>
                  <a:pt x="545680" y="78028"/>
                </a:lnTo>
                <a:lnTo>
                  <a:pt x="553859" y="77495"/>
                </a:lnTo>
                <a:lnTo>
                  <a:pt x="571207" y="79578"/>
                </a:lnTo>
                <a:lnTo>
                  <a:pt x="583145" y="86106"/>
                </a:lnTo>
                <a:lnTo>
                  <a:pt x="590194" y="97548"/>
                </a:lnTo>
                <a:lnTo>
                  <a:pt x="592861" y="114350"/>
                </a:lnTo>
                <a:lnTo>
                  <a:pt x="592861" y="123431"/>
                </a:lnTo>
                <a:lnTo>
                  <a:pt x="592861" y="161429"/>
                </a:lnTo>
                <a:lnTo>
                  <a:pt x="555294" y="184162"/>
                </a:lnTo>
                <a:lnTo>
                  <a:pt x="547077" y="182308"/>
                </a:lnTo>
                <a:lnTo>
                  <a:pt x="540232" y="177304"/>
                </a:lnTo>
                <a:lnTo>
                  <a:pt x="535520" y="169964"/>
                </a:lnTo>
                <a:lnTo>
                  <a:pt x="533831" y="161429"/>
                </a:lnTo>
                <a:lnTo>
                  <a:pt x="533781" y="161137"/>
                </a:lnTo>
                <a:lnTo>
                  <a:pt x="534809" y="153327"/>
                </a:lnTo>
                <a:lnTo>
                  <a:pt x="564997" y="128765"/>
                </a:lnTo>
                <a:lnTo>
                  <a:pt x="592861" y="123431"/>
                </a:lnTo>
                <a:lnTo>
                  <a:pt x="592861" y="114350"/>
                </a:lnTo>
                <a:lnTo>
                  <a:pt x="539356" y="126199"/>
                </a:lnTo>
                <a:lnTo>
                  <a:pt x="509104" y="165290"/>
                </a:lnTo>
                <a:lnTo>
                  <a:pt x="511556" y="180301"/>
                </a:lnTo>
                <a:lnTo>
                  <a:pt x="518668" y="191414"/>
                </a:lnTo>
                <a:lnTo>
                  <a:pt x="530110" y="198361"/>
                </a:lnTo>
                <a:lnTo>
                  <a:pt x="530339" y="198361"/>
                </a:lnTo>
                <a:lnTo>
                  <a:pt x="545236" y="200685"/>
                </a:lnTo>
                <a:lnTo>
                  <a:pt x="550405" y="200685"/>
                </a:lnTo>
                <a:lnTo>
                  <a:pt x="555282" y="199809"/>
                </a:lnTo>
                <a:lnTo>
                  <a:pt x="557288" y="198361"/>
                </a:lnTo>
                <a:lnTo>
                  <a:pt x="577469" y="184162"/>
                </a:lnTo>
                <a:lnTo>
                  <a:pt x="592861" y="173342"/>
                </a:lnTo>
                <a:lnTo>
                  <a:pt x="591489" y="196862"/>
                </a:lnTo>
                <a:lnTo>
                  <a:pt x="591426" y="198132"/>
                </a:lnTo>
                <a:lnTo>
                  <a:pt x="610069" y="196862"/>
                </a:lnTo>
                <a:lnTo>
                  <a:pt x="615238" y="196862"/>
                </a:lnTo>
                <a:lnTo>
                  <a:pt x="635025" y="198132"/>
                </a:lnTo>
                <a:lnTo>
                  <a:pt x="635025" y="196862"/>
                </a:lnTo>
                <a:lnTo>
                  <a:pt x="635025" y="189242"/>
                </a:lnTo>
                <a:close/>
              </a:path>
              <a:path w="1066800" h="203835">
                <a:moveTo>
                  <a:pt x="807504" y="189242"/>
                </a:moveTo>
                <a:lnTo>
                  <a:pt x="795743" y="188379"/>
                </a:lnTo>
                <a:lnTo>
                  <a:pt x="785990" y="187807"/>
                </a:lnTo>
                <a:lnTo>
                  <a:pt x="785126" y="186080"/>
                </a:lnTo>
                <a:lnTo>
                  <a:pt x="785126" y="112242"/>
                </a:lnTo>
                <a:lnTo>
                  <a:pt x="782154" y="90246"/>
                </a:lnTo>
                <a:lnTo>
                  <a:pt x="776300" y="80010"/>
                </a:lnTo>
                <a:lnTo>
                  <a:pt x="773214" y="74637"/>
                </a:lnTo>
                <a:lnTo>
                  <a:pt x="758266" y="65328"/>
                </a:lnTo>
                <a:lnTo>
                  <a:pt x="737235" y="62230"/>
                </a:lnTo>
                <a:lnTo>
                  <a:pt x="726617" y="62230"/>
                </a:lnTo>
                <a:lnTo>
                  <a:pt x="720598" y="64249"/>
                </a:lnTo>
                <a:lnTo>
                  <a:pt x="714578" y="69430"/>
                </a:lnTo>
                <a:lnTo>
                  <a:pt x="692785" y="88430"/>
                </a:lnTo>
                <a:lnTo>
                  <a:pt x="692785" y="63373"/>
                </a:lnTo>
                <a:lnTo>
                  <a:pt x="690232" y="62230"/>
                </a:lnTo>
                <a:lnTo>
                  <a:pt x="679170" y="66370"/>
                </a:lnTo>
                <a:lnTo>
                  <a:pt x="668045" y="69735"/>
                </a:lnTo>
                <a:lnTo>
                  <a:pt x="656805" y="72301"/>
                </a:lnTo>
                <a:lnTo>
                  <a:pt x="645464" y="74015"/>
                </a:lnTo>
                <a:lnTo>
                  <a:pt x="645464" y="82067"/>
                </a:lnTo>
                <a:lnTo>
                  <a:pt x="667550" y="82067"/>
                </a:lnTo>
                <a:lnTo>
                  <a:pt x="668705" y="84074"/>
                </a:lnTo>
                <a:lnTo>
                  <a:pt x="668693" y="185788"/>
                </a:lnTo>
                <a:lnTo>
                  <a:pt x="667829" y="187807"/>
                </a:lnTo>
                <a:lnTo>
                  <a:pt x="667410" y="187807"/>
                </a:lnTo>
                <a:lnTo>
                  <a:pt x="645185" y="189242"/>
                </a:lnTo>
                <a:lnTo>
                  <a:pt x="645185" y="198132"/>
                </a:lnTo>
                <a:lnTo>
                  <a:pt x="667004" y="197180"/>
                </a:lnTo>
                <a:lnTo>
                  <a:pt x="674306" y="196938"/>
                </a:lnTo>
                <a:lnTo>
                  <a:pt x="686981" y="196938"/>
                </a:lnTo>
                <a:lnTo>
                  <a:pt x="694220" y="197180"/>
                </a:lnTo>
                <a:lnTo>
                  <a:pt x="716153" y="198132"/>
                </a:lnTo>
                <a:lnTo>
                  <a:pt x="716153" y="196938"/>
                </a:lnTo>
                <a:lnTo>
                  <a:pt x="716153" y="189242"/>
                </a:lnTo>
                <a:lnTo>
                  <a:pt x="693762" y="187807"/>
                </a:lnTo>
                <a:lnTo>
                  <a:pt x="693547" y="187807"/>
                </a:lnTo>
                <a:lnTo>
                  <a:pt x="692797" y="186080"/>
                </a:lnTo>
                <a:lnTo>
                  <a:pt x="692683" y="106972"/>
                </a:lnTo>
                <a:lnTo>
                  <a:pt x="729030" y="80010"/>
                </a:lnTo>
                <a:lnTo>
                  <a:pt x="742073" y="82613"/>
                </a:lnTo>
                <a:lnTo>
                  <a:pt x="752094" y="89979"/>
                </a:lnTo>
                <a:lnTo>
                  <a:pt x="758520" y="101498"/>
                </a:lnTo>
                <a:lnTo>
                  <a:pt x="760793" y="116522"/>
                </a:lnTo>
                <a:lnTo>
                  <a:pt x="760780" y="198132"/>
                </a:lnTo>
                <a:lnTo>
                  <a:pt x="777303" y="196938"/>
                </a:lnTo>
                <a:lnTo>
                  <a:pt x="788543" y="196938"/>
                </a:lnTo>
                <a:lnTo>
                  <a:pt x="807504" y="198132"/>
                </a:lnTo>
                <a:lnTo>
                  <a:pt x="807504" y="196938"/>
                </a:lnTo>
                <a:lnTo>
                  <a:pt x="807504" y="189242"/>
                </a:lnTo>
                <a:close/>
              </a:path>
              <a:path w="1066800" h="203835">
                <a:moveTo>
                  <a:pt x="928268" y="72313"/>
                </a:moveTo>
                <a:lnTo>
                  <a:pt x="919873" y="67843"/>
                </a:lnTo>
                <a:lnTo>
                  <a:pt x="911733" y="64693"/>
                </a:lnTo>
                <a:lnTo>
                  <a:pt x="903528" y="62852"/>
                </a:lnTo>
                <a:lnTo>
                  <a:pt x="894994" y="62242"/>
                </a:lnTo>
                <a:lnTo>
                  <a:pt x="884250" y="63284"/>
                </a:lnTo>
                <a:lnTo>
                  <a:pt x="847953" y="78701"/>
                </a:lnTo>
                <a:lnTo>
                  <a:pt x="819238" y="118910"/>
                </a:lnTo>
                <a:lnTo>
                  <a:pt x="817270" y="136918"/>
                </a:lnTo>
                <a:lnTo>
                  <a:pt x="822121" y="163703"/>
                </a:lnTo>
                <a:lnTo>
                  <a:pt x="835685" y="184658"/>
                </a:lnTo>
                <a:lnTo>
                  <a:pt x="856462" y="198335"/>
                </a:lnTo>
                <a:lnTo>
                  <a:pt x="882942" y="203212"/>
                </a:lnTo>
                <a:lnTo>
                  <a:pt x="894969" y="202272"/>
                </a:lnTo>
                <a:lnTo>
                  <a:pt x="917651" y="183222"/>
                </a:lnTo>
                <a:lnTo>
                  <a:pt x="910209" y="185902"/>
                </a:lnTo>
                <a:lnTo>
                  <a:pt x="902830" y="187464"/>
                </a:lnTo>
                <a:lnTo>
                  <a:pt x="895273" y="187972"/>
                </a:lnTo>
                <a:lnTo>
                  <a:pt x="873594" y="183527"/>
                </a:lnTo>
                <a:lnTo>
                  <a:pt x="856945" y="170903"/>
                </a:lnTo>
                <a:lnTo>
                  <a:pt x="846264" y="151180"/>
                </a:lnTo>
                <a:lnTo>
                  <a:pt x="842492" y="125437"/>
                </a:lnTo>
                <a:lnTo>
                  <a:pt x="845146" y="105003"/>
                </a:lnTo>
                <a:lnTo>
                  <a:pt x="852893" y="89966"/>
                </a:lnTo>
                <a:lnTo>
                  <a:pt x="865492" y="80670"/>
                </a:lnTo>
                <a:lnTo>
                  <a:pt x="882662" y="77495"/>
                </a:lnTo>
                <a:lnTo>
                  <a:pt x="892175" y="78498"/>
                </a:lnTo>
                <a:lnTo>
                  <a:pt x="901217" y="81241"/>
                </a:lnTo>
                <a:lnTo>
                  <a:pt x="908862" y="85318"/>
                </a:lnTo>
                <a:lnTo>
                  <a:pt x="914196" y="90309"/>
                </a:lnTo>
                <a:lnTo>
                  <a:pt x="916216" y="107670"/>
                </a:lnTo>
                <a:lnTo>
                  <a:pt x="924255" y="107670"/>
                </a:lnTo>
                <a:lnTo>
                  <a:pt x="924509" y="98031"/>
                </a:lnTo>
                <a:lnTo>
                  <a:pt x="925283" y="88925"/>
                </a:lnTo>
                <a:lnTo>
                  <a:pt x="926541" y="80352"/>
                </a:lnTo>
                <a:lnTo>
                  <a:pt x="928268" y="72313"/>
                </a:lnTo>
                <a:close/>
              </a:path>
              <a:path w="1066800" h="203835">
                <a:moveTo>
                  <a:pt x="1066584" y="116776"/>
                </a:moveTo>
                <a:lnTo>
                  <a:pt x="1062761" y="94348"/>
                </a:lnTo>
                <a:lnTo>
                  <a:pt x="1051953" y="77152"/>
                </a:lnTo>
                <a:lnTo>
                  <a:pt x="1042758" y="71132"/>
                </a:lnTo>
                <a:lnTo>
                  <a:pt x="1041044" y="70015"/>
                </a:lnTo>
                <a:lnTo>
                  <a:pt x="1041044" y="119811"/>
                </a:lnTo>
                <a:lnTo>
                  <a:pt x="1024102" y="120446"/>
                </a:lnTo>
                <a:lnTo>
                  <a:pt x="1023264" y="120446"/>
                </a:lnTo>
                <a:lnTo>
                  <a:pt x="1016203" y="120611"/>
                </a:lnTo>
                <a:lnTo>
                  <a:pt x="1000315" y="120611"/>
                </a:lnTo>
                <a:lnTo>
                  <a:pt x="995133" y="120446"/>
                </a:lnTo>
                <a:lnTo>
                  <a:pt x="993470" y="120446"/>
                </a:lnTo>
                <a:lnTo>
                  <a:pt x="983107" y="119811"/>
                </a:lnTo>
                <a:lnTo>
                  <a:pt x="972781" y="118935"/>
                </a:lnTo>
                <a:lnTo>
                  <a:pt x="972832" y="116776"/>
                </a:lnTo>
                <a:lnTo>
                  <a:pt x="972908" y="114007"/>
                </a:lnTo>
                <a:lnTo>
                  <a:pt x="973010" y="110007"/>
                </a:lnTo>
                <a:lnTo>
                  <a:pt x="999794" y="72555"/>
                </a:lnTo>
                <a:lnTo>
                  <a:pt x="1009777" y="71132"/>
                </a:lnTo>
                <a:lnTo>
                  <a:pt x="1019238" y="71132"/>
                </a:lnTo>
                <a:lnTo>
                  <a:pt x="1040130" y="107188"/>
                </a:lnTo>
                <a:lnTo>
                  <a:pt x="1040980" y="118935"/>
                </a:lnTo>
                <a:lnTo>
                  <a:pt x="1041044" y="119811"/>
                </a:lnTo>
                <a:lnTo>
                  <a:pt x="1041044" y="70015"/>
                </a:lnTo>
                <a:lnTo>
                  <a:pt x="1035126" y="66141"/>
                </a:lnTo>
                <a:lnTo>
                  <a:pt x="1013244" y="62255"/>
                </a:lnTo>
                <a:lnTo>
                  <a:pt x="1004989" y="62966"/>
                </a:lnTo>
                <a:lnTo>
                  <a:pt x="963460" y="84048"/>
                </a:lnTo>
                <a:lnTo>
                  <a:pt x="945565" y="134340"/>
                </a:lnTo>
                <a:lnTo>
                  <a:pt x="946353" y="147447"/>
                </a:lnTo>
                <a:lnTo>
                  <a:pt x="967574" y="189255"/>
                </a:lnTo>
                <a:lnTo>
                  <a:pt x="1009802" y="203225"/>
                </a:lnTo>
                <a:lnTo>
                  <a:pt x="1017778" y="202780"/>
                </a:lnTo>
                <a:lnTo>
                  <a:pt x="1056551" y="188569"/>
                </a:lnTo>
                <a:lnTo>
                  <a:pt x="1056932" y="187972"/>
                </a:lnTo>
                <a:lnTo>
                  <a:pt x="1057694" y="186817"/>
                </a:lnTo>
                <a:lnTo>
                  <a:pt x="1063421" y="176847"/>
                </a:lnTo>
                <a:lnTo>
                  <a:pt x="1059700" y="173926"/>
                </a:lnTo>
                <a:lnTo>
                  <a:pt x="1047864" y="180911"/>
                </a:lnTo>
                <a:lnTo>
                  <a:pt x="1038796" y="185216"/>
                </a:lnTo>
                <a:lnTo>
                  <a:pt x="1030859" y="187375"/>
                </a:lnTo>
                <a:lnTo>
                  <a:pt x="1022413" y="187972"/>
                </a:lnTo>
                <a:lnTo>
                  <a:pt x="1009078" y="186448"/>
                </a:lnTo>
                <a:lnTo>
                  <a:pt x="976769" y="158292"/>
                </a:lnTo>
                <a:lnTo>
                  <a:pt x="972223" y="130835"/>
                </a:lnTo>
                <a:lnTo>
                  <a:pt x="1014095" y="130835"/>
                </a:lnTo>
                <a:lnTo>
                  <a:pt x="1027760" y="130657"/>
                </a:lnTo>
                <a:lnTo>
                  <a:pt x="1040041" y="130009"/>
                </a:lnTo>
                <a:lnTo>
                  <a:pt x="1052322" y="128778"/>
                </a:lnTo>
                <a:lnTo>
                  <a:pt x="1066012" y="126822"/>
                </a:lnTo>
                <a:lnTo>
                  <a:pt x="1066304" y="122809"/>
                </a:lnTo>
                <a:lnTo>
                  <a:pt x="1066533" y="120611"/>
                </a:lnTo>
                <a:lnTo>
                  <a:pt x="1066584" y="1167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747552" y="4234179"/>
            <a:ext cx="244830" cy="21461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017799" y="3980179"/>
            <a:ext cx="3192145" cy="959485"/>
            <a:chOff x="3017799" y="3980179"/>
            <a:chExt cx="3192145" cy="959485"/>
          </a:xfrm>
        </p:grpSpPr>
        <p:sp>
          <p:nvSpPr>
            <p:cNvPr id="48" name="object 48"/>
            <p:cNvSpPr/>
            <p:nvPr/>
          </p:nvSpPr>
          <p:spPr>
            <a:xfrm>
              <a:off x="5070818" y="4234243"/>
              <a:ext cx="850265" cy="214629"/>
            </a:xfrm>
            <a:custGeom>
              <a:avLst/>
              <a:gdLst/>
              <a:ahLst/>
              <a:cxnLst/>
              <a:rect l="l" t="t" r="r" b="b"/>
              <a:pathLst>
                <a:path w="850264" h="214629">
                  <a:moveTo>
                    <a:pt x="103543" y="156933"/>
                  </a:moveTo>
                  <a:lnTo>
                    <a:pt x="69532" y="132346"/>
                  </a:lnTo>
                  <a:lnTo>
                    <a:pt x="53352" y="128828"/>
                  </a:lnTo>
                  <a:lnTo>
                    <a:pt x="38544" y="125044"/>
                  </a:lnTo>
                  <a:lnTo>
                    <a:pt x="28892" y="120218"/>
                  </a:lnTo>
                  <a:lnTo>
                    <a:pt x="23660" y="113766"/>
                  </a:lnTo>
                  <a:lnTo>
                    <a:pt x="22085" y="105079"/>
                  </a:lnTo>
                  <a:lnTo>
                    <a:pt x="23914" y="95453"/>
                  </a:lnTo>
                  <a:lnTo>
                    <a:pt x="29286" y="88353"/>
                  </a:lnTo>
                  <a:lnTo>
                    <a:pt x="37922" y="83985"/>
                  </a:lnTo>
                  <a:lnTo>
                    <a:pt x="49618" y="82486"/>
                  </a:lnTo>
                  <a:lnTo>
                    <a:pt x="63004" y="84315"/>
                  </a:lnTo>
                  <a:lnTo>
                    <a:pt x="73736" y="89344"/>
                  </a:lnTo>
                  <a:lnTo>
                    <a:pt x="80873" y="96964"/>
                  </a:lnTo>
                  <a:lnTo>
                    <a:pt x="83464" y="106527"/>
                  </a:lnTo>
                  <a:lnTo>
                    <a:pt x="83464" y="113271"/>
                  </a:lnTo>
                  <a:lnTo>
                    <a:pt x="91490" y="113271"/>
                  </a:lnTo>
                  <a:lnTo>
                    <a:pt x="91706" y="102412"/>
                  </a:lnTo>
                  <a:lnTo>
                    <a:pt x="91986" y="94119"/>
                  </a:lnTo>
                  <a:lnTo>
                    <a:pt x="92367" y="87274"/>
                  </a:lnTo>
                  <a:lnTo>
                    <a:pt x="92925" y="80784"/>
                  </a:lnTo>
                  <a:lnTo>
                    <a:pt x="82334" y="77470"/>
                  </a:lnTo>
                  <a:lnTo>
                    <a:pt x="72986" y="75247"/>
                  </a:lnTo>
                  <a:lnTo>
                    <a:pt x="64287" y="73990"/>
                  </a:lnTo>
                  <a:lnTo>
                    <a:pt x="55638" y="73583"/>
                  </a:lnTo>
                  <a:lnTo>
                    <a:pt x="33210" y="76492"/>
                  </a:lnTo>
                  <a:lnTo>
                    <a:pt x="16332" y="84810"/>
                  </a:lnTo>
                  <a:lnTo>
                    <a:pt x="5702" y="98018"/>
                  </a:lnTo>
                  <a:lnTo>
                    <a:pt x="1993" y="115557"/>
                  </a:lnTo>
                  <a:lnTo>
                    <a:pt x="3187" y="125222"/>
                  </a:lnTo>
                  <a:lnTo>
                    <a:pt x="38328" y="151257"/>
                  </a:lnTo>
                  <a:lnTo>
                    <a:pt x="63969" y="157797"/>
                  </a:lnTo>
                  <a:lnTo>
                    <a:pt x="72275" y="160604"/>
                  </a:lnTo>
                  <a:lnTo>
                    <a:pt x="77978" y="164744"/>
                  </a:lnTo>
                  <a:lnTo>
                    <a:pt x="81267" y="170421"/>
                  </a:lnTo>
                  <a:lnTo>
                    <a:pt x="82321" y="177761"/>
                  </a:lnTo>
                  <a:lnTo>
                    <a:pt x="79743" y="188518"/>
                  </a:lnTo>
                  <a:lnTo>
                    <a:pt x="72555" y="196938"/>
                  </a:lnTo>
                  <a:lnTo>
                    <a:pt x="61531" y="202425"/>
                  </a:lnTo>
                  <a:lnTo>
                    <a:pt x="47459" y="204381"/>
                  </a:lnTo>
                  <a:lnTo>
                    <a:pt x="32956" y="202539"/>
                  </a:lnTo>
                  <a:lnTo>
                    <a:pt x="21577" y="197383"/>
                  </a:lnTo>
                  <a:lnTo>
                    <a:pt x="14135" y="189445"/>
                  </a:lnTo>
                  <a:lnTo>
                    <a:pt x="11468" y="179298"/>
                  </a:lnTo>
                  <a:lnTo>
                    <a:pt x="11468" y="167182"/>
                  </a:lnTo>
                  <a:lnTo>
                    <a:pt x="2832" y="167208"/>
                  </a:lnTo>
                  <a:lnTo>
                    <a:pt x="2667" y="180352"/>
                  </a:lnTo>
                  <a:lnTo>
                    <a:pt x="2184" y="190576"/>
                  </a:lnTo>
                  <a:lnTo>
                    <a:pt x="1308" y="199212"/>
                  </a:lnTo>
                  <a:lnTo>
                    <a:pt x="0" y="207594"/>
                  </a:lnTo>
                  <a:lnTo>
                    <a:pt x="10579" y="210769"/>
                  </a:lnTo>
                  <a:lnTo>
                    <a:pt x="20294" y="212940"/>
                  </a:lnTo>
                  <a:lnTo>
                    <a:pt x="29679" y="214172"/>
                  </a:lnTo>
                  <a:lnTo>
                    <a:pt x="39293" y="214566"/>
                  </a:lnTo>
                  <a:lnTo>
                    <a:pt x="65176" y="210959"/>
                  </a:lnTo>
                  <a:lnTo>
                    <a:pt x="85496" y="200888"/>
                  </a:lnTo>
                  <a:lnTo>
                    <a:pt x="98780" y="185496"/>
                  </a:lnTo>
                  <a:lnTo>
                    <a:pt x="103543" y="165912"/>
                  </a:lnTo>
                  <a:lnTo>
                    <a:pt x="103543" y="156933"/>
                  </a:lnTo>
                  <a:close/>
                </a:path>
                <a:path w="850264" h="214629">
                  <a:moveTo>
                    <a:pt x="259473" y="140487"/>
                  </a:moveTo>
                  <a:lnTo>
                    <a:pt x="254457" y="113626"/>
                  </a:lnTo>
                  <a:lnTo>
                    <a:pt x="240499" y="92443"/>
                  </a:lnTo>
                  <a:lnTo>
                    <a:pt x="232791" y="87439"/>
                  </a:lnTo>
                  <a:lnTo>
                    <a:pt x="232791" y="151218"/>
                  </a:lnTo>
                  <a:lnTo>
                    <a:pt x="230136" y="173850"/>
                  </a:lnTo>
                  <a:lnTo>
                    <a:pt x="222567" y="190995"/>
                  </a:lnTo>
                  <a:lnTo>
                    <a:pt x="210642" y="201866"/>
                  </a:lnTo>
                  <a:lnTo>
                    <a:pt x="194932" y="205663"/>
                  </a:lnTo>
                  <a:lnTo>
                    <a:pt x="175717" y="200660"/>
                  </a:lnTo>
                  <a:lnTo>
                    <a:pt x="160870" y="186524"/>
                  </a:lnTo>
                  <a:lnTo>
                    <a:pt x="151282" y="164642"/>
                  </a:lnTo>
                  <a:lnTo>
                    <a:pt x="147891" y="136372"/>
                  </a:lnTo>
                  <a:lnTo>
                    <a:pt x="150380" y="113626"/>
                  </a:lnTo>
                  <a:lnTo>
                    <a:pt x="150431" y="113220"/>
                  </a:lnTo>
                  <a:lnTo>
                    <a:pt x="157924" y="96329"/>
                  </a:lnTo>
                  <a:lnTo>
                    <a:pt x="170141" y="86004"/>
                  </a:lnTo>
                  <a:lnTo>
                    <a:pt x="186893" y="82486"/>
                  </a:lnTo>
                  <a:lnTo>
                    <a:pt x="205206" y="87668"/>
                  </a:lnTo>
                  <a:lnTo>
                    <a:pt x="219735" y="102006"/>
                  </a:lnTo>
                  <a:lnTo>
                    <a:pt x="229323" y="123774"/>
                  </a:lnTo>
                  <a:lnTo>
                    <a:pt x="232791" y="151218"/>
                  </a:lnTo>
                  <a:lnTo>
                    <a:pt x="232791" y="87439"/>
                  </a:lnTo>
                  <a:lnTo>
                    <a:pt x="225196" y="82486"/>
                  </a:lnTo>
                  <a:lnTo>
                    <a:pt x="219176" y="78574"/>
                  </a:lnTo>
                  <a:lnTo>
                    <a:pt x="192138" y="73596"/>
                  </a:lnTo>
                  <a:lnTo>
                    <a:pt x="163334" y="78917"/>
                  </a:lnTo>
                  <a:lnTo>
                    <a:pt x="140944" y="93827"/>
                  </a:lnTo>
                  <a:lnTo>
                    <a:pt x="126403" y="116789"/>
                  </a:lnTo>
                  <a:lnTo>
                    <a:pt x="121234" y="146253"/>
                  </a:lnTo>
                  <a:lnTo>
                    <a:pt x="125755" y="173850"/>
                  </a:lnTo>
                  <a:lnTo>
                    <a:pt x="125793" y="174078"/>
                  </a:lnTo>
                  <a:lnTo>
                    <a:pt x="138620" y="195643"/>
                  </a:lnTo>
                  <a:lnTo>
                    <a:pt x="158369" y="209600"/>
                  </a:lnTo>
                  <a:lnTo>
                    <a:pt x="183756" y="214553"/>
                  </a:lnTo>
                  <a:lnTo>
                    <a:pt x="214210" y="209067"/>
                  </a:lnTo>
                  <a:lnTo>
                    <a:pt x="219519" y="205663"/>
                  </a:lnTo>
                  <a:lnTo>
                    <a:pt x="238175" y="193738"/>
                  </a:lnTo>
                  <a:lnTo>
                    <a:pt x="253847" y="170307"/>
                  </a:lnTo>
                  <a:lnTo>
                    <a:pt x="259473" y="140487"/>
                  </a:lnTo>
                  <a:close/>
                </a:path>
                <a:path w="850264" h="214629">
                  <a:moveTo>
                    <a:pt x="347256" y="200609"/>
                  </a:moveTo>
                  <a:lnTo>
                    <a:pt x="334060" y="199745"/>
                  </a:lnTo>
                  <a:lnTo>
                    <a:pt x="324307" y="199174"/>
                  </a:lnTo>
                  <a:lnTo>
                    <a:pt x="323443" y="197167"/>
                  </a:lnTo>
                  <a:lnTo>
                    <a:pt x="323443" y="2324"/>
                  </a:lnTo>
                  <a:lnTo>
                    <a:pt x="320865" y="0"/>
                  </a:lnTo>
                  <a:lnTo>
                    <a:pt x="311734" y="3251"/>
                  </a:lnTo>
                  <a:lnTo>
                    <a:pt x="302247" y="5880"/>
                  </a:lnTo>
                  <a:lnTo>
                    <a:pt x="290893" y="8229"/>
                  </a:lnTo>
                  <a:lnTo>
                    <a:pt x="276110" y="10642"/>
                  </a:lnTo>
                  <a:lnTo>
                    <a:pt x="276136" y="18669"/>
                  </a:lnTo>
                  <a:lnTo>
                    <a:pt x="297357" y="18669"/>
                  </a:lnTo>
                  <a:lnTo>
                    <a:pt x="299364" y="21831"/>
                  </a:lnTo>
                  <a:lnTo>
                    <a:pt x="299364" y="197154"/>
                  </a:lnTo>
                  <a:lnTo>
                    <a:pt x="298500" y="199174"/>
                  </a:lnTo>
                  <a:lnTo>
                    <a:pt x="288747" y="199745"/>
                  </a:lnTo>
                  <a:lnTo>
                    <a:pt x="275551" y="200609"/>
                  </a:lnTo>
                  <a:lnTo>
                    <a:pt x="275551" y="209511"/>
                  </a:lnTo>
                  <a:lnTo>
                    <a:pt x="292239" y="208775"/>
                  </a:lnTo>
                  <a:lnTo>
                    <a:pt x="301536" y="208394"/>
                  </a:lnTo>
                  <a:lnTo>
                    <a:pt x="306806" y="208254"/>
                  </a:lnTo>
                  <a:lnTo>
                    <a:pt x="311404" y="208229"/>
                  </a:lnTo>
                  <a:lnTo>
                    <a:pt x="315988" y="208254"/>
                  </a:lnTo>
                  <a:lnTo>
                    <a:pt x="321246" y="208394"/>
                  </a:lnTo>
                  <a:lnTo>
                    <a:pt x="330555" y="208775"/>
                  </a:lnTo>
                  <a:lnTo>
                    <a:pt x="347256" y="209511"/>
                  </a:lnTo>
                  <a:lnTo>
                    <a:pt x="347256" y="200609"/>
                  </a:lnTo>
                  <a:close/>
                </a:path>
                <a:path w="850264" h="214629">
                  <a:moveTo>
                    <a:pt x="520280" y="200698"/>
                  </a:moveTo>
                  <a:lnTo>
                    <a:pt x="506958" y="199707"/>
                  </a:lnTo>
                  <a:lnTo>
                    <a:pt x="497205" y="199136"/>
                  </a:lnTo>
                  <a:lnTo>
                    <a:pt x="496341" y="197408"/>
                  </a:lnTo>
                  <a:lnTo>
                    <a:pt x="496341" y="182664"/>
                  </a:lnTo>
                  <a:lnTo>
                    <a:pt x="496341" y="74764"/>
                  </a:lnTo>
                  <a:lnTo>
                    <a:pt x="493763" y="73596"/>
                  </a:lnTo>
                  <a:lnTo>
                    <a:pt x="482727" y="77749"/>
                  </a:lnTo>
                  <a:lnTo>
                    <a:pt x="471601" y="81114"/>
                  </a:lnTo>
                  <a:lnTo>
                    <a:pt x="460362" y="83680"/>
                  </a:lnTo>
                  <a:lnTo>
                    <a:pt x="449021" y="85394"/>
                  </a:lnTo>
                  <a:lnTo>
                    <a:pt x="449021" y="93446"/>
                  </a:lnTo>
                  <a:lnTo>
                    <a:pt x="471106" y="93446"/>
                  </a:lnTo>
                  <a:lnTo>
                    <a:pt x="472262" y="95465"/>
                  </a:lnTo>
                  <a:lnTo>
                    <a:pt x="472262" y="167538"/>
                  </a:lnTo>
                  <a:lnTo>
                    <a:pt x="468249" y="175577"/>
                  </a:lnTo>
                  <a:lnTo>
                    <a:pt x="433247" y="194246"/>
                  </a:lnTo>
                  <a:lnTo>
                    <a:pt x="423214" y="194246"/>
                  </a:lnTo>
                  <a:lnTo>
                    <a:pt x="415175" y="191084"/>
                  </a:lnTo>
                  <a:lnTo>
                    <a:pt x="410591" y="185623"/>
                  </a:lnTo>
                  <a:lnTo>
                    <a:pt x="407949" y="181381"/>
                  </a:lnTo>
                  <a:lnTo>
                    <a:pt x="406196" y="175958"/>
                  </a:lnTo>
                  <a:lnTo>
                    <a:pt x="406069" y="175577"/>
                  </a:lnTo>
                  <a:lnTo>
                    <a:pt x="404939" y="168262"/>
                  </a:lnTo>
                  <a:lnTo>
                    <a:pt x="404571" y="159486"/>
                  </a:lnTo>
                  <a:lnTo>
                    <a:pt x="404571" y="74764"/>
                  </a:lnTo>
                  <a:lnTo>
                    <a:pt x="402018" y="73596"/>
                  </a:lnTo>
                  <a:lnTo>
                    <a:pt x="390944" y="77749"/>
                  </a:lnTo>
                  <a:lnTo>
                    <a:pt x="379818" y="81114"/>
                  </a:lnTo>
                  <a:lnTo>
                    <a:pt x="368592" y="83680"/>
                  </a:lnTo>
                  <a:lnTo>
                    <a:pt x="357251" y="85394"/>
                  </a:lnTo>
                  <a:lnTo>
                    <a:pt x="357251" y="93446"/>
                  </a:lnTo>
                  <a:lnTo>
                    <a:pt x="379336" y="93446"/>
                  </a:lnTo>
                  <a:lnTo>
                    <a:pt x="380492" y="95465"/>
                  </a:lnTo>
                  <a:lnTo>
                    <a:pt x="380606" y="167538"/>
                  </a:lnTo>
                  <a:lnTo>
                    <a:pt x="380822" y="175577"/>
                  </a:lnTo>
                  <a:lnTo>
                    <a:pt x="400380" y="208775"/>
                  </a:lnTo>
                  <a:lnTo>
                    <a:pt x="409879" y="211264"/>
                  </a:lnTo>
                  <a:lnTo>
                    <a:pt x="410425" y="211264"/>
                  </a:lnTo>
                  <a:lnTo>
                    <a:pt x="420928" y="212013"/>
                  </a:lnTo>
                  <a:lnTo>
                    <a:pt x="459828" y="194246"/>
                  </a:lnTo>
                  <a:lnTo>
                    <a:pt x="472262" y="182664"/>
                  </a:lnTo>
                  <a:lnTo>
                    <a:pt x="472224" y="185623"/>
                  </a:lnTo>
                  <a:lnTo>
                    <a:pt x="472109" y="191084"/>
                  </a:lnTo>
                  <a:lnTo>
                    <a:pt x="471995" y="194246"/>
                  </a:lnTo>
                  <a:lnTo>
                    <a:pt x="471398" y="204736"/>
                  </a:lnTo>
                  <a:lnTo>
                    <a:pt x="471182" y="208191"/>
                  </a:lnTo>
                  <a:lnTo>
                    <a:pt x="471106" y="209461"/>
                  </a:lnTo>
                  <a:lnTo>
                    <a:pt x="490321" y="208191"/>
                  </a:lnTo>
                  <a:lnTo>
                    <a:pt x="498932" y="208191"/>
                  </a:lnTo>
                  <a:lnTo>
                    <a:pt x="518718" y="209461"/>
                  </a:lnTo>
                  <a:lnTo>
                    <a:pt x="518718" y="208191"/>
                  </a:lnTo>
                  <a:lnTo>
                    <a:pt x="518718" y="200698"/>
                  </a:lnTo>
                  <a:lnTo>
                    <a:pt x="520280" y="200698"/>
                  </a:lnTo>
                  <a:close/>
                </a:path>
                <a:path w="850264" h="214629">
                  <a:moveTo>
                    <a:pt x="616305" y="83413"/>
                  </a:moveTo>
                  <a:lnTo>
                    <a:pt x="576999" y="85140"/>
                  </a:lnTo>
                  <a:lnTo>
                    <a:pt x="576999" y="74193"/>
                  </a:lnTo>
                  <a:lnTo>
                    <a:pt x="577176" y="65303"/>
                  </a:lnTo>
                  <a:lnTo>
                    <a:pt x="577723" y="56134"/>
                  </a:lnTo>
                  <a:lnTo>
                    <a:pt x="578700" y="45770"/>
                  </a:lnTo>
                  <a:lnTo>
                    <a:pt x="580161" y="33299"/>
                  </a:lnTo>
                  <a:lnTo>
                    <a:pt x="576719" y="30111"/>
                  </a:lnTo>
                  <a:lnTo>
                    <a:pt x="571246" y="33248"/>
                  </a:lnTo>
                  <a:lnTo>
                    <a:pt x="565277" y="36131"/>
                  </a:lnTo>
                  <a:lnTo>
                    <a:pt x="558927" y="38747"/>
                  </a:lnTo>
                  <a:lnTo>
                    <a:pt x="552335" y="41059"/>
                  </a:lnTo>
                  <a:lnTo>
                    <a:pt x="553186" y="49682"/>
                  </a:lnTo>
                  <a:lnTo>
                    <a:pt x="553478" y="55143"/>
                  </a:lnTo>
                  <a:lnTo>
                    <a:pt x="553478" y="83870"/>
                  </a:lnTo>
                  <a:lnTo>
                    <a:pt x="531114" y="93929"/>
                  </a:lnTo>
                  <a:lnTo>
                    <a:pt x="531114" y="99961"/>
                  </a:lnTo>
                  <a:lnTo>
                    <a:pt x="552907" y="98818"/>
                  </a:lnTo>
                  <a:lnTo>
                    <a:pt x="552907" y="181571"/>
                  </a:lnTo>
                  <a:lnTo>
                    <a:pt x="554723" y="195313"/>
                  </a:lnTo>
                  <a:lnTo>
                    <a:pt x="560387" y="204787"/>
                  </a:lnTo>
                  <a:lnTo>
                    <a:pt x="570204" y="210273"/>
                  </a:lnTo>
                  <a:lnTo>
                    <a:pt x="584454" y="212051"/>
                  </a:lnTo>
                  <a:lnTo>
                    <a:pt x="591058" y="212051"/>
                  </a:lnTo>
                  <a:lnTo>
                    <a:pt x="597928" y="210578"/>
                  </a:lnTo>
                  <a:lnTo>
                    <a:pt x="599643" y="208546"/>
                  </a:lnTo>
                  <a:lnTo>
                    <a:pt x="613422" y="193103"/>
                  </a:lnTo>
                  <a:lnTo>
                    <a:pt x="609701" y="188150"/>
                  </a:lnTo>
                  <a:lnTo>
                    <a:pt x="602526" y="192646"/>
                  </a:lnTo>
                  <a:lnTo>
                    <a:pt x="598220" y="194259"/>
                  </a:lnTo>
                  <a:lnTo>
                    <a:pt x="581596" y="194259"/>
                  </a:lnTo>
                  <a:lnTo>
                    <a:pt x="576999" y="188506"/>
                  </a:lnTo>
                  <a:lnTo>
                    <a:pt x="576999" y="98958"/>
                  </a:lnTo>
                  <a:lnTo>
                    <a:pt x="613727" y="98958"/>
                  </a:lnTo>
                  <a:lnTo>
                    <a:pt x="616305" y="83413"/>
                  </a:lnTo>
                  <a:close/>
                </a:path>
                <a:path w="850264" h="214629">
                  <a:moveTo>
                    <a:pt x="675284" y="19367"/>
                  </a:moveTo>
                  <a:lnTo>
                    <a:pt x="667537" y="11353"/>
                  </a:lnTo>
                  <a:lnTo>
                    <a:pt x="650913" y="11353"/>
                  </a:lnTo>
                  <a:lnTo>
                    <a:pt x="643458" y="18796"/>
                  </a:lnTo>
                  <a:lnTo>
                    <a:pt x="643458" y="35687"/>
                  </a:lnTo>
                  <a:lnTo>
                    <a:pt x="650913" y="43116"/>
                  </a:lnTo>
                  <a:lnTo>
                    <a:pt x="667550" y="43116"/>
                  </a:lnTo>
                  <a:lnTo>
                    <a:pt x="675259" y="35687"/>
                  </a:lnTo>
                  <a:lnTo>
                    <a:pt x="675284" y="19367"/>
                  </a:lnTo>
                  <a:close/>
                </a:path>
                <a:path w="850264" h="214629">
                  <a:moveTo>
                    <a:pt x="696518" y="200609"/>
                  </a:moveTo>
                  <a:lnTo>
                    <a:pt x="673569" y="199174"/>
                  </a:lnTo>
                  <a:lnTo>
                    <a:pt x="672706" y="197154"/>
                  </a:lnTo>
                  <a:lnTo>
                    <a:pt x="672706" y="74764"/>
                  </a:lnTo>
                  <a:lnTo>
                    <a:pt x="670128" y="73596"/>
                  </a:lnTo>
                  <a:lnTo>
                    <a:pt x="659091" y="77749"/>
                  </a:lnTo>
                  <a:lnTo>
                    <a:pt x="647966" y="81114"/>
                  </a:lnTo>
                  <a:lnTo>
                    <a:pt x="636727" y="83680"/>
                  </a:lnTo>
                  <a:lnTo>
                    <a:pt x="625386" y="85394"/>
                  </a:lnTo>
                  <a:lnTo>
                    <a:pt x="625386" y="93446"/>
                  </a:lnTo>
                  <a:lnTo>
                    <a:pt x="647471" y="93446"/>
                  </a:lnTo>
                  <a:lnTo>
                    <a:pt x="648627" y="95453"/>
                  </a:lnTo>
                  <a:lnTo>
                    <a:pt x="648627" y="197154"/>
                  </a:lnTo>
                  <a:lnTo>
                    <a:pt x="647750" y="199174"/>
                  </a:lnTo>
                  <a:lnTo>
                    <a:pt x="647547" y="199174"/>
                  </a:lnTo>
                  <a:lnTo>
                    <a:pt x="624814" y="200609"/>
                  </a:lnTo>
                  <a:lnTo>
                    <a:pt x="624814" y="209499"/>
                  </a:lnTo>
                  <a:lnTo>
                    <a:pt x="650798" y="208394"/>
                  </a:lnTo>
                  <a:lnTo>
                    <a:pt x="656069" y="208254"/>
                  </a:lnTo>
                  <a:lnTo>
                    <a:pt x="665251" y="208254"/>
                  </a:lnTo>
                  <a:lnTo>
                    <a:pt x="670509" y="208394"/>
                  </a:lnTo>
                  <a:lnTo>
                    <a:pt x="696518" y="209499"/>
                  </a:lnTo>
                  <a:lnTo>
                    <a:pt x="696518" y="208254"/>
                  </a:lnTo>
                  <a:lnTo>
                    <a:pt x="696518" y="200609"/>
                  </a:lnTo>
                  <a:close/>
                </a:path>
                <a:path w="850264" h="214629">
                  <a:moveTo>
                    <a:pt x="850023" y="140487"/>
                  </a:moveTo>
                  <a:lnTo>
                    <a:pt x="845007" y="113626"/>
                  </a:lnTo>
                  <a:lnTo>
                    <a:pt x="831049" y="92443"/>
                  </a:lnTo>
                  <a:lnTo>
                    <a:pt x="823341" y="87439"/>
                  </a:lnTo>
                  <a:lnTo>
                    <a:pt x="823341" y="151218"/>
                  </a:lnTo>
                  <a:lnTo>
                    <a:pt x="820686" y="173850"/>
                  </a:lnTo>
                  <a:lnTo>
                    <a:pt x="813117" y="190995"/>
                  </a:lnTo>
                  <a:lnTo>
                    <a:pt x="801192" y="201866"/>
                  </a:lnTo>
                  <a:lnTo>
                    <a:pt x="785482" y="205663"/>
                  </a:lnTo>
                  <a:lnTo>
                    <a:pt x="766267" y="200660"/>
                  </a:lnTo>
                  <a:lnTo>
                    <a:pt x="751420" y="186524"/>
                  </a:lnTo>
                  <a:lnTo>
                    <a:pt x="741832" y="164642"/>
                  </a:lnTo>
                  <a:lnTo>
                    <a:pt x="738441" y="136372"/>
                  </a:lnTo>
                  <a:lnTo>
                    <a:pt x="740930" y="113626"/>
                  </a:lnTo>
                  <a:lnTo>
                    <a:pt x="740981" y="113220"/>
                  </a:lnTo>
                  <a:lnTo>
                    <a:pt x="748474" y="96329"/>
                  </a:lnTo>
                  <a:lnTo>
                    <a:pt x="760691" y="86004"/>
                  </a:lnTo>
                  <a:lnTo>
                    <a:pt x="777443" y="82486"/>
                  </a:lnTo>
                  <a:lnTo>
                    <a:pt x="795756" y="87668"/>
                  </a:lnTo>
                  <a:lnTo>
                    <a:pt x="810285" y="102006"/>
                  </a:lnTo>
                  <a:lnTo>
                    <a:pt x="819873" y="123774"/>
                  </a:lnTo>
                  <a:lnTo>
                    <a:pt x="823341" y="151218"/>
                  </a:lnTo>
                  <a:lnTo>
                    <a:pt x="823341" y="87439"/>
                  </a:lnTo>
                  <a:lnTo>
                    <a:pt x="815746" y="82486"/>
                  </a:lnTo>
                  <a:lnTo>
                    <a:pt x="809726" y="78574"/>
                  </a:lnTo>
                  <a:lnTo>
                    <a:pt x="782688" y="73596"/>
                  </a:lnTo>
                  <a:lnTo>
                    <a:pt x="753884" y="78917"/>
                  </a:lnTo>
                  <a:lnTo>
                    <a:pt x="731494" y="93827"/>
                  </a:lnTo>
                  <a:lnTo>
                    <a:pt x="716953" y="116789"/>
                  </a:lnTo>
                  <a:lnTo>
                    <a:pt x="711784" y="146253"/>
                  </a:lnTo>
                  <a:lnTo>
                    <a:pt x="716305" y="173850"/>
                  </a:lnTo>
                  <a:lnTo>
                    <a:pt x="716343" y="174078"/>
                  </a:lnTo>
                  <a:lnTo>
                    <a:pt x="729170" y="195643"/>
                  </a:lnTo>
                  <a:lnTo>
                    <a:pt x="748919" y="209600"/>
                  </a:lnTo>
                  <a:lnTo>
                    <a:pt x="774306" y="214553"/>
                  </a:lnTo>
                  <a:lnTo>
                    <a:pt x="804760" y="209067"/>
                  </a:lnTo>
                  <a:lnTo>
                    <a:pt x="810069" y="205663"/>
                  </a:lnTo>
                  <a:lnTo>
                    <a:pt x="828725" y="193738"/>
                  </a:lnTo>
                  <a:lnTo>
                    <a:pt x="844397" y="170307"/>
                  </a:lnTo>
                  <a:lnTo>
                    <a:pt x="850023" y="1404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17799" y="3980179"/>
              <a:ext cx="2548902" cy="95915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931370" y="4307827"/>
              <a:ext cx="278130" cy="141605"/>
            </a:xfrm>
            <a:custGeom>
              <a:avLst/>
              <a:gdLst/>
              <a:ahLst/>
              <a:cxnLst/>
              <a:rect l="l" t="t" r="r" b="b"/>
              <a:pathLst>
                <a:path w="278129" h="141604">
                  <a:moveTo>
                    <a:pt x="162318" y="127012"/>
                  </a:moveTo>
                  <a:lnTo>
                    <a:pt x="150558" y="126149"/>
                  </a:lnTo>
                  <a:lnTo>
                    <a:pt x="140804" y="125577"/>
                  </a:lnTo>
                  <a:lnTo>
                    <a:pt x="139941" y="123850"/>
                  </a:lnTo>
                  <a:lnTo>
                    <a:pt x="139941" y="50012"/>
                  </a:lnTo>
                  <a:lnTo>
                    <a:pt x="136969" y="28016"/>
                  </a:lnTo>
                  <a:lnTo>
                    <a:pt x="131114" y="17780"/>
                  </a:lnTo>
                  <a:lnTo>
                    <a:pt x="128028" y="12407"/>
                  </a:lnTo>
                  <a:lnTo>
                    <a:pt x="113080" y="3098"/>
                  </a:lnTo>
                  <a:lnTo>
                    <a:pt x="92049" y="0"/>
                  </a:lnTo>
                  <a:lnTo>
                    <a:pt x="81432" y="0"/>
                  </a:lnTo>
                  <a:lnTo>
                    <a:pt x="75412" y="2019"/>
                  </a:lnTo>
                  <a:lnTo>
                    <a:pt x="69392" y="7200"/>
                  </a:lnTo>
                  <a:lnTo>
                    <a:pt x="47599" y="26200"/>
                  </a:lnTo>
                  <a:lnTo>
                    <a:pt x="47599" y="1143"/>
                  </a:lnTo>
                  <a:lnTo>
                    <a:pt x="45046" y="0"/>
                  </a:lnTo>
                  <a:lnTo>
                    <a:pt x="33985" y="4140"/>
                  </a:lnTo>
                  <a:lnTo>
                    <a:pt x="22860" y="7505"/>
                  </a:lnTo>
                  <a:lnTo>
                    <a:pt x="11620" y="10071"/>
                  </a:lnTo>
                  <a:lnTo>
                    <a:pt x="279" y="11785"/>
                  </a:lnTo>
                  <a:lnTo>
                    <a:pt x="279" y="19837"/>
                  </a:lnTo>
                  <a:lnTo>
                    <a:pt x="22364" y="19837"/>
                  </a:lnTo>
                  <a:lnTo>
                    <a:pt x="23520" y="21844"/>
                  </a:lnTo>
                  <a:lnTo>
                    <a:pt x="23507" y="123558"/>
                  </a:lnTo>
                  <a:lnTo>
                    <a:pt x="22644" y="125577"/>
                  </a:lnTo>
                  <a:lnTo>
                    <a:pt x="22225" y="125577"/>
                  </a:lnTo>
                  <a:lnTo>
                    <a:pt x="0" y="127012"/>
                  </a:lnTo>
                  <a:lnTo>
                    <a:pt x="0" y="135902"/>
                  </a:lnTo>
                  <a:lnTo>
                    <a:pt x="21818" y="134950"/>
                  </a:lnTo>
                  <a:lnTo>
                    <a:pt x="29121" y="134708"/>
                  </a:lnTo>
                  <a:lnTo>
                    <a:pt x="41795" y="134708"/>
                  </a:lnTo>
                  <a:lnTo>
                    <a:pt x="49034" y="134950"/>
                  </a:lnTo>
                  <a:lnTo>
                    <a:pt x="70967" y="135902"/>
                  </a:lnTo>
                  <a:lnTo>
                    <a:pt x="70967" y="134708"/>
                  </a:lnTo>
                  <a:lnTo>
                    <a:pt x="70967" y="127012"/>
                  </a:lnTo>
                  <a:lnTo>
                    <a:pt x="48577" y="125577"/>
                  </a:lnTo>
                  <a:lnTo>
                    <a:pt x="48361" y="125577"/>
                  </a:lnTo>
                  <a:lnTo>
                    <a:pt x="47612" y="123850"/>
                  </a:lnTo>
                  <a:lnTo>
                    <a:pt x="47498" y="44742"/>
                  </a:lnTo>
                  <a:lnTo>
                    <a:pt x="83845" y="17780"/>
                  </a:lnTo>
                  <a:lnTo>
                    <a:pt x="96888" y="20383"/>
                  </a:lnTo>
                  <a:lnTo>
                    <a:pt x="106908" y="27749"/>
                  </a:lnTo>
                  <a:lnTo>
                    <a:pt x="113334" y="39268"/>
                  </a:lnTo>
                  <a:lnTo>
                    <a:pt x="115608" y="54292"/>
                  </a:lnTo>
                  <a:lnTo>
                    <a:pt x="115595" y="135902"/>
                  </a:lnTo>
                  <a:lnTo>
                    <a:pt x="132118" y="134708"/>
                  </a:lnTo>
                  <a:lnTo>
                    <a:pt x="143357" y="134708"/>
                  </a:lnTo>
                  <a:lnTo>
                    <a:pt x="162318" y="135902"/>
                  </a:lnTo>
                  <a:lnTo>
                    <a:pt x="162318" y="134708"/>
                  </a:lnTo>
                  <a:lnTo>
                    <a:pt x="162318" y="127012"/>
                  </a:lnTo>
                  <a:close/>
                </a:path>
                <a:path w="278129" h="141604">
                  <a:moveTo>
                    <a:pt x="278041" y="83350"/>
                  </a:moveTo>
                  <a:lnTo>
                    <a:pt x="244030" y="58762"/>
                  </a:lnTo>
                  <a:lnTo>
                    <a:pt x="227850" y="55245"/>
                  </a:lnTo>
                  <a:lnTo>
                    <a:pt x="213042" y="51460"/>
                  </a:lnTo>
                  <a:lnTo>
                    <a:pt x="203390" y="46634"/>
                  </a:lnTo>
                  <a:lnTo>
                    <a:pt x="198158" y="40182"/>
                  </a:lnTo>
                  <a:lnTo>
                    <a:pt x="196583" y="31496"/>
                  </a:lnTo>
                  <a:lnTo>
                    <a:pt x="198412" y="21869"/>
                  </a:lnTo>
                  <a:lnTo>
                    <a:pt x="203784" y="14770"/>
                  </a:lnTo>
                  <a:lnTo>
                    <a:pt x="212420" y="10401"/>
                  </a:lnTo>
                  <a:lnTo>
                    <a:pt x="224116" y="8902"/>
                  </a:lnTo>
                  <a:lnTo>
                    <a:pt x="237502" y="10731"/>
                  </a:lnTo>
                  <a:lnTo>
                    <a:pt x="248234" y="15760"/>
                  </a:lnTo>
                  <a:lnTo>
                    <a:pt x="255371" y="23380"/>
                  </a:lnTo>
                  <a:lnTo>
                    <a:pt x="257962" y="32943"/>
                  </a:lnTo>
                  <a:lnTo>
                    <a:pt x="257962" y="39687"/>
                  </a:lnTo>
                  <a:lnTo>
                    <a:pt x="265988" y="39687"/>
                  </a:lnTo>
                  <a:lnTo>
                    <a:pt x="266204" y="28829"/>
                  </a:lnTo>
                  <a:lnTo>
                    <a:pt x="266484" y="20535"/>
                  </a:lnTo>
                  <a:lnTo>
                    <a:pt x="266865" y="13690"/>
                  </a:lnTo>
                  <a:lnTo>
                    <a:pt x="267411" y="7200"/>
                  </a:lnTo>
                  <a:lnTo>
                    <a:pt x="256832" y="3886"/>
                  </a:lnTo>
                  <a:lnTo>
                    <a:pt x="247484" y="1663"/>
                  </a:lnTo>
                  <a:lnTo>
                    <a:pt x="238785" y="406"/>
                  </a:lnTo>
                  <a:lnTo>
                    <a:pt x="230136" y="0"/>
                  </a:lnTo>
                  <a:lnTo>
                    <a:pt x="207708" y="2908"/>
                  </a:lnTo>
                  <a:lnTo>
                    <a:pt x="190830" y="11226"/>
                  </a:lnTo>
                  <a:lnTo>
                    <a:pt x="180200" y="24434"/>
                  </a:lnTo>
                  <a:lnTo>
                    <a:pt x="176504" y="41973"/>
                  </a:lnTo>
                  <a:lnTo>
                    <a:pt x="177685" y="51638"/>
                  </a:lnTo>
                  <a:lnTo>
                    <a:pt x="212826" y="77673"/>
                  </a:lnTo>
                  <a:lnTo>
                    <a:pt x="238467" y="84213"/>
                  </a:lnTo>
                  <a:lnTo>
                    <a:pt x="246773" y="87020"/>
                  </a:lnTo>
                  <a:lnTo>
                    <a:pt x="252476" y="91160"/>
                  </a:lnTo>
                  <a:lnTo>
                    <a:pt x="255765" y="96837"/>
                  </a:lnTo>
                  <a:lnTo>
                    <a:pt x="256819" y="104178"/>
                  </a:lnTo>
                  <a:lnTo>
                    <a:pt x="254241" y="114935"/>
                  </a:lnTo>
                  <a:lnTo>
                    <a:pt x="247053" y="123355"/>
                  </a:lnTo>
                  <a:lnTo>
                    <a:pt x="236029" y="128841"/>
                  </a:lnTo>
                  <a:lnTo>
                    <a:pt x="221957" y="130797"/>
                  </a:lnTo>
                  <a:lnTo>
                    <a:pt x="207454" y="128955"/>
                  </a:lnTo>
                  <a:lnTo>
                    <a:pt x="196075" y="123799"/>
                  </a:lnTo>
                  <a:lnTo>
                    <a:pt x="188633" y="115862"/>
                  </a:lnTo>
                  <a:lnTo>
                    <a:pt x="185966" y="105714"/>
                  </a:lnTo>
                  <a:lnTo>
                    <a:pt x="185966" y="93599"/>
                  </a:lnTo>
                  <a:lnTo>
                    <a:pt x="177330" y="93624"/>
                  </a:lnTo>
                  <a:lnTo>
                    <a:pt x="177165" y="106768"/>
                  </a:lnTo>
                  <a:lnTo>
                    <a:pt x="176682" y="116992"/>
                  </a:lnTo>
                  <a:lnTo>
                    <a:pt x="175806" y="125628"/>
                  </a:lnTo>
                  <a:lnTo>
                    <a:pt x="174498" y="134010"/>
                  </a:lnTo>
                  <a:lnTo>
                    <a:pt x="185077" y="137185"/>
                  </a:lnTo>
                  <a:lnTo>
                    <a:pt x="194792" y="139357"/>
                  </a:lnTo>
                  <a:lnTo>
                    <a:pt x="204177" y="140589"/>
                  </a:lnTo>
                  <a:lnTo>
                    <a:pt x="213791" y="140982"/>
                  </a:lnTo>
                  <a:lnTo>
                    <a:pt x="239674" y="137375"/>
                  </a:lnTo>
                  <a:lnTo>
                    <a:pt x="259994" y="127304"/>
                  </a:lnTo>
                  <a:lnTo>
                    <a:pt x="273278" y="111912"/>
                  </a:lnTo>
                  <a:lnTo>
                    <a:pt x="278041" y="92329"/>
                  </a:lnTo>
                  <a:lnTo>
                    <a:pt x="278041" y="833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081" y="4672596"/>
            <a:ext cx="148004" cy="14799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297851" y="4596129"/>
            <a:ext cx="1730375" cy="410209"/>
            <a:chOff x="1297851" y="4596129"/>
            <a:chExt cx="1730375" cy="410209"/>
          </a:xfrm>
        </p:grpSpPr>
        <p:sp>
          <p:nvSpPr>
            <p:cNvPr id="53" name="object 53"/>
            <p:cNvSpPr/>
            <p:nvPr/>
          </p:nvSpPr>
          <p:spPr>
            <a:xfrm>
              <a:off x="1297851" y="4596129"/>
              <a:ext cx="313690" cy="306070"/>
            </a:xfrm>
            <a:custGeom>
              <a:avLst/>
              <a:gdLst/>
              <a:ahLst/>
              <a:cxnLst/>
              <a:rect l="l" t="t" r="r" b="b"/>
              <a:pathLst>
                <a:path w="313690" h="306070">
                  <a:moveTo>
                    <a:pt x="178104" y="0"/>
                  </a:moveTo>
                  <a:lnTo>
                    <a:pt x="126670" y="4667"/>
                  </a:lnTo>
                  <a:lnTo>
                    <a:pt x="82980" y="18271"/>
                  </a:lnTo>
                  <a:lnTo>
                    <a:pt x="47752" y="40211"/>
                  </a:lnTo>
                  <a:lnTo>
                    <a:pt x="21701" y="69887"/>
                  </a:lnTo>
                  <a:lnTo>
                    <a:pt x="5544" y="106700"/>
                  </a:lnTo>
                  <a:lnTo>
                    <a:pt x="0" y="150050"/>
                  </a:lnTo>
                  <a:lnTo>
                    <a:pt x="5379" y="194437"/>
                  </a:lnTo>
                  <a:lnTo>
                    <a:pt x="20953" y="232522"/>
                  </a:lnTo>
                  <a:lnTo>
                    <a:pt x="45872" y="263517"/>
                  </a:lnTo>
                  <a:lnTo>
                    <a:pt x="79287" y="286631"/>
                  </a:lnTo>
                  <a:lnTo>
                    <a:pt x="120350" y="301079"/>
                  </a:lnTo>
                  <a:lnTo>
                    <a:pt x="168211" y="306070"/>
                  </a:lnTo>
                  <a:lnTo>
                    <a:pt x="199245" y="304756"/>
                  </a:lnTo>
                  <a:lnTo>
                    <a:pt x="229031" y="300412"/>
                  </a:lnTo>
                  <a:lnTo>
                    <a:pt x="260351" y="292429"/>
                  </a:lnTo>
                  <a:lnTo>
                    <a:pt x="295986" y="280200"/>
                  </a:lnTo>
                  <a:lnTo>
                    <a:pt x="295986" y="199567"/>
                  </a:lnTo>
                  <a:lnTo>
                    <a:pt x="297713" y="197840"/>
                  </a:lnTo>
                  <a:lnTo>
                    <a:pt x="313626" y="194398"/>
                  </a:lnTo>
                  <a:lnTo>
                    <a:pt x="313613" y="179705"/>
                  </a:lnTo>
                  <a:lnTo>
                    <a:pt x="282594" y="180468"/>
                  </a:lnTo>
                  <a:lnTo>
                    <a:pt x="265533" y="180860"/>
                  </a:lnTo>
                  <a:lnTo>
                    <a:pt x="256379" y="181005"/>
                  </a:lnTo>
                  <a:lnTo>
                    <a:pt x="249085" y="181025"/>
                  </a:lnTo>
                  <a:lnTo>
                    <a:pt x="240199" y="180944"/>
                  </a:lnTo>
                  <a:lnTo>
                    <a:pt x="227684" y="180698"/>
                  </a:lnTo>
                  <a:lnTo>
                    <a:pt x="210489" y="180286"/>
                  </a:lnTo>
                  <a:lnTo>
                    <a:pt x="187566" y="179705"/>
                  </a:lnTo>
                  <a:lnTo>
                    <a:pt x="187566" y="197408"/>
                  </a:lnTo>
                  <a:lnTo>
                    <a:pt x="229401" y="202366"/>
                  </a:lnTo>
                  <a:lnTo>
                    <a:pt x="234886" y="271132"/>
                  </a:lnTo>
                  <a:lnTo>
                    <a:pt x="193502" y="281381"/>
                  </a:lnTo>
                  <a:lnTo>
                    <a:pt x="180251" y="281914"/>
                  </a:lnTo>
                  <a:lnTo>
                    <a:pt x="132947" y="271981"/>
                  </a:lnTo>
                  <a:lnTo>
                    <a:pt x="96415" y="244006"/>
                  </a:lnTo>
                  <a:lnTo>
                    <a:pt x="72869" y="200727"/>
                  </a:lnTo>
                  <a:lnTo>
                    <a:pt x="64528" y="144881"/>
                  </a:lnTo>
                  <a:lnTo>
                    <a:pt x="72077" y="94119"/>
                  </a:lnTo>
                  <a:lnTo>
                    <a:pt x="93943" y="56154"/>
                  </a:lnTo>
                  <a:lnTo>
                    <a:pt x="128956" y="32365"/>
                  </a:lnTo>
                  <a:lnTo>
                    <a:pt x="175945" y="24130"/>
                  </a:lnTo>
                  <a:lnTo>
                    <a:pt x="192484" y="24923"/>
                  </a:lnTo>
                  <a:lnTo>
                    <a:pt x="239191" y="36499"/>
                  </a:lnTo>
                  <a:lnTo>
                    <a:pt x="266293" y="90233"/>
                  </a:lnTo>
                  <a:lnTo>
                    <a:pt x="283070" y="90233"/>
                  </a:lnTo>
                  <a:lnTo>
                    <a:pt x="286069" y="64979"/>
                  </a:lnTo>
                  <a:lnTo>
                    <a:pt x="288340" y="48223"/>
                  </a:lnTo>
                  <a:lnTo>
                    <a:pt x="290449" y="36117"/>
                  </a:lnTo>
                  <a:lnTo>
                    <a:pt x="292963" y="24815"/>
                  </a:lnTo>
                  <a:lnTo>
                    <a:pt x="290385" y="20116"/>
                  </a:lnTo>
                  <a:lnTo>
                    <a:pt x="262251" y="10838"/>
                  </a:lnTo>
                  <a:lnTo>
                    <a:pt x="235369" y="4605"/>
                  </a:lnTo>
                  <a:lnTo>
                    <a:pt x="207925" y="1098"/>
                  </a:lnTo>
                  <a:lnTo>
                    <a:pt x="1781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55206" y="4691379"/>
              <a:ext cx="180146" cy="21082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1934" y="4692649"/>
              <a:ext cx="242227" cy="2032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1758" y="4691379"/>
              <a:ext cx="205206" cy="21080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69223" y="4691392"/>
              <a:ext cx="162179" cy="21080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2288" y="4691379"/>
              <a:ext cx="205206" cy="21080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796311" y="469266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3171456" y="4601209"/>
            <a:ext cx="467995" cy="294640"/>
          </a:xfrm>
          <a:custGeom>
            <a:avLst/>
            <a:gdLst/>
            <a:ahLst/>
            <a:cxnLst/>
            <a:rect l="l" t="t" r="r" b="b"/>
            <a:pathLst>
              <a:path w="467995" h="294639">
                <a:moveTo>
                  <a:pt x="133807" y="0"/>
                </a:moveTo>
                <a:lnTo>
                  <a:pt x="103225" y="749"/>
                </a:lnTo>
                <a:lnTo>
                  <a:pt x="86042" y="1143"/>
                </a:lnTo>
                <a:lnTo>
                  <a:pt x="75971" y="1282"/>
                </a:lnTo>
                <a:lnTo>
                  <a:pt x="66700" y="1295"/>
                </a:lnTo>
                <a:lnTo>
                  <a:pt x="57365" y="1282"/>
                </a:lnTo>
                <a:lnTo>
                  <a:pt x="47218" y="1143"/>
                </a:lnTo>
                <a:lnTo>
                  <a:pt x="30149" y="749"/>
                </a:lnTo>
                <a:lnTo>
                  <a:pt x="0" y="0"/>
                </a:lnTo>
                <a:lnTo>
                  <a:pt x="0" y="17780"/>
                </a:lnTo>
                <a:lnTo>
                  <a:pt x="36195" y="37630"/>
                </a:lnTo>
                <a:lnTo>
                  <a:pt x="36588" y="59855"/>
                </a:lnTo>
                <a:lnTo>
                  <a:pt x="36588" y="234823"/>
                </a:lnTo>
                <a:lnTo>
                  <a:pt x="27686" y="273850"/>
                </a:lnTo>
                <a:lnTo>
                  <a:pt x="0" y="276847"/>
                </a:lnTo>
                <a:lnTo>
                  <a:pt x="0" y="294640"/>
                </a:lnTo>
                <a:lnTo>
                  <a:pt x="30327" y="293916"/>
                </a:lnTo>
                <a:lnTo>
                  <a:pt x="47383" y="293535"/>
                </a:lnTo>
                <a:lnTo>
                  <a:pt x="57416" y="293395"/>
                </a:lnTo>
                <a:lnTo>
                  <a:pt x="66700" y="293370"/>
                </a:lnTo>
                <a:lnTo>
                  <a:pt x="76034" y="293395"/>
                </a:lnTo>
                <a:lnTo>
                  <a:pt x="86220" y="293535"/>
                </a:lnTo>
                <a:lnTo>
                  <a:pt x="103416" y="293916"/>
                </a:lnTo>
                <a:lnTo>
                  <a:pt x="133807" y="294640"/>
                </a:lnTo>
                <a:lnTo>
                  <a:pt x="133807" y="276847"/>
                </a:lnTo>
                <a:lnTo>
                  <a:pt x="97612" y="257060"/>
                </a:lnTo>
                <a:lnTo>
                  <a:pt x="97231" y="234823"/>
                </a:lnTo>
                <a:lnTo>
                  <a:pt x="97231" y="59855"/>
                </a:lnTo>
                <a:lnTo>
                  <a:pt x="106121" y="20840"/>
                </a:lnTo>
                <a:lnTo>
                  <a:pt x="133807" y="17780"/>
                </a:lnTo>
                <a:lnTo>
                  <a:pt x="133807" y="0"/>
                </a:lnTo>
                <a:close/>
              </a:path>
              <a:path w="467995" h="294639">
                <a:moveTo>
                  <a:pt x="300177" y="0"/>
                </a:moveTo>
                <a:lnTo>
                  <a:pt x="269595" y="749"/>
                </a:lnTo>
                <a:lnTo>
                  <a:pt x="252412" y="1143"/>
                </a:lnTo>
                <a:lnTo>
                  <a:pt x="242341" y="1282"/>
                </a:lnTo>
                <a:lnTo>
                  <a:pt x="233070" y="1295"/>
                </a:lnTo>
                <a:lnTo>
                  <a:pt x="223735" y="1282"/>
                </a:lnTo>
                <a:lnTo>
                  <a:pt x="213588" y="1143"/>
                </a:lnTo>
                <a:lnTo>
                  <a:pt x="196519" y="749"/>
                </a:lnTo>
                <a:lnTo>
                  <a:pt x="166382" y="0"/>
                </a:lnTo>
                <a:lnTo>
                  <a:pt x="166382" y="17780"/>
                </a:lnTo>
                <a:lnTo>
                  <a:pt x="202565" y="37630"/>
                </a:lnTo>
                <a:lnTo>
                  <a:pt x="202958" y="59855"/>
                </a:lnTo>
                <a:lnTo>
                  <a:pt x="202958" y="234823"/>
                </a:lnTo>
                <a:lnTo>
                  <a:pt x="194056" y="273850"/>
                </a:lnTo>
                <a:lnTo>
                  <a:pt x="166382" y="276847"/>
                </a:lnTo>
                <a:lnTo>
                  <a:pt x="166382" y="294640"/>
                </a:lnTo>
                <a:lnTo>
                  <a:pt x="196697" y="293916"/>
                </a:lnTo>
                <a:lnTo>
                  <a:pt x="213753" y="293535"/>
                </a:lnTo>
                <a:lnTo>
                  <a:pt x="223786" y="293395"/>
                </a:lnTo>
                <a:lnTo>
                  <a:pt x="233070" y="293370"/>
                </a:lnTo>
                <a:lnTo>
                  <a:pt x="242404" y="293395"/>
                </a:lnTo>
                <a:lnTo>
                  <a:pt x="252590" y="293535"/>
                </a:lnTo>
                <a:lnTo>
                  <a:pt x="269786" y="293916"/>
                </a:lnTo>
                <a:lnTo>
                  <a:pt x="300177" y="294640"/>
                </a:lnTo>
                <a:lnTo>
                  <a:pt x="300177" y="276847"/>
                </a:lnTo>
                <a:lnTo>
                  <a:pt x="263982" y="257060"/>
                </a:lnTo>
                <a:lnTo>
                  <a:pt x="263601" y="234823"/>
                </a:lnTo>
                <a:lnTo>
                  <a:pt x="263601" y="59855"/>
                </a:lnTo>
                <a:lnTo>
                  <a:pt x="272491" y="20840"/>
                </a:lnTo>
                <a:lnTo>
                  <a:pt x="300177" y="17780"/>
                </a:lnTo>
                <a:lnTo>
                  <a:pt x="300177" y="0"/>
                </a:lnTo>
                <a:close/>
              </a:path>
              <a:path w="467995" h="294639">
                <a:moveTo>
                  <a:pt x="467817" y="0"/>
                </a:moveTo>
                <a:lnTo>
                  <a:pt x="437235" y="749"/>
                </a:lnTo>
                <a:lnTo>
                  <a:pt x="420052" y="1143"/>
                </a:lnTo>
                <a:lnTo>
                  <a:pt x="409981" y="1282"/>
                </a:lnTo>
                <a:lnTo>
                  <a:pt x="400710" y="1295"/>
                </a:lnTo>
                <a:lnTo>
                  <a:pt x="391375" y="1282"/>
                </a:lnTo>
                <a:lnTo>
                  <a:pt x="381228" y="1143"/>
                </a:lnTo>
                <a:lnTo>
                  <a:pt x="364159" y="749"/>
                </a:lnTo>
                <a:lnTo>
                  <a:pt x="334022" y="0"/>
                </a:lnTo>
                <a:lnTo>
                  <a:pt x="334022" y="17780"/>
                </a:lnTo>
                <a:lnTo>
                  <a:pt x="370205" y="37630"/>
                </a:lnTo>
                <a:lnTo>
                  <a:pt x="370598" y="59855"/>
                </a:lnTo>
                <a:lnTo>
                  <a:pt x="370598" y="234823"/>
                </a:lnTo>
                <a:lnTo>
                  <a:pt x="361696" y="273850"/>
                </a:lnTo>
                <a:lnTo>
                  <a:pt x="334022" y="276847"/>
                </a:lnTo>
                <a:lnTo>
                  <a:pt x="334022" y="294640"/>
                </a:lnTo>
                <a:lnTo>
                  <a:pt x="364337" y="293916"/>
                </a:lnTo>
                <a:lnTo>
                  <a:pt x="381393" y="293535"/>
                </a:lnTo>
                <a:lnTo>
                  <a:pt x="391426" y="293395"/>
                </a:lnTo>
                <a:lnTo>
                  <a:pt x="400710" y="293370"/>
                </a:lnTo>
                <a:lnTo>
                  <a:pt x="410044" y="293395"/>
                </a:lnTo>
                <a:lnTo>
                  <a:pt x="420230" y="293535"/>
                </a:lnTo>
                <a:lnTo>
                  <a:pt x="437426" y="293916"/>
                </a:lnTo>
                <a:lnTo>
                  <a:pt x="467817" y="294640"/>
                </a:lnTo>
                <a:lnTo>
                  <a:pt x="467817" y="276847"/>
                </a:lnTo>
                <a:lnTo>
                  <a:pt x="431622" y="257060"/>
                </a:lnTo>
                <a:lnTo>
                  <a:pt x="431241" y="234823"/>
                </a:lnTo>
                <a:lnTo>
                  <a:pt x="431241" y="59855"/>
                </a:lnTo>
                <a:lnTo>
                  <a:pt x="440131" y="20840"/>
                </a:lnTo>
                <a:lnTo>
                  <a:pt x="467817" y="17780"/>
                </a:lnTo>
                <a:lnTo>
                  <a:pt x="46781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704256" y="4584827"/>
            <a:ext cx="2027555" cy="424180"/>
            <a:chOff x="5704256" y="4584827"/>
            <a:chExt cx="2027555" cy="424180"/>
          </a:xfrm>
        </p:grpSpPr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04256" y="4692637"/>
              <a:ext cx="188455" cy="20953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912015" y="4584827"/>
              <a:ext cx="710565" cy="424180"/>
            </a:xfrm>
            <a:custGeom>
              <a:avLst/>
              <a:gdLst/>
              <a:ahLst/>
              <a:cxnLst/>
              <a:rect l="l" t="t" r="r" b="b"/>
              <a:pathLst>
                <a:path w="710565" h="424179">
                  <a:moveTo>
                    <a:pt x="117005" y="294500"/>
                  </a:move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88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710565" h="424179">
                  <a:moveTo>
                    <a:pt x="363347" y="327787"/>
                  </a:moveTo>
                  <a:lnTo>
                    <a:pt x="361492" y="316420"/>
                  </a:lnTo>
                  <a:lnTo>
                    <a:pt x="361442" y="316103"/>
                  </a:lnTo>
                  <a:lnTo>
                    <a:pt x="359498" y="304228"/>
                  </a:lnTo>
                  <a:lnTo>
                    <a:pt x="347802" y="287604"/>
                  </a:lnTo>
                  <a:lnTo>
                    <a:pt x="327952" y="277736"/>
                  </a:lnTo>
                  <a:lnTo>
                    <a:pt x="319112" y="276720"/>
                  </a:lnTo>
                  <a:lnTo>
                    <a:pt x="315595" y="276326"/>
                  </a:lnTo>
                  <a:lnTo>
                    <a:pt x="315595" y="350481"/>
                  </a:lnTo>
                  <a:lnTo>
                    <a:pt x="310489" y="371119"/>
                  </a:lnTo>
                  <a:lnTo>
                    <a:pt x="296392" y="387591"/>
                  </a:lnTo>
                  <a:lnTo>
                    <a:pt x="275120" y="398513"/>
                  </a:lnTo>
                  <a:lnTo>
                    <a:pt x="248488" y="402463"/>
                  </a:lnTo>
                  <a:lnTo>
                    <a:pt x="222377" y="399237"/>
                  </a:lnTo>
                  <a:lnTo>
                    <a:pt x="202285" y="390118"/>
                  </a:lnTo>
                  <a:lnTo>
                    <a:pt x="189369" y="376008"/>
                  </a:lnTo>
                  <a:lnTo>
                    <a:pt x="184810" y="357784"/>
                  </a:lnTo>
                  <a:lnTo>
                    <a:pt x="186296" y="347065"/>
                  </a:lnTo>
                  <a:lnTo>
                    <a:pt x="186410" y="346214"/>
                  </a:lnTo>
                  <a:lnTo>
                    <a:pt x="213474" y="318833"/>
                  </a:lnTo>
                  <a:lnTo>
                    <a:pt x="250202" y="316103"/>
                  </a:lnTo>
                  <a:lnTo>
                    <a:pt x="282562" y="317614"/>
                  </a:lnTo>
                  <a:lnTo>
                    <a:pt x="302577" y="322986"/>
                  </a:lnTo>
                  <a:lnTo>
                    <a:pt x="312750" y="333514"/>
                  </a:lnTo>
                  <a:lnTo>
                    <a:pt x="315595" y="350481"/>
                  </a:lnTo>
                  <a:lnTo>
                    <a:pt x="315595" y="276326"/>
                  </a:lnTo>
                  <a:lnTo>
                    <a:pt x="299681" y="274485"/>
                  </a:lnTo>
                  <a:lnTo>
                    <a:pt x="289356" y="274485"/>
                  </a:lnTo>
                  <a:lnTo>
                    <a:pt x="228917" y="276720"/>
                  </a:lnTo>
                  <a:lnTo>
                    <a:pt x="213207" y="276720"/>
                  </a:lnTo>
                  <a:lnTo>
                    <a:pt x="206324" y="272338"/>
                  </a:lnTo>
                  <a:lnTo>
                    <a:pt x="206324" y="257022"/>
                  </a:lnTo>
                  <a:lnTo>
                    <a:pt x="210197" y="251777"/>
                  </a:lnTo>
                  <a:lnTo>
                    <a:pt x="218795" y="246507"/>
                  </a:lnTo>
                  <a:lnTo>
                    <a:pt x="226542" y="247015"/>
                  </a:lnTo>
                  <a:lnTo>
                    <a:pt x="230835" y="247523"/>
                  </a:lnTo>
                  <a:lnTo>
                    <a:pt x="236004" y="247523"/>
                  </a:lnTo>
                  <a:lnTo>
                    <a:pt x="248069" y="246507"/>
                  </a:lnTo>
                  <a:lnTo>
                    <a:pt x="257733" y="245694"/>
                  </a:lnTo>
                  <a:lnTo>
                    <a:pt x="277939" y="240334"/>
                  </a:lnTo>
                  <a:lnTo>
                    <a:pt x="310857" y="219849"/>
                  </a:lnTo>
                  <a:lnTo>
                    <a:pt x="328701" y="184772"/>
                  </a:lnTo>
                  <a:lnTo>
                    <a:pt x="329793" y="169684"/>
                  </a:lnTo>
                  <a:lnTo>
                    <a:pt x="329793" y="162763"/>
                  </a:lnTo>
                  <a:lnTo>
                    <a:pt x="329399" y="158140"/>
                  </a:lnTo>
                  <a:lnTo>
                    <a:pt x="329361" y="157568"/>
                  </a:lnTo>
                  <a:lnTo>
                    <a:pt x="327634" y="149364"/>
                  </a:lnTo>
                  <a:lnTo>
                    <a:pt x="360768" y="151104"/>
                  </a:lnTo>
                  <a:lnTo>
                    <a:pt x="360895" y="149364"/>
                  </a:lnTo>
                  <a:lnTo>
                    <a:pt x="362534" y="128219"/>
                  </a:lnTo>
                  <a:lnTo>
                    <a:pt x="362737" y="125590"/>
                  </a:lnTo>
                  <a:lnTo>
                    <a:pt x="362826" y="124498"/>
                  </a:lnTo>
                  <a:lnTo>
                    <a:pt x="362915" y="123431"/>
                  </a:lnTo>
                  <a:lnTo>
                    <a:pt x="351282" y="124498"/>
                  </a:lnTo>
                  <a:lnTo>
                    <a:pt x="342201" y="125158"/>
                  </a:lnTo>
                  <a:lnTo>
                    <a:pt x="332549" y="125590"/>
                  </a:lnTo>
                  <a:lnTo>
                    <a:pt x="319036" y="125590"/>
                  </a:lnTo>
                  <a:lnTo>
                    <a:pt x="312140" y="125158"/>
                  </a:lnTo>
                  <a:lnTo>
                    <a:pt x="298348" y="116789"/>
                  </a:lnTo>
                  <a:lnTo>
                    <a:pt x="283146" y="110998"/>
                  </a:lnTo>
                  <a:lnTo>
                    <a:pt x="276872" y="109766"/>
                  </a:lnTo>
                  <a:lnTo>
                    <a:pt x="276872" y="180695"/>
                  </a:lnTo>
                  <a:lnTo>
                    <a:pt x="274701" y="200863"/>
                  </a:lnTo>
                  <a:lnTo>
                    <a:pt x="268211" y="215417"/>
                  </a:lnTo>
                  <a:lnTo>
                    <a:pt x="257454" y="224243"/>
                  </a:lnTo>
                  <a:lnTo>
                    <a:pt x="242455" y="227203"/>
                  </a:lnTo>
                  <a:lnTo>
                    <a:pt x="227355" y="223672"/>
                  </a:lnTo>
                  <a:lnTo>
                    <a:pt x="215988" y="213487"/>
                  </a:lnTo>
                  <a:lnTo>
                    <a:pt x="208800" y="197231"/>
                  </a:lnTo>
                  <a:lnTo>
                    <a:pt x="206311" y="175526"/>
                  </a:lnTo>
                  <a:lnTo>
                    <a:pt x="208546" y="155054"/>
                  </a:lnTo>
                  <a:lnTo>
                    <a:pt x="215239" y="140220"/>
                  </a:lnTo>
                  <a:lnTo>
                    <a:pt x="226275" y="131203"/>
                  </a:lnTo>
                  <a:lnTo>
                    <a:pt x="241261" y="128219"/>
                  </a:lnTo>
                  <a:lnTo>
                    <a:pt x="241871" y="128219"/>
                  </a:lnTo>
                  <a:lnTo>
                    <a:pt x="256717" y="131584"/>
                  </a:lnTo>
                  <a:lnTo>
                    <a:pt x="267779" y="141668"/>
                  </a:lnTo>
                  <a:lnTo>
                    <a:pt x="274561" y="158140"/>
                  </a:lnTo>
                  <a:lnTo>
                    <a:pt x="276872" y="180695"/>
                  </a:lnTo>
                  <a:lnTo>
                    <a:pt x="276872" y="109766"/>
                  </a:lnTo>
                  <a:lnTo>
                    <a:pt x="266090" y="107645"/>
                  </a:lnTo>
                  <a:lnTo>
                    <a:pt x="246748" y="106553"/>
                  </a:lnTo>
                  <a:lnTo>
                    <a:pt x="208927" y="112268"/>
                  </a:lnTo>
                  <a:lnTo>
                    <a:pt x="179412" y="128219"/>
                  </a:lnTo>
                  <a:lnTo>
                    <a:pt x="160223" y="152692"/>
                  </a:lnTo>
                  <a:lnTo>
                    <a:pt x="153390" y="183908"/>
                  </a:lnTo>
                  <a:lnTo>
                    <a:pt x="154419" y="195554"/>
                  </a:lnTo>
                  <a:lnTo>
                    <a:pt x="175272" y="231063"/>
                  </a:lnTo>
                  <a:lnTo>
                    <a:pt x="198996" y="243090"/>
                  </a:lnTo>
                  <a:lnTo>
                    <a:pt x="168452" y="266420"/>
                  </a:lnTo>
                  <a:lnTo>
                    <a:pt x="164147" y="269443"/>
                  </a:lnTo>
                  <a:lnTo>
                    <a:pt x="161137" y="278511"/>
                  </a:lnTo>
                  <a:lnTo>
                    <a:pt x="161201" y="287604"/>
                  </a:lnTo>
                  <a:lnTo>
                    <a:pt x="162674" y="297459"/>
                  </a:lnTo>
                  <a:lnTo>
                    <a:pt x="167690" y="305371"/>
                  </a:lnTo>
                  <a:lnTo>
                    <a:pt x="176745" y="311404"/>
                  </a:lnTo>
                  <a:lnTo>
                    <a:pt x="190398" y="316103"/>
                  </a:lnTo>
                  <a:lnTo>
                    <a:pt x="155549" y="336677"/>
                  </a:lnTo>
                  <a:lnTo>
                    <a:pt x="151079" y="340829"/>
                  </a:lnTo>
                  <a:lnTo>
                    <a:pt x="147535" y="347065"/>
                  </a:lnTo>
                  <a:lnTo>
                    <a:pt x="145211" y="354749"/>
                  </a:lnTo>
                  <a:lnTo>
                    <a:pt x="144373" y="363232"/>
                  </a:lnTo>
                  <a:lnTo>
                    <a:pt x="150901" y="388467"/>
                  </a:lnTo>
                  <a:lnTo>
                    <a:pt x="169532" y="407619"/>
                  </a:lnTo>
                  <a:lnTo>
                    <a:pt x="198818" y="419798"/>
                  </a:lnTo>
                  <a:lnTo>
                    <a:pt x="237299" y="424053"/>
                  </a:lnTo>
                  <a:lnTo>
                    <a:pt x="288747" y="417055"/>
                  </a:lnTo>
                  <a:lnTo>
                    <a:pt x="318223" y="402463"/>
                  </a:lnTo>
                  <a:lnTo>
                    <a:pt x="328549" y="397357"/>
                  </a:lnTo>
                  <a:lnTo>
                    <a:pt x="354228" y="366953"/>
                  </a:lnTo>
                  <a:lnTo>
                    <a:pt x="363347" y="327787"/>
                  </a:lnTo>
                  <a:close/>
                </a:path>
                <a:path w="710565" h="424179">
                  <a:moveTo>
                    <a:pt x="710514" y="161340"/>
                  </a:moveTo>
                  <a:lnTo>
                    <a:pt x="703872" y="109435"/>
                  </a:lnTo>
                  <a:lnTo>
                    <a:pt x="684453" y="67678"/>
                  </a:lnTo>
                  <a:lnTo>
                    <a:pt x="653084" y="36982"/>
                  </a:lnTo>
                  <a:lnTo>
                    <a:pt x="645985" y="33756"/>
                  </a:lnTo>
                  <a:lnTo>
                    <a:pt x="645985" y="170370"/>
                  </a:lnTo>
                  <a:lnTo>
                    <a:pt x="639826" y="223647"/>
                  </a:lnTo>
                  <a:lnTo>
                    <a:pt x="621563" y="262089"/>
                  </a:lnTo>
                  <a:lnTo>
                    <a:pt x="591527" y="285394"/>
                  </a:lnTo>
                  <a:lnTo>
                    <a:pt x="550049" y="293230"/>
                  </a:lnTo>
                  <a:lnTo>
                    <a:pt x="534949" y="292049"/>
                  </a:lnTo>
                  <a:lnTo>
                    <a:pt x="533819" y="292049"/>
                  </a:lnTo>
                  <a:lnTo>
                    <a:pt x="493268" y="270891"/>
                  </a:lnTo>
                  <a:lnTo>
                    <a:pt x="466267" y="224180"/>
                  </a:lnTo>
                  <a:lnTo>
                    <a:pt x="456704" y="157480"/>
                  </a:lnTo>
                  <a:lnTo>
                    <a:pt x="458685" y="126479"/>
                  </a:lnTo>
                  <a:lnTo>
                    <a:pt x="473938" y="77203"/>
                  </a:lnTo>
                  <a:lnTo>
                    <a:pt x="500430" y="49250"/>
                  </a:lnTo>
                  <a:lnTo>
                    <a:pt x="553059" y="35445"/>
                  </a:lnTo>
                  <a:lnTo>
                    <a:pt x="571169" y="36982"/>
                  </a:lnTo>
                  <a:lnTo>
                    <a:pt x="569861" y="36982"/>
                  </a:lnTo>
                  <a:lnTo>
                    <a:pt x="583920" y="40944"/>
                  </a:lnTo>
                  <a:lnTo>
                    <a:pt x="624751" y="78016"/>
                  </a:lnTo>
                  <a:lnTo>
                    <a:pt x="643521" y="135509"/>
                  </a:lnTo>
                  <a:lnTo>
                    <a:pt x="645985" y="170370"/>
                  </a:lnTo>
                  <a:lnTo>
                    <a:pt x="645985" y="33756"/>
                  </a:lnTo>
                  <a:lnTo>
                    <a:pt x="610235" y="17830"/>
                  </a:lnTo>
                  <a:lnTo>
                    <a:pt x="556933" y="11290"/>
                  </a:lnTo>
                  <a:lnTo>
                    <a:pt x="508571" y="16027"/>
                  </a:lnTo>
                  <a:lnTo>
                    <a:pt x="467931" y="29883"/>
                  </a:lnTo>
                  <a:lnTo>
                    <a:pt x="435495" y="52425"/>
                  </a:lnTo>
                  <a:lnTo>
                    <a:pt x="411734" y="83159"/>
                  </a:lnTo>
                  <a:lnTo>
                    <a:pt x="397129" y="121627"/>
                  </a:lnTo>
                  <a:lnTo>
                    <a:pt x="392163" y="167360"/>
                  </a:lnTo>
                  <a:lnTo>
                    <a:pt x="398805" y="219608"/>
                  </a:lnTo>
                  <a:lnTo>
                    <a:pt x="418299" y="261391"/>
                  </a:lnTo>
                  <a:lnTo>
                    <a:pt x="449961" y="292049"/>
                  </a:lnTo>
                  <a:lnTo>
                    <a:pt x="493102" y="310921"/>
                  </a:lnTo>
                  <a:lnTo>
                    <a:pt x="547039" y="317360"/>
                  </a:lnTo>
                  <a:lnTo>
                    <a:pt x="594842" y="312610"/>
                  </a:lnTo>
                  <a:lnTo>
                    <a:pt x="635114" y="298691"/>
                  </a:lnTo>
                  <a:lnTo>
                    <a:pt x="642899" y="293230"/>
                  </a:lnTo>
                  <a:lnTo>
                    <a:pt x="667334" y="276098"/>
                  </a:lnTo>
                  <a:lnTo>
                    <a:pt x="690968" y="245351"/>
                  </a:lnTo>
                  <a:lnTo>
                    <a:pt x="705535" y="206933"/>
                  </a:lnTo>
                  <a:lnTo>
                    <a:pt x="710514" y="1613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56260" y="4691380"/>
              <a:ext cx="154457" cy="20445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824370" y="4584827"/>
              <a:ext cx="907415" cy="317500"/>
            </a:xfrm>
            <a:custGeom>
              <a:avLst/>
              <a:gdLst/>
              <a:ahLst/>
              <a:cxnLst/>
              <a:rect l="l" t="t" r="r" b="b"/>
              <a:pathLst>
                <a:path w="907415" h="317500">
                  <a:moveTo>
                    <a:pt x="87337" y="38608"/>
                  </a:moveTo>
                  <a:lnTo>
                    <a:pt x="84836" y="26085"/>
                  </a:lnTo>
                  <a:lnTo>
                    <a:pt x="78028" y="15773"/>
                  </a:lnTo>
                  <a:lnTo>
                    <a:pt x="67906" y="8788"/>
                  </a:lnTo>
                  <a:lnTo>
                    <a:pt x="55499" y="6210"/>
                  </a:lnTo>
                  <a:lnTo>
                    <a:pt x="42570" y="8661"/>
                  </a:lnTo>
                  <a:lnTo>
                    <a:pt x="32194" y="15392"/>
                  </a:lnTo>
                  <a:lnTo>
                    <a:pt x="25298" y="25539"/>
                  </a:lnTo>
                  <a:lnTo>
                    <a:pt x="22796" y="38176"/>
                  </a:lnTo>
                  <a:lnTo>
                    <a:pt x="25285" y="50965"/>
                  </a:lnTo>
                  <a:lnTo>
                    <a:pt x="32232" y="61455"/>
                  </a:lnTo>
                  <a:lnTo>
                    <a:pt x="42430" y="68440"/>
                  </a:lnTo>
                  <a:lnTo>
                    <a:pt x="55067" y="71005"/>
                  </a:lnTo>
                  <a:lnTo>
                    <a:pt x="67551" y="68440"/>
                  </a:lnTo>
                  <a:lnTo>
                    <a:pt x="77812" y="61455"/>
                  </a:lnTo>
                  <a:lnTo>
                    <a:pt x="84772" y="51155"/>
                  </a:lnTo>
                  <a:lnTo>
                    <a:pt x="87337" y="38608"/>
                  </a:lnTo>
                  <a:close/>
                </a:path>
                <a:path w="907415" h="317500">
                  <a:moveTo>
                    <a:pt x="113576" y="294500"/>
                  </a:moveTo>
                  <a:lnTo>
                    <a:pt x="83019" y="266166"/>
                  </a:lnTo>
                  <a:lnTo>
                    <a:pt x="83019" y="109169"/>
                  </a:lnTo>
                  <a:lnTo>
                    <a:pt x="78727" y="106553"/>
                  </a:lnTo>
                  <a:lnTo>
                    <a:pt x="38760" y="119164"/>
                  </a:lnTo>
                  <a:lnTo>
                    <a:pt x="6451" y="124701"/>
                  </a:lnTo>
                  <a:lnTo>
                    <a:pt x="5156" y="124701"/>
                  </a:lnTo>
                  <a:lnTo>
                    <a:pt x="3009" y="125145"/>
                  </a:lnTo>
                  <a:lnTo>
                    <a:pt x="0" y="125590"/>
                  </a:lnTo>
                  <a:lnTo>
                    <a:pt x="0" y="140830"/>
                  </a:lnTo>
                  <a:lnTo>
                    <a:pt x="19367" y="142138"/>
                  </a:lnTo>
                  <a:lnTo>
                    <a:pt x="25285" y="143637"/>
                  </a:lnTo>
                  <a:lnTo>
                    <a:pt x="28663" y="147993"/>
                  </a:lnTo>
                  <a:lnTo>
                    <a:pt x="30187" y="156933"/>
                  </a:lnTo>
                  <a:lnTo>
                    <a:pt x="30556" y="172186"/>
                  </a:lnTo>
                  <a:lnTo>
                    <a:pt x="30556" y="266166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2019" y="309803"/>
                  </a:lnTo>
                  <a:lnTo>
                    <a:pt x="64147" y="309803"/>
                  </a:lnTo>
                  <a:lnTo>
                    <a:pt x="113576" y="311010"/>
                  </a:lnTo>
                  <a:lnTo>
                    <a:pt x="113576" y="309803"/>
                  </a:lnTo>
                  <a:lnTo>
                    <a:pt x="113576" y="294500"/>
                  </a:lnTo>
                  <a:close/>
                </a:path>
                <a:path w="907415" h="317500">
                  <a:moveTo>
                    <a:pt x="268262" y="283997"/>
                  </a:moveTo>
                  <a:lnTo>
                    <a:pt x="264820" y="275767"/>
                  </a:lnTo>
                  <a:lnTo>
                    <a:pt x="256222" y="280403"/>
                  </a:lnTo>
                  <a:lnTo>
                    <a:pt x="251917" y="281787"/>
                  </a:lnTo>
                  <a:lnTo>
                    <a:pt x="245033" y="281787"/>
                  </a:lnTo>
                  <a:lnTo>
                    <a:pt x="232333" y="280390"/>
                  </a:lnTo>
                  <a:lnTo>
                    <a:pt x="224116" y="275704"/>
                  </a:lnTo>
                  <a:lnTo>
                    <a:pt x="219684" y="267068"/>
                  </a:lnTo>
                  <a:lnTo>
                    <a:pt x="218363" y="253784"/>
                  </a:lnTo>
                  <a:lnTo>
                    <a:pt x="218363" y="151218"/>
                  </a:lnTo>
                  <a:lnTo>
                    <a:pt x="263969" y="151218"/>
                  </a:lnTo>
                  <a:lnTo>
                    <a:pt x="267411" y="123215"/>
                  </a:lnTo>
                  <a:lnTo>
                    <a:pt x="218363" y="125806"/>
                  </a:lnTo>
                  <a:lnTo>
                    <a:pt x="218363" y="100812"/>
                  </a:lnTo>
                  <a:lnTo>
                    <a:pt x="218617" y="85064"/>
                  </a:lnTo>
                  <a:lnTo>
                    <a:pt x="219494" y="71031"/>
                  </a:lnTo>
                  <a:lnTo>
                    <a:pt x="221081" y="57251"/>
                  </a:lnTo>
                  <a:lnTo>
                    <a:pt x="223520" y="42202"/>
                  </a:lnTo>
                  <a:lnTo>
                    <a:pt x="217500" y="37871"/>
                  </a:lnTo>
                  <a:lnTo>
                    <a:pt x="205117" y="43561"/>
                  </a:lnTo>
                  <a:lnTo>
                    <a:pt x="193027" y="48666"/>
                  </a:lnTo>
                  <a:lnTo>
                    <a:pt x="180047" y="53759"/>
                  </a:lnTo>
                  <a:lnTo>
                    <a:pt x="164998" y="59423"/>
                  </a:lnTo>
                  <a:lnTo>
                    <a:pt x="165823" y="73787"/>
                  </a:lnTo>
                  <a:lnTo>
                    <a:pt x="166357" y="84239"/>
                  </a:lnTo>
                  <a:lnTo>
                    <a:pt x="166649" y="92189"/>
                  </a:lnTo>
                  <a:lnTo>
                    <a:pt x="166738" y="99047"/>
                  </a:lnTo>
                  <a:lnTo>
                    <a:pt x="166738" y="124891"/>
                  </a:lnTo>
                  <a:lnTo>
                    <a:pt x="138341" y="143408"/>
                  </a:lnTo>
                  <a:lnTo>
                    <a:pt x="138341" y="152882"/>
                  </a:lnTo>
                  <a:lnTo>
                    <a:pt x="165874" y="151155"/>
                  </a:lnTo>
                  <a:lnTo>
                    <a:pt x="165874" y="262686"/>
                  </a:lnTo>
                  <a:lnTo>
                    <a:pt x="168935" y="287413"/>
                  </a:lnTo>
                  <a:lnTo>
                    <a:pt x="178511" y="304406"/>
                  </a:lnTo>
                  <a:lnTo>
                    <a:pt x="195084" y="314223"/>
                  </a:lnTo>
                  <a:lnTo>
                    <a:pt x="219214" y="317373"/>
                  </a:lnTo>
                  <a:lnTo>
                    <a:pt x="228663" y="316826"/>
                  </a:lnTo>
                  <a:lnTo>
                    <a:pt x="236740" y="315264"/>
                  </a:lnTo>
                  <a:lnTo>
                    <a:pt x="243039" y="312813"/>
                  </a:lnTo>
                  <a:lnTo>
                    <a:pt x="247180" y="309575"/>
                  </a:lnTo>
                  <a:lnTo>
                    <a:pt x="268262" y="283997"/>
                  </a:lnTo>
                  <a:close/>
                </a:path>
                <a:path w="907415" h="317500">
                  <a:moveTo>
                    <a:pt x="524891" y="294500"/>
                  </a:moveTo>
                  <a:lnTo>
                    <a:pt x="495198" y="266306"/>
                  </a:lnTo>
                  <a:lnTo>
                    <a:pt x="495198" y="186855"/>
                  </a:lnTo>
                  <a:lnTo>
                    <a:pt x="494411" y="165125"/>
                  </a:lnTo>
                  <a:lnTo>
                    <a:pt x="480136" y="125768"/>
                  </a:lnTo>
                  <a:lnTo>
                    <a:pt x="445338" y="109004"/>
                  </a:lnTo>
                  <a:lnTo>
                    <a:pt x="430225" y="107810"/>
                  </a:lnTo>
                  <a:lnTo>
                    <a:pt x="421043" y="108292"/>
                  </a:lnTo>
                  <a:lnTo>
                    <a:pt x="412902" y="109766"/>
                  </a:lnTo>
                  <a:lnTo>
                    <a:pt x="405904" y="112268"/>
                  </a:lnTo>
                  <a:lnTo>
                    <a:pt x="400113" y="115836"/>
                  </a:lnTo>
                  <a:lnTo>
                    <a:pt x="365696" y="141960"/>
                  </a:lnTo>
                  <a:lnTo>
                    <a:pt x="365696" y="2578"/>
                  </a:lnTo>
                  <a:lnTo>
                    <a:pt x="362305" y="0"/>
                  </a:lnTo>
                  <a:lnTo>
                    <a:pt x="331330" y="9677"/>
                  </a:lnTo>
                  <a:lnTo>
                    <a:pt x="322275" y="12179"/>
                  </a:lnTo>
                  <a:lnTo>
                    <a:pt x="311531" y="14478"/>
                  </a:lnTo>
                  <a:lnTo>
                    <a:pt x="298526" y="16687"/>
                  </a:lnTo>
                  <a:lnTo>
                    <a:pt x="282714" y="18923"/>
                  </a:lnTo>
                  <a:lnTo>
                    <a:pt x="282714" y="34188"/>
                  </a:lnTo>
                  <a:lnTo>
                    <a:pt x="313258" y="65493"/>
                  </a:lnTo>
                  <a:lnTo>
                    <a:pt x="313258" y="266192"/>
                  </a:lnTo>
                  <a:lnTo>
                    <a:pt x="282702" y="294500"/>
                  </a:lnTo>
                  <a:lnTo>
                    <a:pt x="282702" y="311010"/>
                  </a:lnTo>
                  <a:lnTo>
                    <a:pt x="338201" y="309740"/>
                  </a:lnTo>
                  <a:lnTo>
                    <a:pt x="346849" y="309829"/>
                  </a:lnTo>
                  <a:lnTo>
                    <a:pt x="359651" y="310057"/>
                  </a:lnTo>
                  <a:lnTo>
                    <a:pt x="376250" y="310464"/>
                  </a:lnTo>
                  <a:lnTo>
                    <a:pt x="396278" y="311010"/>
                  </a:lnTo>
                  <a:lnTo>
                    <a:pt x="396278" y="294500"/>
                  </a:lnTo>
                  <a:lnTo>
                    <a:pt x="365721" y="266331"/>
                  </a:lnTo>
                  <a:lnTo>
                    <a:pt x="365721" y="173697"/>
                  </a:lnTo>
                  <a:lnTo>
                    <a:pt x="368769" y="162864"/>
                  </a:lnTo>
                  <a:lnTo>
                    <a:pt x="376897" y="153581"/>
                  </a:lnTo>
                  <a:lnTo>
                    <a:pt x="388581" y="147091"/>
                  </a:lnTo>
                  <a:lnTo>
                    <a:pt x="402285" y="144653"/>
                  </a:lnTo>
                  <a:lnTo>
                    <a:pt x="420573" y="147548"/>
                  </a:lnTo>
                  <a:lnTo>
                    <a:pt x="433146" y="156502"/>
                  </a:lnTo>
                  <a:lnTo>
                    <a:pt x="440385" y="171983"/>
                  </a:lnTo>
                  <a:lnTo>
                    <a:pt x="442722" y="194398"/>
                  </a:lnTo>
                  <a:lnTo>
                    <a:pt x="442722" y="311010"/>
                  </a:lnTo>
                  <a:lnTo>
                    <a:pt x="468693" y="310070"/>
                  </a:lnTo>
                  <a:lnTo>
                    <a:pt x="475932" y="309829"/>
                  </a:lnTo>
                  <a:lnTo>
                    <a:pt x="481444" y="309740"/>
                  </a:lnTo>
                  <a:lnTo>
                    <a:pt x="485508" y="309765"/>
                  </a:lnTo>
                  <a:lnTo>
                    <a:pt x="491388" y="309905"/>
                  </a:lnTo>
                  <a:lnTo>
                    <a:pt x="503148" y="310286"/>
                  </a:lnTo>
                  <a:lnTo>
                    <a:pt x="524891" y="311010"/>
                  </a:lnTo>
                  <a:lnTo>
                    <a:pt x="524891" y="294500"/>
                  </a:lnTo>
                  <a:close/>
                </a:path>
                <a:path w="907415" h="317500">
                  <a:moveTo>
                    <a:pt x="906945" y="294538"/>
                  </a:moveTo>
                  <a:lnTo>
                    <a:pt x="877252" y="266141"/>
                  </a:lnTo>
                  <a:lnTo>
                    <a:pt x="877252" y="186156"/>
                  </a:lnTo>
                  <a:lnTo>
                    <a:pt x="874102" y="148691"/>
                  </a:lnTo>
                  <a:lnTo>
                    <a:pt x="863752" y="124117"/>
                  </a:lnTo>
                  <a:lnTo>
                    <a:pt x="844753" y="110667"/>
                  </a:lnTo>
                  <a:lnTo>
                    <a:pt x="815733" y="106578"/>
                  </a:lnTo>
                  <a:lnTo>
                    <a:pt x="805929" y="107124"/>
                  </a:lnTo>
                  <a:lnTo>
                    <a:pt x="797661" y="108750"/>
                  </a:lnTo>
                  <a:lnTo>
                    <a:pt x="790676" y="111518"/>
                  </a:lnTo>
                  <a:lnTo>
                    <a:pt x="784758" y="115468"/>
                  </a:lnTo>
                  <a:lnTo>
                    <a:pt x="750341" y="141986"/>
                  </a:lnTo>
                  <a:lnTo>
                    <a:pt x="741464" y="125945"/>
                  </a:lnTo>
                  <a:lnTo>
                    <a:pt x="729361" y="114947"/>
                  </a:lnTo>
                  <a:lnTo>
                    <a:pt x="713549" y="108610"/>
                  </a:lnTo>
                  <a:lnTo>
                    <a:pt x="693559" y="106578"/>
                  </a:lnTo>
                  <a:lnTo>
                    <a:pt x="683996" y="107124"/>
                  </a:lnTo>
                  <a:lnTo>
                    <a:pt x="675868" y="108750"/>
                  </a:lnTo>
                  <a:lnTo>
                    <a:pt x="668934" y="111518"/>
                  </a:lnTo>
                  <a:lnTo>
                    <a:pt x="663016" y="115468"/>
                  </a:lnTo>
                  <a:lnTo>
                    <a:pt x="628599" y="141986"/>
                  </a:lnTo>
                  <a:lnTo>
                    <a:pt x="628599" y="109207"/>
                  </a:lnTo>
                  <a:lnTo>
                    <a:pt x="626021" y="106578"/>
                  </a:lnTo>
                  <a:lnTo>
                    <a:pt x="597903" y="115481"/>
                  </a:lnTo>
                  <a:lnTo>
                    <a:pt x="577888" y="120865"/>
                  </a:lnTo>
                  <a:lnTo>
                    <a:pt x="561822" y="123736"/>
                  </a:lnTo>
                  <a:lnTo>
                    <a:pt x="545566" y="125107"/>
                  </a:lnTo>
                  <a:lnTo>
                    <a:pt x="545604" y="140576"/>
                  </a:lnTo>
                  <a:lnTo>
                    <a:pt x="576148" y="171958"/>
                  </a:lnTo>
                  <a:lnTo>
                    <a:pt x="576148" y="266128"/>
                  </a:lnTo>
                  <a:lnTo>
                    <a:pt x="545592" y="294513"/>
                  </a:lnTo>
                  <a:lnTo>
                    <a:pt x="545592" y="311023"/>
                  </a:lnTo>
                  <a:lnTo>
                    <a:pt x="601091" y="309753"/>
                  </a:lnTo>
                  <a:lnTo>
                    <a:pt x="610108" y="309841"/>
                  </a:lnTo>
                  <a:lnTo>
                    <a:pt x="622274" y="310070"/>
                  </a:lnTo>
                  <a:lnTo>
                    <a:pt x="637501" y="310476"/>
                  </a:lnTo>
                  <a:lnTo>
                    <a:pt x="655726" y="311023"/>
                  </a:lnTo>
                  <a:lnTo>
                    <a:pt x="655726" y="294513"/>
                  </a:lnTo>
                  <a:lnTo>
                    <a:pt x="628611" y="266230"/>
                  </a:lnTo>
                  <a:lnTo>
                    <a:pt x="628611" y="173278"/>
                  </a:lnTo>
                  <a:lnTo>
                    <a:pt x="631634" y="162763"/>
                  </a:lnTo>
                  <a:lnTo>
                    <a:pt x="639572" y="153403"/>
                  </a:lnTo>
                  <a:lnTo>
                    <a:pt x="650748" y="146697"/>
                  </a:lnTo>
                  <a:lnTo>
                    <a:pt x="663460" y="144132"/>
                  </a:lnTo>
                  <a:lnTo>
                    <a:pt x="679767" y="147205"/>
                  </a:lnTo>
                  <a:lnTo>
                    <a:pt x="691311" y="156451"/>
                  </a:lnTo>
                  <a:lnTo>
                    <a:pt x="698182" y="171970"/>
                  </a:lnTo>
                  <a:lnTo>
                    <a:pt x="700455" y="193827"/>
                  </a:lnTo>
                  <a:lnTo>
                    <a:pt x="700455" y="266230"/>
                  </a:lnTo>
                  <a:lnTo>
                    <a:pt x="671626" y="294513"/>
                  </a:lnTo>
                  <a:lnTo>
                    <a:pt x="671626" y="311023"/>
                  </a:lnTo>
                  <a:lnTo>
                    <a:pt x="697649" y="310299"/>
                  </a:lnTo>
                  <a:lnTo>
                    <a:pt x="712114" y="309918"/>
                  </a:lnTo>
                  <a:lnTo>
                    <a:pt x="720204" y="309778"/>
                  </a:lnTo>
                  <a:lnTo>
                    <a:pt x="727125" y="309753"/>
                  </a:lnTo>
                  <a:lnTo>
                    <a:pt x="733806" y="309778"/>
                  </a:lnTo>
                  <a:lnTo>
                    <a:pt x="741908" y="309918"/>
                  </a:lnTo>
                  <a:lnTo>
                    <a:pt x="756704" y="310299"/>
                  </a:lnTo>
                  <a:lnTo>
                    <a:pt x="783488" y="311023"/>
                  </a:lnTo>
                  <a:lnTo>
                    <a:pt x="783488" y="294513"/>
                  </a:lnTo>
                  <a:lnTo>
                    <a:pt x="752932" y="266230"/>
                  </a:lnTo>
                  <a:lnTo>
                    <a:pt x="752932" y="173278"/>
                  </a:lnTo>
                  <a:lnTo>
                    <a:pt x="755954" y="162763"/>
                  </a:lnTo>
                  <a:lnTo>
                    <a:pt x="763892" y="153403"/>
                  </a:lnTo>
                  <a:lnTo>
                    <a:pt x="775068" y="146697"/>
                  </a:lnTo>
                  <a:lnTo>
                    <a:pt x="787781" y="144132"/>
                  </a:lnTo>
                  <a:lnTo>
                    <a:pt x="804087" y="147218"/>
                  </a:lnTo>
                  <a:lnTo>
                    <a:pt x="815632" y="156514"/>
                  </a:lnTo>
                  <a:lnTo>
                    <a:pt x="822502" y="172097"/>
                  </a:lnTo>
                  <a:lnTo>
                    <a:pt x="824763" y="194043"/>
                  </a:lnTo>
                  <a:lnTo>
                    <a:pt x="824776" y="311048"/>
                  </a:lnTo>
                  <a:lnTo>
                    <a:pt x="864781" y="309778"/>
                  </a:lnTo>
                  <a:lnTo>
                    <a:pt x="877963" y="310032"/>
                  </a:lnTo>
                  <a:lnTo>
                    <a:pt x="887310" y="310248"/>
                  </a:lnTo>
                  <a:lnTo>
                    <a:pt x="895934" y="310540"/>
                  </a:lnTo>
                  <a:lnTo>
                    <a:pt x="906945" y="311048"/>
                  </a:lnTo>
                  <a:lnTo>
                    <a:pt x="906945" y="2945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864500" y="4584827"/>
            <a:ext cx="559435" cy="317500"/>
            <a:chOff x="7864500" y="4584827"/>
            <a:chExt cx="559435" cy="317500"/>
          </a:xfrm>
        </p:grpSpPr>
        <p:sp>
          <p:nvSpPr>
            <p:cNvPr id="67" name="object 67"/>
            <p:cNvSpPr/>
            <p:nvPr/>
          </p:nvSpPr>
          <p:spPr>
            <a:xfrm>
              <a:off x="7864500" y="4584827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59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4718" y="4691380"/>
              <a:ext cx="205206" cy="2108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9160" y="4691380"/>
              <a:ext cx="154457" cy="204457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1296568" y="5076316"/>
            <a:ext cx="2381250" cy="317500"/>
            <a:chOff x="1296568" y="5076316"/>
            <a:chExt cx="2381250" cy="317500"/>
          </a:xfrm>
        </p:grpSpPr>
        <p:sp>
          <p:nvSpPr>
            <p:cNvPr id="71" name="object 71"/>
            <p:cNvSpPr/>
            <p:nvPr/>
          </p:nvSpPr>
          <p:spPr>
            <a:xfrm>
              <a:off x="1296568" y="5087607"/>
              <a:ext cx="280670" cy="306070"/>
            </a:xfrm>
            <a:custGeom>
              <a:avLst/>
              <a:gdLst/>
              <a:ahLst/>
              <a:cxnLst/>
              <a:rect l="l" t="t" r="r" b="b"/>
              <a:pathLst>
                <a:path w="280669" h="306070">
                  <a:moveTo>
                    <a:pt x="176809" y="0"/>
                  </a:moveTo>
                  <a:lnTo>
                    <a:pt x="125921" y="4695"/>
                  </a:lnTo>
                  <a:lnTo>
                    <a:pt x="82597" y="18351"/>
                  </a:lnTo>
                  <a:lnTo>
                    <a:pt x="47590" y="40320"/>
                  </a:lnTo>
                  <a:lnTo>
                    <a:pt x="21653" y="69955"/>
                  </a:lnTo>
                  <a:lnTo>
                    <a:pt x="5538" y="106607"/>
                  </a:lnTo>
                  <a:lnTo>
                    <a:pt x="0" y="149631"/>
                  </a:lnTo>
                  <a:lnTo>
                    <a:pt x="5399" y="194645"/>
                  </a:lnTo>
                  <a:lnTo>
                    <a:pt x="21113" y="232974"/>
                  </a:lnTo>
                  <a:lnTo>
                    <a:pt x="46410" y="263950"/>
                  </a:lnTo>
                  <a:lnTo>
                    <a:pt x="80563" y="286904"/>
                  </a:lnTo>
                  <a:lnTo>
                    <a:pt x="122841" y="301167"/>
                  </a:lnTo>
                  <a:lnTo>
                    <a:pt x="172516" y="306070"/>
                  </a:lnTo>
                  <a:lnTo>
                    <a:pt x="199859" y="304846"/>
                  </a:lnTo>
                  <a:lnTo>
                    <a:pt x="223816" y="300823"/>
                  </a:lnTo>
                  <a:lnTo>
                    <a:pt x="246324" y="293473"/>
                  </a:lnTo>
                  <a:lnTo>
                    <a:pt x="269316" y="282270"/>
                  </a:lnTo>
                  <a:lnTo>
                    <a:pt x="278752" y="261061"/>
                  </a:lnTo>
                  <a:lnTo>
                    <a:pt x="273583" y="255866"/>
                  </a:lnTo>
                  <a:lnTo>
                    <a:pt x="252609" y="265601"/>
                  </a:lnTo>
                  <a:lnTo>
                    <a:pt x="231636" y="272554"/>
                  </a:lnTo>
                  <a:lnTo>
                    <a:pt x="210666" y="276726"/>
                  </a:lnTo>
                  <a:lnTo>
                    <a:pt x="189699" y="278117"/>
                  </a:lnTo>
                  <a:lnTo>
                    <a:pt x="147771" y="271926"/>
                  </a:lnTo>
                  <a:lnTo>
                    <a:pt x="113111" y="254166"/>
                  </a:lnTo>
                  <a:lnTo>
                    <a:pt x="86898" y="226051"/>
                  </a:lnTo>
                  <a:lnTo>
                    <a:pt x="70307" y="188798"/>
                  </a:lnTo>
                  <a:lnTo>
                    <a:pt x="64516" y="143624"/>
                  </a:lnTo>
                  <a:lnTo>
                    <a:pt x="72166" y="93770"/>
                  </a:lnTo>
                  <a:lnTo>
                    <a:pt x="94094" y="56159"/>
                  </a:lnTo>
                  <a:lnTo>
                    <a:pt x="128766" y="32406"/>
                  </a:lnTo>
                  <a:lnTo>
                    <a:pt x="174650" y="24130"/>
                  </a:lnTo>
                  <a:lnTo>
                    <a:pt x="196962" y="25729"/>
                  </a:lnTo>
                  <a:lnTo>
                    <a:pt x="216327" y="30846"/>
                  </a:lnTo>
                  <a:lnTo>
                    <a:pt x="233998" y="39962"/>
                  </a:lnTo>
                  <a:lnTo>
                    <a:pt x="251231" y="53555"/>
                  </a:lnTo>
                  <a:lnTo>
                    <a:pt x="253390" y="90233"/>
                  </a:lnTo>
                  <a:lnTo>
                    <a:pt x="270167" y="90233"/>
                  </a:lnTo>
                  <a:lnTo>
                    <a:pt x="273166" y="64979"/>
                  </a:lnTo>
                  <a:lnTo>
                    <a:pt x="275437" y="48223"/>
                  </a:lnTo>
                  <a:lnTo>
                    <a:pt x="277546" y="36117"/>
                  </a:lnTo>
                  <a:lnTo>
                    <a:pt x="280060" y="24815"/>
                  </a:lnTo>
                  <a:lnTo>
                    <a:pt x="277482" y="20116"/>
                  </a:lnTo>
                  <a:lnTo>
                    <a:pt x="250497" y="10479"/>
                  </a:lnTo>
                  <a:lnTo>
                    <a:pt x="226498" y="4286"/>
                  </a:lnTo>
                  <a:lnTo>
                    <a:pt x="202822" y="978"/>
                  </a:lnTo>
                  <a:lnTo>
                    <a:pt x="17680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5978" y="5182869"/>
              <a:ext cx="205206" cy="21080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37804" y="5184139"/>
              <a:ext cx="242227" cy="2032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07196" y="5182882"/>
              <a:ext cx="157454" cy="21080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291651" y="511418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38590" y="5182869"/>
              <a:ext cx="359130" cy="21079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822600" y="508252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60484" y="5184139"/>
              <a:ext cx="242227" cy="2032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31277" y="5182869"/>
              <a:ext cx="180146" cy="21082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447059" y="507631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3818788" y="5075034"/>
            <a:ext cx="2748280" cy="356235"/>
            <a:chOff x="3818788" y="5075034"/>
            <a:chExt cx="2748280" cy="356235"/>
          </a:xfrm>
        </p:grpSpPr>
        <p:sp>
          <p:nvSpPr>
            <p:cNvPr id="82" name="object 82"/>
            <p:cNvSpPr/>
            <p:nvPr/>
          </p:nvSpPr>
          <p:spPr>
            <a:xfrm>
              <a:off x="3818788" y="5082527"/>
              <a:ext cx="1398905" cy="311785"/>
            </a:xfrm>
            <a:custGeom>
              <a:avLst/>
              <a:gdLst/>
              <a:ahLst/>
              <a:cxnLst/>
              <a:rect l="l" t="t" r="r" b="b"/>
              <a:pathLst>
                <a:path w="1398904" h="311785">
                  <a:moveTo>
                    <a:pt x="318350" y="155130"/>
                  </a:moveTo>
                  <a:lnTo>
                    <a:pt x="311708" y="103225"/>
                  </a:lnTo>
                  <a:lnTo>
                    <a:pt x="292290" y="61468"/>
                  </a:lnTo>
                  <a:lnTo>
                    <a:pt x="260921" y="30772"/>
                  </a:lnTo>
                  <a:lnTo>
                    <a:pt x="253822" y="27546"/>
                  </a:lnTo>
                  <a:lnTo>
                    <a:pt x="253822" y="164160"/>
                  </a:lnTo>
                  <a:lnTo>
                    <a:pt x="247662" y="217436"/>
                  </a:lnTo>
                  <a:lnTo>
                    <a:pt x="229400" y="255879"/>
                  </a:lnTo>
                  <a:lnTo>
                    <a:pt x="199364" y="279184"/>
                  </a:lnTo>
                  <a:lnTo>
                    <a:pt x="157886" y="287020"/>
                  </a:lnTo>
                  <a:lnTo>
                    <a:pt x="142786" y="285838"/>
                  </a:lnTo>
                  <a:lnTo>
                    <a:pt x="141655" y="285838"/>
                  </a:lnTo>
                  <a:lnTo>
                    <a:pt x="101104" y="264680"/>
                  </a:lnTo>
                  <a:lnTo>
                    <a:pt x="74104" y="217970"/>
                  </a:lnTo>
                  <a:lnTo>
                    <a:pt x="64541" y="151269"/>
                  </a:lnTo>
                  <a:lnTo>
                    <a:pt x="66522" y="120269"/>
                  </a:lnTo>
                  <a:lnTo>
                    <a:pt x="81775" y="70993"/>
                  </a:lnTo>
                  <a:lnTo>
                    <a:pt x="108267" y="43040"/>
                  </a:lnTo>
                  <a:lnTo>
                    <a:pt x="160896" y="29235"/>
                  </a:lnTo>
                  <a:lnTo>
                    <a:pt x="179006" y="30772"/>
                  </a:lnTo>
                  <a:lnTo>
                    <a:pt x="177698" y="30772"/>
                  </a:lnTo>
                  <a:lnTo>
                    <a:pt x="191757" y="34734"/>
                  </a:lnTo>
                  <a:lnTo>
                    <a:pt x="232587" y="71805"/>
                  </a:lnTo>
                  <a:lnTo>
                    <a:pt x="251358" y="129298"/>
                  </a:lnTo>
                  <a:lnTo>
                    <a:pt x="253822" y="164160"/>
                  </a:lnTo>
                  <a:lnTo>
                    <a:pt x="253822" y="27546"/>
                  </a:lnTo>
                  <a:lnTo>
                    <a:pt x="218071" y="11620"/>
                  </a:lnTo>
                  <a:lnTo>
                    <a:pt x="164769" y="5080"/>
                  </a:lnTo>
                  <a:lnTo>
                    <a:pt x="116408" y="9817"/>
                  </a:lnTo>
                  <a:lnTo>
                    <a:pt x="75768" y="23672"/>
                  </a:lnTo>
                  <a:lnTo>
                    <a:pt x="43332" y="46215"/>
                  </a:lnTo>
                  <a:lnTo>
                    <a:pt x="19570" y="76949"/>
                  </a:lnTo>
                  <a:lnTo>
                    <a:pt x="4965" y="115417"/>
                  </a:lnTo>
                  <a:lnTo>
                    <a:pt x="0" y="161150"/>
                  </a:lnTo>
                  <a:lnTo>
                    <a:pt x="6642" y="213398"/>
                  </a:lnTo>
                  <a:lnTo>
                    <a:pt x="26136" y="255181"/>
                  </a:lnTo>
                  <a:lnTo>
                    <a:pt x="57797" y="285838"/>
                  </a:lnTo>
                  <a:lnTo>
                    <a:pt x="100939" y="304711"/>
                  </a:lnTo>
                  <a:lnTo>
                    <a:pt x="154876" y="311150"/>
                  </a:lnTo>
                  <a:lnTo>
                    <a:pt x="202679" y="306400"/>
                  </a:lnTo>
                  <a:lnTo>
                    <a:pt x="242951" y="292481"/>
                  </a:lnTo>
                  <a:lnTo>
                    <a:pt x="250736" y="287020"/>
                  </a:lnTo>
                  <a:lnTo>
                    <a:pt x="275170" y="269887"/>
                  </a:lnTo>
                  <a:lnTo>
                    <a:pt x="298805" y="239141"/>
                  </a:lnTo>
                  <a:lnTo>
                    <a:pt x="313372" y="200723"/>
                  </a:lnTo>
                  <a:lnTo>
                    <a:pt x="318350" y="155130"/>
                  </a:lnTo>
                  <a:close/>
                </a:path>
                <a:path w="1398904" h="311785">
                  <a:moveTo>
                    <a:pt x="594741" y="74904"/>
                  </a:moveTo>
                  <a:lnTo>
                    <a:pt x="589648" y="46596"/>
                  </a:lnTo>
                  <a:lnTo>
                    <a:pt x="574408" y="26365"/>
                  </a:lnTo>
                  <a:lnTo>
                    <a:pt x="548995" y="14211"/>
                  </a:lnTo>
                  <a:lnTo>
                    <a:pt x="513422" y="10160"/>
                  </a:lnTo>
                  <a:lnTo>
                    <a:pt x="508266" y="10160"/>
                  </a:lnTo>
                  <a:lnTo>
                    <a:pt x="453517" y="11137"/>
                  </a:lnTo>
                  <a:lnTo>
                    <a:pt x="437959" y="11379"/>
                  </a:lnTo>
                  <a:lnTo>
                    <a:pt x="430403" y="11468"/>
                  </a:lnTo>
                  <a:lnTo>
                    <a:pt x="424141" y="11442"/>
                  </a:lnTo>
                  <a:lnTo>
                    <a:pt x="414312" y="11303"/>
                  </a:lnTo>
                  <a:lnTo>
                    <a:pt x="355968" y="10160"/>
                  </a:lnTo>
                  <a:lnTo>
                    <a:pt x="355968" y="26670"/>
                  </a:lnTo>
                  <a:lnTo>
                    <a:pt x="392036" y="47777"/>
                  </a:lnTo>
                  <a:lnTo>
                    <a:pt x="392544" y="70015"/>
                  </a:lnTo>
                  <a:lnTo>
                    <a:pt x="392544" y="244983"/>
                  </a:lnTo>
                  <a:lnTo>
                    <a:pt x="383641" y="284010"/>
                  </a:lnTo>
                  <a:lnTo>
                    <a:pt x="355968" y="287007"/>
                  </a:lnTo>
                  <a:lnTo>
                    <a:pt x="355968" y="304800"/>
                  </a:lnTo>
                  <a:lnTo>
                    <a:pt x="386295" y="304076"/>
                  </a:lnTo>
                  <a:lnTo>
                    <a:pt x="403390" y="303695"/>
                  </a:lnTo>
                  <a:lnTo>
                    <a:pt x="413550" y="303555"/>
                  </a:lnTo>
                  <a:lnTo>
                    <a:pt x="423075" y="303530"/>
                  </a:lnTo>
                  <a:lnTo>
                    <a:pt x="431673" y="303555"/>
                  </a:lnTo>
                  <a:lnTo>
                    <a:pt x="441947" y="303695"/>
                  </a:lnTo>
                  <a:lnTo>
                    <a:pt x="460514" y="304076"/>
                  </a:lnTo>
                  <a:lnTo>
                    <a:pt x="494055" y="304800"/>
                  </a:lnTo>
                  <a:lnTo>
                    <a:pt x="494055" y="287007"/>
                  </a:lnTo>
                  <a:lnTo>
                    <a:pt x="456082" y="279019"/>
                  </a:lnTo>
                  <a:lnTo>
                    <a:pt x="453186" y="244906"/>
                  </a:lnTo>
                  <a:lnTo>
                    <a:pt x="453186" y="35648"/>
                  </a:lnTo>
                  <a:lnTo>
                    <a:pt x="458304" y="33959"/>
                  </a:lnTo>
                  <a:lnTo>
                    <a:pt x="464146" y="32740"/>
                  </a:lnTo>
                  <a:lnTo>
                    <a:pt x="470966" y="32016"/>
                  </a:lnTo>
                  <a:lnTo>
                    <a:pt x="478993" y="31762"/>
                  </a:lnTo>
                  <a:lnTo>
                    <a:pt x="502450" y="35394"/>
                  </a:lnTo>
                  <a:lnTo>
                    <a:pt x="519264" y="46228"/>
                  </a:lnTo>
                  <a:lnTo>
                    <a:pt x="529374" y="64236"/>
                  </a:lnTo>
                  <a:lnTo>
                    <a:pt x="532765" y="89357"/>
                  </a:lnTo>
                  <a:lnTo>
                    <a:pt x="529640" y="112725"/>
                  </a:lnTo>
                  <a:lnTo>
                    <a:pt x="488454" y="146062"/>
                  </a:lnTo>
                  <a:lnTo>
                    <a:pt x="473392" y="144297"/>
                  </a:lnTo>
                  <a:lnTo>
                    <a:pt x="471665" y="144297"/>
                  </a:lnTo>
                  <a:lnTo>
                    <a:pt x="469950" y="143941"/>
                  </a:lnTo>
                  <a:lnTo>
                    <a:pt x="465645" y="148259"/>
                  </a:lnTo>
                  <a:lnTo>
                    <a:pt x="472986" y="163360"/>
                  </a:lnTo>
                  <a:lnTo>
                    <a:pt x="477723" y="164223"/>
                  </a:lnTo>
                  <a:lnTo>
                    <a:pt x="478142" y="164223"/>
                  </a:lnTo>
                  <a:lnTo>
                    <a:pt x="479437" y="164655"/>
                  </a:lnTo>
                  <a:lnTo>
                    <a:pt x="489762" y="165950"/>
                  </a:lnTo>
                  <a:lnTo>
                    <a:pt x="491909" y="166382"/>
                  </a:lnTo>
                  <a:lnTo>
                    <a:pt x="497941" y="166382"/>
                  </a:lnTo>
                  <a:lnTo>
                    <a:pt x="536473" y="159435"/>
                  </a:lnTo>
                  <a:lnTo>
                    <a:pt x="567143" y="140233"/>
                  </a:lnTo>
                  <a:lnTo>
                    <a:pt x="587413" y="111226"/>
                  </a:lnTo>
                  <a:lnTo>
                    <a:pt x="594741" y="74904"/>
                  </a:lnTo>
                  <a:close/>
                </a:path>
                <a:path w="1398904" h="311785">
                  <a:moveTo>
                    <a:pt x="741464" y="277787"/>
                  </a:moveTo>
                  <a:lnTo>
                    <a:pt x="738022" y="269557"/>
                  </a:lnTo>
                  <a:lnTo>
                    <a:pt x="729424" y="274193"/>
                  </a:lnTo>
                  <a:lnTo>
                    <a:pt x="725119" y="275577"/>
                  </a:lnTo>
                  <a:lnTo>
                    <a:pt x="718235" y="275577"/>
                  </a:lnTo>
                  <a:lnTo>
                    <a:pt x="705535" y="274180"/>
                  </a:lnTo>
                  <a:lnTo>
                    <a:pt x="697318" y="269494"/>
                  </a:lnTo>
                  <a:lnTo>
                    <a:pt x="692886" y="260858"/>
                  </a:lnTo>
                  <a:lnTo>
                    <a:pt x="691565" y="247573"/>
                  </a:lnTo>
                  <a:lnTo>
                    <a:pt x="691565" y="145008"/>
                  </a:lnTo>
                  <a:lnTo>
                    <a:pt x="737171" y="145008"/>
                  </a:lnTo>
                  <a:lnTo>
                    <a:pt x="740613" y="117005"/>
                  </a:lnTo>
                  <a:lnTo>
                    <a:pt x="691565" y="119595"/>
                  </a:lnTo>
                  <a:lnTo>
                    <a:pt x="691565" y="94602"/>
                  </a:lnTo>
                  <a:lnTo>
                    <a:pt x="691819" y="78854"/>
                  </a:lnTo>
                  <a:lnTo>
                    <a:pt x="692696" y="64820"/>
                  </a:lnTo>
                  <a:lnTo>
                    <a:pt x="694283" y="51041"/>
                  </a:lnTo>
                  <a:lnTo>
                    <a:pt x="696722" y="35991"/>
                  </a:lnTo>
                  <a:lnTo>
                    <a:pt x="690702" y="31661"/>
                  </a:lnTo>
                  <a:lnTo>
                    <a:pt x="678319" y="37350"/>
                  </a:lnTo>
                  <a:lnTo>
                    <a:pt x="666229" y="42456"/>
                  </a:lnTo>
                  <a:lnTo>
                    <a:pt x="653249" y="47548"/>
                  </a:lnTo>
                  <a:lnTo>
                    <a:pt x="638213" y="53213"/>
                  </a:lnTo>
                  <a:lnTo>
                    <a:pt x="639025" y="67576"/>
                  </a:lnTo>
                  <a:lnTo>
                    <a:pt x="639559" y="78028"/>
                  </a:lnTo>
                  <a:lnTo>
                    <a:pt x="639851" y="85979"/>
                  </a:lnTo>
                  <a:lnTo>
                    <a:pt x="639940" y="92837"/>
                  </a:lnTo>
                  <a:lnTo>
                    <a:pt x="639940" y="118681"/>
                  </a:lnTo>
                  <a:lnTo>
                    <a:pt x="611543" y="137198"/>
                  </a:lnTo>
                  <a:lnTo>
                    <a:pt x="611543" y="146672"/>
                  </a:lnTo>
                  <a:lnTo>
                    <a:pt x="639076" y="144945"/>
                  </a:lnTo>
                  <a:lnTo>
                    <a:pt x="639076" y="256476"/>
                  </a:lnTo>
                  <a:lnTo>
                    <a:pt x="642137" y="281203"/>
                  </a:lnTo>
                  <a:lnTo>
                    <a:pt x="651713" y="298196"/>
                  </a:lnTo>
                  <a:lnTo>
                    <a:pt x="668286" y="308013"/>
                  </a:lnTo>
                  <a:lnTo>
                    <a:pt x="692404" y="311162"/>
                  </a:lnTo>
                  <a:lnTo>
                    <a:pt x="701865" y="310616"/>
                  </a:lnTo>
                  <a:lnTo>
                    <a:pt x="709942" y="309054"/>
                  </a:lnTo>
                  <a:lnTo>
                    <a:pt x="716241" y="306603"/>
                  </a:lnTo>
                  <a:lnTo>
                    <a:pt x="720382" y="303364"/>
                  </a:lnTo>
                  <a:lnTo>
                    <a:pt x="741464" y="277787"/>
                  </a:lnTo>
                  <a:close/>
                </a:path>
                <a:path w="1398904" h="311785">
                  <a:moveTo>
                    <a:pt x="846289" y="32397"/>
                  </a:moveTo>
                  <a:lnTo>
                    <a:pt x="843788" y="19875"/>
                  </a:lnTo>
                  <a:lnTo>
                    <a:pt x="836980" y="9563"/>
                  </a:lnTo>
                  <a:lnTo>
                    <a:pt x="826858" y="2578"/>
                  </a:lnTo>
                  <a:lnTo>
                    <a:pt x="814451" y="0"/>
                  </a:lnTo>
                  <a:lnTo>
                    <a:pt x="801522" y="2451"/>
                  </a:lnTo>
                  <a:lnTo>
                    <a:pt x="791146" y="9182"/>
                  </a:lnTo>
                  <a:lnTo>
                    <a:pt x="784250" y="19329"/>
                  </a:lnTo>
                  <a:lnTo>
                    <a:pt x="781748" y="31965"/>
                  </a:lnTo>
                  <a:lnTo>
                    <a:pt x="784237" y="44754"/>
                  </a:lnTo>
                  <a:lnTo>
                    <a:pt x="791184" y="55245"/>
                  </a:lnTo>
                  <a:lnTo>
                    <a:pt x="801382" y="62230"/>
                  </a:lnTo>
                  <a:lnTo>
                    <a:pt x="814019" y="64795"/>
                  </a:lnTo>
                  <a:lnTo>
                    <a:pt x="826503" y="62230"/>
                  </a:lnTo>
                  <a:lnTo>
                    <a:pt x="836764" y="55245"/>
                  </a:lnTo>
                  <a:lnTo>
                    <a:pt x="843724" y="44945"/>
                  </a:lnTo>
                  <a:lnTo>
                    <a:pt x="846289" y="32397"/>
                  </a:lnTo>
                  <a:close/>
                </a:path>
                <a:path w="1398904" h="311785">
                  <a:moveTo>
                    <a:pt x="872528" y="288290"/>
                  </a:moveTo>
                  <a:lnTo>
                    <a:pt x="841971" y="259956"/>
                  </a:lnTo>
                  <a:lnTo>
                    <a:pt x="841971" y="102958"/>
                  </a:lnTo>
                  <a:lnTo>
                    <a:pt x="837679" y="100342"/>
                  </a:lnTo>
                  <a:lnTo>
                    <a:pt x="797712" y="112953"/>
                  </a:lnTo>
                  <a:lnTo>
                    <a:pt x="765403" y="118491"/>
                  </a:lnTo>
                  <a:lnTo>
                    <a:pt x="764108" y="118491"/>
                  </a:lnTo>
                  <a:lnTo>
                    <a:pt x="761961" y="118935"/>
                  </a:lnTo>
                  <a:lnTo>
                    <a:pt x="758952" y="119380"/>
                  </a:lnTo>
                  <a:lnTo>
                    <a:pt x="758952" y="134620"/>
                  </a:lnTo>
                  <a:lnTo>
                    <a:pt x="778319" y="135928"/>
                  </a:lnTo>
                  <a:lnTo>
                    <a:pt x="784237" y="137426"/>
                  </a:lnTo>
                  <a:lnTo>
                    <a:pt x="787615" y="141782"/>
                  </a:lnTo>
                  <a:lnTo>
                    <a:pt x="789139" y="150723"/>
                  </a:lnTo>
                  <a:lnTo>
                    <a:pt x="789508" y="165976"/>
                  </a:lnTo>
                  <a:lnTo>
                    <a:pt x="789508" y="259956"/>
                  </a:lnTo>
                  <a:lnTo>
                    <a:pt x="758952" y="288290"/>
                  </a:lnTo>
                  <a:lnTo>
                    <a:pt x="758952" y="304800"/>
                  </a:lnTo>
                  <a:lnTo>
                    <a:pt x="810971" y="303593"/>
                  </a:lnTo>
                  <a:lnTo>
                    <a:pt x="823099" y="303593"/>
                  </a:lnTo>
                  <a:lnTo>
                    <a:pt x="872528" y="304800"/>
                  </a:lnTo>
                  <a:lnTo>
                    <a:pt x="872528" y="303593"/>
                  </a:lnTo>
                  <a:lnTo>
                    <a:pt x="872528" y="288290"/>
                  </a:lnTo>
                  <a:close/>
                </a:path>
                <a:path w="1398904" h="311785">
                  <a:moveTo>
                    <a:pt x="1259497" y="288315"/>
                  </a:moveTo>
                  <a:lnTo>
                    <a:pt x="1229804" y="259930"/>
                  </a:lnTo>
                  <a:lnTo>
                    <a:pt x="1229804" y="179946"/>
                  </a:lnTo>
                  <a:lnTo>
                    <a:pt x="1226654" y="142481"/>
                  </a:lnTo>
                  <a:lnTo>
                    <a:pt x="1216304" y="117906"/>
                  </a:lnTo>
                  <a:lnTo>
                    <a:pt x="1197305" y="104457"/>
                  </a:lnTo>
                  <a:lnTo>
                    <a:pt x="1168285" y="100368"/>
                  </a:lnTo>
                  <a:lnTo>
                    <a:pt x="1158481" y="100914"/>
                  </a:lnTo>
                  <a:lnTo>
                    <a:pt x="1150213" y="102539"/>
                  </a:lnTo>
                  <a:lnTo>
                    <a:pt x="1143228" y="105308"/>
                  </a:lnTo>
                  <a:lnTo>
                    <a:pt x="1137310" y="109258"/>
                  </a:lnTo>
                  <a:lnTo>
                    <a:pt x="1102893" y="135775"/>
                  </a:lnTo>
                  <a:lnTo>
                    <a:pt x="1094016" y="119735"/>
                  </a:lnTo>
                  <a:lnTo>
                    <a:pt x="1081913" y="108737"/>
                  </a:lnTo>
                  <a:lnTo>
                    <a:pt x="1066101" y="102400"/>
                  </a:lnTo>
                  <a:lnTo>
                    <a:pt x="1046099" y="100368"/>
                  </a:lnTo>
                  <a:lnTo>
                    <a:pt x="1036548" y="100914"/>
                  </a:lnTo>
                  <a:lnTo>
                    <a:pt x="1028420" y="102539"/>
                  </a:lnTo>
                  <a:lnTo>
                    <a:pt x="1021486" y="105308"/>
                  </a:lnTo>
                  <a:lnTo>
                    <a:pt x="1015568" y="109258"/>
                  </a:lnTo>
                  <a:lnTo>
                    <a:pt x="981151" y="135775"/>
                  </a:lnTo>
                  <a:lnTo>
                    <a:pt x="981151" y="102997"/>
                  </a:lnTo>
                  <a:lnTo>
                    <a:pt x="978573" y="100368"/>
                  </a:lnTo>
                  <a:lnTo>
                    <a:pt x="950455" y="109270"/>
                  </a:lnTo>
                  <a:lnTo>
                    <a:pt x="930440" y="114642"/>
                  </a:lnTo>
                  <a:lnTo>
                    <a:pt x="914374" y="117525"/>
                  </a:lnTo>
                  <a:lnTo>
                    <a:pt x="898105" y="118897"/>
                  </a:lnTo>
                  <a:lnTo>
                    <a:pt x="898156" y="134353"/>
                  </a:lnTo>
                  <a:lnTo>
                    <a:pt x="928700" y="165747"/>
                  </a:lnTo>
                  <a:lnTo>
                    <a:pt x="928700" y="259918"/>
                  </a:lnTo>
                  <a:lnTo>
                    <a:pt x="898144" y="288302"/>
                  </a:lnTo>
                  <a:lnTo>
                    <a:pt x="898144" y="304812"/>
                  </a:lnTo>
                  <a:lnTo>
                    <a:pt x="953643" y="303542"/>
                  </a:lnTo>
                  <a:lnTo>
                    <a:pt x="962660" y="303631"/>
                  </a:lnTo>
                  <a:lnTo>
                    <a:pt x="974826" y="303860"/>
                  </a:lnTo>
                  <a:lnTo>
                    <a:pt x="990053" y="304266"/>
                  </a:lnTo>
                  <a:lnTo>
                    <a:pt x="1008278" y="304812"/>
                  </a:lnTo>
                  <a:lnTo>
                    <a:pt x="1008278" y="288302"/>
                  </a:lnTo>
                  <a:lnTo>
                    <a:pt x="981163" y="260019"/>
                  </a:lnTo>
                  <a:lnTo>
                    <a:pt x="981163" y="167055"/>
                  </a:lnTo>
                  <a:lnTo>
                    <a:pt x="984186" y="156552"/>
                  </a:lnTo>
                  <a:lnTo>
                    <a:pt x="992124" y="147193"/>
                  </a:lnTo>
                  <a:lnTo>
                    <a:pt x="1003300" y="140487"/>
                  </a:lnTo>
                  <a:lnTo>
                    <a:pt x="1016012" y="137922"/>
                  </a:lnTo>
                  <a:lnTo>
                    <a:pt x="1032319" y="140995"/>
                  </a:lnTo>
                  <a:lnTo>
                    <a:pt x="1043863" y="150241"/>
                  </a:lnTo>
                  <a:lnTo>
                    <a:pt x="1050734" y="165760"/>
                  </a:lnTo>
                  <a:lnTo>
                    <a:pt x="1053007" y="187617"/>
                  </a:lnTo>
                  <a:lnTo>
                    <a:pt x="1053007" y="260019"/>
                  </a:lnTo>
                  <a:lnTo>
                    <a:pt x="1024178" y="288302"/>
                  </a:lnTo>
                  <a:lnTo>
                    <a:pt x="1024178" y="304812"/>
                  </a:lnTo>
                  <a:lnTo>
                    <a:pt x="1050201" y="304088"/>
                  </a:lnTo>
                  <a:lnTo>
                    <a:pt x="1064666" y="303707"/>
                  </a:lnTo>
                  <a:lnTo>
                    <a:pt x="1072756" y="303568"/>
                  </a:lnTo>
                  <a:lnTo>
                    <a:pt x="1079677" y="303542"/>
                  </a:lnTo>
                  <a:lnTo>
                    <a:pt x="1086358" y="303568"/>
                  </a:lnTo>
                  <a:lnTo>
                    <a:pt x="1094460" y="303707"/>
                  </a:lnTo>
                  <a:lnTo>
                    <a:pt x="1109256" y="304088"/>
                  </a:lnTo>
                  <a:lnTo>
                    <a:pt x="1136040" y="304812"/>
                  </a:lnTo>
                  <a:lnTo>
                    <a:pt x="1136040" y="288302"/>
                  </a:lnTo>
                  <a:lnTo>
                    <a:pt x="1105471" y="260019"/>
                  </a:lnTo>
                  <a:lnTo>
                    <a:pt x="1105484" y="167055"/>
                  </a:lnTo>
                  <a:lnTo>
                    <a:pt x="1108506" y="156552"/>
                  </a:lnTo>
                  <a:lnTo>
                    <a:pt x="1116444" y="147193"/>
                  </a:lnTo>
                  <a:lnTo>
                    <a:pt x="1127620" y="140487"/>
                  </a:lnTo>
                  <a:lnTo>
                    <a:pt x="1140333" y="137922"/>
                  </a:lnTo>
                  <a:lnTo>
                    <a:pt x="1156639" y="141008"/>
                  </a:lnTo>
                  <a:lnTo>
                    <a:pt x="1168184" y="150304"/>
                  </a:lnTo>
                  <a:lnTo>
                    <a:pt x="1175054" y="165887"/>
                  </a:lnTo>
                  <a:lnTo>
                    <a:pt x="1177328" y="187833"/>
                  </a:lnTo>
                  <a:lnTo>
                    <a:pt x="1177328" y="304825"/>
                  </a:lnTo>
                  <a:lnTo>
                    <a:pt x="1217333" y="303555"/>
                  </a:lnTo>
                  <a:lnTo>
                    <a:pt x="1230515" y="303822"/>
                  </a:lnTo>
                  <a:lnTo>
                    <a:pt x="1239862" y="304038"/>
                  </a:lnTo>
                  <a:lnTo>
                    <a:pt x="1248486" y="304330"/>
                  </a:lnTo>
                  <a:lnTo>
                    <a:pt x="1259497" y="304825"/>
                  </a:lnTo>
                  <a:lnTo>
                    <a:pt x="1259497" y="288315"/>
                  </a:lnTo>
                  <a:close/>
                </a:path>
                <a:path w="1398904" h="311785">
                  <a:moveTo>
                    <a:pt x="1372069" y="32397"/>
                  </a:moveTo>
                  <a:lnTo>
                    <a:pt x="1369568" y="19875"/>
                  </a:lnTo>
                  <a:lnTo>
                    <a:pt x="1362760" y="9563"/>
                  </a:lnTo>
                  <a:lnTo>
                    <a:pt x="1352638" y="2578"/>
                  </a:lnTo>
                  <a:lnTo>
                    <a:pt x="1340231" y="0"/>
                  </a:lnTo>
                  <a:lnTo>
                    <a:pt x="1327302" y="2451"/>
                  </a:lnTo>
                  <a:lnTo>
                    <a:pt x="1316926" y="9182"/>
                  </a:lnTo>
                  <a:lnTo>
                    <a:pt x="1310030" y="19329"/>
                  </a:lnTo>
                  <a:lnTo>
                    <a:pt x="1307528" y="31965"/>
                  </a:lnTo>
                  <a:lnTo>
                    <a:pt x="1310017" y="44754"/>
                  </a:lnTo>
                  <a:lnTo>
                    <a:pt x="1316964" y="55245"/>
                  </a:lnTo>
                  <a:lnTo>
                    <a:pt x="1327162" y="62230"/>
                  </a:lnTo>
                  <a:lnTo>
                    <a:pt x="1339799" y="64795"/>
                  </a:lnTo>
                  <a:lnTo>
                    <a:pt x="1352283" y="62230"/>
                  </a:lnTo>
                  <a:lnTo>
                    <a:pt x="1362544" y="55245"/>
                  </a:lnTo>
                  <a:lnTo>
                    <a:pt x="1369504" y="44945"/>
                  </a:lnTo>
                  <a:lnTo>
                    <a:pt x="1372069" y="32397"/>
                  </a:lnTo>
                  <a:close/>
                </a:path>
                <a:path w="1398904" h="311785">
                  <a:moveTo>
                    <a:pt x="1398308" y="288290"/>
                  </a:moveTo>
                  <a:lnTo>
                    <a:pt x="1367751" y="259956"/>
                  </a:lnTo>
                  <a:lnTo>
                    <a:pt x="1367751" y="102958"/>
                  </a:lnTo>
                  <a:lnTo>
                    <a:pt x="1363459" y="100342"/>
                  </a:lnTo>
                  <a:lnTo>
                    <a:pt x="1323492" y="112953"/>
                  </a:lnTo>
                  <a:lnTo>
                    <a:pt x="1291183" y="118491"/>
                  </a:lnTo>
                  <a:lnTo>
                    <a:pt x="1289888" y="118491"/>
                  </a:lnTo>
                  <a:lnTo>
                    <a:pt x="1287741" y="118935"/>
                  </a:lnTo>
                  <a:lnTo>
                    <a:pt x="1284732" y="119380"/>
                  </a:lnTo>
                  <a:lnTo>
                    <a:pt x="1284732" y="134620"/>
                  </a:lnTo>
                  <a:lnTo>
                    <a:pt x="1304099" y="135928"/>
                  </a:lnTo>
                  <a:lnTo>
                    <a:pt x="1310017" y="137426"/>
                  </a:lnTo>
                  <a:lnTo>
                    <a:pt x="1313395" y="141782"/>
                  </a:lnTo>
                  <a:lnTo>
                    <a:pt x="1314919" y="150723"/>
                  </a:lnTo>
                  <a:lnTo>
                    <a:pt x="1315288" y="165976"/>
                  </a:lnTo>
                  <a:lnTo>
                    <a:pt x="1315288" y="259956"/>
                  </a:lnTo>
                  <a:lnTo>
                    <a:pt x="1284732" y="288290"/>
                  </a:lnTo>
                  <a:lnTo>
                    <a:pt x="1284732" y="304800"/>
                  </a:lnTo>
                  <a:lnTo>
                    <a:pt x="1336751" y="303593"/>
                  </a:lnTo>
                  <a:lnTo>
                    <a:pt x="1348879" y="303593"/>
                  </a:lnTo>
                  <a:lnTo>
                    <a:pt x="1398308" y="304800"/>
                  </a:lnTo>
                  <a:lnTo>
                    <a:pt x="1398308" y="303593"/>
                  </a:lnTo>
                  <a:lnTo>
                    <a:pt x="1398308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39270" y="5188610"/>
              <a:ext cx="192735" cy="198742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5496" y="5184127"/>
              <a:ext cx="188455" cy="20953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5672391" y="508252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73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26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67158" y="5182870"/>
              <a:ext cx="205206" cy="21080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98984" y="5184140"/>
              <a:ext cx="242227" cy="2032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463639" y="5075034"/>
              <a:ext cx="103505" cy="356235"/>
            </a:xfrm>
            <a:custGeom>
              <a:avLst/>
              <a:gdLst/>
              <a:ahLst/>
              <a:cxnLst/>
              <a:rect l="l" t="t" r="r" b="b"/>
              <a:pathLst>
                <a:path w="103504" h="356235">
                  <a:moveTo>
                    <a:pt x="11188" y="0"/>
                  </a:moveTo>
                  <a:lnTo>
                    <a:pt x="0" y="9461"/>
                  </a:lnTo>
                  <a:lnTo>
                    <a:pt x="11644" y="24804"/>
                  </a:lnTo>
                  <a:lnTo>
                    <a:pt x="20223" y="37966"/>
                  </a:lnTo>
                  <a:lnTo>
                    <a:pt x="38595" y="87487"/>
                  </a:lnTo>
                  <a:lnTo>
                    <a:pt x="45223" y="143564"/>
                  </a:lnTo>
                  <a:lnTo>
                    <a:pt x="46037" y="178536"/>
                  </a:lnTo>
                  <a:lnTo>
                    <a:pt x="44109" y="235114"/>
                  </a:lnTo>
                  <a:lnTo>
                    <a:pt x="37058" y="277169"/>
                  </a:lnTo>
                  <a:lnTo>
                    <a:pt x="22988" y="311640"/>
                  </a:lnTo>
                  <a:lnTo>
                    <a:pt x="0" y="345465"/>
                  </a:lnTo>
                  <a:lnTo>
                    <a:pt x="10325" y="355790"/>
                  </a:lnTo>
                  <a:lnTo>
                    <a:pt x="58513" y="312550"/>
                  </a:lnTo>
                  <a:lnTo>
                    <a:pt x="86042" y="266738"/>
                  </a:lnTo>
                  <a:lnTo>
                    <a:pt x="99004" y="225277"/>
                  </a:lnTo>
                  <a:lnTo>
                    <a:pt x="103251" y="178968"/>
                  </a:lnTo>
                  <a:lnTo>
                    <a:pt x="102203" y="155331"/>
                  </a:lnTo>
                  <a:lnTo>
                    <a:pt x="93815" y="111449"/>
                  </a:lnTo>
                  <a:lnTo>
                    <a:pt x="74405" y="66722"/>
                  </a:lnTo>
                  <a:lnTo>
                    <a:pt x="38980" y="23747"/>
                  </a:lnTo>
                  <a:lnTo>
                    <a:pt x="111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081" y="5656846"/>
            <a:ext cx="148004" cy="147993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592519" y="5325414"/>
            <a:ext cx="100241" cy="132067"/>
          </a:xfrm>
          <a:prstGeom prst="rect">
            <a:avLst/>
          </a:prstGeom>
        </p:spPr>
      </p:pic>
      <p:sp>
        <p:nvSpPr>
          <p:cNvPr id="91" name="object 91"/>
          <p:cNvSpPr/>
          <p:nvPr/>
        </p:nvSpPr>
        <p:spPr>
          <a:xfrm>
            <a:off x="1287983" y="5580367"/>
            <a:ext cx="913765" cy="306070"/>
          </a:xfrm>
          <a:custGeom>
            <a:avLst/>
            <a:gdLst/>
            <a:ahLst/>
            <a:cxnLst/>
            <a:rect l="l" t="t" r="r" b="b"/>
            <a:pathLst>
              <a:path w="913764" h="306070">
                <a:moveTo>
                  <a:pt x="315315" y="283845"/>
                </a:moveTo>
                <a:lnTo>
                  <a:pt x="281330" y="263652"/>
                </a:lnTo>
                <a:lnTo>
                  <a:pt x="258140" y="209575"/>
                </a:lnTo>
                <a:lnTo>
                  <a:pt x="247789" y="185432"/>
                </a:lnTo>
                <a:lnTo>
                  <a:pt x="201066" y="76479"/>
                </a:lnTo>
                <a:lnTo>
                  <a:pt x="181508" y="30861"/>
                </a:lnTo>
                <a:lnTo>
                  <a:pt x="181508" y="185432"/>
                </a:lnTo>
                <a:lnTo>
                  <a:pt x="93738" y="185432"/>
                </a:lnTo>
                <a:lnTo>
                  <a:pt x="136766" y="76479"/>
                </a:lnTo>
                <a:lnTo>
                  <a:pt x="181508" y="185432"/>
                </a:lnTo>
                <a:lnTo>
                  <a:pt x="181508" y="30861"/>
                </a:lnTo>
                <a:lnTo>
                  <a:pt x="169913" y="3810"/>
                </a:lnTo>
                <a:lnTo>
                  <a:pt x="139369" y="3810"/>
                </a:lnTo>
                <a:lnTo>
                  <a:pt x="131724" y="24155"/>
                </a:lnTo>
                <a:lnTo>
                  <a:pt x="127330" y="36080"/>
                </a:lnTo>
                <a:lnTo>
                  <a:pt x="123139" y="47586"/>
                </a:lnTo>
                <a:lnTo>
                  <a:pt x="119634" y="56908"/>
                </a:lnTo>
                <a:lnTo>
                  <a:pt x="116865" y="63982"/>
                </a:lnTo>
                <a:lnTo>
                  <a:pt x="114858" y="68719"/>
                </a:lnTo>
                <a:lnTo>
                  <a:pt x="36995" y="256781"/>
                </a:lnTo>
                <a:lnTo>
                  <a:pt x="31470" y="267754"/>
                </a:lnTo>
                <a:lnTo>
                  <a:pt x="25742" y="275628"/>
                </a:lnTo>
                <a:lnTo>
                  <a:pt x="19481" y="280631"/>
                </a:lnTo>
                <a:lnTo>
                  <a:pt x="19253" y="280631"/>
                </a:lnTo>
                <a:lnTo>
                  <a:pt x="12903" y="282549"/>
                </a:lnTo>
                <a:lnTo>
                  <a:pt x="0" y="283845"/>
                </a:lnTo>
                <a:lnTo>
                  <a:pt x="0" y="299732"/>
                </a:lnTo>
                <a:lnTo>
                  <a:pt x="11188" y="299097"/>
                </a:lnTo>
                <a:lnTo>
                  <a:pt x="21082" y="299097"/>
                </a:lnTo>
                <a:lnTo>
                  <a:pt x="24409" y="298488"/>
                </a:lnTo>
                <a:lnTo>
                  <a:pt x="72821" y="298488"/>
                </a:lnTo>
                <a:lnTo>
                  <a:pt x="76581" y="299097"/>
                </a:lnTo>
                <a:lnTo>
                  <a:pt x="85610" y="299097"/>
                </a:lnTo>
                <a:lnTo>
                  <a:pt x="97231" y="299732"/>
                </a:lnTo>
                <a:lnTo>
                  <a:pt x="97231" y="298488"/>
                </a:lnTo>
                <a:lnTo>
                  <a:pt x="97231" y="283845"/>
                </a:lnTo>
                <a:lnTo>
                  <a:pt x="98501" y="283845"/>
                </a:lnTo>
                <a:lnTo>
                  <a:pt x="68402" y="282041"/>
                </a:lnTo>
                <a:lnTo>
                  <a:pt x="63246" y="276009"/>
                </a:lnTo>
                <a:lnTo>
                  <a:pt x="63246" y="265645"/>
                </a:lnTo>
                <a:lnTo>
                  <a:pt x="64109" y="261340"/>
                </a:lnTo>
                <a:lnTo>
                  <a:pt x="83477" y="209575"/>
                </a:lnTo>
                <a:lnTo>
                  <a:pt x="191414" y="209575"/>
                </a:lnTo>
                <a:lnTo>
                  <a:pt x="210769" y="258749"/>
                </a:lnTo>
                <a:lnTo>
                  <a:pt x="212496" y="263067"/>
                </a:lnTo>
                <a:lnTo>
                  <a:pt x="213347" y="267373"/>
                </a:lnTo>
                <a:lnTo>
                  <a:pt x="213347" y="277291"/>
                </a:lnTo>
                <a:lnTo>
                  <a:pt x="209473" y="282041"/>
                </a:lnTo>
                <a:lnTo>
                  <a:pt x="203911" y="282549"/>
                </a:lnTo>
                <a:lnTo>
                  <a:pt x="203403" y="282549"/>
                </a:lnTo>
                <a:lnTo>
                  <a:pt x="180606" y="283845"/>
                </a:lnTo>
                <a:lnTo>
                  <a:pt x="181952" y="283845"/>
                </a:lnTo>
                <a:lnTo>
                  <a:pt x="181952" y="299732"/>
                </a:lnTo>
                <a:lnTo>
                  <a:pt x="243408" y="298488"/>
                </a:lnTo>
                <a:lnTo>
                  <a:pt x="251066" y="298488"/>
                </a:lnTo>
                <a:lnTo>
                  <a:pt x="315315" y="299732"/>
                </a:lnTo>
                <a:lnTo>
                  <a:pt x="315315" y="298488"/>
                </a:lnTo>
                <a:lnTo>
                  <a:pt x="315315" y="283845"/>
                </a:lnTo>
                <a:close/>
              </a:path>
              <a:path w="913764" h="306070">
                <a:moveTo>
                  <a:pt x="565404" y="204089"/>
                </a:moveTo>
                <a:lnTo>
                  <a:pt x="548894" y="156057"/>
                </a:lnTo>
                <a:lnTo>
                  <a:pt x="500443" y="128346"/>
                </a:lnTo>
                <a:lnTo>
                  <a:pt x="451396" y="115443"/>
                </a:lnTo>
                <a:lnTo>
                  <a:pt x="430834" y="108292"/>
                </a:lnTo>
                <a:lnTo>
                  <a:pt x="416648" y="98882"/>
                </a:lnTo>
                <a:lnTo>
                  <a:pt x="408432" y="86893"/>
                </a:lnTo>
                <a:lnTo>
                  <a:pt x="405790" y="71983"/>
                </a:lnTo>
                <a:lnTo>
                  <a:pt x="410006" y="51587"/>
                </a:lnTo>
                <a:lnTo>
                  <a:pt x="421868" y="35661"/>
                </a:lnTo>
                <a:lnTo>
                  <a:pt x="440080" y="25311"/>
                </a:lnTo>
                <a:lnTo>
                  <a:pt x="463435" y="21602"/>
                </a:lnTo>
                <a:lnTo>
                  <a:pt x="479894" y="23063"/>
                </a:lnTo>
                <a:lnTo>
                  <a:pt x="495109" y="27457"/>
                </a:lnTo>
                <a:lnTo>
                  <a:pt x="509104" y="34810"/>
                </a:lnTo>
                <a:lnTo>
                  <a:pt x="521944" y="45186"/>
                </a:lnTo>
                <a:lnTo>
                  <a:pt x="524522" y="80340"/>
                </a:lnTo>
                <a:lnTo>
                  <a:pt x="542163" y="80340"/>
                </a:lnTo>
                <a:lnTo>
                  <a:pt x="542556" y="60896"/>
                </a:lnTo>
                <a:lnTo>
                  <a:pt x="543725" y="44234"/>
                </a:lnTo>
                <a:lnTo>
                  <a:pt x="545617" y="30480"/>
                </a:lnTo>
                <a:lnTo>
                  <a:pt x="548195" y="19672"/>
                </a:lnTo>
                <a:lnTo>
                  <a:pt x="546036" y="14541"/>
                </a:lnTo>
                <a:lnTo>
                  <a:pt x="525424" y="7950"/>
                </a:lnTo>
                <a:lnTo>
                  <a:pt x="506069" y="3429"/>
                </a:lnTo>
                <a:lnTo>
                  <a:pt x="486803" y="838"/>
                </a:lnTo>
                <a:lnTo>
                  <a:pt x="466432" y="0"/>
                </a:lnTo>
                <a:lnTo>
                  <a:pt x="418503" y="6299"/>
                </a:lnTo>
                <a:lnTo>
                  <a:pt x="382651" y="24447"/>
                </a:lnTo>
                <a:lnTo>
                  <a:pt x="360197" y="53428"/>
                </a:lnTo>
                <a:lnTo>
                  <a:pt x="352437" y="92138"/>
                </a:lnTo>
                <a:lnTo>
                  <a:pt x="356552" y="117970"/>
                </a:lnTo>
                <a:lnTo>
                  <a:pt x="368668" y="139585"/>
                </a:lnTo>
                <a:lnTo>
                  <a:pt x="388366" y="156540"/>
                </a:lnTo>
                <a:lnTo>
                  <a:pt x="415251" y="168313"/>
                </a:lnTo>
                <a:lnTo>
                  <a:pt x="475488" y="186385"/>
                </a:lnTo>
                <a:lnTo>
                  <a:pt x="491223" y="193027"/>
                </a:lnTo>
                <a:lnTo>
                  <a:pt x="502373" y="202044"/>
                </a:lnTo>
                <a:lnTo>
                  <a:pt x="509003" y="213563"/>
                </a:lnTo>
                <a:lnTo>
                  <a:pt x="511200" y="227698"/>
                </a:lnTo>
                <a:lnTo>
                  <a:pt x="506310" y="249809"/>
                </a:lnTo>
                <a:lnTo>
                  <a:pt x="492798" y="267398"/>
                </a:lnTo>
                <a:lnTo>
                  <a:pt x="472351" y="279019"/>
                </a:lnTo>
                <a:lnTo>
                  <a:pt x="446671" y="283210"/>
                </a:lnTo>
                <a:lnTo>
                  <a:pt x="425170" y="280860"/>
                </a:lnTo>
                <a:lnTo>
                  <a:pt x="405422" y="274154"/>
                </a:lnTo>
                <a:lnTo>
                  <a:pt x="388645" y="263626"/>
                </a:lnTo>
                <a:lnTo>
                  <a:pt x="376123" y="249783"/>
                </a:lnTo>
                <a:lnTo>
                  <a:pt x="373113" y="211569"/>
                </a:lnTo>
                <a:lnTo>
                  <a:pt x="355892" y="211556"/>
                </a:lnTo>
                <a:lnTo>
                  <a:pt x="355536" y="233438"/>
                </a:lnTo>
                <a:lnTo>
                  <a:pt x="354431" y="251815"/>
                </a:lnTo>
                <a:lnTo>
                  <a:pt x="352437" y="268744"/>
                </a:lnTo>
                <a:lnTo>
                  <a:pt x="349440" y="286219"/>
                </a:lnTo>
                <a:lnTo>
                  <a:pt x="372122" y="295338"/>
                </a:lnTo>
                <a:lnTo>
                  <a:pt x="393852" y="301485"/>
                </a:lnTo>
                <a:lnTo>
                  <a:pt x="415734" y="304977"/>
                </a:lnTo>
                <a:lnTo>
                  <a:pt x="438924" y="306070"/>
                </a:lnTo>
                <a:lnTo>
                  <a:pt x="491172" y="298856"/>
                </a:lnTo>
                <a:lnTo>
                  <a:pt x="531037" y="278320"/>
                </a:lnTo>
                <a:lnTo>
                  <a:pt x="556463" y="246176"/>
                </a:lnTo>
                <a:lnTo>
                  <a:pt x="565404" y="204089"/>
                </a:lnTo>
                <a:close/>
              </a:path>
              <a:path w="913764" h="306070">
                <a:moveTo>
                  <a:pt x="913485" y="283845"/>
                </a:moveTo>
                <a:lnTo>
                  <a:pt x="879500" y="263652"/>
                </a:lnTo>
                <a:lnTo>
                  <a:pt x="856310" y="209575"/>
                </a:lnTo>
                <a:lnTo>
                  <a:pt x="845959" y="185432"/>
                </a:lnTo>
                <a:lnTo>
                  <a:pt x="799236" y="76479"/>
                </a:lnTo>
                <a:lnTo>
                  <a:pt x="779678" y="30861"/>
                </a:lnTo>
                <a:lnTo>
                  <a:pt x="779678" y="185432"/>
                </a:lnTo>
                <a:lnTo>
                  <a:pt x="691908" y="185432"/>
                </a:lnTo>
                <a:lnTo>
                  <a:pt x="734936" y="76479"/>
                </a:lnTo>
                <a:lnTo>
                  <a:pt x="779678" y="185432"/>
                </a:lnTo>
                <a:lnTo>
                  <a:pt x="779678" y="30861"/>
                </a:lnTo>
                <a:lnTo>
                  <a:pt x="768083" y="3810"/>
                </a:lnTo>
                <a:lnTo>
                  <a:pt x="737539" y="3810"/>
                </a:lnTo>
                <a:lnTo>
                  <a:pt x="729894" y="24155"/>
                </a:lnTo>
                <a:lnTo>
                  <a:pt x="725500" y="36080"/>
                </a:lnTo>
                <a:lnTo>
                  <a:pt x="721309" y="47586"/>
                </a:lnTo>
                <a:lnTo>
                  <a:pt x="717804" y="56908"/>
                </a:lnTo>
                <a:lnTo>
                  <a:pt x="715035" y="63982"/>
                </a:lnTo>
                <a:lnTo>
                  <a:pt x="713028" y="68719"/>
                </a:lnTo>
                <a:lnTo>
                  <a:pt x="635165" y="256781"/>
                </a:lnTo>
                <a:lnTo>
                  <a:pt x="629640" y="267754"/>
                </a:lnTo>
                <a:lnTo>
                  <a:pt x="623912" y="275628"/>
                </a:lnTo>
                <a:lnTo>
                  <a:pt x="617651" y="280631"/>
                </a:lnTo>
                <a:lnTo>
                  <a:pt x="617423" y="280631"/>
                </a:lnTo>
                <a:lnTo>
                  <a:pt x="611073" y="282549"/>
                </a:lnTo>
                <a:lnTo>
                  <a:pt x="598170" y="283845"/>
                </a:lnTo>
                <a:lnTo>
                  <a:pt x="598170" y="299732"/>
                </a:lnTo>
                <a:lnTo>
                  <a:pt x="609358" y="299097"/>
                </a:lnTo>
                <a:lnTo>
                  <a:pt x="619252" y="299097"/>
                </a:lnTo>
                <a:lnTo>
                  <a:pt x="622579" y="298488"/>
                </a:lnTo>
                <a:lnTo>
                  <a:pt x="670991" y="298488"/>
                </a:lnTo>
                <a:lnTo>
                  <a:pt x="674751" y="299097"/>
                </a:lnTo>
                <a:lnTo>
                  <a:pt x="683780" y="299097"/>
                </a:lnTo>
                <a:lnTo>
                  <a:pt x="695401" y="299732"/>
                </a:lnTo>
                <a:lnTo>
                  <a:pt x="695401" y="298488"/>
                </a:lnTo>
                <a:lnTo>
                  <a:pt x="695401" y="283845"/>
                </a:lnTo>
                <a:lnTo>
                  <a:pt x="696671" y="283845"/>
                </a:lnTo>
                <a:lnTo>
                  <a:pt x="666572" y="282041"/>
                </a:lnTo>
                <a:lnTo>
                  <a:pt x="661416" y="276009"/>
                </a:lnTo>
                <a:lnTo>
                  <a:pt x="661416" y="265645"/>
                </a:lnTo>
                <a:lnTo>
                  <a:pt x="662279" y="261340"/>
                </a:lnTo>
                <a:lnTo>
                  <a:pt x="681647" y="209575"/>
                </a:lnTo>
                <a:lnTo>
                  <a:pt x="789584" y="209575"/>
                </a:lnTo>
                <a:lnTo>
                  <a:pt x="808939" y="258749"/>
                </a:lnTo>
                <a:lnTo>
                  <a:pt x="810666" y="263067"/>
                </a:lnTo>
                <a:lnTo>
                  <a:pt x="811517" y="267373"/>
                </a:lnTo>
                <a:lnTo>
                  <a:pt x="811517" y="277291"/>
                </a:lnTo>
                <a:lnTo>
                  <a:pt x="807643" y="282041"/>
                </a:lnTo>
                <a:lnTo>
                  <a:pt x="802081" y="282549"/>
                </a:lnTo>
                <a:lnTo>
                  <a:pt x="801573" y="282549"/>
                </a:lnTo>
                <a:lnTo>
                  <a:pt x="778776" y="283845"/>
                </a:lnTo>
                <a:lnTo>
                  <a:pt x="780122" y="283845"/>
                </a:lnTo>
                <a:lnTo>
                  <a:pt x="780122" y="299732"/>
                </a:lnTo>
                <a:lnTo>
                  <a:pt x="841578" y="298488"/>
                </a:lnTo>
                <a:lnTo>
                  <a:pt x="849236" y="298488"/>
                </a:lnTo>
                <a:lnTo>
                  <a:pt x="913485" y="299732"/>
                </a:lnTo>
                <a:lnTo>
                  <a:pt x="913485" y="298488"/>
                </a:lnTo>
                <a:lnTo>
                  <a:pt x="913485" y="2838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45715" y="5567794"/>
            <a:ext cx="441325" cy="356235"/>
          </a:xfrm>
          <a:custGeom>
            <a:avLst/>
            <a:gdLst/>
            <a:ahLst/>
            <a:cxnLst/>
            <a:rect l="l" t="t" r="r" b="b"/>
            <a:pathLst>
              <a:path w="441325" h="356235">
                <a:moveTo>
                  <a:pt x="103251" y="345465"/>
                </a:moveTo>
                <a:lnTo>
                  <a:pt x="80264" y="311759"/>
                </a:lnTo>
                <a:lnTo>
                  <a:pt x="66192" y="277164"/>
                </a:lnTo>
                <a:lnTo>
                  <a:pt x="59131" y="235000"/>
                </a:lnTo>
                <a:lnTo>
                  <a:pt x="57213" y="178536"/>
                </a:lnTo>
                <a:lnTo>
                  <a:pt x="58000" y="145135"/>
                </a:lnTo>
                <a:lnTo>
                  <a:pt x="64096" y="90093"/>
                </a:lnTo>
                <a:lnTo>
                  <a:pt x="75158" y="53213"/>
                </a:lnTo>
                <a:lnTo>
                  <a:pt x="103238" y="9461"/>
                </a:lnTo>
                <a:lnTo>
                  <a:pt x="92062" y="0"/>
                </a:lnTo>
                <a:lnTo>
                  <a:pt x="43929" y="44958"/>
                </a:lnTo>
                <a:lnTo>
                  <a:pt x="16776" y="91198"/>
                </a:lnTo>
                <a:lnTo>
                  <a:pt x="4191" y="132829"/>
                </a:lnTo>
                <a:lnTo>
                  <a:pt x="0" y="178968"/>
                </a:lnTo>
                <a:lnTo>
                  <a:pt x="1054" y="202793"/>
                </a:lnTo>
                <a:lnTo>
                  <a:pt x="9613" y="246557"/>
                </a:lnTo>
                <a:lnTo>
                  <a:pt x="29514" y="291299"/>
                </a:lnTo>
                <a:lnTo>
                  <a:pt x="65112" y="333171"/>
                </a:lnTo>
                <a:lnTo>
                  <a:pt x="92913" y="355790"/>
                </a:lnTo>
                <a:lnTo>
                  <a:pt x="103251" y="345465"/>
                </a:lnTo>
                <a:close/>
              </a:path>
              <a:path w="441325" h="356235">
                <a:moveTo>
                  <a:pt x="441223" y="296418"/>
                </a:moveTo>
                <a:lnTo>
                  <a:pt x="407238" y="276225"/>
                </a:lnTo>
                <a:lnTo>
                  <a:pt x="384048" y="222148"/>
                </a:lnTo>
                <a:lnTo>
                  <a:pt x="373697" y="198005"/>
                </a:lnTo>
                <a:lnTo>
                  <a:pt x="326974" y="89052"/>
                </a:lnTo>
                <a:lnTo>
                  <a:pt x="307416" y="43434"/>
                </a:lnTo>
                <a:lnTo>
                  <a:pt x="307416" y="198005"/>
                </a:lnTo>
                <a:lnTo>
                  <a:pt x="219646" y="198005"/>
                </a:lnTo>
                <a:lnTo>
                  <a:pt x="262674" y="89052"/>
                </a:lnTo>
                <a:lnTo>
                  <a:pt x="307416" y="198005"/>
                </a:lnTo>
                <a:lnTo>
                  <a:pt x="307416" y="43434"/>
                </a:lnTo>
                <a:lnTo>
                  <a:pt x="295821" y="16383"/>
                </a:lnTo>
                <a:lnTo>
                  <a:pt x="265277" y="16383"/>
                </a:lnTo>
                <a:lnTo>
                  <a:pt x="257632" y="36728"/>
                </a:lnTo>
                <a:lnTo>
                  <a:pt x="253238" y="48653"/>
                </a:lnTo>
                <a:lnTo>
                  <a:pt x="249047" y="60159"/>
                </a:lnTo>
                <a:lnTo>
                  <a:pt x="245541" y="69481"/>
                </a:lnTo>
                <a:lnTo>
                  <a:pt x="242773" y="76555"/>
                </a:lnTo>
                <a:lnTo>
                  <a:pt x="240766" y="81292"/>
                </a:lnTo>
                <a:lnTo>
                  <a:pt x="162902" y="269354"/>
                </a:lnTo>
                <a:lnTo>
                  <a:pt x="157378" y="280327"/>
                </a:lnTo>
                <a:lnTo>
                  <a:pt x="151650" y="288201"/>
                </a:lnTo>
                <a:lnTo>
                  <a:pt x="145389" y="293204"/>
                </a:lnTo>
                <a:lnTo>
                  <a:pt x="145161" y="293204"/>
                </a:lnTo>
                <a:lnTo>
                  <a:pt x="138811" y="295122"/>
                </a:lnTo>
                <a:lnTo>
                  <a:pt x="125907" y="296418"/>
                </a:lnTo>
                <a:lnTo>
                  <a:pt x="125907" y="312305"/>
                </a:lnTo>
                <a:lnTo>
                  <a:pt x="137096" y="311670"/>
                </a:lnTo>
                <a:lnTo>
                  <a:pt x="146989" y="311670"/>
                </a:lnTo>
                <a:lnTo>
                  <a:pt x="150317" y="311061"/>
                </a:lnTo>
                <a:lnTo>
                  <a:pt x="198729" y="311061"/>
                </a:lnTo>
                <a:lnTo>
                  <a:pt x="202488" y="311670"/>
                </a:lnTo>
                <a:lnTo>
                  <a:pt x="211518" y="311670"/>
                </a:lnTo>
                <a:lnTo>
                  <a:pt x="223139" y="312305"/>
                </a:lnTo>
                <a:lnTo>
                  <a:pt x="223139" y="311061"/>
                </a:lnTo>
                <a:lnTo>
                  <a:pt x="223139" y="296418"/>
                </a:lnTo>
                <a:lnTo>
                  <a:pt x="224409" y="296418"/>
                </a:lnTo>
                <a:lnTo>
                  <a:pt x="194310" y="294614"/>
                </a:lnTo>
                <a:lnTo>
                  <a:pt x="189153" y="288582"/>
                </a:lnTo>
                <a:lnTo>
                  <a:pt x="189153" y="278218"/>
                </a:lnTo>
                <a:lnTo>
                  <a:pt x="190017" y="273913"/>
                </a:lnTo>
                <a:lnTo>
                  <a:pt x="209384" y="222148"/>
                </a:lnTo>
                <a:lnTo>
                  <a:pt x="317322" y="222148"/>
                </a:lnTo>
                <a:lnTo>
                  <a:pt x="336677" y="271322"/>
                </a:lnTo>
                <a:lnTo>
                  <a:pt x="338404" y="275640"/>
                </a:lnTo>
                <a:lnTo>
                  <a:pt x="339255" y="279946"/>
                </a:lnTo>
                <a:lnTo>
                  <a:pt x="339255" y="289864"/>
                </a:lnTo>
                <a:lnTo>
                  <a:pt x="335381" y="294614"/>
                </a:lnTo>
                <a:lnTo>
                  <a:pt x="329819" y="295122"/>
                </a:lnTo>
                <a:lnTo>
                  <a:pt x="329311" y="295122"/>
                </a:lnTo>
                <a:lnTo>
                  <a:pt x="306514" y="296418"/>
                </a:lnTo>
                <a:lnTo>
                  <a:pt x="307860" y="296418"/>
                </a:lnTo>
                <a:lnTo>
                  <a:pt x="307860" y="312305"/>
                </a:lnTo>
                <a:lnTo>
                  <a:pt x="369316" y="311061"/>
                </a:lnTo>
                <a:lnTo>
                  <a:pt x="376974" y="311061"/>
                </a:lnTo>
                <a:lnTo>
                  <a:pt x="441223" y="312305"/>
                </a:lnTo>
                <a:lnTo>
                  <a:pt x="441223" y="311061"/>
                </a:lnTo>
                <a:lnTo>
                  <a:pt x="441223" y="29641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4409833" y="5569077"/>
            <a:ext cx="1991995" cy="317500"/>
            <a:chOff x="4409833" y="5569077"/>
            <a:chExt cx="1991995" cy="317500"/>
          </a:xfrm>
        </p:grpSpPr>
        <p:sp>
          <p:nvSpPr>
            <p:cNvPr id="94" name="object 94"/>
            <p:cNvSpPr/>
            <p:nvPr/>
          </p:nvSpPr>
          <p:spPr>
            <a:xfrm>
              <a:off x="4409834" y="5575287"/>
              <a:ext cx="753745" cy="311150"/>
            </a:xfrm>
            <a:custGeom>
              <a:avLst/>
              <a:gdLst/>
              <a:ahLst/>
              <a:cxnLst/>
              <a:rect l="l" t="t" r="r" b="b"/>
              <a:pathLst>
                <a:path w="753745" h="311150">
                  <a:moveTo>
                    <a:pt x="215963" y="209169"/>
                  </a:moveTo>
                  <a:lnTo>
                    <a:pt x="199453" y="161137"/>
                  </a:lnTo>
                  <a:lnTo>
                    <a:pt x="151003" y="133426"/>
                  </a:lnTo>
                  <a:lnTo>
                    <a:pt x="101955" y="120523"/>
                  </a:lnTo>
                  <a:lnTo>
                    <a:pt x="81394" y="113372"/>
                  </a:lnTo>
                  <a:lnTo>
                    <a:pt x="67208" y="103962"/>
                  </a:lnTo>
                  <a:lnTo>
                    <a:pt x="58991" y="91973"/>
                  </a:lnTo>
                  <a:lnTo>
                    <a:pt x="56349" y="77063"/>
                  </a:lnTo>
                  <a:lnTo>
                    <a:pt x="60566" y="56667"/>
                  </a:lnTo>
                  <a:lnTo>
                    <a:pt x="72428" y="40741"/>
                  </a:lnTo>
                  <a:lnTo>
                    <a:pt x="90639" y="30391"/>
                  </a:lnTo>
                  <a:lnTo>
                    <a:pt x="113995" y="26682"/>
                  </a:lnTo>
                  <a:lnTo>
                    <a:pt x="130454" y="28143"/>
                  </a:lnTo>
                  <a:lnTo>
                    <a:pt x="145669" y="32537"/>
                  </a:lnTo>
                  <a:lnTo>
                    <a:pt x="159664" y="39890"/>
                  </a:lnTo>
                  <a:lnTo>
                    <a:pt x="172504" y="50266"/>
                  </a:lnTo>
                  <a:lnTo>
                    <a:pt x="175082" y="85420"/>
                  </a:lnTo>
                  <a:lnTo>
                    <a:pt x="192722" y="85420"/>
                  </a:lnTo>
                  <a:lnTo>
                    <a:pt x="193116" y="65976"/>
                  </a:lnTo>
                  <a:lnTo>
                    <a:pt x="194284" y="49314"/>
                  </a:lnTo>
                  <a:lnTo>
                    <a:pt x="196176" y="35560"/>
                  </a:lnTo>
                  <a:lnTo>
                    <a:pt x="198755" y="24752"/>
                  </a:lnTo>
                  <a:lnTo>
                    <a:pt x="196596" y="19621"/>
                  </a:lnTo>
                  <a:lnTo>
                    <a:pt x="175983" y="13030"/>
                  </a:lnTo>
                  <a:lnTo>
                    <a:pt x="156629" y="8509"/>
                  </a:lnTo>
                  <a:lnTo>
                    <a:pt x="137363" y="5918"/>
                  </a:lnTo>
                  <a:lnTo>
                    <a:pt x="117005" y="5080"/>
                  </a:lnTo>
                  <a:lnTo>
                    <a:pt x="69062" y="11379"/>
                  </a:lnTo>
                  <a:lnTo>
                    <a:pt x="33210" y="29527"/>
                  </a:lnTo>
                  <a:lnTo>
                    <a:pt x="10756" y="58508"/>
                  </a:lnTo>
                  <a:lnTo>
                    <a:pt x="2997" y="97218"/>
                  </a:lnTo>
                  <a:lnTo>
                    <a:pt x="7112" y="123050"/>
                  </a:lnTo>
                  <a:lnTo>
                    <a:pt x="19227" y="144665"/>
                  </a:lnTo>
                  <a:lnTo>
                    <a:pt x="38925" y="161620"/>
                  </a:lnTo>
                  <a:lnTo>
                    <a:pt x="65798" y="173393"/>
                  </a:lnTo>
                  <a:lnTo>
                    <a:pt x="126047" y="191465"/>
                  </a:lnTo>
                  <a:lnTo>
                    <a:pt x="141782" y="198107"/>
                  </a:lnTo>
                  <a:lnTo>
                    <a:pt x="152933" y="207124"/>
                  </a:lnTo>
                  <a:lnTo>
                    <a:pt x="159562" y="218643"/>
                  </a:lnTo>
                  <a:lnTo>
                    <a:pt x="161759" y="232778"/>
                  </a:lnTo>
                  <a:lnTo>
                    <a:pt x="156870" y="254889"/>
                  </a:lnTo>
                  <a:lnTo>
                    <a:pt x="143357" y="272478"/>
                  </a:lnTo>
                  <a:lnTo>
                    <a:pt x="122910" y="284099"/>
                  </a:lnTo>
                  <a:lnTo>
                    <a:pt x="97231" y="288290"/>
                  </a:lnTo>
                  <a:lnTo>
                    <a:pt x="75730" y="285940"/>
                  </a:lnTo>
                  <a:lnTo>
                    <a:pt x="55981" y="279234"/>
                  </a:lnTo>
                  <a:lnTo>
                    <a:pt x="39204" y="268706"/>
                  </a:lnTo>
                  <a:lnTo>
                    <a:pt x="26682" y="254863"/>
                  </a:lnTo>
                  <a:lnTo>
                    <a:pt x="23672" y="216649"/>
                  </a:lnTo>
                  <a:lnTo>
                    <a:pt x="6451" y="216636"/>
                  </a:lnTo>
                  <a:lnTo>
                    <a:pt x="6096" y="238518"/>
                  </a:lnTo>
                  <a:lnTo>
                    <a:pt x="4991" y="256895"/>
                  </a:lnTo>
                  <a:lnTo>
                    <a:pt x="2997" y="273824"/>
                  </a:lnTo>
                  <a:lnTo>
                    <a:pt x="0" y="291299"/>
                  </a:lnTo>
                  <a:lnTo>
                    <a:pt x="22682" y="300418"/>
                  </a:lnTo>
                  <a:lnTo>
                    <a:pt x="44411" y="306565"/>
                  </a:lnTo>
                  <a:lnTo>
                    <a:pt x="66294" y="310057"/>
                  </a:lnTo>
                  <a:lnTo>
                    <a:pt x="89484" y="311150"/>
                  </a:lnTo>
                  <a:lnTo>
                    <a:pt x="141732" y="303936"/>
                  </a:lnTo>
                  <a:lnTo>
                    <a:pt x="181597" y="283400"/>
                  </a:lnTo>
                  <a:lnTo>
                    <a:pt x="207022" y="251256"/>
                  </a:lnTo>
                  <a:lnTo>
                    <a:pt x="215963" y="209169"/>
                  </a:lnTo>
                  <a:close/>
                </a:path>
                <a:path w="753745" h="311150">
                  <a:moveTo>
                    <a:pt x="340334" y="32397"/>
                  </a:moveTo>
                  <a:lnTo>
                    <a:pt x="337832" y="19875"/>
                  </a:lnTo>
                  <a:lnTo>
                    <a:pt x="331025" y="9563"/>
                  </a:lnTo>
                  <a:lnTo>
                    <a:pt x="320903" y="2578"/>
                  </a:lnTo>
                  <a:lnTo>
                    <a:pt x="308495" y="0"/>
                  </a:lnTo>
                  <a:lnTo>
                    <a:pt x="295567" y="2451"/>
                  </a:lnTo>
                  <a:lnTo>
                    <a:pt x="285191" y="9182"/>
                  </a:lnTo>
                  <a:lnTo>
                    <a:pt x="278295" y="19329"/>
                  </a:lnTo>
                  <a:lnTo>
                    <a:pt x="275793" y="31965"/>
                  </a:lnTo>
                  <a:lnTo>
                    <a:pt x="278282" y="44754"/>
                  </a:lnTo>
                  <a:lnTo>
                    <a:pt x="285229" y="55245"/>
                  </a:lnTo>
                  <a:lnTo>
                    <a:pt x="295427" y="62230"/>
                  </a:lnTo>
                  <a:lnTo>
                    <a:pt x="308063" y="64795"/>
                  </a:lnTo>
                  <a:lnTo>
                    <a:pt x="320548" y="62230"/>
                  </a:lnTo>
                  <a:lnTo>
                    <a:pt x="330809" y="55245"/>
                  </a:lnTo>
                  <a:lnTo>
                    <a:pt x="337769" y="44945"/>
                  </a:lnTo>
                  <a:lnTo>
                    <a:pt x="340334" y="32397"/>
                  </a:lnTo>
                  <a:close/>
                </a:path>
                <a:path w="753745" h="311150">
                  <a:moveTo>
                    <a:pt x="366572" y="288290"/>
                  </a:moveTo>
                  <a:lnTo>
                    <a:pt x="336016" y="259956"/>
                  </a:lnTo>
                  <a:lnTo>
                    <a:pt x="336016" y="102958"/>
                  </a:lnTo>
                  <a:lnTo>
                    <a:pt x="331724" y="100342"/>
                  </a:lnTo>
                  <a:lnTo>
                    <a:pt x="291757" y="112953"/>
                  </a:lnTo>
                  <a:lnTo>
                    <a:pt x="259448" y="118491"/>
                  </a:lnTo>
                  <a:lnTo>
                    <a:pt x="258152" y="118491"/>
                  </a:lnTo>
                  <a:lnTo>
                    <a:pt x="256006" y="118935"/>
                  </a:lnTo>
                  <a:lnTo>
                    <a:pt x="252996" y="119380"/>
                  </a:lnTo>
                  <a:lnTo>
                    <a:pt x="252996" y="134620"/>
                  </a:lnTo>
                  <a:lnTo>
                    <a:pt x="272364" y="135928"/>
                  </a:lnTo>
                  <a:lnTo>
                    <a:pt x="278282" y="137426"/>
                  </a:lnTo>
                  <a:lnTo>
                    <a:pt x="281660" y="141782"/>
                  </a:lnTo>
                  <a:lnTo>
                    <a:pt x="283184" y="150723"/>
                  </a:lnTo>
                  <a:lnTo>
                    <a:pt x="283552" y="165976"/>
                  </a:lnTo>
                  <a:lnTo>
                    <a:pt x="283552" y="259956"/>
                  </a:lnTo>
                  <a:lnTo>
                    <a:pt x="252996" y="288290"/>
                  </a:lnTo>
                  <a:lnTo>
                    <a:pt x="252996" y="304800"/>
                  </a:lnTo>
                  <a:lnTo>
                    <a:pt x="305015" y="303593"/>
                  </a:lnTo>
                  <a:lnTo>
                    <a:pt x="317144" y="303593"/>
                  </a:lnTo>
                  <a:lnTo>
                    <a:pt x="366572" y="304800"/>
                  </a:lnTo>
                  <a:lnTo>
                    <a:pt x="366572" y="303593"/>
                  </a:lnTo>
                  <a:lnTo>
                    <a:pt x="366572" y="288290"/>
                  </a:lnTo>
                  <a:close/>
                </a:path>
                <a:path w="753745" h="311150">
                  <a:moveTo>
                    <a:pt x="753541" y="288315"/>
                  </a:moveTo>
                  <a:lnTo>
                    <a:pt x="723849" y="259930"/>
                  </a:lnTo>
                  <a:lnTo>
                    <a:pt x="723849" y="179946"/>
                  </a:lnTo>
                  <a:lnTo>
                    <a:pt x="720699" y="142481"/>
                  </a:lnTo>
                  <a:lnTo>
                    <a:pt x="710349" y="117906"/>
                  </a:lnTo>
                  <a:lnTo>
                    <a:pt x="691349" y="104457"/>
                  </a:lnTo>
                  <a:lnTo>
                    <a:pt x="662330" y="100368"/>
                  </a:lnTo>
                  <a:lnTo>
                    <a:pt x="652526" y="100914"/>
                  </a:lnTo>
                  <a:lnTo>
                    <a:pt x="644258" y="102539"/>
                  </a:lnTo>
                  <a:lnTo>
                    <a:pt x="637273" y="105308"/>
                  </a:lnTo>
                  <a:lnTo>
                    <a:pt x="631355" y="109258"/>
                  </a:lnTo>
                  <a:lnTo>
                    <a:pt x="596938" y="135775"/>
                  </a:lnTo>
                  <a:lnTo>
                    <a:pt x="588060" y="119735"/>
                  </a:lnTo>
                  <a:lnTo>
                    <a:pt x="575957" y="108737"/>
                  </a:lnTo>
                  <a:lnTo>
                    <a:pt x="560146" y="102400"/>
                  </a:lnTo>
                  <a:lnTo>
                    <a:pt x="540143" y="100368"/>
                  </a:lnTo>
                  <a:lnTo>
                    <a:pt x="530593" y="100914"/>
                  </a:lnTo>
                  <a:lnTo>
                    <a:pt x="522465" y="102539"/>
                  </a:lnTo>
                  <a:lnTo>
                    <a:pt x="515531" y="105308"/>
                  </a:lnTo>
                  <a:lnTo>
                    <a:pt x="509612" y="109258"/>
                  </a:lnTo>
                  <a:lnTo>
                    <a:pt x="475195" y="135775"/>
                  </a:lnTo>
                  <a:lnTo>
                    <a:pt x="475195" y="102997"/>
                  </a:lnTo>
                  <a:lnTo>
                    <a:pt x="472617" y="100368"/>
                  </a:lnTo>
                  <a:lnTo>
                    <a:pt x="444500" y="109270"/>
                  </a:lnTo>
                  <a:lnTo>
                    <a:pt x="424484" y="114642"/>
                  </a:lnTo>
                  <a:lnTo>
                    <a:pt x="408419" y="117525"/>
                  </a:lnTo>
                  <a:lnTo>
                    <a:pt x="392150" y="118897"/>
                  </a:lnTo>
                  <a:lnTo>
                    <a:pt x="392201" y="134353"/>
                  </a:lnTo>
                  <a:lnTo>
                    <a:pt x="422744" y="165747"/>
                  </a:lnTo>
                  <a:lnTo>
                    <a:pt x="422744" y="259918"/>
                  </a:lnTo>
                  <a:lnTo>
                    <a:pt x="392188" y="288302"/>
                  </a:lnTo>
                  <a:lnTo>
                    <a:pt x="392188" y="304812"/>
                  </a:lnTo>
                  <a:lnTo>
                    <a:pt x="447687" y="303542"/>
                  </a:lnTo>
                  <a:lnTo>
                    <a:pt x="456704" y="303631"/>
                  </a:lnTo>
                  <a:lnTo>
                    <a:pt x="468871" y="303860"/>
                  </a:lnTo>
                  <a:lnTo>
                    <a:pt x="484098" y="304266"/>
                  </a:lnTo>
                  <a:lnTo>
                    <a:pt x="502323" y="304812"/>
                  </a:lnTo>
                  <a:lnTo>
                    <a:pt x="502323" y="288302"/>
                  </a:lnTo>
                  <a:lnTo>
                    <a:pt x="475208" y="260019"/>
                  </a:lnTo>
                  <a:lnTo>
                    <a:pt x="475208" y="167055"/>
                  </a:lnTo>
                  <a:lnTo>
                    <a:pt x="478231" y="156552"/>
                  </a:lnTo>
                  <a:lnTo>
                    <a:pt x="486168" y="147193"/>
                  </a:lnTo>
                  <a:lnTo>
                    <a:pt x="497344" y="140487"/>
                  </a:lnTo>
                  <a:lnTo>
                    <a:pt x="510057" y="137922"/>
                  </a:lnTo>
                  <a:lnTo>
                    <a:pt x="526364" y="140995"/>
                  </a:lnTo>
                  <a:lnTo>
                    <a:pt x="537908" y="150241"/>
                  </a:lnTo>
                  <a:lnTo>
                    <a:pt x="544779" y="165760"/>
                  </a:lnTo>
                  <a:lnTo>
                    <a:pt x="547052" y="187617"/>
                  </a:lnTo>
                  <a:lnTo>
                    <a:pt x="547052" y="260019"/>
                  </a:lnTo>
                  <a:lnTo>
                    <a:pt x="518223" y="288302"/>
                  </a:lnTo>
                  <a:lnTo>
                    <a:pt x="518223" y="304812"/>
                  </a:lnTo>
                  <a:lnTo>
                    <a:pt x="544245" y="304088"/>
                  </a:lnTo>
                  <a:lnTo>
                    <a:pt x="558711" y="303707"/>
                  </a:lnTo>
                  <a:lnTo>
                    <a:pt x="566801" y="303568"/>
                  </a:lnTo>
                  <a:lnTo>
                    <a:pt x="573722" y="303542"/>
                  </a:lnTo>
                  <a:lnTo>
                    <a:pt x="580402" y="303568"/>
                  </a:lnTo>
                  <a:lnTo>
                    <a:pt x="588505" y="303707"/>
                  </a:lnTo>
                  <a:lnTo>
                    <a:pt x="603300" y="304088"/>
                  </a:lnTo>
                  <a:lnTo>
                    <a:pt x="630085" y="304812"/>
                  </a:lnTo>
                  <a:lnTo>
                    <a:pt x="630085" y="288302"/>
                  </a:lnTo>
                  <a:lnTo>
                    <a:pt x="599516" y="260019"/>
                  </a:lnTo>
                  <a:lnTo>
                    <a:pt x="599528" y="167055"/>
                  </a:lnTo>
                  <a:lnTo>
                    <a:pt x="602551" y="156552"/>
                  </a:lnTo>
                  <a:lnTo>
                    <a:pt x="610489" y="147193"/>
                  </a:lnTo>
                  <a:lnTo>
                    <a:pt x="621665" y="140487"/>
                  </a:lnTo>
                  <a:lnTo>
                    <a:pt x="634377" y="137922"/>
                  </a:lnTo>
                  <a:lnTo>
                    <a:pt x="650684" y="141008"/>
                  </a:lnTo>
                  <a:lnTo>
                    <a:pt x="662228" y="150304"/>
                  </a:lnTo>
                  <a:lnTo>
                    <a:pt x="669099" y="165887"/>
                  </a:lnTo>
                  <a:lnTo>
                    <a:pt x="671372" y="187833"/>
                  </a:lnTo>
                  <a:lnTo>
                    <a:pt x="671372" y="304825"/>
                  </a:lnTo>
                  <a:lnTo>
                    <a:pt x="711377" y="303555"/>
                  </a:lnTo>
                  <a:lnTo>
                    <a:pt x="724560" y="303822"/>
                  </a:lnTo>
                  <a:lnTo>
                    <a:pt x="733907" y="304038"/>
                  </a:lnTo>
                  <a:lnTo>
                    <a:pt x="742530" y="304330"/>
                  </a:lnTo>
                  <a:lnTo>
                    <a:pt x="753541" y="304825"/>
                  </a:lnTo>
                  <a:lnTo>
                    <a:pt x="753541" y="28831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84711" y="5675642"/>
              <a:ext cx="240068" cy="210807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447195" y="556907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7576" y="5676887"/>
              <a:ext cx="188455" cy="20953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804471" y="56069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56697" y="5675630"/>
              <a:ext cx="180146" cy="21082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171209" y="5569077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1" name="object 10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534353" y="5567794"/>
            <a:ext cx="2299462" cy="425335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4569" y="6099137"/>
            <a:ext cx="98666" cy="98666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4921" y="5569077"/>
            <a:ext cx="4482249" cy="1086993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354569" y="6426796"/>
            <a:ext cx="98666" cy="986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818" y="839444"/>
            <a:ext cx="1263650" cy="382905"/>
          </a:xfrm>
          <a:custGeom>
            <a:avLst/>
            <a:gdLst/>
            <a:ahLst/>
            <a:cxnLst/>
            <a:rect l="l" t="t" r="r" b="b"/>
            <a:pathLst>
              <a:path w="1263650" h="382905">
                <a:moveTo>
                  <a:pt x="392023" y="243243"/>
                </a:moveTo>
                <a:lnTo>
                  <a:pt x="392010" y="224980"/>
                </a:lnTo>
                <a:lnTo>
                  <a:pt x="353237" y="225920"/>
                </a:lnTo>
                <a:lnTo>
                  <a:pt x="331914" y="226402"/>
                </a:lnTo>
                <a:lnTo>
                  <a:pt x="320471" y="226580"/>
                </a:lnTo>
                <a:lnTo>
                  <a:pt x="311340" y="226593"/>
                </a:lnTo>
                <a:lnTo>
                  <a:pt x="300228" y="226504"/>
                </a:lnTo>
                <a:lnTo>
                  <a:pt x="284581" y="226199"/>
                </a:lnTo>
                <a:lnTo>
                  <a:pt x="263093" y="225691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53" y="249580"/>
                </a:lnTo>
                <a:lnTo>
                  <a:pt x="293598" y="338416"/>
                </a:lnTo>
                <a:lnTo>
                  <a:pt x="241858" y="351129"/>
                </a:lnTo>
                <a:lnTo>
                  <a:pt x="225298" y="351790"/>
                </a:lnTo>
                <a:lnTo>
                  <a:pt x="176999" y="343801"/>
                </a:lnTo>
                <a:lnTo>
                  <a:pt x="136969" y="320979"/>
                </a:lnTo>
                <a:lnTo>
                  <a:pt x="106616" y="285076"/>
                </a:lnTo>
                <a:lnTo>
                  <a:pt x="87376" y="237832"/>
                </a:lnTo>
                <a:lnTo>
                  <a:pt x="80645" y="181000"/>
                </a:lnTo>
                <a:lnTo>
                  <a:pt x="86702" y="129171"/>
                </a:lnTo>
                <a:lnTo>
                  <a:pt x="104419" y="87325"/>
                </a:lnTo>
                <a:lnTo>
                  <a:pt x="133019" y="56349"/>
                </a:lnTo>
                <a:lnTo>
                  <a:pt x="171780" y="37122"/>
                </a:lnTo>
                <a:lnTo>
                  <a:pt x="219925" y="30505"/>
                </a:lnTo>
                <a:lnTo>
                  <a:pt x="240588" y="31508"/>
                </a:lnTo>
                <a:lnTo>
                  <a:pt x="280720" y="39293"/>
                </a:lnTo>
                <a:lnTo>
                  <a:pt x="321741" y="59537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3" y="81445"/>
                </a:lnTo>
                <a:lnTo>
                  <a:pt x="360426" y="60439"/>
                </a:lnTo>
                <a:lnTo>
                  <a:pt x="363067" y="45275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12" y="13589"/>
                </a:lnTo>
                <a:lnTo>
                  <a:pt x="294220" y="5778"/>
                </a:lnTo>
                <a:lnTo>
                  <a:pt x="259905" y="1384"/>
                </a:lnTo>
                <a:lnTo>
                  <a:pt x="222631" y="0"/>
                </a:lnTo>
                <a:lnTo>
                  <a:pt x="166941" y="4305"/>
                </a:lnTo>
                <a:lnTo>
                  <a:pt x="118287" y="16878"/>
                </a:lnTo>
                <a:lnTo>
                  <a:pt x="77203" y="37261"/>
                </a:lnTo>
                <a:lnTo>
                  <a:pt x="44272" y="64973"/>
                </a:lnTo>
                <a:lnTo>
                  <a:pt x="20053" y="99555"/>
                </a:lnTo>
                <a:lnTo>
                  <a:pt x="5105" y="140525"/>
                </a:lnTo>
                <a:lnTo>
                  <a:pt x="0" y="187426"/>
                </a:lnTo>
                <a:lnTo>
                  <a:pt x="4953" y="235407"/>
                </a:lnTo>
                <a:lnTo>
                  <a:pt x="19380" y="277710"/>
                </a:lnTo>
                <a:lnTo>
                  <a:pt x="42621" y="313702"/>
                </a:lnTo>
                <a:lnTo>
                  <a:pt x="73990" y="342785"/>
                </a:lnTo>
                <a:lnTo>
                  <a:pt x="112839" y="364312"/>
                </a:lnTo>
                <a:lnTo>
                  <a:pt x="158483" y="377698"/>
                </a:lnTo>
                <a:lnTo>
                  <a:pt x="210261" y="382295"/>
                </a:lnTo>
                <a:lnTo>
                  <a:pt x="249047" y="380657"/>
                </a:lnTo>
                <a:lnTo>
                  <a:pt x="286283" y="375246"/>
                </a:lnTo>
                <a:lnTo>
                  <a:pt x="325424" y="365302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32" y="249694"/>
                </a:lnTo>
                <a:lnTo>
                  <a:pt x="380187" y="246265"/>
                </a:lnTo>
                <a:lnTo>
                  <a:pt x="392023" y="243243"/>
                </a:lnTo>
                <a:close/>
              </a:path>
              <a:path w="1263650" h="382905">
                <a:moveTo>
                  <a:pt x="830592" y="354914"/>
                </a:moveTo>
                <a:lnTo>
                  <a:pt x="817689" y="353301"/>
                </a:lnTo>
                <a:lnTo>
                  <a:pt x="817435" y="353301"/>
                </a:lnTo>
                <a:lnTo>
                  <a:pt x="807186" y="350837"/>
                </a:lnTo>
                <a:lnTo>
                  <a:pt x="799363" y="346468"/>
                </a:lnTo>
                <a:lnTo>
                  <a:pt x="793051" y="339598"/>
                </a:lnTo>
                <a:lnTo>
                  <a:pt x="787603" y="329641"/>
                </a:lnTo>
                <a:lnTo>
                  <a:pt x="758964" y="262915"/>
                </a:lnTo>
                <a:lnTo>
                  <a:pt x="745871" y="232410"/>
                </a:lnTo>
                <a:lnTo>
                  <a:pt x="687285" y="95923"/>
                </a:lnTo>
                <a:lnTo>
                  <a:pt x="662863" y="39014"/>
                </a:lnTo>
                <a:lnTo>
                  <a:pt x="662863" y="232410"/>
                </a:lnTo>
                <a:lnTo>
                  <a:pt x="553161" y="232410"/>
                </a:lnTo>
                <a:lnTo>
                  <a:pt x="606933" y="95923"/>
                </a:lnTo>
                <a:lnTo>
                  <a:pt x="662863" y="232410"/>
                </a:lnTo>
                <a:lnTo>
                  <a:pt x="662863" y="39014"/>
                </a:lnTo>
                <a:lnTo>
                  <a:pt x="648322" y="5118"/>
                </a:lnTo>
                <a:lnTo>
                  <a:pt x="610133" y="5118"/>
                </a:lnTo>
                <a:lnTo>
                  <a:pt x="604901" y="18986"/>
                </a:lnTo>
                <a:lnTo>
                  <a:pt x="597268" y="39420"/>
                </a:lnTo>
                <a:lnTo>
                  <a:pt x="595071" y="45389"/>
                </a:lnTo>
                <a:lnTo>
                  <a:pt x="589826" y="59753"/>
                </a:lnTo>
                <a:lnTo>
                  <a:pt x="585457" y="71412"/>
                </a:lnTo>
                <a:lnTo>
                  <a:pt x="581977" y="80238"/>
                </a:lnTo>
                <a:lnTo>
                  <a:pt x="579475" y="86144"/>
                </a:lnTo>
                <a:lnTo>
                  <a:pt x="482142" y="321056"/>
                </a:lnTo>
                <a:lnTo>
                  <a:pt x="475322" y="334581"/>
                </a:lnTo>
                <a:lnTo>
                  <a:pt x="475234" y="334759"/>
                </a:lnTo>
                <a:lnTo>
                  <a:pt x="468083" y="344589"/>
                </a:lnTo>
                <a:lnTo>
                  <a:pt x="460425" y="350697"/>
                </a:lnTo>
                <a:lnTo>
                  <a:pt x="451815" y="353301"/>
                </a:lnTo>
                <a:lnTo>
                  <a:pt x="451396" y="353301"/>
                </a:lnTo>
                <a:lnTo>
                  <a:pt x="435267" y="354914"/>
                </a:lnTo>
                <a:lnTo>
                  <a:pt x="435902" y="354914"/>
                </a:lnTo>
                <a:lnTo>
                  <a:pt x="435902" y="374688"/>
                </a:lnTo>
                <a:lnTo>
                  <a:pt x="461911" y="373799"/>
                </a:lnTo>
                <a:lnTo>
                  <a:pt x="466293" y="373443"/>
                </a:lnTo>
                <a:lnTo>
                  <a:pt x="527011" y="373443"/>
                </a:lnTo>
                <a:lnTo>
                  <a:pt x="531558" y="373799"/>
                </a:lnTo>
                <a:lnTo>
                  <a:pt x="557428" y="374688"/>
                </a:lnTo>
                <a:lnTo>
                  <a:pt x="557428" y="373443"/>
                </a:lnTo>
                <a:lnTo>
                  <a:pt x="557428" y="354914"/>
                </a:lnTo>
                <a:lnTo>
                  <a:pt x="521398" y="352767"/>
                </a:lnTo>
                <a:lnTo>
                  <a:pt x="514946" y="345274"/>
                </a:lnTo>
                <a:lnTo>
                  <a:pt x="514946" y="332447"/>
                </a:lnTo>
                <a:lnTo>
                  <a:pt x="516026" y="327101"/>
                </a:lnTo>
                <a:lnTo>
                  <a:pt x="540232" y="262915"/>
                </a:lnTo>
                <a:lnTo>
                  <a:pt x="675220" y="262915"/>
                </a:lnTo>
                <a:lnTo>
                  <a:pt x="699414" y="323888"/>
                </a:lnTo>
                <a:lnTo>
                  <a:pt x="701560" y="329234"/>
                </a:lnTo>
                <a:lnTo>
                  <a:pt x="702640" y="334581"/>
                </a:lnTo>
                <a:lnTo>
                  <a:pt x="702640" y="346875"/>
                </a:lnTo>
                <a:lnTo>
                  <a:pt x="697801" y="352767"/>
                </a:lnTo>
                <a:lnTo>
                  <a:pt x="691883" y="353301"/>
                </a:lnTo>
                <a:lnTo>
                  <a:pt x="663384" y="354914"/>
                </a:lnTo>
                <a:lnTo>
                  <a:pt x="663384" y="374688"/>
                </a:lnTo>
                <a:lnTo>
                  <a:pt x="740206" y="373443"/>
                </a:lnTo>
                <a:lnTo>
                  <a:pt x="749769" y="373443"/>
                </a:lnTo>
                <a:lnTo>
                  <a:pt x="830084" y="374688"/>
                </a:lnTo>
                <a:lnTo>
                  <a:pt x="830084" y="373443"/>
                </a:lnTo>
                <a:lnTo>
                  <a:pt x="830084" y="354914"/>
                </a:lnTo>
                <a:lnTo>
                  <a:pt x="830592" y="354914"/>
                </a:lnTo>
                <a:close/>
              </a:path>
              <a:path w="1263650" h="382905">
                <a:moveTo>
                  <a:pt x="1263510" y="171310"/>
                </a:moveTo>
                <a:lnTo>
                  <a:pt x="1252880" y="102489"/>
                </a:lnTo>
                <a:lnTo>
                  <a:pt x="1222108" y="52184"/>
                </a:lnTo>
                <a:lnTo>
                  <a:pt x="1199172" y="34467"/>
                </a:lnTo>
                <a:lnTo>
                  <a:pt x="1196213" y="32169"/>
                </a:lnTo>
                <a:lnTo>
                  <a:pt x="1182865" y="26454"/>
                </a:lnTo>
                <a:lnTo>
                  <a:pt x="1182865" y="186423"/>
                </a:lnTo>
                <a:lnTo>
                  <a:pt x="1180350" y="224586"/>
                </a:lnTo>
                <a:lnTo>
                  <a:pt x="1160627" y="285165"/>
                </a:lnTo>
                <a:lnTo>
                  <a:pt x="1121143" y="324370"/>
                </a:lnTo>
                <a:lnTo>
                  <a:pt x="1058735" y="343306"/>
                </a:lnTo>
                <a:lnTo>
                  <a:pt x="1057198" y="343306"/>
                </a:lnTo>
                <a:lnTo>
                  <a:pt x="1017778" y="345440"/>
                </a:lnTo>
                <a:lnTo>
                  <a:pt x="1010729" y="345440"/>
                </a:lnTo>
                <a:lnTo>
                  <a:pt x="999490" y="344906"/>
                </a:lnTo>
                <a:lnTo>
                  <a:pt x="990688" y="344093"/>
                </a:lnTo>
                <a:lnTo>
                  <a:pt x="981202" y="342760"/>
                </a:lnTo>
                <a:lnTo>
                  <a:pt x="981202" y="36537"/>
                </a:lnTo>
                <a:lnTo>
                  <a:pt x="990193" y="35521"/>
                </a:lnTo>
                <a:lnTo>
                  <a:pt x="998334" y="34836"/>
                </a:lnTo>
                <a:lnTo>
                  <a:pt x="1006386" y="34467"/>
                </a:lnTo>
                <a:lnTo>
                  <a:pt x="1017168" y="34467"/>
                </a:lnTo>
                <a:lnTo>
                  <a:pt x="1058583" y="36766"/>
                </a:lnTo>
                <a:lnTo>
                  <a:pt x="1124419" y="56146"/>
                </a:lnTo>
                <a:lnTo>
                  <a:pt x="1163116" y="93268"/>
                </a:lnTo>
                <a:lnTo>
                  <a:pt x="1180719" y="149606"/>
                </a:lnTo>
                <a:lnTo>
                  <a:pt x="1182865" y="186423"/>
                </a:lnTo>
                <a:lnTo>
                  <a:pt x="1182865" y="26454"/>
                </a:lnTo>
                <a:lnTo>
                  <a:pt x="1164221" y="18453"/>
                </a:lnTo>
                <a:lnTo>
                  <a:pt x="1124470" y="10464"/>
                </a:lnTo>
                <a:lnTo>
                  <a:pt x="1103109" y="9245"/>
                </a:lnTo>
                <a:lnTo>
                  <a:pt x="1075296" y="7645"/>
                </a:lnTo>
                <a:lnTo>
                  <a:pt x="949655" y="9245"/>
                </a:lnTo>
                <a:lnTo>
                  <a:pt x="939507" y="9245"/>
                </a:lnTo>
                <a:lnTo>
                  <a:pt x="859650" y="7645"/>
                </a:lnTo>
                <a:lnTo>
                  <a:pt x="859650" y="27978"/>
                </a:lnTo>
                <a:lnTo>
                  <a:pt x="879551" y="29603"/>
                </a:lnTo>
                <a:lnTo>
                  <a:pt x="894245" y="32169"/>
                </a:lnTo>
                <a:lnTo>
                  <a:pt x="893876" y="32169"/>
                </a:lnTo>
                <a:lnTo>
                  <a:pt x="901522" y="39014"/>
                </a:lnTo>
                <a:lnTo>
                  <a:pt x="904722" y="54394"/>
                </a:lnTo>
                <a:lnTo>
                  <a:pt x="905141" y="73063"/>
                </a:lnTo>
                <a:lnTo>
                  <a:pt x="905179" y="74726"/>
                </a:lnTo>
                <a:lnTo>
                  <a:pt x="905281" y="324370"/>
                </a:lnTo>
                <a:lnTo>
                  <a:pt x="877404" y="363245"/>
                </a:lnTo>
                <a:lnTo>
                  <a:pt x="877404" y="375018"/>
                </a:lnTo>
                <a:lnTo>
                  <a:pt x="914234" y="374218"/>
                </a:lnTo>
                <a:lnTo>
                  <a:pt x="942670" y="373608"/>
                </a:lnTo>
                <a:lnTo>
                  <a:pt x="975690" y="373608"/>
                </a:lnTo>
                <a:lnTo>
                  <a:pt x="1000455" y="374218"/>
                </a:lnTo>
                <a:lnTo>
                  <a:pt x="1012913" y="374675"/>
                </a:lnTo>
                <a:lnTo>
                  <a:pt x="1044638" y="374675"/>
                </a:lnTo>
                <a:lnTo>
                  <a:pt x="1056703" y="373608"/>
                </a:lnTo>
                <a:lnTo>
                  <a:pt x="1091412" y="370535"/>
                </a:lnTo>
                <a:lnTo>
                  <a:pt x="1134973" y="358457"/>
                </a:lnTo>
                <a:lnTo>
                  <a:pt x="1161021" y="345440"/>
                </a:lnTo>
                <a:lnTo>
                  <a:pt x="1174102" y="338912"/>
                </a:lnTo>
                <a:lnTo>
                  <a:pt x="1207579" y="312432"/>
                </a:lnTo>
                <a:lnTo>
                  <a:pt x="1231963" y="283298"/>
                </a:lnTo>
                <a:lnTo>
                  <a:pt x="1249451" y="249923"/>
                </a:lnTo>
                <a:lnTo>
                  <a:pt x="1259979" y="212534"/>
                </a:lnTo>
                <a:lnTo>
                  <a:pt x="1263510" y="1713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0243" y="839469"/>
            <a:ext cx="398145" cy="382270"/>
          </a:xfrm>
          <a:custGeom>
            <a:avLst/>
            <a:gdLst/>
            <a:ahLst/>
            <a:cxnLst/>
            <a:rect l="l" t="t" r="r" b="b"/>
            <a:pathLst>
              <a:path w="398145" h="382269">
                <a:moveTo>
                  <a:pt x="206117" y="0"/>
                </a:moveTo>
                <a:lnTo>
                  <a:pt x="153583" y="4345"/>
                </a:lnTo>
                <a:lnTo>
                  <a:pt x="108223" y="17138"/>
                </a:lnTo>
                <a:lnTo>
                  <a:pt x="70267" y="38008"/>
                </a:lnTo>
                <a:lnTo>
                  <a:pt x="40090" y="66590"/>
                </a:lnTo>
                <a:lnTo>
                  <a:pt x="18068" y="102514"/>
                </a:lnTo>
                <a:lnTo>
                  <a:pt x="4579" y="145413"/>
                </a:lnTo>
                <a:lnTo>
                  <a:pt x="0" y="194919"/>
                </a:lnTo>
                <a:lnTo>
                  <a:pt x="4261" y="242822"/>
                </a:lnTo>
                <a:lnTo>
                  <a:pt x="16838" y="284180"/>
                </a:lnTo>
                <a:lnTo>
                  <a:pt x="37421" y="318691"/>
                </a:lnTo>
                <a:lnTo>
                  <a:pt x="65698" y="346056"/>
                </a:lnTo>
                <a:lnTo>
                  <a:pt x="101361" y="365974"/>
                </a:lnTo>
                <a:lnTo>
                  <a:pt x="144097" y="378146"/>
                </a:lnTo>
                <a:lnTo>
                  <a:pt x="193598" y="382270"/>
                </a:lnTo>
                <a:lnTo>
                  <a:pt x="245387" y="377898"/>
                </a:lnTo>
                <a:lnTo>
                  <a:pt x="290318" y="365048"/>
                </a:lnTo>
                <a:lnTo>
                  <a:pt x="314197" y="351777"/>
                </a:lnTo>
                <a:lnTo>
                  <a:pt x="197370" y="351777"/>
                </a:lnTo>
                <a:lnTo>
                  <a:pt x="176523" y="350136"/>
                </a:lnTo>
                <a:lnTo>
                  <a:pt x="126390" y="323938"/>
                </a:lnTo>
                <a:lnTo>
                  <a:pt x="92644" y="265717"/>
                </a:lnTo>
                <a:lnTo>
                  <a:pt x="83740" y="226664"/>
                </a:lnTo>
                <a:lnTo>
                  <a:pt x="80683" y="182587"/>
                </a:lnTo>
                <a:lnTo>
                  <a:pt x="83068" y="145413"/>
                </a:lnTo>
                <a:lnTo>
                  <a:pt x="102237" y="82523"/>
                </a:lnTo>
                <a:lnTo>
                  <a:pt x="135346" y="47691"/>
                </a:lnTo>
                <a:lnTo>
                  <a:pt x="176856" y="32406"/>
                </a:lnTo>
                <a:lnTo>
                  <a:pt x="200981" y="30505"/>
                </a:lnTo>
                <a:lnTo>
                  <a:pt x="321887" y="30505"/>
                </a:lnTo>
                <a:lnTo>
                  <a:pt x="297181" y="16481"/>
                </a:lnTo>
                <a:lnTo>
                  <a:pt x="254872" y="4170"/>
                </a:lnTo>
                <a:lnTo>
                  <a:pt x="206117" y="0"/>
                </a:lnTo>
                <a:close/>
              </a:path>
              <a:path w="398145" h="382269">
                <a:moveTo>
                  <a:pt x="321887" y="30505"/>
                </a:moveTo>
                <a:lnTo>
                  <a:pt x="201129" y="30505"/>
                </a:lnTo>
                <a:lnTo>
                  <a:pt x="221435" y="32218"/>
                </a:lnTo>
                <a:lnTo>
                  <a:pt x="239720" y="37352"/>
                </a:lnTo>
                <a:lnTo>
                  <a:pt x="290748" y="83542"/>
                </a:lnTo>
                <a:lnTo>
                  <a:pt x="314229" y="155199"/>
                </a:lnTo>
                <a:lnTo>
                  <a:pt x="317296" y="198653"/>
                </a:lnTo>
                <a:lnTo>
                  <a:pt x="312361" y="253231"/>
                </a:lnTo>
                <a:lnTo>
                  <a:pt x="297694" y="296038"/>
                </a:lnTo>
                <a:lnTo>
                  <a:pt x="273501" y="326867"/>
                </a:lnTo>
                <a:lnTo>
                  <a:pt x="239991" y="345515"/>
                </a:lnTo>
                <a:lnTo>
                  <a:pt x="197370" y="351777"/>
                </a:lnTo>
                <a:lnTo>
                  <a:pt x="314197" y="351777"/>
                </a:lnTo>
                <a:lnTo>
                  <a:pt x="357991" y="315486"/>
                </a:lnTo>
                <a:lnTo>
                  <a:pt x="379923" y="279562"/>
                </a:lnTo>
                <a:lnTo>
                  <a:pt x="393379" y="236736"/>
                </a:lnTo>
                <a:lnTo>
                  <a:pt x="397954" y="187401"/>
                </a:lnTo>
                <a:lnTo>
                  <a:pt x="393697" y="139830"/>
                </a:lnTo>
                <a:lnTo>
                  <a:pt x="381153" y="98594"/>
                </a:lnTo>
                <a:lnTo>
                  <a:pt x="360660" y="64052"/>
                </a:lnTo>
                <a:lnTo>
                  <a:pt x="332556" y="36561"/>
                </a:lnTo>
                <a:lnTo>
                  <a:pt x="321887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2535" y="960119"/>
            <a:ext cx="511809" cy="262255"/>
          </a:xfrm>
          <a:custGeom>
            <a:avLst/>
            <a:gdLst/>
            <a:ahLst/>
            <a:cxnLst/>
            <a:rect l="l" t="t" r="r" b="b"/>
            <a:pathLst>
              <a:path w="511810" h="262255">
                <a:moveTo>
                  <a:pt x="287159" y="5880"/>
                </a:moveTo>
                <a:lnTo>
                  <a:pt x="235534" y="7518"/>
                </a:lnTo>
                <a:lnTo>
                  <a:pt x="218605" y="7200"/>
                </a:lnTo>
                <a:lnTo>
                  <a:pt x="206616" y="6921"/>
                </a:lnTo>
                <a:lnTo>
                  <a:pt x="196049" y="6527"/>
                </a:lnTo>
                <a:lnTo>
                  <a:pt x="183375" y="5880"/>
                </a:lnTo>
                <a:lnTo>
                  <a:pt x="183375" y="26314"/>
                </a:lnTo>
                <a:lnTo>
                  <a:pt x="203809" y="27393"/>
                </a:lnTo>
                <a:lnTo>
                  <a:pt x="211340" y="27927"/>
                </a:lnTo>
                <a:lnTo>
                  <a:pt x="216179" y="31686"/>
                </a:lnTo>
                <a:lnTo>
                  <a:pt x="216179" y="42964"/>
                </a:lnTo>
                <a:lnTo>
                  <a:pt x="178536" y="139623"/>
                </a:lnTo>
                <a:lnTo>
                  <a:pt x="159715" y="182575"/>
                </a:lnTo>
                <a:lnTo>
                  <a:pt x="112395" y="63906"/>
                </a:lnTo>
                <a:lnTo>
                  <a:pt x="108940" y="54800"/>
                </a:lnTo>
                <a:lnTo>
                  <a:pt x="106603" y="47396"/>
                </a:lnTo>
                <a:lnTo>
                  <a:pt x="105283" y="41414"/>
                </a:lnTo>
                <a:lnTo>
                  <a:pt x="104863" y="36525"/>
                </a:lnTo>
                <a:lnTo>
                  <a:pt x="104863" y="31153"/>
                </a:lnTo>
                <a:lnTo>
                  <a:pt x="109169" y="27927"/>
                </a:lnTo>
                <a:lnTo>
                  <a:pt x="117233" y="27393"/>
                </a:lnTo>
                <a:lnTo>
                  <a:pt x="139280" y="26314"/>
                </a:lnTo>
                <a:lnTo>
                  <a:pt x="139280" y="5880"/>
                </a:lnTo>
                <a:lnTo>
                  <a:pt x="69913" y="7518"/>
                </a:lnTo>
                <a:lnTo>
                  <a:pt x="63677" y="7493"/>
                </a:lnTo>
                <a:lnTo>
                  <a:pt x="52705" y="7315"/>
                </a:lnTo>
                <a:lnTo>
                  <a:pt x="32854" y="6832"/>
                </a:lnTo>
                <a:lnTo>
                  <a:pt x="0" y="5880"/>
                </a:lnTo>
                <a:lnTo>
                  <a:pt x="0" y="26314"/>
                </a:lnTo>
                <a:lnTo>
                  <a:pt x="39268" y="60680"/>
                </a:lnTo>
                <a:lnTo>
                  <a:pt x="116166" y="254000"/>
                </a:lnTo>
                <a:lnTo>
                  <a:pt x="162407" y="254000"/>
                </a:lnTo>
                <a:lnTo>
                  <a:pt x="178130" y="212788"/>
                </a:lnTo>
                <a:lnTo>
                  <a:pt x="251675" y="47269"/>
                </a:lnTo>
                <a:lnTo>
                  <a:pt x="287159" y="26314"/>
                </a:lnTo>
                <a:lnTo>
                  <a:pt x="287159" y="5880"/>
                </a:lnTo>
                <a:close/>
              </a:path>
              <a:path w="511810" h="262255">
                <a:moveTo>
                  <a:pt x="511594" y="169316"/>
                </a:moveTo>
                <a:lnTo>
                  <a:pt x="495592" y="124218"/>
                </a:lnTo>
                <a:lnTo>
                  <a:pt x="443293" y="100063"/>
                </a:lnTo>
                <a:lnTo>
                  <a:pt x="399199" y="90398"/>
                </a:lnTo>
                <a:lnTo>
                  <a:pt x="385724" y="86017"/>
                </a:lnTo>
                <a:lnTo>
                  <a:pt x="376542" y="79806"/>
                </a:lnTo>
                <a:lnTo>
                  <a:pt x="371284" y="71386"/>
                </a:lnTo>
                <a:lnTo>
                  <a:pt x="369620" y="60337"/>
                </a:lnTo>
                <a:lnTo>
                  <a:pt x="372922" y="45821"/>
                </a:lnTo>
                <a:lnTo>
                  <a:pt x="382384" y="34823"/>
                </a:lnTo>
                <a:lnTo>
                  <a:pt x="397294" y="27851"/>
                </a:lnTo>
                <a:lnTo>
                  <a:pt x="416953" y="25412"/>
                </a:lnTo>
                <a:lnTo>
                  <a:pt x="433108" y="27178"/>
                </a:lnTo>
                <a:lnTo>
                  <a:pt x="447802" y="31851"/>
                </a:lnTo>
                <a:lnTo>
                  <a:pt x="458774" y="38544"/>
                </a:lnTo>
                <a:lnTo>
                  <a:pt x="463740" y="46329"/>
                </a:lnTo>
                <a:lnTo>
                  <a:pt x="469112" y="77431"/>
                </a:lnTo>
                <a:lnTo>
                  <a:pt x="488492" y="77419"/>
                </a:lnTo>
                <a:lnTo>
                  <a:pt x="492798" y="12280"/>
                </a:lnTo>
                <a:lnTo>
                  <a:pt x="446062" y="635"/>
                </a:lnTo>
                <a:lnTo>
                  <a:pt x="426643" y="0"/>
                </a:lnTo>
                <a:lnTo>
                  <a:pt x="378548" y="5372"/>
                </a:lnTo>
                <a:lnTo>
                  <a:pt x="343496" y="21209"/>
                </a:lnTo>
                <a:lnTo>
                  <a:pt x="322072" y="47129"/>
                </a:lnTo>
                <a:lnTo>
                  <a:pt x="314807" y="82689"/>
                </a:lnTo>
                <a:lnTo>
                  <a:pt x="318414" y="106845"/>
                </a:lnTo>
                <a:lnTo>
                  <a:pt x="329184" y="126111"/>
                </a:lnTo>
                <a:lnTo>
                  <a:pt x="347014" y="140449"/>
                </a:lnTo>
                <a:lnTo>
                  <a:pt x="371805" y="149796"/>
                </a:lnTo>
                <a:lnTo>
                  <a:pt x="418045" y="161074"/>
                </a:lnTo>
                <a:lnTo>
                  <a:pt x="433768" y="166217"/>
                </a:lnTo>
                <a:lnTo>
                  <a:pt x="444258" y="173164"/>
                </a:lnTo>
                <a:lnTo>
                  <a:pt x="450113" y="182524"/>
                </a:lnTo>
                <a:lnTo>
                  <a:pt x="451929" y="194894"/>
                </a:lnTo>
                <a:lnTo>
                  <a:pt x="448424" y="212001"/>
                </a:lnTo>
                <a:lnTo>
                  <a:pt x="438480" y="225031"/>
                </a:lnTo>
                <a:lnTo>
                  <a:pt x="422884" y="233324"/>
                </a:lnTo>
                <a:lnTo>
                  <a:pt x="402450" y="236232"/>
                </a:lnTo>
                <a:lnTo>
                  <a:pt x="384797" y="234657"/>
                </a:lnTo>
                <a:lnTo>
                  <a:pt x="369303" y="229704"/>
                </a:lnTo>
                <a:lnTo>
                  <a:pt x="355333" y="221005"/>
                </a:lnTo>
                <a:lnTo>
                  <a:pt x="342214" y="208203"/>
                </a:lnTo>
                <a:lnTo>
                  <a:pt x="339521" y="171005"/>
                </a:lnTo>
                <a:lnTo>
                  <a:pt x="318541" y="171005"/>
                </a:lnTo>
                <a:lnTo>
                  <a:pt x="314782" y="246634"/>
                </a:lnTo>
                <a:lnTo>
                  <a:pt x="357251" y="258165"/>
                </a:lnTo>
                <a:lnTo>
                  <a:pt x="398132" y="261658"/>
                </a:lnTo>
                <a:lnTo>
                  <a:pt x="444436" y="255003"/>
                </a:lnTo>
                <a:lnTo>
                  <a:pt x="480263" y="236220"/>
                </a:lnTo>
                <a:lnTo>
                  <a:pt x="503389" y="207073"/>
                </a:lnTo>
                <a:lnTo>
                  <a:pt x="511594" y="1693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0383" y="1135405"/>
            <a:ext cx="83896" cy="8378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348022" y="839469"/>
            <a:ext cx="964565" cy="382270"/>
          </a:xfrm>
          <a:custGeom>
            <a:avLst/>
            <a:gdLst/>
            <a:ahLst/>
            <a:cxnLst/>
            <a:rect l="l" t="t" r="r" b="b"/>
            <a:pathLst>
              <a:path w="964564" h="382269">
                <a:moveTo>
                  <a:pt x="350088" y="31089"/>
                </a:moveTo>
                <a:lnTo>
                  <a:pt x="313118" y="13131"/>
                </a:lnTo>
                <a:lnTo>
                  <a:pt x="253530" y="1219"/>
                </a:lnTo>
                <a:lnTo>
                  <a:pt x="221018" y="0"/>
                </a:lnTo>
                <a:lnTo>
                  <a:pt x="165925" y="4318"/>
                </a:lnTo>
                <a:lnTo>
                  <a:pt x="117690" y="16941"/>
                </a:lnTo>
                <a:lnTo>
                  <a:pt x="76898" y="37363"/>
                </a:lnTo>
                <a:lnTo>
                  <a:pt x="44145" y="65087"/>
                </a:lnTo>
                <a:lnTo>
                  <a:pt x="20015" y="99568"/>
                </a:lnTo>
                <a:lnTo>
                  <a:pt x="5092" y="140335"/>
                </a:lnTo>
                <a:lnTo>
                  <a:pt x="0" y="186855"/>
                </a:lnTo>
                <a:lnTo>
                  <a:pt x="4965" y="235546"/>
                </a:lnTo>
                <a:lnTo>
                  <a:pt x="19507" y="278193"/>
                </a:lnTo>
                <a:lnTo>
                  <a:pt x="43040" y="314261"/>
                </a:lnTo>
                <a:lnTo>
                  <a:pt x="74993" y="343217"/>
                </a:lnTo>
                <a:lnTo>
                  <a:pt x="114795" y="364566"/>
                </a:lnTo>
                <a:lnTo>
                  <a:pt x="161874" y="377748"/>
                </a:lnTo>
                <a:lnTo>
                  <a:pt x="215646" y="382270"/>
                </a:lnTo>
                <a:lnTo>
                  <a:pt x="249821" y="380746"/>
                </a:lnTo>
                <a:lnTo>
                  <a:pt x="307898" y="366674"/>
                </a:lnTo>
                <a:lnTo>
                  <a:pt x="348462" y="326580"/>
                </a:lnTo>
                <a:lnTo>
                  <a:pt x="315785" y="331774"/>
                </a:lnTo>
                <a:lnTo>
                  <a:pt x="289572" y="340067"/>
                </a:lnTo>
                <a:lnTo>
                  <a:pt x="263359" y="345046"/>
                </a:lnTo>
                <a:lnTo>
                  <a:pt x="237147" y="346710"/>
                </a:lnTo>
                <a:lnTo>
                  <a:pt x="192874" y="341325"/>
                </a:lnTo>
                <a:lnTo>
                  <a:pt x="154749" y="325755"/>
                </a:lnTo>
                <a:lnTo>
                  <a:pt x="123609" y="300901"/>
                </a:lnTo>
                <a:lnTo>
                  <a:pt x="100304" y="267601"/>
                </a:lnTo>
                <a:lnTo>
                  <a:pt x="85712" y="226758"/>
                </a:lnTo>
                <a:lnTo>
                  <a:pt x="80657" y="179235"/>
                </a:lnTo>
                <a:lnTo>
                  <a:pt x="86817" y="128435"/>
                </a:lnTo>
                <a:lnTo>
                  <a:pt x="104635" y="87134"/>
                </a:lnTo>
                <a:lnTo>
                  <a:pt x="133159" y="56349"/>
                </a:lnTo>
                <a:lnTo>
                  <a:pt x="171373" y="37134"/>
                </a:lnTo>
                <a:lnTo>
                  <a:pt x="218325" y="30492"/>
                </a:lnTo>
                <a:lnTo>
                  <a:pt x="246214" y="32499"/>
                </a:lnTo>
                <a:lnTo>
                  <a:pt x="270421" y="38900"/>
                </a:lnTo>
                <a:lnTo>
                  <a:pt x="292506" y="50292"/>
                </a:lnTo>
                <a:lnTo>
                  <a:pt x="314045" y="67271"/>
                </a:lnTo>
                <a:lnTo>
                  <a:pt x="316738" y="113080"/>
                </a:lnTo>
                <a:lnTo>
                  <a:pt x="337718" y="113080"/>
                </a:lnTo>
                <a:lnTo>
                  <a:pt x="341464" y="81432"/>
                </a:lnTo>
                <a:lnTo>
                  <a:pt x="344297" y="60426"/>
                </a:lnTo>
                <a:lnTo>
                  <a:pt x="346938" y="45262"/>
                </a:lnTo>
                <a:lnTo>
                  <a:pt x="350088" y="31089"/>
                </a:lnTo>
                <a:close/>
              </a:path>
              <a:path w="964564" h="382269">
                <a:moveTo>
                  <a:pt x="653529" y="12268"/>
                </a:moveTo>
                <a:lnTo>
                  <a:pt x="613168" y="6464"/>
                </a:lnTo>
                <a:lnTo>
                  <a:pt x="599211" y="6350"/>
                </a:lnTo>
                <a:lnTo>
                  <a:pt x="588187" y="6578"/>
                </a:lnTo>
                <a:lnTo>
                  <a:pt x="551637" y="7886"/>
                </a:lnTo>
                <a:lnTo>
                  <a:pt x="523392" y="8699"/>
                </a:lnTo>
                <a:lnTo>
                  <a:pt x="506818" y="9017"/>
                </a:lnTo>
                <a:lnTo>
                  <a:pt x="493674" y="9182"/>
                </a:lnTo>
                <a:lnTo>
                  <a:pt x="483146" y="9245"/>
                </a:lnTo>
                <a:lnTo>
                  <a:pt x="474446" y="9245"/>
                </a:lnTo>
                <a:lnTo>
                  <a:pt x="464172" y="9232"/>
                </a:lnTo>
                <a:lnTo>
                  <a:pt x="450773" y="9055"/>
                </a:lnTo>
                <a:lnTo>
                  <a:pt x="425284" y="8572"/>
                </a:lnTo>
                <a:lnTo>
                  <a:pt x="378714" y="7632"/>
                </a:lnTo>
                <a:lnTo>
                  <a:pt x="378726" y="27965"/>
                </a:lnTo>
                <a:lnTo>
                  <a:pt x="420598" y="38963"/>
                </a:lnTo>
                <a:lnTo>
                  <a:pt x="424434" y="82067"/>
                </a:lnTo>
                <a:lnTo>
                  <a:pt x="424434" y="300570"/>
                </a:lnTo>
                <a:lnTo>
                  <a:pt x="421005" y="343090"/>
                </a:lnTo>
                <a:lnTo>
                  <a:pt x="378726" y="353047"/>
                </a:lnTo>
                <a:lnTo>
                  <a:pt x="378726" y="374650"/>
                </a:lnTo>
                <a:lnTo>
                  <a:pt x="416623" y="373926"/>
                </a:lnTo>
                <a:lnTo>
                  <a:pt x="437946" y="373545"/>
                </a:lnTo>
                <a:lnTo>
                  <a:pt x="450494" y="373405"/>
                </a:lnTo>
                <a:lnTo>
                  <a:pt x="462076" y="373380"/>
                </a:lnTo>
                <a:lnTo>
                  <a:pt x="473151" y="373405"/>
                </a:lnTo>
                <a:lnTo>
                  <a:pt x="486130" y="373545"/>
                </a:lnTo>
                <a:lnTo>
                  <a:pt x="509409" y="373926"/>
                </a:lnTo>
                <a:lnTo>
                  <a:pt x="551345" y="374650"/>
                </a:lnTo>
                <a:lnTo>
                  <a:pt x="551345" y="353047"/>
                </a:lnTo>
                <a:lnTo>
                  <a:pt x="511594" y="349427"/>
                </a:lnTo>
                <a:lnTo>
                  <a:pt x="500265" y="300355"/>
                </a:lnTo>
                <a:lnTo>
                  <a:pt x="500265" y="199758"/>
                </a:lnTo>
                <a:lnTo>
                  <a:pt x="510578" y="199059"/>
                </a:lnTo>
                <a:lnTo>
                  <a:pt x="519480" y="198551"/>
                </a:lnTo>
                <a:lnTo>
                  <a:pt x="527786" y="198247"/>
                </a:lnTo>
                <a:lnTo>
                  <a:pt x="536295" y="198145"/>
                </a:lnTo>
                <a:lnTo>
                  <a:pt x="563727" y="198145"/>
                </a:lnTo>
                <a:lnTo>
                  <a:pt x="597611" y="245389"/>
                </a:lnTo>
                <a:lnTo>
                  <a:pt x="619125" y="245389"/>
                </a:lnTo>
                <a:lnTo>
                  <a:pt x="617512" y="187312"/>
                </a:lnTo>
                <a:lnTo>
                  <a:pt x="617524" y="182067"/>
                </a:lnTo>
                <a:lnTo>
                  <a:pt x="617702" y="173126"/>
                </a:lnTo>
                <a:lnTo>
                  <a:pt x="618185" y="157441"/>
                </a:lnTo>
                <a:lnTo>
                  <a:pt x="619125" y="131914"/>
                </a:lnTo>
                <a:lnTo>
                  <a:pt x="597611" y="131914"/>
                </a:lnTo>
                <a:lnTo>
                  <a:pt x="587121" y="169037"/>
                </a:lnTo>
                <a:lnTo>
                  <a:pt x="563727" y="171450"/>
                </a:lnTo>
                <a:lnTo>
                  <a:pt x="524687" y="171424"/>
                </a:lnTo>
                <a:lnTo>
                  <a:pt x="515658" y="171310"/>
                </a:lnTo>
                <a:lnTo>
                  <a:pt x="507936" y="170992"/>
                </a:lnTo>
                <a:lnTo>
                  <a:pt x="500265" y="170357"/>
                </a:lnTo>
                <a:lnTo>
                  <a:pt x="500265" y="39700"/>
                </a:lnTo>
                <a:lnTo>
                  <a:pt x="518553" y="39001"/>
                </a:lnTo>
                <a:lnTo>
                  <a:pt x="534479" y="38493"/>
                </a:lnTo>
                <a:lnTo>
                  <a:pt x="548881" y="38188"/>
                </a:lnTo>
                <a:lnTo>
                  <a:pt x="562648" y="38100"/>
                </a:lnTo>
                <a:lnTo>
                  <a:pt x="587095" y="38785"/>
                </a:lnTo>
                <a:lnTo>
                  <a:pt x="605802" y="40779"/>
                </a:lnTo>
                <a:lnTo>
                  <a:pt x="617842" y="43992"/>
                </a:lnTo>
                <a:lnTo>
                  <a:pt x="622338" y="48298"/>
                </a:lnTo>
                <a:lnTo>
                  <a:pt x="626643" y="88633"/>
                </a:lnTo>
                <a:lnTo>
                  <a:pt x="645998" y="88633"/>
                </a:lnTo>
                <a:lnTo>
                  <a:pt x="653529" y="12268"/>
                </a:lnTo>
                <a:close/>
              </a:path>
              <a:path w="964564" h="382269">
                <a:moveTo>
                  <a:pt x="964006" y="255270"/>
                </a:moveTo>
                <a:lnTo>
                  <a:pt x="943368" y="195440"/>
                </a:lnTo>
                <a:lnTo>
                  <a:pt x="882802" y="160934"/>
                </a:lnTo>
                <a:lnTo>
                  <a:pt x="821499" y="144856"/>
                </a:lnTo>
                <a:lnTo>
                  <a:pt x="795794" y="135953"/>
                </a:lnTo>
                <a:lnTo>
                  <a:pt x="778065" y="124231"/>
                </a:lnTo>
                <a:lnTo>
                  <a:pt x="767791" y="109283"/>
                </a:lnTo>
                <a:lnTo>
                  <a:pt x="764476" y="90716"/>
                </a:lnTo>
                <a:lnTo>
                  <a:pt x="769772" y="65316"/>
                </a:lnTo>
                <a:lnTo>
                  <a:pt x="784580" y="45466"/>
                </a:lnTo>
                <a:lnTo>
                  <a:pt x="807364" y="32550"/>
                </a:lnTo>
                <a:lnTo>
                  <a:pt x="836549" y="27940"/>
                </a:lnTo>
                <a:lnTo>
                  <a:pt x="857123" y="29743"/>
                </a:lnTo>
                <a:lnTo>
                  <a:pt x="876134" y="35191"/>
                </a:lnTo>
                <a:lnTo>
                  <a:pt x="893635" y="44310"/>
                </a:lnTo>
                <a:lnTo>
                  <a:pt x="909688" y="57162"/>
                </a:lnTo>
                <a:lnTo>
                  <a:pt x="912914" y="100711"/>
                </a:lnTo>
                <a:lnTo>
                  <a:pt x="934961" y="100711"/>
                </a:lnTo>
                <a:lnTo>
                  <a:pt x="935456" y="76327"/>
                </a:lnTo>
                <a:lnTo>
                  <a:pt x="936904" y="55448"/>
                </a:lnTo>
                <a:lnTo>
                  <a:pt x="939266" y="38176"/>
                </a:lnTo>
                <a:lnTo>
                  <a:pt x="942492" y="24625"/>
                </a:lnTo>
                <a:lnTo>
                  <a:pt x="939800" y="18199"/>
                </a:lnTo>
                <a:lnTo>
                  <a:pt x="914044" y="9931"/>
                </a:lnTo>
                <a:lnTo>
                  <a:pt x="889850" y="4279"/>
                </a:lnTo>
                <a:lnTo>
                  <a:pt x="865759" y="1028"/>
                </a:lnTo>
                <a:lnTo>
                  <a:pt x="840308" y="0"/>
                </a:lnTo>
                <a:lnTo>
                  <a:pt x="791197" y="5041"/>
                </a:lnTo>
                <a:lnTo>
                  <a:pt x="751573" y="19723"/>
                </a:lnTo>
                <a:lnTo>
                  <a:pt x="722249" y="43370"/>
                </a:lnTo>
                <a:lnTo>
                  <a:pt x="704049" y="75311"/>
                </a:lnTo>
                <a:lnTo>
                  <a:pt x="697801" y="114858"/>
                </a:lnTo>
                <a:lnTo>
                  <a:pt x="702957" y="147053"/>
                </a:lnTo>
                <a:lnTo>
                  <a:pt x="718096" y="174015"/>
                </a:lnTo>
                <a:lnTo>
                  <a:pt x="742721" y="195135"/>
                </a:lnTo>
                <a:lnTo>
                  <a:pt x="776312" y="209816"/>
                </a:lnTo>
                <a:lnTo>
                  <a:pt x="851598" y="232346"/>
                </a:lnTo>
                <a:lnTo>
                  <a:pt x="871270" y="240626"/>
                </a:lnTo>
                <a:lnTo>
                  <a:pt x="885202" y="251866"/>
                </a:lnTo>
                <a:lnTo>
                  <a:pt x="893483" y="266217"/>
                </a:lnTo>
                <a:lnTo>
                  <a:pt x="896226" y="283845"/>
                </a:lnTo>
                <a:lnTo>
                  <a:pt x="890117" y="311416"/>
                </a:lnTo>
                <a:lnTo>
                  <a:pt x="873226" y="333336"/>
                </a:lnTo>
                <a:lnTo>
                  <a:pt x="847661" y="347827"/>
                </a:lnTo>
                <a:lnTo>
                  <a:pt x="815555" y="353060"/>
                </a:lnTo>
                <a:lnTo>
                  <a:pt x="788682" y="350151"/>
                </a:lnTo>
                <a:lnTo>
                  <a:pt x="763993" y="341884"/>
                </a:lnTo>
                <a:lnTo>
                  <a:pt x="743026" y="328904"/>
                </a:lnTo>
                <a:lnTo>
                  <a:pt x="727367" y="311861"/>
                </a:lnTo>
                <a:lnTo>
                  <a:pt x="723607" y="264744"/>
                </a:lnTo>
                <a:lnTo>
                  <a:pt x="702119" y="264744"/>
                </a:lnTo>
                <a:lnTo>
                  <a:pt x="701687" y="291947"/>
                </a:lnTo>
                <a:lnTo>
                  <a:pt x="700290" y="314807"/>
                </a:lnTo>
                <a:lnTo>
                  <a:pt x="697801" y="335851"/>
                </a:lnTo>
                <a:lnTo>
                  <a:pt x="694055" y="357593"/>
                </a:lnTo>
                <a:lnTo>
                  <a:pt x="722414" y="368935"/>
                </a:lnTo>
                <a:lnTo>
                  <a:pt x="749579" y="376580"/>
                </a:lnTo>
                <a:lnTo>
                  <a:pt x="776935" y="380911"/>
                </a:lnTo>
                <a:lnTo>
                  <a:pt x="805903" y="382270"/>
                </a:lnTo>
                <a:lnTo>
                  <a:pt x="859307" y="376478"/>
                </a:lnTo>
                <a:lnTo>
                  <a:pt x="903135" y="359791"/>
                </a:lnTo>
                <a:lnTo>
                  <a:pt x="936066" y="333311"/>
                </a:lnTo>
                <a:lnTo>
                  <a:pt x="956792" y="298107"/>
                </a:lnTo>
                <a:lnTo>
                  <a:pt x="964006" y="255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4340" y="839469"/>
            <a:ext cx="398145" cy="472440"/>
          </a:xfrm>
          <a:custGeom>
            <a:avLst/>
            <a:gdLst/>
            <a:ahLst/>
            <a:cxnLst/>
            <a:rect l="l" t="t" r="r" b="b"/>
            <a:pathLst>
              <a:path w="398145" h="472440">
                <a:moveTo>
                  <a:pt x="328649" y="427723"/>
                </a:moveTo>
                <a:lnTo>
                  <a:pt x="140347" y="427723"/>
                </a:lnTo>
                <a:lnTo>
                  <a:pt x="150686" y="428142"/>
                </a:lnTo>
                <a:lnTo>
                  <a:pt x="150103" y="428142"/>
                </a:lnTo>
                <a:lnTo>
                  <a:pt x="160113" y="429604"/>
                </a:lnTo>
                <a:lnTo>
                  <a:pt x="173775" y="432711"/>
                </a:lnTo>
                <a:lnTo>
                  <a:pt x="300596" y="466940"/>
                </a:lnTo>
                <a:lnTo>
                  <a:pt x="310579" y="469366"/>
                </a:lnTo>
                <a:lnTo>
                  <a:pt x="319957" y="471036"/>
                </a:lnTo>
                <a:lnTo>
                  <a:pt x="329335" y="472002"/>
                </a:lnTo>
                <a:lnTo>
                  <a:pt x="339318" y="472313"/>
                </a:lnTo>
                <a:lnTo>
                  <a:pt x="394728" y="437946"/>
                </a:lnTo>
                <a:lnTo>
                  <a:pt x="394728" y="430428"/>
                </a:lnTo>
                <a:lnTo>
                  <a:pt x="351701" y="430428"/>
                </a:lnTo>
                <a:lnTo>
                  <a:pt x="340186" y="429604"/>
                </a:lnTo>
                <a:lnTo>
                  <a:pt x="339855" y="429604"/>
                </a:lnTo>
                <a:lnTo>
                  <a:pt x="328649" y="427723"/>
                </a:lnTo>
                <a:close/>
              </a:path>
              <a:path w="398145" h="472440">
                <a:moveTo>
                  <a:pt x="204355" y="0"/>
                </a:moveTo>
                <a:lnTo>
                  <a:pt x="152567" y="4381"/>
                </a:lnTo>
                <a:lnTo>
                  <a:pt x="107636" y="17266"/>
                </a:lnTo>
                <a:lnTo>
                  <a:pt x="69966" y="38265"/>
                </a:lnTo>
                <a:lnTo>
                  <a:pt x="39963" y="66992"/>
                </a:lnTo>
                <a:lnTo>
                  <a:pt x="18031" y="103056"/>
                </a:lnTo>
                <a:lnTo>
                  <a:pt x="4575" y="146069"/>
                </a:lnTo>
                <a:lnTo>
                  <a:pt x="0" y="195643"/>
                </a:lnTo>
                <a:lnTo>
                  <a:pt x="4688" y="245523"/>
                </a:lnTo>
                <a:lnTo>
                  <a:pt x="18551" y="288451"/>
                </a:lnTo>
                <a:lnTo>
                  <a:pt x="41287" y="323927"/>
                </a:lnTo>
                <a:lnTo>
                  <a:pt x="72593" y="351447"/>
                </a:lnTo>
                <a:lnTo>
                  <a:pt x="112856" y="370724"/>
                </a:lnTo>
                <a:lnTo>
                  <a:pt x="168846" y="381533"/>
                </a:lnTo>
                <a:lnTo>
                  <a:pt x="148816" y="390079"/>
                </a:lnTo>
                <a:lnTo>
                  <a:pt x="129592" y="400740"/>
                </a:lnTo>
                <a:lnTo>
                  <a:pt x="108351" y="415228"/>
                </a:lnTo>
                <a:lnTo>
                  <a:pt x="82270" y="435254"/>
                </a:lnTo>
                <a:lnTo>
                  <a:pt x="88188" y="451904"/>
                </a:lnTo>
                <a:lnTo>
                  <a:pt x="105416" y="440646"/>
                </a:lnTo>
                <a:lnTo>
                  <a:pt x="119111" y="433165"/>
                </a:lnTo>
                <a:lnTo>
                  <a:pt x="130385" y="429008"/>
                </a:lnTo>
                <a:lnTo>
                  <a:pt x="140347" y="427723"/>
                </a:lnTo>
                <a:lnTo>
                  <a:pt x="328649" y="427723"/>
                </a:lnTo>
                <a:lnTo>
                  <a:pt x="325150" y="427135"/>
                </a:lnTo>
                <a:lnTo>
                  <a:pt x="309583" y="423398"/>
                </a:lnTo>
                <a:lnTo>
                  <a:pt x="294170" y="418604"/>
                </a:lnTo>
                <a:lnTo>
                  <a:pt x="229641" y="396036"/>
                </a:lnTo>
                <a:lnTo>
                  <a:pt x="218437" y="392343"/>
                </a:lnTo>
                <a:lnTo>
                  <a:pt x="206579" y="389051"/>
                </a:lnTo>
                <a:lnTo>
                  <a:pt x="192810" y="385760"/>
                </a:lnTo>
                <a:lnTo>
                  <a:pt x="175869" y="382066"/>
                </a:lnTo>
                <a:lnTo>
                  <a:pt x="182854" y="382066"/>
                </a:lnTo>
                <a:lnTo>
                  <a:pt x="187159" y="381533"/>
                </a:lnTo>
                <a:lnTo>
                  <a:pt x="229426" y="379141"/>
                </a:lnTo>
                <a:lnTo>
                  <a:pt x="267154" y="372065"/>
                </a:lnTo>
                <a:lnTo>
                  <a:pt x="299838" y="360455"/>
                </a:lnTo>
                <a:lnTo>
                  <a:pt x="313506" y="352399"/>
                </a:lnTo>
                <a:lnTo>
                  <a:pt x="197383" y="352399"/>
                </a:lnTo>
                <a:lnTo>
                  <a:pt x="176536" y="350756"/>
                </a:lnTo>
                <a:lnTo>
                  <a:pt x="126403" y="324510"/>
                </a:lnTo>
                <a:lnTo>
                  <a:pt x="92657" y="266168"/>
                </a:lnTo>
                <a:lnTo>
                  <a:pt x="83753" y="227039"/>
                </a:lnTo>
                <a:lnTo>
                  <a:pt x="80695" y="182880"/>
                </a:lnTo>
                <a:lnTo>
                  <a:pt x="83053" y="146069"/>
                </a:lnTo>
                <a:lnTo>
                  <a:pt x="102250" y="82617"/>
                </a:lnTo>
                <a:lnTo>
                  <a:pt x="135359" y="47718"/>
                </a:lnTo>
                <a:lnTo>
                  <a:pt x="154671" y="38265"/>
                </a:lnTo>
                <a:lnTo>
                  <a:pt x="154469" y="38265"/>
                </a:lnTo>
                <a:lnTo>
                  <a:pt x="176869" y="32408"/>
                </a:lnTo>
                <a:lnTo>
                  <a:pt x="200994" y="30505"/>
                </a:lnTo>
                <a:lnTo>
                  <a:pt x="321933" y="30505"/>
                </a:lnTo>
                <a:lnTo>
                  <a:pt x="296593" y="16327"/>
                </a:lnTo>
                <a:lnTo>
                  <a:pt x="253856" y="4132"/>
                </a:lnTo>
                <a:lnTo>
                  <a:pt x="204355" y="0"/>
                </a:lnTo>
                <a:close/>
              </a:path>
              <a:path w="398145" h="472440">
                <a:moveTo>
                  <a:pt x="394728" y="418071"/>
                </a:moveTo>
                <a:lnTo>
                  <a:pt x="388810" y="420217"/>
                </a:lnTo>
                <a:lnTo>
                  <a:pt x="376889" y="424984"/>
                </a:lnTo>
                <a:lnTo>
                  <a:pt x="367236" y="428142"/>
                </a:lnTo>
                <a:lnTo>
                  <a:pt x="359092" y="429890"/>
                </a:lnTo>
                <a:lnTo>
                  <a:pt x="351701" y="430428"/>
                </a:lnTo>
                <a:lnTo>
                  <a:pt x="394728" y="430428"/>
                </a:lnTo>
                <a:lnTo>
                  <a:pt x="394728" y="418071"/>
                </a:lnTo>
                <a:close/>
              </a:path>
              <a:path w="398145" h="472440">
                <a:moveTo>
                  <a:pt x="321933" y="30505"/>
                </a:moveTo>
                <a:lnTo>
                  <a:pt x="201142" y="30505"/>
                </a:lnTo>
                <a:lnTo>
                  <a:pt x="221448" y="32221"/>
                </a:lnTo>
                <a:lnTo>
                  <a:pt x="239733" y="37363"/>
                </a:lnTo>
                <a:lnTo>
                  <a:pt x="290761" y="83640"/>
                </a:lnTo>
                <a:lnTo>
                  <a:pt x="314241" y="155440"/>
                </a:lnTo>
                <a:lnTo>
                  <a:pt x="317309" y="198983"/>
                </a:lnTo>
                <a:lnTo>
                  <a:pt x="312374" y="253665"/>
                </a:lnTo>
                <a:lnTo>
                  <a:pt x="297706" y="296553"/>
                </a:lnTo>
                <a:lnTo>
                  <a:pt x="273514" y="327442"/>
                </a:lnTo>
                <a:lnTo>
                  <a:pt x="240004" y="346126"/>
                </a:lnTo>
                <a:lnTo>
                  <a:pt x="197383" y="352399"/>
                </a:lnTo>
                <a:lnTo>
                  <a:pt x="313506" y="352399"/>
                </a:lnTo>
                <a:lnTo>
                  <a:pt x="357803" y="315193"/>
                </a:lnTo>
                <a:lnTo>
                  <a:pt x="380009" y="279123"/>
                </a:lnTo>
                <a:lnTo>
                  <a:pt x="393443" y="236505"/>
                </a:lnTo>
                <a:lnTo>
                  <a:pt x="397954" y="187591"/>
                </a:lnTo>
                <a:lnTo>
                  <a:pt x="393693" y="139647"/>
                </a:lnTo>
                <a:lnTo>
                  <a:pt x="381116" y="98244"/>
                </a:lnTo>
                <a:lnTo>
                  <a:pt x="360533" y="63687"/>
                </a:lnTo>
                <a:lnTo>
                  <a:pt x="332255" y="36280"/>
                </a:lnTo>
                <a:lnTo>
                  <a:pt x="321933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8370" y="847115"/>
            <a:ext cx="298450" cy="367030"/>
          </a:xfrm>
          <a:custGeom>
            <a:avLst/>
            <a:gdLst/>
            <a:ahLst/>
            <a:cxnLst/>
            <a:rect l="l" t="t" r="r" b="b"/>
            <a:pathLst>
              <a:path w="298450" h="367030">
                <a:moveTo>
                  <a:pt x="196811" y="0"/>
                </a:moveTo>
                <a:lnTo>
                  <a:pt x="190360" y="0"/>
                </a:lnTo>
                <a:lnTo>
                  <a:pt x="121934" y="1206"/>
                </a:lnTo>
                <a:lnTo>
                  <a:pt x="102490" y="1510"/>
                </a:lnTo>
                <a:lnTo>
                  <a:pt x="93027" y="1612"/>
                </a:lnTo>
                <a:lnTo>
                  <a:pt x="85223" y="1587"/>
                </a:lnTo>
                <a:lnTo>
                  <a:pt x="72931" y="1411"/>
                </a:lnTo>
                <a:lnTo>
                  <a:pt x="47430" y="932"/>
                </a:lnTo>
                <a:lnTo>
                  <a:pt x="0" y="0"/>
                </a:lnTo>
                <a:lnTo>
                  <a:pt x="0" y="20332"/>
                </a:lnTo>
                <a:lnTo>
                  <a:pt x="41870" y="31327"/>
                </a:lnTo>
                <a:lnTo>
                  <a:pt x="45707" y="74434"/>
                </a:lnTo>
                <a:lnTo>
                  <a:pt x="45707" y="292938"/>
                </a:lnTo>
                <a:lnTo>
                  <a:pt x="42275" y="335445"/>
                </a:lnTo>
                <a:lnTo>
                  <a:pt x="0" y="345414"/>
                </a:lnTo>
                <a:lnTo>
                  <a:pt x="0" y="367017"/>
                </a:lnTo>
                <a:lnTo>
                  <a:pt x="37908" y="366283"/>
                </a:lnTo>
                <a:lnTo>
                  <a:pt x="59282" y="365906"/>
                </a:lnTo>
                <a:lnTo>
                  <a:pt x="71985" y="365767"/>
                </a:lnTo>
                <a:lnTo>
                  <a:pt x="83883" y="365747"/>
                </a:lnTo>
                <a:lnTo>
                  <a:pt x="94649" y="365767"/>
                </a:lnTo>
                <a:lnTo>
                  <a:pt x="107481" y="365906"/>
                </a:lnTo>
                <a:lnTo>
                  <a:pt x="130698" y="366283"/>
                </a:lnTo>
                <a:lnTo>
                  <a:pt x="172618" y="367017"/>
                </a:lnTo>
                <a:lnTo>
                  <a:pt x="172618" y="345414"/>
                </a:lnTo>
                <a:lnTo>
                  <a:pt x="132876" y="341796"/>
                </a:lnTo>
                <a:lnTo>
                  <a:pt x="121539" y="292823"/>
                </a:lnTo>
                <a:lnTo>
                  <a:pt x="121539" y="31508"/>
                </a:lnTo>
                <a:lnTo>
                  <a:pt x="127940" y="29393"/>
                </a:lnTo>
                <a:lnTo>
                  <a:pt x="135250" y="27886"/>
                </a:lnTo>
                <a:lnTo>
                  <a:pt x="143772" y="26983"/>
                </a:lnTo>
                <a:lnTo>
                  <a:pt x="153809" y="26682"/>
                </a:lnTo>
                <a:lnTo>
                  <a:pt x="183140" y="31224"/>
                </a:lnTo>
                <a:lnTo>
                  <a:pt x="204155" y="44818"/>
                </a:lnTo>
                <a:lnTo>
                  <a:pt x="216803" y="67412"/>
                </a:lnTo>
                <a:lnTo>
                  <a:pt x="221030" y="98958"/>
                </a:lnTo>
                <a:lnTo>
                  <a:pt x="217140" y="128281"/>
                </a:lnTo>
                <a:lnTo>
                  <a:pt x="188589" y="165086"/>
                </a:lnTo>
                <a:lnTo>
                  <a:pt x="146824" y="166878"/>
                </a:lnTo>
                <a:lnTo>
                  <a:pt x="144665" y="166878"/>
                </a:lnTo>
                <a:lnTo>
                  <a:pt x="142519" y="166230"/>
                </a:lnTo>
                <a:lnTo>
                  <a:pt x="137147" y="171627"/>
                </a:lnTo>
                <a:lnTo>
                  <a:pt x="146265" y="190512"/>
                </a:lnTo>
                <a:lnTo>
                  <a:pt x="152184" y="191592"/>
                </a:lnTo>
                <a:lnTo>
                  <a:pt x="152717" y="191592"/>
                </a:lnTo>
                <a:lnTo>
                  <a:pt x="154330" y="192138"/>
                </a:lnTo>
                <a:lnTo>
                  <a:pt x="167233" y="193751"/>
                </a:lnTo>
                <a:lnTo>
                  <a:pt x="169926" y="194297"/>
                </a:lnTo>
                <a:lnTo>
                  <a:pt x="177457" y="194297"/>
                </a:lnTo>
                <a:lnTo>
                  <a:pt x="225626" y="185650"/>
                </a:lnTo>
                <a:lnTo>
                  <a:pt x="263966" y="161758"/>
                </a:lnTo>
                <a:lnTo>
                  <a:pt x="289299" y="125690"/>
                </a:lnTo>
                <a:lnTo>
                  <a:pt x="298450" y="80518"/>
                </a:lnTo>
                <a:lnTo>
                  <a:pt x="292097" y="45294"/>
                </a:lnTo>
                <a:lnTo>
                  <a:pt x="273038" y="20132"/>
                </a:lnTo>
                <a:lnTo>
                  <a:pt x="241276" y="5033"/>
                </a:lnTo>
                <a:lnTo>
                  <a:pt x="196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9228" y="833119"/>
            <a:ext cx="476884" cy="381635"/>
          </a:xfrm>
          <a:custGeom>
            <a:avLst/>
            <a:gdLst/>
            <a:ahLst/>
            <a:cxnLst/>
            <a:rect l="l" t="t" r="r" b="b"/>
            <a:pathLst>
              <a:path w="476884" h="381634">
                <a:moveTo>
                  <a:pt x="109169" y="40030"/>
                </a:moveTo>
                <a:lnTo>
                  <a:pt x="106045" y="24549"/>
                </a:lnTo>
                <a:lnTo>
                  <a:pt x="97536" y="11811"/>
                </a:lnTo>
                <a:lnTo>
                  <a:pt x="84886" y="3175"/>
                </a:lnTo>
                <a:lnTo>
                  <a:pt x="69418" y="0"/>
                </a:lnTo>
                <a:lnTo>
                  <a:pt x="53213" y="3022"/>
                </a:lnTo>
                <a:lnTo>
                  <a:pt x="40259" y="11353"/>
                </a:lnTo>
                <a:lnTo>
                  <a:pt x="31623" y="23888"/>
                </a:lnTo>
                <a:lnTo>
                  <a:pt x="28498" y="39509"/>
                </a:lnTo>
                <a:lnTo>
                  <a:pt x="31623" y="55308"/>
                </a:lnTo>
                <a:lnTo>
                  <a:pt x="40271" y="68262"/>
                </a:lnTo>
                <a:lnTo>
                  <a:pt x="53022" y="76885"/>
                </a:lnTo>
                <a:lnTo>
                  <a:pt x="68834" y="80060"/>
                </a:lnTo>
                <a:lnTo>
                  <a:pt x="84429" y="76885"/>
                </a:lnTo>
                <a:lnTo>
                  <a:pt x="97269" y="68262"/>
                </a:lnTo>
                <a:lnTo>
                  <a:pt x="105956" y="55524"/>
                </a:lnTo>
                <a:lnTo>
                  <a:pt x="109169" y="40030"/>
                </a:lnTo>
                <a:close/>
              </a:path>
              <a:path w="476884" h="381634">
                <a:moveTo>
                  <a:pt x="141960" y="360692"/>
                </a:moveTo>
                <a:lnTo>
                  <a:pt x="104457" y="342798"/>
                </a:lnTo>
                <a:lnTo>
                  <a:pt x="103784" y="325412"/>
                </a:lnTo>
                <a:lnTo>
                  <a:pt x="103784" y="130276"/>
                </a:lnTo>
                <a:lnTo>
                  <a:pt x="98412" y="127012"/>
                </a:lnTo>
                <a:lnTo>
                  <a:pt x="60769" y="138709"/>
                </a:lnTo>
                <a:lnTo>
                  <a:pt x="23406" y="146862"/>
                </a:lnTo>
                <a:lnTo>
                  <a:pt x="8064" y="148805"/>
                </a:lnTo>
                <a:lnTo>
                  <a:pt x="6451" y="148805"/>
                </a:lnTo>
                <a:lnTo>
                  <a:pt x="3759" y="149339"/>
                </a:lnTo>
                <a:lnTo>
                  <a:pt x="0" y="149872"/>
                </a:lnTo>
                <a:lnTo>
                  <a:pt x="0" y="168935"/>
                </a:lnTo>
                <a:lnTo>
                  <a:pt x="24193" y="170573"/>
                </a:lnTo>
                <a:lnTo>
                  <a:pt x="31584" y="172440"/>
                </a:lnTo>
                <a:lnTo>
                  <a:pt x="35814" y="177876"/>
                </a:lnTo>
                <a:lnTo>
                  <a:pt x="37719" y="189026"/>
                </a:lnTo>
                <a:lnTo>
                  <a:pt x="38176" y="208064"/>
                </a:lnTo>
                <a:lnTo>
                  <a:pt x="38163" y="325412"/>
                </a:lnTo>
                <a:lnTo>
                  <a:pt x="18821" y="359625"/>
                </a:lnTo>
                <a:lnTo>
                  <a:pt x="0" y="360692"/>
                </a:lnTo>
                <a:lnTo>
                  <a:pt x="0" y="381025"/>
                </a:lnTo>
                <a:lnTo>
                  <a:pt x="64973" y="379526"/>
                </a:lnTo>
                <a:lnTo>
                  <a:pt x="80175" y="379526"/>
                </a:lnTo>
                <a:lnTo>
                  <a:pt x="141960" y="381025"/>
                </a:lnTo>
                <a:lnTo>
                  <a:pt x="141960" y="379526"/>
                </a:lnTo>
                <a:lnTo>
                  <a:pt x="141960" y="360692"/>
                </a:lnTo>
                <a:close/>
              </a:path>
              <a:path w="476884" h="381634">
                <a:moveTo>
                  <a:pt x="476440" y="360667"/>
                </a:moveTo>
                <a:lnTo>
                  <a:pt x="440004" y="342760"/>
                </a:lnTo>
                <a:lnTo>
                  <a:pt x="439331" y="325374"/>
                </a:lnTo>
                <a:lnTo>
                  <a:pt x="439331" y="225920"/>
                </a:lnTo>
                <a:lnTo>
                  <a:pt x="438353" y="198704"/>
                </a:lnTo>
                <a:lnTo>
                  <a:pt x="420497" y="149453"/>
                </a:lnTo>
                <a:lnTo>
                  <a:pt x="377024" y="128473"/>
                </a:lnTo>
                <a:lnTo>
                  <a:pt x="358127" y="127000"/>
                </a:lnTo>
                <a:lnTo>
                  <a:pt x="346646" y="127596"/>
                </a:lnTo>
                <a:lnTo>
                  <a:pt x="336473" y="129451"/>
                </a:lnTo>
                <a:lnTo>
                  <a:pt x="327723" y="132600"/>
                </a:lnTo>
                <a:lnTo>
                  <a:pt x="320484" y="137083"/>
                </a:lnTo>
                <a:lnTo>
                  <a:pt x="277469" y="170014"/>
                </a:lnTo>
                <a:lnTo>
                  <a:pt x="277469" y="130187"/>
                </a:lnTo>
                <a:lnTo>
                  <a:pt x="274243" y="126987"/>
                </a:lnTo>
                <a:lnTo>
                  <a:pt x="239090" y="138036"/>
                </a:lnTo>
                <a:lnTo>
                  <a:pt x="214071" y="144716"/>
                </a:lnTo>
                <a:lnTo>
                  <a:pt x="194005" y="148285"/>
                </a:lnTo>
                <a:lnTo>
                  <a:pt x="173685" y="149987"/>
                </a:lnTo>
                <a:lnTo>
                  <a:pt x="173685" y="169227"/>
                </a:lnTo>
                <a:lnTo>
                  <a:pt x="211404" y="189268"/>
                </a:lnTo>
                <a:lnTo>
                  <a:pt x="211861" y="208280"/>
                </a:lnTo>
                <a:lnTo>
                  <a:pt x="211861" y="325374"/>
                </a:lnTo>
                <a:lnTo>
                  <a:pt x="192493" y="359600"/>
                </a:lnTo>
                <a:lnTo>
                  <a:pt x="173685" y="360667"/>
                </a:lnTo>
                <a:lnTo>
                  <a:pt x="173685" y="381000"/>
                </a:lnTo>
                <a:lnTo>
                  <a:pt x="243052" y="379730"/>
                </a:lnTo>
                <a:lnTo>
                  <a:pt x="253860" y="379818"/>
                </a:lnTo>
                <a:lnTo>
                  <a:pt x="269862" y="380060"/>
                </a:lnTo>
                <a:lnTo>
                  <a:pt x="290614" y="380453"/>
                </a:lnTo>
                <a:lnTo>
                  <a:pt x="315633" y="381000"/>
                </a:lnTo>
                <a:lnTo>
                  <a:pt x="315633" y="360667"/>
                </a:lnTo>
                <a:lnTo>
                  <a:pt x="278142" y="342747"/>
                </a:lnTo>
                <a:lnTo>
                  <a:pt x="277469" y="325335"/>
                </a:lnTo>
                <a:lnTo>
                  <a:pt x="277469" y="209156"/>
                </a:lnTo>
                <a:lnTo>
                  <a:pt x="281279" y="195567"/>
                </a:lnTo>
                <a:lnTo>
                  <a:pt x="291439" y="183921"/>
                </a:lnTo>
                <a:lnTo>
                  <a:pt x="306044" y="175793"/>
                </a:lnTo>
                <a:lnTo>
                  <a:pt x="323176" y="172732"/>
                </a:lnTo>
                <a:lnTo>
                  <a:pt x="346049" y="176352"/>
                </a:lnTo>
                <a:lnTo>
                  <a:pt x="361759" y="187515"/>
                </a:lnTo>
                <a:lnTo>
                  <a:pt x="370814" y="206717"/>
                </a:lnTo>
                <a:lnTo>
                  <a:pt x="373722" y="234480"/>
                </a:lnTo>
                <a:lnTo>
                  <a:pt x="373722" y="381000"/>
                </a:lnTo>
                <a:lnTo>
                  <a:pt x="406184" y="380047"/>
                </a:lnTo>
                <a:lnTo>
                  <a:pt x="415239" y="379818"/>
                </a:lnTo>
                <a:lnTo>
                  <a:pt x="422122" y="379730"/>
                </a:lnTo>
                <a:lnTo>
                  <a:pt x="427202" y="379755"/>
                </a:lnTo>
                <a:lnTo>
                  <a:pt x="434555" y="379895"/>
                </a:lnTo>
                <a:lnTo>
                  <a:pt x="449262" y="380276"/>
                </a:lnTo>
                <a:lnTo>
                  <a:pt x="476440" y="381000"/>
                </a:lnTo>
                <a:lnTo>
                  <a:pt x="476440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2775" y="1469554"/>
            <a:ext cx="1894839" cy="396240"/>
          </a:xfrm>
          <a:custGeom>
            <a:avLst/>
            <a:gdLst/>
            <a:ahLst/>
            <a:cxnLst/>
            <a:rect l="l" t="t" r="r" b="b"/>
            <a:pathLst>
              <a:path w="1894839" h="396239">
                <a:moveTo>
                  <a:pt x="395325" y="368693"/>
                </a:moveTo>
                <a:lnTo>
                  <a:pt x="382422" y="367080"/>
                </a:lnTo>
                <a:lnTo>
                  <a:pt x="382168" y="367080"/>
                </a:lnTo>
                <a:lnTo>
                  <a:pt x="371919" y="364617"/>
                </a:lnTo>
                <a:lnTo>
                  <a:pt x="364096" y="360248"/>
                </a:lnTo>
                <a:lnTo>
                  <a:pt x="357784" y="353377"/>
                </a:lnTo>
                <a:lnTo>
                  <a:pt x="352336" y="343420"/>
                </a:lnTo>
                <a:lnTo>
                  <a:pt x="323697" y="276694"/>
                </a:lnTo>
                <a:lnTo>
                  <a:pt x="310603" y="246189"/>
                </a:lnTo>
                <a:lnTo>
                  <a:pt x="252018" y="109702"/>
                </a:lnTo>
                <a:lnTo>
                  <a:pt x="227596" y="52793"/>
                </a:lnTo>
                <a:lnTo>
                  <a:pt x="227596" y="246189"/>
                </a:lnTo>
                <a:lnTo>
                  <a:pt x="117894" y="246189"/>
                </a:lnTo>
                <a:lnTo>
                  <a:pt x="171665" y="109702"/>
                </a:lnTo>
                <a:lnTo>
                  <a:pt x="227596" y="246189"/>
                </a:lnTo>
                <a:lnTo>
                  <a:pt x="227596" y="52793"/>
                </a:lnTo>
                <a:lnTo>
                  <a:pt x="213055" y="18897"/>
                </a:lnTo>
                <a:lnTo>
                  <a:pt x="174866" y="18897"/>
                </a:lnTo>
                <a:lnTo>
                  <a:pt x="169633" y="32766"/>
                </a:lnTo>
                <a:lnTo>
                  <a:pt x="162001" y="53200"/>
                </a:lnTo>
                <a:lnTo>
                  <a:pt x="159804" y="59169"/>
                </a:lnTo>
                <a:lnTo>
                  <a:pt x="154559" y="73533"/>
                </a:lnTo>
                <a:lnTo>
                  <a:pt x="150190" y="85191"/>
                </a:lnTo>
                <a:lnTo>
                  <a:pt x="146710" y="94018"/>
                </a:lnTo>
                <a:lnTo>
                  <a:pt x="144208" y="99923"/>
                </a:lnTo>
                <a:lnTo>
                  <a:pt x="46875" y="334835"/>
                </a:lnTo>
                <a:lnTo>
                  <a:pt x="40055" y="348361"/>
                </a:lnTo>
                <a:lnTo>
                  <a:pt x="39966" y="348538"/>
                </a:lnTo>
                <a:lnTo>
                  <a:pt x="32816" y="358368"/>
                </a:lnTo>
                <a:lnTo>
                  <a:pt x="25158" y="364477"/>
                </a:lnTo>
                <a:lnTo>
                  <a:pt x="16548" y="367080"/>
                </a:lnTo>
                <a:lnTo>
                  <a:pt x="16129" y="367080"/>
                </a:lnTo>
                <a:lnTo>
                  <a:pt x="0" y="368693"/>
                </a:lnTo>
                <a:lnTo>
                  <a:pt x="635" y="368693"/>
                </a:lnTo>
                <a:lnTo>
                  <a:pt x="635" y="388467"/>
                </a:lnTo>
                <a:lnTo>
                  <a:pt x="26644" y="387578"/>
                </a:lnTo>
                <a:lnTo>
                  <a:pt x="31026" y="387223"/>
                </a:lnTo>
                <a:lnTo>
                  <a:pt x="91744" y="387223"/>
                </a:lnTo>
                <a:lnTo>
                  <a:pt x="96291" y="387578"/>
                </a:lnTo>
                <a:lnTo>
                  <a:pt x="122161" y="388467"/>
                </a:lnTo>
                <a:lnTo>
                  <a:pt x="122161" y="387223"/>
                </a:lnTo>
                <a:lnTo>
                  <a:pt x="122161" y="368693"/>
                </a:lnTo>
                <a:lnTo>
                  <a:pt x="86131" y="366547"/>
                </a:lnTo>
                <a:lnTo>
                  <a:pt x="79679" y="359054"/>
                </a:lnTo>
                <a:lnTo>
                  <a:pt x="79679" y="346227"/>
                </a:lnTo>
                <a:lnTo>
                  <a:pt x="80759" y="340880"/>
                </a:lnTo>
                <a:lnTo>
                  <a:pt x="104965" y="276694"/>
                </a:lnTo>
                <a:lnTo>
                  <a:pt x="239953" y="276694"/>
                </a:lnTo>
                <a:lnTo>
                  <a:pt x="264147" y="337667"/>
                </a:lnTo>
                <a:lnTo>
                  <a:pt x="266293" y="343014"/>
                </a:lnTo>
                <a:lnTo>
                  <a:pt x="267373" y="348361"/>
                </a:lnTo>
                <a:lnTo>
                  <a:pt x="267373" y="360654"/>
                </a:lnTo>
                <a:lnTo>
                  <a:pt x="262534" y="366547"/>
                </a:lnTo>
                <a:lnTo>
                  <a:pt x="256616" y="367080"/>
                </a:lnTo>
                <a:lnTo>
                  <a:pt x="228117" y="368693"/>
                </a:lnTo>
                <a:lnTo>
                  <a:pt x="228117" y="388467"/>
                </a:lnTo>
                <a:lnTo>
                  <a:pt x="304939" y="387223"/>
                </a:lnTo>
                <a:lnTo>
                  <a:pt x="314502" y="387223"/>
                </a:lnTo>
                <a:lnTo>
                  <a:pt x="394817" y="388467"/>
                </a:lnTo>
                <a:lnTo>
                  <a:pt x="394817" y="387223"/>
                </a:lnTo>
                <a:lnTo>
                  <a:pt x="394817" y="368693"/>
                </a:lnTo>
                <a:lnTo>
                  <a:pt x="395325" y="368693"/>
                </a:lnTo>
                <a:close/>
              </a:path>
              <a:path w="1894839" h="396239">
                <a:moveTo>
                  <a:pt x="533031" y="47485"/>
                </a:moveTo>
                <a:lnTo>
                  <a:pt x="529907" y="32004"/>
                </a:lnTo>
                <a:lnTo>
                  <a:pt x="521398" y="19265"/>
                </a:lnTo>
                <a:lnTo>
                  <a:pt x="508749" y="10629"/>
                </a:lnTo>
                <a:lnTo>
                  <a:pt x="493280" y="7454"/>
                </a:lnTo>
                <a:lnTo>
                  <a:pt x="477075" y="10477"/>
                </a:lnTo>
                <a:lnTo>
                  <a:pt x="464121" y="18808"/>
                </a:lnTo>
                <a:lnTo>
                  <a:pt x="455485" y="31343"/>
                </a:lnTo>
                <a:lnTo>
                  <a:pt x="452361" y="46964"/>
                </a:lnTo>
                <a:lnTo>
                  <a:pt x="455485" y="62763"/>
                </a:lnTo>
                <a:lnTo>
                  <a:pt x="464134" y="75717"/>
                </a:lnTo>
                <a:lnTo>
                  <a:pt x="476885" y="84340"/>
                </a:lnTo>
                <a:lnTo>
                  <a:pt x="492696" y="87515"/>
                </a:lnTo>
                <a:lnTo>
                  <a:pt x="508292" y="84340"/>
                </a:lnTo>
                <a:lnTo>
                  <a:pt x="521131" y="75717"/>
                </a:lnTo>
                <a:lnTo>
                  <a:pt x="529818" y="62979"/>
                </a:lnTo>
                <a:lnTo>
                  <a:pt x="533031" y="47485"/>
                </a:lnTo>
                <a:close/>
              </a:path>
              <a:path w="1894839" h="396239">
                <a:moveTo>
                  <a:pt x="565823" y="368147"/>
                </a:moveTo>
                <a:lnTo>
                  <a:pt x="528320" y="350253"/>
                </a:lnTo>
                <a:lnTo>
                  <a:pt x="527646" y="332867"/>
                </a:lnTo>
                <a:lnTo>
                  <a:pt x="527646" y="137731"/>
                </a:lnTo>
                <a:lnTo>
                  <a:pt x="522274" y="134467"/>
                </a:lnTo>
                <a:lnTo>
                  <a:pt x="484632" y="146164"/>
                </a:lnTo>
                <a:lnTo>
                  <a:pt x="447268" y="154317"/>
                </a:lnTo>
                <a:lnTo>
                  <a:pt x="431927" y="156260"/>
                </a:lnTo>
                <a:lnTo>
                  <a:pt x="430314" y="156260"/>
                </a:lnTo>
                <a:lnTo>
                  <a:pt x="427621" y="156794"/>
                </a:lnTo>
                <a:lnTo>
                  <a:pt x="423862" y="157327"/>
                </a:lnTo>
                <a:lnTo>
                  <a:pt x="423862" y="176390"/>
                </a:lnTo>
                <a:lnTo>
                  <a:pt x="448056" y="178028"/>
                </a:lnTo>
                <a:lnTo>
                  <a:pt x="455447" y="179895"/>
                </a:lnTo>
                <a:lnTo>
                  <a:pt x="459676" y="185331"/>
                </a:lnTo>
                <a:lnTo>
                  <a:pt x="461581" y="196481"/>
                </a:lnTo>
                <a:lnTo>
                  <a:pt x="462038" y="215519"/>
                </a:lnTo>
                <a:lnTo>
                  <a:pt x="462026" y="332867"/>
                </a:lnTo>
                <a:lnTo>
                  <a:pt x="442683" y="367080"/>
                </a:lnTo>
                <a:lnTo>
                  <a:pt x="423862" y="368147"/>
                </a:lnTo>
                <a:lnTo>
                  <a:pt x="423862" y="388480"/>
                </a:lnTo>
                <a:lnTo>
                  <a:pt x="488835" y="386981"/>
                </a:lnTo>
                <a:lnTo>
                  <a:pt x="504037" y="386981"/>
                </a:lnTo>
                <a:lnTo>
                  <a:pt x="565823" y="388480"/>
                </a:lnTo>
                <a:lnTo>
                  <a:pt x="565823" y="386981"/>
                </a:lnTo>
                <a:lnTo>
                  <a:pt x="565823" y="368147"/>
                </a:lnTo>
                <a:close/>
              </a:path>
              <a:path w="1894839" h="396239">
                <a:moveTo>
                  <a:pt x="793851" y="137617"/>
                </a:moveTo>
                <a:lnTo>
                  <a:pt x="788479" y="135496"/>
                </a:lnTo>
                <a:lnTo>
                  <a:pt x="781481" y="134391"/>
                </a:lnTo>
                <a:lnTo>
                  <a:pt x="773950" y="134391"/>
                </a:lnTo>
                <a:lnTo>
                  <a:pt x="728243" y="162636"/>
                </a:lnTo>
                <a:lnTo>
                  <a:pt x="704583" y="188201"/>
                </a:lnTo>
                <a:lnTo>
                  <a:pt x="704583" y="137604"/>
                </a:lnTo>
                <a:lnTo>
                  <a:pt x="699185" y="134404"/>
                </a:lnTo>
                <a:lnTo>
                  <a:pt x="661543" y="146113"/>
                </a:lnTo>
                <a:lnTo>
                  <a:pt x="649541" y="149517"/>
                </a:lnTo>
                <a:lnTo>
                  <a:pt x="637400" y="152107"/>
                </a:lnTo>
                <a:lnTo>
                  <a:pt x="622134" y="154508"/>
                </a:lnTo>
                <a:lnTo>
                  <a:pt x="600773" y="157289"/>
                </a:lnTo>
                <a:lnTo>
                  <a:pt x="600773" y="176352"/>
                </a:lnTo>
                <a:lnTo>
                  <a:pt x="638492" y="196418"/>
                </a:lnTo>
                <a:lnTo>
                  <a:pt x="638949" y="215455"/>
                </a:lnTo>
                <a:lnTo>
                  <a:pt x="638949" y="332765"/>
                </a:lnTo>
                <a:lnTo>
                  <a:pt x="619594" y="367055"/>
                </a:lnTo>
                <a:lnTo>
                  <a:pt x="600773" y="368122"/>
                </a:lnTo>
                <a:lnTo>
                  <a:pt x="600773" y="388454"/>
                </a:lnTo>
                <a:lnTo>
                  <a:pt x="670153" y="386842"/>
                </a:lnTo>
                <a:lnTo>
                  <a:pt x="675576" y="386867"/>
                </a:lnTo>
                <a:lnTo>
                  <a:pt x="686142" y="387045"/>
                </a:lnTo>
                <a:lnTo>
                  <a:pt x="709015" y="387527"/>
                </a:lnTo>
                <a:lnTo>
                  <a:pt x="751357" y="388454"/>
                </a:lnTo>
                <a:lnTo>
                  <a:pt x="751357" y="368122"/>
                </a:lnTo>
                <a:lnTo>
                  <a:pt x="708799" y="360781"/>
                </a:lnTo>
                <a:lnTo>
                  <a:pt x="704570" y="332867"/>
                </a:lnTo>
                <a:lnTo>
                  <a:pt x="704570" y="227088"/>
                </a:lnTo>
                <a:lnTo>
                  <a:pt x="708342" y="214757"/>
                </a:lnTo>
                <a:lnTo>
                  <a:pt x="718210" y="203771"/>
                </a:lnTo>
                <a:lnTo>
                  <a:pt x="732015" y="195884"/>
                </a:lnTo>
                <a:lnTo>
                  <a:pt x="747598" y="192862"/>
                </a:lnTo>
                <a:lnTo>
                  <a:pt x="756996" y="194056"/>
                </a:lnTo>
                <a:lnTo>
                  <a:pt x="765136" y="197624"/>
                </a:lnTo>
                <a:lnTo>
                  <a:pt x="772172" y="203568"/>
                </a:lnTo>
                <a:lnTo>
                  <a:pt x="778256" y="211874"/>
                </a:lnTo>
                <a:lnTo>
                  <a:pt x="791159" y="206527"/>
                </a:lnTo>
                <a:lnTo>
                  <a:pt x="793851" y="137617"/>
                </a:lnTo>
                <a:close/>
              </a:path>
              <a:path w="1894839" h="396239">
                <a:moveTo>
                  <a:pt x="1016838" y="353301"/>
                </a:moveTo>
                <a:lnTo>
                  <a:pt x="1011999" y="347954"/>
                </a:lnTo>
                <a:lnTo>
                  <a:pt x="999324" y="352628"/>
                </a:lnTo>
                <a:lnTo>
                  <a:pt x="988136" y="355739"/>
                </a:lnTo>
                <a:lnTo>
                  <a:pt x="977430" y="357454"/>
                </a:lnTo>
                <a:lnTo>
                  <a:pt x="966292" y="357974"/>
                </a:lnTo>
                <a:lnTo>
                  <a:pt x="930694" y="350304"/>
                </a:lnTo>
                <a:lnTo>
                  <a:pt x="903770" y="328307"/>
                </a:lnTo>
                <a:lnTo>
                  <a:pt x="886726" y="293560"/>
                </a:lnTo>
                <a:lnTo>
                  <a:pt x="880783" y="247599"/>
                </a:lnTo>
                <a:lnTo>
                  <a:pt x="884174" y="215315"/>
                </a:lnTo>
                <a:lnTo>
                  <a:pt x="894219" y="191808"/>
                </a:lnTo>
                <a:lnTo>
                  <a:pt x="910729" y="177444"/>
                </a:lnTo>
                <a:lnTo>
                  <a:pt x="933488" y="172567"/>
                </a:lnTo>
                <a:lnTo>
                  <a:pt x="950861" y="174434"/>
                </a:lnTo>
                <a:lnTo>
                  <a:pt x="965606" y="179438"/>
                </a:lnTo>
                <a:lnTo>
                  <a:pt x="976134" y="186740"/>
                </a:lnTo>
                <a:lnTo>
                  <a:pt x="980808" y="195503"/>
                </a:lnTo>
                <a:lnTo>
                  <a:pt x="984567" y="227469"/>
                </a:lnTo>
                <a:lnTo>
                  <a:pt x="1003922" y="227469"/>
                </a:lnTo>
                <a:lnTo>
                  <a:pt x="1006271" y="204431"/>
                </a:lnTo>
                <a:lnTo>
                  <a:pt x="1008684" y="185508"/>
                </a:lnTo>
                <a:lnTo>
                  <a:pt x="1011402" y="168617"/>
                </a:lnTo>
                <a:lnTo>
                  <a:pt x="1014679" y="151612"/>
                </a:lnTo>
                <a:lnTo>
                  <a:pt x="1010920" y="144602"/>
                </a:lnTo>
                <a:lnTo>
                  <a:pt x="994549" y="139585"/>
                </a:lnTo>
                <a:lnTo>
                  <a:pt x="981202" y="136474"/>
                </a:lnTo>
                <a:lnTo>
                  <a:pt x="968870" y="134886"/>
                </a:lnTo>
                <a:lnTo>
                  <a:pt x="955535" y="134442"/>
                </a:lnTo>
                <a:lnTo>
                  <a:pt x="941158" y="135166"/>
                </a:lnTo>
                <a:lnTo>
                  <a:pt x="879170" y="162369"/>
                </a:lnTo>
                <a:lnTo>
                  <a:pt x="828687" y="206463"/>
                </a:lnTo>
                <a:lnTo>
                  <a:pt x="814108" y="264223"/>
                </a:lnTo>
                <a:lnTo>
                  <a:pt x="821944" y="320789"/>
                </a:lnTo>
                <a:lnTo>
                  <a:pt x="844956" y="362127"/>
                </a:lnTo>
                <a:lnTo>
                  <a:pt x="882383" y="387477"/>
                </a:lnTo>
                <a:lnTo>
                  <a:pt x="933488" y="396087"/>
                </a:lnTo>
                <a:lnTo>
                  <a:pt x="952525" y="395135"/>
                </a:lnTo>
                <a:lnTo>
                  <a:pt x="970114" y="392010"/>
                </a:lnTo>
                <a:lnTo>
                  <a:pt x="987399" y="386384"/>
                </a:lnTo>
                <a:lnTo>
                  <a:pt x="1005547" y="377901"/>
                </a:lnTo>
                <a:lnTo>
                  <a:pt x="1016838" y="353301"/>
                </a:lnTo>
                <a:close/>
              </a:path>
              <a:path w="1894839" h="396239">
                <a:moveTo>
                  <a:pt x="1242161" y="137617"/>
                </a:moveTo>
                <a:lnTo>
                  <a:pt x="1236789" y="135496"/>
                </a:lnTo>
                <a:lnTo>
                  <a:pt x="1229779" y="134391"/>
                </a:lnTo>
                <a:lnTo>
                  <a:pt x="1222260" y="134391"/>
                </a:lnTo>
                <a:lnTo>
                  <a:pt x="1176553" y="162636"/>
                </a:lnTo>
                <a:lnTo>
                  <a:pt x="1152893" y="188201"/>
                </a:lnTo>
                <a:lnTo>
                  <a:pt x="1152893" y="137604"/>
                </a:lnTo>
                <a:lnTo>
                  <a:pt x="1147495" y="134404"/>
                </a:lnTo>
                <a:lnTo>
                  <a:pt x="1109853" y="146113"/>
                </a:lnTo>
                <a:lnTo>
                  <a:pt x="1097851" y="149517"/>
                </a:lnTo>
                <a:lnTo>
                  <a:pt x="1085710" y="152107"/>
                </a:lnTo>
                <a:lnTo>
                  <a:pt x="1070444" y="154508"/>
                </a:lnTo>
                <a:lnTo>
                  <a:pt x="1049070" y="157289"/>
                </a:lnTo>
                <a:lnTo>
                  <a:pt x="1049070" y="176352"/>
                </a:lnTo>
                <a:lnTo>
                  <a:pt x="1086802" y="196418"/>
                </a:lnTo>
                <a:lnTo>
                  <a:pt x="1087259" y="215455"/>
                </a:lnTo>
                <a:lnTo>
                  <a:pt x="1087259" y="332765"/>
                </a:lnTo>
                <a:lnTo>
                  <a:pt x="1067904" y="367055"/>
                </a:lnTo>
                <a:lnTo>
                  <a:pt x="1049070" y="368122"/>
                </a:lnTo>
                <a:lnTo>
                  <a:pt x="1049070" y="388454"/>
                </a:lnTo>
                <a:lnTo>
                  <a:pt x="1118463" y="386842"/>
                </a:lnTo>
                <a:lnTo>
                  <a:pt x="1123886" y="386867"/>
                </a:lnTo>
                <a:lnTo>
                  <a:pt x="1134452" y="387045"/>
                </a:lnTo>
                <a:lnTo>
                  <a:pt x="1157325" y="387527"/>
                </a:lnTo>
                <a:lnTo>
                  <a:pt x="1199667" y="388454"/>
                </a:lnTo>
                <a:lnTo>
                  <a:pt x="1199667" y="368122"/>
                </a:lnTo>
                <a:lnTo>
                  <a:pt x="1157109" y="360781"/>
                </a:lnTo>
                <a:lnTo>
                  <a:pt x="1152867" y="332867"/>
                </a:lnTo>
                <a:lnTo>
                  <a:pt x="1152867" y="227088"/>
                </a:lnTo>
                <a:lnTo>
                  <a:pt x="1156652" y="214757"/>
                </a:lnTo>
                <a:lnTo>
                  <a:pt x="1166520" y="203771"/>
                </a:lnTo>
                <a:lnTo>
                  <a:pt x="1180325" y="195884"/>
                </a:lnTo>
                <a:lnTo>
                  <a:pt x="1195908" y="192862"/>
                </a:lnTo>
                <a:lnTo>
                  <a:pt x="1205306" y="194056"/>
                </a:lnTo>
                <a:lnTo>
                  <a:pt x="1213446" y="197624"/>
                </a:lnTo>
                <a:lnTo>
                  <a:pt x="1220482" y="203568"/>
                </a:lnTo>
                <a:lnTo>
                  <a:pt x="1226553" y="211874"/>
                </a:lnTo>
                <a:lnTo>
                  <a:pt x="1239469" y="206527"/>
                </a:lnTo>
                <a:lnTo>
                  <a:pt x="1242161" y="137617"/>
                </a:lnTo>
                <a:close/>
              </a:path>
              <a:path w="1894839" h="396239">
                <a:moveTo>
                  <a:pt x="1499552" y="368642"/>
                </a:moveTo>
                <a:lnTo>
                  <a:pt x="1483410" y="367042"/>
                </a:lnTo>
                <a:lnTo>
                  <a:pt x="1476133" y="364578"/>
                </a:lnTo>
                <a:lnTo>
                  <a:pt x="1471637" y="359346"/>
                </a:lnTo>
                <a:lnTo>
                  <a:pt x="1469593" y="351155"/>
                </a:lnTo>
                <a:lnTo>
                  <a:pt x="1469250" y="349783"/>
                </a:lnTo>
                <a:lnTo>
                  <a:pt x="1469212" y="349072"/>
                </a:lnTo>
                <a:lnTo>
                  <a:pt x="1468361" y="334645"/>
                </a:lnTo>
                <a:lnTo>
                  <a:pt x="1468348" y="323100"/>
                </a:lnTo>
                <a:lnTo>
                  <a:pt x="1467942" y="310654"/>
                </a:lnTo>
                <a:lnTo>
                  <a:pt x="1467624" y="299847"/>
                </a:lnTo>
                <a:lnTo>
                  <a:pt x="1467358" y="288150"/>
                </a:lnTo>
                <a:lnTo>
                  <a:pt x="1467446" y="261886"/>
                </a:lnTo>
                <a:lnTo>
                  <a:pt x="1467599" y="254317"/>
                </a:lnTo>
                <a:lnTo>
                  <a:pt x="1468348" y="226123"/>
                </a:lnTo>
                <a:lnTo>
                  <a:pt x="1468882" y="219163"/>
                </a:lnTo>
                <a:lnTo>
                  <a:pt x="1468818" y="210261"/>
                </a:lnTo>
                <a:lnTo>
                  <a:pt x="1445933" y="154635"/>
                </a:lnTo>
                <a:lnTo>
                  <a:pt x="1382242" y="134442"/>
                </a:lnTo>
                <a:lnTo>
                  <a:pt x="1365440" y="135559"/>
                </a:lnTo>
                <a:lnTo>
                  <a:pt x="1348994" y="138925"/>
                </a:lnTo>
                <a:lnTo>
                  <a:pt x="1333055" y="144589"/>
                </a:lnTo>
                <a:lnTo>
                  <a:pt x="1317764" y="152603"/>
                </a:lnTo>
                <a:lnTo>
                  <a:pt x="1289291" y="169684"/>
                </a:lnTo>
                <a:lnTo>
                  <a:pt x="1289291" y="206527"/>
                </a:lnTo>
                <a:lnTo>
                  <a:pt x="1305420" y="210261"/>
                </a:lnTo>
                <a:lnTo>
                  <a:pt x="1317256" y="183794"/>
                </a:lnTo>
                <a:lnTo>
                  <a:pt x="1320761" y="181076"/>
                </a:lnTo>
                <a:lnTo>
                  <a:pt x="1328013" y="178701"/>
                </a:lnTo>
                <a:lnTo>
                  <a:pt x="1337665" y="177025"/>
                </a:lnTo>
                <a:lnTo>
                  <a:pt x="1348447" y="176377"/>
                </a:lnTo>
                <a:lnTo>
                  <a:pt x="1371981" y="180086"/>
                </a:lnTo>
                <a:lnTo>
                  <a:pt x="1388770" y="191541"/>
                </a:lnTo>
                <a:lnTo>
                  <a:pt x="1399108" y="211226"/>
                </a:lnTo>
                <a:lnTo>
                  <a:pt x="1403299" y="239649"/>
                </a:lnTo>
                <a:lnTo>
                  <a:pt x="1403299" y="261886"/>
                </a:lnTo>
                <a:lnTo>
                  <a:pt x="1403299" y="325005"/>
                </a:lnTo>
                <a:lnTo>
                  <a:pt x="1394028" y="334645"/>
                </a:lnTo>
                <a:lnTo>
                  <a:pt x="1382382" y="342265"/>
                </a:lnTo>
                <a:lnTo>
                  <a:pt x="1369644" y="347268"/>
                </a:lnTo>
                <a:lnTo>
                  <a:pt x="1357045" y="349072"/>
                </a:lnTo>
                <a:lnTo>
                  <a:pt x="1345501" y="346748"/>
                </a:lnTo>
                <a:lnTo>
                  <a:pt x="1336878" y="340055"/>
                </a:lnTo>
                <a:lnTo>
                  <a:pt x="1331595" y="329653"/>
                </a:lnTo>
                <a:lnTo>
                  <a:pt x="1331480" y="329450"/>
                </a:lnTo>
                <a:lnTo>
                  <a:pt x="1329626" y="315379"/>
                </a:lnTo>
                <a:lnTo>
                  <a:pt x="1331785" y="299847"/>
                </a:lnTo>
                <a:lnTo>
                  <a:pt x="1331899" y="298996"/>
                </a:lnTo>
                <a:lnTo>
                  <a:pt x="1379105" y="268325"/>
                </a:lnTo>
                <a:lnTo>
                  <a:pt x="1403299" y="261886"/>
                </a:lnTo>
                <a:lnTo>
                  <a:pt x="1403299" y="239649"/>
                </a:lnTo>
                <a:lnTo>
                  <a:pt x="1355966" y="249288"/>
                </a:lnTo>
                <a:lnTo>
                  <a:pt x="1313002" y="261327"/>
                </a:lnTo>
                <a:lnTo>
                  <a:pt x="1268844" y="299847"/>
                </a:lnTo>
                <a:lnTo>
                  <a:pt x="1264005" y="329653"/>
                </a:lnTo>
                <a:lnTo>
                  <a:pt x="1268082" y="358355"/>
                </a:lnTo>
                <a:lnTo>
                  <a:pt x="1280134" y="379158"/>
                </a:lnTo>
                <a:lnTo>
                  <a:pt x="1299845" y="391820"/>
                </a:lnTo>
                <a:lnTo>
                  <a:pt x="1326921" y="396087"/>
                </a:lnTo>
                <a:lnTo>
                  <a:pt x="1335265" y="395693"/>
                </a:lnTo>
                <a:lnTo>
                  <a:pt x="1342517" y="394487"/>
                </a:lnTo>
                <a:lnTo>
                  <a:pt x="1348536" y="392493"/>
                </a:lnTo>
                <a:lnTo>
                  <a:pt x="1353273" y="389674"/>
                </a:lnTo>
                <a:lnTo>
                  <a:pt x="1403299" y="351155"/>
                </a:lnTo>
                <a:lnTo>
                  <a:pt x="1400606" y="384200"/>
                </a:lnTo>
                <a:lnTo>
                  <a:pt x="1403299" y="388467"/>
                </a:lnTo>
                <a:lnTo>
                  <a:pt x="1446479" y="387286"/>
                </a:lnTo>
                <a:lnTo>
                  <a:pt x="1457807" y="387286"/>
                </a:lnTo>
                <a:lnTo>
                  <a:pt x="1499552" y="388467"/>
                </a:lnTo>
                <a:lnTo>
                  <a:pt x="1499552" y="387286"/>
                </a:lnTo>
                <a:lnTo>
                  <a:pt x="1499552" y="368642"/>
                </a:lnTo>
                <a:close/>
              </a:path>
              <a:path w="1894839" h="396239">
                <a:moveTo>
                  <a:pt x="1716620" y="3632"/>
                </a:moveTo>
                <a:lnTo>
                  <a:pt x="1707476" y="1206"/>
                </a:lnTo>
                <a:lnTo>
                  <a:pt x="1702104" y="0"/>
                </a:lnTo>
                <a:lnTo>
                  <a:pt x="1694040" y="0"/>
                </a:lnTo>
                <a:lnTo>
                  <a:pt x="1644027" y="22517"/>
                </a:lnTo>
                <a:lnTo>
                  <a:pt x="1604238" y="55753"/>
                </a:lnTo>
                <a:lnTo>
                  <a:pt x="1575650" y="102946"/>
                </a:lnTo>
                <a:lnTo>
                  <a:pt x="1574660" y="129298"/>
                </a:lnTo>
                <a:lnTo>
                  <a:pt x="1574660" y="152374"/>
                </a:lnTo>
                <a:lnTo>
                  <a:pt x="1564614" y="159029"/>
                </a:lnTo>
                <a:lnTo>
                  <a:pt x="1554822" y="164858"/>
                </a:lnTo>
                <a:lnTo>
                  <a:pt x="1544332" y="170497"/>
                </a:lnTo>
                <a:lnTo>
                  <a:pt x="1532178" y="176530"/>
                </a:lnTo>
                <a:lnTo>
                  <a:pt x="1532178" y="189420"/>
                </a:lnTo>
                <a:lnTo>
                  <a:pt x="1574660" y="186728"/>
                </a:lnTo>
                <a:lnTo>
                  <a:pt x="1574660" y="332714"/>
                </a:lnTo>
                <a:lnTo>
                  <a:pt x="1552067" y="367068"/>
                </a:lnTo>
                <a:lnTo>
                  <a:pt x="1530019" y="368147"/>
                </a:lnTo>
                <a:lnTo>
                  <a:pt x="1530019" y="388493"/>
                </a:lnTo>
                <a:lnTo>
                  <a:pt x="1568107" y="387756"/>
                </a:lnTo>
                <a:lnTo>
                  <a:pt x="1588693" y="387375"/>
                </a:lnTo>
                <a:lnTo>
                  <a:pt x="1598904" y="387235"/>
                </a:lnTo>
                <a:lnTo>
                  <a:pt x="1605838" y="387223"/>
                </a:lnTo>
                <a:lnTo>
                  <a:pt x="1611401" y="387235"/>
                </a:lnTo>
                <a:lnTo>
                  <a:pt x="1622171" y="387375"/>
                </a:lnTo>
                <a:lnTo>
                  <a:pt x="1691347" y="388493"/>
                </a:lnTo>
                <a:lnTo>
                  <a:pt x="1691347" y="368147"/>
                </a:lnTo>
                <a:lnTo>
                  <a:pt x="1649679" y="363994"/>
                </a:lnTo>
                <a:lnTo>
                  <a:pt x="1640255" y="345630"/>
                </a:lnTo>
                <a:lnTo>
                  <a:pt x="1640255" y="186829"/>
                </a:lnTo>
                <a:lnTo>
                  <a:pt x="1706943" y="186829"/>
                </a:lnTo>
                <a:lnTo>
                  <a:pt x="1712861" y="155714"/>
                </a:lnTo>
                <a:lnTo>
                  <a:pt x="1710702" y="151422"/>
                </a:lnTo>
                <a:lnTo>
                  <a:pt x="1688045" y="152438"/>
                </a:lnTo>
                <a:lnTo>
                  <a:pt x="1670634" y="153111"/>
                </a:lnTo>
                <a:lnTo>
                  <a:pt x="1655648" y="153466"/>
                </a:lnTo>
                <a:lnTo>
                  <a:pt x="1640255" y="153568"/>
                </a:lnTo>
                <a:lnTo>
                  <a:pt x="1640255" y="95605"/>
                </a:lnTo>
                <a:lnTo>
                  <a:pt x="1649831" y="53276"/>
                </a:lnTo>
                <a:lnTo>
                  <a:pt x="1671980" y="46240"/>
                </a:lnTo>
                <a:lnTo>
                  <a:pt x="1680108" y="46926"/>
                </a:lnTo>
                <a:lnTo>
                  <a:pt x="1688185" y="49161"/>
                </a:lnTo>
                <a:lnTo>
                  <a:pt x="1697164" y="53251"/>
                </a:lnTo>
                <a:lnTo>
                  <a:pt x="1708023" y="59499"/>
                </a:lnTo>
                <a:lnTo>
                  <a:pt x="1716620" y="55753"/>
                </a:lnTo>
                <a:lnTo>
                  <a:pt x="1716620" y="3632"/>
                </a:lnTo>
                <a:close/>
              </a:path>
              <a:path w="1894839" h="396239">
                <a:moveTo>
                  <a:pt x="1894268" y="354888"/>
                </a:moveTo>
                <a:lnTo>
                  <a:pt x="1889963" y="344690"/>
                </a:lnTo>
                <a:lnTo>
                  <a:pt x="1882762" y="348018"/>
                </a:lnTo>
                <a:lnTo>
                  <a:pt x="1876780" y="350151"/>
                </a:lnTo>
                <a:lnTo>
                  <a:pt x="1871205" y="351269"/>
                </a:lnTo>
                <a:lnTo>
                  <a:pt x="1865223" y="351599"/>
                </a:lnTo>
                <a:lnTo>
                  <a:pt x="1849348" y="349846"/>
                </a:lnTo>
                <a:lnTo>
                  <a:pt x="1839074" y="344017"/>
                </a:lnTo>
                <a:lnTo>
                  <a:pt x="1833537" y="333235"/>
                </a:lnTo>
                <a:lnTo>
                  <a:pt x="1831886" y="316661"/>
                </a:lnTo>
                <a:lnTo>
                  <a:pt x="1831886" y="188734"/>
                </a:lnTo>
                <a:lnTo>
                  <a:pt x="1888896" y="188734"/>
                </a:lnTo>
                <a:lnTo>
                  <a:pt x="1893201" y="153797"/>
                </a:lnTo>
                <a:lnTo>
                  <a:pt x="1831898" y="157035"/>
                </a:lnTo>
                <a:lnTo>
                  <a:pt x="1831898" y="125844"/>
                </a:lnTo>
                <a:lnTo>
                  <a:pt x="1832216" y="106184"/>
                </a:lnTo>
                <a:lnTo>
                  <a:pt x="1833308" y="88696"/>
                </a:lnTo>
                <a:lnTo>
                  <a:pt x="1835289" y="71501"/>
                </a:lnTo>
                <a:lnTo>
                  <a:pt x="1838350" y="52743"/>
                </a:lnTo>
                <a:lnTo>
                  <a:pt x="1830819" y="47294"/>
                </a:lnTo>
                <a:lnTo>
                  <a:pt x="1815338" y="54381"/>
                </a:lnTo>
                <a:lnTo>
                  <a:pt x="1800225" y="60756"/>
                </a:lnTo>
                <a:lnTo>
                  <a:pt x="1784007" y="67119"/>
                </a:lnTo>
                <a:lnTo>
                  <a:pt x="1765211" y="74193"/>
                </a:lnTo>
                <a:lnTo>
                  <a:pt x="1766214" y="92125"/>
                </a:lnTo>
                <a:lnTo>
                  <a:pt x="1766887" y="105168"/>
                </a:lnTo>
                <a:lnTo>
                  <a:pt x="1767243" y="115087"/>
                </a:lnTo>
                <a:lnTo>
                  <a:pt x="1767357" y="123634"/>
                </a:lnTo>
                <a:lnTo>
                  <a:pt x="1767357" y="155879"/>
                </a:lnTo>
                <a:lnTo>
                  <a:pt x="1731860" y="178993"/>
                </a:lnTo>
                <a:lnTo>
                  <a:pt x="1731860" y="190817"/>
                </a:lnTo>
                <a:lnTo>
                  <a:pt x="1766277" y="188671"/>
                </a:lnTo>
                <a:lnTo>
                  <a:pt x="1766277" y="327850"/>
                </a:lnTo>
                <a:lnTo>
                  <a:pt x="1770113" y="358698"/>
                </a:lnTo>
                <a:lnTo>
                  <a:pt x="1782076" y="379907"/>
                </a:lnTo>
                <a:lnTo>
                  <a:pt x="1802803" y="392163"/>
                </a:lnTo>
                <a:lnTo>
                  <a:pt x="1832965" y="396087"/>
                </a:lnTo>
                <a:lnTo>
                  <a:pt x="1844776" y="395414"/>
                </a:lnTo>
                <a:lnTo>
                  <a:pt x="1854873" y="393484"/>
                </a:lnTo>
                <a:lnTo>
                  <a:pt x="1862747" y="390448"/>
                </a:lnTo>
                <a:lnTo>
                  <a:pt x="1867916" y="386448"/>
                </a:lnTo>
                <a:lnTo>
                  <a:pt x="1894268" y="354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9083" y="1469542"/>
            <a:ext cx="1607820" cy="530860"/>
          </a:xfrm>
          <a:custGeom>
            <a:avLst/>
            <a:gdLst/>
            <a:ahLst/>
            <a:cxnLst/>
            <a:rect l="l" t="t" r="r" b="b"/>
            <a:pathLst>
              <a:path w="160782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7820" h="530860">
                <a:moveTo>
                  <a:pt x="554240" y="227838"/>
                </a:moveTo>
                <a:lnTo>
                  <a:pt x="546976" y="188772"/>
                </a:lnTo>
                <a:lnTo>
                  <a:pt x="494334" y="139877"/>
                </a:lnTo>
                <a:lnTo>
                  <a:pt x="485952" y="138531"/>
                </a:lnTo>
                <a:lnTo>
                  <a:pt x="485952" y="238277"/>
                </a:lnTo>
                <a:lnTo>
                  <a:pt x="440778" y="239877"/>
                </a:lnTo>
                <a:lnTo>
                  <a:pt x="436943" y="239877"/>
                </a:lnTo>
                <a:lnTo>
                  <a:pt x="419785" y="239204"/>
                </a:lnTo>
                <a:lnTo>
                  <a:pt x="412813" y="238810"/>
                </a:lnTo>
                <a:lnTo>
                  <a:pt x="395605" y="238277"/>
                </a:lnTo>
                <a:lnTo>
                  <a:pt x="399034" y="204216"/>
                </a:lnTo>
                <a:lnTo>
                  <a:pt x="407365" y="181063"/>
                </a:lnTo>
                <a:lnTo>
                  <a:pt x="421233" y="167868"/>
                </a:lnTo>
                <a:lnTo>
                  <a:pt x="441312" y="163677"/>
                </a:lnTo>
                <a:lnTo>
                  <a:pt x="461060" y="167868"/>
                </a:lnTo>
                <a:lnTo>
                  <a:pt x="474713" y="181063"/>
                </a:lnTo>
                <a:lnTo>
                  <a:pt x="482828" y="204216"/>
                </a:lnTo>
                <a:lnTo>
                  <a:pt x="485952" y="238277"/>
                </a:lnTo>
                <a:lnTo>
                  <a:pt x="485952" y="138531"/>
                </a:lnTo>
                <a:lnTo>
                  <a:pt x="452602" y="133172"/>
                </a:lnTo>
                <a:lnTo>
                  <a:pt x="439305" y="133908"/>
                </a:lnTo>
                <a:lnTo>
                  <a:pt x="427316" y="136169"/>
                </a:lnTo>
                <a:lnTo>
                  <a:pt x="380009" y="160705"/>
                </a:lnTo>
                <a:lnTo>
                  <a:pt x="341147" y="201650"/>
                </a:lnTo>
                <a:lnTo>
                  <a:pt x="329006" y="264033"/>
                </a:lnTo>
                <a:lnTo>
                  <a:pt x="329107" y="266585"/>
                </a:lnTo>
                <a:lnTo>
                  <a:pt x="336880" y="321818"/>
                </a:lnTo>
                <a:lnTo>
                  <a:pt x="360438" y="362788"/>
                </a:lnTo>
                <a:lnTo>
                  <a:pt x="399008" y="387718"/>
                </a:lnTo>
                <a:lnTo>
                  <a:pt x="452056" y="396113"/>
                </a:lnTo>
                <a:lnTo>
                  <a:pt x="473417" y="395008"/>
                </a:lnTo>
                <a:lnTo>
                  <a:pt x="493128" y="391236"/>
                </a:lnTo>
                <a:lnTo>
                  <a:pt x="513537" y="384149"/>
                </a:lnTo>
                <a:lnTo>
                  <a:pt x="537032" y="373087"/>
                </a:lnTo>
                <a:lnTo>
                  <a:pt x="543966" y="357987"/>
                </a:lnTo>
                <a:lnTo>
                  <a:pt x="548792" y="347522"/>
                </a:lnTo>
                <a:lnTo>
                  <a:pt x="548855" y="347383"/>
                </a:lnTo>
                <a:lnTo>
                  <a:pt x="542404" y="339344"/>
                </a:lnTo>
                <a:lnTo>
                  <a:pt x="524929" y="348107"/>
                </a:lnTo>
                <a:lnTo>
                  <a:pt x="509524" y="353872"/>
                </a:lnTo>
                <a:lnTo>
                  <a:pt x="494830" y="357035"/>
                </a:lnTo>
                <a:lnTo>
                  <a:pt x="479488" y="357987"/>
                </a:lnTo>
                <a:lnTo>
                  <a:pt x="458990" y="355269"/>
                </a:lnTo>
                <a:lnTo>
                  <a:pt x="424040" y="335407"/>
                </a:lnTo>
                <a:lnTo>
                  <a:pt x="402450" y="296964"/>
                </a:lnTo>
                <a:lnTo>
                  <a:pt x="398818" y="266585"/>
                </a:lnTo>
                <a:lnTo>
                  <a:pt x="469265" y="266585"/>
                </a:lnTo>
                <a:lnTo>
                  <a:pt x="491236" y="265976"/>
                </a:lnTo>
                <a:lnTo>
                  <a:pt x="511949" y="264033"/>
                </a:lnTo>
                <a:lnTo>
                  <a:pt x="532549" y="260692"/>
                </a:lnTo>
                <a:lnTo>
                  <a:pt x="554228" y="255828"/>
                </a:lnTo>
                <a:lnTo>
                  <a:pt x="554228" y="239877"/>
                </a:lnTo>
                <a:lnTo>
                  <a:pt x="554240" y="227838"/>
                </a:lnTo>
                <a:close/>
              </a:path>
              <a:path w="1607820" h="530860">
                <a:moveTo>
                  <a:pt x="793356" y="303784"/>
                </a:moveTo>
                <a:lnTo>
                  <a:pt x="777354" y="258686"/>
                </a:lnTo>
                <a:lnTo>
                  <a:pt x="725055" y="234530"/>
                </a:lnTo>
                <a:lnTo>
                  <a:pt x="680961" y="224866"/>
                </a:lnTo>
                <a:lnTo>
                  <a:pt x="667486" y="220484"/>
                </a:lnTo>
                <a:lnTo>
                  <a:pt x="658304" y="214274"/>
                </a:lnTo>
                <a:lnTo>
                  <a:pt x="653046" y="205854"/>
                </a:lnTo>
                <a:lnTo>
                  <a:pt x="651383" y="194805"/>
                </a:lnTo>
                <a:lnTo>
                  <a:pt x="654685" y="180289"/>
                </a:lnTo>
                <a:lnTo>
                  <a:pt x="664146" y="169291"/>
                </a:lnTo>
                <a:lnTo>
                  <a:pt x="679056" y="162318"/>
                </a:lnTo>
                <a:lnTo>
                  <a:pt x="698715" y="159880"/>
                </a:lnTo>
                <a:lnTo>
                  <a:pt x="714870" y="161645"/>
                </a:lnTo>
                <a:lnTo>
                  <a:pt x="729564" y="166319"/>
                </a:lnTo>
                <a:lnTo>
                  <a:pt x="740537" y="173012"/>
                </a:lnTo>
                <a:lnTo>
                  <a:pt x="745502" y="180797"/>
                </a:lnTo>
                <a:lnTo>
                  <a:pt x="750874" y="211899"/>
                </a:lnTo>
                <a:lnTo>
                  <a:pt x="770255" y="211886"/>
                </a:lnTo>
                <a:lnTo>
                  <a:pt x="774560" y="146748"/>
                </a:lnTo>
                <a:lnTo>
                  <a:pt x="727824" y="135102"/>
                </a:lnTo>
                <a:lnTo>
                  <a:pt x="708406" y="134454"/>
                </a:lnTo>
                <a:lnTo>
                  <a:pt x="660311" y="139839"/>
                </a:lnTo>
                <a:lnTo>
                  <a:pt x="625259" y="155676"/>
                </a:lnTo>
                <a:lnTo>
                  <a:pt x="603834" y="181597"/>
                </a:lnTo>
                <a:lnTo>
                  <a:pt x="596569" y="217157"/>
                </a:lnTo>
                <a:lnTo>
                  <a:pt x="600176" y="241312"/>
                </a:lnTo>
                <a:lnTo>
                  <a:pt x="610946" y="260578"/>
                </a:lnTo>
                <a:lnTo>
                  <a:pt x="628777" y="274916"/>
                </a:lnTo>
                <a:lnTo>
                  <a:pt x="653567" y="284264"/>
                </a:lnTo>
                <a:lnTo>
                  <a:pt x="699808" y="295541"/>
                </a:lnTo>
                <a:lnTo>
                  <a:pt x="715530" y="300685"/>
                </a:lnTo>
                <a:lnTo>
                  <a:pt x="726020" y="307632"/>
                </a:lnTo>
                <a:lnTo>
                  <a:pt x="731875" y="316992"/>
                </a:lnTo>
                <a:lnTo>
                  <a:pt x="733691" y="329361"/>
                </a:lnTo>
                <a:lnTo>
                  <a:pt x="730186" y="346468"/>
                </a:lnTo>
                <a:lnTo>
                  <a:pt x="720242" y="359498"/>
                </a:lnTo>
                <a:lnTo>
                  <a:pt x="704646" y="367792"/>
                </a:lnTo>
                <a:lnTo>
                  <a:pt x="684212" y="370700"/>
                </a:lnTo>
                <a:lnTo>
                  <a:pt x="666559" y="369125"/>
                </a:lnTo>
                <a:lnTo>
                  <a:pt x="651065" y="364172"/>
                </a:lnTo>
                <a:lnTo>
                  <a:pt x="637095" y="355473"/>
                </a:lnTo>
                <a:lnTo>
                  <a:pt x="623976" y="342671"/>
                </a:lnTo>
                <a:lnTo>
                  <a:pt x="621284" y="305473"/>
                </a:lnTo>
                <a:lnTo>
                  <a:pt x="600303" y="305473"/>
                </a:lnTo>
                <a:lnTo>
                  <a:pt x="596544" y="381101"/>
                </a:lnTo>
                <a:lnTo>
                  <a:pt x="639013" y="392633"/>
                </a:lnTo>
                <a:lnTo>
                  <a:pt x="679894" y="396125"/>
                </a:lnTo>
                <a:lnTo>
                  <a:pt x="726198" y="389470"/>
                </a:lnTo>
                <a:lnTo>
                  <a:pt x="762025" y="370687"/>
                </a:lnTo>
                <a:lnTo>
                  <a:pt x="785152" y="341541"/>
                </a:lnTo>
                <a:lnTo>
                  <a:pt x="793356" y="303784"/>
                </a:lnTo>
                <a:close/>
              </a:path>
              <a:path w="1607820" h="530860">
                <a:moveTo>
                  <a:pt x="941793" y="47498"/>
                </a:moveTo>
                <a:lnTo>
                  <a:pt x="938669" y="32016"/>
                </a:lnTo>
                <a:lnTo>
                  <a:pt x="930160" y="19278"/>
                </a:lnTo>
                <a:lnTo>
                  <a:pt x="917511" y="10642"/>
                </a:lnTo>
                <a:lnTo>
                  <a:pt x="902042" y="7467"/>
                </a:lnTo>
                <a:lnTo>
                  <a:pt x="885837" y="10490"/>
                </a:lnTo>
                <a:lnTo>
                  <a:pt x="872883" y="18821"/>
                </a:lnTo>
                <a:lnTo>
                  <a:pt x="864247" y="31356"/>
                </a:lnTo>
                <a:lnTo>
                  <a:pt x="861123" y="46977"/>
                </a:lnTo>
                <a:lnTo>
                  <a:pt x="864247" y="62776"/>
                </a:lnTo>
                <a:lnTo>
                  <a:pt x="872896" y="75730"/>
                </a:lnTo>
                <a:lnTo>
                  <a:pt x="885647" y="84353"/>
                </a:lnTo>
                <a:lnTo>
                  <a:pt x="901458" y="87528"/>
                </a:lnTo>
                <a:lnTo>
                  <a:pt x="917054" y="84353"/>
                </a:lnTo>
                <a:lnTo>
                  <a:pt x="929894" y="75730"/>
                </a:lnTo>
                <a:lnTo>
                  <a:pt x="938580" y="62992"/>
                </a:lnTo>
                <a:lnTo>
                  <a:pt x="941793" y="47498"/>
                </a:lnTo>
                <a:close/>
              </a:path>
              <a:path w="1607820" h="530860">
                <a:moveTo>
                  <a:pt x="974585" y="368160"/>
                </a:moveTo>
                <a:lnTo>
                  <a:pt x="937082" y="350266"/>
                </a:lnTo>
                <a:lnTo>
                  <a:pt x="936409" y="332879"/>
                </a:lnTo>
                <a:lnTo>
                  <a:pt x="936409" y="137744"/>
                </a:lnTo>
                <a:lnTo>
                  <a:pt x="931037" y="134480"/>
                </a:lnTo>
                <a:lnTo>
                  <a:pt x="893394" y="146177"/>
                </a:lnTo>
                <a:lnTo>
                  <a:pt x="856030" y="154330"/>
                </a:lnTo>
                <a:lnTo>
                  <a:pt x="840689" y="156273"/>
                </a:lnTo>
                <a:lnTo>
                  <a:pt x="839076" y="156273"/>
                </a:lnTo>
                <a:lnTo>
                  <a:pt x="836383" y="156806"/>
                </a:lnTo>
                <a:lnTo>
                  <a:pt x="832624" y="157340"/>
                </a:lnTo>
                <a:lnTo>
                  <a:pt x="832624" y="176403"/>
                </a:lnTo>
                <a:lnTo>
                  <a:pt x="856818" y="178041"/>
                </a:lnTo>
                <a:lnTo>
                  <a:pt x="864209" y="179908"/>
                </a:lnTo>
                <a:lnTo>
                  <a:pt x="868438" y="185343"/>
                </a:lnTo>
                <a:lnTo>
                  <a:pt x="870343" y="196494"/>
                </a:lnTo>
                <a:lnTo>
                  <a:pt x="870800" y="215531"/>
                </a:lnTo>
                <a:lnTo>
                  <a:pt x="870788" y="332879"/>
                </a:lnTo>
                <a:lnTo>
                  <a:pt x="851446" y="367093"/>
                </a:lnTo>
                <a:lnTo>
                  <a:pt x="832624" y="368160"/>
                </a:lnTo>
                <a:lnTo>
                  <a:pt x="832624" y="388493"/>
                </a:lnTo>
                <a:lnTo>
                  <a:pt x="897597" y="386994"/>
                </a:lnTo>
                <a:lnTo>
                  <a:pt x="912799" y="386994"/>
                </a:lnTo>
                <a:lnTo>
                  <a:pt x="974585" y="388493"/>
                </a:lnTo>
                <a:lnTo>
                  <a:pt x="974585" y="386994"/>
                </a:lnTo>
                <a:lnTo>
                  <a:pt x="974585" y="368160"/>
                </a:lnTo>
                <a:close/>
              </a:path>
              <a:path w="1607820" h="530860">
                <a:moveTo>
                  <a:pt x="1281099" y="409968"/>
                </a:moveTo>
                <a:lnTo>
                  <a:pt x="1278699" y="395249"/>
                </a:lnTo>
                <a:lnTo>
                  <a:pt x="1278636" y="394855"/>
                </a:lnTo>
                <a:lnTo>
                  <a:pt x="1276299" y="380428"/>
                </a:lnTo>
                <a:lnTo>
                  <a:pt x="1261668" y="359575"/>
                </a:lnTo>
                <a:lnTo>
                  <a:pt x="1236853" y="347205"/>
                </a:lnTo>
                <a:lnTo>
                  <a:pt x="1221422" y="345427"/>
                </a:lnTo>
                <a:lnTo>
                  <a:pt x="1221422" y="438302"/>
                </a:lnTo>
                <a:lnTo>
                  <a:pt x="1215034" y="464388"/>
                </a:lnTo>
                <a:lnTo>
                  <a:pt x="1197419" y="485228"/>
                </a:lnTo>
                <a:lnTo>
                  <a:pt x="1170825" y="499033"/>
                </a:lnTo>
                <a:lnTo>
                  <a:pt x="1137526" y="504024"/>
                </a:lnTo>
                <a:lnTo>
                  <a:pt x="1104900" y="499935"/>
                </a:lnTo>
                <a:lnTo>
                  <a:pt x="1079779" y="488416"/>
                </a:lnTo>
                <a:lnTo>
                  <a:pt x="1063637" y="470573"/>
                </a:lnTo>
                <a:lnTo>
                  <a:pt x="1057935" y="447535"/>
                </a:lnTo>
                <a:lnTo>
                  <a:pt x="1059815" y="433832"/>
                </a:lnTo>
                <a:lnTo>
                  <a:pt x="1085354" y="400824"/>
                </a:lnTo>
                <a:lnTo>
                  <a:pt x="1139075" y="394855"/>
                </a:lnTo>
                <a:lnTo>
                  <a:pt x="1139685" y="394855"/>
                </a:lnTo>
                <a:lnTo>
                  <a:pt x="1180134" y="396760"/>
                </a:lnTo>
                <a:lnTo>
                  <a:pt x="1205153" y="403555"/>
                </a:lnTo>
                <a:lnTo>
                  <a:pt x="1217866" y="416852"/>
                </a:lnTo>
                <a:lnTo>
                  <a:pt x="1221422" y="438302"/>
                </a:lnTo>
                <a:lnTo>
                  <a:pt x="1221422" y="345427"/>
                </a:lnTo>
                <a:lnTo>
                  <a:pt x="1220431" y="345300"/>
                </a:lnTo>
                <a:lnTo>
                  <a:pt x="1201508" y="343115"/>
                </a:lnTo>
                <a:lnTo>
                  <a:pt x="1188605" y="343115"/>
                </a:lnTo>
                <a:lnTo>
                  <a:pt x="1113066" y="345300"/>
                </a:lnTo>
                <a:lnTo>
                  <a:pt x="1110094" y="345300"/>
                </a:lnTo>
                <a:lnTo>
                  <a:pt x="1099108" y="344297"/>
                </a:lnTo>
                <a:lnTo>
                  <a:pt x="1091196" y="341274"/>
                </a:lnTo>
                <a:lnTo>
                  <a:pt x="1086421" y="336219"/>
                </a:lnTo>
                <a:lnTo>
                  <a:pt x="1084821" y="329158"/>
                </a:lnTo>
                <a:lnTo>
                  <a:pt x="1085735" y="323380"/>
                </a:lnTo>
                <a:lnTo>
                  <a:pt x="1088580" y="318058"/>
                </a:lnTo>
                <a:lnTo>
                  <a:pt x="1093431" y="313042"/>
                </a:lnTo>
                <a:lnTo>
                  <a:pt x="1100416" y="308165"/>
                </a:lnTo>
                <a:lnTo>
                  <a:pt x="1110094" y="308317"/>
                </a:lnTo>
                <a:lnTo>
                  <a:pt x="1115479" y="308483"/>
                </a:lnTo>
                <a:lnTo>
                  <a:pt x="1121930" y="308483"/>
                </a:lnTo>
                <a:lnTo>
                  <a:pt x="1125740" y="308165"/>
                </a:lnTo>
                <a:lnTo>
                  <a:pt x="1149096" y="306235"/>
                </a:lnTo>
                <a:lnTo>
                  <a:pt x="1174356" y="299618"/>
                </a:lnTo>
                <a:lnTo>
                  <a:pt x="1196797" y="288912"/>
                </a:lnTo>
                <a:lnTo>
                  <a:pt x="1202677" y="284314"/>
                </a:lnTo>
                <a:lnTo>
                  <a:pt x="1215504" y="274332"/>
                </a:lnTo>
                <a:lnTo>
                  <a:pt x="1226235" y="261442"/>
                </a:lnTo>
                <a:lnTo>
                  <a:pt x="1233576" y="247192"/>
                </a:lnTo>
                <a:lnTo>
                  <a:pt x="1237805" y="231038"/>
                </a:lnTo>
                <a:lnTo>
                  <a:pt x="1239164" y="212420"/>
                </a:lnTo>
                <a:lnTo>
                  <a:pt x="1239164" y="203885"/>
                </a:lnTo>
                <a:lnTo>
                  <a:pt x="1238694" y="198424"/>
                </a:lnTo>
                <a:lnTo>
                  <a:pt x="1238618" y="197472"/>
                </a:lnTo>
                <a:lnTo>
                  <a:pt x="1236472" y="187337"/>
                </a:lnTo>
                <a:lnTo>
                  <a:pt x="1277886" y="189445"/>
                </a:lnTo>
                <a:lnTo>
                  <a:pt x="1278051" y="187337"/>
                </a:lnTo>
                <a:lnTo>
                  <a:pt x="1280096" y="161378"/>
                </a:lnTo>
                <a:lnTo>
                  <a:pt x="1280109" y="161137"/>
                </a:lnTo>
                <a:lnTo>
                  <a:pt x="1280363" y="157962"/>
                </a:lnTo>
                <a:lnTo>
                  <a:pt x="1280464" y="156616"/>
                </a:lnTo>
                <a:lnTo>
                  <a:pt x="1280579" y="155295"/>
                </a:lnTo>
                <a:lnTo>
                  <a:pt x="1266050" y="156616"/>
                </a:lnTo>
                <a:lnTo>
                  <a:pt x="1254696" y="157429"/>
                </a:lnTo>
                <a:lnTo>
                  <a:pt x="1242618" y="157962"/>
                </a:lnTo>
                <a:lnTo>
                  <a:pt x="1225727" y="157962"/>
                </a:lnTo>
                <a:lnTo>
                  <a:pt x="1217117" y="157429"/>
                </a:lnTo>
                <a:lnTo>
                  <a:pt x="1199883" y="147091"/>
                </a:lnTo>
                <a:lnTo>
                  <a:pt x="1180884" y="139941"/>
                </a:lnTo>
                <a:lnTo>
                  <a:pt x="1173022" y="138417"/>
                </a:lnTo>
                <a:lnTo>
                  <a:pt x="1173022" y="226479"/>
                </a:lnTo>
                <a:lnTo>
                  <a:pt x="1170305" y="251561"/>
                </a:lnTo>
                <a:lnTo>
                  <a:pt x="1162202" y="269659"/>
                </a:lnTo>
                <a:lnTo>
                  <a:pt x="1148740" y="280631"/>
                </a:lnTo>
                <a:lnTo>
                  <a:pt x="1130007" y="284314"/>
                </a:lnTo>
                <a:lnTo>
                  <a:pt x="1111148" y="279933"/>
                </a:lnTo>
                <a:lnTo>
                  <a:pt x="1096924" y="267246"/>
                </a:lnTo>
                <a:lnTo>
                  <a:pt x="1088021" y="247192"/>
                </a:lnTo>
                <a:lnTo>
                  <a:pt x="1087958" y="247040"/>
                </a:lnTo>
                <a:lnTo>
                  <a:pt x="1084834" y="220052"/>
                </a:lnTo>
                <a:lnTo>
                  <a:pt x="1087640" y="194589"/>
                </a:lnTo>
                <a:lnTo>
                  <a:pt x="1095984" y="176136"/>
                </a:lnTo>
                <a:lnTo>
                  <a:pt x="1109789" y="164922"/>
                </a:lnTo>
                <a:lnTo>
                  <a:pt x="1128928" y="161137"/>
                </a:lnTo>
                <a:lnTo>
                  <a:pt x="1147838" y="165404"/>
                </a:lnTo>
                <a:lnTo>
                  <a:pt x="1161656" y="177952"/>
                </a:lnTo>
                <a:lnTo>
                  <a:pt x="1170139" y="198424"/>
                </a:lnTo>
                <a:lnTo>
                  <a:pt x="1173022" y="226479"/>
                </a:lnTo>
                <a:lnTo>
                  <a:pt x="1173022" y="138417"/>
                </a:lnTo>
                <a:lnTo>
                  <a:pt x="1159560" y="135801"/>
                </a:lnTo>
                <a:lnTo>
                  <a:pt x="1135380" y="134454"/>
                </a:lnTo>
                <a:lnTo>
                  <a:pt x="1088097" y="141554"/>
                </a:lnTo>
                <a:lnTo>
                  <a:pt x="1051217" y="161378"/>
                </a:lnTo>
                <a:lnTo>
                  <a:pt x="1027226" y="191782"/>
                </a:lnTo>
                <a:lnTo>
                  <a:pt x="1018679" y="230581"/>
                </a:lnTo>
                <a:lnTo>
                  <a:pt x="1019962" y="245059"/>
                </a:lnTo>
                <a:lnTo>
                  <a:pt x="1038580" y="282117"/>
                </a:lnTo>
                <a:lnTo>
                  <a:pt x="1075677" y="304126"/>
                </a:lnTo>
                <a:lnTo>
                  <a:pt x="1037501" y="333121"/>
                </a:lnTo>
                <a:lnTo>
                  <a:pt x="1033805" y="337235"/>
                </a:lnTo>
                <a:lnTo>
                  <a:pt x="1030909" y="343395"/>
                </a:lnTo>
                <a:lnTo>
                  <a:pt x="1029030" y="350875"/>
                </a:lnTo>
                <a:lnTo>
                  <a:pt x="1028357" y="358889"/>
                </a:lnTo>
                <a:lnTo>
                  <a:pt x="1030287" y="371690"/>
                </a:lnTo>
                <a:lnTo>
                  <a:pt x="1036548" y="381508"/>
                </a:lnTo>
                <a:lnTo>
                  <a:pt x="1047864" y="389013"/>
                </a:lnTo>
                <a:lnTo>
                  <a:pt x="1064920" y="394855"/>
                </a:lnTo>
                <a:lnTo>
                  <a:pt x="1021359" y="420751"/>
                </a:lnTo>
                <a:lnTo>
                  <a:pt x="1015771" y="425983"/>
                </a:lnTo>
                <a:lnTo>
                  <a:pt x="1011339" y="433832"/>
                </a:lnTo>
                <a:lnTo>
                  <a:pt x="1008418" y="443496"/>
                </a:lnTo>
                <a:lnTo>
                  <a:pt x="1007376" y="454177"/>
                </a:lnTo>
                <a:lnTo>
                  <a:pt x="1015542" y="485927"/>
                </a:lnTo>
                <a:lnTo>
                  <a:pt x="1038834" y="510044"/>
                </a:lnTo>
                <a:lnTo>
                  <a:pt x="1075436" y="525360"/>
                </a:lnTo>
                <a:lnTo>
                  <a:pt x="1123530" y="530720"/>
                </a:lnTo>
                <a:lnTo>
                  <a:pt x="1176045" y="525056"/>
                </a:lnTo>
                <a:lnTo>
                  <a:pt x="1219644" y="508863"/>
                </a:lnTo>
                <a:lnTo>
                  <a:pt x="1225943" y="504024"/>
                </a:lnTo>
                <a:lnTo>
                  <a:pt x="1252728" y="483450"/>
                </a:lnTo>
                <a:lnTo>
                  <a:pt x="1273746" y="450062"/>
                </a:lnTo>
                <a:lnTo>
                  <a:pt x="1281099" y="409968"/>
                </a:lnTo>
                <a:close/>
              </a:path>
              <a:path w="1607820" h="530860">
                <a:moveTo>
                  <a:pt x="1607515" y="368134"/>
                </a:moveTo>
                <a:lnTo>
                  <a:pt x="1571078" y="350227"/>
                </a:lnTo>
                <a:lnTo>
                  <a:pt x="1570405" y="332841"/>
                </a:lnTo>
                <a:lnTo>
                  <a:pt x="1570405" y="233400"/>
                </a:lnTo>
                <a:lnTo>
                  <a:pt x="1569427" y="206171"/>
                </a:lnTo>
                <a:lnTo>
                  <a:pt x="1551584" y="156921"/>
                </a:lnTo>
                <a:lnTo>
                  <a:pt x="1508099" y="135940"/>
                </a:lnTo>
                <a:lnTo>
                  <a:pt x="1489202" y="134454"/>
                </a:lnTo>
                <a:lnTo>
                  <a:pt x="1477721" y="135064"/>
                </a:lnTo>
                <a:lnTo>
                  <a:pt x="1467548" y="136918"/>
                </a:lnTo>
                <a:lnTo>
                  <a:pt x="1458798" y="140068"/>
                </a:lnTo>
                <a:lnTo>
                  <a:pt x="1451559" y="144551"/>
                </a:lnTo>
                <a:lnTo>
                  <a:pt x="1408544" y="177482"/>
                </a:lnTo>
                <a:lnTo>
                  <a:pt x="1408544" y="137655"/>
                </a:lnTo>
                <a:lnTo>
                  <a:pt x="1405318" y="134454"/>
                </a:lnTo>
                <a:lnTo>
                  <a:pt x="1370164" y="145503"/>
                </a:lnTo>
                <a:lnTo>
                  <a:pt x="1345145" y="152184"/>
                </a:lnTo>
                <a:lnTo>
                  <a:pt x="1325079" y="155752"/>
                </a:lnTo>
                <a:lnTo>
                  <a:pt x="1304759" y="157467"/>
                </a:lnTo>
                <a:lnTo>
                  <a:pt x="1304759" y="176695"/>
                </a:lnTo>
                <a:lnTo>
                  <a:pt x="1342478" y="196735"/>
                </a:lnTo>
                <a:lnTo>
                  <a:pt x="1342936" y="215734"/>
                </a:lnTo>
                <a:lnTo>
                  <a:pt x="1342936" y="332841"/>
                </a:lnTo>
                <a:lnTo>
                  <a:pt x="1323581" y="367068"/>
                </a:lnTo>
                <a:lnTo>
                  <a:pt x="1304759" y="368134"/>
                </a:lnTo>
                <a:lnTo>
                  <a:pt x="1304759" y="388467"/>
                </a:lnTo>
                <a:lnTo>
                  <a:pt x="1374127" y="387197"/>
                </a:lnTo>
                <a:lnTo>
                  <a:pt x="1384935" y="387286"/>
                </a:lnTo>
                <a:lnTo>
                  <a:pt x="1400937" y="387527"/>
                </a:lnTo>
                <a:lnTo>
                  <a:pt x="1421688" y="387921"/>
                </a:lnTo>
                <a:lnTo>
                  <a:pt x="1446720" y="388467"/>
                </a:lnTo>
                <a:lnTo>
                  <a:pt x="1446720" y="368134"/>
                </a:lnTo>
                <a:lnTo>
                  <a:pt x="1409217" y="350215"/>
                </a:lnTo>
                <a:lnTo>
                  <a:pt x="1408531" y="332803"/>
                </a:lnTo>
                <a:lnTo>
                  <a:pt x="1408544" y="216623"/>
                </a:lnTo>
                <a:lnTo>
                  <a:pt x="1412354" y="203034"/>
                </a:lnTo>
                <a:lnTo>
                  <a:pt x="1422514" y="191389"/>
                </a:lnTo>
                <a:lnTo>
                  <a:pt x="1437119" y="183261"/>
                </a:lnTo>
                <a:lnTo>
                  <a:pt x="1454251" y="180200"/>
                </a:lnTo>
                <a:lnTo>
                  <a:pt x="1477124" y="183819"/>
                </a:lnTo>
                <a:lnTo>
                  <a:pt x="1492834" y="194983"/>
                </a:lnTo>
                <a:lnTo>
                  <a:pt x="1501889" y="214185"/>
                </a:lnTo>
                <a:lnTo>
                  <a:pt x="1504797" y="241947"/>
                </a:lnTo>
                <a:lnTo>
                  <a:pt x="1504797" y="388467"/>
                </a:lnTo>
                <a:lnTo>
                  <a:pt x="1537258" y="387515"/>
                </a:lnTo>
                <a:lnTo>
                  <a:pt x="1546313" y="387286"/>
                </a:lnTo>
                <a:lnTo>
                  <a:pt x="1553197" y="387197"/>
                </a:lnTo>
                <a:lnTo>
                  <a:pt x="1558277" y="387223"/>
                </a:lnTo>
                <a:lnTo>
                  <a:pt x="1565630" y="387362"/>
                </a:lnTo>
                <a:lnTo>
                  <a:pt x="1580337" y="387743"/>
                </a:lnTo>
                <a:lnTo>
                  <a:pt x="1607515" y="388467"/>
                </a:lnTo>
                <a:lnTo>
                  <a:pt x="160751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9440" y="1467941"/>
            <a:ext cx="2013585" cy="445134"/>
          </a:xfrm>
          <a:custGeom>
            <a:avLst/>
            <a:gdLst/>
            <a:ahLst/>
            <a:cxnLst/>
            <a:rect l="l" t="t" r="r" b="b"/>
            <a:pathLst>
              <a:path w="2013584" h="445135">
                <a:moveTo>
                  <a:pt x="129057" y="11836"/>
                </a:moveTo>
                <a:lnTo>
                  <a:pt x="80340" y="29616"/>
                </a:lnTo>
                <a:lnTo>
                  <a:pt x="36055" y="83197"/>
                </a:lnTo>
                <a:lnTo>
                  <a:pt x="11798" y="139319"/>
                </a:lnTo>
                <a:lnTo>
                  <a:pt x="1308" y="194170"/>
                </a:lnTo>
                <a:lnTo>
                  <a:pt x="0" y="223710"/>
                </a:lnTo>
                <a:lnTo>
                  <a:pt x="1308" y="253492"/>
                </a:lnTo>
                <a:lnTo>
                  <a:pt x="12014" y="308190"/>
                </a:lnTo>
                <a:lnTo>
                  <a:pt x="36893" y="364121"/>
                </a:lnTo>
                <a:lnTo>
                  <a:pt x="81394" y="416458"/>
                </a:lnTo>
                <a:lnTo>
                  <a:pt x="116141" y="444728"/>
                </a:lnTo>
                <a:lnTo>
                  <a:pt x="129057" y="431825"/>
                </a:lnTo>
                <a:lnTo>
                  <a:pt x="100317" y="389699"/>
                </a:lnTo>
                <a:lnTo>
                  <a:pt x="82740" y="346456"/>
                </a:lnTo>
                <a:lnTo>
                  <a:pt x="73914" y="293751"/>
                </a:lnTo>
                <a:lnTo>
                  <a:pt x="71513" y="223177"/>
                </a:lnTo>
                <a:lnTo>
                  <a:pt x="72504" y="181419"/>
                </a:lnTo>
                <a:lnTo>
                  <a:pt x="80124" y="112623"/>
                </a:lnTo>
                <a:lnTo>
                  <a:pt x="93967" y="66522"/>
                </a:lnTo>
                <a:lnTo>
                  <a:pt x="113792" y="31610"/>
                </a:lnTo>
                <a:lnTo>
                  <a:pt x="129057" y="11836"/>
                </a:lnTo>
                <a:close/>
              </a:path>
              <a:path w="2013584" h="445135">
                <a:moveTo>
                  <a:pt x="454431" y="369735"/>
                </a:moveTo>
                <a:lnTo>
                  <a:pt x="417995" y="351764"/>
                </a:lnTo>
                <a:lnTo>
                  <a:pt x="417766" y="345770"/>
                </a:lnTo>
                <a:lnTo>
                  <a:pt x="417322" y="334327"/>
                </a:lnTo>
                <a:lnTo>
                  <a:pt x="417309" y="170370"/>
                </a:lnTo>
                <a:lnTo>
                  <a:pt x="417309" y="148932"/>
                </a:lnTo>
                <a:lnTo>
                  <a:pt x="417309" y="4864"/>
                </a:lnTo>
                <a:lnTo>
                  <a:pt x="413004" y="1600"/>
                </a:lnTo>
                <a:lnTo>
                  <a:pt x="374281" y="13208"/>
                </a:lnTo>
                <a:lnTo>
                  <a:pt x="361911" y="16510"/>
                </a:lnTo>
                <a:lnTo>
                  <a:pt x="347586" y="19342"/>
                </a:lnTo>
                <a:lnTo>
                  <a:pt x="330339" y="21894"/>
                </a:lnTo>
                <a:lnTo>
                  <a:pt x="309219" y="24282"/>
                </a:lnTo>
                <a:lnTo>
                  <a:pt x="309219" y="43345"/>
                </a:lnTo>
                <a:lnTo>
                  <a:pt x="349148" y="52158"/>
                </a:lnTo>
                <a:lnTo>
                  <a:pt x="351701" y="82880"/>
                </a:lnTo>
                <a:lnTo>
                  <a:pt x="351701" y="148932"/>
                </a:lnTo>
                <a:lnTo>
                  <a:pt x="351701" y="204177"/>
                </a:lnTo>
                <a:lnTo>
                  <a:pt x="351701" y="302882"/>
                </a:lnTo>
                <a:lnTo>
                  <a:pt x="347281" y="319951"/>
                </a:lnTo>
                <a:lnTo>
                  <a:pt x="335356" y="333933"/>
                </a:lnTo>
                <a:lnTo>
                  <a:pt x="317893" y="343408"/>
                </a:lnTo>
                <a:lnTo>
                  <a:pt x="296849" y="346875"/>
                </a:lnTo>
                <a:lnTo>
                  <a:pt x="270979" y="340194"/>
                </a:lnTo>
                <a:lnTo>
                  <a:pt x="251333" y="321132"/>
                </a:lnTo>
                <a:lnTo>
                  <a:pt x="238836" y="291211"/>
                </a:lnTo>
                <a:lnTo>
                  <a:pt x="234467" y="251917"/>
                </a:lnTo>
                <a:lnTo>
                  <a:pt x="237998" y="216319"/>
                </a:lnTo>
                <a:lnTo>
                  <a:pt x="248640" y="190830"/>
                </a:lnTo>
                <a:lnTo>
                  <a:pt x="266458" y="175501"/>
                </a:lnTo>
                <a:lnTo>
                  <a:pt x="291477" y="170370"/>
                </a:lnTo>
                <a:lnTo>
                  <a:pt x="308140" y="172415"/>
                </a:lnTo>
                <a:lnTo>
                  <a:pt x="323608" y="178625"/>
                </a:lnTo>
                <a:lnTo>
                  <a:pt x="338048" y="189166"/>
                </a:lnTo>
                <a:lnTo>
                  <a:pt x="351701" y="204177"/>
                </a:lnTo>
                <a:lnTo>
                  <a:pt x="351701" y="148932"/>
                </a:lnTo>
                <a:lnTo>
                  <a:pt x="308190" y="136613"/>
                </a:lnTo>
                <a:lnTo>
                  <a:pt x="297929" y="136029"/>
                </a:lnTo>
                <a:lnTo>
                  <a:pt x="285305" y="136944"/>
                </a:lnTo>
                <a:lnTo>
                  <a:pt x="211886" y="175221"/>
                </a:lnTo>
                <a:lnTo>
                  <a:pt x="177800" y="214083"/>
                </a:lnTo>
                <a:lnTo>
                  <a:pt x="166712" y="272249"/>
                </a:lnTo>
                <a:lnTo>
                  <a:pt x="173901" y="324192"/>
                </a:lnTo>
                <a:lnTo>
                  <a:pt x="194462" y="363715"/>
                </a:lnTo>
                <a:lnTo>
                  <a:pt x="226872" y="388912"/>
                </a:lnTo>
                <a:lnTo>
                  <a:pt x="227012" y="388912"/>
                </a:lnTo>
                <a:lnTo>
                  <a:pt x="269430" y="397687"/>
                </a:lnTo>
                <a:lnTo>
                  <a:pt x="350354" y="346875"/>
                </a:lnTo>
                <a:lnTo>
                  <a:pt x="351713" y="345770"/>
                </a:lnTo>
                <a:lnTo>
                  <a:pt x="349021" y="385800"/>
                </a:lnTo>
                <a:lnTo>
                  <a:pt x="351713" y="390067"/>
                </a:lnTo>
                <a:lnTo>
                  <a:pt x="393496" y="388912"/>
                </a:lnTo>
                <a:lnTo>
                  <a:pt x="404342" y="388912"/>
                </a:lnTo>
                <a:lnTo>
                  <a:pt x="429158" y="390067"/>
                </a:lnTo>
                <a:lnTo>
                  <a:pt x="454431" y="390067"/>
                </a:lnTo>
                <a:lnTo>
                  <a:pt x="454431" y="388912"/>
                </a:lnTo>
                <a:lnTo>
                  <a:pt x="454431" y="369735"/>
                </a:lnTo>
                <a:close/>
              </a:path>
              <a:path w="2013584" h="445135">
                <a:moveTo>
                  <a:pt x="749808" y="262064"/>
                </a:moveTo>
                <a:lnTo>
                  <a:pt x="741667" y="208000"/>
                </a:lnTo>
                <a:lnTo>
                  <a:pt x="717918" y="168681"/>
                </a:lnTo>
                <a:lnTo>
                  <a:pt x="717804" y="168490"/>
                </a:lnTo>
                <a:lnTo>
                  <a:pt x="706564" y="161467"/>
                </a:lnTo>
                <a:lnTo>
                  <a:pt x="679018" y="144272"/>
                </a:lnTo>
                <a:lnTo>
                  <a:pt x="676668" y="143916"/>
                </a:lnTo>
                <a:lnTo>
                  <a:pt x="676668" y="278714"/>
                </a:lnTo>
                <a:lnTo>
                  <a:pt x="673735" y="321017"/>
                </a:lnTo>
                <a:lnTo>
                  <a:pt x="664565" y="350113"/>
                </a:lnTo>
                <a:lnTo>
                  <a:pt x="648525" y="366903"/>
                </a:lnTo>
                <a:lnTo>
                  <a:pt x="625043" y="372287"/>
                </a:lnTo>
                <a:lnTo>
                  <a:pt x="599541" y="364947"/>
                </a:lnTo>
                <a:lnTo>
                  <a:pt x="581202" y="342988"/>
                </a:lnTo>
                <a:lnTo>
                  <a:pt x="570128" y="306501"/>
                </a:lnTo>
                <a:lnTo>
                  <a:pt x="566420" y="255587"/>
                </a:lnTo>
                <a:lnTo>
                  <a:pt x="569518" y="213436"/>
                </a:lnTo>
                <a:lnTo>
                  <a:pt x="579120" y="184137"/>
                </a:lnTo>
                <a:lnTo>
                  <a:pt x="595680" y="167030"/>
                </a:lnTo>
                <a:lnTo>
                  <a:pt x="619658" y="161467"/>
                </a:lnTo>
                <a:lnTo>
                  <a:pt x="644906" y="168681"/>
                </a:lnTo>
                <a:lnTo>
                  <a:pt x="662686" y="190449"/>
                </a:lnTo>
                <a:lnTo>
                  <a:pt x="673201" y="227050"/>
                </a:lnTo>
                <a:lnTo>
                  <a:pt x="676668" y="278714"/>
                </a:lnTo>
                <a:lnTo>
                  <a:pt x="676668" y="143916"/>
                </a:lnTo>
                <a:lnTo>
                  <a:pt x="626198" y="136042"/>
                </a:lnTo>
                <a:lnTo>
                  <a:pt x="579462" y="141643"/>
                </a:lnTo>
                <a:lnTo>
                  <a:pt x="542417" y="158127"/>
                </a:lnTo>
                <a:lnTo>
                  <a:pt x="515416" y="185064"/>
                </a:lnTo>
                <a:lnTo>
                  <a:pt x="498894" y="222008"/>
                </a:lnTo>
                <a:lnTo>
                  <a:pt x="493293" y="268503"/>
                </a:lnTo>
                <a:lnTo>
                  <a:pt x="501396" y="323519"/>
                </a:lnTo>
                <a:lnTo>
                  <a:pt x="525081" y="364058"/>
                </a:lnTo>
                <a:lnTo>
                  <a:pt x="563384" y="389115"/>
                </a:lnTo>
                <a:lnTo>
                  <a:pt x="615365" y="397687"/>
                </a:lnTo>
                <a:lnTo>
                  <a:pt x="662381" y="391922"/>
                </a:lnTo>
                <a:lnTo>
                  <a:pt x="699858" y="374967"/>
                </a:lnTo>
                <a:lnTo>
                  <a:pt x="702500" y="372287"/>
                </a:lnTo>
                <a:lnTo>
                  <a:pt x="727252" y="347332"/>
                </a:lnTo>
                <a:lnTo>
                  <a:pt x="744080" y="309524"/>
                </a:lnTo>
                <a:lnTo>
                  <a:pt x="749808" y="262064"/>
                </a:lnTo>
                <a:close/>
              </a:path>
              <a:path w="2013584" h="445135">
                <a:moveTo>
                  <a:pt x="1236129" y="369760"/>
                </a:moveTo>
                <a:lnTo>
                  <a:pt x="1199692" y="351853"/>
                </a:lnTo>
                <a:lnTo>
                  <a:pt x="1199019" y="334467"/>
                </a:lnTo>
                <a:lnTo>
                  <a:pt x="1199019" y="235013"/>
                </a:lnTo>
                <a:lnTo>
                  <a:pt x="1195095" y="188429"/>
                </a:lnTo>
                <a:lnTo>
                  <a:pt x="1182141" y="157873"/>
                </a:lnTo>
                <a:lnTo>
                  <a:pt x="1158405" y="141160"/>
                </a:lnTo>
                <a:lnTo>
                  <a:pt x="1122121" y="136067"/>
                </a:lnTo>
                <a:lnTo>
                  <a:pt x="1109865" y="136690"/>
                </a:lnTo>
                <a:lnTo>
                  <a:pt x="1099527" y="138544"/>
                </a:lnTo>
                <a:lnTo>
                  <a:pt x="1090803" y="141719"/>
                </a:lnTo>
                <a:lnTo>
                  <a:pt x="1083398" y="146227"/>
                </a:lnTo>
                <a:lnTo>
                  <a:pt x="1040384" y="179082"/>
                </a:lnTo>
                <a:lnTo>
                  <a:pt x="1029284" y="159588"/>
                </a:lnTo>
                <a:lnTo>
                  <a:pt x="1014158" y="146215"/>
                </a:lnTo>
                <a:lnTo>
                  <a:pt x="994397" y="138531"/>
                </a:lnTo>
                <a:lnTo>
                  <a:pt x="969403" y="136055"/>
                </a:lnTo>
                <a:lnTo>
                  <a:pt x="957453" y="136677"/>
                </a:lnTo>
                <a:lnTo>
                  <a:pt x="947280" y="138531"/>
                </a:lnTo>
                <a:lnTo>
                  <a:pt x="938618" y="141706"/>
                </a:lnTo>
                <a:lnTo>
                  <a:pt x="931227" y="146215"/>
                </a:lnTo>
                <a:lnTo>
                  <a:pt x="888199" y="179070"/>
                </a:lnTo>
                <a:lnTo>
                  <a:pt x="888199" y="139242"/>
                </a:lnTo>
                <a:lnTo>
                  <a:pt x="884974" y="136042"/>
                </a:lnTo>
                <a:lnTo>
                  <a:pt x="849833" y="147091"/>
                </a:lnTo>
                <a:lnTo>
                  <a:pt x="824814" y="153771"/>
                </a:lnTo>
                <a:lnTo>
                  <a:pt x="804748" y="157340"/>
                </a:lnTo>
                <a:lnTo>
                  <a:pt x="784428" y="159042"/>
                </a:lnTo>
                <a:lnTo>
                  <a:pt x="784402" y="178295"/>
                </a:lnTo>
                <a:lnTo>
                  <a:pt x="822121" y="198335"/>
                </a:lnTo>
                <a:lnTo>
                  <a:pt x="822579" y="217335"/>
                </a:lnTo>
                <a:lnTo>
                  <a:pt x="822579" y="334441"/>
                </a:lnTo>
                <a:lnTo>
                  <a:pt x="803211" y="368668"/>
                </a:lnTo>
                <a:lnTo>
                  <a:pt x="784402" y="369735"/>
                </a:lnTo>
                <a:lnTo>
                  <a:pt x="784402" y="390067"/>
                </a:lnTo>
                <a:lnTo>
                  <a:pt x="853770" y="388797"/>
                </a:lnTo>
                <a:lnTo>
                  <a:pt x="865035" y="388886"/>
                </a:lnTo>
                <a:lnTo>
                  <a:pt x="880249" y="389128"/>
                </a:lnTo>
                <a:lnTo>
                  <a:pt x="899287" y="389521"/>
                </a:lnTo>
                <a:lnTo>
                  <a:pt x="922070" y="390067"/>
                </a:lnTo>
                <a:lnTo>
                  <a:pt x="922070" y="369735"/>
                </a:lnTo>
                <a:lnTo>
                  <a:pt x="888199" y="334391"/>
                </a:lnTo>
                <a:lnTo>
                  <a:pt x="888199" y="218186"/>
                </a:lnTo>
                <a:lnTo>
                  <a:pt x="891971" y="205041"/>
                </a:lnTo>
                <a:lnTo>
                  <a:pt x="901903" y="193344"/>
                </a:lnTo>
                <a:lnTo>
                  <a:pt x="915873" y="184975"/>
                </a:lnTo>
                <a:lnTo>
                  <a:pt x="931748" y="181762"/>
                </a:lnTo>
                <a:lnTo>
                  <a:pt x="952144" y="185597"/>
                </a:lnTo>
                <a:lnTo>
                  <a:pt x="966571" y="197167"/>
                </a:lnTo>
                <a:lnTo>
                  <a:pt x="975169" y="216573"/>
                </a:lnTo>
                <a:lnTo>
                  <a:pt x="978001" y="243890"/>
                </a:lnTo>
                <a:lnTo>
                  <a:pt x="978001" y="334403"/>
                </a:lnTo>
                <a:lnTo>
                  <a:pt x="958634" y="368681"/>
                </a:lnTo>
                <a:lnTo>
                  <a:pt x="941984" y="369747"/>
                </a:lnTo>
                <a:lnTo>
                  <a:pt x="941984" y="390080"/>
                </a:lnTo>
                <a:lnTo>
                  <a:pt x="974521" y="389356"/>
                </a:lnTo>
                <a:lnTo>
                  <a:pt x="992593" y="388975"/>
                </a:lnTo>
                <a:lnTo>
                  <a:pt x="1002703" y="388835"/>
                </a:lnTo>
                <a:lnTo>
                  <a:pt x="1011339" y="388810"/>
                </a:lnTo>
                <a:lnTo>
                  <a:pt x="1019708" y="388835"/>
                </a:lnTo>
                <a:lnTo>
                  <a:pt x="1029830" y="388975"/>
                </a:lnTo>
                <a:lnTo>
                  <a:pt x="1048321" y="389356"/>
                </a:lnTo>
                <a:lnTo>
                  <a:pt x="1081798" y="390080"/>
                </a:lnTo>
                <a:lnTo>
                  <a:pt x="1081798" y="369747"/>
                </a:lnTo>
                <a:lnTo>
                  <a:pt x="1044282" y="351815"/>
                </a:lnTo>
                <a:lnTo>
                  <a:pt x="1043597" y="334403"/>
                </a:lnTo>
                <a:lnTo>
                  <a:pt x="1043609" y="218198"/>
                </a:lnTo>
                <a:lnTo>
                  <a:pt x="1047381" y="205054"/>
                </a:lnTo>
                <a:lnTo>
                  <a:pt x="1057313" y="193357"/>
                </a:lnTo>
                <a:lnTo>
                  <a:pt x="1071283" y="184988"/>
                </a:lnTo>
                <a:lnTo>
                  <a:pt x="1087170" y="181775"/>
                </a:lnTo>
                <a:lnTo>
                  <a:pt x="1107554" y="185623"/>
                </a:lnTo>
                <a:lnTo>
                  <a:pt x="1121981" y="197231"/>
                </a:lnTo>
                <a:lnTo>
                  <a:pt x="1130566" y="216674"/>
                </a:lnTo>
                <a:lnTo>
                  <a:pt x="1133411" y="244068"/>
                </a:lnTo>
                <a:lnTo>
                  <a:pt x="1133411" y="390105"/>
                </a:lnTo>
                <a:lnTo>
                  <a:pt x="1183424" y="388835"/>
                </a:lnTo>
                <a:lnTo>
                  <a:pt x="1199896" y="389089"/>
                </a:lnTo>
                <a:lnTo>
                  <a:pt x="1211580" y="389305"/>
                </a:lnTo>
                <a:lnTo>
                  <a:pt x="1222362" y="389610"/>
                </a:lnTo>
                <a:lnTo>
                  <a:pt x="1236129" y="390105"/>
                </a:lnTo>
                <a:lnTo>
                  <a:pt x="1236129" y="369760"/>
                </a:lnTo>
                <a:close/>
              </a:path>
              <a:path w="2013584" h="445135">
                <a:moveTo>
                  <a:pt x="1506067" y="370255"/>
                </a:moveTo>
                <a:lnTo>
                  <a:pt x="1489925" y="368655"/>
                </a:lnTo>
                <a:lnTo>
                  <a:pt x="1482648" y="366191"/>
                </a:lnTo>
                <a:lnTo>
                  <a:pt x="1478153" y="360959"/>
                </a:lnTo>
                <a:lnTo>
                  <a:pt x="1476108" y="352767"/>
                </a:lnTo>
                <a:lnTo>
                  <a:pt x="1475765" y="351396"/>
                </a:lnTo>
                <a:lnTo>
                  <a:pt x="1475727" y="350685"/>
                </a:lnTo>
                <a:lnTo>
                  <a:pt x="1474876" y="336257"/>
                </a:lnTo>
                <a:lnTo>
                  <a:pt x="1474863" y="324713"/>
                </a:lnTo>
                <a:lnTo>
                  <a:pt x="1474457" y="312267"/>
                </a:lnTo>
                <a:lnTo>
                  <a:pt x="1474139" y="301459"/>
                </a:lnTo>
                <a:lnTo>
                  <a:pt x="1473873" y="289763"/>
                </a:lnTo>
                <a:lnTo>
                  <a:pt x="1473962" y="263499"/>
                </a:lnTo>
                <a:lnTo>
                  <a:pt x="1474114" y="255930"/>
                </a:lnTo>
                <a:lnTo>
                  <a:pt x="1474863" y="227736"/>
                </a:lnTo>
                <a:lnTo>
                  <a:pt x="1475397" y="220776"/>
                </a:lnTo>
                <a:lnTo>
                  <a:pt x="1475333" y="211874"/>
                </a:lnTo>
                <a:lnTo>
                  <a:pt x="1452448" y="156248"/>
                </a:lnTo>
                <a:lnTo>
                  <a:pt x="1388757" y="136055"/>
                </a:lnTo>
                <a:lnTo>
                  <a:pt x="1371955" y="137172"/>
                </a:lnTo>
                <a:lnTo>
                  <a:pt x="1355509" y="140538"/>
                </a:lnTo>
                <a:lnTo>
                  <a:pt x="1339570" y="146202"/>
                </a:lnTo>
                <a:lnTo>
                  <a:pt x="1324279" y="154216"/>
                </a:lnTo>
                <a:lnTo>
                  <a:pt x="1295806" y="171297"/>
                </a:lnTo>
                <a:lnTo>
                  <a:pt x="1295806" y="208140"/>
                </a:lnTo>
                <a:lnTo>
                  <a:pt x="1311935" y="211874"/>
                </a:lnTo>
                <a:lnTo>
                  <a:pt x="1323771" y="185407"/>
                </a:lnTo>
                <a:lnTo>
                  <a:pt x="1327277" y="182689"/>
                </a:lnTo>
                <a:lnTo>
                  <a:pt x="1334528" y="180314"/>
                </a:lnTo>
                <a:lnTo>
                  <a:pt x="1344180" y="178638"/>
                </a:lnTo>
                <a:lnTo>
                  <a:pt x="1354963" y="177990"/>
                </a:lnTo>
                <a:lnTo>
                  <a:pt x="1378496" y="181698"/>
                </a:lnTo>
                <a:lnTo>
                  <a:pt x="1395285" y="193154"/>
                </a:lnTo>
                <a:lnTo>
                  <a:pt x="1405623" y="212839"/>
                </a:lnTo>
                <a:lnTo>
                  <a:pt x="1409814" y="241261"/>
                </a:lnTo>
                <a:lnTo>
                  <a:pt x="1409814" y="263499"/>
                </a:lnTo>
                <a:lnTo>
                  <a:pt x="1409814" y="326618"/>
                </a:lnTo>
                <a:lnTo>
                  <a:pt x="1400543" y="336257"/>
                </a:lnTo>
                <a:lnTo>
                  <a:pt x="1388897" y="343877"/>
                </a:lnTo>
                <a:lnTo>
                  <a:pt x="1376159" y="348881"/>
                </a:lnTo>
                <a:lnTo>
                  <a:pt x="1363560" y="350685"/>
                </a:lnTo>
                <a:lnTo>
                  <a:pt x="1352016" y="348361"/>
                </a:lnTo>
                <a:lnTo>
                  <a:pt x="1343393" y="341668"/>
                </a:lnTo>
                <a:lnTo>
                  <a:pt x="1338110" y="331266"/>
                </a:lnTo>
                <a:lnTo>
                  <a:pt x="1337995" y="331063"/>
                </a:lnTo>
                <a:lnTo>
                  <a:pt x="1336141" y="316992"/>
                </a:lnTo>
                <a:lnTo>
                  <a:pt x="1338300" y="301459"/>
                </a:lnTo>
                <a:lnTo>
                  <a:pt x="1338414" y="300609"/>
                </a:lnTo>
                <a:lnTo>
                  <a:pt x="1385620" y="269938"/>
                </a:lnTo>
                <a:lnTo>
                  <a:pt x="1409814" y="263499"/>
                </a:lnTo>
                <a:lnTo>
                  <a:pt x="1409814" y="241261"/>
                </a:lnTo>
                <a:lnTo>
                  <a:pt x="1362481" y="250901"/>
                </a:lnTo>
                <a:lnTo>
                  <a:pt x="1319517" y="262940"/>
                </a:lnTo>
                <a:lnTo>
                  <a:pt x="1275359" y="301459"/>
                </a:lnTo>
                <a:lnTo>
                  <a:pt x="1270520" y="331266"/>
                </a:lnTo>
                <a:lnTo>
                  <a:pt x="1274597" y="359968"/>
                </a:lnTo>
                <a:lnTo>
                  <a:pt x="1286649" y="380771"/>
                </a:lnTo>
                <a:lnTo>
                  <a:pt x="1306360" y="393433"/>
                </a:lnTo>
                <a:lnTo>
                  <a:pt x="1333436" y="397700"/>
                </a:lnTo>
                <a:lnTo>
                  <a:pt x="1341780" y="397306"/>
                </a:lnTo>
                <a:lnTo>
                  <a:pt x="1349032" y="396100"/>
                </a:lnTo>
                <a:lnTo>
                  <a:pt x="1355051" y="394106"/>
                </a:lnTo>
                <a:lnTo>
                  <a:pt x="1359789" y="391287"/>
                </a:lnTo>
                <a:lnTo>
                  <a:pt x="1409814" y="352767"/>
                </a:lnTo>
                <a:lnTo>
                  <a:pt x="1407121" y="385813"/>
                </a:lnTo>
                <a:lnTo>
                  <a:pt x="1409814" y="390080"/>
                </a:lnTo>
                <a:lnTo>
                  <a:pt x="1452994" y="388899"/>
                </a:lnTo>
                <a:lnTo>
                  <a:pt x="1464322" y="388899"/>
                </a:lnTo>
                <a:lnTo>
                  <a:pt x="1506067" y="390080"/>
                </a:lnTo>
                <a:lnTo>
                  <a:pt x="1506067" y="388899"/>
                </a:lnTo>
                <a:lnTo>
                  <a:pt x="1506067" y="370255"/>
                </a:lnTo>
                <a:close/>
              </a:path>
              <a:path w="2013584" h="445135">
                <a:moveTo>
                  <a:pt x="1645716" y="49098"/>
                </a:moveTo>
                <a:lnTo>
                  <a:pt x="1642592" y="33616"/>
                </a:lnTo>
                <a:lnTo>
                  <a:pt x="1634083" y="20878"/>
                </a:lnTo>
                <a:lnTo>
                  <a:pt x="1621434" y="12242"/>
                </a:lnTo>
                <a:lnTo>
                  <a:pt x="1605965" y="9067"/>
                </a:lnTo>
                <a:lnTo>
                  <a:pt x="1589760" y="12090"/>
                </a:lnTo>
                <a:lnTo>
                  <a:pt x="1576806" y="20421"/>
                </a:lnTo>
                <a:lnTo>
                  <a:pt x="1568170" y="32956"/>
                </a:lnTo>
                <a:lnTo>
                  <a:pt x="1565046" y="48577"/>
                </a:lnTo>
                <a:lnTo>
                  <a:pt x="1568170" y="64376"/>
                </a:lnTo>
                <a:lnTo>
                  <a:pt x="1576819" y="77330"/>
                </a:lnTo>
                <a:lnTo>
                  <a:pt x="1589570" y="85953"/>
                </a:lnTo>
                <a:lnTo>
                  <a:pt x="1605381" y="89128"/>
                </a:lnTo>
                <a:lnTo>
                  <a:pt x="1620977" y="85953"/>
                </a:lnTo>
                <a:lnTo>
                  <a:pt x="1633816" y="77330"/>
                </a:lnTo>
                <a:lnTo>
                  <a:pt x="1642503" y="64592"/>
                </a:lnTo>
                <a:lnTo>
                  <a:pt x="1645716" y="49098"/>
                </a:lnTo>
                <a:close/>
              </a:path>
              <a:path w="2013584" h="445135">
                <a:moveTo>
                  <a:pt x="1678508" y="369760"/>
                </a:moveTo>
                <a:lnTo>
                  <a:pt x="1641005" y="351866"/>
                </a:lnTo>
                <a:lnTo>
                  <a:pt x="1640332" y="334479"/>
                </a:lnTo>
                <a:lnTo>
                  <a:pt x="1640332" y="139344"/>
                </a:lnTo>
                <a:lnTo>
                  <a:pt x="1634959" y="136080"/>
                </a:lnTo>
                <a:lnTo>
                  <a:pt x="1597317" y="147777"/>
                </a:lnTo>
                <a:lnTo>
                  <a:pt x="1559953" y="155930"/>
                </a:lnTo>
                <a:lnTo>
                  <a:pt x="1544612" y="157873"/>
                </a:lnTo>
                <a:lnTo>
                  <a:pt x="1542999" y="157873"/>
                </a:lnTo>
                <a:lnTo>
                  <a:pt x="1540306" y="158407"/>
                </a:lnTo>
                <a:lnTo>
                  <a:pt x="1536547" y="158940"/>
                </a:lnTo>
                <a:lnTo>
                  <a:pt x="1536547" y="178003"/>
                </a:lnTo>
                <a:lnTo>
                  <a:pt x="1560741" y="179641"/>
                </a:lnTo>
                <a:lnTo>
                  <a:pt x="1568132" y="181508"/>
                </a:lnTo>
                <a:lnTo>
                  <a:pt x="1572361" y="186944"/>
                </a:lnTo>
                <a:lnTo>
                  <a:pt x="1574266" y="198094"/>
                </a:lnTo>
                <a:lnTo>
                  <a:pt x="1574723" y="217131"/>
                </a:lnTo>
                <a:lnTo>
                  <a:pt x="1574711" y="334479"/>
                </a:lnTo>
                <a:lnTo>
                  <a:pt x="1555369" y="368693"/>
                </a:lnTo>
                <a:lnTo>
                  <a:pt x="1536547" y="369760"/>
                </a:lnTo>
                <a:lnTo>
                  <a:pt x="1536547" y="390093"/>
                </a:lnTo>
                <a:lnTo>
                  <a:pt x="1601520" y="388594"/>
                </a:lnTo>
                <a:lnTo>
                  <a:pt x="1616722" y="388594"/>
                </a:lnTo>
                <a:lnTo>
                  <a:pt x="1678508" y="390093"/>
                </a:lnTo>
                <a:lnTo>
                  <a:pt x="1678508" y="388594"/>
                </a:lnTo>
                <a:lnTo>
                  <a:pt x="1678508" y="369760"/>
                </a:lnTo>
                <a:close/>
              </a:path>
              <a:path w="2013584" h="445135">
                <a:moveTo>
                  <a:pt x="2012988" y="369735"/>
                </a:moveTo>
                <a:lnTo>
                  <a:pt x="1976551" y="351828"/>
                </a:lnTo>
                <a:lnTo>
                  <a:pt x="1975878" y="334441"/>
                </a:lnTo>
                <a:lnTo>
                  <a:pt x="1975878" y="235000"/>
                </a:lnTo>
                <a:lnTo>
                  <a:pt x="1974900" y="207772"/>
                </a:lnTo>
                <a:lnTo>
                  <a:pt x="1957044" y="158521"/>
                </a:lnTo>
                <a:lnTo>
                  <a:pt x="1913572" y="137541"/>
                </a:lnTo>
                <a:lnTo>
                  <a:pt x="1894674" y="136055"/>
                </a:lnTo>
                <a:lnTo>
                  <a:pt x="1883194" y="136664"/>
                </a:lnTo>
                <a:lnTo>
                  <a:pt x="1873021" y="138518"/>
                </a:lnTo>
                <a:lnTo>
                  <a:pt x="1864271" y="141668"/>
                </a:lnTo>
                <a:lnTo>
                  <a:pt x="1857032" y="146151"/>
                </a:lnTo>
                <a:lnTo>
                  <a:pt x="1814017" y="179082"/>
                </a:lnTo>
                <a:lnTo>
                  <a:pt x="1814017" y="139255"/>
                </a:lnTo>
                <a:lnTo>
                  <a:pt x="1810791" y="136055"/>
                </a:lnTo>
                <a:lnTo>
                  <a:pt x="1775637" y="147104"/>
                </a:lnTo>
                <a:lnTo>
                  <a:pt x="1750618" y="153784"/>
                </a:lnTo>
                <a:lnTo>
                  <a:pt x="1730552" y="157353"/>
                </a:lnTo>
                <a:lnTo>
                  <a:pt x="1710232" y="159067"/>
                </a:lnTo>
                <a:lnTo>
                  <a:pt x="1710232" y="178295"/>
                </a:lnTo>
                <a:lnTo>
                  <a:pt x="1747951" y="198335"/>
                </a:lnTo>
                <a:lnTo>
                  <a:pt x="1748409" y="217335"/>
                </a:lnTo>
                <a:lnTo>
                  <a:pt x="1748409" y="334441"/>
                </a:lnTo>
                <a:lnTo>
                  <a:pt x="1729054" y="368668"/>
                </a:lnTo>
                <a:lnTo>
                  <a:pt x="1710232" y="369735"/>
                </a:lnTo>
                <a:lnTo>
                  <a:pt x="1710232" y="390067"/>
                </a:lnTo>
                <a:lnTo>
                  <a:pt x="1779600" y="388797"/>
                </a:lnTo>
                <a:lnTo>
                  <a:pt x="1790407" y="388886"/>
                </a:lnTo>
                <a:lnTo>
                  <a:pt x="1806409" y="389128"/>
                </a:lnTo>
                <a:lnTo>
                  <a:pt x="1827161" y="389521"/>
                </a:lnTo>
                <a:lnTo>
                  <a:pt x="1852193" y="390067"/>
                </a:lnTo>
                <a:lnTo>
                  <a:pt x="1852193" y="369735"/>
                </a:lnTo>
                <a:lnTo>
                  <a:pt x="1814690" y="351815"/>
                </a:lnTo>
                <a:lnTo>
                  <a:pt x="1814017" y="334403"/>
                </a:lnTo>
                <a:lnTo>
                  <a:pt x="1814017" y="218224"/>
                </a:lnTo>
                <a:lnTo>
                  <a:pt x="1817827" y="204635"/>
                </a:lnTo>
                <a:lnTo>
                  <a:pt x="1827987" y="192989"/>
                </a:lnTo>
                <a:lnTo>
                  <a:pt x="1842592" y="184861"/>
                </a:lnTo>
                <a:lnTo>
                  <a:pt x="1859724" y="181800"/>
                </a:lnTo>
                <a:lnTo>
                  <a:pt x="1882597" y="185420"/>
                </a:lnTo>
                <a:lnTo>
                  <a:pt x="1898307" y="196583"/>
                </a:lnTo>
                <a:lnTo>
                  <a:pt x="1907362" y="215785"/>
                </a:lnTo>
                <a:lnTo>
                  <a:pt x="1910270" y="243547"/>
                </a:lnTo>
                <a:lnTo>
                  <a:pt x="1910270" y="390067"/>
                </a:lnTo>
                <a:lnTo>
                  <a:pt x="1942731" y="389115"/>
                </a:lnTo>
                <a:lnTo>
                  <a:pt x="1951786" y="388886"/>
                </a:lnTo>
                <a:lnTo>
                  <a:pt x="1958670" y="388797"/>
                </a:lnTo>
                <a:lnTo>
                  <a:pt x="1963750" y="388823"/>
                </a:lnTo>
                <a:lnTo>
                  <a:pt x="1971103" y="388962"/>
                </a:lnTo>
                <a:lnTo>
                  <a:pt x="1985810" y="389343"/>
                </a:lnTo>
                <a:lnTo>
                  <a:pt x="2012988" y="390067"/>
                </a:lnTo>
                <a:lnTo>
                  <a:pt x="2012988" y="3697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7858" y="1467941"/>
            <a:ext cx="394970" cy="445134"/>
          </a:xfrm>
          <a:custGeom>
            <a:avLst/>
            <a:gdLst/>
            <a:ahLst/>
            <a:cxnLst/>
            <a:rect l="l" t="t" r="r" b="b"/>
            <a:pathLst>
              <a:path w="394970" h="445135">
                <a:moveTo>
                  <a:pt x="225869" y="369735"/>
                </a:moveTo>
                <a:lnTo>
                  <a:pt x="179120" y="366001"/>
                </a:lnTo>
                <a:lnTo>
                  <a:pt x="161874" y="342912"/>
                </a:lnTo>
                <a:lnTo>
                  <a:pt x="161874" y="170180"/>
                </a:lnTo>
                <a:lnTo>
                  <a:pt x="162102" y="139458"/>
                </a:lnTo>
                <a:lnTo>
                  <a:pt x="162941" y="108686"/>
                </a:lnTo>
                <a:lnTo>
                  <a:pt x="164592" y="74599"/>
                </a:lnTo>
                <a:lnTo>
                  <a:pt x="167246" y="33921"/>
                </a:lnTo>
                <a:lnTo>
                  <a:pt x="160794" y="28486"/>
                </a:lnTo>
                <a:lnTo>
                  <a:pt x="112674" y="46799"/>
                </a:lnTo>
                <a:lnTo>
                  <a:pt x="68287" y="62471"/>
                </a:lnTo>
                <a:lnTo>
                  <a:pt x="29959" y="74726"/>
                </a:lnTo>
                <a:lnTo>
                  <a:pt x="0" y="82727"/>
                </a:lnTo>
                <a:lnTo>
                  <a:pt x="419" y="92303"/>
                </a:lnTo>
                <a:lnTo>
                  <a:pt x="1739" y="101307"/>
                </a:lnTo>
                <a:lnTo>
                  <a:pt x="4076" y="110426"/>
                </a:lnTo>
                <a:lnTo>
                  <a:pt x="7531" y="120281"/>
                </a:lnTo>
                <a:lnTo>
                  <a:pt x="82829" y="85420"/>
                </a:lnTo>
                <a:lnTo>
                  <a:pt x="83896" y="84886"/>
                </a:lnTo>
                <a:lnTo>
                  <a:pt x="85521" y="84886"/>
                </a:lnTo>
                <a:lnTo>
                  <a:pt x="89827" y="85420"/>
                </a:lnTo>
                <a:lnTo>
                  <a:pt x="90893" y="89179"/>
                </a:lnTo>
                <a:lnTo>
                  <a:pt x="90893" y="342912"/>
                </a:lnTo>
                <a:lnTo>
                  <a:pt x="60236" y="368122"/>
                </a:lnTo>
                <a:lnTo>
                  <a:pt x="21513" y="369735"/>
                </a:lnTo>
                <a:lnTo>
                  <a:pt x="21513" y="390067"/>
                </a:lnTo>
                <a:lnTo>
                  <a:pt x="67818" y="389204"/>
                </a:lnTo>
                <a:lnTo>
                  <a:pt x="85559" y="388912"/>
                </a:lnTo>
                <a:lnTo>
                  <a:pt x="96799" y="388797"/>
                </a:lnTo>
                <a:lnTo>
                  <a:pt x="167792" y="388797"/>
                </a:lnTo>
                <a:lnTo>
                  <a:pt x="176098" y="388912"/>
                </a:lnTo>
                <a:lnTo>
                  <a:pt x="189560" y="389204"/>
                </a:lnTo>
                <a:lnTo>
                  <a:pt x="225869" y="390067"/>
                </a:lnTo>
                <a:lnTo>
                  <a:pt x="225869" y="369735"/>
                </a:lnTo>
                <a:close/>
              </a:path>
              <a:path w="394970" h="445135">
                <a:moveTo>
                  <a:pt x="394550" y="223697"/>
                </a:moveTo>
                <a:lnTo>
                  <a:pt x="389305" y="166027"/>
                </a:lnTo>
                <a:lnTo>
                  <a:pt x="373583" y="113995"/>
                </a:lnTo>
                <a:lnTo>
                  <a:pt x="339636" y="56388"/>
                </a:lnTo>
                <a:lnTo>
                  <a:pt x="279476" y="0"/>
                </a:lnTo>
                <a:lnTo>
                  <a:pt x="265493" y="11823"/>
                </a:lnTo>
                <a:lnTo>
                  <a:pt x="280047" y="31000"/>
                </a:lnTo>
                <a:lnTo>
                  <a:pt x="290766" y="47447"/>
                </a:lnTo>
                <a:lnTo>
                  <a:pt x="306362" y="82283"/>
                </a:lnTo>
                <a:lnTo>
                  <a:pt x="318922" y="141630"/>
                </a:lnTo>
                <a:lnTo>
                  <a:pt x="323037" y="223164"/>
                </a:lnTo>
                <a:lnTo>
                  <a:pt x="320624" y="293878"/>
                </a:lnTo>
                <a:lnTo>
                  <a:pt x="311810" y="346443"/>
                </a:lnTo>
                <a:lnTo>
                  <a:pt x="294220" y="389534"/>
                </a:lnTo>
                <a:lnTo>
                  <a:pt x="265493" y="431812"/>
                </a:lnTo>
                <a:lnTo>
                  <a:pt x="278396" y="444715"/>
                </a:lnTo>
                <a:lnTo>
                  <a:pt x="313143" y="416433"/>
                </a:lnTo>
                <a:lnTo>
                  <a:pt x="357644" y="364109"/>
                </a:lnTo>
                <a:lnTo>
                  <a:pt x="382511" y="308178"/>
                </a:lnTo>
                <a:lnTo>
                  <a:pt x="393230" y="253479"/>
                </a:lnTo>
                <a:lnTo>
                  <a:pt x="394550" y="2236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3771" y="2822968"/>
            <a:ext cx="0" cy="4139565"/>
          </a:xfrm>
          <a:custGeom>
            <a:avLst/>
            <a:gdLst/>
            <a:ahLst/>
            <a:cxnLst/>
            <a:rect l="l" t="t" r="r" b="b"/>
            <a:pathLst>
              <a:path h="4139565">
                <a:moveTo>
                  <a:pt x="0" y="0"/>
                </a:moveTo>
                <a:lnTo>
                  <a:pt x="0" y="4138942"/>
                </a:lnTo>
              </a:path>
            </a:pathLst>
          </a:custGeom>
          <a:ln w="317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226310" y="6489700"/>
            <a:ext cx="196850" cy="91440"/>
            <a:chOff x="2226310" y="6489700"/>
            <a:chExt cx="196850" cy="9144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310" y="6489700"/>
              <a:ext cx="128269" cy="88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740" y="6489700"/>
              <a:ext cx="58420" cy="9144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32660" y="5977890"/>
            <a:ext cx="190500" cy="91440"/>
            <a:chOff x="2232660" y="5977890"/>
            <a:chExt cx="190500" cy="9144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2660" y="5977890"/>
              <a:ext cx="30480" cy="88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5977890"/>
              <a:ext cx="137160" cy="9143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32660" y="5466079"/>
            <a:ext cx="190500" cy="91440"/>
            <a:chOff x="2232660" y="5466079"/>
            <a:chExt cx="190500" cy="9144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2660" y="5466079"/>
              <a:ext cx="30480" cy="889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4890" y="5466079"/>
              <a:ext cx="58420" cy="91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740" y="5466079"/>
              <a:ext cx="58420" cy="9143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223770" y="4953000"/>
            <a:ext cx="199390" cy="91440"/>
            <a:chOff x="2223770" y="4953000"/>
            <a:chExt cx="199390" cy="9144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3770" y="4953000"/>
              <a:ext cx="59690" cy="88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4890" y="4953000"/>
              <a:ext cx="58420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740" y="4953000"/>
              <a:ext cx="58420" cy="9143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216150" y="4441190"/>
            <a:ext cx="207010" cy="91440"/>
            <a:chOff x="2216150" y="4441190"/>
            <a:chExt cx="207010" cy="9144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6150" y="4441190"/>
              <a:ext cx="116840" cy="88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739" y="4441190"/>
              <a:ext cx="58420" cy="9143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223770" y="3929379"/>
            <a:ext cx="199390" cy="91440"/>
            <a:chOff x="2223770" y="3929379"/>
            <a:chExt cx="199390" cy="9144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3770" y="3929379"/>
              <a:ext cx="59690" cy="889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3620" y="3929379"/>
              <a:ext cx="59690" cy="889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740" y="3929379"/>
              <a:ext cx="58420" cy="9143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223770" y="3417570"/>
            <a:ext cx="199390" cy="91440"/>
            <a:chOff x="2223770" y="3417570"/>
            <a:chExt cx="199390" cy="9144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3770" y="3417570"/>
              <a:ext cx="5969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3620" y="3417570"/>
              <a:ext cx="59690" cy="914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740" y="3417570"/>
              <a:ext cx="58420" cy="91439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223770" y="2905760"/>
            <a:ext cx="199390" cy="91440"/>
            <a:chOff x="2223770" y="2905760"/>
            <a:chExt cx="199390" cy="9144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3770" y="2905760"/>
              <a:ext cx="59690" cy="889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3620" y="2905760"/>
              <a:ext cx="60960" cy="889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740" y="2905760"/>
              <a:ext cx="58420" cy="91439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2501535" y="690533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578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1535" y="282296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5229" y="7039609"/>
            <a:ext cx="58420" cy="9144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284220" y="7039609"/>
            <a:ext cx="269240" cy="91440"/>
            <a:chOff x="3284220" y="7039609"/>
            <a:chExt cx="269240" cy="91440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4220" y="7039609"/>
              <a:ext cx="59689" cy="889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5340" y="7039609"/>
              <a:ext cx="58420" cy="914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5190" y="7039609"/>
              <a:ext cx="58420" cy="914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5040" y="7039609"/>
              <a:ext cx="58420" cy="9144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4199890" y="7039609"/>
            <a:ext cx="269240" cy="91440"/>
            <a:chOff x="4199890" y="7039609"/>
            <a:chExt cx="269240" cy="91440"/>
          </a:xfrm>
        </p:grpSpPr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9890" y="7039609"/>
              <a:ext cx="60959" cy="889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1010" y="7039609"/>
              <a:ext cx="58420" cy="914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0860" y="7039609"/>
              <a:ext cx="58420" cy="914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710" y="7039609"/>
              <a:ext cx="58420" cy="9144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5107940" y="7039609"/>
            <a:ext cx="207010" cy="91440"/>
            <a:chOff x="5107940" y="7039609"/>
            <a:chExt cx="207010" cy="91440"/>
          </a:xfrm>
        </p:grpSpPr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7940" y="7039609"/>
              <a:ext cx="137160" cy="914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6530" y="7039609"/>
              <a:ext cx="58420" cy="9144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6023609" y="7039609"/>
            <a:ext cx="276860" cy="91440"/>
            <a:chOff x="6023609" y="7039609"/>
            <a:chExt cx="276860" cy="91440"/>
          </a:xfrm>
        </p:grpSpPr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3609" y="7039609"/>
              <a:ext cx="137160" cy="9144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199" y="7039609"/>
              <a:ext cx="58420" cy="9144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2049" y="7039609"/>
              <a:ext cx="58420" cy="91440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6921500" y="7039609"/>
            <a:ext cx="328930" cy="91440"/>
            <a:chOff x="6921500" y="7039609"/>
            <a:chExt cx="328930" cy="91440"/>
          </a:xfrm>
        </p:grpSpPr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1500" y="7039609"/>
              <a:ext cx="30479" cy="889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4839" y="7039609"/>
              <a:ext cx="135889" cy="914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160" y="7039609"/>
              <a:ext cx="58419" cy="914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2009" y="7039609"/>
              <a:ext cx="58419" cy="91440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8000621" y="690533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578"/>
                </a:lnTo>
              </a:path>
            </a:pathLst>
          </a:custGeom>
          <a:ln w="59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00621" y="282296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59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7835900" y="7039609"/>
            <a:ext cx="330200" cy="91440"/>
            <a:chOff x="7835900" y="7039609"/>
            <a:chExt cx="330200" cy="91440"/>
          </a:xfrm>
        </p:grpSpPr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5900" y="7039609"/>
              <a:ext cx="30479" cy="889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6860" y="7039609"/>
              <a:ext cx="59689" cy="889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7979" y="7039609"/>
              <a:ext cx="58419" cy="9144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7829" y="7039609"/>
              <a:ext cx="58419" cy="9144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7679" y="7039609"/>
              <a:ext cx="58419" cy="91440"/>
            </a:xfrm>
            <a:prstGeom prst="rect">
              <a:avLst/>
            </a:prstGeom>
          </p:spPr>
        </p:pic>
      </p:grpSp>
      <p:sp>
        <p:nvSpPr>
          <p:cNvPr id="77" name="object 77"/>
          <p:cNvSpPr/>
          <p:nvPr/>
        </p:nvSpPr>
        <p:spPr>
          <a:xfrm>
            <a:off x="2504516" y="2822968"/>
            <a:ext cx="5493385" cy="4139565"/>
          </a:xfrm>
          <a:custGeom>
            <a:avLst/>
            <a:gdLst/>
            <a:ahLst/>
            <a:cxnLst/>
            <a:rect l="l" t="t" r="r" b="b"/>
            <a:pathLst>
              <a:path w="5493384" h="4139565">
                <a:moveTo>
                  <a:pt x="0" y="4138942"/>
                </a:moveTo>
                <a:lnTo>
                  <a:pt x="5493131" y="4138942"/>
                </a:lnTo>
                <a:lnTo>
                  <a:pt x="5493131" y="0"/>
                </a:lnTo>
                <a:lnTo>
                  <a:pt x="0" y="0"/>
                </a:lnTo>
                <a:lnTo>
                  <a:pt x="0" y="4138942"/>
                </a:lnTo>
                <a:close/>
              </a:path>
            </a:pathLst>
          </a:custGeom>
          <a:ln w="1192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1827529" y="4965700"/>
            <a:ext cx="93980" cy="447040"/>
            <a:chOff x="1827529" y="4965700"/>
            <a:chExt cx="93980" cy="447040"/>
          </a:xfrm>
        </p:grpSpPr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7529" y="5140960"/>
              <a:ext cx="93980" cy="27178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27529" y="4965700"/>
              <a:ext cx="93980" cy="130809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36209" y="7039609"/>
            <a:ext cx="148590" cy="217170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27529" y="4378959"/>
            <a:ext cx="118110" cy="539750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2504516" y="2822968"/>
            <a:ext cx="5493385" cy="4139565"/>
          </a:xfrm>
          <a:custGeom>
            <a:avLst/>
            <a:gdLst/>
            <a:ahLst/>
            <a:cxnLst/>
            <a:rect l="l" t="t" r="r" b="b"/>
            <a:pathLst>
              <a:path w="5493384" h="4139565">
                <a:moveTo>
                  <a:pt x="0" y="4138942"/>
                </a:moveTo>
                <a:lnTo>
                  <a:pt x="5493131" y="4138942"/>
                </a:lnTo>
                <a:lnTo>
                  <a:pt x="5493131" y="0"/>
                </a:lnTo>
                <a:lnTo>
                  <a:pt x="0" y="0"/>
                </a:lnTo>
                <a:lnTo>
                  <a:pt x="0" y="4138942"/>
                </a:lnTo>
                <a:close/>
              </a:path>
            </a:pathLst>
          </a:custGeom>
          <a:ln w="1192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4937759" y="7162800"/>
            <a:ext cx="293370" cy="93980"/>
            <a:chOff x="4937759" y="7162800"/>
            <a:chExt cx="293370" cy="93980"/>
          </a:xfrm>
        </p:grpSpPr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7759" y="7162800"/>
              <a:ext cx="66040" cy="9144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11419" y="7188200"/>
              <a:ext cx="59690" cy="6604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68569" y="7162800"/>
              <a:ext cx="162560" cy="93979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68290" y="7186930"/>
            <a:ext cx="200660" cy="69850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6680200" y="2954020"/>
            <a:ext cx="877569" cy="114300"/>
            <a:chOff x="6680200" y="2954020"/>
            <a:chExt cx="877569" cy="114300"/>
          </a:xfrm>
        </p:grpSpPr>
        <p:pic>
          <p:nvPicPr>
            <p:cNvPr id="90" name="object 9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80200" y="2955290"/>
              <a:ext cx="12700" cy="2921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05600" y="2954020"/>
              <a:ext cx="83819" cy="9525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00850" y="2955290"/>
              <a:ext cx="78740" cy="9143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93559" y="2955290"/>
              <a:ext cx="72390" cy="9143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68490" y="2954020"/>
              <a:ext cx="173989" cy="11430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6130" y="2955290"/>
              <a:ext cx="260350" cy="9397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93940" y="2955290"/>
              <a:ext cx="163829" cy="93979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3628152" y="2819987"/>
            <a:ext cx="4372610" cy="4006215"/>
            <a:chOff x="3628152" y="2819987"/>
            <a:chExt cx="4372610" cy="4006215"/>
          </a:xfrm>
        </p:grpSpPr>
        <p:sp>
          <p:nvSpPr>
            <p:cNvPr id="98" name="object 98"/>
            <p:cNvSpPr/>
            <p:nvPr/>
          </p:nvSpPr>
          <p:spPr>
            <a:xfrm>
              <a:off x="4520374" y="2822968"/>
              <a:ext cx="3477260" cy="4000500"/>
            </a:xfrm>
            <a:custGeom>
              <a:avLst/>
              <a:gdLst/>
              <a:ahLst/>
              <a:cxnLst/>
              <a:rect l="l" t="t" r="r" b="b"/>
              <a:pathLst>
                <a:path w="3477259" h="4000500">
                  <a:moveTo>
                    <a:pt x="3119882" y="181940"/>
                  </a:moveTo>
                  <a:lnTo>
                    <a:pt x="3345497" y="181940"/>
                  </a:lnTo>
                </a:path>
                <a:path w="3477259" h="4000500">
                  <a:moveTo>
                    <a:pt x="0" y="0"/>
                  </a:moveTo>
                  <a:lnTo>
                    <a:pt x="43700" y="304736"/>
                  </a:lnTo>
                  <a:lnTo>
                    <a:pt x="89433" y="519811"/>
                  </a:lnTo>
                  <a:lnTo>
                    <a:pt x="136182" y="1267358"/>
                  </a:lnTo>
                  <a:lnTo>
                    <a:pt x="181914" y="1313776"/>
                  </a:lnTo>
                  <a:lnTo>
                    <a:pt x="227647" y="1625079"/>
                  </a:lnTo>
                  <a:lnTo>
                    <a:pt x="273037" y="1735175"/>
                  </a:lnTo>
                  <a:lnTo>
                    <a:pt x="318770" y="1790725"/>
                  </a:lnTo>
                  <a:lnTo>
                    <a:pt x="364832" y="1879485"/>
                  </a:lnTo>
                  <a:lnTo>
                    <a:pt x="410235" y="1946554"/>
                  </a:lnTo>
                  <a:lnTo>
                    <a:pt x="455955" y="2059698"/>
                  </a:lnTo>
                  <a:lnTo>
                    <a:pt x="501688" y="2202992"/>
                  </a:lnTo>
                  <a:lnTo>
                    <a:pt x="547420" y="2248712"/>
                  </a:lnTo>
                  <a:lnTo>
                    <a:pt x="593153" y="2363558"/>
                  </a:lnTo>
                  <a:lnTo>
                    <a:pt x="638886" y="2477376"/>
                  </a:lnTo>
                  <a:lnTo>
                    <a:pt x="684618" y="2514981"/>
                  </a:lnTo>
                  <a:lnTo>
                    <a:pt x="731367" y="2573235"/>
                  </a:lnTo>
                  <a:lnTo>
                    <a:pt x="777100" y="2662669"/>
                  </a:lnTo>
                  <a:lnTo>
                    <a:pt x="822820" y="2746336"/>
                  </a:lnTo>
                  <a:lnTo>
                    <a:pt x="868222" y="2823235"/>
                  </a:lnTo>
                  <a:lnTo>
                    <a:pt x="913955" y="2895053"/>
                  </a:lnTo>
                  <a:lnTo>
                    <a:pt x="959675" y="2958731"/>
                  </a:lnTo>
                  <a:lnTo>
                    <a:pt x="1005408" y="3023095"/>
                  </a:lnTo>
                  <a:lnTo>
                    <a:pt x="1051140" y="3060700"/>
                  </a:lnTo>
                  <a:lnTo>
                    <a:pt x="1096873" y="3129800"/>
                  </a:lnTo>
                  <a:lnTo>
                    <a:pt x="1142606" y="3161982"/>
                  </a:lnTo>
                  <a:lnTo>
                    <a:pt x="1188339" y="3188068"/>
                  </a:lnTo>
                  <a:lnTo>
                    <a:pt x="1234071" y="3232785"/>
                  </a:lnTo>
                  <a:lnTo>
                    <a:pt x="1279804" y="3264966"/>
                  </a:lnTo>
                  <a:lnTo>
                    <a:pt x="1325524" y="3306292"/>
                  </a:lnTo>
                  <a:lnTo>
                    <a:pt x="1371942" y="3340506"/>
                  </a:lnTo>
                  <a:lnTo>
                    <a:pt x="1417675" y="3376079"/>
                  </a:lnTo>
                  <a:lnTo>
                    <a:pt x="1463395" y="3420110"/>
                  </a:lnTo>
                  <a:lnTo>
                    <a:pt x="1509128" y="3470249"/>
                  </a:lnTo>
                  <a:lnTo>
                    <a:pt x="1554861" y="3497351"/>
                  </a:lnTo>
                  <a:lnTo>
                    <a:pt x="1600593" y="3515982"/>
                  </a:lnTo>
                  <a:lnTo>
                    <a:pt x="1646326" y="3557308"/>
                  </a:lnTo>
                  <a:lnTo>
                    <a:pt x="1692059" y="3579660"/>
                  </a:lnTo>
                  <a:lnTo>
                    <a:pt x="1737791" y="3594912"/>
                  </a:lnTo>
                  <a:lnTo>
                    <a:pt x="1783524" y="3613873"/>
                  </a:lnTo>
                  <a:lnTo>
                    <a:pt x="1829244" y="3635222"/>
                  </a:lnTo>
                  <a:lnTo>
                    <a:pt x="1874977" y="3668420"/>
                  </a:lnTo>
                  <a:lnTo>
                    <a:pt x="1920709" y="3680954"/>
                  </a:lnTo>
                  <a:lnTo>
                    <a:pt x="1967115" y="3704325"/>
                  </a:lnTo>
                  <a:lnTo>
                    <a:pt x="2012848" y="3714153"/>
                  </a:lnTo>
                  <a:lnTo>
                    <a:pt x="2058581" y="3732096"/>
                  </a:lnTo>
                  <a:lnTo>
                    <a:pt x="2104313" y="3744633"/>
                  </a:lnTo>
                  <a:lnTo>
                    <a:pt x="2150046" y="3754460"/>
                  </a:lnTo>
                  <a:lnTo>
                    <a:pt x="2195779" y="3779532"/>
                  </a:lnTo>
                  <a:lnTo>
                    <a:pt x="2241511" y="3792054"/>
                  </a:lnTo>
                  <a:lnTo>
                    <a:pt x="2287244" y="3801212"/>
                  </a:lnTo>
                  <a:lnTo>
                    <a:pt x="2332964" y="3811030"/>
                  </a:lnTo>
                  <a:lnTo>
                    <a:pt x="2378697" y="3834069"/>
                  </a:lnTo>
                  <a:lnTo>
                    <a:pt x="2424430" y="3852354"/>
                  </a:lnTo>
                  <a:lnTo>
                    <a:pt x="2469819" y="3861170"/>
                  </a:lnTo>
                  <a:lnTo>
                    <a:pt x="2515552" y="3867261"/>
                  </a:lnTo>
                  <a:lnTo>
                    <a:pt x="2562301" y="3876410"/>
                  </a:lnTo>
                  <a:lnTo>
                    <a:pt x="2608033" y="3895039"/>
                  </a:lnTo>
                  <a:lnTo>
                    <a:pt x="2653766" y="3904181"/>
                  </a:lnTo>
                  <a:lnTo>
                    <a:pt x="2699499" y="3911295"/>
                  </a:lnTo>
                  <a:lnTo>
                    <a:pt x="2745232" y="3917735"/>
                  </a:lnTo>
                  <a:lnTo>
                    <a:pt x="2790964" y="3924843"/>
                  </a:lnTo>
                  <a:lnTo>
                    <a:pt x="2836684" y="3930940"/>
                  </a:lnTo>
                  <a:lnTo>
                    <a:pt x="2882417" y="3935351"/>
                  </a:lnTo>
                  <a:lnTo>
                    <a:pt x="2928150" y="3941785"/>
                  </a:lnTo>
                  <a:lnTo>
                    <a:pt x="2973539" y="3949915"/>
                  </a:lnTo>
                  <a:lnTo>
                    <a:pt x="3019272" y="3952635"/>
                  </a:lnTo>
                  <a:lnTo>
                    <a:pt x="3065005" y="3955338"/>
                  </a:lnTo>
                  <a:lnTo>
                    <a:pt x="3110738" y="3957025"/>
                  </a:lnTo>
                  <a:lnTo>
                    <a:pt x="3156470" y="3958732"/>
                  </a:lnTo>
                  <a:lnTo>
                    <a:pt x="3203219" y="3960761"/>
                  </a:lnTo>
                  <a:lnTo>
                    <a:pt x="3248952" y="3962453"/>
                  </a:lnTo>
                  <a:lnTo>
                    <a:pt x="3294684" y="3976001"/>
                  </a:lnTo>
                  <a:lnTo>
                    <a:pt x="3340404" y="3986503"/>
                  </a:lnTo>
                  <a:lnTo>
                    <a:pt x="3386137" y="3992942"/>
                  </a:lnTo>
                  <a:lnTo>
                    <a:pt x="3431540" y="3995646"/>
                  </a:lnTo>
                  <a:lnTo>
                    <a:pt x="3477260" y="4000056"/>
                  </a:lnTo>
                </a:path>
              </a:pathLst>
            </a:custGeom>
            <a:ln w="59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617969" y="3079749"/>
              <a:ext cx="12700" cy="2921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43369" y="3078479"/>
              <a:ext cx="78740" cy="9525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39889" y="3079749"/>
              <a:ext cx="60960" cy="9143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811009" y="3078479"/>
              <a:ext cx="71120" cy="9525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893559" y="3078479"/>
              <a:ext cx="87629" cy="10032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92620" y="3079749"/>
              <a:ext cx="149859" cy="11302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36129" y="3079749"/>
              <a:ext cx="260350" cy="9397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93939" y="3079749"/>
              <a:ext cx="163829" cy="93979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3631133" y="2822968"/>
              <a:ext cx="4366895" cy="2719705"/>
            </a:xfrm>
            <a:custGeom>
              <a:avLst/>
              <a:gdLst/>
              <a:ahLst/>
              <a:cxnLst/>
              <a:rect l="l" t="t" r="r" b="b"/>
              <a:pathLst>
                <a:path w="4366895" h="2719704">
                  <a:moveTo>
                    <a:pt x="4009123" y="307416"/>
                  </a:moveTo>
                  <a:lnTo>
                    <a:pt x="4234738" y="307416"/>
                  </a:lnTo>
                </a:path>
                <a:path w="4366895" h="2719704">
                  <a:moveTo>
                    <a:pt x="0" y="0"/>
                  </a:moveTo>
                  <a:lnTo>
                    <a:pt x="17945" y="151447"/>
                  </a:lnTo>
                  <a:lnTo>
                    <a:pt x="63715" y="265277"/>
                  </a:lnTo>
                  <a:lnTo>
                    <a:pt x="109448" y="296646"/>
                  </a:lnTo>
                  <a:lnTo>
                    <a:pt x="155168" y="330720"/>
                  </a:lnTo>
                  <a:lnTo>
                    <a:pt x="200901" y="342379"/>
                  </a:lnTo>
                  <a:lnTo>
                    <a:pt x="246634" y="362089"/>
                  </a:lnTo>
                  <a:lnTo>
                    <a:pt x="292023" y="376415"/>
                  </a:lnTo>
                  <a:lnTo>
                    <a:pt x="337756" y="403313"/>
                  </a:lnTo>
                  <a:lnTo>
                    <a:pt x="383489" y="418553"/>
                  </a:lnTo>
                  <a:lnTo>
                    <a:pt x="430237" y="420319"/>
                  </a:lnTo>
                  <a:lnTo>
                    <a:pt x="475970" y="423913"/>
                  </a:lnTo>
                  <a:lnTo>
                    <a:pt x="521703" y="428421"/>
                  </a:lnTo>
                  <a:lnTo>
                    <a:pt x="567436" y="429298"/>
                  </a:lnTo>
                  <a:lnTo>
                    <a:pt x="978674" y="429298"/>
                  </a:lnTo>
                  <a:lnTo>
                    <a:pt x="1025423" y="434682"/>
                  </a:lnTo>
                  <a:lnTo>
                    <a:pt x="1071156" y="434682"/>
                  </a:lnTo>
                  <a:lnTo>
                    <a:pt x="1116888" y="887285"/>
                  </a:lnTo>
                  <a:lnTo>
                    <a:pt x="1254074" y="887285"/>
                  </a:lnTo>
                  <a:lnTo>
                    <a:pt x="1299476" y="920483"/>
                  </a:lnTo>
                  <a:lnTo>
                    <a:pt x="1345196" y="924890"/>
                  </a:lnTo>
                  <a:lnTo>
                    <a:pt x="1573860" y="924890"/>
                  </a:lnTo>
                  <a:lnTo>
                    <a:pt x="1620608" y="1078344"/>
                  </a:lnTo>
                  <a:lnTo>
                    <a:pt x="1666341" y="1084440"/>
                  </a:lnTo>
                  <a:lnTo>
                    <a:pt x="1712061" y="1099680"/>
                  </a:lnTo>
                  <a:lnTo>
                    <a:pt x="1757464" y="1725345"/>
                  </a:lnTo>
                  <a:lnTo>
                    <a:pt x="1803196" y="1757527"/>
                  </a:lnTo>
                  <a:lnTo>
                    <a:pt x="1848916" y="1803260"/>
                  </a:lnTo>
                  <a:lnTo>
                    <a:pt x="1894649" y="1817497"/>
                  </a:lnTo>
                  <a:lnTo>
                    <a:pt x="1940382" y="1824939"/>
                  </a:lnTo>
                  <a:lnTo>
                    <a:pt x="1986114" y="1824939"/>
                  </a:lnTo>
                  <a:lnTo>
                    <a:pt x="2031847" y="1826641"/>
                  </a:lnTo>
                  <a:lnTo>
                    <a:pt x="2077580" y="1831035"/>
                  </a:lnTo>
                  <a:lnTo>
                    <a:pt x="2123313" y="1831035"/>
                  </a:lnTo>
                  <a:lnTo>
                    <a:pt x="2169045" y="1943163"/>
                  </a:lnTo>
                  <a:lnTo>
                    <a:pt x="2214765" y="2215527"/>
                  </a:lnTo>
                  <a:lnTo>
                    <a:pt x="2261184" y="2268372"/>
                  </a:lnTo>
                  <a:lnTo>
                    <a:pt x="2306916" y="2303259"/>
                  </a:lnTo>
                  <a:lnTo>
                    <a:pt x="2352636" y="2325954"/>
                  </a:lnTo>
                  <a:lnTo>
                    <a:pt x="2398369" y="2332050"/>
                  </a:lnTo>
                  <a:lnTo>
                    <a:pt x="2444102" y="2332050"/>
                  </a:lnTo>
                  <a:lnTo>
                    <a:pt x="2489835" y="2333066"/>
                  </a:lnTo>
                  <a:lnTo>
                    <a:pt x="2535567" y="2333066"/>
                  </a:lnTo>
                  <a:lnTo>
                    <a:pt x="2581300" y="2333739"/>
                  </a:lnTo>
                  <a:lnTo>
                    <a:pt x="2764218" y="2333739"/>
                  </a:lnTo>
                  <a:lnTo>
                    <a:pt x="2809951" y="2702306"/>
                  </a:lnTo>
                  <a:lnTo>
                    <a:pt x="3862781" y="2702306"/>
                  </a:lnTo>
                  <a:lnTo>
                    <a:pt x="3908513" y="2703995"/>
                  </a:lnTo>
                  <a:lnTo>
                    <a:pt x="3954246" y="2705011"/>
                  </a:lnTo>
                  <a:lnTo>
                    <a:pt x="3999979" y="2705011"/>
                  </a:lnTo>
                  <a:lnTo>
                    <a:pt x="4045712" y="2711107"/>
                  </a:lnTo>
                  <a:lnTo>
                    <a:pt x="4092460" y="2715856"/>
                  </a:lnTo>
                  <a:lnTo>
                    <a:pt x="4138193" y="2716530"/>
                  </a:lnTo>
                  <a:lnTo>
                    <a:pt x="4183926" y="2718231"/>
                  </a:lnTo>
                  <a:lnTo>
                    <a:pt x="4229646" y="2719247"/>
                  </a:lnTo>
                  <a:lnTo>
                    <a:pt x="4366501" y="2719247"/>
                  </a:lnTo>
                </a:path>
              </a:pathLst>
            </a:custGeom>
            <a:ln w="596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818" y="1484604"/>
            <a:ext cx="1263650" cy="382905"/>
          </a:xfrm>
          <a:custGeom>
            <a:avLst/>
            <a:gdLst/>
            <a:ahLst/>
            <a:cxnLst/>
            <a:rect l="l" t="t" r="r" b="b"/>
            <a:pathLst>
              <a:path w="1263650" h="382905">
                <a:moveTo>
                  <a:pt x="392023" y="243243"/>
                </a:moveTo>
                <a:lnTo>
                  <a:pt x="392010" y="224980"/>
                </a:lnTo>
                <a:lnTo>
                  <a:pt x="353237" y="225920"/>
                </a:lnTo>
                <a:lnTo>
                  <a:pt x="331914" y="226402"/>
                </a:lnTo>
                <a:lnTo>
                  <a:pt x="320471" y="226580"/>
                </a:lnTo>
                <a:lnTo>
                  <a:pt x="311340" y="226593"/>
                </a:lnTo>
                <a:lnTo>
                  <a:pt x="300228" y="226504"/>
                </a:lnTo>
                <a:lnTo>
                  <a:pt x="284581" y="226199"/>
                </a:lnTo>
                <a:lnTo>
                  <a:pt x="263093" y="225691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53" y="249580"/>
                </a:lnTo>
                <a:lnTo>
                  <a:pt x="293598" y="338416"/>
                </a:lnTo>
                <a:lnTo>
                  <a:pt x="241858" y="351129"/>
                </a:lnTo>
                <a:lnTo>
                  <a:pt x="225298" y="351790"/>
                </a:lnTo>
                <a:lnTo>
                  <a:pt x="176999" y="343801"/>
                </a:lnTo>
                <a:lnTo>
                  <a:pt x="136969" y="320979"/>
                </a:lnTo>
                <a:lnTo>
                  <a:pt x="106616" y="285076"/>
                </a:lnTo>
                <a:lnTo>
                  <a:pt x="87376" y="237832"/>
                </a:lnTo>
                <a:lnTo>
                  <a:pt x="80645" y="181000"/>
                </a:lnTo>
                <a:lnTo>
                  <a:pt x="86702" y="129171"/>
                </a:lnTo>
                <a:lnTo>
                  <a:pt x="104419" y="87325"/>
                </a:lnTo>
                <a:lnTo>
                  <a:pt x="133019" y="56349"/>
                </a:lnTo>
                <a:lnTo>
                  <a:pt x="171780" y="37122"/>
                </a:lnTo>
                <a:lnTo>
                  <a:pt x="219925" y="30505"/>
                </a:lnTo>
                <a:lnTo>
                  <a:pt x="240588" y="31508"/>
                </a:lnTo>
                <a:lnTo>
                  <a:pt x="280720" y="39293"/>
                </a:lnTo>
                <a:lnTo>
                  <a:pt x="321741" y="59537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3" y="81445"/>
                </a:lnTo>
                <a:lnTo>
                  <a:pt x="360426" y="60439"/>
                </a:lnTo>
                <a:lnTo>
                  <a:pt x="363067" y="45275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12" y="13589"/>
                </a:lnTo>
                <a:lnTo>
                  <a:pt x="294220" y="5778"/>
                </a:lnTo>
                <a:lnTo>
                  <a:pt x="259905" y="1384"/>
                </a:lnTo>
                <a:lnTo>
                  <a:pt x="222631" y="0"/>
                </a:lnTo>
                <a:lnTo>
                  <a:pt x="166941" y="4305"/>
                </a:lnTo>
                <a:lnTo>
                  <a:pt x="118287" y="16878"/>
                </a:lnTo>
                <a:lnTo>
                  <a:pt x="77203" y="37261"/>
                </a:lnTo>
                <a:lnTo>
                  <a:pt x="44272" y="64973"/>
                </a:lnTo>
                <a:lnTo>
                  <a:pt x="20053" y="99555"/>
                </a:lnTo>
                <a:lnTo>
                  <a:pt x="5105" y="140525"/>
                </a:lnTo>
                <a:lnTo>
                  <a:pt x="0" y="187413"/>
                </a:lnTo>
                <a:lnTo>
                  <a:pt x="4953" y="235407"/>
                </a:lnTo>
                <a:lnTo>
                  <a:pt x="19380" y="277710"/>
                </a:lnTo>
                <a:lnTo>
                  <a:pt x="42621" y="313702"/>
                </a:lnTo>
                <a:lnTo>
                  <a:pt x="73990" y="342785"/>
                </a:lnTo>
                <a:lnTo>
                  <a:pt x="112839" y="364312"/>
                </a:lnTo>
                <a:lnTo>
                  <a:pt x="158483" y="377698"/>
                </a:lnTo>
                <a:lnTo>
                  <a:pt x="210261" y="382282"/>
                </a:lnTo>
                <a:lnTo>
                  <a:pt x="249047" y="380657"/>
                </a:lnTo>
                <a:lnTo>
                  <a:pt x="286283" y="375246"/>
                </a:lnTo>
                <a:lnTo>
                  <a:pt x="325424" y="365302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32" y="249694"/>
                </a:lnTo>
                <a:lnTo>
                  <a:pt x="380187" y="246265"/>
                </a:lnTo>
                <a:lnTo>
                  <a:pt x="392023" y="243243"/>
                </a:lnTo>
                <a:close/>
              </a:path>
              <a:path w="1263650" h="382905">
                <a:moveTo>
                  <a:pt x="830592" y="354914"/>
                </a:moveTo>
                <a:lnTo>
                  <a:pt x="817689" y="353301"/>
                </a:lnTo>
                <a:lnTo>
                  <a:pt x="817435" y="353301"/>
                </a:lnTo>
                <a:lnTo>
                  <a:pt x="807186" y="350837"/>
                </a:lnTo>
                <a:lnTo>
                  <a:pt x="799363" y="346468"/>
                </a:lnTo>
                <a:lnTo>
                  <a:pt x="793051" y="339598"/>
                </a:lnTo>
                <a:lnTo>
                  <a:pt x="787603" y="329641"/>
                </a:lnTo>
                <a:lnTo>
                  <a:pt x="758964" y="262915"/>
                </a:lnTo>
                <a:lnTo>
                  <a:pt x="745871" y="232410"/>
                </a:lnTo>
                <a:lnTo>
                  <a:pt x="687285" y="95923"/>
                </a:lnTo>
                <a:lnTo>
                  <a:pt x="662863" y="39014"/>
                </a:lnTo>
                <a:lnTo>
                  <a:pt x="662863" y="232410"/>
                </a:lnTo>
                <a:lnTo>
                  <a:pt x="553161" y="232410"/>
                </a:lnTo>
                <a:lnTo>
                  <a:pt x="606933" y="95923"/>
                </a:lnTo>
                <a:lnTo>
                  <a:pt x="662863" y="232410"/>
                </a:lnTo>
                <a:lnTo>
                  <a:pt x="662863" y="39014"/>
                </a:lnTo>
                <a:lnTo>
                  <a:pt x="648322" y="5118"/>
                </a:lnTo>
                <a:lnTo>
                  <a:pt x="610133" y="5118"/>
                </a:lnTo>
                <a:lnTo>
                  <a:pt x="604901" y="18986"/>
                </a:lnTo>
                <a:lnTo>
                  <a:pt x="597268" y="39420"/>
                </a:lnTo>
                <a:lnTo>
                  <a:pt x="595071" y="45389"/>
                </a:lnTo>
                <a:lnTo>
                  <a:pt x="589826" y="59753"/>
                </a:lnTo>
                <a:lnTo>
                  <a:pt x="585457" y="71412"/>
                </a:lnTo>
                <a:lnTo>
                  <a:pt x="581977" y="80238"/>
                </a:lnTo>
                <a:lnTo>
                  <a:pt x="579475" y="86144"/>
                </a:lnTo>
                <a:lnTo>
                  <a:pt x="482142" y="321056"/>
                </a:lnTo>
                <a:lnTo>
                  <a:pt x="475322" y="334581"/>
                </a:lnTo>
                <a:lnTo>
                  <a:pt x="475234" y="334759"/>
                </a:lnTo>
                <a:lnTo>
                  <a:pt x="468083" y="344589"/>
                </a:lnTo>
                <a:lnTo>
                  <a:pt x="460425" y="350697"/>
                </a:lnTo>
                <a:lnTo>
                  <a:pt x="451815" y="353301"/>
                </a:lnTo>
                <a:lnTo>
                  <a:pt x="451396" y="353301"/>
                </a:lnTo>
                <a:lnTo>
                  <a:pt x="435267" y="354914"/>
                </a:lnTo>
                <a:lnTo>
                  <a:pt x="435902" y="354914"/>
                </a:lnTo>
                <a:lnTo>
                  <a:pt x="435902" y="374688"/>
                </a:lnTo>
                <a:lnTo>
                  <a:pt x="461911" y="373799"/>
                </a:lnTo>
                <a:lnTo>
                  <a:pt x="466293" y="373443"/>
                </a:lnTo>
                <a:lnTo>
                  <a:pt x="527011" y="373443"/>
                </a:lnTo>
                <a:lnTo>
                  <a:pt x="531558" y="373799"/>
                </a:lnTo>
                <a:lnTo>
                  <a:pt x="557428" y="374688"/>
                </a:lnTo>
                <a:lnTo>
                  <a:pt x="557428" y="373443"/>
                </a:lnTo>
                <a:lnTo>
                  <a:pt x="557428" y="354914"/>
                </a:lnTo>
                <a:lnTo>
                  <a:pt x="521398" y="352767"/>
                </a:lnTo>
                <a:lnTo>
                  <a:pt x="514946" y="345274"/>
                </a:lnTo>
                <a:lnTo>
                  <a:pt x="514946" y="332447"/>
                </a:lnTo>
                <a:lnTo>
                  <a:pt x="516026" y="327101"/>
                </a:lnTo>
                <a:lnTo>
                  <a:pt x="540232" y="262915"/>
                </a:lnTo>
                <a:lnTo>
                  <a:pt x="675220" y="262915"/>
                </a:lnTo>
                <a:lnTo>
                  <a:pt x="699414" y="323888"/>
                </a:lnTo>
                <a:lnTo>
                  <a:pt x="701560" y="329234"/>
                </a:lnTo>
                <a:lnTo>
                  <a:pt x="702640" y="334581"/>
                </a:lnTo>
                <a:lnTo>
                  <a:pt x="702640" y="346875"/>
                </a:lnTo>
                <a:lnTo>
                  <a:pt x="697801" y="352767"/>
                </a:lnTo>
                <a:lnTo>
                  <a:pt x="691883" y="353301"/>
                </a:lnTo>
                <a:lnTo>
                  <a:pt x="663384" y="354914"/>
                </a:lnTo>
                <a:lnTo>
                  <a:pt x="663384" y="374688"/>
                </a:lnTo>
                <a:lnTo>
                  <a:pt x="740206" y="373443"/>
                </a:lnTo>
                <a:lnTo>
                  <a:pt x="749769" y="373443"/>
                </a:lnTo>
                <a:lnTo>
                  <a:pt x="830084" y="374688"/>
                </a:lnTo>
                <a:lnTo>
                  <a:pt x="830084" y="373443"/>
                </a:lnTo>
                <a:lnTo>
                  <a:pt x="830084" y="354914"/>
                </a:lnTo>
                <a:lnTo>
                  <a:pt x="830592" y="354914"/>
                </a:lnTo>
                <a:close/>
              </a:path>
              <a:path w="1263650" h="382905">
                <a:moveTo>
                  <a:pt x="1263510" y="171310"/>
                </a:moveTo>
                <a:lnTo>
                  <a:pt x="1252880" y="102489"/>
                </a:lnTo>
                <a:lnTo>
                  <a:pt x="1222108" y="52184"/>
                </a:lnTo>
                <a:lnTo>
                  <a:pt x="1199172" y="34467"/>
                </a:lnTo>
                <a:lnTo>
                  <a:pt x="1196213" y="32169"/>
                </a:lnTo>
                <a:lnTo>
                  <a:pt x="1182865" y="26454"/>
                </a:lnTo>
                <a:lnTo>
                  <a:pt x="1182865" y="186423"/>
                </a:lnTo>
                <a:lnTo>
                  <a:pt x="1180350" y="224586"/>
                </a:lnTo>
                <a:lnTo>
                  <a:pt x="1160627" y="285165"/>
                </a:lnTo>
                <a:lnTo>
                  <a:pt x="1121143" y="324370"/>
                </a:lnTo>
                <a:lnTo>
                  <a:pt x="1058735" y="343306"/>
                </a:lnTo>
                <a:lnTo>
                  <a:pt x="1057198" y="343306"/>
                </a:lnTo>
                <a:lnTo>
                  <a:pt x="1017778" y="345440"/>
                </a:lnTo>
                <a:lnTo>
                  <a:pt x="1010729" y="345440"/>
                </a:lnTo>
                <a:lnTo>
                  <a:pt x="999490" y="344906"/>
                </a:lnTo>
                <a:lnTo>
                  <a:pt x="990688" y="344093"/>
                </a:lnTo>
                <a:lnTo>
                  <a:pt x="981202" y="342760"/>
                </a:lnTo>
                <a:lnTo>
                  <a:pt x="981202" y="36537"/>
                </a:lnTo>
                <a:lnTo>
                  <a:pt x="990193" y="35521"/>
                </a:lnTo>
                <a:lnTo>
                  <a:pt x="998334" y="34836"/>
                </a:lnTo>
                <a:lnTo>
                  <a:pt x="1006386" y="34467"/>
                </a:lnTo>
                <a:lnTo>
                  <a:pt x="1017168" y="34467"/>
                </a:lnTo>
                <a:lnTo>
                  <a:pt x="1058583" y="36766"/>
                </a:lnTo>
                <a:lnTo>
                  <a:pt x="1124419" y="56146"/>
                </a:lnTo>
                <a:lnTo>
                  <a:pt x="1163116" y="93268"/>
                </a:lnTo>
                <a:lnTo>
                  <a:pt x="1180719" y="149606"/>
                </a:lnTo>
                <a:lnTo>
                  <a:pt x="1182865" y="186423"/>
                </a:lnTo>
                <a:lnTo>
                  <a:pt x="1182865" y="26454"/>
                </a:lnTo>
                <a:lnTo>
                  <a:pt x="1164221" y="18453"/>
                </a:lnTo>
                <a:lnTo>
                  <a:pt x="1124470" y="10464"/>
                </a:lnTo>
                <a:lnTo>
                  <a:pt x="1103109" y="9245"/>
                </a:lnTo>
                <a:lnTo>
                  <a:pt x="1075296" y="7645"/>
                </a:lnTo>
                <a:lnTo>
                  <a:pt x="949655" y="9245"/>
                </a:lnTo>
                <a:lnTo>
                  <a:pt x="939507" y="9245"/>
                </a:lnTo>
                <a:lnTo>
                  <a:pt x="859650" y="7645"/>
                </a:lnTo>
                <a:lnTo>
                  <a:pt x="859650" y="27978"/>
                </a:lnTo>
                <a:lnTo>
                  <a:pt x="879551" y="29603"/>
                </a:lnTo>
                <a:lnTo>
                  <a:pt x="894245" y="32169"/>
                </a:lnTo>
                <a:lnTo>
                  <a:pt x="893876" y="32169"/>
                </a:lnTo>
                <a:lnTo>
                  <a:pt x="901522" y="39014"/>
                </a:lnTo>
                <a:lnTo>
                  <a:pt x="904722" y="54394"/>
                </a:lnTo>
                <a:lnTo>
                  <a:pt x="905141" y="73063"/>
                </a:lnTo>
                <a:lnTo>
                  <a:pt x="905179" y="74726"/>
                </a:lnTo>
                <a:lnTo>
                  <a:pt x="905281" y="324370"/>
                </a:lnTo>
                <a:lnTo>
                  <a:pt x="877404" y="363245"/>
                </a:lnTo>
                <a:lnTo>
                  <a:pt x="877404" y="375018"/>
                </a:lnTo>
                <a:lnTo>
                  <a:pt x="914234" y="374218"/>
                </a:lnTo>
                <a:lnTo>
                  <a:pt x="942670" y="373608"/>
                </a:lnTo>
                <a:lnTo>
                  <a:pt x="975690" y="373608"/>
                </a:lnTo>
                <a:lnTo>
                  <a:pt x="1000455" y="374218"/>
                </a:lnTo>
                <a:lnTo>
                  <a:pt x="1012913" y="374675"/>
                </a:lnTo>
                <a:lnTo>
                  <a:pt x="1044638" y="374675"/>
                </a:lnTo>
                <a:lnTo>
                  <a:pt x="1056703" y="373608"/>
                </a:lnTo>
                <a:lnTo>
                  <a:pt x="1091412" y="370535"/>
                </a:lnTo>
                <a:lnTo>
                  <a:pt x="1134973" y="358457"/>
                </a:lnTo>
                <a:lnTo>
                  <a:pt x="1161021" y="345440"/>
                </a:lnTo>
                <a:lnTo>
                  <a:pt x="1174102" y="338912"/>
                </a:lnTo>
                <a:lnTo>
                  <a:pt x="1207579" y="312432"/>
                </a:lnTo>
                <a:lnTo>
                  <a:pt x="1231963" y="283298"/>
                </a:lnTo>
                <a:lnTo>
                  <a:pt x="1249451" y="249923"/>
                </a:lnTo>
                <a:lnTo>
                  <a:pt x="1259979" y="212534"/>
                </a:lnTo>
                <a:lnTo>
                  <a:pt x="1263510" y="1713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0243" y="1484629"/>
            <a:ext cx="398145" cy="382270"/>
          </a:xfrm>
          <a:custGeom>
            <a:avLst/>
            <a:gdLst/>
            <a:ahLst/>
            <a:cxnLst/>
            <a:rect l="l" t="t" r="r" b="b"/>
            <a:pathLst>
              <a:path w="398145" h="382269">
                <a:moveTo>
                  <a:pt x="206117" y="0"/>
                </a:moveTo>
                <a:lnTo>
                  <a:pt x="153583" y="4345"/>
                </a:lnTo>
                <a:lnTo>
                  <a:pt x="108223" y="17138"/>
                </a:lnTo>
                <a:lnTo>
                  <a:pt x="70267" y="38008"/>
                </a:lnTo>
                <a:lnTo>
                  <a:pt x="40090" y="66590"/>
                </a:lnTo>
                <a:lnTo>
                  <a:pt x="18068" y="102514"/>
                </a:lnTo>
                <a:lnTo>
                  <a:pt x="4579" y="145413"/>
                </a:lnTo>
                <a:lnTo>
                  <a:pt x="0" y="194919"/>
                </a:lnTo>
                <a:lnTo>
                  <a:pt x="4261" y="242822"/>
                </a:lnTo>
                <a:lnTo>
                  <a:pt x="16838" y="284180"/>
                </a:lnTo>
                <a:lnTo>
                  <a:pt x="37421" y="318691"/>
                </a:lnTo>
                <a:lnTo>
                  <a:pt x="65698" y="346056"/>
                </a:lnTo>
                <a:lnTo>
                  <a:pt x="101361" y="365974"/>
                </a:lnTo>
                <a:lnTo>
                  <a:pt x="144097" y="378146"/>
                </a:lnTo>
                <a:lnTo>
                  <a:pt x="193598" y="382270"/>
                </a:lnTo>
                <a:lnTo>
                  <a:pt x="245387" y="377898"/>
                </a:lnTo>
                <a:lnTo>
                  <a:pt x="290318" y="365048"/>
                </a:lnTo>
                <a:lnTo>
                  <a:pt x="314197" y="351777"/>
                </a:lnTo>
                <a:lnTo>
                  <a:pt x="197370" y="351777"/>
                </a:lnTo>
                <a:lnTo>
                  <a:pt x="176523" y="350136"/>
                </a:lnTo>
                <a:lnTo>
                  <a:pt x="126390" y="323938"/>
                </a:lnTo>
                <a:lnTo>
                  <a:pt x="92644" y="265717"/>
                </a:lnTo>
                <a:lnTo>
                  <a:pt x="83740" y="226664"/>
                </a:lnTo>
                <a:lnTo>
                  <a:pt x="80683" y="182587"/>
                </a:lnTo>
                <a:lnTo>
                  <a:pt x="83068" y="145413"/>
                </a:lnTo>
                <a:lnTo>
                  <a:pt x="102237" y="82523"/>
                </a:lnTo>
                <a:lnTo>
                  <a:pt x="135346" y="47691"/>
                </a:lnTo>
                <a:lnTo>
                  <a:pt x="176856" y="32406"/>
                </a:lnTo>
                <a:lnTo>
                  <a:pt x="200981" y="30505"/>
                </a:lnTo>
                <a:lnTo>
                  <a:pt x="321887" y="30505"/>
                </a:lnTo>
                <a:lnTo>
                  <a:pt x="297181" y="16481"/>
                </a:lnTo>
                <a:lnTo>
                  <a:pt x="254872" y="4170"/>
                </a:lnTo>
                <a:lnTo>
                  <a:pt x="206117" y="0"/>
                </a:lnTo>
                <a:close/>
              </a:path>
              <a:path w="398145" h="382269">
                <a:moveTo>
                  <a:pt x="321887" y="30505"/>
                </a:moveTo>
                <a:lnTo>
                  <a:pt x="201129" y="30505"/>
                </a:lnTo>
                <a:lnTo>
                  <a:pt x="221435" y="32218"/>
                </a:lnTo>
                <a:lnTo>
                  <a:pt x="239720" y="37352"/>
                </a:lnTo>
                <a:lnTo>
                  <a:pt x="290748" y="83542"/>
                </a:lnTo>
                <a:lnTo>
                  <a:pt x="314229" y="155199"/>
                </a:lnTo>
                <a:lnTo>
                  <a:pt x="317296" y="198653"/>
                </a:lnTo>
                <a:lnTo>
                  <a:pt x="312361" y="253231"/>
                </a:lnTo>
                <a:lnTo>
                  <a:pt x="297694" y="296038"/>
                </a:lnTo>
                <a:lnTo>
                  <a:pt x="273501" y="326867"/>
                </a:lnTo>
                <a:lnTo>
                  <a:pt x="239991" y="345515"/>
                </a:lnTo>
                <a:lnTo>
                  <a:pt x="197370" y="351777"/>
                </a:lnTo>
                <a:lnTo>
                  <a:pt x="314197" y="351777"/>
                </a:lnTo>
                <a:lnTo>
                  <a:pt x="357991" y="315486"/>
                </a:lnTo>
                <a:lnTo>
                  <a:pt x="379923" y="279562"/>
                </a:lnTo>
                <a:lnTo>
                  <a:pt x="393379" y="236736"/>
                </a:lnTo>
                <a:lnTo>
                  <a:pt x="397954" y="187401"/>
                </a:lnTo>
                <a:lnTo>
                  <a:pt x="393697" y="139830"/>
                </a:lnTo>
                <a:lnTo>
                  <a:pt x="381153" y="98594"/>
                </a:lnTo>
                <a:lnTo>
                  <a:pt x="360660" y="64052"/>
                </a:lnTo>
                <a:lnTo>
                  <a:pt x="332556" y="36561"/>
                </a:lnTo>
                <a:lnTo>
                  <a:pt x="321887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32759" y="1605216"/>
            <a:ext cx="1069340" cy="262255"/>
          </a:xfrm>
          <a:custGeom>
            <a:avLst/>
            <a:gdLst/>
            <a:ahLst/>
            <a:cxnLst/>
            <a:rect l="l" t="t" r="r" b="b"/>
            <a:pathLst>
              <a:path w="1069339" h="262255">
                <a:moveTo>
                  <a:pt x="193078" y="3225"/>
                </a:moveTo>
                <a:lnTo>
                  <a:pt x="187706" y="1104"/>
                </a:lnTo>
                <a:lnTo>
                  <a:pt x="180708" y="0"/>
                </a:lnTo>
                <a:lnTo>
                  <a:pt x="173177" y="0"/>
                </a:lnTo>
                <a:lnTo>
                  <a:pt x="127469" y="28244"/>
                </a:lnTo>
                <a:lnTo>
                  <a:pt x="103809" y="53809"/>
                </a:lnTo>
                <a:lnTo>
                  <a:pt x="103809" y="3213"/>
                </a:lnTo>
                <a:lnTo>
                  <a:pt x="98412" y="12"/>
                </a:lnTo>
                <a:lnTo>
                  <a:pt x="60769" y="11722"/>
                </a:lnTo>
                <a:lnTo>
                  <a:pt x="48768" y="15125"/>
                </a:lnTo>
                <a:lnTo>
                  <a:pt x="36626" y="17716"/>
                </a:lnTo>
                <a:lnTo>
                  <a:pt x="21361" y="20116"/>
                </a:lnTo>
                <a:lnTo>
                  <a:pt x="0" y="22898"/>
                </a:lnTo>
                <a:lnTo>
                  <a:pt x="0" y="41960"/>
                </a:lnTo>
                <a:lnTo>
                  <a:pt x="37719" y="62026"/>
                </a:lnTo>
                <a:lnTo>
                  <a:pt x="38176" y="81064"/>
                </a:lnTo>
                <a:lnTo>
                  <a:pt x="38176" y="198374"/>
                </a:lnTo>
                <a:lnTo>
                  <a:pt x="18821" y="232664"/>
                </a:lnTo>
                <a:lnTo>
                  <a:pt x="0" y="233730"/>
                </a:lnTo>
                <a:lnTo>
                  <a:pt x="0" y="254063"/>
                </a:lnTo>
                <a:lnTo>
                  <a:pt x="69380" y="252450"/>
                </a:lnTo>
                <a:lnTo>
                  <a:pt x="74803" y="252476"/>
                </a:lnTo>
                <a:lnTo>
                  <a:pt x="85369" y="252653"/>
                </a:lnTo>
                <a:lnTo>
                  <a:pt x="108242" y="253136"/>
                </a:lnTo>
                <a:lnTo>
                  <a:pt x="150583" y="254063"/>
                </a:lnTo>
                <a:lnTo>
                  <a:pt x="150583" y="233730"/>
                </a:lnTo>
                <a:lnTo>
                  <a:pt x="108026" y="226390"/>
                </a:lnTo>
                <a:lnTo>
                  <a:pt x="103797" y="198475"/>
                </a:lnTo>
                <a:lnTo>
                  <a:pt x="103797" y="92697"/>
                </a:lnTo>
                <a:lnTo>
                  <a:pt x="107569" y="80365"/>
                </a:lnTo>
                <a:lnTo>
                  <a:pt x="117436" y="69380"/>
                </a:lnTo>
                <a:lnTo>
                  <a:pt x="131241" y="61493"/>
                </a:lnTo>
                <a:lnTo>
                  <a:pt x="146824" y="58470"/>
                </a:lnTo>
                <a:lnTo>
                  <a:pt x="156222" y="59664"/>
                </a:lnTo>
                <a:lnTo>
                  <a:pt x="164363" y="63233"/>
                </a:lnTo>
                <a:lnTo>
                  <a:pt x="171399" y="69176"/>
                </a:lnTo>
                <a:lnTo>
                  <a:pt x="177482" y="77482"/>
                </a:lnTo>
                <a:lnTo>
                  <a:pt x="190385" y="72136"/>
                </a:lnTo>
                <a:lnTo>
                  <a:pt x="193078" y="3225"/>
                </a:lnTo>
                <a:close/>
              </a:path>
              <a:path w="1069339" h="262255">
                <a:moveTo>
                  <a:pt x="506933" y="233730"/>
                </a:moveTo>
                <a:lnTo>
                  <a:pt x="470509" y="215836"/>
                </a:lnTo>
                <a:lnTo>
                  <a:pt x="469836" y="198450"/>
                </a:lnTo>
                <a:lnTo>
                  <a:pt x="469836" y="3327"/>
                </a:lnTo>
                <a:lnTo>
                  <a:pt x="464464" y="76"/>
                </a:lnTo>
                <a:lnTo>
                  <a:pt x="426821" y="11760"/>
                </a:lnTo>
                <a:lnTo>
                  <a:pt x="387108" y="20116"/>
                </a:lnTo>
                <a:lnTo>
                  <a:pt x="366052" y="22898"/>
                </a:lnTo>
                <a:lnTo>
                  <a:pt x="366052" y="41960"/>
                </a:lnTo>
                <a:lnTo>
                  <a:pt x="403783" y="62115"/>
                </a:lnTo>
                <a:lnTo>
                  <a:pt x="404228" y="81216"/>
                </a:lnTo>
                <a:lnTo>
                  <a:pt x="404228" y="165049"/>
                </a:lnTo>
                <a:lnTo>
                  <a:pt x="400164" y="183718"/>
                </a:lnTo>
                <a:lnTo>
                  <a:pt x="389102" y="199110"/>
                </a:lnTo>
                <a:lnTo>
                  <a:pt x="372681" y="209562"/>
                </a:lnTo>
                <a:lnTo>
                  <a:pt x="352602" y="213410"/>
                </a:lnTo>
                <a:lnTo>
                  <a:pt x="333108" y="209677"/>
                </a:lnTo>
                <a:lnTo>
                  <a:pt x="320128" y="197612"/>
                </a:lnTo>
                <a:lnTo>
                  <a:pt x="312889" y="175882"/>
                </a:lnTo>
                <a:lnTo>
                  <a:pt x="310654" y="143205"/>
                </a:lnTo>
                <a:lnTo>
                  <a:pt x="310654" y="3327"/>
                </a:lnTo>
                <a:lnTo>
                  <a:pt x="305282" y="101"/>
                </a:lnTo>
                <a:lnTo>
                  <a:pt x="267639" y="11772"/>
                </a:lnTo>
                <a:lnTo>
                  <a:pt x="228155" y="20129"/>
                </a:lnTo>
                <a:lnTo>
                  <a:pt x="206870" y="22910"/>
                </a:lnTo>
                <a:lnTo>
                  <a:pt x="206870" y="41973"/>
                </a:lnTo>
                <a:lnTo>
                  <a:pt x="244640" y="62103"/>
                </a:lnTo>
                <a:lnTo>
                  <a:pt x="245097" y="81191"/>
                </a:lnTo>
                <a:lnTo>
                  <a:pt x="245097" y="177368"/>
                </a:lnTo>
                <a:lnTo>
                  <a:pt x="250431" y="213423"/>
                </a:lnTo>
                <a:lnTo>
                  <a:pt x="266065" y="239877"/>
                </a:lnTo>
                <a:lnTo>
                  <a:pt x="291363" y="256159"/>
                </a:lnTo>
                <a:lnTo>
                  <a:pt x="325742" y="261696"/>
                </a:lnTo>
                <a:lnTo>
                  <a:pt x="337058" y="260908"/>
                </a:lnTo>
                <a:lnTo>
                  <a:pt x="347370" y="258559"/>
                </a:lnTo>
                <a:lnTo>
                  <a:pt x="356273" y="254711"/>
                </a:lnTo>
                <a:lnTo>
                  <a:pt x="363372" y="249389"/>
                </a:lnTo>
                <a:lnTo>
                  <a:pt x="404241" y="209765"/>
                </a:lnTo>
                <a:lnTo>
                  <a:pt x="401548" y="254063"/>
                </a:lnTo>
                <a:lnTo>
                  <a:pt x="441325" y="252958"/>
                </a:lnTo>
                <a:lnTo>
                  <a:pt x="447967" y="252818"/>
                </a:lnTo>
                <a:lnTo>
                  <a:pt x="452081" y="252793"/>
                </a:lnTo>
                <a:lnTo>
                  <a:pt x="456844" y="252818"/>
                </a:lnTo>
                <a:lnTo>
                  <a:pt x="463232" y="252958"/>
                </a:lnTo>
                <a:lnTo>
                  <a:pt x="471436" y="253339"/>
                </a:lnTo>
                <a:lnTo>
                  <a:pt x="481660" y="254063"/>
                </a:lnTo>
                <a:lnTo>
                  <a:pt x="506933" y="254063"/>
                </a:lnTo>
                <a:lnTo>
                  <a:pt x="506933" y="233730"/>
                </a:lnTo>
                <a:close/>
              </a:path>
              <a:path w="1069339" h="262255">
                <a:moveTo>
                  <a:pt x="838009" y="233730"/>
                </a:moveTo>
                <a:lnTo>
                  <a:pt x="801573" y="215823"/>
                </a:lnTo>
                <a:lnTo>
                  <a:pt x="800900" y="198437"/>
                </a:lnTo>
                <a:lnTo>
                  <a:pt x="800900" y="98996"/>
                </a:lnTo>
                <a:lnTo>
                  <a:pt x="799922" y="71767"/>
                </a:lnTo>
                <a:lnTo>
                  <a:pt x="782078" y="22517"/>
                </a:lnTo>
                <a:lnTo>
                  <a:pt x="738593" y="1536"/>
                </a:lnTo>
                <a:lnTo>
                  <a:pt x="719696" y="50"/>
                </a:lnTo>
                <a:lnTo>
                  <a:pt x="708215" y="660"/>
                </a:lnTo>
                <a:lnTo>
                  <a:pt x="698042" y="2514"/>
                </a:lnTo>
                <a:lnTo>
                  <a:pt x="689292" y="5664"/>
                </a:lnTo>
                <a:lnTo>
                  <a:pt x="682053" y="10147"/>
                </a:lnTo>
                <a:lnTo>
                  <a:pt x="639038" y="43078"/>
                </a:lnTo>
                <a:lnTo>
                  <a:pt x="639038" y="3251"/>
                </a:lnTo>
                <a:lnTo>
                  <a:pt x="635812" y="50"/>
                </a:lnTo>
                <a:lnTo>
                  <a:pt x="600659" y="11099"/>
                </a:lnTo>
                <a:lnTo>
                  <a:pt x="575640" y="17780"/>
                </a:lnTo>
                <a:lnTo>
                  <a:pt x="555574" y="21348"/>
                </a:lnTo>
                <a:lnTo>
                  <a:pt x="535254" y="23063"/>
                </a:lnTo>
                <a:lnTo>
                  <a:pt x="535254" y="42291"/>
                </a:lnTo>
                <a:lnTo>
                  <a:pt x="572973" y="62331"/>
                </a:lnTo>
                <a:lnTo>
                  <a:pt x="573430" y="81330"/>
                </a:lnTo>
                <a:lnTo>
                  <a:pt x="573430" y="198437"/>
                </a:lnTo>
                <a:lnTo>
                  <a:pt x="554075" y="232664"/>
                </a:lnTo>
                <a:lnTo>
                  <a:pt x="535254" y="233730"/>
                </a:lnTo>
                <a:lnTo>
                  <a:pt x="535254" y="254063"/>
                </a:lnTo>
                <a:lnTo>
                  <a:pt x="604621" y="252793"/>
                </a:lnTo>
                <a:lnTo>
                  <a:pt x="615429" y="252882"/>
                </a:lnTo>
                <a:lnTo>
                  <a:pt x="631431" y="253123"/>
                </a:lnTo>
                <a:lnTo>
                  <a:pt x="652183" y="253517"/>
                </a:lnTo>
                <a:lnTo>
                  <a:pt x="677214" y="254063"/>
                </a:lnTo>
                <a:lnTo>
                  <a:pt x="677214" y="233730"/>
                </a:lnTo>
                <a:lnTo>
                  <a:pt x="639711" y="215811"/>
                </a:lnTo>
                <a:lnTo>
                  <a:pt x="639025" y="198399"/>
                </a:lnTo>
                <a:lnTo>
                  <a:pt x="639038" y="82219"/>
                </a:lnTo>
                <a:lnTo>
                  <a:pt x="642848" y="68630"/>
                </a:lnTo>
                <a:lnTo>
                  <a:pt x="653008" y="56984"/>
                </a:lnTo>
                <a:lnTo>
                  <a:pt x="667613" y="48856"/>
                </a:lnTo>
                <a:lnTo>
                  <a:pt x="684745" y="45796"/>
                </a:lnTo>
                <a:lnTo>
                  <a:pt x="707618" y="49415"/>
                </a:lnTo>
                <a:lnTo>
                  <a:pt x="723328" y="60579"/>
                </a:lnTo>
                <a:lnTo>
                  <a:pt x="732383" y="79781"/>
                </a:lnTo>
                <a:lnTo>
                  <a:pt x="735291" y="107543"/>
                </a:lnTo>
                <a:lnTo>
                  <a:pt x="735291" y="254063"/>
                </a:lnTo>
                <a:lnTo>
                  <a:pt x="767753" y="253111"/>
                </a:lnTo>
                <a:lnTo>
                  <a:pt x="776808" y="252882"/>
                </a:lnTo>
                <a:lnTo>
                  <a:pt x="783691" y="252793"/>
                </a:lnTo>
                <a:lnTo>
                  <a:pt x="788771" y="252818"/>
                </a:lnTo>
                <a:lnTo>
                  <a:pt x="796124" y="252958"/>
                </a:lnTo>
                <a:lnTo>
                  <a:pt x="810831" y="253339"/>
                </a:lnTo>
                <a:lnTo>
                  <a:pt x="838009" y="254063"/>
                </a:lnTo>
                <a:lnTo>
                  <a:pt x="838009" y="233730"/>
                </a:lnTo>
                <a:close/>
              </a:path>
              <a:path w="1069339" h="262255">
                <a:moveTo>
                  <a:pt x="1069060" y="169379"/>
                </a:moveTo>
                <a:lnTo>
                  <a:pt x="1053058" y="124282"/>
                </a:lnTo>
                <a:lnTo>
                  <a:pt x="1000760" y="100126"/>
                </a:lnTo>
                <a:lnTo>
                  <a:pt x="956665" y="90462"/>
                </a:lnTo>
                <a:lnTo>
                  <a:pt x="943190" y="86080"/>
                </a:lnTo>
                <a:lnTo>
                  <a:pt x="934008" y="79870"/>
                </a:lnTo>
                <a:lnTo>
                  <a:pt x="928751" y="71450"/>
                </a:lnTo>
                <a:lnTo>
                  <a:pt x="927087" y="60401"/>
                </a:lnTo>
                <a:lnTo>
                  <a:pt x="930389" y="45885"/>
                </a:lnTo>
                <a:lnTo>
                  <a:pt x="939850" y="34886"/>
                </a:lnTo>
                <a:lnTo>
                  <a:pt x="954760" y="27914"/>
                </a:lnTo>
                <a:lnTo>
                  <a:pt x="974420" y="25476"/>
                </a:lnTo>
                <a:lnTo>
                  <a:pt x="990574" y="27241"/>
                </a:lnTo>
                <a:lnTo>
                  <a:pt x="1005268" y="31915"/>
                </a:lnTo>
                <a:lnTo>
                  <a:pt x="1016241" y="38608"/>
                </a:lnTo>
                <a:lnTo>
                  <a:pt x="1021207" y="46393"/>
                </a:lnTo>
                <a:lnTo>
                  <a:pt x="1026579" y="77495"/>
                </a:lnTo>
                <a:lnTo>
                  <a:pt x="1045959" y="77482"/>
                </a:lnTo>
                <a:lnTo>
                  <a:pt x="1050264" y="12344"/>
                </a:lnTo>
                <a:lnTo>
                  <a:pt x="1003528" y="698"/>
                </a:lnTo>
                <a:lnTo>
                  <a:pt x="984110" y="50"/>
                </a:lnTo>
                <a:lnTo>
                  <a:pt x="936015" y="5435"/>
                </a:lnTo>
                <a:lnTo>
                  <a:pt x="900963" y="21272"/>
                </a:lnTo>
                <a:lnTo>
                  <a:pt x="879538" y="47193"/>
                </a:lnTo>
                <a:lnTo>
                  <a:pt x="872274" y="82753"/>
                </a:lnTo>
                <a:lnTo>
                  <a:pt x="875880" y="106908"/>
                </a:lnTo>
                <a:lnTo>
                  <a:pt x="886650" y="126174"/>
                </a:lnTo>
                <a:lnTo>
                  <a:pt x="904481" y="140512"/>
                </a:lnTo>
                <a:lnTo>
                  <a:pt x="929271" y="149860"/>
                </a:lnTo>
                <a:lnTo>
                  <a:pt x="975512" y="161137"/>
                </a:lnTo>
                <a:lnTo>
                  <a:pt x="991235" y="166281"/>
                </a:lnTo>
                <a:lnTo>
                  <a:pt x="1001725" y="173228"/>
                </a:lnTo>
                <a:lnTo>
                  <a:pt x="1007579" y="182587"/>
                </a:lnTo>
                <a:lnTo>
                  <a:pt x="1009396" y="194957"/>
                </a:lnTo>
                <a:lnTo>
                  <a:pt x="1005890" y="212064"/>
                </a:lnTo>
                <a:lnTo>
                  <a:pt x="995946" y="225094"/>
                </a:lnTo>
                <a:lnTo>
                  <a:pt x="980351" y="233387"/>
                </a:lnTo>
                <a:lnTo>
                  <a:pt x="959916" y="236296"/>
                </a:lnTo>
                <a:lnTo>
                  <a:pt x="942263" y="234721"/>
                </a:lnTo>
                <a:lnTo>
                  <a:pt x="926769" y="229768"/>
                </a:lnTo>
                <a:lnTo>
                  <a:pt x="912799" y="221068"/>
                </a:lnTo>
                <a:lnTo>
                  <a:pt x="899680" y="208267"/>
                </a:lnTo>
                <a:lnTo>
                  <a:pt x="896988" y="171069"/>
                </a:lnTo>
                <a:lnTo>
                  <a:pt x="876007" y="171069"/>
                </a:lnTo>
                <a:lnTo>
                  <a:pt x="872248" y="246697"/>
                </a:lnTo>
                <a:lnTo>
                  <a:pt x="914717" y="258229"/>
                </a:lnTo>
                <a:lnTo>
                  <a:pt x="955598" y="261721"/>
                </a:lnTo>
                <a:lnTo>
                  <a:pt x="1001903" y="255066"/>
                </a:lnTo>
                <a:lnTo>
                  <a:pt x="1037729" y="236283"/>
                </a:lnTo>
                <a:lnTo>
                  <a:pt x="1060856" y="207137"/>
                </a:lnTo>
                <a:lnTo>
                  <a:pt x="1069060" y="1693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10065" y="2717787"/>
            <a:ext cx="74930" cy="4139565"/>
            <a:chOff x="2710065" y="2717787"/>
            <a:chExt cx="74930" cy="4139565"/>
          </a:xfrm>
        </p:grpSpPr>
        <p:sp>
          <p:nvSpPr>
            <p:cNvPr id="6" name="object 6"/>
            <p:cNvSpPr/>
            <p:nvPr/>
          </p:nvSpPr>
          <p:spPr>
            <a:xfrm>
              <a:off x="2727985" y="2717787"/>
              <a:ext cx="0" cy="4139565"/>
            </a:xfrm>
            <a:custGeom>
              <a:avLst/>
              <a:gdLst/>
              <a:ahLst/>
              <a:cxnLst/>
              <a:rect l="l" t="t" r="r" b="b"/>
              <a:pathLst>
                <a:path h="4139565">
                  <a:moveTo>
                    <a:pt x="0" y="4139106"/>
                  </a:moveTo>
                  <a:lnTo>
                    <a:pt x="0" y="0"/>
                  </a:lnTo>
                </a:path>
              </a:pathLst>
            </a:custGeom>
            <a:ln w="35839">
              <a:solidFill>
                <a:srgbClr val="00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7985" y="6431762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>
                  <a:moveTo>
                    <a:pt x="0" y="0"/>
                  </a:moveTo>
                  <a:lnTo>
                    <a:pt x="56476" y="0"/>
                  </a:lnTo>
                </a:path>
              </a:pathLst>
            </a:custGeom>
            <a:ln w="35839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164639" y="643176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449829" y="6384290"/>
            <a:ext cx="196850" cy="91440"/>
            <a:chOff x="2449829" y="6384290"/>
            <a:chExt cx="196850" cy="914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9829" y="6384290"/>
              <a:ext cx="128269" cy="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6384290"/>
              <a:ext cx="58420" cy="9144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727985" y="592025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4639" y="592025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456179" y="5872479"/>
            <a:ext cx="190500" cy="91440"/>
            <a:chOff x="2456179" y="5872479"/>
            <a:chExt cx="190500" cy="9144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179" y="5872479"/>
              <a:ext cx="30480" cy="88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9519" y="5872479"/>
              <a:ext cx="137160" cy="9143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727985" y="540840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639" y="540840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456179" y="5360670"/>
            <a:ext cx="190500" cy="91440"/>
            <a:chOff x="2456179" y="5360670"/>
            <a:chExt cx="190500" cy="9144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179" y="5360670"/>
              <a:ext cx="30480" cy="88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8409" y="5360670"/>
              <a:ext cx="58420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5360670"/>
              <a:ext cx="58420" cy="91439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727985" y="489587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64639" y="489587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447289" y="4847590"/>
            <a:ext cx="199390" cy="91440"/>
            <a:chOff x="2447289" y="4847590"/>
            <a:chExt cx="199390" cy="9144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4847590"/>
              <a:ext cx="59690" cy="88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8409" y="4847590"/>
              <a:ext cx="58420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4847590"/>
              <a:ext cx="58420" cy="91439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2727985" y="438402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4639" y="438402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439670" y="4335779"/>
            <a:ext cx="207010" cy="91440"/>
            <a:chOff x="2439670" y="4335779"/>
            <a:chExt cx="207010" cy="9144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9670" y="4335779"/>
              <a:ext cx="116839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60" y="4335779"/>
              <a:ext cx="58420" cy="91439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2727985" y="387217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64639" y="387217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447289" y="3823970"/>
            <a:ext cx="199390" cy="91440"/>
            <a:chOff x="2447289" y="3823970"/>
            <a:chExt cx="199390" cy="91440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3823970"/>
              <a:ext cx="5969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7139" y="3823970"/>
              <a:ext cx="59690" cy="889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3823970"/>
              <a:ext cx="58420" cy="91439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2727985" y="336043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64639" y="336043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447289" y="3312159"/>
            <a:ext cx="199390" cy="91440"/>
            <a:chOff x="2447289" y="3312159"/>
            <a:chExt cx="199390" cy="91440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3312159"/>
              <a:ext cx="59690" cy="889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7139" y="3312159"/>
              <a:ext cx="59690" cy="914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3312159"/>
              <a:ext cx="58420" cy="91439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2727985" y="284864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64639" y="284864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2447289" y="2800350"/>
            <a:ext cx="199390" cy="91440"/>
            <a:chOff x="2447289" y="2800350"/>
            <a:chExt cx="199390" cy="91440"/>
          </a:xfrm>
        </p:grpSpPr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2800350"/>
              <a:ext cx="59690" cy="889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7139" y="2800350"/>
              <a:ext cx="60960" cy="889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2800350"/>
              <a:ext cx="58420" cy="91439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2727985" y="680032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64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7985" y="271778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8750" y="6934200"/>
            <a:ext cx="58420" cy="9144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3643960" y="680032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64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43960" y="271778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507740" y="6934200"/>
            <a:ext cx="269240" cy="91440"/>
            <a:chOff x="3507740" y="6934200"/>
            <a:chExt cx="269240" cy="9144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7740" y="6934200"/>
              <a:ext cx="59689" cy="889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860" y="6934200"/>
              <a:ext cx="58420" cy="914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8710" y="6934200"/>
              <a:ext cx="58420" cy="9144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0" y="6934200"/>
              <a:ext cx="58420" cy="91440"/>
            </a:xfrm>
            <a:prstGeom prst="rect">
              <a:avLst/>
            </a:prstGeom>
          </p:spPr>
        </p:pic>
      </p:grpSp>
      <p:sp>
        <p:nvSpPr>
          <p:cNvPr id="62" name="object 62"/>
          <p:cNvSpPr/>
          <p:nvPr/>
        </p:nvSpPr>
        <p:spPr>
          <a:xfrm>
            <a:off x="4558995" y="680032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64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58995" y="271778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4423409" y="6934200"/>
            <a:ext cx="269240" cy="91440"/>
            <a:chOff x="4423409" y="6934200"/>
            <a:chExt cx="269240" cy="91440"/>
          </a:xfrm>
        </p:grpSpPr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3409" y="6934200"/>
              <a:ext cx="60959" cy="889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4529" y="6934200"/>
              <a:ext cx="58420" cy="914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4379" y="6934200"/>
              <a:ext cx="58420" cy="914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4229" y="6934200"/>
              <a:ext cx="58420" cy="91440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5474970" y="680032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64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4970" y="271778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5331459" y="6934200"/>
            <a:ext cx="207010" cy="91440"/>
            <a:chOff x="5331459" y="6934200"/>
            <a:chExt cx="207010" cy="91440"/>
          </a:xfrm>
        </p:grpSpPr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1459" y="6934200"/>
              <a:ext cx="137160" cy="9144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049" y="6934200"/>
              <a:ext cx="58420" cy="91440"/>
            </a:xfrm>
            <a:prstGeom prst="rect">
              <a:avLst/>
            </a:prstGeom>
          </p:spPr>
        </p:pic>
      </p:grpSp>
      <p:sp>
        <p:nvSpPr>
          <p:cNvPr id="74" name="object 74"/>
          <p:cNvSpPr/>
          <p:nvPr/>
        </p:nvSpPr>
        <p:spPr>
          <a:xfrm>
            <a:off x="6390271" y="680032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64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90271" y="271778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247129" y="6934200"/>
            <a:ext cx="276860" cy="91440"/>
            <a:chOff x="6247129" y="6934200"/>
            <a:chExt cx="276860" cy="91440"/>
          </a:xfrm>
        </p:grpSpPr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7129" y="6934200"/>
              <a:ext cx="137160" cy="914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719" y="6934200"/>
              <a:ext cx="58420" cy="9144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569" y="6934200"/>
              <a:ext cx="58420" cy="91440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7306246" y="680032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64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06246" y="271778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7145019" y="6934200"/>
            <a:ext cx="328930" cy="91440"/>
            <a:chOff x="7145019" y="6934200"/>
            <a:chExt cx="328930" cy="91440"/>
          </a:xfrm>
        </p:grpSpPr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5019" y="6934200"/>
              <a:ext cx="30479" cy="889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5979" y="6934200"/>
              <a:ext cx="58419" cy="9144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5829" y="6934200"/>
              <a:ext cx="58419" cy="9144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79" y="6934200"/>
              <a:ext cx="58419" cy="9144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5529" y="6934200"/>
              <a:ext cx="58419" cy="91440"/>
            </a:xfrm>
            <a:prstGeom prst="rect">
              <a:avLst/>
            </a:prstGeom>
          </p:spPr>
        </p:pic>
      </p:grpSp>
      <p:sp>
        <p:nvSpPr>
          <p:cNvPr id="88" name="object 88"/>
          <p:cNvSpPr/>
          <p:nvPr/>
        </p:nvSpPr>
        <p:spPr>
          <a:xfrm>
            <a:off x="8221218" y="680032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64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21218" y="271778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8059419" y="6934200"/>
            <a:ext cx="330200" cy="91440"/>
            <a:chOff x="8059419" y="6934200"/>
            <a:chExt cx="330200" cy="91440"/>
          </a:xfrm>
        </p:grpSpPr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9419" y="6934200"/>
              <a:ext cx="30479" cy="8890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0379" y="6934200"/>
              <a:ext cx="59689" cy="8890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9" y="6934200"/>
              <a:ext cx="58419" cy="9144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1349" y="6934200"/>
              <a:ext cx="58419" cy="914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1199" y="6934200"/>
              <a:ext cx="58419" cy="91440"/>
            </a:xfrm>
            <a:prstGeom prst="rect">
              <a:avLst/>
            </a:prstGeom>
          </p:spPr>
        </p:pic>
      </p:grpSp>
      <p:sp>
        <p:nvSpPr>
          <p:cNvPr id="96" name="object 96"/>
          <p:cNvSpPr/>
          <p:nvPr/>
        </p:nvSpPr>
        <p:spPr>
          <a:xfrm>
            <a:off x="2727985" y="2717786"/>
            <a:ext cx="5493385" cy="4139565"/>
          </a:xfrm>
          <a:custGeom>
            <a:avLst/>
            <a:gdLst/>
            <a:ahLst/>
            <a:cxnLst/>
            <a:rect l="l" t="t" r="r" b="b"/>
            <a:pathLst>
              <a:path w="5493384" h="4139565">
                <a:moveTo>
                  <a:pt x="0" y="4139107"/>
                </a:moveTo>
                <a:lnTo>
                  <a:pt x="5493232" y="4139107"/>
                </a:lnTo>
                <a:lnTo>
                  <a:pt x="5493232" y="0"/>
                </a:lnTo>
                <a:lnTo>
                  <a:pt x="0" y="0"/>
                </a:lnTo>
                <a:lnTo>
                  <a:pt x="0" y="4139107"/>
                </a:lnTo>
                <a:close/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1050" y="5036820"/>
            <a:ext cx="93980" cy="270509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59729" y="6934200"/>
            <a:ext cx="148589" cy="217169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51050" y="4860290"/>
            <a:ext cx="93980" cy="130809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51050" y="4274820"/>
            <a:ext cx="118110" cy="538480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2727985" y="2717786"/>
            <a:ext cx="5493385" cy="4139565"/>
          </a:xfrm>
          <a:custGeom>
            <a:avLst/>
            <a:gdLst/>
            <a:ahLst/>
            <a:cxnLst/>
            <a:rect l="l" t="t" r="r" b="b"/>
            <a:pathLst>
              <a:path w="5493384" h="4139565">
                <a:moveTo>
                  <a:pt x="0" y="4139107"/>
                </a:moveTo>
                <a:lnTo>
                  <a:pt x="5493232" y="4139107"/>
                </a:lnTo>
                <a:lnTo>
                  <a:pt x="5493232" y="0"/>
                </a:lnTo>
                <a:lnTo>
                  <a:pt x="0" y="0"/>
                </a:lnTo>
                <a:lnTo>
                  <a:pt x="0" y="4139107"/>
                </a:lnTo>
                <a:close/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5161279" y="7057390"/>
            <a:ext cx="293370" cy="93980"/>
            <a:chOff x="5161279" y="7057390"/>
            <a:chExt cx="293370" cy="93980"/>
          </a:xfrm>
        </p:grpSpPr>
        <p:pic>
          <p:nvPicPr>
            <p:cNvPr id="103" name="object 1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1279" y="7057390"/>
              <a:ext cx="66040" cy="9144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4939" y="7082790"/>
              <a:ext cx="59690" cy="6604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92089" y="7057390"/>
              <a:ext cx="162560" cy="93979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91809" y="7081519"/>
            <a:ext cx="200660" cy="69850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6492240" y="2848610"/>
            <a:ext cx="1287780" cy="114300"/>
            <a:chOff x="6492240" y="2848610"/>
            <a:chExt cx="1287780" cy="114300"/>
          </a:xfrm>
        </p:grpSpPr>
        <p:pic>
          <p:nvPicPr>
            <p:cNvPr id="108" name="object 10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92240" y="2849880"/>
              <a:ext cx="12700" cy="2921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7640" y="2848610"/>
              <a:ext cx="83819" cy="9525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12890" y="2849880"/>
              <a:ext cx="78740" cy="9143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04330" y="2849880"/>
              <a:ext cx="72390" cy="9143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0530" y="2848610"/>
              <a:ext cx="173990" cy="11430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48170" y="2849880"/>
              <a:ext cx="260350" cy="9397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5980" y="2849880"/>
              <a:ext cx="288290" cy="11302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91730" y="2849880"/>
              <a:ext cx="288290" cy="93979"/>
            </a:xfrm>
            <a:prstGeom prst="rect">
              <a:avLst/>
            </a:prstGeom>
          </p:spPr>
        </p:pic>
      </p:grpSp>
      <p:sp>
        <p:nvSpPr>
          <p:cNvPr id="116" name="object 116"/>
          <p:cNvSpPr/>
          <p:nvPr/>
        </p:nvSpPr>
        <p:spPr>
          <a:xfrm>
            <a:off x="3689768" y="2717787"/>
            <a:ext cx="4531995" cy="4118610"/>
          </a:xfrm>
          <a:custGeom>
            <a:avLst/>
            <a:gdLst/>
            <a:ahLst/>
            <a:cxnLst/>
            <a:rect l="l" t="t" r="r" b="b"/>
            <a:pathLst>
              <a:path w="4531995" h="4118609">
                <a:moveTo>
                  <a:pt x="4173728" y="181978"/>
                </a:moveTo>
                <a:lnTo>
                  <a:pt x="4399673" y="181978"/>
                </a:lnTo>
              </a:path>
              <a:path w="4531995" h="4118609">
                <a:moveTo>
                  <a:pt x="1184935" y="0"/>
                </a:moveTo>
                <a:lnTo>
                  <a:pt x="1190028" y="440067"/>
                </a:lnTo>
                <a:lnTo>
                  <a:pt x="1510144" y="440067"/>
                </a:lnTo>
                <a:lnTo>
                  <a:pt x="1555877" y="1201140"/>
                </a:lnTo>
                <a:lnTo>
                  <a:pt x="1647329" y="1201140"/>
                </a:lnTo>
                <a:lnTo>
                  <a:pt x="1693062" y="1533448"/>
                </a:lnTo>
                <a:lnTo>
                  <a:pt x="1785200" y="1533448"/>
                </a:lnTo>
                <a:lnTo>
                  <a:pt x="1830933" y="1549704"/>
                </a:lnTo>
                <a:lnTo>
                  <a:pt x="1876666" y="1750593"/>
                </a:lnTo>
                <a:lnTo>
                  <a:pt x="1922399" y="1898281"/>
                </a:lnTo>
                <a:lnTo>
                  <a:pt x="1968131" y="1898281"/>
                </a:lnTo>
                <a:lnTo>
                  <a:pt x="2013864" y="2210269"/>
                </a:lnTo>
                <a:lnTo>
                  <a:pt x="2059597" y="2378633"/>
                </a:lnTo>
                <a:lnTo>
                  <a:pt x="2105317" y="2378633"/>
                </a:lnTo>
                <a:lnTo>
                  <a:pt x="2151049" y="2486355"/>
                </a:lnTo>
                <a:lnTo>
                  <a:pt x="2196782" y="2486355"/>
                </a:lnTo>
                <a:lnTo>
                  <a:pt x="2242515" y="2611005"/>
                </a:lnTo>
                <a:lnTo>
                  <a:pt x="2288247" y="2726524"/>
                </a:lnTo>
                <a:lnTo>
                  <a:pt x="2333637" y="2854566"/>
                </a:lnTo>
                <a:lnTo>
                  <a:pt x="2379370" y="2926384"/>
                </a:lnTo>
                <a:lnTo>
                  <a:pt x="2426119" y="2961271"/>
                </a:lnTo>
                <a:lnTo>
                  <a:pt x="2471851" y="3127946"/>
                </a:lnTo>
                <a:lnTo>
                  <a:pt x="2517584" y="3127946"/>
                </a:lnTo>
                <a:lnTo>
                  <a:pt x="2563317" y="3266833"/>
                </a:lnTo>
                <a:lnTo>
                  <a:pt x="2654769" y="3266833"/>
                </a:lnTo>
                <a:lnTo>
                  <a:pt x="2700502" y="3287496"/>
                </a:lnTo>
                <a:lnTo>
                  <a:pt x="2746235" y="3334918"/>
                </a:lnTo>
                <a:lnTo>
                  <a:pt x="2791625" y="3342373"/>
                </a:lnTo>
                <a:lnTo>
                  <a:pt x="2837357" y="3359302"/>
                </a:lnTo>
                <a:lnTo>
                  <a:pt x="2883090" y="3385388"/>
                </a:lnTo>
                <a:lnTo>
                  <a:pt x="2928823" y="3385388"/>
                </a:lnTo>
                <a:lnTo>
                  <a:pt x="2974555" y="3406736"/>
                </a:lnTo>
                <a:lnTo>
                  <a:pt x="3021304" y="3450767"/>
                </a:lnTo>
                <a:lnTo>
                  <a:pt x="3067037" y="3474821"/>
                </a:lnTo>
                <a:lnTo>
                  <a:pt x="3112757" y="3524275"/>
                </a:lnTo>
                <a:lnTo>
                  <a:pt x="3158490" y="3559848"/>
                </a:lnTo>
                <a:lnTo>
                  <a:pt x="3204222" y="3559848"/>
                </a:lnTo>
                <a:lnTo>
                  <a:pt x="3249612" y="3585933"/>
                </a:lnTo>
                <a:lnTo>
                  <a:pt x="3386810" y="3585933"/>
                </a:lnTo>
                <a:lnTo>
                  <a:pt x="3432543" y="3588639"/>
                </a:lnTo>
                <a:lnTo>
                  <a:pt x="3478276" y="3607612"/>
                </a:lnTo>
                <a:lnTo>
                  <a:pt x="3524008" y="3607612"/>
                </a:lnTo>
                <a:lnTo>
                  <a:pt x="3569741" y="3609301"/>
                </a:lnTo>
                <a:lnTo>
                  <a:pt x="3616477" y="3630980"/>
                </a:lnTo>
                <a:lnTo>
                  <a:pt x="3662210" y="3632682"/>
                </a:lnTo>
                <a:lnTo>
                  <a:pt x="3753675" y="3632682"/>
                </a:lnTo>
                <a:lnTo>
                  <a:pt x="3799065" y="3638105"/>
                </a:lnTo>
                <a:lnTo>
                  <a:pt x="3981996" y="3638105"/>
                </a:lnTo>
                <a:lnTo>
                  <a:pt x="4027728" y="3640810"/>
                </a:lnTo>
                <a:lnTo>
                  <a:pt x="4073461" y="3640810"/>
                </a:lnTo>
                <a:lnTo>
                  <a:pt x="4119181" y="3641483"/>
                </a:lnTo>
                <a:lnTo>
                  <a:pt x="4164914" y="3645217"/>
                </a:lnTo>
                <a:lnTo>
                  <a:pt x="4210646" y="3646906"/>
                </a:lnTo>
                <a:lnTo>
                  <a:pt x="4257052" y="3650627"/>
                </a:lnTo>
                <a:lnTo>
                  <a:pt x="4302785" y="3659441"/>
                </a:lnTo>
                <a:lnTo>
                  <a:pt x="4348518" y="3742778"/>
                </a:lnTo>
                <a:lnTo>
                  <a:pt x="4394250" y="3805438"/>
                </a:lnTo>
                <a:lnTo>
                  <a:pt x="4439983" y="3828810"/>
                </a:lnTo>
                <a:lnTo>
                  <a:pt x="4485716" y="3835933"/>
                </a:lnTo>
                <a:lnTo>
                  <a:pt x="4531448" y="3863709"/>
                </a:lnTo>
              </a:path>
              <a:path w="4531995" h="4118609">
                <a:moveTo>
                  <a:pt x="851268" y="0"/>
                </a:moveTo>
                <a:lnTo>
                  <a:pt x="869226" y="157759"/>
                </a:lnTo>
                <a:lnTo>
                  <a:pt x="914958" y="236613"/>
                </a:lnTo>
                <a:lnTo>
                  <a:pt x="1052156" y="236613"/>
                </a:lnTo>
                <a:lnTo>
                  <a:pt x="1097876" y="1162519"/>
                </a:lnTo>
                <a:lnTo>
                  <a:pt x="1143609" y="1162519"/>
                </a:lnTo>
                <a:lnTo>
                  <a:pt x="1190028" y="2104580"/>
                </a:lnTo>
                <a:lnTo>
                  <a:pt x="1372946" y="2104580"/>
                </a:lnTo>
                <a:lnTo>
                  <a:pt x="1418678" y="2360002"/>
                </a:lnTo>
                <a:lnTo>
                  <a:pt x="1510144" y="2360002"/>
                </a:lnTo>
                <a:lnTo>
                  <a:pt x="1555877" y="2390482"/>
                </a:lnTo>
                <a:lnTo>
                  <a:pt x="1601597" y="2390482"/>
                </a:lnTo>
                <a:lnTo>
                  <a:pt x="1647329" y="2431478"/>
                </a:lnTo>
                <a:lnTo>
                  <a:pt x="1693062" y="2431478"/>
                </a:lnTo>
                <a:lnTo>
                  <a:pt x="1738795" y="2540889"/>
                </a:lnTo>
                <a:lnTo>
                  <a:pt x="1785200" y="2540889"/>
                </a:lnTo>
                <a:lnTo>
                  <a:pt x="1830933" y="2810535"/>
                </a:lnTo>
                <a:lnTo>
                  <a:pt x="1876666" y="2864396"/>
                </a:lnTo>
                <a:lnTo>
                  <a:pt x="1968131" y="2864396"/>
                </a:lnTo>
                <a:lnTo>
                  <a:pt x="2013864" y="2891497"/>
                </a:lnTo>
                <a:lnTo>
                  <a:pt x="2059597" y="2984652"/>
                </a:lnTo>
                <a:lnTo>
                  <a:pt x="2105317" y="3078822"/>
                </a:lnTo>
                <a:lnTo>
                  <a:pt x="2151049" y="3078822"/>
                </a:lnTo>
                <a:lnTo>
                  <a:pt x="2196782" y="3094748"/>
                </a:lnTo>
                <a:lnTo>
                  <a:pt x="2242515" y="3180791"/>
                </a:lnTo>
                <a:lnTo>
                  <a:pt x="2333637" y="3180791"/>
                </a:lnTo>
                <a:lnTo>
                  <a:pt x="2379370" y="3216021"/>
                </a:lnTo>
                <a:lnTo>
                  <a:pt x="2426119" y="3223806"/>
                </a:lnTo>
                <a:lnTo>
                  <a:pt x="2471851" y="3223806"/>
                </a:lnTo>
                <a:lnTo>
                  <a:pt x="2517584" y="3243795"/>
                </a:lnTo>
                <a:lnTo>
                  <a:pt x="2563317" y="3243795"/>
                </a:lnTo>
                <a:lnTo>
                  <a:pt x="2609037" y="3291217"/>
                </a:lnTo>
                <a:lnTo>
                  <a:pt x="2654769" y="3307143"/>
                </a:lnTo>
                <a:lnTo>
                  <a:pt x="2700502" y="3355581"/>
                </a:lnTo>
                <a:lnTo>
                  <a:pt x="2746235" y="3380651"/>
                </a:lnTo>
                <a:lnTo>
                  <a:pt x="2791625" y="3384372"/>
                </a:lnTo>
                <a:lnTo>
                  <a:pt x="2837357" y="3388779"/>
                </a:lnTo>
                <a:lnTo>
                  <a:pt x="2883090" y="3411131"/>
                </a:lnTo>
                <a:lnTo>
                  <a:pt x="2928823" y="3418255"/>
                </a:lnTo>
                <a:lnTo>
                  <a:pt x="2974555" y="3446030"/>
                </a:lnTo>
                <a:lnTo>
                  <a:pt x="3021304" y="3466693"/>
                </a:lnTo>
                <a:lnTo>
                  <a:pt x="3067037" y="3468725"/>
                </a:lnTo>
                <a:lnTo>
                  <a:pt x="3112757" y="3468725"/>
                </a:lnTo>
                <a:lnTo>
                  <a:pt x="3158490" y="3486683"/>
                </a:lnTo>
                <a:lnTo>
                  <a:pt x="3204222" y="3489045"/>
                </a:lnTo>
                <a:lnTo>
                  <a:pt x="3249612" y="3495484"/>
                </a:lnTo>
                <a:lnTo>
                  <a:pt x="3295688" y="3514458"/>
                </a:lnTo>
                <a:lnTo>
                  <a:pt x="3341420" y="3536810"/>
                </a:lnTo>
                <a:lnTo>
                  <a:pt x="3386810" y="3536810"/>
                </a:lnTo>
                <a:lnTo>
                  <a:pt x="3432543" y="3544608"/>
                </a:lnTo>
                <a:lnTo>
                  <a:pt x="3478276" y="3545624"/>
                </a:lnTo>
                <a:lnTo>
                  <a:pt x="3524008" y="3559175"/>
                </a:lnTo>
                <a:lnTo>
                  <a:pt x="3569741" y="3566287"/>
                </a:lnTo>
                <a:lnTo>
                  <a:pt x="3616477" y="3582543"/>
                </a:lnTo>
                <a:lnTo>
                  <a:pt x="3662210" y="3582543"/>
                </a:lnTo>
                <a:lnTo>
                  <a:pt x="3707942" y="3593045"/>
                </a:lnTo>
                <a:lnTo>
                  <a:pt x="3753675" y="3622852"/>
                </a:lnTo>
                <a:lnTo>
                  <a:pt x="3799065" y="3624554"/>
                </a:lnTo>
                <a:lnTo>
                  <a:pt x="3844798" y="3631666"/>
                </a:lnTo>
                <a:lnTo>
                  <a:pt x="3890530" y="3669258"/>
                </a:lnTo>
                <a:lnTo>
                  <a:pt x="3936263" y="3707879"/>
                </a:lnTo>
                <a:lnTo>
                  <a:pt x="3981996" y="3753612"/>
                </a:lnTo>
                <a:lnTo>
                  <a:pt x="4027728" y="3793919"/>
                </a:lnTo>
                <a:lnTo>
                  <a:pt x="4073461" y="3806455"/>
                </a:lnTo>
                <a:lnTo>
                  <a:pt x="4119181" y="3810866"/>
                </a:lnTo>
                <a:lnTo>
                  <a:pt x="4164914" y="3813570"/>
                </a:lnTo>
                <a:lnTo>
                  <a:pt x="4210646" y="3816287"/>
                </a:lnTo>
                <a:lnTo>
                  <a:pt x="4257052" y="3816287"/>
                </a:lnTo>
                <a:lnTo>
                  <a:pt x="4302785" y="3824414"/>
                </a:lnTo>
                <a:lnTo>
                  <a:pt x="4348518" y="3827118"/>
                </a:lnTo>
                <a:lnTo>
                  <a:pt x="4394250" y="3828810"/>
                </a:lnTo>
                <a:lnTo>
                  <a:pt x="4439983" y="3832540"/>
                </a:lnTo>
                <a:lnTo>
                  <a:pt x="4531448" y="3832540"/>
                </a:lnTo>
              </a:path>
              <a:path w="4531995" h="4118609">
                <a:moveTo>
                  <a:pt x="1235748" y="0"/>
                </a:moveTo>
                <a:lnTo>
                  <a:pt x="1281480" y="579018"/>
                </a:lnTo>
                <a:lnTo>
                  <a:pt x="1327213" y="1095451"/>
                </a:lnTo>
                <a:lnTo>
                  <a:pt x="1464411" y="1095451"/>
                </a:lnTo>
                <a:lnTo>
                  <a:pt x="1510144" y="1810550"/>
                </a:lnTo>
                <a:lnTo>
                  <a:pt x="1555877" y="1810550"/>
                </a:lnTo>
                <a:lnTo>
                  <a:pt x="1601597" y="1832902"/>
                </a:lnTo>
                <a:lnTo>
                  <a:pt x="1647329" y="2504300"/>
                </a:lnTo>
                <a:lnTo>
                  <a:pt x="1693062" y="2586621"/>
                </a:lnTo>
                <a:lnTo>
                  <a:pt x="1738795" y="2616098"/>
                </a:lnTo>
                <a:lnTo>
                  <a:pt x="1922399" y="2616098"/>
                </a:lnTo>
                <a:lnTo>
                  <a:pt x="1968131" y="2618803"/>
                </a:lnTo>
                <a:lnTo>
                  <a:pt x="2013864" y="2626931"/>
                </a:lnTo>
                <a:lnTo>
                  <a:pt x="2059597" y="2744482"/>
                </a:lnTo>
                <a:lnTo>
                  <a:pt x="2105317" y="2748876"/>
                </a:lnTo>
                <a:lnTo>
                  <a:pt x="2151049" y="2763113"/>
                </a:lnTo>
                <a:lnTo>
                  <a:pt x="2196782" y="2939592"/>
                </a:lnTo>
                <a:lnTo>
                  <a:pt x="2288247" y="2939592"/>
                </a:lnTo>
                <a:lnTo>
                  <a:pt x="2333637" y="2998876"/>
                </a:lnTo>
                <a:lnTo>
                  <a:pt x="2379370" y="3061550"/>
                </a:lnTo>
                <a:lnTo>
                  <a:pt x="2426119" y="3067989"/>
                </a:lnTo>
                <a:lnTo>
                  <a:pt x="2471851" y="3260737"/>
                </a:lnTo>
                <a:lnTo>
                  <a:pt x="2517584" y="3291217"/>
                </a:lnTo>
                <a:lnTo>
                  <a:pt x="2563317" y="3291217"/>
                </a:lnTo>
                <a:lnTo>
                  <a:pt x="2609037" y="3359988"/>
                </a:lnTo>
                <a:lnTo>
                  <a:pt x="2654769" y="3359988"/>
                </a:lnTo>
                <a:lnTo>
                  <a:pt x="2700502" y="3377260"/>
                </a:lnTo>
                <a:lnTo>
                  <a:pt x="2746235" y="3381667"/>
                </a:lnTo>
                <a:lnTo>
                  <a:pt x="2791625" y="3456863"/>
                </a:lnTo>
                <a:lnTo>
                  <a:pt x="2837357" y="3465004"/>
                </a:lnTo>
                <a:lnTo>
                  <a:pt x="2883090" y="3491763"/>
                </a:lnTo>
                <a:lnTo>
                  <a:pt x="2974555" y="3491763"/>
                </a:lnTo>
                <a:lnTo>
                  <a:pt x="3021304" y="3498875"/>
                </a:lnTo>
                <a:lnTo>
                  <a:pt x="3067037" y="3512426"/>
                </a:lnTo>
                <a:lnTo>
                  <a:pt x="3112757" y="3520554"/>
                </a:lnTo>
                <a:lnTo>
                  <a:pt x="3158490" y="3529355"/>
                </a:lnTo>
                <a:lnTo>
                  <a:pt x="3204222" y="3584232"/>
                </a:lnTo>
                <a:lnTo>
                  <a:pt x="3249612" y="3626243"/>
                </a:lnTo>
                <a:lnTo>
                  <a:pt x="3295688" y="3689934"/>
                </a:lnTo>
                <a:lnTo>
                  <a:pt x="3341420" y="3725837"/>
                </a:lnTo>
                <a:lnTo>
                  <a:pt x="3386810" y="3864721"/>
                </a:lnTo>
                <a:lnTo>
                  <a:pt x="3432543" y="3864721"/>
                </a:lnTo>
                <a:lnTo>
                  <a:pt x="3478276" y="3874540"/>
                </a:lnTo>
                <a:lnTo>
                  <a:pt x="3524008" y="3875556"/>
                </a:lnTo>
                <a:lnTo>
                  <a:pt x="3569741" y="3878949"/>
                </a:lnTo>
                <a:lnTo>
                  <a:pt x="3616477" y="3887076"/>
                </a:lnTo>
                <a:lnTo>
                  <a:pt x="3662210" y="3889794"/>
                </a:lnTo>
                <a:lnTo>
                  <a:pt x="3707942" y="3895201"/>
                </a:lnTo>
                <a:lnTo>
                  <a:pt x="3753675" y="3898938"/>
                </a:lnTo>
                <a:lnTo>
                  <a:pt x="3799065" y="3909439"/>
                </a:lnTo>
                <a:lnTo>
                  <a:pt x="3844798" y="3921975"/>
                </a:lnTo>
                <a:lnTo>
                  <a:pt x="3890530" y="3927388"/>
                </a:lnTo>
                <a:lnTo>
                  <a:pt x="3936263" y="3939919"/>
                </a:lnTo>
                <a:lnTo>
                  <a:pt x="3981996" y="3943654"/>
                </a:lnTo>
                <a:lnTo>
                  <a:pt x="4027728" y="3943654"/>
                </a:lnTo>
                <a:lnTo>
                  <a:pt x="4073461" y="3944330"/>
                </a:lnTo>
                <a:lnTo>
                  <a:pt x="4119181" y="3947034"/>
                </a:lnTo>
                <a:lnTo>
                  <a:pt x="4164914" y="3949752"/>
                </a:lnTo>
                <a:lnTo>
                  <a:pt x="4257052" y="3949752"/>
                </a:lnTo>
                <a:lnTo>
                  <a:pt x="4302785" y="3950764"/>
                </a:lnTo>
                <a:lnTo>
                  <a:pt x="4531448" y="3950764"/>
                </a:lnTo>
              </a:path>
              <a:path w="4531995" h="4118609">
                <a:moveTo>
                  <a:pt x="595172" y="2639466"/>
                </a:moveTo>
                <a:lnTo>
                  <a:pt x="914958" y="2639466"/>
                </a:lnTo>
                <a:lnTo>
                  <a:pt x="960691" y="2691638"/>
                </a:lnTo>
                <a:lnTo>
                  <a:pt x="1052156" y="2691638"/>
                </a:lnTo>
                <a:lnTo>
                  <a:pt x="1097876" y="2828823"/>
                </a:lnTo>
                <a:lnTo>
                  <a:pt x="1327213" y="2828823"/>
                </a:lnTo>
                <a:lnTo>
                  <a:pt x="1372946" y="2842044"/>
                </a:lnTo>
                <a:lnTo>
                  <a:pt x="1418678" y="2842044"/>
                </a:lnTo>
                <a:lnTo>
                  <a:pt x="1464411" y="3020555"/>
                </a:lnTo>
                <a:lnTo>
                  <a:pt x="1555877" y="3020555"/>
                </a:lnTo>
                <a:lnTo>
                  <a:pt x="1601597" y="3067989"/>
                </a:lnTo>
                <a:lnTo>
                  <a:pt x="1647329" y="3104565"/>
                </a:lnTo>
                <a:lnTo>
                  <a:pt x="1693062" y="3129978"/>
                </a:lnTo>
                <a:lnTo>
                  <a:pt x="1738795" y="3223806"/>
                </a:lnTo>
                <a:lnTo>
                  <a:pt x="1785200" y="3223806"/>
                </a:lnTo>
                <a:lnTo>
                  <a:pt x="1830933" y="3277666"/>
                </a:lnTo>
                <a:lnTo>
                  <a:pt x="1876666" y="3352190"/>
                </a:lnTo>
                <a:lnTo>
                  <a:pt x="1922399" y="3352190"/>
                </a:lnTo>
                <a:lnTo>
                  <a:pt x="1968131" y="3370821"/>
                </a:lnTo>
                <a:lnTo>
                  <a:pt x="2013864" y="3399624"/>
                </a:lnTo>
                <a:lnTo>
                  <a:pt x="2059597" y="3408426"/>
                </a:lnTo>
                <a:lnTo>
                  <a:pt x="2105317" y="3436200"/>
                </a:lnTo>
                <a:lnTo>
                  <a:pt x="2151049" y="3438918"/>
                </a:lnTo>
                <a:lnTo>
                  <a:pt x="2196782" y="3460597"/>
                </a:lnTo>
                <a:lnTo>
                  <a:pt x="2242515" y="3479228"/>
                </a:lnTo>
                <a:lnTo>
                  <a:pt x="2288247" y="3485667"/>
                </a:lnTo>
                <a:lnTo>
                  <a:pt x="2333637" y="3501580"/>
                </a:lnTo>
                <a:lnTo>
                  <a:pt x="2379370" y="3536810"/>
                </a:lnTo>
                <a:lnTo>
                  <a:pt x="2426119" y="3536810"/>
                </a:lnTo>
                <a:lnTo>
                  <a:pt x="2471851" y="3617429"/>
                </a:lnTo>
                <a:lnTo>
                  <a:pt x="2609037" y="3617429"/>
                </a:lnTo>
                <a:lnTo>
                  <a:pt x="2654769" y="3648595"/>
                </a:lnTo>
                <a:lnTo>
                  <a:pt x="2700502" y="3648595"/>
                </a:lnTo>
                <a:lnTo>
                  <a:pt x="2746235" y="3666553"/>
                </a:lnTo>
                <a:lnTo>
                  <a:pt x="2791625" y="3669258"/>
                </a:lnTo>
                <a:lnTo>
                  <a:pt x="2837357" y="3671976"/>
                </a:lnTo>
                <a:lnTo>
                  <a:pt x="2928823" y="3671976"/>
                </a:lnTo>
                <a:lnTo>
                  <a:pt x="2974555" y="3672992"/>
                </a:lnTo>
                <a:lnTo>
                  <a:pt x="3021304" y="3672992"/>
                </a:lnTo>
                <a:lnTo>
                  <a:pt x="3067037" y="3673665"/>
                </a:lnTo>
                <a:lnTo>
                  <a:pt x="3112757" y="3675697"/>
                </a:lnTo>
                <a:lnTo>
                  <a:pt x="3158490" y="3679088"/>
                </a:lnTo>
                <a:lnTo>
                  <a:pt x="3204222" y="3688232"/>
                </a:lnTo>
                <a:lnTo>
                  <a:pt x="3249612" y="3691623"/>
                </a:lnTo>
                <a:lnTo>
                  <a:pt x="3295688" y="3700767"/>
                </a:lnTo>
                <a:lnTo>
                  <a:pt x="3341420" y="3763441"/>
                </a:lnTo>
                <a:lnTo>
                  <a:pt x="3386810" y="3842358"/>
                </a:lnTo>
                <a:lnTo>
                  <a:pt x="3432543" y="3853877"/>
                </a:lnTo>
                <a:lnTo>
                  <a:pt x="3478276" y="3856596"/>
                </a:lnTo>
                <a:lnTo>
                  <a:pt x="3524008" y="3859300"/>
                </a:lnTo>
                <a:lnTo>
                  <a:pt x="3569741" y="3873527"/>
                </a:lnTo>
                <a:lnTo>
                  <a:pt x="3616477" y="3874540"/>
                </a:lnTo>
                <a:lnTo>
                  <a:pt x="3662210" y="3874540"/>
                </a:lnTo>
                <a:lnTo>
                  <a:pt x="3707942" y="3883698"/>
                </a:lnTo>
                <a:lnTo>
                  <a:pt x="3753675" y="3929418"/>
                </a:lnTo>
                <a:lnTo>
                  <a:pt x="3799065" y="3932135"/>
                </a:lnTo>
                <a:lnTo>
                  <a:pt x="3844798" y="3957203"/>
                </a:lnTo>
                <a:lnTo>
                  <a:pt x="3890530" y="3963300"/>
                </a:lnTo>
                <a:lnTo>
                  <a:pt x="3936263" y="3972443"/>
                </a:lnTo>
                <a:lnTo>
                  <a:pt x="3981996" y="3977523"/>
                </a:lnTo>
                <a:lnTo>
                  <a:pt x="4027728" y="3978540"/>
                </a:lnTo>
                <a:lnTo>
                  <a:pt x="4073461" y="3981244"/>
                </a:lnTo>
                <a:lnTo>
                  <a:pt x="4119181" y="3981244"/>
                </a:lnTo>
                <a:lnTo>
                  <a:pt x="4164914" y="3982951"/>
                </a:lnTo>
                <a:lnTo>
                  <a:pt x="4210646" y="3984980"/>
                </a:lnTo>
                <a:lnTo>
                  <a:pt x="4302785" y="3984980"/>
                </a:lnTo>
                <a:lnTo>
                  <a:pt x="4348518" y="3988372"/>
                </a:lnTo>
                <a:lnTo>
                  <a:pt x="4439983" y="3988372"/>
                </a:lnTo>
                <a:lnTo>
                  <a:pt x="4485716" y="3989385"/>
                </a:lnTo>
                <a:lnTo>
                  <a:pt x="4531448" y="3989385"/>
                </a:lnTo>
              </a:path>
              <a:path w="4531995" h="4118609">
                <a:moveTo>
                  <a:pt x="1609737" y="0"/>
                </a:moveTo>
                <a:lnTo>
                  <a:pt x="1647329" y="1091717"/>
                </a:lnTo>
                <a:lnTo>
                  <a:pt x="1693062" y="1231620"/>
                </a:lnTo>
                <a:lnTo>
                  <a:pt x="1738795" y="1231620"/>
                </a:lnTo>
                <a:lnTo>
                  <a:pt x="1785200" y="1433182"/>
                </a:lnTo>
                <a:lnTo>
                  <a:pt x="1830933" y="1789887"/>
                </a:lnTo>
                <a:lnTo>
                  <a:pt x="1876666" y="1858987"/>
                </a:lnTo>
                <a:lnTo>
                  <a:pt x="1922399" y="2133041"/>
                </a:lnTo>
                <a:lnTo>
                  <a:pt x="1968131" y="2234323"/>
                </a:lnTo>
                <a:lnTo>
                  <a:pt x="2013864" y="2273960"/>
                </a:lnTo>
                <a:lnTo>
                  <a:pt x="2059597" y="2342718"/>
                </a:lnTo>
                <a:lnTo>
                  <a:pt x="2105317" y="2347468"/>
                </a:lnTo>
                <a:lnTo>
                  <a:pt x="2151049" y="2399296"/>
                </a:lnTo>
                <a:lnTo>
                  <a:pt x="2196782" y="2418943"/>
                </a:lnTo>
                <a:lnTo>
                  <a:pt x="2333637" y="2418943"/>
                </a:lnTo>
                <a:lnTo>
                  <a:pt x="2379370" y="2476525"/>
                </a:lnTo>
                <a:lnTo>
                  <a:pt x="2426119" y="2504300"/>
                </a:lnTo>
                <a:lnTo>
                  <a:pt x="2471851" y="2566974"/>
                </a:lnTo>
                <a:lnTo>
                  <a:pt x="2517584" y="2566974"/>
                </a:lnTo>
                <a:lnTo>
                  <a:pt x="2563317" y="2577807"/>
                </a:lnTo>
                <a:lnTo>
                  <a:pt x="2609037" y="2590342"/>
                </a:lnTo>
                <a:lnTo>
                  <a:pt x="2654769" y="2590342"/>
                </a:lnTo>
                <a:lnTo>
                  <a:pt x="2700502" y="2624226"/>
                </a:lnTo>
                <a:lnTo>
                  <a:pt x="2746235" y="2698750"/>
                </a:lnTo>
                <a:lnTo>
                  <a:pt x="2791625" y="2722118"/>
                </a:lnTo>
                <a:lnTo>
                  <a:pt x="2837357" y="2733636"/>
                </a:lnTo>
                <a:lnTo>
                  <a:pt x="2883090" y="2787497"/>
                </a:lnTo>
                <a:lnTo>
                  <a:pt x="2928823" y="2859989"/>
                </a:lnTo>
                <a:lnTo>
                  <a:pt x="2974555" y="2928086"/>
                </a:lnTo>
                <a:lnTo>
                  <a:pt x="3021304" y="2959582"/>
                </a:lnTo>
                <a:lnTo>
                  <a:pt x="3067037" y="2998203"/>
                </a:lnTo>
                <a:lnTo>
                  <a:pt x="3112757" y="3066288"/>
                </a:lnTo>
                <a:lnTo>
                  <a:pt x="3158490" y="3066288"/>
                </a:lnTo>
                <a:lnTo>
                  <a:pt x="3204222" y="3085934"/>
                </a:lnTo>
                <a:lnTo>
                  <a:pt x="3249612" y="3120834"/>
                </a:lnTo>
                <a:lnTo>
                  <a:pt x="3295688" y="3172663"/>
                </a:lnTo>
                <a:lnTo>
                  <a:pt x="3341420" y="3261410"/>
                </a:lnTo>
                <a:lnTo>
                  <a:pt x="3386810" y="3319678"/>
                </a:lnTo>
                <a:lnTo>
                  <a:pt x="3432543" y="3356597"/>
                </a:lnTo>
                <a:lnTo>
                  <a:pt x="3478276" y="3513442"/>
                </a:lnTo>
                <a:lnTo>
                  <a:pt x="3524008" y="3566287"/>
                </a:lnTo>
                <a:lnTo>
                  <a:pt x="3569741" y="3673665"/>
                </a:lnTo>
                <a:lnTo>
                  <a:pt x="3616477" y="3686543"/>
                </a:lnTo>
                <a:lnTo>
                  <a:pt x="3662210" y="3758018"/>
                </a:lnTo>
                <a:lnTo>
                  <a:pt x="3707942" y="3759034"/>
                </a:lnTo>
                <a:lnTo>
                  <a:pt x="3753675" y="3763441"/>
                </a:lnTo>
                <a:lnTo>
                  <a:pt x="3799065" y="3777665"/>
                </a:lnTo>
                <a:lnTo>
                  <a:pt x="3844798" y="3803751"/>
                </a:lnTo>
                <a:lnTo>
                  <a:pt x="3890530" y="3824414"/>
                </a:lnTo>
                <a:lnTo>
                  <a:pt x="3936263" y="3824414"/>
                </a:lnTo>
                <a:lnTo>
                  <a:pt x="3981996" y="3828810"/>
                </a:lnTo>
                <a:lnTo>
                  <a:pt x="4027728" y="3837967"/>
                </a:lnTo>
                <a:lnTo>
                  <a:pt x="4073461" y="3841346"/>
                </a:lnTo>
                <a:lnTo>
                  <a:pt x="4119181" y="3842358"/>
                </a:lnTo>
                <a:lnTo>
                  <a:pt x="4164914" y="3843047"/>
                </a:lnTo>
                <a:lnTo>
                  <a:pt x="4257052" y="3843047"/>
                </a:lnTo>
                <a:lnTo>
                  <a:pt x="4302785" y="3845751"/>
                </a:lnTo>
                <a:lnTo>
                  <a:pt x="4348518" y="3847780"/>
                </a:lnTo>
                <a:lnTo>
                  <a:pt x="4394250" y="3849481"/>
                </a:lnTo>
                <a:lnTo>
                  <a:pt x="4439983" y="3849481"/>
                </a:lnTo>
                <a:lnTo>
                  <a:pt x="4485716" y="3850499"/>
                </a:lnTo>
                <a:lnTo>
                  <a:pt x="4531448" y="3851173"/>
                </a:lnTo>
              </a:path>
              <a:path w="4531995" h="4118609">
                <a:moveTo>
                  <a:pt x="616521" y="0"/>
                </a:moveTo>
                <a:lnTo>
                  <a:pt x="640905" y="881938"/>
                </a:lnTo>
                <a:lnTo>
                  <a:pt x="777760" y="881938"/>
                </a:lnTo>
                <a:lnTo>
                  <a:pt x="823493" y="1434871"/>
                </a:lnTo>
                <a:lnTo>
                  <a:pt x="869226" y="1845437"/>
                </a:lnTo>
                <a:lnTo>
                  <a:pt x="914958" y="2006003"/>
                </a:lnTo>
                <a:lnTo>
                  <a:pt x="960691" y="2539199"/>
                </a:lnTo>
                <a:lnTo>
                  <a:pt x="1097876" y="2539199"/>
                </a:lnTo>
                <a:lnTo>
                  <a:pt x="1143609" y="2642171"/>
                </a:lnTo>
                <a:lnTo>
                  <a:pt x="1190028" y="2656408"/>
                </a:lnTo>
                <a:lnTo>
                  <a:pt x="1235748" y="2911817"/>
                </a:lnTo>
                <a:lnTo>
                  <a:pt x="1281480" y="3145218"/>
                </a:lnTo>
              </a:path>
              <a:path w="4531995" h="4118609">
                <a:moveTo>
                  <a:pt x="1281480" y="3145218"/>
                </a:moveTo>
                <a:lnTo>
                  <a:pt x="1327213" y="3145218"/>
                </a:lnTo>
                <a:lnTo>
                  <a:pt x="1372946" y="3278682"/>
                </a:lnTo>
                <a:lnTo>
                  <a:pt x="1418678" y="3447046"/>
                </a:lnTo>
                <a:lnTo>
                  <a:pt x="1601597" y="3447046"/>
                </a:lnTo>
                <a:lnTo>
                  <a:pt x="1647329" y="3465004"/>
                </a:lnTo>
                <a:lnTo>
                  <a:pt x="1693062" y="3471100"/>
                </a:lnTo>
                <a:lnTo>
                  <a:pt x="1738795" y="3504298"/>
                </a:lnTo>
                <a:lnTo>
                  <a:pt x="1785200" y="3551034"/>
                </a:lnTo>
                <a:lnTo>
                  <a:pt x="1830933" y="3551034"/>
                </a:lnTo>
                <a:lnTo>
                  <a:pt x="1876666" y="3557473"/>
                </a:lnTo>
                <a:lnTo>
                  <a:pt x="1922399" y="3563569"/>
                </a:lnTo>
                <a:lnTo>
                  <a:pt x="1968131" y="3568992"/>
                </a:lnTo>
                <a:lnTo>
                  <a:pt x="2013864" y="3582543"/>
                </a:lnTo>
                <a:lnTo>
                  <a:pt x="2059597" y="3620147"/>
                </a:lnTo>
                <a:lnTo>
                  <a:pt x="2105317" y="3632682"/>
                </a:lnTo>
                <a:lnTo>
                  <a:pt x="2196782" y="3632682"/>
                </a:lnTo>
                <a:lnTo>
                  <a:pt x="2242515" y="3679088"/>
                </a:lnTo>
                <a:lnTo>
                  <a:pt x="2288247" y="3727526"/>
                </a:lnTo>
                <a:lnTo>
                  <a:pt x="2333637" y="3733965"/>
                </a:lnTo>
                <a:lnTo>
                  <a:pt x="2379370" y="3747173"/>
                </a:lnTo>
                <a:lnTo>
                  <a:pt x="2426119" y="3751922"/>
                </a:lnTo>
                <a:lnTo>
                  <a:pt x="2471851" y="3799347"/>
                </a:lnTo>
                <a:lnTo>
                  <a:pt x="2563317" y="3799347"/>
                </a:lnTo>
                <a:lnTo>
                  <a:pt x="2609037" y="3800358"/>
                </a:lnTo>
                <a:lnTo>
                  <a:pt x="2654769" y="3800358"/>
                </a:lnTo>
                <a:lnTo>
                  <a:pt x="2700502" y="3806455"/>
                </a:lnTo>
                <a:lnTo>
                  <a:pt x="2746235" y="3806455"/>
                </a:lnTo>
                <a:lnTo>
                  <a:pt x="2791625" y="3809159"/>
                </a:lnTo>
                <a:lnTo>
                  <a:pt x="2837357" y="3809159"/>
                </a:lnTo>
                <a:lnTo>
                  <a:pt x="2883090" y="3834231"/>
                </a:lnTo>
                <a:lnTo>
                  <a:pt x="2974555" y="3834231"/>
                </a:lnTo>
                <a:lnTo>
                  <a:pt x="3021304" y="3848469"/>
                </a:lnTo>
                <a:lnTo>
                  <a:pt x="3067037" y="3863035"/>
                </a:lnTo>
                <a:lnTo>
                  <a:pt x="3112757" y="3873527"/>
                </a:lnTo>
                <a:lnTo>
                  <a:pt x="3204222" y="3873527"/>
                </a:lnTo>
                <a:lnTo>
                  <a:pt x="3249612" y="3881668"/>
                </a:lnTo>
                <a:lnTo>
                  <a:pt x="3295688" y="3882680"/>
                </a:lnTo>
                <a:lnTo>
                  <a:pt x="3341420" y="3894189"/>
                </a:lnTo>
                <a:lnTo>
                  <a:pt x="3386810" y="3895201"/>
                </a:lnTo>
                <a:lnTo>
                  <a:pt x="3432543" y="3906051"/>
                </a:lnTo>
                <a:lnTo>
                  <a:pt x="3478276" y="3907737"/>
                </a:lnTo>
                <a:lnTo>
                  <a:pt x="3524008" y="3915869"/>
                </a:lnTo>
                <a:lnTo>
                  <a:pt x="3569741" y="3916554"/>
                </a:lnTo>
                <a:lnTo>
                  <a:pt x="3616477" y="3919258"/>
                </a:lnTo>
                <a:lnTo>
                  <a:pt x="3707942" y="3919258"/>
                </a:lnTo>
                <a:lnTo>
                  <a:pt x="3753675" y="3921975"/>
                </a:lnTo>
                <a:lnTo>
                  <a:pt x="3799065" y="3921975"/>
                </a:lnTo>
                <a:lnTo>
                  <a:pt x="3844798" y="3924010"/>
                </a:lnTo>
                <a:lnTo>
                  <a:pt x="3890530" y="3924010"/>
                </a:lnTo>
                <a:lnTo>
                  <a:pt x="3936263" y="3925697"/>
                </a:lnTo>
                <a:lnTo>
                  <a:pt x="4073461" y="3925697"/>
                </a:lnTo>
                <a:lnTo>
                  <a:pt x="4119181" y="3926714"/>
                </a:lnTo>
                <a:lnTo>
                  <a:pt x="4164914" y="3926714"/>
                </a:lnTo>
                <a:lnTo>
                  <a:pt x="4210646" y="3927388"/>
                </a:lnTo>
                <a:lnTo>
                  <a:pt x="4257052" y="3928400"/>
                </a:lnTo>
                <a:lnTo>
                  <a:pt x="4302785" y="3929418"/>
                </a:lnTo>
                <a:lnTo>
                  <a:pt x="4348518" y="3930102"/>
                </a:lnTo>
                <a:lnTo>
                  <a:pt x="4439983" y="3930102"/>
                </a:lnTo>
                <a:lnTo>
                  <a:pt x="4485716" y="3931118"/>
                </a:lnTo>
                <a:lnTo>
                  <a:pt x="4531448" y="3931118"/>
                </a:lnTo>
              </a:path>
              <a:path w="4531995" h="4118609">
                <a:moveTo>
                  <a:pt x="274040" y="994841"/>
                </a:moveTo>
                <a:lnTo>
                  <a:pt x="869226" y="994841"/>
                </a:lnTo>
                <a:lnTo>
                  <a:pt x="914958" y="2099157"/>
                </a:lnTo>
                <a:lnTo>
                  <a:pt x="1190028" y="2099157"/>
                </a:lnTo>
                <a:lnTo>
                  <a:pt x="1235748" y="2231605"/>
                </a:lnTo>
                <a:lnTo>
                  <a:pt x="1281480" y="2831198"/>
                </a:lnTo>
                <a:lnTo>
                  <a:pt x="1464411" y="2831198"/>
                </a:lnTo>
                <a:lnTo>
                  <a:pt x="1510144" y="3216694"/>
                </a:lnTo>
                <a:lnTo>
                  <a:pt x="1647329" y="3216694"/>
                </a:lnTo>
                <a:lnTo>
                  <a:pt x="1693062" y="3241763"/>
                </a:lnTo>
                <a:lnTo>
                  <a:pt x="1738795" y="3241763"/>
                </a:lnTo>
                <a:lnTo>
                  <a:pt x="1785200" y="3245485"/>
                </a:lnTo>
                <a:lnTo>
                  <a:pt x="1830933" y="3261410"/>
                </a:lnTo>
                <a:lnTo>
                  <a:pt x="1876666" y="3405035"/>
                </a:lnTo>
                <a:lnTo>
                  <a:pt x="1922399" y="3501580"/>
                </a:lnTo>
                <a:lnTo>
                  <a:pt x="1968131" y="3524961"/>
                </a:lnTo>
                <a:lnTo>
                  <a:pt x="2105317" y="3524961"/>
                </a:lnTo>
                <a:lnTo>
                  <a:pt x="2151049" y="3541217"/>
                </a:lnTo>
                <a:lnTo>
                  <a:pt x="2196782" y="3658768"/>
                </a:lnTo>
                <a:lnTo>
                  <a:pt x="2242515" y="3664864"/>
                </a:lnTo>
                <a:lnTo>
                  <a:pt x="2288247" y="3664864"/>
                </a:lnTo>
                <a:lnTo>
                  <a:pt x="2333637" y="3696360"/>
                </a:lnTo>
                <a:lnTo>
                  <a:pt x="2379370" y="3751922"/>
                </a:lnTo>
                <a:lnTo>
                  <a:pt x="2471851" y="3751922"/>
                </a:lnTo>
                <a:lnTo>
                  <a:pt x="2517584" y="3805438"/>
                </a:lnTo>
                <a:lnTo>
                  <a:pt x="2609037" y="3805438"/>
                </a:lnTo>
                <a:lnTo>
                  <a:pt x="2654769" y="3822712"/>
                </a:lnTo>
                <a:lnTo>
                  <a:pt x="2791625" y="3822712"/>
                </a:lnTo>
                <a:lnTo>
                  <a:pt x="2837357" y="3914852"/>
                </a:lnTo>
                <a:lnTo>
                  <a:pt x="2883090" y="3946358"/>
                </a:lnTo>
                <a:lnTo>
                  <a:pt x="2928823" y="3998191"/>
                </a:lnTo>
                <a:lnTo>
                  <a:pt x="2974555" y="4003612"/>
                </a:lnTo>
                <a:lnTo>
                  <a:pt x="3021304" y="4011739"/>
                </a:lnTo>
                <a:lnTo>
                  <a:pt x="3067037" y="4019865"/>
                </a:lnTo>
                <a:lnTo>
                  <a:pt x="3112757" y="4022584"/>
                </a:lnTo>
                <a:lnTo>
                  <a:pt x="3158490" y="4035794"/>
                </a:lnTo>
                <a:lnTo>
                  <a:pt x="3204222" y="4048658"/>
                </a:lnTo>
                <a:lnTo>
                  <a:pt x="3249612" y="4065600"/>
                </a:lnTo>
                <a:lnTo>
                  <a:pt x="3295688" y="4076103"/>
                </a:lnTo>
                <a:lnTo>
                  <a:pt x="3341420" y="4083559"/>
                </a:lnTo>
                <a:lnTo>
                  <a:pt x="3386810" y="4087954"/>
                </a:lnTo>
                <a:lnTo>
                  <a:pt x="3432543" y="4089655"/>
                </a:lnTo>
                <a:lnTo>
                  <a:pt x="3478276" y="4096764"/>
                </a:lnTo>
                <a:lnTo>
                  <a:pt x="3569741" y="4096764"/>
                </a:lnTo>
                <a:lnTo>
                  <a:pt x="3616477" y="4103203"/>
                </a:lnTo>
                <a:lnTo>
                  <a:pt x="3707942" y="4103203"/>
                </a:lnTo>
                <a:lnTo>
                  <a:pt x="3753675" y="4104220"/>
                </a:lnTo>
                <a:lnTo>
                  <a:pt x="3799065" y="4106597"/>
                </a:lnTo>
                <a:lnTo>
                  <a:pt x="3844798" y="4111335"/>
                </a:lnTo>
                <a:lnTo>
                  <a:pt x="3890530" y="4111335"/>
                </a:lnTo>
                <a:lnTo>
                  <a:pt x="3936263" y="4112004"/>
                </a:lnTo>
                <a:lnTo>
                  <a:pt x="4027728" y="4112004"/>
                </a:lnTo>
                <a:lnTo>
                  <a:pt x="4073461" y="4116415"/>
                </a:lnTo>
                <a:lnTo>
                  <a:pt x="4119181" y="4116415"/>
                </a:lnTo>
                <a:lnTo>
                  <a:pt x="4164914" y="4118443"/>
                </a:lnTo>
                <a:lnTo>
                  <a:pt x="4531448" y="4118443"/>
                </a:lnTo>
              </a:path>
              <a:path w="4531995" h="4118609">
                <a:moveTo>
                  <a:pt x="1174775" y="0"/>
                </a:moveTo>
                <a:lnTo>
                  <a:pt x="1190028" y="137160"/>
                </a:lnTo>
                <a:lnTo>
                  <a:pt x="1235748" y="290410"/>
                </a:lnTo>
                <a:lnTo>
                  <a:pt x="1281480" y="860425"/>
                </a:lnTo>
                <a:lnTo>
                  <a:pt x="1372946" y="860425"/>
                </a:lnTo>
                <a:lnTo>
                  <a:pt x="1418678" y="1129322"/>
                </a:lnTo>
                <a:lnTo>
                  <a:pt x="1464411" y="1553095"/>
                </a:lnTo>
                <a:lnTo>
                  <a:pt x="1510144" y="1649984"/>
                </a:lnTo>
                <a:lnTo>
                  <a:pt x="1555877" y="1649984"/>
                </a:lnTo>
                <a:lnTo>
                  <a:pt x="1601597" y="1807832"/>
                </a:lnTo>
                <a:lnTo>
                  <a:pt x="1647329" y="1893874"/>
                </a:lnTo>
                <a:lnTo>
                  <a:pt x="1693062" y="2204847"/>
                </a:lnTo>
                <a:lnTo>
                  <a:pt x="1738795" y="2204847"/>
                </a:lnTo>
                <a:lnTo>
                  <a:pt x="1785200" y="2307831"/>
                </a:lnTo>
                <a:lnTo>
                  <a:pt x="1830933" y="2454846"/>
                </a:lnTo>
                <a:lnTo>
                  <a:pt x="1876666" y="2736342"/>
                </a:lnTo>
                <a:lnTo>
                  <a:pt x="1922399" y="2736342"/>
                </a:lnTo>
                <a:lnTo>
                  <a:pt x="1968131" y="2746171"/>
                </a:lnTo>
                <a:lnTo>
                  <a:pt x="2013864" y="2767850"/>
                </a:lnTo>
                <a:lnTo>
                  <a:pt x="2059597" y="3198063"/>
                </a:lnTo>
                <a:lnTo>
                  <a:pt x="2105317" y="3198063"/>
                </a:lnTo>
                <a:lnTo>
                  <a:pt x="2151049" y="3273259"/>
                </a:lnTo>
                <a:lnTo>
                  <a:pt x="2196782" y="3424682"/>
                </a:lnTo>
                <a:lnTo>
                  <a:pt x="2242515" y="3424682"/>
                </a:lnTo>
                <a:lnTo>
                  <a:pt x="2288247" y="3476510"/>
                </a:lnTo>
                <a:lnTo>
                  <a:pt x="2333637" y="3476510"/>
                </a:lnTo>
                <a:lnTo>
                  <a:pt x="2379370" y="3491077"/>
                </a:lnTo>
                <a:lnTo>
                  <a:pt x="2426119" y="3522243"/>
                </a:lnTo>
                <a:lnTo>
                  <a:pt x="2517584" y="3522243"/>
                </a:lnTo>
                <a:lnTo>
                  <a:pt x="2563317" y="3535794"/>
                </a:lnTo>
                <a:lnTo>
                  <a:pt x="2609037" y="3551034"/>
                </a:lnTo>
                <a:lnTo>
                  <a:pt x="2654769" y="3572383"/>
                </a:lnTo>
                <a:lnTo>
                  <a:pt x="2700502" y="3583216"/>
                </a:lnTo>
                <a:lnTo>
                  <a:pt x="2746235" y="3587965"/>
                </a:lnTo>
                <a:lnTo>
                  <a:pt x="2791625" y="3645217"/>
                </a:lnTo>
                <a:lnTo>
                  <a:pt x="2837357" y="3672992"/>
                </a:lnTo>
                <a:lnTo>
                  <a:pt x="2883090" y="3689934"/>
                </a:lnTo>
                <a:lnTo>
                  <a:pt x="2974555" y="3689934"/>
                </a:lnTo>
                <a:lnTo>
                  <a:pt x="3021304" y="3698062"/>
                </a:lnTo>
                <a:lnTo>
                  <a:pt x="3067037" y="3737356"/>
                </a:lnTo>
                <a:lnTo>
                  <a:pt x="3112757" y="3777665"/>
                </a:lnTo>
                <a:lnTo>
                  <a:pt x="3204222" y="3777665"/>
                </a:lnTo>
                <a:lnTo>
                  <a:pt x="3249612" y="3792907"/>
                </a:lnTo>
                <a:lnTo>
                  <a:pt x="3295688" y="3817975"/>
                </a:lnTo>
                <a:lnTo>
                  <a:pt x="3341420" y="3844060"/>
                </a:lnTo>
                <a:lnTo>
                  <a:pt x="3386810" y="3883698"/>
                </a:lnTo>
                <a:lnTo>
                  <a:pt x="3432543" y="3883698"/>
                </a:lnTo>
                <a:lnTo>
                  <a:pt x="3478276" y="3888092"/>
                </a:lnTo>
                <a:lnTo>
                  <a:pt x="3524008" y="3888092"/>
                </a:lnTo>
                <a:lnTo>
                  <a:pt x="3569741" y="3893515"/>
                </a:lnTo>
                <a:lnTo>
                  <a:pt x="3616477" y="3895201"/>
                </a:lnTo>
                <a:lnTo>
                  <a:pt x="3753675" y="3895201"/>
                </a:lnTo>
                <a:lnTo>
                  <a:pt x="3799065" y="3906720"/>
                </a:lnTo>
                <a:lnTo>
                  <a:pt x="3844798" y="3910457"/>
                </a:lnTo>
                <a:lnTo>
                  <a:pt x="3890530" y="3913160"/>
                </a:lnTo>
                <a:lnTo>
                  <a:pt x="3936263" y="3914852"/>
                </a:lnTo>
                <a:lnTo>
                  <a:pt x="3981996" y="3917570"/>
                </a:lnTo>
                <a:lnTo>
                  <a:pt x="4027728" y="3917570"/>
                </a:lnTo>
                <a:lnTo>
                  <a:pt x="4073461" y="3918582"/>
                </a:lnTo>
                <a:lnTo>
                  <a:pt x="4119181" y="3918582"/>
                </a:lnTo>
                <a:lnTo>
                  <a:pt x="4164914" y="3919258"/>
                </a:lnTo>
                <a:lnTo>
                  <a:pt x="4210646" y="3920274"/>
                </a:lnTo>
                <a:lnTo>
                  <a:pt x="4257052" y="3921291"/>
                </a:lnTo>
                <a:lnTo>
                  <a:pt x="4302785" y="3921975"/>
                </a:lnTo>
                <a:lnTo>
                  <a:pt x="4348518" y="3922993"/>
                </a:lnTo>
                <a:lnTo>
                  <a:pt x="4394250" y="3924010"/>
                </a:lnTo>
                <a:lnTo>
                  <a:pt x="4439983" y="3924679"/>
                </a:lnTo>
                <a:lnTo>
                  <a:pt x="4485716" y="3925697"/>
                </a:lnTo>
                <a:lnTo>
                  <a:pt x="4531448" y="3925697"/>
                </a:lnTo>
              </a:path>
              <a:path w="4531995" h="4118609">
                <a:moveTo>
                  <a:pt x="1182903" y="0"/>
                </a:moveTo>
                <a:lnTo>
                  <a:pt x="1190028" y="444576"/>
                </a:lnTo>
                <a:lnTo>
                  <a:pt x="1235748" y="444576"/>
                </a:lnTo>
                <a:lnTo>
                  <a:pt x="1281480" y="505510"/>
                </a:lnTo>
                <a:lnTo>
                  <a:pt x="1327213" y="519849"/>
                </a:lnTo>
                <a:lnTo>
                  <a:pt x="1372946" y="924039"/>
                </a:lnTo>
                <a:lnTo>
                  <a:pt x="1418678" y="1009065"/>
                </a:lnTo>
                <a:lnTo>
                  <a:pt x="1464411" y="1009065"/>
                </a:lnTo>
                <a:lnTo>
                  <a:pt x="1510144" y="1019898"/>
                </a:lnTo>
                <a:lnTo>
                  <a:pt x="1555877" y="1766506"/>
                </a:lnTo>
                <a:lnTo>
                  <a:pt x="1693062" y="1766506"/>
                </a:lnTo>
                <a:lnTo>
                  <a:pt x="1738795" y="1874913"/>
                </a:lnTo>
                <a:lnTo>
                  <a:pt x="1830933" y="1874913"/>
                </a:lnTo>
                <a:lnTo>
                  <a:pt x="1876666" y="2036152"/>
                </a:lnTo>
                <a:lnTo>
                  <a:pt x="1922399" y="2414536"/>
                </a:lnTo>
                <a:lnTo>
                  <a:pt x="1968131" y="2525649"/>
                </a:lnTo>
                <a:lnTo>
                  <a:pt x="2013864" y="2574086"/>
                </a:lnTo>
                <a:lnTo>
                  <a:pt x="2059597" y="2655722"/>
                </a:lnTo>
                <a:lnTo>
                  <a:pt x="2105317" y="2699423"/>
                </a:lnTo>
                <a:lnTo>
                  <a:pt x="2151049" y="2699423"/>
                </a:lnTo>
                <a:lnTo>
                  <a:pt x="2196782" y="2774962"/>
                </a:lnTo>
                <a:lnTo>
                  <a:pt x="2242515" y="2820695"/>
                </a:lnTo>
                <a:lnTo>
                  <a:pt x="2333637" y="2820695"/>
                </a:lnTo>
                <a:lnTo>
                  <a:pt x="2379370" y="2857284"/>
                </a:lnTo>
                <a:lnTo>
                  <a:pt x="2426119" y="2879636"/>
                </a:lnTo>
                <a:lnTo>
                  <a:pt x="2471851" y="2894203"/>
                </a:lnTo>
                <a:lnTo>
                  <a:pt x="2517584" y="2904705"/>
                </a:lnTo>
                <a:lnTo>
                  <a:pt x="2563317" y="2986341"/>
                </a:lnTo>
                <a:lnTo>
                  <a:pt x="2609037" y="3002610"/>
                </a:lnTo>
                <a:lnTo>
                  <a:pt x="2654769" y="3099485"/>
                </a:lnTo>
                <a:lnTo>
                  <a:pt x="2700502" y="3138779"/>
                </a:lnTo>
                <a:lnTo>
                  <a:pt x="2746235" y="3138779"/>
                </a:lnTo>
                <a:lnTo>
                  <a:pt x="2791625" y="3153016"/>
                </a:lnTo>
                <a:lnTo>
                  <a:pt x="2837357" y="3181807"/>
                </a:lnTo>
                <a:lnTo>
                  <a:pt x="2883090" y="3327806"/>
                </a:lnTo>
                <a:lnTo>
                  <a:pt x="2928823" y="3438918"/>
                </a:lnTo>
                <a:lnTo>
                  <a:pt x="2974555" y="3440950"/>
                </a:lnTo>
                <a:lnTo>
                  <a:pt x="3021304" y="3440950"/>
                </a:lnTo>
                <a:lnTo>
                  <a:pt x="3067037" y="3451453"/>
                </a:lnTo>
                <a:lnTo>
                  <a:pt x="3112757" y="3467709"/>
                </a:lnTo>
                <a:lnTo>
                  <a:pt x="3158490" y="3497173"/>
                </a:lnTo>
                <a:lnTo>
                  <a:pt x="3204222" y="3535794"/>
                </a:lnTo>
                <a:lnTo>
                  <a:pt x="3249612" y="3559175"/>
                </a:lnTo>
                <a:lnTo>
                  <a:pt x="3295688" y="3595077"/>
                </a:lnTo>
                <a:lnTo>
                  <a:pt x="3386810" y="3595077"/>
                </a:lnTo>
                <a:lnTo>
                  <a:pt x="3432543" y="3599484"/>
                </a:lnTo>
                <a:lnTo>
                  <a:pt x="3478276" y="3623538"/>
                </a:lnTo>
                <a:lnTo>
                  <a:pt x="3524008" y="3625570"/>
                </a:lnTo>
                <a:lnTo>
                  <a:pt x="3569741" y="3639794"/>
                </a:lnTo>
                <a:lnTo>
                  <a:pt x="3616477" y="3671290"/>
                </a:lnTo>
                <a:lnTo>
                  <a:pt x="3662210" y="3671290"/>
                </a:lnTo>
                <a:lnTo>
                  <a:pt x="3707942" y="3679088"/>
                </a:lnTo>
                <a:lnTo>
                  <a:pt x="3753675" y="3691623"/>
                </a:lnTo>
                <a:lnTo>
                  <a:pt x="3799065" y="3709581"/>
                </a:lnTo>
                <a:lnTo>
                  <a:pt x="3844798" y="3712286"/>
                </a:lnTo>
                <a:lnTo>
                  <a:pt x="3890530" y="3720414"/>
                </a:lnTo>
                <a:lnTo>
                  <a:pt x="3936263" y="3724821"/>
                </a:lnTo>
                <a:lnTo>
                  <a:pt x="3981996" y="3728542"/>
                </a:lnTo>
                <a:lnTo>
                  <a:pt x="4027728" y="3728542"/>
                </a:lnTo>
                <a:lnTo>
                  <a:pt x="4073461" y="3731260"/>
                </a:lnTo>
                <a:lnTo>
                  <a:pt x="4119181" y="3731260"/>
                </a:lnTo>
                <a:lnTo>
                  <a:pt x="4164914" y="3734638"/>
                </a:lnTo>
                <a:lnTo>
                  <a:pt x="4210646" y="3735654"/>
                </a:lnTo>
                <a:lnTo>
                  <a:pt x="4257052" y="3739388"/>
                </a:lnTo>
                <a:lnTo>
                  <a:pt x="4302785" y="3742778"/>
                </a:lnTo>
                <a:lnTo>
                  <a:pt x="4348518" y="3887076"/>
                </a:lnTo>
                <a:lnTo>
                  <a:pt x="4394250" y="3896219"/>
                </a:lnTo>
                <a:lnTo>
                  <a:pt x="4439983" y="3904359"/>
                </a:lnTo>
                <a:lnTo>
                  <a:pt x="4485716" y="3914178"/>
                </a:lnTo>
                <a:lnTo>
                  <a:pt x="4531448" y="3914852"/>
                </a:lnTo>
              </a:path>
              <a:path w="4531995" h="4118609">
                <a:moveTo>
                  <a:pt x="0" y="418553"/>
                </a:moveTo>
                <a:lnTo>
                  <a:pt x="869226" y="418553"/>
                </a:lnTo>
                <a:lnTo>
                  <a:pt x="914958" y="781558"/>
                </a:lnTo>
                <a:lnTo>
                  <a:pt x="960691" y="1399984"/>
                </a:lnTo>
                <a:lnTo>
                  <a:pt x="1006424" y="1459941"/>
                </a:lnTo>
                <a:lnTo>
                  <a:pt x="1052156" y="1459941"/>
                </a:lnTo>
                <a:lnTo>
                  <a:pt x="1097876" y="1606283"/>
                </a:lnTo>
                <a:lnTo>
                  <a:pt x="1143609" y="1606283"/>
                </a:lnTo>
                <a:lnTo>
                  <a:pt x="1190028" y="1731619"/>
                </a:lnTo>
                <a:lnTo>
                  <a:pt x="1235748" y="1731619"/>
                </a:lnTo>
                <a:lnTo>
                  <a:pt x="1281480" y="1734324"/>
                </a:lnTo>
                <a:lnTo>
                  <a:pt x="1327213" y="1887448"/>
                </a:lnTo>
                <a:lnTo>
                  <a:pt x="1372946" y="2230932"/>
                </a:lnTo>
                <a:lnTo>
                  <a:pt x="1418678" y="2309863"/>
                </a:lnTo>
                <a:lnTo>
                  <a:pt x="1464411" y="2740748"/>
                </a:lnTo>
                <a:lnTo>
                  <a:pt x="1647329" y="2740748"/>
                </a:lnTo>
                <a:lnTo>
                  <a:pt x="1693062" y="2880652"/>
                </a:lnTo>
                <a:lnTo>
                  <a:pt x="1738795" y="2880652"/>
                </a:lnTo>
                <a:lnTo>
                  <a:pt x="1785200" y="3056128"/>
                </a:lnTo>
                <a:lnTo>
                  <a:pt x="1830933" y="3056128"/>
                </a:lnTo>
                <a:lnTo>
                  <a:pt x="1876666" y="3169272"/>
                </a:lnTo>
                <a:lnTo>
                  <a:pt x="1922399" y="3169272"/>
                </a:lnTo>
                <a:lnTo>
                  <a:pt x="1968131" y="3185185"/>
                </a:lnTo>
                <a:lnTo>
                  <a:pt x="2059597" y="3185185"/>
                </a:lnTo>
                <a:lnTo>
                  <a:pt x="2105317" y="3292919"/>
                </a:lnTo>
                <a:lnTo>
                  <a:pt x="2151049" y="3314598"/>
                </a:lnTo>
                <a:lnTo>
                  <a:pt x="2196782" y="3352190"/>
                </a:lnTo>
                <a:lnTo>
                  <a:pt x="2242515" y="3352190"/>
                </a:lnTo>
                <a:lnTo>
                  <a:pt x="2288247" y="3415880"/>
                </a:lnTo>
                <a:lnTo>
                  <a:pt x="2333637" y="3469398"/>
                </a:lnTo>
                <a:lnTo>
                  <a:pt x="2379370" y="3470414"/>
                </a:lnTo>
                <a:lnTo>
                  <a:pt x="2426119" y="3536810"/>
                </a:lnTo>
                <a:lnTo>
                  <a:pt x="2471851" y="3540201"/>
                </a:lnTo>
                <a:lnTo>
                  <a:pt x="2517584" y="3681793"/>
                </a:lnTo>
                <a:lnTo>
                  <a:pt x="2563317" y="3706863"/>
                </a:lnTo>
                <a:lnTo>
                  <a:pt x="2609037" y="3708895"/>
                </a:lnTo>
                <a:lnTo>
                  <a:pt x="2654769" y="3726853"/>
                </a:lnTo>
                <a:lnTo>
                  <a:pt x="2746235" y="3726853"/>
                </a:lnTo>
                <a:lnTo>
                  <a:pt x="2791625" y="3730244"/>
                </a:lnTo>
                <a:lnTo>
                  <a:pt x="2837357" y="3730244"/>
                </a:lnTo>
                <a:lnTo>
                  <a:pt x="2883090" y="3763441"/>
                </a:lnTo>
                <a:lnTo>
                  <a:pt x="2928823" y="3785118"/>
                </a:lnTo>
                <a:lnTo>
                  <a:pt x="2974555" y="3812895"/>
                </a:lnTo>
                <a:lnTo>
                  <a:pt x="3067037" y="3812895"/>
                </a:lnTo>
                <a:lnTo>
                  <a:pt x="3112757" y="3852190"/>
                </a:lnTo>
                <a:lnTo>
                  <a:pt x="3158490" y="3853877"/>
                </a:lnTo>
                <a:lnTo>
                  <a:pt x="3204222" y="3863709"/>
                </a:lnTo>
                <a:lnTo>
                  <a:pt x="3249612" y="3868447"/>
                </a:lnTo>
                <a:lnTo>
                  <a:pt x="3295688" y="3891480"/>
                </a:lnTo>
                <a:lnTo>
                  <a:pt x="3341420" y="3893515"/>
                </a:lnTo>
                <a:lnTo>
                  <a:pt x="3386810" y="3914852"/>
                </a:lnTo>
                <a:lnTo>
                  <a:pt x="3432543" y="3931118"/>
                </a:lnTo>
                <a:lnTo>
                  <a:pt x="3478276" y="3974134"/>
                </a:lnTo>
                <a:lnTo>
                  <a:pt x="3524008" y="4003612"/>
                </a:lnTo>
                <a:lnTo>
                  <a:pt x="3569741" y="4005300"/>
                </a:lnTo>
                <a:lnTo>
                  <a:pt x="3616477" y="4011739"/>
                </a:lnTo>
                <a:lnTo>
                  <a:pt x="3662210" y="4019865"/>
                </a:lnTo>
                <a:lnTo>
                  <a:pt x="3707942" y="4032401"/>
                </a:lnTo>
                <a:lnTo>
                  <a:pt x="3753675" y="4034092"/>
                </a:lnTo>
                <a:lnTo>
                  <a:pt x="3799065" y="4035794"/>
                </a:lnTo>
                <a:lnTo>
                  <a:pt x="3844798" y="4035794"/>
                </a:lnTo>
              </a:path>
              <a:path w="4531995" h="4118609">
                <a:moveTo>
                  <a:pt x="3844798" y="4035794"/>
                </a:moveTo>
                <a:lnTo>
                  <a:pt x="3890530" y="4043921"/>
                </a:lnTo>
                <a:lnTo>
                  <a:pt x="3936263" y="4043921"/>
                </a:lnTo>
                <a:lnTo>
                  <a:pt x="3981996" y="4050360"/>
                </a:lnTo>
                <a:lnTo>
                  <a:pt x="4027728" y="4060177"/>
                </a:lnTo>
                <a:lnTo>
                  <a:pt x="4073461" y="4062896"/>
                </a:lnTo>
                <a:lnTo>
                  <a:pt x="4119181" y="4072714"/>
                </a:lnTo>
                <a:lnTo>
                  <a:pt x="4164914" y="4075427"/>
                </a:lnTo>
                <a:lnTo>
                  <a:pt x="4210646" y="4077119"/>
                </a:lnTo>
                <a:lnTo>
                  <a:pt x="4257052" y="4080840"/>
                </a:lnTo>
                <a:lnTo>
                  <a:pt x="4302785" y="4080840"/>
                </a:lnTo>
                <a:lnTo>
                  <a:pt x="4348518" y="4087954"/>
                </a:lnTo>
                <a:lnTo>
                  <a:pt x="4394250" y="4098799"/>
                </a:lnTo>
                <a:lnTo>
                  <a:pt x="4439983" y="4111335"/>
                </a:lnTo>
                <a:lnTo>
                  <a:pt x="4485716" y="4115739"/>
                </a:lnTo>
                <a:lnTo>
                  <a:pt x="4531448" y="4116415"/>
                </a:lnTo>
              </a:path>
              <a:path w="4531995" h="4118609">
                <a:moveTo>
                  <a:pt x="1035888" y="0"/>
                </a:moveTo>
                <a:lnTo>
                  <a:pt x="1052156" y="164020"/>
                </a:lnTo>
                <a:lnTo>
                  <a:pt x="1097876" y="501929"/>
                </a:lnTo>
                <a:lnTo>
                  <a:pt x="1143609" y="538683"/>
                </a:lnTo>
                <a:lnTo>
                  <a:pt x="1190028" y="1138123"/>
                </a:lnTo>
                <a:lnTo>
                  <a:pt x="1235748" y="1138123"/>
                </a:lnTo>
                <a:lnTo>
                  <a:pt x="1281480" y="1843747"/>
                </a:lnTo>
                <a:lnTo>
                  <a:pt x="1372946" y="1843747"/>
                </a:lnTo>
                <a:lnTo>
                  <a:pt x="1418678" y="2086622"/>
                </a:lnTo>
                <a:lnTo>
                  <a:pt x="1510144" y="2086622"/>
                </a:lnTo>
                <a:lnTo>
                  <a:pt x="1555877" y="2160130"/>
                </a:lnTo>
                <a:lnTo>
                  <a:pt x="1601597" y="2362708"/>
                </a:lnTo>
                <a:lnTo>
                  <a:pt x="1647329" y="2487028"/>
                </a:lnTo>
                <a:lnTo>
                  <a:pt x="1693062" y="2678087"/>
                </a:lnTo>
                <a:lnTo>
                  <a:pt x="1738795" y="2876257"/>
                </a:lnTo>
                <a:lnTo>
                  <a:pt x="1785200" y="2968396"/>
                </a:lnTo>
                <a:lnTo>
                  <a:pt x="1830933" y="3276650"/>
                </a:lnTo>
                <a:lnTo>
                  <a:pt x="1876666" y="3280384"/>
                </a:lnTo>
                <a:lnTo>
                  <a:pt x="1922399" y="3280384"/>
                </a:lnTo>
                <a:lnTo>
                  <a:pt x="1968131" y="3305441"/>
                </a:lnTo>
                <a:lnTo>
                  <a:pt x="2013864" y="3369132"/>
                </a:lnTo>
                <a:lnTo>
                  <a:pt x="2059597" y="3531387"/>
                </a:lnTo>
                <a:lnTo>
                  <a:pt x="2105317" y="3531387"/>
                </a:lnTo>
                <a:lnTo>
                  <a:pt x="2151049" y="3570693"/>
                </a:lnTo>
                <a:lnTo>
                  <a:pt x="2196782" y="3606596"/>
                </a:lnTo>
                <a:lnTo>
                  <a:pt x="2333637" y="3606596"/>
                </a:lnTo>
                <a:lnTo>
                  <a:pt x="2379370" y="3625570"/>
                </a:lnTo>
                <a:lnTo>
                  <a:pt x="2426119" y="3681793"/>
                </a:lnTo>
                <a:lnTo>
                  <a:pt x="2471851" y="3682809"/>
                </a:lnTo>
                <a:lnTo>
                  <a:pt x="2517584" y="3712286"/>
                </a:lnTo>
                <a:lnTo>
                  <a:pt x="2563317" y="3712286"/>
                </a:lnTo>
                <a:lnTo>
                  <a:pt x="2609037" y="3735654"/>
                </a:lnTo>
                <a:lnTo>
                  <a:pt x="2654769" y="3735654"/>
                </a:lnTo>
                <a:lnTo>
                  <a:pt x="2700502" y="3739388"/>
                </a:lnTo>
                <a:lnTo>
                  <a:pt x="2746235" y="3809159"/>
                </a:lnTo>
                <a:lnTo>
                  <a:pt x="2791625" y="3814587"/>
                </a:lnTo>
                <a:lnTo>
                  <a:pt x="2974555" y="3814587"/>
                </a:lnTo>
                <a:lnTo>
                  <a:pt x="3021304" y="3823397"/>
                </a:lnTo>
                <a:lnTo>
                  <a:pt x="3067037" y="3823397"/>
                </a:lnTo>
                <a:lnTo>
                  <a:pt x="3112757" y="3839654"/>
                </a:lnTo>
                <a:lnTo>
                  <a:pt x="3158490" y="3839654"/>
                </a:lnTo>
                <a:lnTo>
                  <a:pt x="3204222" y="3845751"/>
                </a:lnTo>
                <a:lnTo>
                  <a:pt x="3249612" y="3878949"/>
                </a:lnTo>
                <a:lnTo>
                  <a:pt x="3295688" y="3878949"/>
                </a:lnTo>
                <a:lnTo>
                  <a:pt x="3341420" y="3885389"/>
                </a:lnTo>
                <a:lnTo>
                  <a:pt x="3386810" y="3898938"/>
                </a:lnTo>
                <a:lnTo>
                  <a:pt x="3432543" y="3942638"/>
                </a:lnTo>
                <a:lnTo>
                  <a:pt x="3478276" y="4003612"/>
                </a:lnTo>
                <a:lnTo>
                  <a:pt x="3524008" y="4003612"/>
                </a:lnTo>
                <a:lnTo>
                  <a:pt x="3569741" y="4004625"/>
                </a:lnTo>
                <a:lnTo>
                  <a:pt x="3616477" y="4006316"/>
                </a:lnTo>
                <a:lnTo>
                  <a:pt x="3662210" y="4010722"/>
                </a:lnTo>
                <a:lnTo>
                  <a:pt x="3707942" y="4050360"/>
                </a:lnTo>
                <a:lnTo>
                  <a:pt x="3753675" y="4050360"/>
                </a:lnTo>
                <a:lnTo>
                  <a:pt x="3799065" y="4054755"/>
                </a:lnTo>
                <a:lnTo>
                  <a:pt x="3844798" y="4061879"/>
                </a:lnTo>
                <a:lnTo>
                  <a:pt x="3890530" y="4062896"/>
                </a:lnTo>
                <a:lnTo>
                  <a:pt x="3936263" y="4068993"/>
                </a:lnTo>
                <a:lnTo>
                  <a:pt x="4027728" y="4068993"/>
                </a:lnTo>
                <a:lnTo>
                  <a:pt x="4073461" y="4070005"/>
                </a:lnTo>
                <a:lnTo>
                  <a:pt x="4119181" y="4071697"/>
                </a:lnTo>
                <a:lnTo>
                  <a:pt x="4164914" y="4076103"/>
                </a:lnTo>
                <a:lnTo>
                  <a:pt x="4210646" y="4076103"/>
                </a:lnTo>
                <a:lnTo>
                  <a:pt x="4257052" y="4078805"/>
                </a:lnTo>
                <a:lnTo>
                  <a:pt x="4302785" y="4078805"/>
                </a:lnTo>
                <a:lnTo>
                  <a:pt x="4348518" y="4080840"/>
                </a:lnTo>
                <a:lnTo>
                  <a:pt x="4394250" y="4085245"/>
                </a:lnTo>
                <a:lnTo>
                  <a:pt x="4439983" y="4089655"/>
                </a:lnTo>
                <a:lnTo>
                  <a:pt x="4485716" y="4089655"/>
                </a:lnTo>
                <a:lnTo>
                  <a:pt x="4531448" y="4094060"/>
                </a:lnTo>
              </a:path>
              <a:path w="4531995" h="4118609">
                <a:moveTo>
                  <a:pt x="548436" y="235737"/>
                </a:moveTo>
                <a:lnTo>
                  <a:pt x="1097876" y="235737"/>
                </a:lnTo>
                <a:lnTo>
                  <a:pt x="1143609" y="276961"/>
                </a:lnTo>
                <a:lnTo>
                  <a:pt x="1190028" y="293966"/>
                </a:lnTo>
                <a:lnTo>
                  <a:pt x="1235748" y="293966"/>
                </a:lnTo>
                <a:lnTo>
                  <a:pt x="1281480" y="902703"/>
                </a:lnTo>
                <a:lnTo>
                  <a:pt x="1327213" y="1298702"/>
                </a:lnTo>
                <a:lnTo>
                  <a:pt x="1372946" y="1350530"/>
                </a:lnTo>
                <a:lnTo>
                  <a:pt x="1418678" y="1526336"/>
                </a:lnTo>
                <a:lnTo>
                  <a:pt x="1510144" y="1526336"/>
                </a:lnTo>
                <a:lnTo>
                  <a:pt x="1555877" y="1573758"/>
                </a:lnTo>
                <a:lnTo>
                  <a:pt x="1601597" y="1584604"/>
                </a:lnTo>
                <a:lnTo>
                  <a:pt x="1647329" y="1883041"/>
                </a:lnTo>
                <a:lnTo>
                  <a:pt x="1785200" y="1883041"/>
                </a:lnTo>
                <a:lnTo>
                  <a:pt x="1830933" y="1961972"/>
                </a:lnTo>
                <a:lnTo>
                  <a:pt x="1876666" y="2127618"/>
                </a:lnTo>
                <a:lnTo>
                  <a:pt x="1922399" y="2302408"/>
                </a:lnTo>
                <a:lnTo>
                  <a:pt x="2013864" y="2302408"/>
                </a:lnTo>
                <a:lnTo>
                  <a:pt x="2059597" y="2376932"/>
                </a:lnTo>
                <a:lnTo>
                  <a:pt x="2105317" y="2376932"/>
                </a:lnTo>
                <a:lnTo>
                  <a:pt x="2151049" y="2712974"/>
                </a:lnTo>
                <a:lnTo>
                  <a:pt x="2242515" y="2712974"/>
                </a:lnTo>
                <a:lnTo>
                  <a:pt x="2288247" y="2846438"/>
                </a:lnTo>
                <a:lnTo>
                  <a:pt x="2333637" y="2870835"/>
                </a:lnTo>
                <a:lnTo>
                  <a:pt x="2379370" y="3064256"/>
                </a:lnTo>
                <a:lnTo>
                  <a:pt x="2426119" y="3064256"/>
                </a:lnTo>
                <a:lnTo>
                  <a:pt x="2471851" y="3100158"/>
                </a:lnTo>
                <a:lnTo>
                  <a:pt x="2517584" y="3139795"/>
                </a:lnTo>
                <a:lnTo>
                  <a:pt x="2563317" y="3142513"/>
                </a:lnTo>
                <a:lnTo>
                  <a:pt x="2609037" y="3220415"/>
                </a:lnTo>
                <a:lnTo>
                  <a:pt x="2654769" y="3227539"/>
                </a:lnTo>
                <a:lnTo>
                  <a:pt x="2700502" y="3380651"/>
                </a:lnTo>
                <a:lnTo>
                  <a:pt x="2746235" y="3380651"/>
                </a:lnTo>
                <a:lnTo>
                  <a:pt x="2791625" y="3436200"/>
                </a:lnTo>
                <a:lnTo>
                  <a:pt x="2837357" y="3517163"/>
                </a:lnTo>
                <a:lnTo>
                  <a:pt x="2883090" y="3533089"/>
                </a:lnTo>
                <a:lnTo>
                  <a:pt x="2928823" y="3622852"/>
                </a:lnTo>
                <a:lnTo>
                  <a:pt x="2974555" y="3640810"/>
                </a:lnTo>
                <a:lnTo>
                  <a:pt x="3021304" y="3673665"/>
                </a:lnTo>
                <a:lnTo>
                  <a:pt x="3067037" y="3683825"/>
                </a:lnTo>
                <a:lnTo>
                  <a:pt x="3112757" y="3683825"/>
                </a:lnTo>
                <a:lnTo>
                  <a:pt x="3158490" y="3691623"/>
                </a:lnTo>
                <a:lnTo>
                  <a:pt x="3204222" y="3709581"/>
                </a:lnTo>
                <a:lnTo>
                  <a:pt x="3249612" y="3732276"/>
                </a:lnTo>
                <a:lnTo>
                  <a:pt x="3295688" y="3753612"/>
                </a:lnTo>
                <a:lnTo>
                  <a:pt x="3341420" y="3767162"/>
                </a:lnTo>
                <a:lnTo>
                  <a:pt x="3386810" y="3769868"/>
                </a:lnTo>
                <a:lnTo>
                  <a:pt x="3432543" y="3813570"/>
                </a:lnTo>
                <a:lnTo>
                  <a:pt x="3478276" y="3820678"/>
                </a:lnTo>
                <a:lnTo>
                  <a:pt x="3524008" y="3828135"/>
                </a:lnTo>
                <a:lnTo>
                  <a:pt x="3569741" y="3836950"/>
                </a:lnTo>
                <a:lnTo>
                  <a:pt x="3616477" y="3850499"/>
                </a:lnTo>
                <a:lnTo>
                  <a:pt x="3662210" y="3944330"/>
                </a:lnTo>
                <a:lnTo>
                  <a:pt x="3707942" y="3945342"/>
                </a:lnTo>
                <a:lnTo>
                  <a:pt x="3799065" y="3945342"/>
                </a:lnTo>
                <a:lnTo>
                  <a:pt x="3844798" y="3964317"/>
                </a:lnTo>
                <a:lnTo>
                  <a:pt x="3890530" y="3970415"/>
                </a:lnTo>
                <a:lnTo>
                  <a:pt x="3936263" y="3977523"/>
                </a:lnTo>
                <a:lnTo>
                  <a:pt x="3981996" y="3977523"/>
                </a:lnTo>
                <a:lnTo>
                  <a:pt x="4027728" y="3992763"/>
                </a:lnTo>
                <a:lnTo>
                  <a:pt x="4073461" y="3993780"/>
                </a:lnTo>
                <a:lnTo>
                  <a:pt x="4119181" y="3997516"/>
                </a:lnTo>
                <a:lnTo>
                  <a:pt x="4164914" y="4000220"/>
                </a:lnTo>
                <a:lnTo>
                  <a:pt x="4210646" y="4000220"/>
                </a:lnTo>
                <a:lnTo>
                  <a:pt x="4257052" y="4000895"/>
                </a:lnTo>
                <a:lnTo>
                  <a:pt x="4302785" y="4001912"/>
                </a:lnTo>
                <a:lnTo>
                  <a:pt x="4348518" y="4002938"/>
                </a:lnTo>
                <a:lnTo>
                  <a:pt x="4394250" y="4005300"/>
                </a:lnTo>
                <a:lnTo>
                  <a:pt x="4439983" y="4007333"/>
                </a:lnTo>
                <a:lnTo>
                  <a:pt x="4485716" y="4014443"/>
                </a:lnTo>
                <a:lnTo>
                  <a:pt x="4531448" y="4015132"/>
                </a:lnTo>
              </a:path>
              <a:path w="4531995" h="4118609">
                <a:moveTo>
                  <a:pt x="1109395" y="0"/>
                </a:moveTo>
                <a:lnTo>
                  <a:pt x="1143609" y="1148969"/>
                </a:lnTo>
                <a:lnTo>
                  <a:pt x="1235748" y="1148969"/>
                </a:lnTo>
                <a:lnTo>
                  <a:pt x="1281480" y="2164537"/>
                </a:lnTo>
                <a:lnTo>
                  <a:pt x="1327213" y="2307831"/>
                </a:lnTo>
                <a:lnTo>
                  <a:pt x="1464411" y="2307831"/>
                </a:lnTo>
                <a:lnTo>
                  <a:pt x="1510144" y="2479916"/>
                </a:lnTo>
                <a:lnTo>
                  <a:pt x="1647329" y="2479916"/>
                </a:lnTo>
                <a:lnTo>
                  <a:pt x="1693062" y="2570365"/>
                </a:lnTo>
                <a:lnTo>
                  <a:pt x="1830933" y="2570365"/>
                </a:lnTo>
                <a:lnTo>
                  <a:pt x="1876666" y="2685199"/>
                </a:lnTo>
                <a:lnTo>
                  <a:pt x="1922399" y="2839326"/>
                </a:lnTo>
                <a:lnTo>
                  <a:pt x="1968131" y="2893187"/>
                </a:lnTo>
                <a:lnTo>
                  <a:pt x="2013864" y="2893187"/>
                </a:lnTo>
                <a:lnTo>
                  <a:pt x="2059597" y="2928086"/>
                </a:lnTo>
                <a:lnTo>
                  <a:pt x="2105317" y="3026651"/>
                </a:lnTo>
                <a:lnTo>
                  <a:pt x="2151049" y="3040888"/>
                </a:lnTo>
                <a:lnTo>
                  <a:pt x="2196782" y="3192640"/>
                </a:lnTo>
                <a:lnTo>
                  <a:pt x="2288247" y="3192640"/>
                </a:lnTo>
                <a:lnTo>
                  <a:pt x="2333637" y="3212287"/>
                </a:lnTo>
                <a:lnTo>
                  <a:pt x="2379370" y="3215005"/>
                </a:lnTo>
                <a:lnTo>
                  <a:pt x="2426119" y="3270554"/>
                </a:lnTo>
                <a:lnTo>
                  <a:pt x="2517584" y="3270554"/>
                </a:lnTo>
                <a:lnTo>
                  <a:pt x="2563317" y="3361004"/>
                </a:lnTo>
                <a:lnTo>
                  <a:pt x="2609037" y="3361004"/>
                </a:lnTo>
                <a:lnTo>
                  <a:pt x="2654769" y="3373539"/>
                </a:lnTo>
                <a:lnTo>
                  <a:pt x="2700502" y="3395891"/>
                </a:lnTo>
                <a:lnTo>
                  <a:pt x="2746235" y="3395891"/>
                </a:lnTo>
                <a:lnTo>
                  <a:pt x="2791625" y="3408426"/>
                </a:lnTo>
                <a:lnTo>
                  <a:pt x="2837357" y="3421976"/>
                </a:lnTo>
                <a:lnTo>
                  <a:pt x="2883090" y="3469398"/>
                </a:lnTo>
                <a:lnTo>
                  <a:pt x="2928823" y="3571709"/>
                </a:lnTo>
                <a:lnTo>
                  <a:pt x="2974555" y="3571709"/>
                </a:lnTo>
                <a:lnTo>
                  <a:pt x="3021304" y="3587965"/>
                </a:lnTo>
                <a:lnTo>
                  <a:pt x="3067037" y="3600157"/>
                </a:lnTo>
                <a:lnTo>
                  <a:pt x="3112757" y="3611003"/>
                </a:lnTo>
                <a:lnTo>
                  <a:pt x="3158490" y="3630980"/>
                </a:lnTo>
                <a:lnTo>
                  <a:pt x="3204222" y="3630980"/>
                </a:lnTo>
                <a:lnTo>
                  <a:pt x="3249612" y="3671290"/>
                </a:lnTo>
                <a:lnTo>
                  <a:pt x="3295688" y="3690950"/>
                </a:lnTo>
                <a:lnTo>
                  <a:pt x="3341420" y="3708895"/>
                </a:lnTo>
                <a:lnTo>
                  <a:pt x="3386810" y="3731260"/>
                </a:lnTo>
                <a:lnTo>
                  <a:pt x="3432543" y="3783088"/>
                </a:lnTo>
                <a:lnTo>
                  <a:pt x="3478276" y="3784104"/>
                </a:lnTo>
                <a:lnTo>
                  <a:pt x="3524008" y="3794936"/>
                </a:lnTo>
                <a:lnTo>
                  <a:pt x="3569741" y="3824414"/>
                </a:lnTo>
                <a:lnTo>
                  <a:pt x="3616477" y="3837967"/>
                </a:lnTo>
                <a:lnTo>
                  <a:pt x="3662210" y="3868447"/>
                </a:lnTo>
                <a:lnTo>
                  <a:pt x="3707942" y="3874540"/>
                </a:lnTo>
                <a:lnTo>
                  <a:pt x="3753675" y="3902330"/>
                </a:lnTo>
                <a:lnTo>
                  <a:pt x="3799065" y="3926714"/>
                </a:lnTo>
                <a:lnTo>
                  <a:pt x="3844798" y="3953473"/>
                </a:lnTo>
                <a:lnTo>
                  <a:pt x="3890530" y="3961598"/>
                </a:lnTo>
                <a:lnTo>
                  <a:pt x="3936263" y="3964317"/>
                </a:lnTo>
                <a:lnTo>
                  <a:pt x="3981996" y="3982951"/>
                </a:lnTo>
                <a:lnTo>
                  <a:pt x="4027728" y="3983963"/>
                </a:lnTo>
                <a:lnTo>
                  <a:pt x="4073461" y="3991076"/>
                </a:lnTo>
                <a:lnTo>
                  <a:pt x="4119181" y="3993780"/>
                </a:lnTo>
                <a:lnTo>
                  <a:pt x="4164914" y="3998191"/>
                </a:lnTo>
                <a:lnTo>
                  <a:pt x="4210646" y="4000220"/>
                </a:lnTo>
                <a:lnTo>
                  <a:pt x="4257052" y="4001912"/>
                </a:lnTo>
                <a:lnTo>
                  <a:pt x="4302785" y="4003612"/>
                </a:lnTo>
                <a:lnTo>
                  <a:pt x="4531448" y="4003612"/>
                </a:lnTo>
              </a:path>
              <a:path w="4531995" h="4118609">
                <a:moveTo>
                  <a:pt x="907846" y="0"/>
                </a:moveTo>
                <a:lnTo>
                  <a:pt x="914958" y="941997"/>
                </a:lnTo>
                <a:lnTo>
                  <a:pt x="1052156" y="941997"/>
                </a:lnTo>
                <a:lnTo>
                  <a:pt x="1097876" y="2166239"/>
                </a:lnTo>
                <a:lnTo>
                  <a:pt x="1190028" y="2166239"/>
                </a:lnTo>
                <a:lnTo>
                  <a:pt x="1235748" y="2178088"/>
                </a:lnTo>
                <a:lnTo>
                  <a:pt x="1281480" y="2178088"/>
                </a:lnTo>
                <a:lnTo>
                  <a:pt x="1327213" y="2307158"/>
                </a:lnTo>
                <a:lnTo>
                  <a:pt x="1372946" y="2324087"/>
                </a:lnTo>
                <a:lnTo>
                  <a:pt x="1418678" y="2362708"/>
                </a:lnTo>
                <a:lnTo>
                  <a:pt x="1464411" y="2402001"/>
                </a:lnTo>
                <a:lnTo>
                  <a:pt x="1510144" y="3051721"/>
                </a:lnTo>
                <a:lnTo>
                  <a:pt x="1555877" y="3051721"/>
                </a:lnTo>
                <a:lnTo>
                  <a:pt x="1601597" y="3135058"/>
                </a:lnTo>
                <a:lnTo>
                  <a:pt x="1647329" y="3212973"/>
                </a:lnTo>
                <a:lnTo>
                  <a:pt x="1693062" y="3310864"/>
                </a:lnTo>
                <a:lnTo>
                  <a:pt x="1738795" y="3343046"/>
                </a:lnTo>
                <a:lnTo>
                  <a:pt x="1785200" y="3389795"/>
                </a:lnTo>
                <a:lnTo>
                  <a:pt x="1830933" y="3497173"/>
                </a:lnTo>
                <a:lnTo>
                  <a:pt x="1922399" y="3497173"/>
                </a:lnTo>
                <a:lnTo>
                  <a:pt x="1968131" y="3508019"/>
                </a:lnTo>
                <a:lnTo>
                  <a:pt x="2013864" y="3535794"/>
                </a:lnTo>
                <a:lnTo>
                  <a:pt x="2059597" y="3535794"/>
                </a:lnTo>
                <a:lnTo>
                  <a:pt x="2105317" y="3559848"/>
                </a:lnTo>
                <a:lnTo>
                  <a:pt x="2151049" y="3559848"/>
                </a:lnTo>
                <a:lnTo>
                  <a:pt x="2196782" y="3567303"/>
                </a:lnTo>
                <a:lnTo>
                  <a:pt x="2242515" y="3580511"/>
                </a:lnTo>
                <a:lnTo>
                  <a:pt x="2288247" y="3590340"/>
                </a:lnTo>
                <a:lnTo>
                  <a:pt x="2333637" y="3597783"/>
                </a:lnTo>
                <a:lnTo>
                  <a:pt x="2379370" y="3598468"/>
                </a:lnTo>
                <a:lnTo>
                  <a:pt x="2426119" y="3602863"/>
                </a:lnTo>
                <a:lnTo>
                  <a:pt x="2471851" y="3639794"/>
                </a:lnTo>
                <a:lnTo>
                  <a:pt x="2517584" y="3680104"/>
                </a:lnTo>
                <a:lnTo>
                  <a:pt x="2563317" y="3706190"/>
                </a:lnTo>
                <a:lnTo>
                  <a:pt x="2609037" y="3747173"/>
                </a:lnTo>
                <a:lnTo>
                  <a:pt x="2654769" y="3786809"/>
                </a:lnTo>
                <a:lnTo>
                  <a:pt x="2700502" y="3800358"/>
                </a:lnTo>
                <a:lnTo>
                  <a:pt x="2746235" y="3800358"/>
                </a:lnTo>
                <a:lnTo>
                  <a:pt x="2791625" y="3817300"/>
                </a:lnTo>
                <a:lnTo>
                  <a:pt x="2837357" y="3824414"/>
                </a:lnTo>
                <a:lnTo>
                  <a:pt x="2883090" y="3839654"/>
                </a:lnTo>
                <a:lnTo>
                  <a:pt x="2928823" y="3845076"/>
                </a:lnTo>
                <a:lnTo>
                  <a:pt x="2974555" y="3856596"/>
                </a:lnTo>
                <a:lnTo>
                  <a:pt x="3021304" y="3880979"/>
                </a:lnTo>
                <a:lnTo>
                  <a:pt x="3067037" y="3892497"/>
                </a:lnTo>
                <a:lnTo>
                  <a:pt x="3112757" y="3896219"/>
                </a:lnTo>
                <a:lnTo>
                  <a:pt x="3158490" y="3896219"/>
                </a:lnTo>
                <a:lnTo>
                  <a:pt x="3204222" y="3916554"/>
                </a:lnTo>
                <a:lnTo>
                  <a:pt x="3249612" y="3920274"/>
                </a:lnTo>
                <a:lnTo>
                  <a:pt x="3295688" y="3920274"/>
                </a:lnTo>
                <a:lnTo>
                  <a:pt x="3341420" y="3921291"/>
                </a:lnTo>
                <a:lnTo>
                  <a:pt x="3386810" y="3922993"/>
                </a:lnTo>
                <a:lnTo>
                  <a:pt x="3432543" y="3926714"/>
                </a:lnTo>
                <a:lnTo>
                  <a:pt x="3478276" y="3926714"/>
                </a:lnTo>
                <a:lnTo>
                  <a:pt x="3524008" y="3931118"/>
                </a:lnTo>
                <a:lnTo>
                  <a:pt x="3569741" y="3932135"/>
                </a:lnTo>
                <a:lnTo>
                  <a:pt x="3662210" y="3932135"/>
                </a:lnTo>
                <a:lnTo>
                  <a:pt x="3707942" y="3936541"/>
                </a:lnTo>
                <a:lnTo>
                  <a:pt x="3753675" y="3939919"/>
                </a:lnTo>
                <a:lnTo>
                  <a:pt x="3799065" y="3939919"/>
                </a:lnTo>
                <a:lnTo>
                  <a:pt x="3844798" y="3941954"/>
                </a:lnTo>
                <a:lnTo>
                  <a:pt x="3890530" y="3942638"/>
                </a:lnTo>
                <a:lnTo>
                  <a:pt x="3936263" y="3942638"/>
                </a:lnTo>
                <a:lnTo>
                  <a:pt x="3981996" y="3943654"/>
                </a:lnTo>
                <a:lnTo>
                  <a:pt x="4027728" y="3949062"/>
                </a:lnTo>
                <a:lnTo>
                  <a:pt x="4210646" y="3949062"/>
                </a:lnTo>
                <a:lnTo>
                  <a:pt x="4257052" y="3949752"/>
                </a:lnTo>
                <a:lnTo>
                  <a:pt x="4302785" y="3950764"/>
                </a:lnTo>
                <a:lnTo>
                  <a:pt x="4531448" y="3950764"/>
                </a:lnTo>
              </a:path>
              <a:path w="4531995" h="4118609">
                <a:moveTo>
                  <a:pt x="897001" y="0"/>
                </a:moveTo>
                <a:lnTo>
                  <a:pt x="914958" y="1293279"/>
                </a:lnTo>
                <a:lnTo>
                  <a:pt x="1052156" y="1293279"/>
                </a:lnTo>
                <a:lnTo>
                  <a:pt x="1097876" y="1464678"/>
                </a:lnTo>
                <a:lnTo>
                  <a:pt x="1143609" y="1464678"/>
                </a:lnTo>
                <a:lnTo>
                  <a:pt x="1190028" y="1536153"/>
                </a:lnTo>
                <a:lnTo>
                  <a:pt x="1235748" y="1871522"/>
                </a:lnTo>
                <a:lnTo>
                  <a:pt x="1281480" y="1871522"/>
                </a:lnTo>
                <a:lnTo>
                  <a:pt x="1327213" y="1879650"/>
                </a:lnTo>
                <a:lnTo>
                  <a:pt x="1418678" y="1879650"/>
                </a:lnTo>
                <a:lnTo>
                  <a:pt x="1464411" y="1914537"/>
                </a:lnTo>
                <a:lnTo>
                  <a:pt x="1510144" y="1944014"/>
                </a:lnTo>
                <a:lnTo>
                  <a:pt x="1555877" y="2117115"/>
                </a:lnTo>
                <a:lnTo>
                  <a:pt x="1601597" y="2168944"/>
                </a:lnTo>
                <a:lnTo>
                  <a:pt x="1647329" y="2504300"/>
                </a:lnTo>
                <a:lnTo>
                  <a:pt x="1738795" y="2504300"/>
                </a:lnTo>
                <a:lnTo>
                  <a:pt x="1785200" y="2623540"/>
                </a:lnTo>
                <a:lnTo>
                  <a:pt x="1830933" y="2652001"/>
                </a:lnTo>
                <a:lnTo>
                  <a:pt x="1876666" y="2652001"/>
                </a:lnTo>
                <a:lnTo>
                  <a:pt x="1922399" y="2752610"/>
                </a:lnTo>
                <a:lnTo>
                  <a:pt x="1968131" y="3185185"/>
                </a:lnTo>
                <a:lnTo>
                  <a:pt x="2013864" y="3248202"/>
                </a:lnTo>
                <a:lnTo>
                  <a:pt x="2196782" y="3248202"/>
                </a:lnTo>
                <a:lnTo>
                  <a:pt x="2242515" y="3266147"/>
                </a:lnTo>
                <a:lnTo>
                  <a:pt x="2288247" y="3276650"/>
                </a:lnTo>
                <a:lnTo>
                  <a:pt x="2333637" y="3287496"/>
                </a:lnTo>
                <a:lnTo>
                  <a:pt x="2379370" y="3287496"/>
                </a:lnTo>
                <a:lnTo>
                  <a:pt x="2426119" y="3324415"/>
                </a:lnTo>
                <a:lnTo>
                  <a:pt x="2471851" y="3351174"/>
                </a:lnTo>
                <a:lnTo>
                  <a:pt x="2517584" y="3413848"/>
                </a:lnTo>
                <a:lnTo>
                  <a:pt x="2563317" y="3507003"/>
                </a:lnTo>
                <a:lnTo>
                  <a:pt x="2609037" y="3546640"/>
                </a:lnTo>
                <a:lnTo>
                  <a:pt x="2654769" y="3600157"/>
                </a:lnTo>
                <a:lnTo>
                  <a:pt x="2700502" y="3669258"/>
                </a:lnTo>
                <a:lnTo>
                  <a:pt x="2746235" y="3712286"/>
                </a:lnTo>
                <a:lnTo>
                  <a:pt x="2791625" y="3723119"/>
                </a:lnTo>
                <a:lnTo>
                  <a:pt x="2837357" y="3743794"/>
                </a:lnTo>
                <a:lnTo>
                  <a:pt x="2883090" y="3754628"/>
                </a:lnTo>
                <a:lnTo>
                  <a:pt x="2928823" y="3780370"/>
                </a:lnTo>
                <a:lnTo>
                  <a:pt x="2974555" y="3780370"/>
                </a:lnTo>
                <a:lnTo>
                  <a:pt x="3021304" y="3820008"/>
                </a:lnTo>
                <a:lnTo>
                  <a:pt x="3067037" y="3835248"/>
                </a:lnTo>
                <a:lnTo>
                  <a:pt x="3112757" y="3848469"/>
                </a:lnTo>
                <a:lnTo>
                  <a:pt x="3158490" y="3871836"/>
                </a:lnTo>
                <a:lnTo>
                  <a:pt x="3204222" y="3887076"/>
                </a:lnTo>
                <a:lnTo>
                  <a:pt x="3249612" y="3942638"/>
                </a:lnTo>
                <a:lnTo>
                  <a:pt x="3295688" y="3961598"/>
                </a:lnTo>
                <a:lnTo>
                  <a:pt x="3341420" y="3981244"/>
                </a:lnTo>
                <a:lnTo>
                  <a:pt x="3386810" y="3986672"/>
                </a:lnTo>
                <a:lnTo>
                  <a:pt x="3432543" y="4001912"/>
                </a:lnTo>
                <a:lnTo>
                  <a:pt x="3478276" y="4004625"/>
                </a:lnTo>
                <a:lnTo>
                  <a:pt x="3524008" y="4009035"/>
                </a:lnTo>
                <a:lnTo>
                  <a:pt x="3569741" y="4009035"/>
                </a:lnTo>
                <a:lnTo>
                  <a:pt x="3616477" y="4010052"/>
                </a:lnTo>
                <a:lnTo>
                  <a:pt x="3662210" y="4013431"/>
                </a:lnTo>
              </a:path>
              <a:path w="4531995" h="4118609">
                <a:moveTo>
                  <a:pt x="3662210" y="4013431"/>
                </a:moveTo>
                <a:lnTo>
                  <a:pt x="3707942" y="4014443"/>
                </a:lnTo>
                <a:lnTo>
                  <a:pt x="3753675" y="4020554"/>
                </a:lnTo>
                <a:lnTo>
                  <a:pt x="3799065" y="4025962"/>
                </a:lnTo>
                <a:lnTo>
                  <a:pt x="3890530" y="4025962"/>
                </a:lnTo>
                <a:lnTo>
                  <a:pt x="3936263" y="4026979"/>
                </a:lnTo>
                <a:lnTo>
                  <a:pt x="3981996" y="4028681"/>
                </a:lnTo>
                <a:lnTo>
                  <a:pt x="4027728" y="4029697"/>
                </a:lnTo>
                <a:lnTo>
                  <a:pt x="4073461" y="4029697"/>
                </a:lnTo>
                <a:lnTo>
                  <a:pt x="4119181" y="4030714"/>
                </a:lnTo>
                <a:lnTo>
                  <a:pt x="4257052" y="4030714"/>
                </a:lnTo>
                <a:lnTo>
                  <a:pt x="4302785" y="4034092"/>
                </a:lnTo>
                <a:lnTo>
                  <a:pt x="4348518" y="4035105"/>
                </a:lnTo>
                <a:lnTo>
                  <a:pt x="4394250" y="4035794"/>
                </a:lnTo>
                <a:lnTo>
                  <a:pt x="4439983" y="4037824"/>
                </a:lnTo>
                <a:lnTo>
                  <a:pt x="4531448" y="4037824"/>
                </a:lnTo>
              </a:path>
            </a:pathLst>
          </a:custGeom>
          <a:ln w="3583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7715" y="1470812"/>
            <a:ext cx="2457450" cy="396240"/>
          </a:xfrm>
          <a:custGeom>
            <a:avLst/>
            <a:gdLst/>
            <a:ahLst/>
            <a:cxnLst/>
            <a:rect l="l" t="t" r="r" b="b"/>
            <a:pathLst>
              <a:path w="2457450" h="396239">
                <a:moveTo>
                  <a:pt x="503351" y="21475"/>
                </a:moveTo>
                <a:lnTo>
                  <a:pt x="452767" y="22885"/>
                </a:lnTo>
                <a:lnTo>
                  <a:pt x="444766" y="23063"/>
                </a:lnTo>
                <a:lnTo>
                  <a:pt x="440436" y="23075"/>
                </a:lnTo>
                <a:lnTo>
                  <a:pt x="436143" y="23063"/>
                </a:lnTo>
                <a:lnTo>
                  <a:pt x="428282" y="22885"/>
                </a:lnTo>
                <a:lnTo>
                  <a:pt x="378663" y="21475"/>
                </a:lnTo>
                <a:lnTo>
                  <a:pt x="368808" y="44856"/>
                </a:lnTo>
                <a:lnTo>
                  <a:pt x="361873" y="61087"/>
                </a:lnTo>
                <a:lnTo>
                  <a:pt x="356755" y="72682"/>
                </a:lnTo>
                <a:lnTo>
                  <a:pt x="352348" y="82169"/>
                </a:lnTo>
                <a:lnTo>
                  <a:pt x="254063" y="285051"/>
                </a:lnTo>
                <a:lnTo>
                  <a:pt x="169202" y="107937"/>
                </a:lnTo>
                <a:lnTo>
                  <a:pt x="163436" y="95859"/>
                </a:lnTo>
                <a:lnTo>
                  <a:pt x="155295" y="78613"/>
                </a:lnTo>
                <a:lnTo>
                  <a:pt x="144043" y="54406"/>
                </a:lnTo>
                <a:lnTo>
                  <a:pt x="128905" y="21475"/>
                </a:lnTo>
                <a:lnTo>
                  <a:pt x="64465" y="22542"/>
                </a:lnTo>
                <a:lnTo>
                  <a:pt x="57302" y="22453"/>
                </a:lnTo>
                <a:lnTo>
                  <a:pt x="48742" y="22212"/>
                </a:lnTo>
                <a:lnTo>
                  <a:pt x="27406" y="21475"/>
                </a:lnTo>
                <a:lnTo>
                  <a:pt x="0" y="21475"/>
                </a:lnTo>
                <a:lnTo>
                  <a:pt x="12" y="41808"/>
                </a:lnTo>
                <a:lnTo>
                  <a:pt x="19913" y="43434"/>
                </a:lnTo>
                <a:lnTo>
                  <a:pt x="34150" y="45923"/>
                </a:lnTo>
                <a:lnTo>
                  <a:pt x="41884" y="52806"/>
                </a:lnTo>
                <a:lnTo>
                  <a:pt x="45085" y="68135"/>
                </a:lnTo>
                <a:lnTo>
                  <a:pt x="45720" y="95923"/>
                </a:lnTo>
                <a:lnTo>
                  <a:pt x="45720" y="314413"/>
                </a:lnTo>
                <a:lnTo>
                  <a:pt x="41884" y="357530"/>
                </a:lnTo>
                <a:lnTo>
                  <a:pt x="12" y="368160"/>
                </a:lnTo>
                <a:lnTo>
                  <a:pt x="12" y="388505"/>
                </a:lnTo>
                <a:lnTo>
                  <a:pt x="30010" y="387769"/>
                </a:lnTo>
                <a:lnTo>
                  <a:pt x="46456" y="387388"/>
                </a:lnTo>
                <a:lnTo>
                  <a:pt x="55143" y="387248"/>
                </a:lnTo>
                <a:lnTo>
                  <a:pt x="61861" y="387235"/>
                </a:lnTo>
                <a:lnTo>
                  <a:pt x="72339" y="387311"/>
                </a:lnTo>
                <a:lnTo>
                  <a:pt x="86868" y="387553"/>
                </a:lnTo>
                <a:lnTo>
                  <a:pt x="104203" y="387946"/>
                </a:lnTo>
                <a:lnTo>
                  <a:pt x="123164" y="388505"/>
                </a:lnTo>
                <a:lnTo>
                  <a:pt x="123164" y="368160"/>
                </a:lnTo>
                <a:lnTo>
                  <a:pt x="81292" y="357708"/>
                </a:lnTo>
                <a:lnTo>
                  <a:pt x="77457" y="314274"/>
                </a:lnTo>
                <a:lnTo>
                  <a:pt x="77457" y="90373"/>
                </a:lnTo>
                <a:lnTo>
                  <a:pt x="201142" y="347713"/>
                </a:lnTo>
                <a:lnTo>
                  <a:pt x="220510" y="392290"/>
                </a:lnTo>
                <a:lnTo>
                  <a:pt x="238785" y="392290"/>
                </a:lnTo>
                <a:lnTo>
                  <a:pt x="245338" y="376542"/>
                </a:lnTo>
                <a:lnTo>
                  <a:pt x="251282" y="362889"/>
                </a:lnTo>
                <a:lnTo>
                  <a:pt x="259054" y="346227"/>
                </a:lnTo>
                <a:lnTo>
                  <a:pt x="271056" y="321398"/>
                </a:lnTo>
                <a:lnTo>
                  <a:pt x="381825" y="90893"/>
                </a:lnTo>
                <a:lnTo>
                  <a:pt x="381825" y="314261"/>
                </a:lnTo>
                <a:lnTo>
                  <a:pt x="381342" y="342087"/>
                </a:lnTo>
                <a:lnTo>
                  <a:pt x="378383" y="356882"/>
                </a:lnTo>
                <a:lnTo>
                  <a:pt x="370700" y="363118"/>
                </a:lnTo>
                <a:lnTo>
                  <a:pt x="356019" y="365264"/>
                </a:lnTo>
                <a:lnTo>
                  <a:pt x="336118" y="366877"/>
                </a:lnTo>
                <a:lnTo>
                  <a:pt x="336118" y="388480"/>
                </a:lnTo>
                <a:lnTo>
                  <a:pt x="374015" y="387756"/>
                </a:lnTo>
                <a:lnTo>
                  <a:pt x="395325" y="387375"/>
                </a:lnTo>
                <a:lnTo>
                  <a:pt x="407873" y="387235"/>
                </a:lnTo>
                <a:lnTo>
                  <a:pt x="419468" y="387210"/>
                </a:lnTo>
                <a:lnTo>
                  <a:pt x="431126" y="387235"/>
                </a:lnTo>
                <a:lnTo>
                  <a:pt x="443865" y="387375"/>
                </a:lnTo>
                <a:lnTo>
                  <a:pt x="465366" y="387756"/>
                </a:lnTo>
                <a:lnTo>
                  <a:pt x="503351" y="388480"/>
                </a:lnTo>
                <a:lnTo>
                  <a:pt x="503351" y="366877"/>
                </a:lnTo>
                <a:lnTo>
                  <a:pt x="460705" y="356920"/>
                </a:lnTo>
                <a:lnTo>
                  <a:pt x="457250" y="314401"/>
                </a:lnTo>
                <a:lnTo>
                  <a:pt x="457250" y="95897"/>
                </a:lnTo>
                <a:lnTo>
                  <a:pt x="461111" y="52793"/>
                </a:lnTo>
                <a:lnTo>
                  <a:pt x="503351" y="41795"/>
                </a:lnTo>
                <a:lnTo>
                  <a:pt x="503351" y="21475"/>
                </a:lnTo>
                <a:close/>
              </a:path>
              <a:path w="2457450" h="396239">
                <a:moveTo>
                  <a:pt x="833526" y="368134"/>
                </a:moveTo>
                <a:lnTo>
                  <a:pt x="797102" y="350240"/>
                </a:lnTo>
                <a:lnTo>
                  <a:pt x="796429" y="332854"/>
                </a:lnTo>
                <a:lnTo>
                  <a:pt x="796429" y="137731"/>
                </a:lnTo>
                <a:lnTo>
                  <a:pt x="791057" y="134480"/>
                </a:lnTo>
                <a:lnTo>
                  <a:pt x="753414" y="146164"/>
                </a:lnTo>
                <a:lnTo>
                  <a:pt x="713701" y="154520"/>
                </a:lnTo>
                <a:lnTo>
                  <a:pt x="692645" y="157302"/>
                </a:lnTo>
                <a:lnTo>
                  <a:pt x="692645" y="176364"/>
                </a:lnTo>
                <a:lnTo>
                  <a:pt x="730377" y="196519"/>
                </a:lnTo>
                <a:lnTo>
                  <a:pt x="730821" y="215620"/>
                </a:lnTo>
                <a:lnTo>
                  <a:pt x="730821" y="299453"/>
                </a:lnTo>
                <a:lnTo>
                  <a:pt x="726757" y="318122"/>
                </a:lnTo>
                <a:lnTo>
                  <a:pt x="715695" y="333514"/>
                </a:lnTo>
                <a:lnTo>
                  <a:pt x="699274" y="343966"/>
                </a:lnTo>
                <a:lnTo>
                  <a:pt x="679196" y="347814"/>
                </a:lnTo>
                <a:lnTo>
                  <a:pt x="659701" y="344081"/>
                </a:lnTo>
                <a:lnTo>
                  <a:pt x="646722" y="332016"/>
                </a:lnTo>
                <a:lnTo>
                  <a:pt x="639483" y="310286"/>
                </a:lnTo>
                <a:lnTo>
                  <a:pt x="637247" y="277609"/>
                </a:lnTo>
                <a:lnTo>
                  <a:pt x="637247" y="137731"/>
                </a:lnTo>
                <a:lnTo>
                  <a:pt x="631875" y="134505"/>
                </a:lnTo>
                <a:lnTo>
                  <a:pt x="594233" y="146177"/>
                </a:lnTo>
                <a:lnTo>
                  <a:pt x="554748" y="154533"/>
                </a:lnTo>
                <a:lnTo>
                  <a:pt x="533463" y="157314"/>
                </a:lnTo>
                <a:lnTo>
                  <a:pt x="533463" y="176377"/>
                </a:lnTo>
                <a:lnTo>
                  <a:pt x="571233" y="196507"/>
                </a:lnTo>
                <a:lnTo>
                  <a:pt x="571690" y="311772"/>
                </a:lnTo>
                <a:lnTo>
                  <a:pt x="577024" y="347827"/>
                </a:lnTo>
                <a:lnTo>
                  <a:pt x="592645" y="374281"/>
                </a:lnTo>
                <a:lnTo>
                  <a:pt x="617956" y="390563"/>
                </a:lnTo>
                <a:lnTo>
                  <a:pt x="652322" y="396100"/>
                </a:lnTo>
                <a:lnTo>
                  <a:pt x="663651" y="395312"/>
                </a:lnTo>
                <a:lnTo>
                  <a:pt x="673963" y="392963"/>
                </a:lnTo>
                <a:lnTo>
                  <a:pt x="682866" y="389115"/>
                </a:lnTo>
                <a:lnTo>
                  <a:pt x="689965" y="383794"/>
                </a:lnTo>
                <a:lnTo>
                  <a:pt x="730834" y="344170"/>
                </a:lnTo>
                <a:lnTo>
                  <a:pt x="728141" y="388467"/>
                </a:lnTo>
                <a:lnTo>
                  <a:pt x="767918" y="387362"/>
                </a:lnTo>
                <a:lnTo>
                  <a:pt x="774560" y="387223"/>
                </a:lnTo>
                <a:lnTo>
                  <a:pt x="778675" y="387197"/>
                </a:lnTo>
                <a:lnTo>
                  <a:pt x="783437" y="387223"/>
                </a:lnTo>
                <a:lnTo>
                  <a:pt x="789825" y="387362"/>
                </a:lnTo>
                <a:lnTo>
                  <a:pt x="798029" y="387743"/>
                </a:lnTo>
                <a:lnTo>
                  <a:pt x="808253" y="388467"/>
                </a:lnTo>
                <a:lnTo>
                  <a:pt x="833526" y="388467"/>
                </a:lnTo>
                <a:lnTo>
                  <a:pt x="833526" y="368134"/>
                </a:lnTo>
                <a:close/>
              </a:path>
              <a:path w="2457450" h="396239">
                <a:moveTo>
                  <a:pt x="1008126" y="368122"/>
                </a:moveTo>
                <a:lnTo>
                  <a:pt x="970622" y="350151"/>
                </a:lnTo>
                <a:lnTo>
                  <a:pt x="969949" y="332727"/>
                </a:lnTo>
                <a:lnTo>
                  <a:pt x="969949" y="3251"/>
                </a:lnTo>
                <a:lnTo>
                  <a:pt x="965644" y="0"/>
                </a:lnTo>
                <a:lnTo>
                  <a:pt x="926922" y="11607"/>
                </a:lnTo>
                <a:lnTo>
                  <a:pt x="882980" y="20294"/>
                </a:lnTo>
                <a:lnTo>
                  <a:pt x="861860" y="22682"/>
                </a:lnTo>
                <a:lnTo>
                  <a:pt x="861860" y="41744"/>
                </a:lnTo>
                <a:lnTo>
                  <a:pt x="901788" y="50533"/>
                </a:lnTo>
                <a:lnTo>
                  <a:pt x="904341" y="81026"/>
                </a:lnTo>
                <a:lnTo>
                  <a:pt x="904341" y="332638"/>
                </a:lnTo>
                <a:lnTo>
                  <a:pt x="884986" y="367042"/>
                </a:lnTo>
                <a:lnTo>
                  <a:pt x="866165" y="368122"/>
                </a:lnTo>
                <a:lnTo>
                  <a:pt x="866165" y="388454"/>
                </a:lnTo>
                <a:lnTo>
                  <a:pt x="935532" y="386842"/>
                </a:lnTo>
                <a:lnTo>
                  <a:pt x="946340" y="386956"/>
                </a:lnTo>
                <a:lnTo>
                  <a:pt x="962355" y="387248"/>
                </a:lnTo>
                <a:lnTo>
                  <a:pt x="983094" y="387756"/>
                </a:lnTo>
                <a:lnTo>
                  <a:pt x="1008126" y="388454"/>
                </a:lnTo>
                <a:lnTo>
                  <a:pt x="1008126" y="368122"/>
                </a:lnTo>
                <a:close/>
              </a:path>
              <a:path w="2457450" h="396239">
                <a:moveTo>
                  <a:pt x="1202245" y="354901"/>
                </a:moveTo>
                <a:lnTo>
                  <a:pt x="1197952" y="344703"/>
                </a:lnTo>
                <a:lnTo>
                  <a:pt x="1190752" y="348030"/>
                </a:lnTo>
                <a:lnTo>
                  <a:pt x="1184770" y="350164"/>
                </a:lnTo>
                <a:lnTo>
                  <a:pt x="1179195" y="351282"/>
                </a:lnTo>
                <a:lnTo>
                  <a:pt x="1173213" y="351612"/>
                </a:lnTo>
                <a:lnTo>
                  <a:pt x="1157338" y="349859"/>
                </a:lnTo>
                <a:lnTo>
                  <a:pt x="1147064" y="344030"/>
                </a:lnTo>
                <a:lnTo>
                  <a:pt x="1141526" y="333248"/>
                </a:lnTo>
                <a:lnTo>
                  <a:pt x="1139875" y="316674"/>
                </a:lnTo>
                <a:lnTo>
                  <a:pt x="1139875" y="188747"/>
                </a:lnTo>
                <a:lnTo>
                  <a:pt x="1196873" y="188747"/>
                </a:lnTo>
                <a:lnTo>
                  <a:pt x="1201191" y="153809"/>
                </a:lnTo>
                <a:lnTo>
                  <a:pt x="1139888" y="157048"/>
                </a:lnTo>
                <a:lnTo>
                  <a:pt x="1139888" y="125857"/>
                </a:lnTo>
                <a:lnTo>
                  <a:pt x="1140206" y="106197"/>
                </a:lnTo>
                <a:lnTo>
                  <a:pt x="1141298" y="88709"/>
                </a:lnTo>
                <a:lnTo>
                  <a:pt x="1143279" y="71513"/>
                </a:lnTo>
                <a:lnTo>
                  <a:pt x="1146340" y="52755"/>
                </a:lnTo>
                <a:lnTo>
                  <a:pt x="1138796" y="47307"/>
                </a:lnTo>
                <a:lnTo>
                  <a:pt x="1123327" y="54394"/>
                </a:lnTo>
                <a:lnTo>
                  <a:pt x="1108214" y="60769"/>
                </a:lnTo>
                <a:lnTo>
                  <a:pt x="1091996" y="67132"/>
                </a:lnTo>
                <a:lnTo>
                  <a:pt x="1073200" y="74206"/>
                </a:lnTo>
                <a:lnTo>
                  <a:pt x="1074204" y="92138"/>
                </a:lnTo>
                <a:lnTo>
                  <a:pt x="1074877" y="105181"/>
                </a:lnTo>
                <a:lnTo>
                  <a:pt x="1075232" y="115100"/>
                </a:lnTo>
                <a:lnTo>
                  <a:pt x="1075347" y="123647"/>
                </a:lnTo>
                <a:lnTo>
                  <a:pt x="1075347" y="155892"/>
                </a:lnTo>
                <a:lnTo>
                  <a:pt x="1039850" y="179006"/>
                </a:lnTo>
                <a:lnTo>
                  <a:pt x="1039850" y="190830"/>
                </a:lnTo>
                <a:lnTo>
                  <a:pt x="1074267" y="188683"/>
                </a:lnTo>
                <a:lnTo>
                  <a:pt x="1074267" y="327863"/>
                </a:lnTo>
                <a:lnTo>
                  <a:pt x="1078103" y="358711"/>
                </a:lnTo>
                <a:lnTo>
                  <a:pt x="1090066" y="379920"/>
                </a:lnTo>
                <a:lnTo>
                  <a:pt x="1110792" y="392176"/>
                </a:lnTo>
                <a:lnTo>
                  <a:pt x="1140942" y="396100"/>
                </a:lnTo>
                <a:lnTo>
                  <a:pt x="1152766" y="395427"/>
                </a:lnTo>
                <a:lnTo>
                  <a:pt x="1162862" y="393496"/>
                </a:lnTo>
                <a:lnTo>
                  <a:pt x="1170736" y="390461"/>
                </a:lnTo>
                <a:lnTo>
                  <a:pt x="1175893" y="386461"/>
                </a:lnTo>
                <a:lnTo>
                  <a:pt x="1202245" y="354901"/>
                </a:lnTo>
                <a:close/>
              </a:path>
              <a:path w="2457450" h="396239">
                <a:moveTo>
                  <a:pt x="1334541" y="47498"/>
                </a:moveTo>
                <a:lnTo>
                  <a:pt x="1331417" y="32016"/>
                </a:lnTo>
                <a:lnTo>
                  <a:pt x="1322908" y="19278"/>
                </a:lnTo>
                <a:lnTo>
                  <a:pt x="1310259" y="10642"/>
                </a:lnTo>
                <a:lnTo>
                  <a:pt x="1294790" y="7467"/>
                </a:lnTo>
                <a:lnTo>
                  <a:pt x="1278585" y="10490"/>
                </a:lnTo>
                <a:lnTo>
                  <a:pt x="1265631" y="18821"/>
                </a:lnTo>
                <a:lnTo>
                  <a:pt x="1256995" y="31356"/>
                </a:lnTo>
                <a:lnTo>
                  <a:pt x="1253871" y="46977"/>
                </a:lnTo>
                <a:lnTo>
                  <a:pt x="1256995" y="62776"/>
                </a:lnTo>
                <a:lnTo>
                  <a:pt x="1265643" y="75730"/>
                </a:lnTo>
                <a:lnTo>
                  <a:pt x="1278394" y="84353"/>
                </a:lnTo>
                <a:lnTo>
                  <a:pt x="1294206" y="87528"/>
                </a:lnTo>
                <a:lnTo>
                  <a:pt x="1309801" y="84353"/>
                </a:lnTo>
                <a:lnTo>
                  <a:pt x="1322641" y="75730"/>
                </a:lnTo>
                <a:lnTo>
                  <a:pt x="1331328" y="62992"/>
                </a:lnTo>
                <a:lnTo>
                  <a:pt x="1334541" y="47498"/>
                </a:lnTo>
                <a:close/>
              </a:path>
              <a:path w="2457450" h="396239">
                <a:moveTo>
                  <a:pt x="1367332" y="368160"/>
                </a:moveTo>
                <a:lnTo>
                  <a:pt x="1329829" y="350266"/>
                </a:lnTo>
                <a:lnTo>
                  <a:pt x="1329156" y="332879"/>
                </a:lnTo>
                <a:lnTo>
                  <a:pt x="1329156" y="137744"/>
                </a:lnTo>
                <a:lnTo>
                  <a:pt x="1323784" y="134480"/>
                </a:lnTo>
                <a:lnTo>
                  <a:pt x="1286141" y="146177"/>
                </a:lnTo>
                <a:lnTo>
                  <a:pt x="1248778" y="154330"/>
                </a:lnTo>
                <a:lnTo>
                  <a:pt x="1233436" y="156273"/>
                </a:lnTo>
                <a:lnTo>
                  <a:pt x="1231823" y="156273"/>
                </a:lnTo>
                <a:lnTo>
                  <a:pt x="1229131" y="156806"/>
                </a:lnTo>
                <a:lnTo>
                  <a:pt x="1225372" y="157340"/>
                </a:lnTo>
                <a:lnTo>
                  <a:pt x="1225372" y="176403"/>
                </a:lnTo>
                <a:lnTo>
                  <a:pt x="1249565" y="178041"/>
                </a:lnTo>
                <a:lnTo>
                  <a:pt x="1256957" y="179908"/>
                </a:lnTo>
                <a:lnTo>
                  <a:pt x="1261186" y="185343"/>
                </a:lnTo>
                <a:lnTo>
                  <a:pt x="1263091" y="196494"/>
                </a:lnTo>
                <a:lnTo>
                  <a:pt x="1263548" y="215531"/>
                </a:lnTo>
                <a:lnTo>
                  <a:pt x="1263535" y="332879"/>
                </a:lnTo>
                <a:lnTo>
                  <a:pt x="1244193" y="367093"/>
                </a:lnTo>
                <a:lnTo>
                  <a:pt x="1225372" y="368160"/>
                </a:lnTo>
                <a:lnTo>
                  <a:pt x="1225372" y="388493"/>
                </a:lnTo>
                <a:lnTo>
                  <a:pt x="1290345" y="386994"/>
                </a:lnTo>
                <a:lnTo>
                  <a:pt x="1305547" y="386994"/>
                </a:lnTo>
                <a:lnTo>
                  <a:pt x="1367332" y="388493"/>
                </a:lnTo>
                <a:lnTo>
                  <a:pt x="1367332" y="386994"/>
                </a:lnTo>
                <a:lnTo>
                  <a:pt x="1367332" y="368160"/>
                </a:lnTo>
                <a:close/>
              </a:path>
              <a:path w="2457450" h="396239">
                <a:moveTo>
                  <a:pt x="1603933" y="303784"/>
                </a:moveTo>
                <a:lnTo>
                  <a:pt x="1587931" y="258686"/>
                </a:lnTo>
                <a:lnTo>
                  <a:pt x="1535620" y="234530"/>
                </a:lnTo>
                <a:lnTo>
                  <a:pt x="1491538" y="224866"/>
                </a:lnTo>
                <a:lnTo>
                  <a:pt x="1478064" y="220484"/>
                </a:lnTo>
                <a:lnTo>
                  <a:pt x="1468882" y="214274"/>
                </a:lnTo>
                <a:lnTo>
                  <a:pt x="1463624" y="205854"/>
                </a:lnTo>
                <a:lnTo>
                  <a:pt x="1461960" y="194805"/>
                </a:lnTo>
                <a:lnTo>
                  <a:pt x="1465262" y="180289"/>
                </a:lnTo>
                <a:lnTo>
                  <a:pt x="1474724" y="169291"/>
                </a:lnTo>
                <a:lnTo>
                  <a:pt x="1489633" y="162318"/>
                </a:lnTo>
                <a:lnTo>
                  <a:pt x="1509293" y="159880"/>
                </a:lnTo>
                <a:lnTo>
                  <a:pt x="1525447" y="161645"/>
                </a:lnTo>
                <a:lnTo>
                  <a:pt x="1540141" y="166319"/>
                </a:lnTo>
                <a:lnTo>
                  <a:pt x="1551114" y="173012"/>
                </a:lnTo>
                <a:lnTo>
                  <a:pt x="1556080" y="180797"/>
                </a:lnTo>
                <a:lnTo>
                  <a:pt x="1561452" y="211899"/>
                </a:lnTo>
                <a:lnTo>
                  <a:pt x="1580832" y="211886"/>
                </a:lnTo>
                <a:lnTo>
                  <a:pt x="1585125" y="146748"/>
                </a:lnTo>
                <a:lnTo>
                  <a:pt x="1538401" y="135102"/>
                </a:lnTo>
                <a:lnTo>
                  <a:pt x="1518996" y="134454"/>
                </a:lnTo>
                <a:lnTo>
                  <a:pt x="1470888" y="139839"/>
                </a:lnTo>
                <a:lnTo>
                  <a:pt x="1435849" y="155676"/>
                </a:lnTo>
                <a:lnTo>
                  <a:pt x="1414411" y="181597"/>
                </a:lnTo>
                <a:lnTo>
                  <a:pt x="1407147" y="217157"/>
                </a:lnTo>
                <a:lnTo>
                  <a:pt x="1410754" y="241312"/>
                </a:lnTo>
                <a:lnTo>
                  <a:pt x="1421523" y="260578"/>
                </a:lnTo>
                <a:lnTo>
                  <a:pt x="1439354" y="274916"/>
                </a:lnTo>
                <a:lnTo>
                  <a:pt x="1464144" y="284264"/>
                </a:lnTo>
                <a:lnTo>
                  <a:pt x="1510385" y="295541"/>
                </a:lnTo>
                <a:lnTo>
                  <a:pt x="1526108" y="300685"/>
                </a:lnTo>
                <a:lnTo>
                  <a:pt x="1536598" y="307632"/>
                </a:lnTo>
                <a:lnTo>
                  <a:pt x="1542453" y="316992"/>
                </a:lnTo>
                <a:lnTo>
                  <a:pt x="1544269" y="329361"/>
                </a:lnTo>
                <a:lnTo>
                  <a:pt x="1540764" y="346468"/>
                </a:lnTo>
                <a:lnTo>
                  <a:pt x="1530819" y="359498"/>
                </a:lnTo>
                <a:lnTo>
                  <a:pt x="1515224" y="367792"/>
                </a:lnTo>
                <a:lnTo>
                  <a:pt x="1494790" y="370700"/>
                </a:lnTo>
                <a:lnTo>
                  <a:pt x="1477137" y="369125"/>
                </a:lnTo>
                <a:lnTo>
                  <a:pt x="1461643" y="364172"/>
                </a:lnTo>
                <a:lnTo>
                  <a:pt x="1447673" y="355473"/>
                </a:lnTo>
                <a:lnTo>
                  <a:pt x="1434553" y="342671"/>
                </a:lnTo>
                <a:lnTo>
                  <a:pt x="1431848" y="305473"/>
                </a:lnTo>
                <a:lnTo>
                  <a:pt x="1410868" y="305473"/>
                </a:lnTo>
                <a:lnTo>
                  <a:pt x="1407121" y="381101"/>
                </a:lnTo>
                <a:lnTo>
                  <a:pt x="1449590" y="392633"/>
                </a:lnTo>
                <a:lnTo>
                  <a:pt x="1490472" y="396125"/>
                </a:lnTo>
                <a:lnTo>
                  <a:pt x="1536776" y="389470"/>
                </a:lnTo>
                <a:lnTo>
                  <a:pt x="1572602" y="370687"/>
                </a:lnTo>
                <a:lnTo>
                  <a:pt x="1595729" y="341541"/>
                </a:lnTo>
                <a:lnTo>
                  <a:pt x="1603933" y="303784"/>
                </a:lnTo>
                <a:close/>
              </a:path>
              <a:path w="2457450" h="396239">
                <a:moveTo>
                  <a:pt x="1799158" y="354901"/>
                </a:moveTo>
                <a:lnTo>
                  <a:pt x="1794852" y="344703"/>
                </a:lnTo>
                <a:lnTo>
                  <a:pt x="1787652" y="348030"/>
                </a:lnTo>
                <a:lnTo>
                  <a:pt x="1781670" y="350164"/>
                </a:lnTo>
                <a:lnTo>
                  <a:pt x="1776095" y="351282"/>
                </a:lnTo>
                <a:lnTo>
                  <a:pt x="1770113" y="351612"/>
                </a:lnTo>
                <a:lnTo>
                  <a:pt x="1754238" y="349859"/>
                </a:lnTo>
                <a:lnTo>
                  <a:pt x="1743964" y="344030"/>
                </a:lnTo>
                <a:lnTo>
                  <a:pt x="1738426" y="333248"/>
                </a:lnTo>
                <a:lnTo>
                  <a:pt x="1736775" y="316674"/>
                </a:lnTo>
                <a:lnTo>
                  <a:pt x="1736775" y="188747"/>
                </a:lnTo>
                <a:lnTo>
                  <a:pt x="1793786" y="188747"/>
                </a:lnTo>
                <a:lnTo>
                  <a:pt x="1798091" y="153809"/>
                </a:lnTo>
                <a:lnTo>
                  <a:pt x="1736788" y="157048"/>
                </a:lnTo>
                <a:lnTo>
                  <a:pt x="1736788" y="125857"/>
                </a:lnTo>
                <a:lnTo>
                  <a:pt x="1737106" y="106197"/>
                </a:lnTo>
                <a:lnTo>
                  <a:pt x="1738198" y="88709"/>
                </a:lnTo>
                <a:lnTo>
                  <a:pt x="1740179" y="71513"/>
                </a:lnTo>
                <a:lnTo>
                  <a:pt x="1743240" y="52755"/>
                </a:lnTo>
                <a:lnTo>
                  <a:pt x="1735709" y="47307"/>
                </a:lnTo>
                <a:lnTo>
                  <a:pt x="1720227" y="54394"/>
                </a:lnTo>
                <a:lnTo>
                  <a:pt x="1705114" y="60769"/>
                </a:lnTo>
                <a:lnTo>
                  <a:pt x="1688896" y="67132"/>
                </a:lnTo>
                <a:lnTo>
                  <a:pt x="1670100" y="74206"/>
                </a:lnTo>
                <a:lnTo>
                  <a:pt x="1671104" y="92138"/>
                </a:lnTo>
                <a:lnTo>
                  <a:pt x="1671777" y="105181"/>
                </a:lnTo>
                <a:lnTo>
                  <a:pt x="1672132" y="115100"/>
                </a:lnTo>
                <a:lnTo>
                  <a:pt x="1672247" y="123647"/>
                </a:lnTo>
                <a:lnTo>
                  <a:pt x="1672247" y="155892"/>
                </a:lnTo>
                <a:lnTo>
                  <a:pt x="1636750" y="179006"/>
                </a:lnTo>
                <a:lnTo>
                  <a:pt x="1636750" y="190830"/>
                </a:lnTo>
                <a:lnTo>
                  <a:pt x="1671167" y="188683"/>
                </a:lnTo>
                <a:lnTo>
                  <a:pt x="1671167" y="327863"/>
                </a:lnTo>
                <a:lnTo>
                  <a:pt x="1675003" y="358711"/>
                </a:lnTo>
                <a:lnTo>
                  <a:pt x="1686966" y="379920"/>
                </a:lnTo>
                <a:lnTo>
                  <a:pt x="1707692" y="392176"/>
                </a:lnTo>
                <a:lnTo>
                  <a:pt x="1737855" y="396100"/>
                </a:lnTo>
                <a:lnTo>
                  <a:pt x="1749666" y="395427"/>
                </a:lnTo>
                <a:lnTo>
                  <a:pt x="1759762" y="393496"/>
                </a:lnTo>
                <a:lnTo>
                  <a:pt x="1767636" y="390461"/>
                </a:lnTo>
                <a:lnTo>
                  <a:pt x="1772805" y="386461"/>
                </a:lnTo>
                <a:lnTo>
                  <a:pt x="1799158" y="354901"/>
                </a:lnTo>
                <a:close/>
              </a:path>
              <a:path w="2457450" h="396239">
                <a:moveTo>
                  <a:pt x="2061032" y="368655"/>
                </a:moveTo>
                <a:lnTo>
                  <a:pt x="2044890" y="367055"/>
                </a:lnTo>
                <a:lnTo>
                  <a:pt x="2037613" y="364591"/>
                </a:lnTo>
                <a:lnTo>
                  <a:pt x="2033117" y="359359"/>
                </a:lnTo>
                <a:lnTo>
                  <a:pt x="2031072" y="351167"/>
                </a:lnTo>
                <a:lnTo>
                  <a:pt x="2030730" y="349796"/>
                </a:lnTo>
                <a:lnTo>
                  <a:pt x="2030691" y="349084"/>
                </a:lnTo>
                <a:lnTo>
                  <a:pt x="2029841" y="334657"/>
                </a:lnTo>
                <a:lnTo>
                  <a:pt x="2029828" y="323113"/>
                </a:lnTo>
                <a:lnTo>
                  <a:pt x="2029421" y="310667"/>
                </a:lnTo>
                <a:lnTo>
                  <a:pt x="2029104" y="299859"/>
                </a:lnTo>
                <a:lnTo>
                  <a:pt x="2028837" y="288163"/>
                </a:lnTo>
                <a:lnTo>
                  <a:pt x="2028926" y="261899"/>
                </a:lnTo>
                <a:lnTo>
                  <a:pt x="2029079" y="254330"/>
                </a:lnTo>
                <a:lnTo>
                  <a:pt x="2029828" y="226136"/>
                </a:lnTo>
                <a:lnTo>
                  <a:pt x="2030361" y="219176"/>
                </a:lnTo>
                <a:lnTo>
                  <a:pt x="2030298" y="210273"/>
                </a:lnTo>
                <a:lnTo>
                  <a:pt x="2007412" y="154647"/>
                </a:lnTo>
                <a:lnTo>
                  <a:pt x="1943722" y="134454"/>
                </a:lnTo>
                <a:lnTo>
                  <a:pt x="1926920" y="135572"/>
                </a:lnTo>
                <a:lnTo>
                  <a:pt x="1910473" y="138938"/>
                </a:lnTo>
                <a:lnTo>
                  <a:pt x="1894535" y="144602"/>
                </a:lnTo>
                <a:lnTo>
                  <a:pt x="1879244" y="152615"/>
                </a:lnTo>
                <a:lnTo>
                  <a:pt x="1850771" y="169697"/>
                </a:lnTo>
                <a:lnTo>
                  <a:pt x="1850771" y="206540"/>
                </a:lnTo>
                <a:lnTo>
                  <a:pt x="1866900" y="210273"/>
                </a:lnTo>
                <a:lnTo>
                  <a:pt x="1878736" y="183807"/>
                </a:lnTo>
                <a:lnTo>
                  <a:pt x="1882241" y="181089"/>
                </a:lnTo>
                <a:lnTo>
                  <a:pt x="1889493" y="178714"/>
                </a:lnTo>
                <a:lnTo>
                  <a:pt x="1899145" y="177038"/>
                </a:lnTo>
                <a:lnTo>
                  <a:pt x="1909927" y="176390"/>
                </a:lnTo>
                <a:lnTo>
                  <a:pt x="1933460" y="180098"/>
                </a:lnTo>
                <a:lnTo>
                  <a:pt x="1950250" y="191554"/>
                </a:lnTo>
                <a:lnTo>
                  <a:pt x="1960587" y="211239"/>
                </a:lnTo>
                <a:lnTo>
                  <a:pt x="1964778" y="239661"/>
                </a:lnTo>
                <a:lnTo>
                  <a:pt x="1964778" y="261899"/>
                </a:lnTo>
                <a:lnTo>
                  <a:pt x="1964778" y="325018"/>
                </a:lnTo>
                <a:lnTo>
                  <a:pt x="1955507" y="334657"/>
                </a:lnTo>
                <a:lnTo>
                  <a:pt x="1943862" y="342277"/>
                </a:lnTo>
                <a:lnTo>
                  <a:pt x="1931123" y="347281"/>
                </a:lnTo>
                <a:lnTo>
                  <a:pt x="1918525" y="349084"/>
                </a:lnTo>
                <a:lnTo>
                  <a:pt x="1906981" y="346760"/>
                </a:lnTo>
                <a:lnTo>
                  <a:pt x="1898357" y="340067"/>
                </a:lnTo>
                <a:lnTo>
                  <a:pt x="1893074" y="329666"/>
                </a:lnTo>
                <a:lnTo>
                  <a:pt x="1892960" y="329463"/>
                </a:lnTo>
                <a:lnTo>
                  <a:pt x="1891106" y="315391"/>
                </a:lnTo>
                <a:lnTo>
                  <a:pt x="1893265" y="299859"/>
                </a:lnTo>
                <a:lnTo>
                  <a:pt x="1893379" y="299008"/>
                </a:lnTo>
                <a:lnTo>
                  <a:pt x="1940585" y="268338"/>
                </a:lnTo>
                <a:lnTo>
                  <a:pt x="1964778" y="261899"/>
                </a:lnTo>
                <a:lnTo>
                  <a:pt x="1964778" y="239661"/>
                </a:lnTo>
                <a:lnTo>
                  <a:pt x="1917446" y="249301"/>
                </a:lnTo>
                <a:lnTo>
                  <a:pt x="1874481" y="261340"/>
                </a:lnTo>
                <a:lnTo>
                  <a:pt x="1830324" y="299859"/>
                </a:lnTo>
                <a:lnTo>
                  <a:pt x="1825485" y="329666"/>
                </a:lnTo>
                <a:lnTo>
                  <a:pt x="1829562" y="358368"/>
                </a:lnTo>
                <a:lnTo>
                  <a:pt x="1841614" y="379171"/>
                </a:lnTo>
                <a:lnTo>
                  <a:pt x="1861324" y="391833"/>
                </a:lnTo>
                <a:lnTo>
                  <a:pt x="1888401" y="396100"/>
                </a:lnTo>
                <a:lnTo>
                  <a:pt x="1896745" y="395706"/>
                </a:lnTo>
                <a:lnTo>
                  <a:pt x="1903996" y="394500"/>
                </a:lnTo>
                <a:lnTo>
                  <a:pt x="1910016" y="392506"/>
                </a:lnTo>
                <a:lnTo>
                  <a:pt x="1914753" y="389686"/>
                </a:lnTo>
                <a:lnTo>
                  <a:pt x="1964778" y="351167"/>
                </a:lnTo>
                <a:lnTo>
                  <a:pt x="1962086" y="384213"/>
                </a:lnTo>
                <a:lnTo>
                  <a:pt x="1964778" y="388480"/>
                </a:lnTo>
                <a:lnTo>
                  <a:pt x="2007958" y="387299"/>
                </a:lnTo>
                <a:lnTo>
                  <a:pt x="2019287" y="387299"/>
                </a:lnTo>
                <a:lnTo>
                  <a:pt x="2061032" y="388480"/>
                </a:lnTo>
                <a:lnTo>
                  <a:pt x="2061032" y="387299"/>
                </a:lnTo>
                <a:lnTo>
                  <a:pt x="2061032" y="368655"/>
                </a:lnTo>
                <a:close/>
              </a:path>
              <a:path w="2457450" h="396239">
                <a:moveTo>
                  <a:pt x="2282431" y="137629"/>
                </a:moveTo>
                <a:lnTo>
                  <a:pt x="2277059" y="135509"/>
                </a:lnTo>
                <a:lnTo>
                  <a:pt x="2270061" y="134404"/>
                </a:lnTo>
                <a:lnTo>
                  <a:pt x="2262530" y="134404"/>
                </a:lnTo>
                <a:lnTo>
                  <a:pt x="2216823" y="162648"/>
                </a:lnTo>
                <a:lnTo>
                  <a:pt x="2193163" y="188214"/>
                </a:lnTo>
                <a:lnTo>
                  <a:pt x="2193163" y="137617"/>
                </a:lnTo>
                <a:lnTo>
                  <a:pt x="2187765" y="134416"/>
                </a:lnTo>
                <a:lnTo>
                  <a:pt x="2150122" y="146126"/>
                </a:lnTo>
                <a:lnTo>
                  <a:pt x="2138121" y="149529"/>
                </a:lnTo>
                <a:lnTo>
                  <a:pt x="2125980" y="152120"/>
                </a:lnTo>
                <a:lnTo>
                  <a:pt x="2110714" y="154520"/>
                </a:lnTo>
                <a:lnTo>
                  <a:pt x="2089353" y="157302"/>
                </a:lnTo>
                <a:lnTo>
                  <a:pt x="2089353" y="176364"/>
                </a:lnTo>
                <a:lnTo>
                  <a:pt x="2127072" y="196430"/>
                </a:lnTo>
                <a:lnTo>
                  <a:pt x="2127529" y="215468"/>
                </a:lnTo>
                <a:lnTo>
                  <a:pt x="2127529" y="332778"/>
                </a:lnTo>
                <a:lnTo>
                  <a:pt x="2108174" y="367068"/>
                </a:lnTo>
                <a:lnTo>
                  <a:pt x="2089353" y="368134"/>
                </a:lnTo>
                <a:lnTo>
                  <a:pt x="2089353" y="388467"/>
                </a:lnTo>
                <a:lnTo>
                  <a:pt x="2158733" y="386854"/>
                </a:lnTo>
                <a:lnTo>
                  <a:pt x="2164156" y="386880"/>
                </a:lnTo>
                <a:lnTo>
                  <a:pt x="2174722" y="387057"/>
                </a:lnTo>
                <a:lnTo>
                  <a:pt x="2197595" y="387540"/>
                </a:lnTo>
                <a:lnTo>
                  <a:pt x="2239937" y="388467"/>
                </a:lnTo>
                <a:lnTo>
                  <a:pt x="2239937" y="368134"/>
                </a:lnTo>
                <a:lnTo>
                  <a:pt x="2197379" y="360794"/>
                </a:lnTo>
                <a:lnTo>
                  <a:pt x="2193150" y="332879"/>
                </a:lnTo>
                <a:lnTo>
                  <a:pt x="2193150" y="227101"/>
                </a:lnTo>
                <a:lnTo>
                  <a:pt x="2196922" y="214769"/>
                </a:lnTo>
                <a:lnTo>
                  <a:pt x="2206790" y="203784"/>
                </a:lnTo>
                <a:lnTo>
                  <a:pt x="2220595" y="195897"/>
                </a:lnTo>
                <a:lnTo>
                  <a:pt x="2236178" y="192874"/>
                </a:lnTo>
                <a:lnTo>
                  <a:pt x="2245576" y="194068"/>
                </a:lnTo>
                <a:lnTo>
                  <a:pt x="2253716" y="197637"/>
                </a:lnTo>
                <a:lnTo>
                  <a:pt x="2260752" y="203581"/>
                </a:lnTo>
                <a:lnTo>
                  <a:pt x="2266835" y="211886"/>
                </a:lnTo>
                <a:lnTo>
                  <a:pt x="2279739" y="206540"/>
                </a:lnTo>
                <a:lnTo>
                  <a:pt x="2282431" y="137629"/>
                </a:lnTo>
                <a:close/>
              </a:path>
              <a:path w="2457450" h="396239">
                <a:moveTo>
                  <a:pt x="2457018" y="354901"/>
                </a:moveTo>
                <a:lnTo>
                  <a:pt x="2452713" y="344703"/>
                </a:lnTo>
                <a:lnTo>
                  <a:pt x="2445512" y="348030"/>
                </a:lnTo>
                <a:lnTo>
                  <a:pt x="2439530" y="350164"/>
                </a:lnTo>
                <a:lnTo>
                  <a:pt x="2433955" y="351282"/>
                </a:lnTo>
                <a:lnTo>
                  <a:pt x="2427973" y="351612"/>
                </a:lnTo>
                <a:lnTo>
                  <a:pt x="2412098" y="349859"/>
                </a:lnTo>
                <a:lnTo>
                  <a:pt x="2401824" y="344030"/>
                </a:lnTo>
                <a:lnTo>
                  <a:pt x="2396286" y="333248"/>
                </a:lnTo>
                <a:lnTo>
                  <a:pt x="2394635" y="316674"/>
                </a:lnTo>
                <a:lnTo>
                  <a:pt x="2394635" y="188747"/>
                </a:lnTo>
                <a:lnTo>
                  <a:pt x="2451646" y="188747"/>
                </a:lnTo>
                <a:lnTo>
                  <a:pt x="2455951" y="153809"/>
                </a:lnTo>
                <a:lnTo>
                  <a:pt x="2394648" y="157048"/>
                </a:lnTo>
                <a:lnTo>
                  <a:pt x="2394648" y="125857"/>
                </a:lnTo>
                <a:lnTo>
                  <a:pt x="2394966" y="106197"/>
                </a:lnTo>
                <a:lnTo>
                  <a:pt x="2396058" y="88709"/>
                </a:lnTo>
                <a:lnTo>
                  <a:pt x="2398039" y="71513"/>
                </a:lnTo>
                <a:lnTo>
                  <a:pt x="2401100" y="52755"/>
                </a:lnTo>
                <a:lnTo>
                  <a:pt x="2393569" y="47307"/>
                </a:lnTo>
                <a:lnTo>
                  <a:pt x="2378087" y="54394"/>
                </a:lnTo>
                <a:lnTo>
                  <a:pt x="2362974" y="60769"/>
                </a:lnTo>
                <a:lnTo>
                  <a:pt x="2346756" y="67132"/>
                </a:lnTo>
                <a:lnTo>
                  <a:pt x="2327960" y="74206"/>
                </a:lnTo>
                <a:lnTo>
                  <a:pt x="2328964" y="92138"/>
                </a:lnTo>
                <a:lnTo>
                  <a:pt x="2329637" y="105181"/>
                </a:lnTo>
                <a:lnTo>
                  <a:pt x="2329992" y="115100"/>
                </a:lnTo>
                <a:lnTo>
                  <a:pt x="2330107" y="123647"/>
                </a:lnTo>
                <a:lnTo>
                  <a:pt x="2330107" y="155892"/>
                </a:lnTo>
                <a:lnTo>
                  <a:pt x="2294610" y="179006"/>
                </a:lnTo>
                <a:lnTo>
                  <a:pt x="2294610" y="190830"/>
                </a:lnTo>
                <a:lnTo>
                  <a:pt x="2329027" y="188683"/>
                </a:lnTo>
                <a:lnTo>
                  <a:pt x="2329027" y="327863"/>
                </a:lnTo>
                <a:lnTo>
                  <a:pt x="2332863" y="358711"/>
                </a:lnTo>
                <a:lnTo>
                  <a:pt x="2344826" y="379920"/>
                </a:lnTo>
                <a:lnTo>
                  <a:pt x="2365552" y="392176"/>
                </a:lnTo>
                <a:lnTo>
                  <a:pt x="2395715" y="396100"/>
                </a:lnTo>
                <a:lnTo>
                  <a:pt x="2407526" y="395427"/>
                </a:lnTo>
                <a:lnTo>
                  <a:pt x="2417622" y="393496"/>
                </a:lnTo>
                <a:lnTo>
                  <a:pt x="2425496" y="390461"/>
                </a:lnTo>
                <a:lnTo>
                  <a:pt x="2430665" y="386461"/>
                </a:lnTo>
                <a:lnTo>
                  <a:pt x="2457018" y="354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6582" y="1484617"/>
            <a:ext cx="965835" cy="382905"/>
          </a:xfrm>
          <a:custGeom>
            <a:avLst/>
            <a:gdLst/>
            <a:ahLst/>
            <a:cxnLst/>
            <a:rect l="l" t="t" r="r" b="b"/>
            <a:pathLst>
              <a:path w="965835" h="382905">
                <a:moveTo>
                  <a:pt x="350088" y="31102"/>
                </a:moveTo>
                <a:lnTo>
                  <a:pt x="313118" y="13144"/>
                </a:lnTo>
                <a:lnTo>
                  <a:pt x="253530" y="1231"/>
                </a:lnTo>
                <a:lnTo>
                  <a:pt x="221018" y="0"/>
                </a:lnTo>
                <a:lnTo>
                  <a:pt x="165925" y="4330"/>
                </a:lnTo>
                <a:lnTo>
                  <a:pt x="117690" y="16954"/>
                </a:lnTo>
                <a:lnTo>
                  <a:pt x="76898" y="37376"/>
                </a:lnTo>
                <a:lnTo>
                  <a:pt x="44145" y="65100"/>
                </a:lnTo>
                <a:lnTo>
                  <a:pt x="20015" y="99580"/>
                </a:lnTo>
                <a:lnTo>
                  <a:pt x="5092" y="140347"/>
                </a:lnTo>
                <a:lnTo>
                  <a:pt x="0" y="186867"/>
                </a:lnTo>
                <a:lnTo>
                  <a:pt x="4965" y="235559"/>
                </a:lnTo>
                <a:lnTo>
                  <a:pt x="19507" y="278206"/>
                </a:lnTo>
                <a:lnTo>
                  <a:pt x="43040" y="314274"/>
                </a:lnTo>
                <a:lnTo>
                  <a:pt x="74993" y="343230"/>
                </a:lnTo>
                <a:lnTo>
                  <a:pt x="114795" y="364578"/>
                </a:lnTo>
                <a:lnTo>
                  <a:pt x="161874" y="377761"/>
                </a:lnTo>
                <a:lnTo>
                  <a:pt x="215646" y="382270"/>
                </a:lnTo>
                <a:lnTo>
                  <a:pt x="249821" y="380758"/>
                </a:lnTo>
                <a:lnTo>
                  <a:pt x="307898" y="366687"/>
                </a:lnTo>
                <a:lnTo>
                  <a:pt x="348462" y="326593"/>
                </a:lnTo>
                <a:lnTo>
                  <a:pt x="315785" y="331787"/>
                </a:lnTo>
                <a:lnTo>
                  <a:pt x="289572" y="340080"/>
                </a:lnTo>
                <a:lnTo>
                  <a:pt x="263359" y="345059"/>
                </a:lnTo>
                <a:lnTo>
                  <a:pt x="237147" y="346710"/>
                </a:lnTo>
                <a:lnTo>
                  <a:pt x="192874" y="341337"/>
                </a:lnTo>
                <a:lnTo>
                  <a:pt x="154749" y="325767"/>
                </a:lnTo>
                <a:lnTo>
                  <a:pt x="123609" y="300913"/>
                </a:lnTo>
                <a:lnTo>
                  <a:pt x="100304" y="267614"/>
                </a:lnTo>
                <a:lnTo>
                  <a:pt x="85712" y="226771"/>
                </a:lnTo>
                <a:lnTo>
                  <a:pt x="80657" y="179247"/>
                </a:lnTo>
                <a:lnTo>
                  <a:pt x="86817" y="128447"/>
                </a:lnTo>
                <a:lnTo>
                  <a:pt x="104635" y="87147"/>
                </a:lnTo>
                <a:lnTo>
                  <a:pt x="133159" y="56362"/>
                </a:lnTo>
                <a:lnTo>
                  <a:pt x="171373" y="37147"/>
                </a:lnTo>
                <a:lnTo>
                  <a:pt x="218325" y="30505"/>
                </a:lnTo>
                <a:lnTo>
                  <a:pt x="246214" y="32512"/>
                </a:lnTo>
                <a:lnTo>
                  <a:pt x="270421" y="38912"/>
                </a:lnTo>
                <a:lnTo>
                  <a:pt x="292506" y="50304"/>
                </a:lnTo>
                <a:lnTo>
                  <a:pt x="314045" y="67284"/>
                </a:lnTo>
                <a:lnTo>
                  <a:pt x="316738" y="113093"/>
                </a:lnTo>
                <a:lnTo>
                  <a:pt x="337718" y="113093"/>
                </a:lnTo>
                <a:lnTo>
                  <a:pt x="341464" y="81445"/>
                </a:lnTo>
                <a:lnTo>
                  <a:pt x="344297" y="60439"/>
                </a:lnTo>
                <a:lnTo>
                  <a:pt x="346938" y="45275"/>
                </a:lnTo>
                <a:lnTo>
                  <a:pt x="350088" y="31102"/>
                </a:lnTo>
                <a:close/>
              </a:path>
              <a:path w="965835" h="382905">
                <a:moveTo>
                  <a:pt x="654799" y="12280"/>
                </a:moveTo>
                <a:lnTo>
                  <a:pt x="614438" y="6477"/>
                </a:lnTo>
                <a:lnTo>
                  <a:pt x="600481" y="6362"/>
                </a:lnTo>
                <a:lnTo>
                  <a:pt x="589457" y="6591"/>
                </a:lnTo>
                <a:lnTo>
                  <a:pt x="552907" y="7899"/>
                </a:lnTo>
                <a:lnTo>
                  <a:pt x="524662" y="8724"/>
                </a:lnTo>
                <a:lnTo>
                  <a:pt x="508088" y="9029"/>
                </a:lnTo>
                <a:lnTo>
                  <a:pt x="494944" y="9194"/>
                </a:lnTo>
                <a:lnTo>
                  <a:pt x="484416" y="9258"/>
                </a:lnTo>
                <a:lnTo>
                  <a:pt x="475716" y="9258"/>
                </a:lnTo>
                <a:lnTo>
                  <a:pt x="465442" y="9245"/>
                </a:lnTo>
                <a:lnTo>
                  <a:pt x="452043" y="9067"/>
                </a:lnTo>
                <a:lnTo>
                  <a:pt x="426554" y="8585"/>
                </a:lnTo>
                <a:lnTo>
                  <a:pt x="379984" y="7645"/>
                </a:lnTo>
                <a:lnTo>
                  <a:pt x="379996" y="27990"/>
                </a:lnTo>
                <a:lnTo>
                  <a:pt x="421868" y="38976"/>
                </a:lnTo>
                <a:lnTo>
                  <a:pt x="425704" y="82080"/>
                </a:lnTo>
                <a:lnTo>
                  <a:pt x="425704" y="300583"/>
                </a:lnTo>
                <a:lnTo>
                  <a:pt x="422275" y="343090"/>
                </a:lnTo>
                <a:lnTo>
                  <a:pt x="379996" y="353060"/>
                </a:lnTo>
                <a:lnTo>
                  <a:pt x="379996" y="374662"/>
                </a:lnTo>
                <a:lnTo>
                  <a:pt x="417893" y="373938"/>
                </a:lnTo>
                <a:lnTo>
                  <a:pt x="439216" y="373557"/>
                </a:lnTo>
                <a:lnTo>
                  <a:pt x="451764" y="373418"/>
                </a:lnTo>
                <a:lnTo>
                  <a:pt x="463346" y="373392"/>
                </a:lnTo>
                <a:lnTo>
                  <a:pt x="474421" y="373418"/>
                </a:lnTo>
                <a:lnTo>
                  <a:pt x="487400" y="373557"/>
                </a:lnTo>
                <a:lnTo>
                  <a:pt x="510679" y="373938"/>
                </a:lnTo>
                <a:lnTo>
                  <a:pt x="552615" y="374662"/>
                </a:lnTo>
                <a:lnTo>
                  <a:pt x="552615" y="353060"/>
                </a:lnTo>
                <a:lnTo>
                  <a:pt x="512864" y="349440"/>
                </a:lnTo>
                <a:lnTo>
                  <a:pt x="501535" y="300355"/>
                </a:lnTo>
                <a:lnTo>
                  <a:pt x="501535" y="199771"/>
                </a:lnTo>
                <a:lnTo>
                  <a:pt x="511848" y="199072"/>
                </a:lnTo>
                <a:lnTo>
                  <a:pt x="520750" y="198564"/>
                </a:lnTo>
                <a:lnTo>
                  <a:pt x="529056" y="198259"/>
                </a:lnTo>
                <a:lnTo>
                  <a:pt x="537565" y="198170"/>
                </a:lnTo>
                <a:lnTo>
                  <a:pt x="564997" y="198170"/>
                </a:lnTo>
                <a:lnTo>
                  <a:pt x="598881" y="245402"/>
                </a:lnTo>
                <a:lnTo>
                  <a:pt x="620395" y="245402"/>
                </a:lnTo>
                <a:lnTo>
                  <a:pt x="618782" y="187325"/>
                </a:lnTo>
                <a:lnTo>
                  <a:pt x="618794" y="182079"/>
                </a:lnTo>
                <a:lnTo>
                  <a:pt x="618972" y="173139"/>
                </a:lnTo>
                <a:lnTo>
                  <a:pt x="619455" y="157454"/>
                </a:lnTo>
                <a:lnTo>
                  <a:pt x="620395" y="131927"/>
                </a:lnTo>
                <a:lnTo>
                  <a:pt x="598881" y="131927"/>
                </a:lnTo>
                <a:lnTo>
                  <a:pt x="588391" y="169049"/>
                </a:lnTo>
                <a:lnTo>
                  <a:pt x="564997" y="171450"/>
                </a:lnTo>
                <a:lnTo>
                  <a:pt x="525957" y="171437"/>
                </a:lnTo>
                <a:lnTo>
                  <a:pt x="516928" y="171323"/>
                </a:lnTo>
                <a:lnTo>
                  <a:pt x="509206" y="171005"/>
                </a:lnTo>
                <a:lnTo>
                  <a:pt x="501535" y="170383"/>
                </a:lnTo>
                <a:lnTo>
                  <a:pt x="501535" y="39712"/>
                </a:lnTo>
                <a:lnTo>
                  <a:pt x="519823" y="39014"/>
                </a:lnTo>
                <a:lnTo>
                  <a:pt x="535749" y="38506"/>
                </a:lnTo>
                <a:lnTo>
                  <a:pt x="550151" y="38201"/>
                </a:lnTo>
                <a:lnTo>
                  <a:pt x="563918" y="38100"/>
                </a:lnTo>
                <a:lnTo>
                  <a:pt x="588365" y="38798"/>
                </a:lnTo>
                <a:lnTo>
                  <a:pt x="607072" y="40792"/>
                </a:lnTo>
                <a:lnTo>
                  <a:pt x="619112" y="44005"/>
                </a:lnTo>
                <a:lnTo>
                  <a:pt x="623608" y="48310"/>
                </a:lnTo>
                <a:lnTo>
                  <a:pt x="627913" y="88646"/>
                </a:lnTo>
                <a:lnTo>
                  <a:pt x="647268" y="88646"/>
                </a:lnTo>
                <a:lnTo>
                  <a:pt x="654799" y="12280"/>
                </a:lnTo>
                <a:close/>
              </a:path>
              <a:path w="965835" h="382905">
                <a:moveTo>
                  <a:pt x="965276" y="255270"/>
                </a:moveTo>
                <a:lnTo>
                  <a:pt x="944638" y="195453"/>
                </a:lnTo>
                <a:lnTo>
                  <a:pt x="884072" y="160947"/>
                </a:lnTo>
                <a:lnTo>
                  <a:pt x="822769" y="144881"/>
                </a:lnTo>
                <a:lnTo>
                  <a:pt x="797064" y="135966"/>
                </a:lnTo>
                <a:lnTo>
                  <a:pt x="779335" y="124244"/>
                </a:lnTo>
                <a:lnTo>
                  <a:pt x="769061" y="109296"/>
                </a:lnTo>
                <a:lnTo>
                  <a:pt x="765746" y="90728"/>
                </a:lnTo>
                <a:lnTo>
                  <a:pt x="771042" y="65328"/>
                </a:lnTo>
                <a:lnTo>
                  <a:pt x="785850" y="45478"/>
                </a:lnTo>
                <a:lnTo>
                  <a:pt x="808634" y="32562"/>
                </a:lnTo>
                <a:lnTo>
                  <a:pt x="837819" y="27952"/>
                </a:lnTo>
                <a:lnTo>
                  <a:pt x="858393" y="29756"/>
                </a:lnTo>
                <a:lnTo>
                  <a:pt x="877404" y="35204"/>
                </a:lnTo>
                <a:lnTo>
                  <a:pt x="894905" y="44323"/>
                </a:lnTo>
                <a:lnTo>
                  <a:pt x="910958" y="57175"/>
                </a:lnTo>
                <a:lnTo>
                  <a:pt x="914184" y="100723"/>
                </a:lnTo>
                <a:lnTo>
                  <a:pt x="936231" y="100723"/>
                </a:lnTo>
                <a:lnTo>
                  <a:pt x="936726" y="76339"/>
                </a:lnTo>
                <a:lnTo>
                  <a:pt x="938174" y="55460"/>
                </a:lnTo>
                <a:lnTo>
                  <a:pt x="940536" y="38188"/>
                </a:lnTo>
                <a:lnTo>
                  <a:pt x="943762" y="24650"/>
                </a:lnTo>
                <a:lnTo>
                  <a:pt x="941070" y="18211"/>
                </a:lnTo>
                <a:lnTo>
                  <a:pt x="915314" y="9944"/>
                </a:lnTo>
                <a:lnTo>
                  <a:pt x="891120" y="4292"/>
                </a:lnTo>
                <a:lnTo>
                  <a:pt x="867029" y="1041"/>
                </a:lnTo>
                <a:lnTo>
                  <a:pt x="841578" y="0"/>
                </a:lnTo>
                <a:lnTo>
                  <a:pt x="792467" y="5054"/>
                </a:lnTo>
                <a:lnTo>
                  <a:pt x="752843" y="19735"/>
                </a:lnTo>
                <a:lnTo>
                  <a:pt x="723519" y="43383"/>
                </a:lnTo>
                <a:lnTo>
                  <a:pt x="705319" y="75323"/>
                </a:lnTo>
                <a:lnTo>
                  <a:pt x="699071" y="114871"/>
                </a:lnTo>
                <a:lnTo>
                  <a:pt x="704227" y="147066"/>
                </a:lnTo>
                <a:lnTo>
                  <a:pt x="719366" y="174028"/>
                </a:lnTo>
                <a:lnTo>
                  <a:pt x="743991" y="195148"/>
                </a:lnTo>
                <a:lnTo>
                  <a:pt x="777582" y="209829"/>
                </a:lnTo>
                <a:lnTo>
                  <a:pt x="852868" y="232359"/>
                </a:lnTo>
                <a:lnTo>
                  <a:pt x="872540" y="240639"/>
                </a:lnTo>
                <a:lnTo>
                  <a:pt x="886472" y="251879"/>
                </a:lnTo>
                <a:lnTo>
                  <a:pt x="894753" y="266230"/>
                </a:lnTo>
                <a:lnTo>
                  <a:pt x="897496" y="283857"/>
                </a:lnTo>
                <a:lnTo>
                  <a:pt x="891387" y="311429"/>
                </a:lnTo>
                <a:lnTo>
                  <a:pt x="874496" y="333349"/>
                </a:lnTo>
                <a:lnTo>
                  <a:pt x="848931" y="347840"/>
                </a:lnTo>
                <a:lnTo>
                  <a:pt x="816825" y="353060"/>
                </a:lnTo>
                <a:lnTo>
                  <a:pt x="789952" y="350164"/>
                </a:lnTo>
                <a:lnTo>
                  <a:pt x="765263" y="341896"/>
                </a:lnTo>
                <a:lnTo>
                  <a:pt x="744296" y="328917"/>
                </a:lnTo>
                <a:lnTo>
                  <a:pt x="728637" y="311861"/>
                </a:lnTo>
                <a:lnTo>
                  <a:pt x="724877" y="264756"/>
                </a:lnTo>
                <a:lnTo>
                  <a:pt x="703389" y="264756"/>
                </a:lnTo>
                <a:lnTo>
                  <a:pt x="702957" y="291960"/>
                </a:lnTo>
                <a:lnTo>
                  <a:pt x="701560" y="314820"/>
                </a:lnTo>
                <a:lnTo>
                  <a:pt x="699071" y="335864"/>
                </a:lnTo>
                <a:lnTo>
                  <a:pt x="695325" y="357606"/>
                </a:lnTo>
                <a:lnTo>
                  <a:pt x="723684" y="368947"/>
                </a:lnTo>
                <a:lnTo>
                  <a:pt x="750849" y="376593"/>
                </a:lnTo>
                <a:lnTo>
                  <a:pt x="778205" y="380923"/>
                </a:lnTo>
                <a:lnTo>
                  <a:pt x="807173" y="382282"/>
                </a:lnTo>
                <a:lnTo>
                  <a:pt x="860577" y="376491"/>
                </a:lnTo>
                <a:lnTo>
                  <a:pt x="904405" y="359803"/>
                </a:lnTo>
                <a:lnTo>
                  <a:pt x="937336" y="333324"/>
                </a:lnTo>
                <a:lnTo>
                  <a:pt x="958062" y="298119"/>
                </a:lnTo>
                <a:lnTo>
                  <a:pt x="965276" y="255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4170" y="1484629"/>
            <a:ext cx="398145" cy="472440"/>
          </a:xfrm>
          <a:custGeom>
            <a:avLst/>
            <a:gdLst/>
            <a:ahLst/>
            <a:cxnLst/>
            <a:rect l="l" t="t" r="r" b="b"/>
            <a:pathLst>
              <a:path w="398145" h="472439">
                <a:moveTo>
                  <a:pt x="328649" y="427723"/>
                </a:moveTo>
                <a:lnTo>
                  <a:pt x="140347" y="427723"/>
                </a:lnTo>
                <a:lnTo>
                  <a:pt x="150686" y="428142"/>
                </a:lnTo>
                <a:lnTo>
                  <a:pt x="150103" y="428142"/>
                </a:lnTo>
                <a:lnTo>
                  <a:pt x="160113" y="429604"/>
                </a:lnTo>
                <a:lnTo>
                  <a:pt x="173775" y="432711"/>
                </a:lnTo>
                <a:lnTo>
                  <a:pt x="300596" y="466940"/>
                </a:lnTo>
                <a:lnTo>
                  <a:pt x="310579" y="469366"/>
                </a:lnTo>
                <a:lnTo>
                  <a:pt x="319957" y="471036"/>
                </a:lnTo>
                <a:lnTo>
                  <a:pt x="329335" y="472002"/>
                </a:lnTo>
                <a:lnTo>
                  <a:pt x="339318" y="472313"/>
                </a:lnTo>
                <a:lnTo>
                  <a:pt x="394728" y="437946"/>
                </a:lnTo>
                <a:lnTo>
                  <a:pt x="394728" y="430428"/>
                </a:lnTo>
                <a:lnTo>
                  <a:pt x="351701" y="430428"/>
                </a:lnTo>
                <a:lnTo>
                  <a:pt x="340186" y="429604"/>
                </a:lnTo>
                <a:lnTo>
                  <a:pt x="339855" y="429604"/>
                </a:lnTo>
                <a:lnTo>
                  <a:pt x="328649" y="427723"/>
                </a:lnTo>
                <a:close/>
              </a:path>
              <a:path w="398145" h="472439">
                <a:moveTo>
                  <a:pt x="204355" y="0"/>
                </a:moveTo>
                <a:lnTo>
                  <a:pt x="152567" y="4381"/>
                </a:lnTo>
                <a:lnTo>
                  <a:pt x="107636" y="17266"/>
                </a:lnTo>
                <a:lnTo>
                  <a:pt x="69966" y="38265"/>
                </a:lnTo>
                <a:lnTo>
                  <a:pt x="39963" y="66992"/>
                </a:lnTo>
                <a:lnTo>
                  <a:pt x="18031" y="103056"/>
                </a:lnTo>
                <a:lnTo>
                  <a:pt x="4575" y="146069"/>
                </a:lnTo>
                <a:lnTo>
                  <a:pt x="0" y="195643"/>
                </a:lnTo>
                <a:lnTo>
                  <a:pt x="4688" y="245523"/>
                </a:lnTo>
                <a:lnTo>
                  <a:pt x="18551" y="288451"/>
                </a:lnTo>
                <a:lnTo>
                  <a:pt x="41287" y="323927"/>
                </a:lnTo>
                <a:lnTo>
                  <a:pt x="72593" y="351447"/>
                </a:lnTo>
                <a:lnTo>
                  <a:pt x="112856" y="370724"/>
                </a:lnTo>
                <a:lnTo>
                  <a:pt x="168846" y="381533"/>
                </a:lnTo>
                <a:lnTo>
                  <a:pt x="148816" y="390079"/>
                </a:lnTo>
                <a:lnTo>
                  <a:pt x="129592" y="400740"/>
                </a:lnTo>
                <a:lnTo>
                  <a:pt x="108351" y="415228"/>
                </a:lnTo>
                <a:lnTo>
                  <a:pt x="82270" y="435254"/>
                </a:lnTo>
                <a:lnTo>
                  <a:pt x="88188" y="451904"/>
                </a:lnTo>
                <a:lnTo>
                  <a:pt x="105416" y="440646"/>
                </a:lnTo>
                <a:lnTo>
                  <a:pt x="119111" y="433165"/>
                </a:lnTo>
                <a:lnTo>
                  <a:pt x="130385" y="429008"/>
                </a:lnTo>
                <a:lnTo>
                  <a:pt x="140347" y="427723"/>
                </a:lnTo>
                <a:lnTo>
                  <a:pt x="328649" y="427723"/>
                </a:lnTo>
                <a:lnTo>
                  <a:pt x="325150" y="427135"/>
                </a:lnTo>
                <a:lnTo>
                  <a:pt x="309583" y="423398"/>
                </a:lnTo>
                <a:lnTo>
                  <a:pt x="294170" y="418604"/>
                </a:lnTo>
                <a:lnTo>
                  <a:pt x="229641" y="396036"/>
                </a:lnTo>
                <a:lnTo>
                  <a:pt x="218437" y="392343"/>
                </a:lnTo>
                <a:lnTo>
                  <a:pt x="206579" y="389051"/>
                </a:lnTo>
                <a:lnTo>
                  <a:pt x="192810" y="385760"/>
                </a:lnTo>
                <a:lnTo>
                  <a:pt x="175869" y="382066"/>
                </a:lnTo>
                <a:lnTo>
                  <a:pt x="182854" y="382066"/>
                </a:lnTo>
                <a:lnTo>
                  <a:pt x="187159" y="381533"/>
                </a:lnTo>
                <a:lnTo>
                  <a:pt x="229426" y="379141"/>
                </a:lnTo>
                <a:lnTo>
                  <a:pt x="267154" y="372065"/>
                </a:lnTo>
                <a:lnTo>
                  <a:pt x="299838" y="360455"/>
                </a:lnTo>
                <a:lnTo>
                  <a:pt x="313506" y="352399"/>
                </a:lnTo>
                <a:lnTo>
                  <a:pt x="197383" y="352399"/>
                </a:lnTo>
                <a:lnTo>
                  <a:pt x="176536" y="350756"/>
                </a:lnTo>
                <a:lnTo>
                  <a:pt x="126403" y="324510"/>
                </a:lnTo>
                <a:lnTo>
                  <a:pt x="92657" y="266168"/>
                </a:lnTo>
                <a:lnTo>
                  <a:pt x="83753" y="227039"/>
                </a:lnTo>
                <a:lnTo>
                  <a:pt x="80695" y="182880"/>
                </a:lnTo>
                <a:lnTo>
                  <a:pt x="83053" y="146069"/>
                </a:lnTo>
                <a:lnTo>
                  <a:pt x="102250" y="82617"/>
                </a:lnTo>
                <a:lnTo>
                  <a:pt x="135359" y="47718"/>
                </a:lnTo>
                <a:lnTo>
                  <a:pt x="154671" y="38265"/>
                </a:lnTo>
                <a:lnTo>
                  <a:pt x="154469" y="38265"/>
                </a:lnTo>
                <a:lnTo>
                  <a:pt x="176869" y="32408"/>
                </a:lnTo>
                <a:lnTo>
                  <a:pt x="200994" y="30505"/>
                </a:lnTo>
                <a:lnTo>
                  <a:pt x="321933" y="30505"/>
                </a:lnTo>
                <a:lnTo>
                  <a:pt x="296593" y="16327"/>
                </a:lnTo>
                <a:lnTo>
                  <a:pt x="253856" y="4132"/>
                </a:lnTo>
                <a:lnTo>
                  <a:pt x="204355" y="0"/>
                </a:lnTo>
                <a:close/>
              </a:path>
              <a:path w="398145" h="472439">
                <a:moveTo>
                  <a:pt x="394728" y="418071"/>
                </a:moveTo>
                <a:lnTo>
                  <a:pt x="388810" y="420217"/>
                </a:lnTo>
                <a:lnTo>
                  <a:pt x="376889" y="424984"/>
                </a:lnTo>
                <a:lnTo>
                  <a:pt x="367236" y="428142"/>
                </a:lnTo>
                <a:lnTo>
                  <a:pt x="359092" y="429890"/>
                </a:lnTo>
                <a:lnTo>
                  <a:pt x="351701" y="430428"/>
                </a:lnTo>
                <a:lnTo>
                  <a:pt x="394728" y="430428"/>
                </a:lnTo>
                <a:lnTo>
                  <a:pt x="394728" y="418071"/>
                </a:lnTo>
                <a:close/>
              </a:path>
              <a:path w="398145" h="472439">
                <a:moveTo>
                  <a:pt x="321933" y="30505"/>
                </a:moveTo>
                <a:lnTo>
                  <a:pt x="201142" y="30505"/>
                </a:lnTo>
                <a:lnTo>
                  <a:pt x="221448" y="32221"/>
                </a:lnTo>
                <a:lnTo>
                  <a:pt x="239733" y="37363"/>
                </a:lnTo>
                <a:lnTo>
                  <a:pt x="290761" y="83640"/>
                </a:lnTo>
                <a:lnTo>
                  <a:pt x="314241" y="155440"/>
                </a:lnTo>
                <a:lnTo>
                  <a:pt x="317309" y="198983"/>
                </a:lnTo>
                <a:lnTo>
                  <a:pt x="312374" y="253665"/>
                </a:lnTo>
                <a:lnTo>
                  <a:pt x="297706" y="296553"/>
                </a:lnTo>
                <a:lnTo>
                  <a:pt x="273514" y="327442"/>
                </a:lnTo>
                <a:lnTo>
                  <a:pt x="240004" y="346126"/>
                </a:lnTo>
                <a:lnTo>
                  <a:pt x="197383" y="352399"/>
                </a:lnTo>
                <a:lnTo>
                  <a:pt x="313506" y="352399"/>
                </a:lnTo>
                <a:lnTo>
                  <a:pt x="357803" y="315193"/>
                </a:lnTo>
                <a:lnTo>
                  <a:pt x="380009" y="279123"/>
                </a:lnTo>
                <a:lnTo>
                  <a:pt x="393443" y="236505"/>
                </a:lnTo>
                <a:lnTo>
                  <a:pt x="397954" y="187591"/>
                </a:lnTo>
                <a:lnTo>
                  <a:pt x="393693" y="139647"/>
                </a:lnTo>
                <a:lnTo>
                  <a:pt x="381116" y="98244"/>
                </a:lnTo>
                <a:lnTo>
                  <a:pt x="360533" y="63687"/>
                </a:lnTo>
                <a:lnTo>
                  <a:pt x="332255" y="36280"/>
                </a:lnTo>
                <a:lnTo>
                  <a:pt x="321933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8200" y="1492275"/>
            <a:ext cx="298450" cy="367030"/>
          </a:xfrm>
          <a:custGeom>
            <a:avLst/>
            <a:gdLst/>
            <a:ahLst/>
            <a:cxnLst/>
            <a:rect l="l" t="t" r="r" b="b"/>
            <a:pathLst>
              <a:path w="298450" h="367030">
                <a:moveTo>
                  <a:pt x="196811" y="0"/>
                </a:moveTo>
                <a:lnTo>
                  <a:pt x="190360" y="0"/>
                </a:lnTo>
                <a:lnTo>
                  <a:pt x="121934" y="1206"/>
                </a:lnTo>
                <a:lnTo>
                  <a:pt x="102490" y="1510"/>
                </a:lnTo>
                <a:lnTo>
                  <a:pt x="93027" y="1612"/>
                </a:lnTo>
                <a:lnTo>
                  <a:pt x="85223" y="1587"/>
                </a:lnTo>
                <a:lnTo>
                  <a:pt x="72931" y="1411"/>
                </a:lnTo>
                <a:lnTo>
                  <a:pt x="47430" y="932"/>
                </a:lnTo>
                <a:lnTo>
                  <a:pt x="0" y="0"/>
                </a:lnTo>
                <a:lnTo>
                  <a:pt x="0" y="20332"/>
                </a:lnTo>
                <a:lnTo>
                  <a:pt x="41870" y="31327"/>
                </a:lnTo>
                <a:lnTo>
                  <a:pt x="45707" y="74434"/>
                </a:lnTo>
                <a:lnTo>
                  <a:pt x="45707" y="292938"/>
                </a:lnTo>
                <a:lnTo>
                  <a:pt x="42275" y="335445"/>
                </a:lnTo>
                <a:lnTo>
                  <a:pt x="0" y="345414"/>
                </a:lnTo>
                <a:lnTo>
                  <a:pt x="0" y="367017"/>
                </a:lnTo>
                <a:lnTo>
                  <a:pt x="37908" y="366283"/>
                </a:lnTo>
                <a:lnTo>
                  <a:pt x="59282" y="365906"/>
                </a:lnTo>
                <a:lnTo>
                  <a:pt x="71985" y="365767"/>
                </a:lnTo>
                <a:lnTo>
                  <a:pt x="83883" y="365747"/>
                </a:lnTo>
                <a:lnTo>
                  <a:pt x="94649" y="365767"/>
                </a:lnTo>
                <a:lnTo>
                  <a:pt x="107481" y="365906"/>
                </a:lnTo>
                <a:lnTo>
                  <a:pt x="130698" y="366283"/>
                </a:lnTo>
                <a:lnTo>
                  <a:pt x="172618" y="367017"/>
                </a:lnTo>
                <a:lnTo>
                  <a:pt x="172618" y="345414"/>
                </a:lnTo>
                <a:lnTo>
                  <a:pt x="132876" y="341796"/>
                </a:lnTo>
                <a:lnTo>
                  <a:pt x="121539" y="292823"/>
                </a:lnTo>
                <a:lnTo>
                  <a:pt x="121539" y="31508"/>
                </a:lnTo>
                <a:lnTo>
                  <a:pt x="127940" y="29393"/>
                </a:lnTo>
                <a:lnTo>
                  <a:pt x="135250" y="27886"/>
                </a:lnTo>
                <a:lnTo>
                  <a:pt x="143772" y="26983"/>
                </a:lnTo>
                <a:lnTo>
                  <a:pt x="153809" y="26682"/>
                </a:lnTo>
                <a:lnTo>
                  <a:pt x="183140" y="31224"/>
                </a:lnTo>
                <a:lnTo>
                  <a:pt x="204155" y="44818"/>
                </a:lnTo>
                <a:lnTo>
                  <a:pt x="216803" y="67412"/>
                </a:lnTo>
                <a:lnTo>
                  <a:pt x="221030" y="98958"/>
                </a:lnTo>
                <a:lnTo>
                  <a:pt x="217140" y="128281"/>
                </a:lnTo>
                <a:lnTo>
                  <a:pt x="188589" y="165086"/>
                </a:lnTo>
                <a:lnTo>
                  <a:pt x="146824" y="166878"/>
                </a:lnTo>
                <a:lnTo>
                  <a:pt x="144665" y="166878"/>
                </a:lnTo>
                <a:lnTo>
                  <a:pt x="142519" y="166230"/>
                </a:lnTo>
                <a:lnTo>
                  <a:pt x="137147" y="171627"/>
                </a:lnTo>
                <a:lnTo>
                  <a:pt x="146265" y="190512"/>
                </a:lnTo>
                <a:lnTo>
                  <a:pt x="152184" y="191592"/>
                </a:lnTo>
                <a:lnTo>
                  <a:pt x="152717" y="191592"/>
                </a:lnTo>
                <a:lnTo>
                  <a:pt x="154330" y="192138"/>
                </a:lnTo>
                <a:lnTo>
                  <a:pt x="167233" y="193751"/>
                </a:lnTo>
                <a:lnTo>
                  <a:pt x="169926" y="194297"/>
                </a:lnTo>
                <a:lnTo>
                  <a:pt x="177457" y="194297"/>
                </a:lnTo>
                <a:lnTo>
                  <a:pt x="225626" y="185650"/>
                </a:lnTo>
                <a:lnTo>
                  <a:pt x="263966" y="161758"/>
                </a:lnTo>
                <a:lnTo>
                  <a:pt x="289299" y="125690"/>
                </a:lnTo>
                <a:lnTo>
                  <a:pt x="298450" y="80518"/>
                </a:lnTo>
                <a:lnTo>
                  <a:pt x="292097" y="45294"/>
                </a:lnTo>
                <a:lnTo>
                  <a:pt x="273038" y="20132"/>
                </a:lnTo>
                <a:lnTo>
                  <a:pt x="241276" y="5033"/>
                </a:lnTo>
                <a:lnTo>
                  <a:pt x="196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6899" y="1605216"/>
            <a:ext cx="1068070" cy="262255"/>
          </a:xfrm>
          <a:custGeom>
            <a:avLst/>
            <a:gdLst/>
            <a:ahLst/>
            <a:cxnLst/>
            <a:rect l="l" t="t" r="r" b="b"/>
            <a:pathLst>
              <a:path w="1068070" h="262255">
                <a:moveTo>
                  <a:pt x="193065" y="3225"/>
                </a:moveTo>
                <a:lnTo>
                  <a:pt x="187706" y="1104"/>
                </a:lnTo>
                <a:lnTo>
                  <a:pt x="180708" y="0"/>
                </a:lnTo>
                <a:lnTo>
                  <a:pt x="173177" y="0"/>
                </a:lnTo>
                <a:lnTo>
                  <a:pt x="127469" y="28244"/>
                </a:lnTo>
                <a:lnTo>
                  <a:pt x="103797" y="53809"/>
                </a:lnTo>
                <a:lnTo>
                  <a:pt x="103797" y="3213"/>
                </a:lnTo>
                <a:lnTo>
                  <a:pt x="98399" y="12"/>
                </a:lnTo>
                <a:lnTo>
                  <a:pt x="60769" y="11722"/>
                </a:lnTo>
                <a:lnTo>
                  <a:pt x="48768" y="15125"/>
                </a:lnTo>
                <a:lnTo>
                  <a:pt x="36626" y="17716"/>
                </a:lnTo>
                <a:lnTo>
                  <a:pt x="21361" y="20116"/>
                </a:lnTo>
                <a:lnTo>
                  <a:pt x="0" y="22898"/>
                </a:lnTo>
                <a:lnTo>
                  <a:pt x="0" y="41960"/>
                </a:lnTo>
                <a:lnTo>
                  <a:pt x="37719" y="62026"/>
                </a:lnTo>
                <a:lnTo>
                  <a:pt x="38176" y="81064"/>
                </a:lnTo>
                <a:lnTo>
                  <a:pt x="38176" y="198374"/>
                </a:lnTo>
                <a:lnTo>
                  <a:pt x="18821" y="232664"/>
                </a:lnTo>
                <a:lnTo>
                  <a:pt x="0" y="233730"/>
                </a:lnTo>
                <a:lnTo>
                  <a:pt x="0" y="254063"/>
                </a:lnTo>
                <a:lnTo>
                  <a:pt x="69380" y="252450"/>
                </a:lnTo>
                <a:lnTo>
                  <a:pt x="74803" y="252476"/>
                </a:lnTo>
                <a:lnTo>
                  <a:pt x="85369" y="252653"/>
                </a:lnTo>
                <a:lnTo>
                  <a:pt x="108242" y="253136"/>
                </a:lnTo>
                <a:lnTo>
                  <a:pt x="150583" y="254063"/>
                </a:lnTo>
                <a:lnTo>
                  <a:pt x="150583" y="233730"/>
                </a:lnTo>
                <a:lnTo>
                  <a:pt x="108026" y="226390"/>
                </a:lnTo>
                <a:lnTo>
                  <a:pt x="103797" y="198475"/>
                </a:lnTo>
                <a:lnTo>
                  <a:pt x="103797" y="92697"/>
                </a:lnTo>
                <a:lnTo>
                  <a:pt x="107569" y="80365"/>
                </a:lnTo>
                <a:lnTo>
                  <a:pt x="117436" y="69380"/>
                </a:lnTo>
                <a:lnTo>
                  <a:pt x="131241" y="61493"/>
                </a:lnTo>
                <a:lnTo>
                  <a:pt x="146824" y="58470"/>
                </a:lnTo>
                <a:lnTo>
                  <a:pt x="156222" y="59664"/>
                </a:lnTo>
                <a:lnTo>
                  <a:pt x="164363" y="63233"/>
                </a:lnTo>
                <a:lnTo>
                  <a:pt x="171399" y="69176"/>
                </a:lnTo>
                <a:lnTo>
                  <a:pt x="177482" y="77482"/>
                </a:lnTo>
                <a:lnTo>
                  <a:pt x="190373" y="72136"/>
                </a:lnTo>
                <a:lnTo>
                  <a:pt x="193065" y="3225"/>
                </a:lnTo>
                <a:close/>
              </a:path>
              <a:path w="1068070" h="262255">
                <a:moveTo>
                  <a:pt x="505663" y="233730"/>
                </a:moveTo>
                <a:lnTo>
                  <a:pt x="469239" y="215836"/>
                </a:lnTo>
                <a:lnTo>
                  <a:pt x="468553" y="198450"/>
                </a:lnTo>
                <a:lnTo>
                  <a:pt x="468553" y="3327"/>
                </a:lnTo>
                <a:lnTo>
                  <a:pt x="463194" y="76"/>
                </a:lnTo>
                <a:lnTo>
                  <a:pt x="425551" y="11760"/>
                </a:lnTo>
                <a:lnTo>
                  <a:pt x="385838" y="20116"/>
                </a:lnTo>
                <a:lnTo>
                  <a:pt x="364782" y="22898"/>
                </a:lnTo>
                <a:lnTo>
                  <a:pt x="364782" y="41960"/>
                </a:lnTo>
                <a:lnTo>
                  <a:pt x="402513" y="62115"/>
                </a:lnTo>
                <a:lnTo>
                  <a:pt x="402958" y="81216"/>
                </a:lnTo>
                <a:lnTo>
                  <a:pt x="402958" y="165049"/>
                </a:lnTo>
                <a:lnTo>
                  <a:pt x="398894" y="183718"/>
                </a:lnTo>
                <a:lnTo>
                  <a:pt x="387832" y="199110"/>
                </a:lnTo>
                <a:lnTo>
                  <a:pt x="371411" y="209562"/>
                </a:lnTo>
                <a:lnTo>
                  <a:pt x="351332" y="213410"/>
                </a:lnTo>
                <a:lnTo>
                  <a:pt x="331838" y="209677"/>
                </a:lnTo>
                <a:lnTo>
                  <a:pt x="318858" y="197612"/>
                </a:lnTo>
                <a:lnTo>
                  <a:pt x="311619" y="175882"/>
                </a:lnTo>
                <a:lnTo>
                  <a:pt x="309384" y="143205"/>
                </a:lnTo>
                <a:lnTo>
                  <a:pt x="309384" y="3327"/>
                </a:lnTo>
                <a:lnTo>
                  <a:pt x="304012" y="101"/>
                </a:lnTo>
                <a:lnTo>
                  <a:pt x="266357" y="11772"/>
                </a:lnTo>
                <a:lnTo>
                  <a:pt x="226885" y="20129"/>
                </a:lnTo>
                <a:lnTo>
                  <a:pt x="205600" y="22910"/>
                </a:lnTo>
                <a:lnTo>
                  <a:pt x="205600" y="41973"/>
                </a:lnTo>
                <a:lnTo>
                  <a:pt x="243370" y="62103"/>
                </a:lnTo>
                <a:lnTo>
                  <a:pt x="243814" y="81191"/>
                </a:lnTo>
                <a:lnTo>
                  <a:pt x="243814" y="177368"/>
                </a:lnTo>
                <a:lnTo>
                  <a:pt x="249161" y="213423"/>
                </a:lnTo>
                <a:lnTo>
                  <a:pt x="264795" y="239877"/>
                </a:lnTo>
                <a:lnTo>
                  <a:pt x="290093" y="256159"/>
                </a:lnTo>
                <a:lnTo>
                  <a:pt x="324459" y="261696"/>
                </a:lnTo>
                <a:lnTo>
                  <a:pt x="335788" y="260908"/>
                </a:lnTo>
                <a:lnTo>
                  <a:pt x="346100" y="258559"/>
                </a:lnTo>
                <a:lnTo>
                  <a:pt x="355003" y="254711"/>
                </a:lnTo>
                <a:lnTo>
                  <a:pt x="362102" y="249389"/>
                </a:lnTo>
                <a:lnTo>
                  <a:pt x="402971" y="209765"/>
                </a:lnTo>
                <a:lnTo>
                  <a:pt x="400278" y="254063"/>
                </a:lnTo>
                <a:lnTo>
                  <a:pt x="440055" y="252958"/>
                </a:lnTo>
                <a:lnTo>
                  <a:pt x="446697" y="252818"/>
                </a:lnTo>
                <a:lnTo>
                  <a:pt x="450811" y="252793"/>
                </a:lnTo>
                <a:lnTo>
                  <a:pt x="455574" y="252818"/>
                </a:lnTo>
                <a:lnTo>
                  <a:pt x="461962" y="252958"/>
                </a:lnTo>
                <a:lnTo>
                  <a:pt x="470166" y="253339"/>
                </a:lnTo>
                <a:lnTo>
                  <a:pt x="480390" y="254063"/>
                </a:lnTo>
                <a:lnTo>
                  <a:pt x="505663" y="254063"/>
                </a:lnTo>
                <a:lnTo>
                  <a:pt x="505663" y="233730"/>
                </a:lnTo>
                <a:close/>
              </a:path>
              <a:path w="1068070" h="262255">
                <a:moveTo>
                  <a:pt x="836739" y="233730"/>
                </a:moveTo>
                <a:lnTo>
                  <a:pt x="800303" y="215823"/>
                </a:lnTo>
                <a:lnTo>
                  <a:pt x="799630" y="198437"/>
                </a:lnTo>
                <a:lnTo>
                  <a:pt x="799630" y="98996"/>
                </a:lnTo>
                <a:lnTo>
                  <a:pt x="798652" y="71767"/>
                </a:lnTo>
                <a:lnTo>
                  <a:pt x="780796" y="22517"/>
                </a:lnTo>
                <a:lnTo>
                  <a:pt x="737323" y="1536"/>
                </a:lnTo>
                <a:lnTo>
                  <a:pt x="718426" y="50"/>
                </a:lnTo>
                <a:lnTo>
                  <a:pt x="706945" y="660"/>
                </a:lnTo>
                <a:lnTo>
                  <a:pt x="696772" y="2514"/>
                </a:lnTo>
                <a:lnTo>
                  <a:pt x="688022" y="5664"/>
                </a:lnTo>
                <a:lnTo>
                  <a:pt x="680783" y="10147"/>
                </a:lnTo>
                <a:lnTo>
                  <a:pt x="637768" y="43078"/>
                </a:lnTo>
                <a:lnTo>
                  <a:pt x="637768" y="3251"/>
                </a:lnTo>
                <a:lnTo>
                  <a:pt x="634542" y="50"/>
                </a:lnTo>
                <a:lnTo>
                  <a:pt x="599389" y="11099"/>
                </a:lnTo>
                <a:lnTo>
                  <a:pt x="574370" y="17780"/>
                </a:lnTo>
                <a:lnTo>
                  <a:pt x="554304" y="21348"/>
                </a:lnTo>
                <a:lnTo>
                  <a:pt x="533984" y="23063"/>
                </a:lnTo>
                <a:lnTo>
                  <a:pt x="533984" y="42291"/>
                </a:lnTo>
                <a:lnTo>
                  <a:pt x="571703" y="62331"/>
                </a:lnTo>
                <a:lnTo>
                  <a:pt x="572160" y="81330"/>
                </a:lnTo>
                <a:lnTo>
                  <a:pt x="572160" y="198437"/>
                </a:lnTo>
                <a:lnTo>
                  <a:pt x="552805" y="232664"/>
                </a:lnTo>
                <a:lnTo>
                  <a:pt x="533984" y="233730"/>
                </a:lnTo>
                <a:lnTo>
                  <a:pt x="533984" y="254063"/>
                </a:lnTo>
                <a:lnTo>
                  <a:pt x="603351" y="252793"/>
                </a:lnTo>
                <a:lnTo>
                  <a:pt x="614159" y="252882"/>
                </a:lnTo>
                <a:lnTo>
                  <a:pt x="630161" y="253123"/>
                </a:lnTo>
                <a:lnTo>
                  <a:pt x="650913" y="253517"/>
                </a:lnTo>
                <a:lnTo>
                  <a:pt x="675944" y="254063"/>
                </a:lnTo>
                <a:lnTo>
                  <a:pt x="675944" y="233730"/>
                </a:lnTo>
                <a:lnTo>
                  <a:pt x="638441" y="215811"/>
                </a:lnTo>
                <a:lnTo>
                  <a:pt x="637768" y="198399"/>
                </a:lnTo>
                <a:lnTo>
                  <a:pt x="637768" y="82219"/>
                </a:lnTo>
                <a:lnTo>
                  <a:pt x="641578" y="68630"/>
                </a:lnTo>
                <a:lnTo>
                  <a:pt x="651738" y="56984"/>
                </a:lnTo>
                <a:lnTo>
                  <a:pt x="666343" y="48856"/>
                </a:lnTo>
                <a:lnTo>
                  <a:pt x="683475" y="45796"/>
                </a:lnTo>
                <a:lnTo>
                  <a:pt x="706348" y="49415"/>
                </a:lnTo>
                <a:lnTo>
                  <a:pt x="722058" y="60579"/>
                </a:lnTo>
                <a:lnTo>
                  <a:pt x="731113" y="79781"/>
                </a:lnTo>
                <a:lnTo>
                  <a:pt x="734021" y="107543"/>
                </a:lnTo>
                <a:lnTo>
                  <a:pt x="734021" y="254063"/>
                </a:lnTo>
                <a:lnTo>
                  <a:pt x="766483" y="253111"/>
                </a:lnTo>
                <a:lnTo>
                  <a:pt x="775538" y="252882"/>
                </a:lnTo>
                <a:lnTo>
                  <a:pt x="782421" y="252793"/>
                </a:lnTo>
                <a:lnTo>
                  <a:pt x="787501" y="252818"/>
                </a:lnTo>
                <a:lnTo>
                  <a:pt x="794854" y="252958"/>
                </a:lnTo>
                <a:lnTo>
                  <a:pt x="809561" y="253339"/>
                </a:lnTo>
                <a:lnTo>
                  <a:pt x="836739" y="254063"/>
                </a:lnTo>
                <a:lnTo>
                  <a:pt x="836739" y="233730"/>
                </a:lnTo>
                <a:close/>
              </a:path>
              <a:path w="1068070" h="262255">
                <a:moveTo>
                  <a:pt x="1067790" y="169379"/>
                </a:moveTo>
                <a:lnTo>
                  <a:pt x="1051788" y="124282"/>
                </a:lnTo>
                <a:lnTo>
                  <a:pt x="999477" y="100126"/>
                </a:lnTo>
                <a:lnTo>
                  <a:pt x="955395" y="90462"/>
                </a:lnTo>
                <a:lnTo>
                  <a:pt x="941920" y="86080"/>
                </a:lnTo>
                <a:lnTo>
                  <a:pt x="932738" y="79870"/>
                </a:lnTo>
                <a:lnTo>
                  <a:pt x="927481" y="71450"/>
                </a:lnTo>
                <a:lnTo>
                  <a:pt x="925817" y="60401"/>
                </a:lnTo>
                <a:lnTo>
                  <a:pt x="929119" y="45885"/>
                </a:lnTo>
                <a:lnTo>
                  <a:pt x="938580" y="34886"/>
                </a:lnTo>
                <a:lnTo>
                  <a:pt x="953490" y="27914"/>
                </a:lnTo>
                <a:lnTo>
                  <a:pt x="973150" y="25476"/>
                </a:lnTo>
                <a:lnTo>
                  <a:pt x="989304" y="27241"/>
                </a:lnTo>
                <a:lnTo>
                  <a:pt x="1003998" y="31915"/>
                </a:lnTo>
                <a:lnTo>
                  <a:pt x="1014971" y="38608"/>
                </a:lnTo>
                <a:lnTo>
                  <a:pt x="1019937" y="46393"/>
                </a:lnTo>
                <a:lnTo>
                  <a:pt x="1025309" y="77495"/>
                </a:lnTo>
                <a:lnTo>
                  <a:pt x="1044689" y="77482"/>
                </a:lnTo>
                <a:lnTo>
                  <a:pt x="1048994" y="12344"/>
                </a:lnTo>
                <a:lnTo>
                  <a:pt x="1002258" y="698"/>
                </a:lnTo>
                <a:lnTo>
                  <a:pt x="982853" y="50"/>
                </a:lnTo>
                <a:lnTo>
                  <a:pt x="934745" y="5435"/>
                </a:lnTo>
                <a:lnTo>
                  <a:pt x="899706" y="21272"/>
                </a:lnTo>
                <a:lnTo>
                  <a:pt x="878268" y="47193"/>
                </a:lnTo>
                <a:lnTo>
                  <a:pt x="871004" y="82753"/>
                </a:lnTo>
                <a:lnTo>
                  <a:pt x="874610" y="106908"/>
                </a:lnTo>
                <a:lnTo>
                  <a:pt x="885380" y="126174"/>
                </a:lnTo>
                <a:lnTo>
                  <a:pt x="903211" y="140512"/>
                </a:lnTo>
                <a:lnTo>
                  <a:pt x="928001" y="149860"/>
                </a:lnTo>
                <a:lnTo>
                  <a:pt x="974242" y="161137"/>
                </a:lnTo>
                <a:lnTo>
                  <a:pt x="989965" y="166281"/>
                </a:lnTo>
                <a:lnTo>
                  <a:pt x="1000455" y="173228"/>
                </a:lnTo>
                <a:lnTo>
                  <a:pt x="1006309" y="182587"/>
                </a:lnTo>
                <a:lnTo>
                  <a:pt x="1008126" y="194957"/>
                </a:lnTo>
                <a:lnTo>
                  <a:pt x="1004620" y="212064"/>
                </a:lnTo>
                <a:lnTo>
                  <a:pt x="994676" y="225094"/>
                </a:lnTo>
                <a:lnTo>
                  <a:pt x="979081" y="233387"/>
                </a:lnTo>
                <a:lnTo>
                  <a:pt x="958646" y="236296"/>
                </a:lnTo>
                <a:lnTo>
                  <a:pt x="940993" y="234721"/>
                </a:lnTo>
                <a:lnTo>
                  <a:pt x="925499" y="229768"/>
                </a:lnTo>
                <a:lnTo>
                  <a:pt x="911529" y="221068"/>
                </a:lnTo>
                <a:lnTo>
                  <a:pt x="898410" y="208267"/>
                </a:lnTo>
                <a:lnTo>
                  <a:pt x="895718" y="171069"/>
                </a:lnTo>
                <a:lnTo>
                  <a:pt x="874737" y="171069"/>
                </a:lnTo>
                <a:lnTo>
                  <a:pt x="870978" y="246697"/>
                </a:lnTo>
                <a:lnTo>
                  <a:pt x="913447" y="258229"/>
                </a:lnTo>
                <a:lnTo>
                  <a:pt x="954328" y="261721"/>
                </a:lnTo>
                <a:lnTo>
                  <a:pt x="1000633" y="255066"/>
                </a:lnTo>
                <a:lnTo>
                  <a:pt x="1036459" y="236283"/>
                </a:lnTo>
                <a:lnTo>
                  <a:pt x="1059586" y="207137"/>
                </a:lnTo>
                <a:lnTo>
                  <a:pt x="1067790" y="1693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7985" y="2704642"/>
            <a:ext cx="56515" cy="4139565"/>
          </a:xfrm>
          <a:custGeom>
            <a:avLst/>
            <a:gdLst/>
            <a:ahLst/>
            <a:cxnLst/>
            <a:rect l="l" t="t" r="r" b="b"/>
            <a:pathLst>
              <a:path w="56514" h="4139565">
                <a:moveTo>
                  <a:pt x="0" y="4139044"/>
                </a:moveTo>
                <a:lnTo>
                  <a:pt x="0" y="0"/>
                </a:lnTo>
              </a:path>
              <a:path w="56514" h="4139565">
                <a:moveTo>
                  <a:pt x="0" y="3714254"/>
                </a:moveTo>
                <a:lnTo>
                  <a:pt x="56476" y="371425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64639" y="641889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449829" y="6371590"/>
            <a:ext cx="196850" cy="91440"/>
            <a:chOff x="2449829" y="6371590"/>
            <a:chExt cx="196850" cy="914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9829" y="6371590"/>
              <a:ext cx="128269" cy="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6371590"/>
              <a:ext cx="58420" cy="9144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727985" y="590704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4639" y="590704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456179" y="5859779"/>
            <a:ext cx="190500" cy="91440"/>
            <a:chOff x="2456179" y="5859779"/>
            <a:chExt cx="190500" cy="9144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179" y="5859779"/>
              <a:ext cx="30480" cy="88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9519" y="5859779"/>
              <a:ext cx="137160" cy="9143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727985" y="539518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639" y="539518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456179" y="5347970"/>
            <a:ext cx="190500" cy="91440"/>
            <a:chOff x="2456179" y="5347970"/>
            <a:chExt cx="190500" cy="9144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179" y="5347970"/>
              <a:ext cx="30480" cy="88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8409" y="5347970"/>
              <a:ext cx="58420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5347970"/>
              <a:ext cx="58420" cy="91439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727985" y="488266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64639" y="488266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447289" y="4834890"/>
            <a:ext cx="199390" cy="91440"/>
            <a:chOff x="2447289" y="4834890"/>
            <a:chExt cx="199390" cy="9144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4834890"/>
              <a:ext cx="59690" cy="88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8409" y="4834890"/>
              <a:ext cx="58420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4834890"/>
              <a:ext cx="58420" cy="91439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2727985" y="437081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4639" y="437081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439670" y="4323079"/>
            <a:ext cx="207010" cy="91440"/>
            <a:chOff x="2439670" y="4323079"/>
            <a:chExt cx="207010" cy="9144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9670" y="4323079"/>
              <a:ext cx="116839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60" y="4323079"/>
              <a:ext cx="58420" cy="91439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2727985" y="385895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64639" y="385895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447289" y="3811270"/>
            <a:ext cx="199390" cy="91440"/>
            <a:chOff x="2447289" y="3811270"/>
            <a:chExt cx="199390" cy="91440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3811270"/>
              <a:ext cx="5969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7139" y="3811270"/>
              <a:ext cx="59690" cy="889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3811270"/>
              <a:ext cx="58420" cy="91439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2727985" y="334728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64639" y="334728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447289" y="3299459"/>
            <a:ext cx="199390" cy="91440"/>
            <a:chOff x="2447289" y="3299459"/>
            <a:chExt cx="199390" cy="91440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3299459"/>
              <a:ext cx="59690" cy="889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7139" y="3299459"/>
              <a:ext cx="59690" cy="914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3299459"/>
              <a:ext cx="58420" cy="91439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2727985" y="283550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64639" y="283550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78" y="0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2447289" y="2787650"/>
            <a:ext cx="199390" cy="91440"/>
            <a:chOff x="2447289" y="2787650"/>
            <a:chExt cx="199390" cy="91440"/>
          </a:xfrm>
        </p:grpSpPr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7289" y="2787650"/>
              <a:ext cx="59690" cy="889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7139" y="2787650"/>
              <a:ext cx="60960" cy="889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259" y="2787650"/>
              <a:ext cx="58420" cy="91439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2727985" y="678710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78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7985" y="270464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8750" y="6921500"/>
            <a:ext cx="58420" cy="9144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3643960" y="678710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78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43960" y="270464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507740" y="6921500"/>
            <a:ext cx="269240" cy="91440"/>
            <a:chOff x="3507740" y="6921500"/>
            <a:chExt cx="269240" cy="9144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7740" y="6921500"/>
              <a:ext cx="59689" cy="889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860" y="6921500"/>
              <a:ext cx="58420" cy="914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8710" y="6921500"/>
              <a:ext cx="58420" cy="9144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0" y="6921500"/>
              <a:ext cx="58420" cy="91440"/>
            </a:xfrm>
            <a:prstGeom prst="rect">
              <a:avLst/>
            </a:prstGeom>
          </p:spPr>
        </p:pic>
      </p:grpSp>
      <p:sp>
        <p:nvSpPr>
          <p:cNvPr id="62" name="object 62"/>
          <p:cNvSpPr/>
          <p:nvPr/>
        </p:nvSpPr>
        <p:spPr>
          <a:xfrm>
            <a:off x="4558995" y="678710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78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58995" y="270464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4423409" y="6921500"/>
            <a:ext cx="269240" cy="91440"/>
            <a:chOff x="4423409" y="6921500"/>
            <a:chExt cx="269240" cy="91440"/>
          </a:xfrm>
        </p:grpSpPr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3409" y="6921500"/>
              <a:ext cx="60959" cy="889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4529" y="6921500"/>
              <a:ext cx="58420" cy="914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4379" y="6921500"/>
              <a:ext cx="58420" cy="914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4229" y="6921500"/>
              <a:ext cx="58420" cy="91440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5474970" y="678710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78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4970" y="270464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5331459" y="6921500"/>
            <a:ext cx="207010" cy="91440"/>
            <a:chOff x="5331459" y="6921500"/>
            <a:chExt cx="207010" cy="91440"/>
          </a:xfrm>
        </p:grpSpPr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1459" y="6921500"/>
              <a:ext cx="137160" cy="9144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049" y="6921500"/>
              <a:ext cx="58420" cy="91440"/>
            </a:xfrm>
            <a:prstGeom prst="rect">
              <a:avLst/>
            </a:prstGeom>
          </p:spPr>
        </p:pic>
      </p:grpSp>
      <p:sp>
        <p:nvSpPr>
          <p:cNvPr id="74" name="object 74"/>
          <p:cNvSpPr/>
          <p:nvPr/>
        </p:nvSpPr>
        <p:spPr>
          <a:xfrm>
            <a:off x="6390271" y="678710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78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90271" y="270464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247129" y="6921500"/>
            <a:ext cx="276860" cy="91440"/>
            <a:chOff x="6247129" y="6921500"/>
            <a:chExt cx="276860" cy="91440"/>
          </a:xfrm>
        </p:grpSpPr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7129" y="6921500"/>
              <a:ext cx="137160" cy="914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719" y="6921500"/>
              <a:ext cx="58420" cy="9144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569" y="6921500"/>
              <a:ext cx="58420" cy="91440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7306246" y="678710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78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06246" y="270464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7145019" y="6921500"/>
            <a:ext cx="328930" cy="91440"/>
            <a:chOff x="7145019" y="6921500"/>
            <a:chExt cx="328930" cy="91440"/>
          </a:xfrm>
        </p:grpSpPr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5019" y="6921500"/>
              <a:ext cx="30479" cy="889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5979" y="6921500"/>
              <a:ext cx="58419" cy="9144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5829" y="6921500"/>
              <a:ext cx="58419" cy="9144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79" y="6921500"/>
              <a:ext cx="58419" cy="9144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5529" y="6921500"/>
              <a:ext cx="58419" cy="91440"/>
            </a:xfrm>
            <a:prstGeom prst="rect">
              <a:avLst/>
            </a:prstGeom>
          </p:spPr>
        </p:pic>
      </p:grpSp>
      <p:sp>
        <p:nvSpPr>
          <p:cNvPr id="88" name="object 88"/>
          <p:cNvSpPr/>
          <p:nvPr/>
        </p:nvSpPr>
        <p:spPr>
          <a:xfrm>
            <a:off x="8221218" y="678710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578"/>
                </a:moveTo>
                <a:lnTo>
                  <a:pt x="0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21218" y="270464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8059419" y="6921500"/>
            <a:ext cx="330200" cy="91440"/>
            <a:chOff x="8059419" y="6921500"/>
            <a:chExt cx="330200" cy="91440"/>
          </a:xfrm>
        </p:grpSpPr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9419" y="6921500"/>
              <a:ext cx="30479" cy="8890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0379" y="6921500"/>
              <a:ext cx="59689" cy="8890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9" y="6921500"/>
              <a:ext cx="58419" cy="9144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1349" y="6921500"/>
              <a:ext cx="58419" cy="914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1199" y="6921500"/>
              <a:ext cx="58419" cy="91440"/>
            </a:xfrm>
            <a:prstGeom prst="rect">
              <a:avLst/>
            </a:prstGeom>
          </p:spPr>
        </p:pic>
      </p:grpSp>
      <p:sp>
        <p:nvSpPr>
          <p:cNvPr id="96" name="object 96"/>
          <p:cNvSpPr/>
          <p:nvPr/>
        </p:nvSpPr>
        <p:spPr>
          <a:xfrm>
            <a:off x="2727985" y="2704642"/>
            <a:ext cx="5493385" cy="4139565"/>
          </a:xfrm>
          <a:custGeom>
            <a:avLst/>
            <a:gdLst/>
            <a:ahLst/>
            <a:cxnLst/>
            <a:rect l="l" t="t" r="r" b="b"/>
            <a:pathLst>
              <a:path w="5493384" h="4139565">
                <a:moveTo>
                  <a:pt x="0" y="4139044"/>
                </a:moveTo>
                <a:lnTo>
                  <a:pt x="5493232" y="4139044"/>
                </a:lnTo>
                <a:lnTo>
                  <a:pt x="5493232" y="0"/>
                </a:lnTo>
                <a:lnTo>
                  <a:pt x="0" y="0"/>
                </a:lnTo>
                <a:lnTo>
                  <a:pt x="0" y="4139044"/>
                </a:lnTo>
                <a:close/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1050" y="5022850"/>
            <a:ext cx="93980" cy="271779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59729" y="6921500"/>
            <a:ext cx="148589" cy="217169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51050" y="4846320"/>
            <a:ext cx="93980" cy="132079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51050" y="4260850"/>
            <a:ext cx="118110" cy="539750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2727985" y="2704642"/>
            <a:ext cx="5493385" cy="4139565"/>
          </a:xfrm>
          <a:custGeom>
            <a:avLst/>
            <a:gdLst/>
            <a:ahLst/>
            <a:cxnLst/>
            <a:rect l="l" t="t" r="r" b="b"/>
            <a:pathLst>
              <a:path w="5493384" h="4139565">
                <a:moveTo>
                  <a:pt x="0" y="4139044"/>
                </a:moveTo>
                <a:lnTo>
                  <a:pt x="5493232" y="4139044"/>
                </a:lnTo>
                <a:lnTo>
                  <a:pt x="5493232" y="0"/>
                </a:lnTo>
                <a:lnTo>
                  <a:pt x="0" y="0"/>
                </a:lnTo>
                <a:lnTo>
                  <a:pt x="0" y="4139044"/>
                </a:lnTo>
                <a:close/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5161279" y="7044690"/>
            <a:ext cx="293370" cy="93980"/>
            <a:chOff x="5161279" y="7044690"/>
            <a:chExt cx="293370" cy="93980"/>
          </a:xfrm>
        </p:grpSpPr>
        <p:pic>
          <p:nvPicPr>
            <p:cNvPr id="103" name="object 1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1279" y="7044690"/>
              <a:ext cx="66040" cy="9144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4939" y="7070090"/>
              <a:ext cx="59690" cy="6604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92089" y="7044690"/>
              <a:ext cx="162560" cy="93979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91809" y="7068819"/>
            <a:ext cx="200660" cy="69850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6430009" y="2834639"/>
            <a:ext cx="1350010" cy="114300"/>
            <a:chOff x="6430009" y="2834639"/>
            <a:chExt cx="1350010" cy="114300"/>
          </a:xfrm>
        </p:grpSpPr>
        <p:pic>
          <p:nvPicPr>
            <p:cNvPr id="108" name="object 10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30009" y="2835909"/>
              <a:ext cx="12700" cy="2921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55409" y="2834639"/>
              <a:ext cx="78739" cy="9525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51929" y="2835909"/>
              <a:ext cx="60960" cy="9143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23049" y="2834639"/>
              <a:ext cx="71120" cy="9525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05599" y="2834639"/>
              <a:ext cx="87629" cy="10032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04659" y="2835909"/>
              <a:ext cx="149859" cy="11303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48169" y="2835909"/>
              <a:ext cx="260350" cy="9398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05979" y="2835909"/>
              <a:ext cx="288290" cy="11303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91729" y="2835909"/>
              <a:ext cx="288290" cy="93980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7863497" y="2886621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45" y="0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90723" y="2704642"/>
            <a:ext cx="5430520" cy="4077335"/>
          </a:xfrm>
          <a:custGeom>
            <a:avLst/>
            <a:gdLst/>
            <a:ahLst/>
            <a:cxnLst/>
            <a:rect l="l" t="t" r="r" b="b"/>
            <a:pathLst>
              <a:path w="5430520" h="4077334">
                <a:moveTo>
                  <a:pt x="2809925" y="1994077"/>
                </a:moveTo>
                <a:lnTo>
                  <a:pt x="2814332" y="1994077"/>
                </a:lnTo>
                <a:lnTo>
                  <a:pt x="2819755" y="2547264"/>
                </a:lnTo>
                <a:lnTo>
                  <a:pt x="2820771" y="2573337"/>
                </a:lnTo>
                <a:lnTo>
                  <a:pt x="2825851" y="2573337"/>
                </a:lnTo>
                <a:lnTo>
                  <a:pt x="2834995" y="2604503"/>
                </a:lnTo>
                <a:lnTo>
                  <a:pt x="2840418" y="2604503"/>
                </a:lnTo>
                <a:lnTo>
                  <a:pt x="2850908" y="2608237"/>
                </a:lnTo>
                <a:lnTo>
                  <a:pt x="2857347" y="2608237"/>
                </a:lnTo>
                <a:lnTo>
                  <a:pt x="2864459" y="3029305"/>
                </a:lnTo>
                <a:lnTo>
                  <a:pt x="2869882" y="3029305"/>
                </a:lnTo>
                <a:lnTo>
                  <a:pt x="2876994" y="3271507"/>
                </a:lnTo>
                <a:lnTo>
                  <a:pt x="2882417" y="3271507"/>
                </a:lnTo>
                <a:lnTo>
                  <a:pt x="2889529" y="3505238"/>
                </a:lnTo>
                <a:lnTo>
                  <a:pt x="2892247" y="3505238"/>
                </a:lnTo>
                <a:lnTo>
                  <a:pt x="2902064" y="3574351"/>
                </a:lnTo>
                <a:lnTo>
                  <a:pt x="2907487" y="3574351"/>
                </a:lnTo>
                <a:lnTo>
                  <a:pt x="2914599" y="3716959"/>
                </a:lnTo>
                <a:lnTo>
                  <a:pt x="2920022" y="3716959"/>
                </a:lnTo>
                <a:lnTo>
                  <a:pt x="2928150" y="3742702"/>
                </a:lnTo>
                <a:lnTo>
                  <a:pt x="2933573" y="3742702"/>
                </a:lnTo>
                <a:lnTo>
                  <a:pt x="2941701" y="3745420"/>
                </a:lnTo>
                <a:lnTo>
                  <a:pt x="2954909" y="3758971"/>
                </a:lnTo>
                <a:lnTo>
                  <a:pt x="2961347" y="3758971"/>
                </a:lnTo>
                <a:lnTo>
                  <a:pt x="2968459" y="3780650"/>
                </a:lnTo>
                <a:lnTo>
                  <a:pt x="2973882" y="3780650"/>
                </a:lnTo>
                <a:lnTo>
                  <a:pt x="2980994" y="3801983"/>
                </a:lnTo>
                <a:lnTo>
                  <a:pt x="2987090" y="3801983"/>
                </a:lnTo>
                <a:lnTo>
                  <a:pt x="2994545" y="3830777"/>
                </a:lnTo>
                <a:lnTo>
                  <a:pt x="3011487" y="3831461"/>
                </a:lnTo>
                <a:lnTo>
                  <a:pt x="3040951" y="3836200"/>
                </a:lnTo>
                <a:lnTo>
                  <a:pt x="3046374" y="3836200"/>
                </a:lnTo>
                <a:lnTo>
                  <a:pt x="3056191" y="3842296"/>
                </a:lnTo>
                <a:lnTo>
                  <a:pt x="3058909" y="3842296"/>
                </a:lnTo>
                <a:lnTo>
                  <a:pt x="3070758" y="3845015"/>
                </a:lnTo>
                <a:lnTo>
                  <a:pt x="3075838" y="3845015"/>
                </a:lnTo>
                <a:lnTo>
                  <a:pt x="3083979" y="3850422"/>
                </a:lnTo>
                <a:lnTo>
                  <a:pt x="3090405" y="3850422"/>
                </a:lnTo>
                <a:lnTo>
                  <a:pt x="3097530" y="3869397"/>
                </a:lnTo>
                <a:lnTo>
                  <a:pt x="3100235" y="3869397"/>
                </a:lnTo>
                <a:lnTo>
                  <a:pt x="3110052" y="3886339"/>
                </a:lnTo>
                <a:lnTo>
                  <a:pt x="3115475" y="3886339"/>
                </a:lnTo>
                <a:lnTo>
                  <a:pt x="3121571" y="3915802"/>
                </a:lnTo>
                <a:lnTo>
                  <a:pt x="5430494" y="3915802"/>
                </a:lnTo>
              </a:path>
              <a:path w="5430520" h="4077334">
                <a:moveTo>
                  <a:pt x="224078" y="0"/>
                </a:moveTo>
                <a:lnTo>
                  <a:pt x="230352" y="351345"/>
                </a:lnTo>
                <a:lnTo>
                  <a:pt x="235737" y="351345"/>
                </a:lnTo>
                <a:lnTo>
                  <a:pt x="242887" y="852360"/>
                </a:lnTo>
                <a:lnTo>
                  <a:pt x="248272" y="853274"/>
                </a:lnTo>
                <a:lnTo>
                  <a:pt x="254533" y="1190231"/>
                </a:lnTo>
                <a:lnTo>
                  <a:pt x="260807" y="1190231"/>
                </a:lnTo>
                <a:lnTo>
                  <a:pt x="267982" y="1548625"/>
                </a:lnTo>
                <a:lnTo>
                  <a:pt x="273367" y="1548625"/>
                </a:lnTo>
                <a:lnTo>
                  <a:pt x="280555" y="1643811"/>
                </a:lnTo>
                <a:lnTo>
                  <a:pt x="284149" y="1644827"/>
                </a:lnTo>
                <a:lnTo>
                  <a:pt x="293090" y="1794217"/>
                </a:lnTo>
                <a:lnTo>
                  <a:pt x="298475" y="1794217"/>
                </a:lnTo>
                <a:lnTo>
                  <a:pt x="305625" y="2067585"/>
                </a:lnTo>
                <a:lnTo>
                  <a:pt x="319074" y="2215629"/>
                </a:lnTo>
                <a:lnTo>
                  <a:pt x="321741" y="2215629"/>
                </a:lnTo>
                <a:lnTo>
                  <a:pt x="333425" y="2235276"/>
                </a:lnTo>
                <a:lnTo>
                  <a:pt x="349554" y="2239670"/>
                </a:lnTo>
                <a:lnTo>
                  <a:pt x="352234" y="2239670"/>
                </a:lnTo>
                <a:lnTo>
                  <a:pt x="366560" y="2240686"/>
                </a:lnTo>
                <a:lnTo>
                  <a:pt x="371944" y="2240686"/>
                </a:lnTo>
                <a:lnTo>
                  <a:pt x="378244" y="2851797"/>
                </a:lnTo>
                <a:lnTo>
                  <a:pt x="382714" y="2851797"/>
                </a:lnTo>
                <a:lnTo>
                  <a:pt x="390779" y="3037433"/>
                </a:lnTo>
                <a:lnTo>
                  <a:pt x="396138" y="3037433"/>
                </a:lnTo>
                <a:lnTo>
                  <a:pt x="403352" y="3067913"/>
                </a:lnTo>
                <a:lnTo>
                  <a:pt x="415848" y="3269475"/>
                </a:lnTo>
                <a:lnTo>
                  <a:pt x="421233" y="3269475"/>
                </a:lnTo>
                <a:lnTo>
                  <a:pt x="429336" y="3295561"/>
                </a:lnTo>
                <a:lnTo>
                  <a:pt x="443661" y="3309112"/>
                </a:lnTo>
                <a:lnTo>
                  <a:pt x="458025" y="3380917"/>
                </a:lnTo>
                <a:lnTo>
                  <a:pt x="472351" y="3427336"/>
                </a:lnTo>
                <a:lnTo>
                  <a:pt x="477735" y="3427336"/>
                </a:lnTo>
                <a:lnTo>
                  <a:pt x="485762" y="3436137"/>
                </a:lnTo>
                <a:lnTo>
                  <a:pt x="491147" y="3436137"/>
                </a:lnTo>
                <a:lnTo>
                  <a:pt x="499211" y="3449015"/>
                </a:lnTo>
                <a:lnTo>
                  <a:pt x="504596" y="3449015"/>
                </a:lnTo>
                <a:lnTo>
                  <a:pt x="512660" y="3472040"/>
                </a:lnTo>
                <a:lnTo>
                  <a:pt x="518045" y="3472040"/>
                </a:lnTo>
                <a:lnTo>
                  <a:pt x="525195" y="3489998"/>
                </a:lnTo>
                <a:lnTo>
                  <a:pt x="530580" y="3489998"/>
                </a:lnTo>
                <a:lnTo>
                  <a:pt x="538683" y="3518789"/>
                </a:lnTo>
                <a:lnTo>
                  <a:pt x="543153" y="3518789"/>
                </a:lnTo>
                <a:lnTo>
                  <a:pt x="551218" y="3524885"/>
                </a:lnTo>
                <a:lnTo>
                  <a:pt x="554799" y="3524885"/>
                </a:lnTo>
                <a:lnTo>
                  <a:pt x="563753" y="3547592"/>
                </a:lnTo>
                <a:lnTo>
                  <a:pt x="578104" y="3550970"/>
                </a:lnTo>
                <a:lnTo>
                  <a:pt x="599592" y="3550970"/>
                </a:lnTo>
                <a:lnTo>
                  <a:pt x="3265208" y="3604831"/>
                </a:lnTo>
                <a:lnTo>
                  <a:pt x="3270631" y="3604831"/>
                </a:lnTo>
                <a:lnTo>
                  <a:pt x="3276727" y="3689858"/>
                </a:lnTo>
                <a:lnTo>
                  <a:pt x="3283153" y="3689858"/>
                </a:lnTo>
                <a:lnTo>
                  <a:pt x="3290277" y="3759987"/>
                </a:lnTo>
                <a:lnTo>
                  <a:pt x="3295688" y="3759987"/>
                </a:lnTo>
                <a:lnTo>
                  <a:pt x="3301784" y="3803001"/>
                </a:lnTo>
                <a:lnTo>
                  <a:pt x="3315335" y="3824352"/>
                </a:lnTo>
                <a:lnTo>
                  <a:pt x="3320757" y="3824352"/>
                </a:lnTo>
                <a:lnTo>
                  <a:pt x="3328885" y="3846701"/>
                </a:lnTo>
                <a:lnTo>
                  <a:pt x="3333292" y="3846701"/>
                </a:lnTo>
                <a:lnTo>
                  <a:pt x="3341420" y="3889717"/>
                </a:lnTo>
                <a:lnTo>
                  <a:pt x="3346843" y="3889717"/>
                </a:lnTo>
                <a:lnTo>
                  <a:pt x="3353955" y="3921225"/>
                </a:lnTo>
                <a:lnTo>
                  <a:pt x="3358362" y="3921225"/>
                </a:lnTo>
                <a:lnTo>
                  <a:pt x="3366490" y="3941887"/>
                </a:lnTo>
                <a:lnTo>
                  <a:pt x="3371913" y="3941887"/>
                </a:lnTo>
                <a:lnTo>
                  <a:pt x="3378009" y="3959846"/>
                </a:lnTo>
                <a:lnTo>
                  <a:pt x="3383432" y="3959846"/>
                </a:lnTo>
                <a:lnTo>
                  <a:pt x="3389871" y="3972382"/>
                </a:lnTo>
                <a:lnTo>
                  <a:pt x="3404095" y="3975086"/>
                </a:lnTo>
                <a:lnTo>
                  <a:pt x="3410191" y="3975086"/>
                </a:lnTo>
                <a:lnTo>
                  <a:pt x="3417646" y="3975760"/>
                </a:lnTo>
                <a:lnTo>
                  <a:pt x="3430181" y="3979496"/>
                </a:lnTo>
                <a:lnTo>
                  <a:pt x="3460661" y="3979496"/>
                </a:lnTo>
                <a:lnTo>
                  <a:pt x="3472180" y="3980166"/>
                </a:lnTo>
                <a:lnTo>
                  <a:pt x="4061942" y="3981183"/>
                </a:lnTo>
                <a:lnTo>
                  <a:pt x="5430494" y="3981183"/>
                </a:lnTo>
              </a:path>
              <a:path w="5430520" h="4077334">
                <a:moveTo>
                  <a:pt x="2339403" y="0"/>
                </a:moveTo>
                <a:lnTo>
                  <a:pt x="3851236" y="2809786"/>
                </a:lnTo>
                <a:lnTo>
                  <a:pt x="3852252" y="2875165"/>
                </a:lnTo>
                <a:lnTo>
                  <a:pt x="3922039" y="2878899"/>
                </a:lnTo>
                <a:lnTo>
                  <a:pt x="5430494" y="2878899"/>
                </a:lnTo>
              </a:path>
              <a:path w="5430520" h="4077334">
                <a:moveTo>
                  <a:pt x="371068" y="0"/>
                </a:moveTo>
                <a:lnTo>
                  <a:pt x="374662" y="276961"/>
                </a:lnTo>
                <a:lnTo>
                  <a:pt x="378244" y="276961"/>
                </a:lnTo>
                <a:lnTo>
                  <a:pt x="387184" y="515378"/>
                </a:lnTo>
                <a:lnTo>
                  <a:pt x="392582" y="515378"/>
                </a:lnTo>
                <a:lnTo>
                  <a:pt x="398843" y="1409738"/>
                </a:lnTo>
                <a:lnTo>
                  <a:pt x="404228" y="1409738"/>
                </a:lnTo>
                <a:lnTo>
                  <a:pt x="411378" y="2272195"/>
                </a:lnTo>
                <a:lnTo>
                  <a:pt x="413207" y="2272868"/>
                </a:lnTo>
                <a:lnTo>
                  <a:pt x="425742" y="2297264"/>
                </a:lnTo>
                <a:lnTo>
                  <a:pt x="458025" y="2383980"/>
                </a:lnTo>
                <a:lnTo>
                  <a:pt x="461581" y="2384996"/>
                </a:lnTo>
                <a:lnTo>
                  <a:pt x="471436" y="2471039"/>
                </a:lnTo>
                <a:lnTo>
                  <a:pt x="476821" y="2471039"/>
                </a:lnTo>
                <a:lnTo>
                  <a:pt x="484009" y="2536418"/>
                </a:lnTo>
                <a:lnTo>
                  <a:pt x="488480" y="2536418"/>
                </a:lnTo>
                <a:lnTo>
                  <a:pt x="496544" y="2765755"/>
                </a:lnTo>
                <a:lnTo>
                  <a:pt x="500126" y="2765755"/>
                </a:lnTo>
                <a:lnTo>
                  <a:pt x="512660" y="2773210"/>
                </a:lnTo>
                <a:lnTo>
                  <a:pt x="528789" y="2998812"/>
                </a:lnTo>
                <a:lnTo>
                  <a:pt x="533298" y="2998812"/>
                </a:lnTo>
                <a:lnTo>
                  <a:pt x="540435" y="3223069"/>
                </a:lnTo>
                <a:lnTo>
                  <a:pt x="545833" y="3223069"/>
                </a:lnTo>
                <a:lnTo>
                  <a:pt x="552132" y="3242716"/>
                </a:lnTo>
                <a:lnTo>
                  <a:pt x="553008" y="3388715"/>
                </a:lnTo>
                <a:lnTo>
                  <a:pt x="558393" y="3388715"/>
                </a:lnTo>
                <a:lnTo>
                  <a:pt x="565543" y="3454095"/>
                </a:lnTo>
                <a:lnTo>
                  <a:pt x="578104" y="3521506"/>
                </a:lnTo>
                <a:lnTo>
                  <a:pt x="583463" y="3521506"/>
                </a:lnTo>
                <a:lnTo>
                  <a:pt x="590638" y="3588575"/>
                </a:lnTo>
                <a:lnTo>
                  <a:pt x="596023" y="3588575"/>
                </a:lnTo>
                <a:lnTo>
                  <a:pt x="603173" y="3589591"/>
                </a:lnTo>
                <a:lnTo>
                  <a:pt x="604088" y="3612959"/>
                </a:lnTo>
                <a:lnTo>
                  <a:pt x="616661" y="3639731"/>
                </a:lnTo>
                <a:lnTo>
                  <a:pt x="622007" y="3639731"/>
                </a:lnTo>
                <a:lnTo>
                  <a:pt x="629196" y="3711536"/>
                </a:lnTo>
                <a:lnTo>
                  <a:pt x="634542" y="3711536"/>
                </a:lnTo>
                <a:lnTo>
                  <a:pt x="641731" y="3726789"/>
                </a:lnTo>
                <a:lnTo>
                  <a:pt x="647115" y="3726789"/>
                </a:lnTo>
                <a:lnTo>
                  <a:pt x="655180" y="3750830"/>
                </a:lnTo>
                <a:lnTo>
                  <a:pt x="660565" y="3750830"/>
                </a:lnTo>
                <a:lnTo>
                  <a:pt x="667715" y="3774211"/>
                </a:lnTo>
                <a:lnTo>
                  <a:pt x="681189" y="3791153"/>
                </a:lnTo>
                <a:lnTo>
                  <a:pt x="682955" y="3791153"/>
                </a:lnTo>
                <a:lnTo>
                  <a:pt x="684745" y="3792169"/>
                </a:lnTo>
                <a:lnTo>
                  <a:pt x="696404" y="3793185"/>
                </a:lnTo>
                <a:lnTo>
                  <a:pt x="715238" y="3795890"/>
                </a:lnTo>
                <a:lnTo>
                  <a:pt x="720623" y="3795890"/>
                </a:lnTo>
                <a:lnTo>
                  <a:pt x="729564" y="3798262"/>
                </a:lnTo>
                <a:lnTo>
                  <a:pt x="734949" y="3798262"/>
                </a:lnTo>
                <a:lnTo>
                  <a:pt x="744804" y="3799279"/>
                </a:lnTo>
                <a:lnTo>
                  <a:pt x="748360" y="3799279"/>
                </a:lnTo>
                <a:lnTo>
                  <a:pt x="760933" y="3800297"/>
                </a:lnTo>
                <a:lnTo>
                  <a:pt x="785152" y="3800297"/>
                </a:lnTo>
                <a:lnTo>
                  <a:pt x="794092" y="3801983"/>
                </a:lnTo>
                <a:lnTo>
                  <a:pt x="812012" y="3801983"/>
                </a:lnTo>
                <a:lnTo>
                  <a:pt x="825461" y="3863976"/>
                </a:lnTo>
                <a:lnTo>
                  <a:pt x="830846" y="3863976"/>
                </a:lnTo>
                <a:lnTo>
                  <a:pt x="838911" y="3871774"/>
                </a:lnTo>
                <a:lnTo>
                  <a:pt x="843381" y="3871774"/>
                </a:lnTo>
                <a:lnTo>
                  <a:pt x="855065" y="3875495"/>
                </a:lnTo>
                <a:lnTo>
                  <a:pt x="872959" y="3881592"/>
                </a:lnTo>
                <a:lnTo>
                  <a:pt x="907846" y="3884305"/>
                </a:lnTo>
                <a:lnTo>
                  <a:pt x="5430494" y="3884305"/>
                </a:lnTo>
              </a:path>
              <a:path w="5430520" h="4077334">
                <a:moveTo>
                  <a:pt x="83337" y="1560487"/>
                </a:moveTo>
                <a:lnTo>
                  <a:pt x="84251" y="1564881"/>
                </a:lnTo>
                <a:lnTo>
                  <a:pt x="89636" y="1564881"/>
                </a:lnTo>
                <a:lnTo>
                  <a:pt x="108432" y="1725447"/>
                </a:lnTo>
                <a:lnTo>
                  <a:pt x="113817" y="1725447"/>
                </a:lnTo>
                <a:lnTo>
                  <a:pt x="121005" y="2383980"/>
                </a:lnTo>
                <a:lnTo>
                  <a:pt x="126390" y="2383980"/>
                </a:lnTo>
                <a:lnTo>
                  <a:pt x="133540" y="2704096"/>
                </a:lnTo>
                <a:lnTo>
                  <a:pt x="138925" y="2704096"/>
                </a:lnTo>
                <a:lnTo>
                  <a:pt x="145224" y="3230181"/>
                </a:lnTo>
                <a:lnTo>
                  <a:pt x="147866" y="3231197"/>
                </a:lnTo>
                <a:lnTo>
                  <a:pt x="149694" y="3231197"/>
                </a:lnTo>
                <a:lnTo>
                  <a:pt x="159550" y="3337560"/>
                </a:lnTo>
                <a:lnTo>
                  <a:pt x="164934" y="3337560"/>
                </a:lnTo>
                <a:lnTo>
                  <a:pt x="172085" y="3384308"/>
                </a:lnTo>
                <a:lnTo>
                  <a:pt x="185534" y="3454095"/>
                </a:lnTo>
                <a:lnTo>
                  <a:pt x="302945" y="3476790"/>
                </a:lnTo>
                <a:lnTo>
                  <a:pt x="308330" y="3476790"/>
                </a:lnTo>
                <a:lnTo>
                  <a:pt x="315480" y="3514394"/>
                </a:lnTo>
                <a:lnTo>
                  <a:pt x="320865" y="3514394"/>
                </a:lnTo>
                <a:lnTo>
                  <a:pt x="328041" y="3515067"/>
                </a:lnTo>
                <a:lnTo>
                  <a:pt x="328955" y="3521506"/>
                </a:lnTo>
                <a:lnTo>
                  <a:pt x="333425" y="3521506"/>
                </a:lnTo>
                <a:lnTo>
                  <a:pt x="342379" y="3534041"/>
                </a:lnTo>
              </a:path>
              <a:path w="5430520" h="4077334">
                <a:moveTo>
                  <a:pt x="343293" y="3534041"/>
                </a:moveTo>
                <a:lnTo>
                  <a:pt x="346849" y="3534041"/>
                </a:lnTo>
                <a:lnTo>
                  <a:pt x="354939" y="3558082"/>
                </a:lnTo>
                <a:lnTo>
                  <a:pt x="360299" y="3558082"/>
                </a:lnTo>
                <a:lnTo>
                  <a:pt x="367474" y="3585870"/>
                </a:lnTo>
                <a:lnTo>
                  <a:pt x="380923" y="3629901"/>
                </a:lnTo>
                <a:lnTo>
                  <a:pt x="413207" y="3648875"/>
                </a:lnTo>
                <a:lnTo>
                  <a:pt x="418553" y="3648875"/>
                </a:lnTo>
                <a:lnTo>
                  <a:pt x="425742" y="3705110"/>
                </a:lnTo>
                <a:lnTo>
                  <a:pt x="429336" y="3705110"/>
                </a:lnTo>
                <a:lnTo>
                  <a:pt x="439191" y="3725773"/>
                </a:lnTo>
                <a:lnTo>
                  <a:pt x="444538" y="3725773"/>
                </a:lnTo>
                <a:lnTo>
                  <a:pt x="452640" y="3734917"/>
                </a:lnTo>
                <a:lnTo>
                  <a:pt x="467880" y="3738308"/>
                </a:lnTo>
                <a:lnTo>
                  <a:pt x="501929" y="3743718"/>
                </a:lnTo>
                <a:lnTo>
                  <a:pt x="507314" y="3743718"/>
                </a:lnTo>
                <a:lnTo>
                  <a:pt x="518045" y="3745420"/>
                </a:lnTo>
                <a:lnTo>
                  <a:pt x="535051" y="3747452"/>
                </a:lnTo>
                <a:lnTo>
                  <a:pt x="540435" y="3747452"/>
                </a:lnTo>
                <a:lnTo>
                  <a:pt x="547624" y="3768115"/>
                </a:lnTo>
                <a:lnTo>
                  <a:pt x="562864" y="3775900"/>
                </a:lnTo>
                <a:lnTo>
                  <a:pt x="581698" y="3776916"/>
                </a:lnTo>
                <a:lnTo>
                  <a:pt x="587082" y="3776916"/>
                </a:lnTo>
                <a:lnTo>
                  <a:pt x="597827" y="3783012"/>
                </a:lnTo>
                <a:lnTo>
                  <a:pt x="628281" y="3804692"/>
                </a:lnTo>
                <a:lnTo>
                  <a:pt x="633666" y="3804692"/>
                </a:lnTo>
                <a:lnTo>
                  <a:pt x="640842" y="3831461"/>
                </a:lnTo>
                <a:lnTo>
                  <a:pt x="646226" y="3831461"/>
                </a:lnTo>
                <a:lnTo>
                  <a:pt x="655180" y="3832479"/>
                </a:lnTo>
                <a:lnTo>
                  <a:pt x="660565" y="3832479"/>
                </a:lnTo>
                <a:lnTo>
                  <a:pt x="668629" y="3846701"/>
                </a:lnTo>
                <a:lnTo>
                  <a:pt x="673976" y="3846701"/>
                </a:lnTo>
                <a:lnTo>
                  <a:pt x="684745" y="3849410"/>
                </a:lnTo>
                <a:lnTo>
                  <a:pt x="709853" y="3849410"/>
                </a:lnTo>
                <a:lnTo>
                  <a:pt x="716114" y="3870072"/>
                </a:lnTo>
                <a:lnTo>
                  <a:pt x="5430494" y="3870072"/>
                </a:lnTo>
              </a:path>
              <a:path w="5430520" h="4077334">
                <a:moveTo>
                  <a:pt x="1195451" y="0"/>
                </a:moveTo>
                <a:lnTo>
                  <a:pt x="1202893" y="228549"/>
                </a:lnTo>
                <a:lnTo>
                  <a:pt x="1206284" y="228549"/>
                </a:lnTo>
                <a:lnTo>
                  <a:pt x="1217129" y="245592"/>
                </a:lnTo>
                <a:lnTo>
                  <a:pt x="1218819" y="246468"/>
                </a:lnTo>
                <a:lnTo>
                  <a:pt x="1230680" y="331635"/>
                </a:lnTo>
                <a:lnTo>
                  <a:pt x="1233385" y="331635"/>
                </a:lnTo>
                <a:lnTo>
                  <a:pt x="1236091" y="332511"/>
                </a:lnTo>
                <a:lnTo>
                  <a:pt x="1245920" y="337896"/>
                </a:lnTo>
                <a:lnTo>
                  <a:pt x="1248625" y="337896"/>
                </a:lnTo>
                <a:lnTo>
                  <a:pt x="1260144" y="344170"/>
                </a:lnTo>
                <a:lnTo>
                  <a:pt x="1265567" y="344170"/>
                </a:lnTo>
                <a:lnTo>
                  <a:pt x="1274381" y="345960"/>
                </a:lnTo>
                <a:lnTo>
                  <a:pt x="1278102" y="345960"/>
                </a:lnTo>
                <a:lnTo>
                  <a:pt x="1286903" y="380923"/>
                </a:lnTo>
                <a:lnTo>
                  <a:pt x="1288935" y="380923"/>
                </a:lnTo>
                <a:lnTo>
                  <a:pt x="1302156" y="403313"/>
                </a:lnTo>
                <a:lnTo>
                  <a:pt x="1305877" y="403313"/>
                </a:lnTo>
                <a:lnTo>
                  <a:pt x="1316723" y="409613"/>
                </a:lnTo>
                <a:lnTo>
                  <a:pt x="1331963" y="412292"/>
                </a:lnTo>
                <a:lnTo>
                  <a:pt x="1334668" y="412292"/>
                </a:lnTo>
                <a:lnTo>
                  <a:pt x="1347203" y="414083"/>
                </a:lnTo>
                <a:lnTo>
                  <a:pt x="1348905" y="414083"/>
                </a:lnTo>
                <a:lnTo>
                  <a:pt x="1361440" y="419468"/>
                </a:lnTo>
                <a:lnTo>
                  <a:pt x="1367536" y="419468"/>
                </a:lnTo>
                <a:lnTo>
                  <a:pt x="1377696" y="420357"/>
                </a:lnTo>
                <a:lnTo>
                  <a:pt x="1380401" y="420357"/>
                </a:lnTo>
                <a:lnTo>
                  <a:pt x="1389214" y="665035"/>
                </a:lnTo>
                <a:lnTo>
                  <a:pt x="1394625" y="665035"/>
                </a:lnTo>
                <a:lnTo>
                  <a:pt x="1402765" y="700874"/>
                </a:lnTo>
                <a:lnTo>
                  <a:pt x="1405470" y="700874"/>
                </a:lnTo>
                <a:lnTo>
                  <a:pt x="1415973" y="766318"/>
                </a:lnTo>
                <a:lnTo>
                  <a:pt x="1419694" y="766318"/>
                </a:lnTo>
                <a:lnTo>
                  <a:pt x="1429524" y="798601"/>
                </a:lnTo>
                <a:lnTo>
                  <a:pt x="1434947" y="798601"/>
                </a:lnTo>
                <a:lnTo>
                  <a:pt x="1444764" y="799477"/>
                </a:lnTo>
                <a:lnTo>
                  <a:pt x="1522006" y="799477"/>
                </a:lnTo>
                <a:lnTo>
                  <a:pt x="1530807" y="853274"/>
                </a:lnTo>
                <a:lnTo>
                  <a:pt x="1537246" y="853274"/>
                </a:lnTo>
                <a:lnTo>
                  <a:pt x="1543342" y="910628"/>
                </a:lnTo>
                <a:lnTo>
                  <a:pt x="1546047" y="910628"/>
                </a:lnTo>
                <a:lnTo>
                  <a:pt x="1556893" y="916863"/>
                </a:lnTo>
                <a:lnTo>
                  <a:pt x="1562315" y="916863"/>
                </a:lnTo>
                <a:lnTo>
                  <a:pt x="1571117" y="923290"/>
                </a:lnTo>
                <a:lnTo>
                  <a:pt x="1577555" y="923290"/>
                </a:lnTo>
                <a:lnTo>
                  <a:pt x="1586369" y="926007"/>
                </a:lnTo>
                <a:lnTo>
                  <a:pt x="1591779" y="926007"/>
                </a:lnTo>
                <a:lnTo>
                  <a:pt x="1599907" y="931087"/>
                </a:lnTo>
                <a:lnTo>
                  <a:pt x="1605330" y="931087"/>
                </a:lnTo>
                <a:lnTo>
                  <a:pt x="1613128" y="932103"/>
                </a:lnTo>
                <a:lnTo>
                  <a:pt x="1615160" y="932103"/>
                </a:lnTo>
                <a:lnTo>
                  <a:pt x="1630400" y="933119"/>
                </a:lnTo>
                <a:lnTo>
                  <a:pt x="1752346" y="933119"/>
                </a:lnTo>
                <a:lnTo>
                  <a:pt x="3236417" y="2969336"/>
                </a:lnTo>
                <a:lnTo>
                  <a:pt x="3249955" y="3405987"/>
                </a:lnTo>
                <a:lnTo>
                  <a:pt x="3253346" y="3405987"/>
                </a:lnTo>
                <a:lnTo>
                  <a:pt x="3263506" y="3528618"/>
                </a:lnTo>
                <a:lnTo>
                  <a:pt x="4966068" y="3555377"/>
                </a:lnTo>
                <a:lnTo>
                  <a:pt x="4971491" y="3555377"/>
                </a:lnTo>
                <a:lnTo>
                  <a:pt x="4982324" y="3558082"/>
                </a:lnTo>
                <a:lnTo>
                  <a:pt x="4987747" y="3558082"/>
                </a:lnTo>
                <a:lnTo>
                  <a:pt x="4995875" y="3567239"/>
                </a:lnTo>
                <a:lnTo>
                  <a:pt x="5011801" y="3568928"/>
                </a:lnTo>
                <a:lnTo>
                  <a:pt x="5079212" y="3574351"/>
                </a:lnTo>
                <a:lnTo>
                  <a:pt x="5096141" y="3576040"/>
                </a:lnTo>
                <a:lnTo>
                  <a:pt x="5101564" y="3576040"/>
                </a:lnTo>
                <a:lnTo>
                  <a:pt x="5108676" y="3660394"/>
                </a:lnTo>
                <a:lnTo>
                  <a:pt x="5112410" y="3660394"/>
                </a:lnTo>
                <a:lnTo>
                  <a:pt x="5121211" y="3710520"/>
                </a:lnTo>
                <a:lnTo>
                  <a:pt x="5123929" y="3711536"/>
                </a:lnTo>
                <a:lnTo>
                  <a:pt x="5137467" y="3718648"/>
                </a:lnTo>
                <a:lnTo>
                  <a:pt x="5184902" y="3737279"/>
                </a:lnTo>
                <a:lnTo>
                  <a:pt x="5189296" y="3737279"/>
                </a:lnTo>
                <a:lnTo>
                  <a:pt x="5200142" y="3738308"/>
                </a:lnTo>
                <a:lnTo>
                  <a:pt x="5215382" y="3766083"/>
                </a:lnTo>
                <a:lnTo>
                  <a:pt x="5221820" y="3766083"/>
                </a:lnTo>
                <a:lnTo>
                  <a:pt x="5232323" y="3768115"/>
                </a:lnTo>
                <a:lnTo>
                  <a:pt x="5237746" y="3768115"/>
                </a:lnTo>
                <a:lnTo>
                  <a:pt x="5247563" y="3772522"/>
                </a:lnTo>
                <a:lnTo>
                  <a:pt x="5430494" y="3772522"/>
                </a:lnTo>
              </a:path>
              <a:path w="5430520" h="4077334">
                <a:moveTo>
                  <a:pt x="576313" y="0"/>
                </a:moveTo>
                <a:lnTo>
                  <a:pt x="582587" y="265303"/>
                </a:lnTo>
                <a:lnTo>
                  <a:pt x="587971" y="265303"/>
                </a:lnTo>
                <a:lnTo>
                  <a:pt x="594233" y="859510"/>
                </a:lnTo>
                <a:lnTo>
                  <a:pt x="597827" y="860425"/>
                </a:lnTo>
                <a:lnTo>
                  <a:pt x="621131" y="860425"/>
                </a:lnTo>
                <a:lnTo>
                  <a:pt x="628281" y="942936"/>
                </a:lnTo>
                <a:lnTo>
                  <a:pt x="641731" y="1044232"/>
                </a:lnTo>
                <a:lnTo>
                  <a:pt x="653376" y="1054049"/>
                </a:lnTo>
                <a:lnTo>
                  <a:pt x="654265" y="1060488"/>
                </a:lnTo>
                <a:lnTo>
                  <a:pt x="706259" y="1088948"/>
                </a:lnTo>
                <a:lnTo>
                  <a:pt x="2673743" y="3377196"/>
                </a:lnTo>
                <a:lnTo>
                  <a:pt x="2686964" y="3438842"/>
                </a:lnTo>
                <a:lnTo>
                  <a:pt x="2690685" y="3438842"/>
                </a:lnTo>
                <a:lnTo>
                  <a:pt x="2700515" y="3479495"/>
                </a:lnTo>
                <a:lnTo>
                  <a:pt x="2732011" y="3541153"/>
                </a:lnTo>
                <a:lnTo>
                  <a:pt x="2737091" y="3541153"/>
                </a:lnTo>
                <a:lnTo>
                  <a:pt x="2744546" y="3641420"/>
                </a:lnTo>
                <a:lnTo>
                  <a:pt x="2747937" y="3641420"/>
                </a:lnTo>
                <a:lnTo>
                  <a:pt x="2757754" y="3677323"/>
                </a:lnTo>
                <a:lnTo>
                  <a:pt x="2761488" y="3677323"/>
                </a:lnTo>
                <a:lnTo>
                  <a:pt x="2771305" y="3707142"/>
                </a:lnTo>
                <a:lnTo>
                  <a:pt x="2776728" y="3707142"/>
                </a:lnTo>
                <a:lnTo>
                  <a:pt x="2784856" y="3714927"/>
                </a:lnTo>
                <a:lnTo>
                  <a:pt x="2788246" y="3714927"/>
                </a:lnTo>
                <a:lnTo>
                  <a:pt x="2800108" y="3724071"/>
                </a:lnTo>
                <a:lnTo>
                  <a:pt x="2805518" y="3724071"/>
                </a:lnTo>
                <a:lnTo>
                  <a:pt x="2814332" y="3731183"/>
                </a:lnTo>
                <a:lnTo>
                  <a:pt x="2827883" y="3746436"/>
                </a:lnTo>
                <a:lnTo>
                  <a:pt x="2843123" y="3748125"/>
                </a:lnTo>
                <a:lnTo>
                  <a:pt x="2860065" y="3749141"/>
                </a:lnTo>
                <a:lnTo>
                  <a:pt x="2873616" y="3760660"/>
                </a:lnTo>
                <a:lnTo>
                  <a:pt x="2879712" y="3760660"/>
                </a:lnTo>
                <a:lnTo>
                  <a:pt x="2886824" y="3851440"/>
                </a:lnTo>
                <a:lnTo>
                  <a:pt x="2892247" y="3851440"/>
                </a:lnTo>
                <a:lnTo>
                  <a:pt x="2901391" y="3887014"/>
                </a:lnTo>
                <a:lnTo>
                  <a:pt x="2906471" y="3887014"/>
                </a:lnTo>
                <a:lnTo>
                  <a:pt x="2914599" y="3907677"/>
                </a:lnTo>
                <a:lnTo>
                  <a:pt x="2921038" y="3907677"/>
                </a:lnTo>
                <a:lnTo>
                  <a:pt x="2928150" y="3924618"/>
                </a:lnTo>
                <a:lnTo>
                  <a:pt x="2954909" y="3924618"/>
                </a:lnTo>
                <a:lnTo>
                  <a:pt x="2964053" y="3935448"/>
                </a:lnTo>
                <a:lnTo>
                  <a:pt x="2969475" y="3935448"/>
                </a:lnTo>
                <a:lnTo>
                  <a:pt x="2976587" y="3951719"/>
                </a:lnTo>
                <a:lnTo>
                  <a:pt x="2982683" y="3951719"/>
                </a:lnTo>
                <a:lnTo>
                  <a:pt x="2990824" y="3952394"/>
                </a:lnTo>
                <a:lnTo>
                  <a:pt x="2993529" y="3952394"/>
                </a:lnTo>
                <a:lnTo>
                  <a:pt x="3006064" y="3953407"/>
                </a:lnTo>
                <a:lnTo>
                  <a:pt x="3022993" y="3954423"/>
                </a:lnTo>
                <a:lnTo>
                  <a:pt x="3060598" y="3954423"/>
                </a:lnTo>
                <a:lnTo>
                  <a:pt x="3068726" y="3963224"/>
                </a:lnTo>
                <a:lnTo>
                  <a:pt x="3120898" y="3963224"/>
                </a:lnTo>
                <a:lnTo>
                  <a:pt x="3155784" y="3964241"/>
                </a:lnTo>
                <a:lnTo>
                  <a:pt x="5430494" y="3964241"/>
                </a:lnTo>
              </a:path>
              <a:path w="5430520" h="4077334">
                <a:moveTo>
                  <a:pt x="0" y="0"/>
                </a:moveTo>
                <a:lnTo>
                  <a:pt x="0" y="165823"/>
                </a:lnTo>
                <a:lnTo>
                  <a:pt x="6299" y="165823"/>
                </a:lnTo>
                <a:lnTo>
                  <a:pt x="12534" y="1284401"/>
                </a:lnTo>
                <a:lnTo>
                  <a:pt x="17919" y="1284401"/>
                </a:lnTo>
                <a:lnTo>
                  <a:pt x="25107" y="1672602"/>
                </a:lnTo>
                <a:lnTo>
                  <a:pt x="27774" y="1672602"/>
                </a:lnTo>
                <a:lnTo>
                  <a:pt x="37630" y="2009330"/>
                </a:lnTo>
                <a:lnTo>
                  <a:pt x="56464" y="2293531"/>
                </a:lnTo>
                <a:lnTo>
                  <a:pt x="60058" y="2293531"/>
                </a:lnTo>
                <a:lnTo>
                  <a:pt x="70827" y="2294547"/>
                </a:lnTo>
                <a:lnTo>
                  <a:pt x="89636" y="2381275"/>
                </a:lnTo>
                <a:lnTo>
                  <a:pt x="95021" y="2381275"/>
                </a:lnTo>
                <a:lnTo>
                  <a:pt x="103962" y="2397531"/>
                </a:lnTo>
                <a:lnTo>
                  <a:pt x="119202" y="2397531"/>
                </a:lnTo>
                <a:lnTo>
                  <a:pt x="137121" y="2399220"/>
                </a:lnTo>
                <a:lnTo>
                  <a:pt x="172961" y="2399220"/>
                </a:lnTo>
                <a:lnTo>
                  <a:pt x="186410" y="2400236"/>
                </a:lnTo>
                <a:lnTo>
                  <a:pt x="201663" y="2402954"/>
                </a:lnTo>
                <a:lnTo>
                  <a:pt x="239331" y="2404643"/>
                </a:lnTo>
                <a:lnTo>
                  <a:pt x="244678" y="2404643"/>
                </a:lnTo>
                <a:lnTo>
                  <a:pt x="257213" y="2405659"/>
                </a:lnTo>
                <a:lnTo>
                  <a:pt x="274281" y="2405659"/>
                </a:lnTo>
                <a:lnTo>
                  <a:pt x="290410" y="2486279"/>
                </a:lnTo>
                <a:lnTo>
                  <a:pt x="306539" y="2492387"/>
                </a:lnTo>
                <a:lnTo>
                  <a:pt x="322656" y="2539123"/>
                </a:lnTo>
                <a:lnTo>
                  <a:pt x="326250" y="2539123"/>
                </a:lnTo>
                <a:lnTo>
                  <a:pt x="336994" y="2541841"/>
                </a:lnTo>
                <a:lnTo>
                  <a:pt x="338823" y="2543530"/>
                </a:lnTo>
                <a:lnTo>
                  <a:pt x="358533" y="2597391"/>
                </a:lnTo>
                <a:lnTo>
                  <a:pt x="364794" y="2597391"/>
                </a:lnTo>
                <a:lnTo>
                  <a:pt x="374662" y="2606205"/>
                </a:lnTo>
                <a:lnTo>
                  <a:pt x="379133" y="2606205"/>
                </a:lnTo>
                <a:lnTo>
                  <a:pt x="389864" y="2618054"/>
                </a:lnTo>
                <a:lnTo>
                  <a:pt x="440944" y="2679026"/>
                </a:lnTo>
                <a:lnTo>
                  <a:pt x="443661" y="2679712"/>
                </a:lnTo>
                <a:lnTo>
                  <a:pt x="475030" y="2731884"/>
                </a:lnTo>
                <a:lnTo>
                  <a:pt x="480377" y="2731884"/>
                </a:lnTo>
                <a:lnTo>
                  <a:pt x="489356" y="2741701"/>
                </a:lnTo>
                <a:lnTo>
                  <a:pt x="506399" y="2742717"/>
                </a:lnTo>
                <a:lnTo>
                  <a:pt x="5430494" y="2742717"/>
                </a:lnTo>
              </a:path>
              <a:path w="5430520" h="4077334">
                <a:moveTo>
                  <a:pt x="1084681" y="0"/>
                </a:moveTo>
                <a:lnTo>
                  <a:pt x="3215068" y="1202080"/>
                </a:lnTo>
                <a:lnTo>
                  <a:pt x="3220148" y="1202080"/>
                </a:lnTo>
                <a:lnTo>
                  <a:pt x="3226587" y="1238669"/>
                </a:lnTo>
                <a:lnTo>
                  <a:pt x="3251657" y="1471726"/>
                </a:lnTo>
                <a:lnTo>
                  <a:pt x="3257080" y="1471726"/>
                </a:lnTo>
                <a:lnTo>
                  <a:pt x="3263506" y="2312504"/>
                </a:lnTo>
                <a:lnTo>
                  <a:pt x="3268599" y="2312504"/>
                </a:lnTo>
                <a:lnTo>
                  <a:pt x="3275711" y="2594686"/>
                </a:lnTo>
                <a:lnTo>
                  <a:pt x="3281121" y="2594686"/>
                </a:lnTo>
                <a:lnTo>
                  <a:pt x="3288576" y="2906674"/>
                </a:lnTo>
                <a:lnTo>
                  <a:pt x="3293656" y="2906674"/>
                </a:lnTo>
                <a:lnTo>
                  <a:pt x="3300095" y="3170897"/>
                </a:lnTo>
                <a:lnTo>
                  <a:pt x="3305517" y="3170897"/>
                </a:lnTo>
                <a:lnTo>
                  <a:pt x="3312629" y="3254565"/>
                </a:lnTo>
              </a:path>
              <a:path w="5430520" h="4077334">
                <a:moveTo>
                  <a:pt x="3314319" y="3254565"/>
                </a:moveTo>
                <a:lnTo>
                  <a:pt x="3318052" y="3254565"/>
                </a:lnTo>
                <a:lnTo>
                  <a:pt x="3325164" y="3287433"/>
                </a:lnTo>
                <a:lnTo>
                  <a:pt x="3330587" y="3287433"/>
                </a:lnTo>
                <a:lnTo>
                  <a:pt x="3337699" y="3444265"/>
                </a:lnTo>
                <a:lnTo>
                  <a:pt x="3343122" y="3444265"/>
                </a:lnTo>
                <a:lnTo>
                  <a:pt x="3350234" y="3511677"/>
                </a:lnTo>
                <a:lnTo>
                  <a:pt x="3355657" y="3511677"/>
                </a:lnTo>
                <a:lnTo>
                  <a:pt x="3362769" y="3664788"/>
                </a:lnTo>
                <a:lnTo>
                  <a:pt x="3368179" y="3664788"/>
                </a:lnTo>
                <a:lnTo>
                  <a:pt x="3375304" y="3732885"/>
                </a:lnTo>
                <a:lnTo>
                  <a:pt x="3380714" y="3732885"/>
                </a:lnTo>
                <a:lnTo>
                  <a:pt x="3387826" y="3789451"/>
                </a:lnTo>
                <a:lnTo>
                  <a:pt x="3391560" y="3789451"/>
                </a:lnTo>
                <a:lnTo>
                  <a:pt x="3399688" y="3878214"/>
                </a:lnTo>
                <a:lnTo>
                  <a:pt x="3405111" y="3878214"/>
                </a:lnTo>
                <a:lnTo>
                  <a:pt x="3412223" y="3960520"/>
                </a:lnTo>
                <a:lnTo>
                  <a:pt x="3417646" y="3960520"/>
                </a:lnTo>
                <a:lnTo>
                  <a:pt x="3424758" y="4010987"/>
                </a:lnTo>
                <a:lnTo>
                  <a:pt x="3427463" y="4010987"/>
                </a:lnTo>
                <a:lnTo>
                  <a:pt x="3438982" y="4050299"/>
                </a:lnTo>
                <a:lnTo>
                  <a:pt x="3493528" y="4053677"/>
                </a:lnTo>
                <a:lnTo>
                  <a:pt x="3498938" y="4053677"/>
                </a:lnTo>
                <a:lnTo>
                  <a:pt x="3508082" y="4054689"/>
                </a:lnTo>
                <a:lnTo>
                  <a:pt x="3513505" y="4054689"/>
                </a:lnTo>
                <a:lnTo>
                  <a:pt x="3522319" y="4057407"/>
                </a:lnTo>
                <a:lnTo>
                  <a:pt x="3527729" y="4057407"/>
                </a:lnTo>
                <a:lnTo>
                  <a:pt x="3534854" y="4060111"/>
                </a:lnTo>
                <a:lnTo>
                  <a:pt x="3547389" y="4060111"/>
                </a:lnTo>
                <a:lnTo>
                  <a:pt x="3547389" y="4061802"/>
                </a:lnTo>
                <a:lnTo>
                  <a:pt x="3559911" y="4061802"/>
                </a:lnTo>
                <a:lnTo>
                  <a:pt x="3566350" y="4062820"/>
                </a:lnTo>
                <a:lnTo>
                  <a:pt x="3572446" y="4069259"/>
                </a:lnTo>
                <a:lnTo>
                  <a:pt x="3591420" y="4069259"/>
                </a:lnTo>
                <a:lnTo>
                  <a:pt x="3597516" y="4069943"/>
                </a:lnTo>
                <a:lnTo>
                  <a:pt x="3598532" y="4071630"/>
                </a:lnTo>
                <a:lnTo>
                  <a:pt x="3600234" y="4071630"/>
                </a:lnTo>
                <a:lnTo>
                  <a:pt x="3628009" y="4072647"/>
                </a:lnTo>
                <a:lnTo>
                  <a:pt x="3633431" y="4072647"/>
                </a:lnTo>
                <a:lnTo>
                  <a:pt x="3639858" y="4073664"/>
                </a:lnTo>
                <a:lnTo>
                  <a:pt x="3643249" y="4074339"/>
                </a:lnTo>
                <a:lnTo>
                  <a:pt x="3715067" y="4076368"/>
                </a:lnTo>
                <a:lnTo>
                  <a:pt x="3720490" y="4076368"/>
                </a:lnTo>
                <a:lnTo>
                  <a:pt x="3738435" y="4077058"/>
                </a:lnTo>
                <a:lnTo>
                  <a:pt x="5430494" y="4077058"/>
                </a:lnTo>
              </a:path>
              <a:path w="5430520" h="4077334">
                <a:moveTo>
                  <a:pt x="2173414" y="0"/>
                </a:moveTo>
                <a:lnTo>
                  <a:pt x="2174430" y="3594"/>
                </a:lnTo>
                <a:lnTo>
                  <a:pt x="2344483" y="365683"/>
                </a:lnTo>
                <a:lnTo>
                  <a:pt x="2356345" y="406019"/>
                </a:lnTo>
                <a:lnTo>
                  <a:pt x="2356345" y="504596"/>
                </a:lnTo>
                <a:lnTo>
                  <a:pt x="2360066" y="504596"/>
                </a:lnTo>
                <a:lnTo>
                  <a:pt x="2369896" y="568248"/>
                </a:lnTo>
                <a:lnTo>
                  <a:pt x="2369896" y="570928"/>
                </a:lnTo>
                <a:lnTo>
                  <a:pt x="5430494" y="570928"/>
                </a:lnTo>
              </a:path>
              <a:path w="5430520" h="4077334">
                <a:moveTo>
                  <a:pt x="989482" y="501929"/>
                </a:moveTo>
                <a:lnTo>
                  <a:pt x="993889" y="501929"/>
                </a:lnTo>
                <a:lnTo>
                  <a:pt x="999312" y="862215"/>
                </a:lnTo>
                <a:lnTo>
                  <a:pt x="1011847" y="1141793"/>
                </a:lnTo>
                <a:lnTo>
                  <a:pt x="1024382" y="1206487"/>
                </a:lnTo>
                <a:lnTo>
                  <a:pt x="1025398" y="1227836"/>
                </a:lnTo>
                <a:lnTo>
                  <a:pt x="1030820" y="1227836"/>
                </a:lnTo>
                <a:lnTo>
                  <a:pt x="1036916" y="1735277"/>
                </a:lnTo>
                <a:lnTo>
                  <a:pt x="1040638" y="1735950"/>
                </a:lnTo>
                <a:lnTo>
                  <a:pt x="1049451" y="1764753"/>
                </a:lnTo>
                <a:lnTo>
                  <a:pt x="1053172" y="1765769"/>
                </a:lnTo>
                <a:lnTo>
                  <a:pt x="1061974" y="2522867"/>
                </a:lnTo>
                <a:lnTo>
                  <a:pt x="1067396" y="2522867"/>
                </a:lnTo>
                <a:lnTo>
                  <a:pt x="1074508" y="2965958"/>
                </a:lnTo>
                <a:lnTo>
                  <a:pt x="1079258" y="2965958"/>
                </a:lnTo>
                <a:lnTo>
                  <a:pt x="1087043" y="3110255"/>
                </a:lnTo>
                <a:lnTo>
                  <a:pt x="1090777" y="3110941"/>
                </a:lnTo>
                <a:lnTo>
                  <a:pt x="1101610" y="3132620"/>
                </a:lnTo>
                <a:lnTo>
                  <a:pt x="1124648" y="3163100"/>
                </a:lnTo>
                <a:lnTo>
                  <a:pt x="1130071" y="3163100"/>
                </a:lnTo>
                <a:lnTo>
                  <a:pt x="1137526" y="3199688"/>
                </a:lnTo>
                <a:lnTo>
                  <a:pt x="1142936" y="3199688"/>
                </a:lnTo>
                <a:lnTo>
                  <a:pt x="1150734" y="3212223"/>
                </a:lnTo>
                <a:lnTo>
                  <a:pt x="1156157" y="3212223"/>
                </a:lnTo>
                <a:lnTo>
                  <a:pt x="1164285" y="3234575"/>
                </a:lnTo>
                <a:lnTo>
                  <a:pt x="1169708" y="3234575"/>
                </a:lnTo>
                <a:lnTo>
                  <a:pt x="1177836" y="3255251"/>
                </a:lnTo>
                <a:lnTo>
                  <a:pt x="1183246" y="3255251"/>
                </a:lnTo>
                <a:lnTo>
                  <a:pt x="1191044" y="3258972"/>
                </a:lnTo>
                <a:lnTo>
                  <a:pt x="1196467" y="3258972"/>
                </a:lnTo>
                <a:lnTo>
                  <a:pt x="1205611" y="3264395"/>
                </a:lnTo>
                <a:lnTo>
                  <a:pt x="1211033" y="3264395"/>
                </a:lnTo>
                <a:lnTo>
                  <a:pt x="1220851" y="3266084"/>
                </a:lnTo>
                <a:lnTo>
                  <a:pt x="1225931" y="3266084"/>
                </a:lnTo>
                <a:lnTo>
                  <a:pt x="1236776" y="3267773"/>
                </a:lnTo>
                <a:lnTo>
                  <a:pt x="1242199" y="3267773"/>
                </a:lnTo>
                <a:lnTo>
                  <a:pt x="1250327" y="3272180"/>
                </a:lnTo>
                <a:lnTo>
                  <a:pt x="1255750" y="3272180"/>
                </a:lnTo>
                <a:lnTo>
                  <a:pt x="1264551" y="3280308"/>
                </a:lnTo>
                <a:lnTo>
                  <a:pt x="1269974" y="3280308"/>
                </a:lnTo>
                <a:lnTo>
                  <a:pt x="1277086" y="3302673"/>
                </a:lnTo>
                <a:lnTo>
                  <a:pt x="1282509" y="3302673"/>
                </a:lnTo>
                <a:lnTo>
                  <a:pt x="1289621" y="3348405"/>
                </a:lnTo>
                <a:lnTo>
                  <a:pt x="1292326" y="3348405"/>
                </a:lnTo>
                <a:lnTo>
                  <a:pt x="1303172" y="3517099"/>
                </a:lnTo>
                <a:lnTo>
                  <a:pt x="1308595" y="3517099"/>
                </a:lnTo>
                <a:lnTo>
                  <a:pt x="1315707" y="3645141"/>
                </a:lnTo>
                <a:lnTo>
                  <a:pt x="1318412" y="3645141"/>
                </a:lnTo>
                <a:lnTo>
                  <a:pt x="1329258" y="3660394"/>
                </a:lnTo>
                <a:lnTo>
                  <a:pt x="1334668" y="3660394"/>
                </a:lnTo>
                <a:lnTo>
                  <a:pt x="1341793" y="3686479"/>
                </a:lnTo>
                <a:lnTo>
                  <a:pt x="1347203" y="3686479"/>
                </a:lnTo>
                <a:lnTo>
                  <a:pt x="1354315" y="3725087"/>
                </a:lnTo>
                <a:lnTo>
                  <a:pt x="1359738" y="3725087"/>
                </a:lnTo>
                <a:lnTo>
                  <a:pt x="1366850" y="3799279"/>
                </a:lnTo>
                <a:lnTo>
                  <a:pt x="1371257" y="3799279"/>
                </a:lnTo>
                <a:lnTo>
                  <a:pt x="1378369" y="3860255"/>
                </a:lnTo>
                <a:lnTo>
                  <a:pt x="1383792" y="3860255"/>
                </a:lnTo>
                <a:lnTo>
                  <a:pt x="1390904" y="3869397"/>
                </a:lnTo>
                <a:lnTo>
                  <a:pt x="1396326" y="3869397"/>
                </a:lnTo>
                <a:lnTo>
                  <a:pt x="1402765" y="3928338"/>
                </a:lnTo>
                <a:lnTo>
                  <a:pt x="1408861" y="3928338"/>
                </a:lnTo>
                <a:lnTo>
                  <a:pt x="1415300" y="3942562"/>
                </a:lnTo>
                <a:lnTo>
                  <a:pt x="1420710" y="3942562"/>
                </a:lnTo>
                <a:lnTo>
                  <a:pt x="1426806" y="3958833"/>
                </a:lnTo>
                <a:lnTo>
                  <a:pt x="1430540" y="3958833"/>
                </a:lnTo>
                <a:lnTo>
                  <a:pt x="1442059" y="3959846"/>
                </a:lnTo>
                <a:lnTo>
                  <a:pt x="1444764" y="3959846"/>
                </a:lnTo>
                <a:lnTo>
                  <a:pt x="1456626" y="3960520"/>
                </a:lnTo>
                <a:lnTo>
                  <a:pt x="1461706" y="3960520"/>
                </a:lnTo>
                <a:lnTo>
                  <a:pt x="1472539" y="3961537"/>
                </a:lnTo>
                <a:lnTo>
                  <a:pt x="1487792" y="3961537"/>
                </a:lnTo>
                <a:lnTo>
                  <a:pt x="1508455" y="3962554"/>
                </a:lnTo>
                <a:lnTo>
                  <a:pt x="2048751" y="3962554"/>
                </a:lnTo>
                <a:lnTo>
                  <a:pt x="2054174" y="3963224"/>
                </a:lnTo>
                <a:lnTo>
                  <a:pt x="5430494" y="3963224"/>
                </a:lnTo>
              </a:path>
              <a:path w="5430520" h="4077334">
                <a:moveTo>
                  <a:pt x="124587" y="0"/>
                </a:moveTo>
                <a:lnTo>
                  <a:pt x="125476" y="396163"/>
                </a:lnTo>
                <a:lnTo>
                  <a:pt x="130860" y="396163"/>
                </a:lnTo>
                <a:lnTo>
                  <a:pt x="138010" y="603211"/>
                </a:lnTo>
                <a:lnTo>
                  <a:pt x="141592" y="603211"/>
                </a:lnTo>
                <a:lnTo>
                  <a:pt x="150571" y="745693"/>
                </a:lnTo>
                <a:lnTo>
                  <a:pt x="155956" y="745693"/>
                </a:lnTo>
                <a:lnTo>
                  <a:pt x="163106" y="948359"/>
                </a:lnTo>
                <a:lnTo>
                  <a:pt x="168490" y="948359"/>
                </a:lnTo>
                <a:lnTo>
                  <a:pt x="174790" y="1760347"/>
                </a:lnTo>
                <a:lnTo>
                  <a:pt x="180149" y="1760347"/>
                </a:lnTo>
                <a:lnTo>
                  <a:pt x="187325" y="2139403"/>
                </a:lnTo>
                <a:lnTo>
                  <a:pt x="193598" y="2139403"/>
                </a:lnTo>
                <a:lnTo>
                  <a:pt x="201663" y="2292515"/>
                </a:lnTo>
                <a:lnTo>
                  <a:pt x="207048" y="2292515"/>
                </a:lnTo>
                <a:lnTo>
                  <a:pt x="215099" y="2552674"/>
                </a:lnTo>
                <a:lnTo>
                  <a:pt x="217779" y="2553360"/>
                </a:lnTo>
                <a:lnTo>
                  <a:pt x="238417" y="2553360"/>
                </a:lnTo>
                <a:lnTo>
                  <a:pt x="246468" y="2667177"/>
                </a:lnTo>
                <a:lnTo>
                  <a:pt x="250063" y="2667177"/>
                </a:lnTo>
                <a:lnTo>
                  <a:pt x="260807" y="2690545"/>
                </a:lnTo>
                <a:lnTo>
                  <a:pt x="264426" y="2690545"/>
                </a:lnTo>
                <a:lnTo>
                  <a:pt x="276923" y="2692577"/>
                </a:lnTo>
                <a:lnTo>
                  <a:pt x="283222" y="2692577"/>
                </a:lnTo>
                <a:lnTo>
                  <a:pt x="291287" y="2738996"/>
                </a:lnTo>
                <a:lnTo>
                  <a:pt x="296672" y="2738996"/>
                </a:lnTo>
                <a:lnTo>
                  <a:pt x="303860" y="3352126"/>
                </a:lnTo>
                <a:lnTo>
                  <a:pt x="308330" y="3352126"/>
                </a:lnTo>
                <a:lnTo>
                  <a:pt x="316395" y="3561816"/>
                </a:lnTo>
                <a:lnTo>
                  <a:pt x="328955" y="3645141"/>
                </a:lnTo>
                <a:lnTo>
                  <a:pt x="334314" y="3645141"/>
                </a:lnTo>
                <a:lnTo>
                  <a:pt x="342379" y="3689184"/>
                </a:lnTo>
                <a:lnTo>
                  <a:pt x="345960" y="3689184"/>
                </a:lnTo>
                <a:lnTo>
                  <a:pt x="355828" y="3710520"/>
                </a:lnTo>
                <a:lnTo>
                  <a:pt x="359410" y="3710520"/>
                </a:lnTo>
                <a:lnTo>
                  <a:pt x="368388" y="3760660"/>
                </a:lnTo>
                <a:lnTo>
                  <a:pt x="371944" y="3760660"/>
                </a:lnTo>
                <a:lnTo>
                  <a:pt x="380009" y="3766083"/>
                </a:lnTo>
              </a:path>
              <a:path w="5430520" h="4077334">
                <a:moveTo>
                  <a:pt x="380009" y="3766083"/>
                </a:moveTo>
                <a:lnTo>
                  <a:pt x="380923" y="3818930"/>
                </a:lnTo>
                <a:lnTo>
                  <a:pt x="385394" y="3818930"/>
                </a:lnTo>
                <a:lnTo>
                  <a:pt x="393496" y="3875495"/>
                </a:lnTo>
                <a:lnTo>
                  <a:pt x="406908" y="3894465"/>
                </a:lnTo>
                <a:lnTo>
                  <a:pt x="420357" y="3918521"/>
                </a:lnTo>
                <a:lnTo>
                  <a:pt x="424827" y="3918521"/>
                </a:lnTo>
                <a:lnTo>
                  <a:pt x="434682" y="3919538"/>
                </a:lnTo>
                <a:lnTo>
                  <a:pt x="438277" y="3920213"/>
                </a:lnTo>
                <a:lnTo>
                  <a:pt x="465175" y="3921225"/>
                </a:lnTo>
                <a:lnTo>
                  <a:pt x="469646" y="3921225"/>
                </a:lnTo>
                <a:lnTo>
                  <a:pt x="480377" y="3922242"/>
                </a:lnTo>
                <a:lnTo>
                  <a:pt x="563753" y="3922242"/>
                </a:lnTo>
                <a:lnTo>
                  <a:pt x="570928" y="3934778"/>
                </a:lnTo>
                <a:lnTo>
                  <a:pt x="575398" y="3934778"/>
                </a:lnTo>
                <a:lnTo>
                  <a:pt x="583463" y="3941887"/>
                </a:lnTo>
                <a:lnTo>
                  <a:pt x="598703" y="3945280"/>
                </a:lnTo>
                <a:lnTo>
                  <a:pt x="602297" y="3945280"/>
                </a:lnTo>
                <a:lnTo>
                  <a:pt x="612152" y="3950018"/>
                </a:lnTo>
                <a:lnTo>
                  <a:pt x="617537" y="3950018"/>
                </a:lnTo>
                <a:lnTo>
                  <a:pt x="626516" y="3950703"/>
                </a:lnTo>
                <a:lnTo>
                  <a:pt x="661479" y="3950703"/>
                </a:lnTo>
                <a:lnTo>
                  <a:pt x="671334" y="3952394"/>
                </a:lnTo>
                <a:lnTo>
                  <a:pt x="814730" y="3952394"/>
                </a:lnTo>
                <a:lnTo>
                  <a:pt x="825461" y="3953407"/>
                </a:lnTo>
                <a:lnTo>
                  <a:pt x="964425" y="3953407"/>
                </a:lnTo>
                <a:lnTo>
                  <a:pt x="970521" y="3957816"/>
                </a:lnTo>
                <a:lnTo>
                  <a:pt x="975931" y="3957816"/>
                </a:lnTo>
                <a:lnTo>
                  <a:pt x="984072" y="3958828"/>
                </a:lnTo>
                <a:lnTo>
                  <a:pt x="988466" y="3958828"/>
                </a:lnTo>
                <a:lnTo>
                  <a:pt x="995921" y="3964241"/>
                </a:lnTo>
                <a:lnTo>
                  <a:pt x="1001001" y="3964241"/>
                </a:lnTo>
                <a:lnTo>
                  <a:pt x="1008456" y="3965267"/>
                </a:lnTo>
                <a:lnTo>
                  <a:pt x="1013879" y="3965267"/>
                </a:lnTo>
                <a:lnTo>
                  <a:pt x="1020991" y="3969663"/>
                </a:lnTo>
                <a:lnTo>
                  <a:pt x="1024382" y="3969663"/>
                </a:lnTo>
                <a:lnTo>
                  <a:pt x="1033526" y="3971364"/>
                </a:lnTo>
                <a:lnTo>
                  <a:pt x="1036916" y="3972382"/>
                </a:lnTo>
                <a:lnTo>
                  <a:pt x="1065707" y="3972382"/>
                </a:lnTo>
                <a:lnTo>
                  <a:pt x="1076540" y="3975760"/>
                </a:lnTo>
                <a:lnTo>
                  <a:pt x="1079931" y="3975760"/>
                </a:lnTo>
                <a:lnTo>
                  <a:pt x="1091793" y="3976777"/>
                </a:lnTo>
                <a:lnTo>
                  <a:pt x="1096873" y="3976777"/>
                </a:lnTo>
                <a:lnTo>
                  <a:pt x="1105001" y="3980166"/>
                </a:lnTo>
                <a:lnTo>
                  <a:pt x="1166990" y="3980166"/>
                </a:lnTo>
                <a:lnTo>
                  <a:pt x="1176820" y="3981183"/>
                </a:lnTo>
                <a:lnTo>
                  <a:pt x="2748953" y="3981183"/>
                </a:lnTo>
                <a:lnTo>
                  <a:pt x="2816021" y="3982199"/>
                </a:lnTo>
                <a:lnTo>
                  <a:pt x="3752659" y="3982199"/>
                </a:lnTo>
                <a:lnTo>
                  <a:pt x="3753688" y="3983901"/>
                </a:lnTo>
                <a:lnTo>
                  <a:pt x="3757066" y="3984918"/>
                </a:lnTo>
                <a:lnTo>
                  <a:pt x="3782136" y="3988296"/>
                </a:lnTo>
                <a:lnTo>
                  <a:pt x="3880040" y="3988296"/>
                </a:lnTo>
                <a:lnTo>
                  <a:pt x="3891559" y="3989308"/>
                </a:lnTo>
                <a:lnTo>
                  <a:pt x="5430494" y="3989308"/>
                </a:lnTo>
              </a:path>
              <a:path w="5430520" h="4077334">
                <a:moveTo>
                  <a:pt x="47498" y="1839277"/>
                </a:moveTo>
                <a:lnTo>
                  <a:pt x="52882" y="1839277"/>
                </a:lnTo>
                <a:lnTo>
                  <a:pt x="62738" y="1843671"/>
                </a:lnTo>
                <a:lnTo>
                  <a:pt x="97701" y="1843671"/>
                </a:lnTo>
                <a:lnTo>
                  <a:pt x="2084666" y="1922602"/>
                </a:lnTo>
                <a:lnTo>
                  <a:pt x="5430494" y="2516771"/>
                </a:lnTo>
              </a:path>
              <a:path w="5430520" h="4077334">
                <a:moveTo>
                  <a:pt x="1061974" y="0"/>
                </a:moveTo>
                <a:lnTo>
                  <a:pt x="1066723" y="976134"/>
                </a:lnTo>
                <a:lnTo>
                  <a:pt x="1071803" y="976134"/>
                </a:lnTo>
                <a:lnTo>
                  <a:pt x="1078242" y="2090966"/>
                </a:lnTo>
                <a:lnTo>
                  <a:pt x="1083665" y="2090966"/>
                </a:lnTo>
                <a:lnTo>
                  <a:pt x="1090777" y="2765755"/>
                </a:lnTo>
                <a:lnTo>
                  <a:pt x="1094498" y="2765755"/>
                </a:lnTo>
              </a:path>
              <a:path w="5430520" h="4077334">
                <a:moveTo>
                  <a:pt x="1096187" y="2765755"/>
                </a:moveTo>
                <a:lnTo>
                  <a:pt x="1103312" y="3327057"/>
                </a:lnTo>
                <a:lnTo>
                  <a:pt x="1107706" y="3327057"/>
                </a:lnTo>
                <a:lnTo>
                  <a:pt x="1115834" y="3455111"/>
                </a:lnTo>
                <a:lnTo>
                  <a:pt x="1121257" y="3455111"/>
                </a:lnTo>
                <a:lnTo>
                  <a:pt x="1127353" y="3543858"/>
                </a:lnTo>
                <a:lnTo>
                  <a:pt x="1132776" y="3543858"/>
                </a:lnTo>
                <a:lnTo>
                  <a:pt x="1140231" y="3618382"/>
                </a:lnTo>
                <a:lnTo>
                  <a:pt x="1145311" y="3618382"/>
                </a:lnTo>
                <a:lnTo>
                  <a:pt x="1151750" y="3790467"/>
                </a:lnTo>
                <a:lnTo>
                  <a:pt x="1165301" y="3800297"/>
                </a:lnTo>
                <a:lnTo>
                  <a:pt x="1184948" y="3959846"/>
                </a:lnTo>
                <a:lnTo>
                  <a:pt x="1216113" y="3959846"/>
                </a:lnTo>
                <a:lnTo>
                  <a:pt x="1223568" y="3967976"/>
                </a:lnTo>
                <a:lnTo>
                  <a:pt x="1237792" y="3973056"/>
                </a:lnTo>
                <a:lnTo>
                  <a:pt x="1243215" y="3973056"/>
                </a:lnTo>
                <a:lnTo>
                  <a:pt x="1249311" y="3997449"/>
                </a:lnTo>
                <a:lnTo>
                  <a:pt x="1254734" y="3997449"/>
                </a:lnTo>
                <a:lnTo>
                  <a:pt x="1262862" y="4011677"/>
                </a:lnTo>
                <a:lnTo>
                  <a:pt x="1277086" y="4015398"/>
                </a:lnTo>
                <a:lnTo>
                  <a:pt x="1282509" y="4015398"/>
                </a:lnTo>
                <a:lnTo>
                  <a:pt x="1292326" y="4016082"/>
                </a:lnTo>
                <a:lnTo>
                  <a:pt x="1369568" y="4016082"/>
                </a:lnTo>
                <a:lnTo>
                  <a:pt x="1379385" y="4017100"/>
                </a:lnTo>
                <a:lnTo>
                  <a:pt x="1383792" y="4017100"/>
                </a:lnTo>
                <a:lnTo>
                  <a:pt x="1393609" y="4018117"/>
                </a:lnTo>
                <a:lnTo>
                  <a:pt x="1399032" y="4018117"/>
                </a:lnTo>
                <a:lnTo>
                  <a:pt x="1408176" y="4018786"/>
                </a:lnTo>
                <a:lnTo>
                  <a:pt x="1424101" y="4019804"/>
                </a:lnTo>
                <a:lnTo>
                  <a:pt x="1451876" y="4029621"/>
                </a:lnTo>
                <a:lnTo>
                  <a:pt x="1463738" y="4039449"/>
                </a:lnTo>
                <a:lnTo>
                  <a:pt x="1468818" y="4039449"/>
                </a:lnTo>
                <a:lnTo>
                  <a:pt x="1483385" y="4040465"/>
                </a:lnTo>
                <a:lnTo>
                  <a:pt x="1488808" y="4040465"/>
                </a:lnTo>
                <a:lnTo>
                  <a:pt x="1495920" y="4043169"/>
                </a:lnTo>
                <a:lnTo>
                  <a:pt x="1501343" y="4043169"/>
                </a:lnTo>
                <a:lnTo>
                  <a:pt x="1518272" y="4043859"/>
                </a:lnTo>
                <a:lnTo>
                  <a:pt x="5430494" y="4043859"/>
                </a:lnTo>
              </a:path>
            </a:pathLst>
          </a:custGeom>
          <a:ln w="358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2451" y="825652"/>
            <a:ext cx="926465" cy="396240"/>
          </a:xfrm>
          <a:custGeom>
            <a:avLst/>
            <a:gdLst/>
            <a:ahLst/>
            <a:cxnLst/>
            <a:rect l="l" t="t" r="r" b="b"/>
            <a:pathLst>
              <a:path w="926464" h="396240">
                <a:moveTo>
                  <a:pt x="340410" y="24168"/>
                </a:moveTo>
                <a:lnTo>
                  <a:pt x="337185" y="21463"/>
                </a:lnTo>
                <a:lnTo>
                  <a:pt x="251079" y="22402"/>
                </a:lnTo>
                <a:lnTo>
                  <a:pt x="205016" y="22885"/>
                </a:lnTo>
                <a:lnTo>
                  <a:pt x="183362" y="23063"/>
                </a:lnTo>
                <a:lnTo>
                  <a:pt x="170472" y="23075"/>
                </a:lnTo>
                <a:lnTo>
                  <a:pt x="157264" y="23063"/>
                </a:lnTo>
                <a:lnTo>
                  <a:pt x="135445" y="22885"/>
                </a:lnTo>
                <a:lnTo>
                  <a:pt x="89319" y="22402"/>
                </a:lnTo>
                <a:lnTo>
                  <a:pt x="3225" y="21463"/>
                </a:lnTo>
                <a:lnTo>
                  <a:pt x="0" y="24168"/>
                </a:lnTo>
                <a:lnTo>
                  <a:pt x="2679" y="42621"/>
                </a:lnTo>
                <a:lnTo>
                  <a:pt x="4495" y="61175"/>
                </a:lnTo>
                <a:lnTo>
                  <a:pt x="5816" y="82550"/>
                </a:lnTo>
                <a:lnTo>
                  <a:pt x="6985" y="109435"/>
                </a:lnTo>
                <a:lnTo>
                  <a:pt x="28486" y="109435"/>
                </a:lnTo>
                <a:lnTo>
                  <a:pt x="31191" y="72428"/>
                </a:lnTo>
                <a:lnTo>
                  <a:pt x="31191" y="69202"/>
                </a:lnTo>
                <a:lnTo>
                  <a:pt x="33883" y="62776"/>
                </a:lnTo>
                <a:lnTo>
                  <a:pt x="69380" y="54737"/>
                </a:lnTo>
                <a:lnTo>
                  <a:pt x="132283" y="54737"/>
                </a:lnTo>
                <a:lnTo>
                  <a:pt x="132283" y="314312"/>
                </a:lnTo>
                <a:lnTo>
                  <a:pt x="131813" y="342112"/>
                </a:lnTo>
                <a:lnTo>
                  <a:pt x="128866" y="356895"/>
                </a:lnTo>
                <a:lnTo>
                  <a:pt x="121183" y="363118"/>
                </a:lnTo>
                <a:lnTo>
                  <a:pt x="106489" y="365264"/>
                </a:lnTo>
                <a:lnTo>
                  <a:pt x="86588" y="366877"/>
                </a:lnTo>
                <a:lnTo>
                  <a:pt x="86588" y="388480"/>
                </a:lnTo>
                <a:lnTo>
                  <a:pt x="124485" y="387756"/>
                </a:lnTo>
                <a:lnTo>
                  <a:pt x="145808" y="387375"/>
                </a:lnTo>
                <a:lnTo>
                  <a:pt x="158356" y="387235"/>
                </a:lnTo>
                <a:lnTo>
                  <a:pt x="169938" y="387210"/>
                </a:lnTo>
                <a:lnTo>
                  <a:pt x="181610" y="387235"/>
                </a:lnTo>
                <a:lnTo>
                  <a:pt x="194335" y="387375"/>
                </a:lnTo>
                <a:lnTo>
                  <a:pt x="215836" y="387756"/>
                </a:lnTo>
                <a:lnTo>
                  <a:pt x="253834" y="388480"/>
                </a:lnTo>
                <a:lnTo>
                  <a:pt x="253834" y="366877"/>
                </a:lnTo>
                <a:lnTo>
                  <a:pt x="211543" y="356895"/>
                </a:lnTo>
                <a:lnTo>
                  <a:pt x="208127" y="314312"/>
                </a:lnTo>
                <a:lnTo>
                  <a:pt x="208127" y="54724"/>
                </a:lnTo>
                <a:lnTo>
                  <a:pt x="271030" y="54724"/>
                </a:lnTo>
                <a:lnTo>
                  <a:pt x="285102" y="54952"/>
                </a:lnTo>
                <a:lnTo>
                  <a:pt x="311912" y="109435"/>
                </a:lnTo>
                <a:lnTo>
                  <a:pt x="333425" y="109435"/>
                </a:lnTo>
                <a:lnTo>
                  <a:pt x="334365" y="82550"/>
                </a:lnTo>
                <a:lnTo>
                  <a:pt x="335711" y="61175"/>
                </a:lnTo>
                <a:lnTo>
                  <a:pt x="337654" y="42621"/>
                </a:lnTo>
                <a:lnTo>
                  <a:pt x="340410" y="24168"/>
                </a:lnTo>
                <a:close/>
              </a:path>
              <a:path w="926464" h="396240">
                <a:moveTo>
                  <a:pt x="665937" y="368134"/>
                </a:moveTo>
                <a:lnTo>
                  <a:pt x="629500" y="350227"/>
                </a:lnTo>
                <a:lnTo>
                  <a:pt x="628827" y="332841"/>
                </a:lnTo>
                <a:lnTo>
                  <a:pt x="628827" y="233387"/>
                </a:lnTo>
                <a:lnTo>
                  <a:pt x="627849" y="206171"/>
                </a:lnTo>
                <a:lnTo>
                  <a:pt x="610006" y="156921"/>
                </a:lnTo>
                <a:lnTo>
                  <a:pt x="566521" y="135928"/>
                </a:lnTo>
                <a:lnTo>
                  <a:pt x="547624" y="134442"/>
                </a:lnTo>
                <a:lnTo>
                  <a:pt x="536143" y="135051"/>
                </a:lnTo>
                <a:lnTo>
                  <a:pt x="525970" y="136906"/>
                </a:lnTo>
                <a:lnTo>
                  <a:pt x="517220" y="140055"/>
                </a:lnTo>
                <a:lnTo>
                  <a:pt x="509981" y="144538"/>
                </a:lnTo>
                <a:lnTo>
                  <a:pt x="466966" y="177469"/>
                </a:lnTo>
                <a:lnTo>
                  <a:pt x="466966" y="3225"/>
                </a:lnTo>
                <a:lnTo>
                  <a:pt x="462673" y="0"/>
                </a:lnTo>
                <a:lnTo>
                  <a:pt x="423951" y="11607"/>
                </a:lnTo>
                <a:lnTo>
                  <a:pt x="412635" y="14605"/>
                </a:lnTo>
                <a:lnTo>
                  <a:pt x="399211" y="17348"/>
                </a:lnTo>
                <a:lnTo>
                  <a:pt x="382955" y="20002"/>
                </a:lnTo>
                <a:lnTo>
                  <a:pt x="363181" y="22682"/>
                </a:lnTo>
                <a:lnTo>
                  <a:pt x="363181" y="41744"/>
                </a:lnTo>
                <a:lnTo>
                  <a:pt x="400900" y="61925"/>
                </a:lnTo>
                <a:lnTo>
                  <a:pt x="401358" y="81026"/>
                </a:lnTo>
                <a:lnTo>
                  <a:pt x="401358" y="332638"/>
                </a:lnTo>
                <a:lnTo>
                  <a:pt x="382003" y="367042"/>
                </a:lnTo>
                <a:lnTo>
                  <a:pt x="363181" y="368122"/>
                </a:lnTo>
                <a:lnTo>
                  <a:pt x="363181" y="388454"/>
                </a:lnTo>
                <a:lnTo>
                  <a:pt x="432549" y="387184"/>
                </a:lnTo>
                <a:lnTo>
                  <a:pt x="443357" y="387273"/>
                </a:lnTo>
                <a:lnTo>
                  <a:pt x="459359" y="387515"/>
                </a:lnTo>
                <a:lnTo>
                  <a:pt x="480110" y="387908"/>
                </a:lnTo>
                <a:lnTo>
                  <a:pt x="505129" y="388467"/>
                </a:lnTo>
                <a:lnTo>
                  <a:pt x="505142" y="368122"/>
                </a:lnTo>
                <a:lnTo>
                  <a:pt x="467639" y="350202"/>
                </a:lnTo>
                <a:lnTo>
                  <a:pt x="466966" y="332790"/>
                </a:lnTo>
                <a:lnTo>
                  <a:pt x="466966" y="216611"/>
                </a:lnTo>
                <a:lnTo>
                  <a:pt x="470776" y="203022"/>
                </a:lnTo>
                <a:lnTo>
                  <a:pt x="480936" y="191376"/>
                </a:lnTo>
                <a:lnTo>
                  <a:pt x="495541" y="183248"/>
                </a:lnTo>
                <a:lnTo>
                  <a:pt x="512673" y="180187"/>
                </a:lnTo>
                <a:lnTo>
                  <a:pt x="535546" y="183819"/>
                </a:lnTo>
                <a:lnTo>
                  <a:pt x="551256" y="195033"/>
                </a:lnTo>
                <a:lnTo>
                  <a:pt x="560311" y="214414"/>
                </a:lnTo>
                <a:lnTo>
                  <a:pt x="563219" y="242493"/>
                </a:lnTo>
                <a:lnTo>
                  <a:pt x="563219" y="388467"/>
                </a:lnTo>
                <a:lnTo>
                  <a:pt x="595680" y="387515"/>
                </a:lnTo>
                <a:lnTo>
                  <a:pt x="604735" y="387286"/>
                </a:lnTo>
                <a:lnTo>
                  <a:pt x="611619" y="387197"/>
                </a:lnTo>
                <a:lnTo>
                  <a:pt x="616699" y="387223"/>
                </a:lnTo>
                <a:lnTo>
                  <a:pt x="624052" y="387362"/>
                </a:lnTo>
                <a:lnTo>
                  <a:pt x="638759" y="387743"/>
                </a:lnTo>
                <a:lnTo>
                  <a:pt x="665924" y="388467"/>
                </a:lnTo>
                <a:lnTo>
                  <a:pt x="665937" y="368134"/>
                </a:lnTo>
                <a:close/>
              </a:path>
              <a:path w="926464" h="396240">
                <a:moveTo>
                  <a:pt x="925842" y="227838"/>
                </a:moveTo>
                <a:lnTo>
                  <a:pt x="918578" y="188772"/>
                </a:lnTo>
                <a:lnTo>
                  <a:pt x="865936" y="139877"/>
                </a:lnTo>
                <a:lnTo>
                  <a:pt x="857554" y="138531"/>
                </a:lnTo>
                <a:lnTo>
                  <a:pt x="857554" y="238277"/>
                </a:lnTo>
                <a:lnTo>
                  <a:pt x="812380" y="239877"/>
                </a:lnTo>
                <a:lnTo>
                  <a:pt x="808545" y="239877"/>
                </a:lnTo>
                <a:lnTo>
                  <a:pt x="791387" y="239204"/>
                </a:lnTo>
                <a:lnTo>
                  <a:pt x="784415" y="238810"/>
                </a:lnTo>
                <a:lnTo>
                  <a:pt x="767207" y="238277"/>
                </a:lnTo>
                <a:lnTo>
                  <a:pt x="770636" y="204216"/>
                </a:lnTo>
                <a:lnTo>
                  <a:pt x="778967" y="181063"/>
                </a:lnTo>
                <a:lnTo>
                  <a:pt x="792835" y="167868"/>
                </a:lnTo>
                <a:lnTo>
                  <a:pt x="812914" y="163677"/>
                </a:lnTo>
                <a:lnTo>
                  <a:pt x="832662" y="167868"/>
                </a:lnTo>
                <a:lnTo>
                  <a:pt x="846315" y="181063"/>
                </a:lnTo>
                <a:lnTo>
                  <a:pt x="854430" y="204216"/>
                </a:lnTo>
                <a:lnTo>
                  <a:pt x="857554" y="238277"/>
                </a:lnTo>
                <a:lnTo>
                  <a:pt x="857554" y="138531"/>
                </a:lnTo>
                <a:lnTo>
                  <a:pt x="824204" y="133172"/>
                </a:lnTo>
                <a:lnTo>
                  <a:pt x="810907" y="133908"/>
                </a:lnTo>
                <a:lnTo>
                  <a:pt x="798918" y="136169"/>
                </a:lnTo>
                <a:lnTo>
                  <a:pt x="751611" y="160705"/>
                </a:lnTo>
                <a:lnTo>
                  <a:pt x="712749" y="201650"/>
                </a:lnTo>
                <a:lnTo>
                  <a:pt x="700608" y="264033"/>
                </a:lnTo>
                <a:lnTo>
                  <a:pt x="700709" y="266585"/>
                </a:lnTo>
                <a:lnTo>
                  <a:pt x="708482" y="321818"/>
                </a:lnTo>
                <a:lnTo>
                  <a:pt x="732040" y="362788"/>
                </a:lnTo>
                <a:lnTo>
                  <a:pt x="770610" y="387718"/>
                </a:lnTo>
                <a:lnTo>
                  <a:pt x="823658" y="396113"/>
                </a:lnTo>
                <a:lnTo>
                  <a:pt x="845019" y="395008"/>
                </a:lnTo>
                <a:lnTo>
                  <a:pt x="864730" y="391236"/>
                </a:lnTo>
                <a:lnTo>
                  <a:pt x="885139" y="384149"/>
                </a:lnTo>
                <a:lnTo>
                  <a:pt x="908634" y="373087"/>
                </a:lnTo>
                <a:lnTo>
                  <a:pt x="915568" y="357987"/>
                </a:lnTo>
                <a:lnTo>
                  <a:pt x="920394" y="347522"/>
                </a:lnTo>
                <a:lnTo>
                  <a:pt x="920457" y="347383"/>
                </a:lnTo>
                <a:lnTo>
                  <a:pt x="914006" y="339344"/>
                </a:lnTo>
                <a:lnTo>
                  <a:pt x="896531" y="348107"/>
                </a:lnTo>
                <a:lnTo>
                  <a:pt x="881126" y="353872"/>
                </a:lnTo>
                <a:lnTo>
                  <a:pt x="866432" y="357035"/>
                </a:lnTo>
                <a:lnTo>
                  <a:pt x="851090" y="357987"/>
                </a:lnTo>
                <a:lnTo>
                  <a:pt x="830592" y="355269"/>
                </a:lnTo>
                <a:lnTo>
                  <a:pt x="795642" y="335407"/>
                </a:lnTo>
                <a:lnTo>
                  <a:pt x="774052" y="296964"/>
                </a:lnTo>
                <a:lnTo>
                  <a:pt x="770420" y="266585"/>
                </a:lnTo>
                <a:lnTo>
                  <a:pt x="840867" y="266585"/>
                </a:lnTo>
                <a:lnTo>
                  <a:pt x="862838" y="265976"/>
                </a:lnTo>
                <a:lnTo>
                  <a:pt x="883551" y="264033"/>
                </a:lnTo>
                <a:lnTo>
                  <a:pt x="904151" y="260692"/>
                </a:lnTo>
                <a:lnTo>
                  <a:pt x="925830" y="255828"/>
                </a:lnTo>
                <a:lnTo>
                  <a:pt x="925830" y="239877"/>
                </a:lnTo>
                <a:lnTo>
                  <a:pt x="925842" y="227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76919" y="833119"/>
            <a:ext cx="2923540" cy="523875"/>
          </a:xfrm>
          <a:custGeom>
            <a:avLst/>
            <a:gdLst/>
            <a:ahLst/>
            <a:cxnLst/>
            <a:rect l="l" t="t" r="r" b="b"/>
            <a:pathLst>
              <a:path w="2923540" h="52387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2923540" h="523875">
                <a:moveTo>
                  <a:pt x="562229" y="360667"/>
                </a:moveTo>
                <a:lnTo>
                  <a:pt x="525792" y="342760"/>
                </a:lnTo>
                <a:lnTo>
                  <a:pt x="525119" y="325374"/>
                </a:lnTo>
                <a:lnTo>
                  <a:pt x="525119" y="225920"/>
                </a:lnTo>
                <a:lnTo>
                  <a:pt x="524141" y="198704"/>
                </a:lnTo>
                <a:lnTo>
                  <a:pt x="506298" y="149453"/>
                </a:lnTo>
                <a:lnTo>
                  <a:pt x="462813" y="128473"/>
                </a:lnTo>
                <a:lnTo>
                  <a:pt x="443915" y="127000"/>
                </a:lnTo>
                <a:lnTo>
                  <a:pt x="432435" y="127596"/>
                </a:lnTo>
                <a:lnTo>
                  <a:pt x="422262" y="129451"/>
                </a:lnTo>
                <a:lnTo>
                  <a:pt x="413512" y="132600"/>
                </a:lnTo>
                <a:lnTo>
                  <a:pt x="406273" y="137083"/>
                </a:lnTo>
                <a:lnTo>
                  <a:pt x="363258" y="170014"/>
                </a:lnTo>
                <a:lnTo>
                  <a:pt x="363258" y="130187"/>
                </a:lnTo>
                <a:lnTo>
                  <a:pt x="360032" y="126987"/>
                </a:lnTo>
                <a:lnTo>
                  <a:pt x="324878" y="138036"/>
                </a:lnTo>
                <a:lnTo>
                  <a:pt x="299859" y="144716"/>
                </a:lnTo>
                <a:lnTo>
                  <a:pt x="279793" y="148285"/>
                </a:lnTo>
                <a:lnTo>
                  <a:pt x="259473" y="149987"/>
                </a:lnTo>
                <a:lnTo>
                  <a:pt x="259473" y="169227"/>
                </a:lnTo>
                <a:lnTo>
                  <a:pt x="297192" y="189268"/>
                </a:lnTo>
                <a:lnTo>
                  <a:pt x="297649" y="208280"/>
                </a:lnTo>
                <a:lnTo>
                  <a:pt x="297649" y="325374"/>
                </a:lnTo>
                <a:lnTo>
                  <a:pt x="278295" y="359600"/>
                </a:lnTo>
                <a:lnTo>
                  <a:pt x="259473" y="360667"/>
                </a:lnTo>
                <a:lnTo>
                  <a:pt x="259473" y="381000"/>
                </a:lnTo>
                <a:lnTo>
                  <a:pt x="328841" y="379730"/>
                </a:lnTo>
                <a:lnTo>
                  <a:pt x="339648" y="379818"/>
                </a:lnTo>
                <a:lnTo>
                  <a:pt x="355650" y="380060"/>
                </a:lnTo>
                <a:lnTo>
                  <a:pt x="376402" y="380453"/>
                </a:lnTo>
                <a:lnTo>
                  <a:pt x="401434" y="381000"/>
                </a:lnTo>
                <a:lnTo>
                  <a:pt x="401434" y="360667"/>
                </a:lnTo>
                <a:lnTo>
                  <a:pt x="363931" y="342747"/>
                </a:lnTo>
                <a:lnTo>
                  <a:pt x="363258" y="325335"/>
                </a:lnTo>
                <a:lnTo>
                  <a:pt x="363258" y="209156"/>
                </a:lnTo>
                <a:lnTo>
                  <a:pt x="367068" y="195567"/>
                </a:lnTo>
                <a:lnTo>
                  <a:pt x="377228" y="183921"/>
                </a:lnTo>
                <a:lnTo>
                  <a:pt x="391833" y="175793"/>
                </a:lnTo>
                <a:lnTo>
                  <a:pt x="408965" y="172732"/>
                </a:lnTo>
                <a:lnTo>
                  <a:pt x="431838" y="176352"/>
                </a:lnTo>
                <a:lnTo>
                  <a:pt x="447548" y="187515"/>
                </a:lnTo>
                <a:lnTo>
                  <a:pt x="456603" y="206717"/>
                </a:lnTo>
                <a:lnTo>
                  <a:pt x="459511" y="234480"/>
                </a:lnTo>
                <a:lnTo>
                  <a:pt x="459511" y="381000"/>
                </a:lnTo>
                <a:lnTo>
                  <a:pt x="491972" y="380047"/>
                </a:lnTo>
                <a:lnTo>
                  <a:pt x="501027" y="379818"/>
                </a:lnTo>
                <a:lnTo>
                  <a:pt x="507911" y="379730"/>
                </a:lnTo>
                <a:lnTo>
                  <a:pt x="512991" y="379755"/>
                </a:lnTo>
                <a:lnTo>
                  <a:pt x="520344" y="379895"/>
                </a:lnTo>
                <a:lnTo>
                  <a:pt x="535051" y="380276"/>
                </a:lnTo>
                <a:lnTo>
                  <a:pt x="562229" y="381000"/>
                </a:lnTo>
                <a:lnTo>
                  <a:pt x="562229" y="360667"/>
                </a:lnTo>
                <a:close/>
              </a:path>
              <a:path w="2923540" h="523875">
                <a:moveTo>
                  <a:pt x="861923" y="402501"/>
                </a:moveTo>
                <a:lnTo>
                  <a:pt x="859523" y="387781"/>
                </a:lnTo>
                <a:lnTo>
                  <a:pt x="859459" y="387388"/>
                </a:lnTo>
                <a:lnTo>
                  <a:pt x="857123" y="372960"/>
                </a:lnTo>
                <a:lnTo>
                  <a:pt x="842492" y="352107"/>
                </a:lnTo>
                <a:lnTo>
                  <a:pt x="817676" y="339737"/>
                </a:lnTo>
                <a:lnTo>
                  <a:pt x="802246" y="337959"/>
                </a:lnTo>
                <a:lnTo>
                  <a:pt x="802246" y="430834"/>
                </a:lnTo>
                <a:lnTo>
                  <a:pt x="795858" y="456920"/>
                </a:lnTo>
                <a:lnTo>
                  <a:pt x="778243" y="477761"/>
                </a:lnTo>
                <a:lnTo>
                  <a:pt x="751649" y="491566"/>
                </a:lnTo>
                <a:lnTo>
                  <a:pt x="718350" y="496557"/>
                </a:lnTo>
                <a:lnTo>
                  <a:pt x="685723" y="492467"/>
                </a:lnTo>
                <a:lnTo>
                  <a:pt x="660603" y="480949"/>
                </a:lnTo>
                <a:lnTo>
                  <a:pt x="644461" y="463105"/>
                </a:lnTo>
                <a:lnTo>
                  <a:pt x="638759" y="440067"/>
                </a:lnTo>
                <a:lnTo>
                  <a:pt x="640638" y="426364"/>
                </a:lnTo>
                <a:lnTo>
                  <a:pt x="666178" y="393357"/>
                </a:lnTo>
                <a:lnTo>
                  <a:pt x="719899" y="387388"/>
                </a:lnTo>
                <a:lnTo>
                  <a:pt x="720509" y="387388"/>
                </a:lnTo>
                <a:lnTo>
                  <a:pt x="760958" y="389293"/>
                </a:lnTo>
                <a:lnTo>
                  <a:pt x="785977" y="396087"/>
                </a:lnTo>
                <a:lnTo>
                  <a:pt x="798690" y="409384"/>
                </a:lnTo>
                <a:lnTo>
                  <a:pt x="802246" y="430834"/>
                </a:lnTo>
                <a:lnTo>
                  <a:pt x="802246" y="337959"/>
                </a:lnTo>
                <a:lnTo>
                  <a:pt x="801255" y="337832"/>
                </a:lnTo>
                <a:lnTo>
                  <a:pt x="782332" y="335648"/>
                </a:lnTo>
                <a:lnTo>
                  <a:pt x="769429" y="335648"/>
                </a:lnTo>
                <a:lnTo>
                  <a:pt x="693889" y="337832"/>
                </a:lnTo>
                <a:lnTo>
                  <a:pt x="690918" y="337832"/>
                </a:lnTo>
                <a:lnTo>
                  <a:pt x="679932" y="336829"/>
                </a:lnTo>
                <a:lnTo>
                  <a:pt x="672020" y="333806"/>
                </a:lnTo>
                <a:lnTo>
                  <a:pt x="667245" y="328752"/>
                </a:lnTo>
                <a:lnTo>
                  <a:pt x="665645" y="321691"/>
                </a:lnTo>
                <a:lnTo>
                  <a:pt x="666559" y="315912"/>
                </a:lnTo>
                <a:lnTo>
                  <a:pt x="669404" y="310591"/>
                </a:lnTo>
                <a:lnTo>
                  <a:pt x="674255" y="305574"/>
                </a:lnTo>
                <a:lnTo>
                  <a:pt x="681240" y="300697"/>
                </a:lnTo>
                <a:lnTo>
                  <a:pt x="690918" y="300850"/>
                </a:lnTo>
                <a:lnTo>
                  <a:pt x="696302" y="301015"/>
                </a:lnTo>
                <a:lnTo>
                  <a:pt x="702754" y="301015"/>
                </a:lnTo>
                <a:lnTo>
                  <a:pt x="706564" y="300697"/>
                </a:lnTo>
                <a:lnTo>
                  <a:pt x="729919" y="298767"/>
                </a:lnTo>
                <a:lnTo>
                  <a:pt x="755180" y="292150"/>
                </a:lnTo>
                <a:lnTo>
                  <a:pt x="777621" y="281444"/>
                </a:lnTo>
                <a:lnTo>
                  <a:pt x="783501" y="276847"/>
                </a:lnTo>
                <a:lnTo>
                  <a:pt x="796328" y="266865"/>
                </a:lnTo>
                <a:lnTo>
                  <a:pt x="807059" y="253974"/>
                </a:lnTo>
                <a:lnTo>
                  <a:pt x="814400" y="239725"/>
                </a:lnTo>
                <a:lnTo>
                  <a:pt x="818629" y="223570"/>
                </a:lnTo>
                <a:lnTo>
                  <a:pt x="819988" y="204952"/>
                </a:lnTo>
                <a:lnTo>
                  <a:pt x="819988" y="196418"/>
                </a:lnTo>
                <a:lnTo>
                  <a:pt x="819518" y="190957"/>
                </a:lnTo>
                <a:lnTo>
                  <a:pt x="819442" y="190004"/>
                </a:lnTo>
                <a:lnTo>
                  <a:pt x="817295" y="179870"/>
                </a:lnTo>
                <a:lnTo>
                  <a:pt x="858710" y="181978"/>
                </a:lnTo>
                <a:lnTo>
                  <a:pt x="858875" y="179870"/>
                </a:lnTo>
                <a:lnTo>
                  <a:pt x="860920" y="153911"/>
                </a:lnTo>
                <a:lnTo>
                  <a:pt x="860933" y="153670"/>
                </a:lnTo>
                <a:lnTo>
                  <a:pt x="861187" y="150495"/>
                </a:lnTo>
                <a:lnTo>
                  <a:pt x="861288" y="149148"/>
                </a:lnTo>
                <a:lnTo>
                  <a:pt x="861402" y="147828"/>
                </a:lnTo>
                <a:lnTo>
                  <a:pt x="846874" y="149148"/>
                </a:lnTo>
                <a:lnTo>
                  <a:pt x="835520" y="149961"/>
                </a:lnTo>
                <a:lnTo>
                  <a:pt x="823442" y="150495"/>
                </a:lnTo>
                <a:lnTo>
                  <a:pt x="806551" y="150495"/>
                </a:lnTo>
                <a:lnTo>
                  <a:pt x="797941" y="149961"/>
                </a:lnTo>
                <a:lnTo>
                  <a:pt x="780707" y="139623"/>
                </a:lnTo>
                <a:lnTo>
                  <a:pt x="761707" y="132473"/>
                </a:lnTo>
                <a:lnTo>
                  <a:pt x="753846" y="130949"/>
                </a:lnTo>
                <a:lnTo>
                  <a:pt x="753846" y="219011"/>
                </a:lnTo>
                <a:lnTo>
                  <a:pt x="751128" y="244094"/>
                </a:lnTo>
                <a:lnTo>
                  <a:pt x="743026" y="262191"/>
                </a:lnTo>
                <a:lnTo>
                  <a:pt x="729564" y="273164"/>
                </a:lnTo>
                <a:lnTo>
                  <a:pt x="710831" y="276847"/>
                </a:lnTo>
                <a:lnTo>
                  <a:pt x="691972" y="272465"/>
                </a:lnTo>
                <a:lnTo>
                  <a:pt x="677748" y="259778"/>
                </a:lnTo>
                <a:lnTo>
                  <a:pt x="668845" y="239725"/>
                </a:lnTo>
                <a:lnTo>
                  <a:pt x="668782" y="239572"/>
                </a:lnTo>
                <a:lnTo>
                  <a:pt x="665657" y="212585"/>
                </a:lnTo>
                <a:lnTo>
                  <a:pt x="668464" y="187121"/>
                </a:lnTo>
                <a:lnTo>
                  <a:pt x="676808" y="168668"/>
                </a:lnTo>
                <a:lnTo>
                  <a:pt x="690613" y="157454"/>
                </a:lnTo>
                <a:lnTo>
                  <a:pt x="709752" y="153670"/>
                </a:lnTo>
                <a:lnTo>
                  <a:pt x="728662" y="157937"/>
                </a:lnTo>
                <a:lnTo>
                  <a:pt x="742480" y="170484"/>
                </a:lnTo>
                <a:lnTo>
                  <a:pt x="750963" y="190957"/>
                </a:lnTo>
                <a:lnTo>
                  <a:pt x="753846" y="219011"/>
                </a:lnTo>
                <a:lnTo>
                  <a:pt x="753846" y="130949"/>
                </a:lnTo>
                <a:lnTo>
                  <a:pt x="740384" y="128333"/>
                </a:lnTo>
                <a:lnTo>
                  <a:pt x="716203" y="126987"/>
                </a:lnTo>
                <a:lnTo>
                  <a:pt x="668921" y="134086"/>
                </a:lnTo>
                <a:lnTo>
                  <a:pt x="632040" y="153911"/>
                </a:lnTo>
                <a:lnTo>
                  <a:pt x="608050" y="184315"/>
                </a:lnTo>
                <a:lnTo>
                  <a:pt x="599503" y="223113"/>
                </a:lnTo>
                <a:lnTo>
                  <a:pt x="600786" y="237591"/>
                </a:lnTo>
                <a:lnTo>
                  <a:pt x="619404" y="274650"/>
                </a:lnTo>
                <a:lnTo>
                  <a:pt x="656501" y="296659"/>
                </a:lnTo>
                <a:lnTo>
                  <a:pt x="618324" y="325653"/>
                </a:lnTo>
                <a:lnTo>
                  <a:pt x="614629" y="329768"/>
                </a:lnTo>
                <a:lnTo>
                  <a:pt x="611733" y="335927"/>
                </a:lnTo>
                <a:lnTo>
                  <a:pt x="609854" y="343408"/>
                </a:lnTo>
                <a:lnTo>
                  <a:pt x="609180" y="351421"/>
                </a:lnTo>
                <a:lnTo>
                  <a:pt x="611111" y="364223"/>
                </a:lnTo>
                <a:lnTo>
                  <a:pt x="617372" y="374040"/>
                </a:lnTo>
                <a:lnTo>
                  <a:pt x="628688" y="381546"/>
                </a:lnTo>
                <a:lnTo>
                  <a:pt x="645744" y="387388"/>
                </a:lnTo>
                <a:lnTo>
                  <a:pt x="602183" y="413283"/>
                </a:lnTo>
                <a:lnTo>
                  <a:pt x="596595" y="418515"/>
                </a:lnTo>
                <a:lnTo>
                  <a:pt x="592162" y="426364"/>
                </a:lnTo>
                <a:lnTo>
                  <a:pt x="589241" y="436029"/>
                </a:lnTo>
                <a:lnTo>
                  <a:pt x="588200" y="446709"/>
                </a:lnTo>
                <a:lnTo>
                  <a:pt x="596366" y="478459"/>
                </a:lnTo>
                <a:lnTo>
                  <a:pt x="619658" y="502577"/>
                </a:lnTo>
                <a:lnTo>
                  <a:pt x="656259" y="517893"/>
                </a:lnTo>
                <a:lnTo>
                  <a:pt x="704354" y="523252"/>
                </a:lnTo>
                <a:lnTo>
                  <a:pt x="756869" y="517588"/>
                </a:lnTo>
                <a:lnTo>
                  <a:pt x="800468" y="501396"/>
                </a:lnTo>
                <a:lnTo>
                  <a:pt x="806767" y="496557"/>
                </a:lnTo>
                <a:lnTo>
                  <a:pt x="833551" y="475983"/>
                </a:lnTo>
                <a:lnTo>
                  <a:pt x="854570" y="442595"/>
                </a:lnTo>
                <a:lnTo>
                  <a:pt x="861923" y="402501"/>
                </a:lnTo>
                <a:close/>
              </a:path>
              <a:path w="2923540" h="523875">
                <a:moveTo>
                  <a:pt x="1001407" y="40030"/>
                </a:moveTo>
                <a:lnTo>
                  <a:pt x="998283" y="24549"/>
                </a:lnTo>
                <a:lnTo>
                  <a:pt x="989774" y="11811"/>
                </a:lnTo>
                <a:lnTo>
                  <a:pt x="977125" y="3175"/>
                </a:lnTo>
                <a:lnTo>
                  <a:pt x="961656" y="0"/>
                </a:lnTo>
                <a:lnTo>
                  <a:pt x="945451" y="3022"/>
                </a:lnTo>
                <a:lnTo>
                  <a:pt x="932497" y="11353"/>
                </a:lnTo>
                <a:lnTo>
                  <a:pt x="923861" y="23888"/>
                </a:lnTo>
                <a:lnTo>
                  <a:pt x="920737" y="39509"/>
                </a:lnTo>
                <a:lnTo>
                  <a:pt x="923861" y="55308"/>
                </a:lnTo>
                <a:lnTo>
                  <a:pt x="932510" y="68262"/>
                </a:lnTo>
                <a:lnTo>
                  <a:pt x="945261" y="76885"/>
                </a:lnTo>
                <a:lnTo>
                  <a:pt x="961072" y="80060"/>
                </a:lnTo>
                <a:lnTo>
                  <a:pt x="976668" y="76885"/>
                </a:lnTo>
                <a:lnTo>
                  <a:pt x="989507" y="68262"/>
                </a:lnTo>
                <a:lnTo>
                  <a:pt x="998194" y="55524"/>
                </a:lnTo>
                <a:lnTo>
                  <a:pt x="1001407" y="40030"/>
                </a:lnTo>
                <a:close/>
              </a:path>
              <a:path w="2923540" h="523875">
                <a:moveTo>
                  <a:pt x="1034199" y="360692"/>
                </a:moveTo>
                <a:lnTo>
                  <a:pt x="996696" y="342798"/>
                </a:lnTo>
                <a:lnTo>
                  <a:pt x="996022" y="325412"/>
                </a:lnTo>
                <a:lnTo>
                  <a:pt x="996022" y="130276"/>
                </a:lnTo>
                <a:lnTo>
                  <a:pt x="990650" y="127012"/>
                </a:lnTo>
                <a:lnTo>
                  <a:pt x="953008" y="138709"/>
                </a:lnTo>
                <a:lnTo>
                  <a:pt x="915644" y="146862"/>
                </a:lnTo>
                <a:lnTo>
                  <a:pt x="900303" y="148805"/>
                </a:lnTo>
                <a:lnTo>
                  <a:pt x="898690" y="148805"/>
                </a:lnTo>
                <a:lnTo>
                  <a:pt x="895997" y="149339"/>
                </a:lnTo>
                <a:lnTo>
                  <a:pt x="892238" y="149872"/>
                </a:lnTo>
                <a:lnTo>
                  <a:pt x="892238" y="168935"/>
                </a:lnTo>
                <a:lnTo>
                  <a:pt x="916432" y="170573"/>
                </a:lnTo>
                <a:lnTo>
                  <a:pt x="923823" y="172440"/>
                </a:lnTo>
                <a:lnTo>
                  <a:pt x="928052" y="177876"/>
                </a:lnTo>
                <a:lnTo>
                  <a:pt x="929957" y="189026"/>
                </a:lnTo>
                <a:lnTo>
                  <a:pt x="930414" y="208064"/>
                </a:lnTo>
                <a:lnTo>
                  <a:pt x="930402" y="325412"/>
                </a:lnTo>
                <a:lnTo>
                  <a:pt x="911059" y="359625"/>
                </a:lnTo>
                <a:lnTo>
                  <a:pt x="892238" y="360692"/>
                </a:lnTo>
                <a:lnTo>
                  <a:pt x="892238" y="381025"/>
                </a:lnTo>
                <a:lnTo>
                  <a:pt x="957211" y="379526"/>
                </a:lnTo>
                <a:lnTo>
                  <a:pt x="972413" y="379526"/>
                </a:lnTo>
                <a:lnTo>
                  <a:pt x="1034199" y="381025"/>
                </a:lnTo>
                <a:lnTo>
                  <a:pt x="1034199" y="379526"/>
                </a:lnTo>
                <a:lnTo>
                  <a:pt x="1034199" y="360692"/>
                </a:lnTo>
                <a:close/>
              </a:path>
              <a:path w="2923540" h="523875">
                <a:moveTo>
                  <a:pt x="1368679" y="360667"/>
                </a:moveTo>
                <a:lnTo>
                  <a:pt x="1332242" y="342760"/>
                </a:lnTo>
                <a:lnTo>
                  <a:pt x="1331569" y="325374"/>
                </a:lnTo>
                <a:lnTo>
                  <a:pt x="1331569" y="225920"/>
                </a:lnTo>
                <a:lnTo>
                  <a:pt x="1330591" y="198704"/>
                </a:lnTo>
                <a:lnTo>
                  <a:pt x="1312748" y="149453"/>
                </a:lnTo>
                <a:lnTo>
                  <a:pt x="1269263" y="128473"/>
                </a:lnTo>
                <a:lnTo>
                  <a:pt x="1250365" y="127000"/>
                </a:lnTo>
                <a:lnTo>
                  <a:pt x="1238885" y="127596"/>
                </a:lnTo>
                <a:lnTo>
                  <a:pt x="1228712" y="129451"/>
                </a:lnTo>
                <a:lnTo>
                  <a:pt x="1219962" y="132600"/>
                </a:lnTo>
                <a:lnTo>
                  <a:pt x="1212723" y="137083"/>
                </a:lnTo>
                <a:lnTo>
                  <a:pt x="1169708" y="170014"/>
                </a:lnTo>
                <a:lnTo>
                  <a:pt x="1169708" y="130187"/>
                </a:lnTo>
                <a:lnTo>
                  <a:pt x="1166482" y="126987"/>
                </a:lnTo>
                <a:lnTo>
                  <a:pt x="1131328" y="138036"/>
                </a:lnTo>
                <a:lnTo>
                  <a:pt x="1106309" y="144716"/>
                </a:lnTo>
                <a:lnTo>
                  <a:pt x="1086243" y="148285"/>
                </a:lnTo>
                <a:lnTo>
                  <a:pt x="1065923" y="149987"/>
                </a:lnTo>
                <a:lnTo>
                  <a:pt x="1065923" y="169227"/>
                </a:lnTo>
                <a:lnTo>
                  <a:pt x="1103642" y="189268"/>
                </a:lnTo>
                <a:lnTo>
                  <a:pt x="1104099" y="208280"/>
                </a:lnTo>
                <a:lnTo>
                  <a:pt x="1104099" y="325374"/>
                </a:lnTo>
                <a:lnTo>
                  <a:pt x="1084745" y="359600"/>
                </a:lnTo>
                <a:lnTo>
                  <a:pt x="1065923" y="360667"/>
                </a:lnTo>
                <a:lnTo>
                  <a:pt x="1065923" y="381000"/>
                </a:lnTo>
                <a:lnTo>
                  <a:pt x="1135291" y="379730"/>
                </a:lnTo>
                <a:lnTo>
                  <a:pt x="1146098" y="379818"/>
                </a:lnTo>
                <a:lnTo>
                  <a:pt x="1162100" y="380060"/>
                </a:lnTo>
                <a:lnTo>
                  <a:pt x="1182852" y="380453"/>
                </a:lnTo>
                <a:lnTo>
                  <a:pt x="1207884" y="381000"/>
                </a:lnTo>
                <a:lnTo>
                  <a:pt x="1207884" y="360667"/>
                </a:lnTo>
                <a:lnTo>
                  <a:pt x="1170381" y="342747"/>
                </a:lnTo>
                <a:lnTo>
                  <a:pt x="1169695" y="325335"/>
                </a:lnTo>
                <a:lnTo>
                  <a:pt x="1169708" y="209156"/>
                </a:lnTo>
                <a:lnTo>
                  <a:pt x="1173518" y="195567"/>
                </a:lnTo>
                <a:lnTo>
                  <a:pt x="1183678" y="183921"/>
                </a:lnTo>
                <a:lnTo>
                  <a:pt x="1198283" y="175793"/>
                </a:lnTo>
                <a:lnTo>
                  <a:pt x="1215415" y="172732"/>
                </a:lnTo>
                <a:lnTo>
                  <a:pt x="1238288" y="176352"/>
                </a:lnTo>
                <a:lnTo>
                  <a:pt x="1253998" y="187515"/>
                </a:lnTo>
                <a:lnTo>
                  <a:pt x="1263053" y="206717"/>
                </a:lnTo>
                <a:lnTo>
                  <a:pt x="1265961" y="234480"/>
                </a:lnTo>
                <a:lnTo>
                  <a:pt x="1265961" y="381000"/>
                </a:lnTo>
                <a:lnTo>
                  <a:pt x="1298422" y="380047"/>
                </a:lnTo>
                <a:lnTo>
                  <a:pt x="1307477" y="379818"/>
                </a:lnTo>
                <a:lnTo>
                  <a:pt x="1314361" y="379730"/>
                </a:lnTo>
                <a:lnTo>
                  <a:pt x="1319441" y="379755"/>
                </a:lnTo>
                <a:lnTo>
                  <a:pt x="1326794" y="379895"/>
                </a:lnTo>
                <a:lnTo>
                  <a:pt x="1341501" y="380276"/>
                </a:lnTo>
                <a:lnTo>
                  <a:pt x="1368679" y="381000"/>
                </a:lnTo>
                <a:lnTo>
                  <a:pt x="1368679" y="360667"/>
                </a:lnTo>
                <a:close/>
              </a:path>
              <a:path w="2923540" h="523875">
                <a:moveTo>
                  <a:pt x="1628584" y="220370"/>
                </a:moveTo>
                <a:lnTo>
                  <a:pt x="1621320" y="181305"/>
                </a:lnTo>
                <a:lnTo>
                  <a:pt x="1568678" y="132410"/>
                </a:lnTo>
                <a:lnTo>
                  <a:pt x="1560296" y="131064"/>
                </a:lnTo>
                <a:lnTo>
                  <a:pt x="1560296" y="230809"/>
                </a:lnTo>
                <a:lnTo>
                  <a:pt x="1515122" y="232410"/>
                </a:lnTo>
                <a:lnTo>
                  <a:pt x="1511287" y="232410"/>
                </a:lnTo>
                <a:lnTo>
                  <a:pt x="1494129" y="231736"/>
                </a:lnTo>
                <a:lnTo>
                  <a:pt x="1487157" y="231343"/>
                </a:lnTo>
                <a:lnTo>
                  <a:pt x="1469948" y="230809"/>
                </a:lnTo>
                <a:lnTo>
                  <a:pt x="1473377" y="196748"/>
                </a:lnTo>
                <a:lnTo>
                  <a:pt x="1481709" y="173596"/>
                </a:lnTo>
                <a:lnTo>
                  <a:pt x="1495577" y="160401"/>
                </a:lnTo>
                <a:lnTo>
                  <a:pt x="1515656" y="156210"/>
                </a:lnTo>
                <a:lnTo>
                  <a:pt x="1535404" y="160401"/>
                </a:lnTo>
                <a:lnTo>
                  <a:pt x="1549057" y="173596"/>
                </a:lnTo>
                <a:lnTo>
                  <a:pt x="1557172" y="196748"/>
                </a:lnTo>
                <a:lnTo>
                  <a:pt x="1560296" y="230809"/>
                </a:lnTo>
                <a:lnTo>
                  <a:pt x="1560296" y="131064"/>
                </a:lnTo>
                <a:lnTo>
                  <a:pt x="1526946" y="125704"/>
                </a:lnTo>
                <a:lnTo>
                  <a:pt x="1513649" y="126441"/>
                </a:lnTo>
                <a:lnTo>
                  <a:pt x="1501660" y="128701"/>
                </a:lnTo>
                <a:lnTo>
                  <a:pt x="1454353" y="153238"/>
                </a:lnTo>
                <a:lnTo>
                  <a:pt x="1415491" y="194183"/>
                </a:lnTo>
                <a:lnTo>
                  <a:pt x="1403350" y="256565"/>
                </a:lnTo>
                <a:lnTo>
                  <a:pt x="1403451" y="259118"/>
                </a:lnTo>
                <a:lnTo>
                  <a:pt x="1411224" y="314350"/>
                </a:lnTo>
                <a:lnTo>
                  <a:pt x="1434782" y="355320"/>
                </a:lnTo>
                <a:lnTo>
                  <a:pt x="1473352" y="380250"/>
                </a:lnTo>
                <a:lnTo>
                  <a:pt x="1526400" y="388645"/>
                </a:lnTo>
                <a:lnTo>
                  <a:pt x="1547761" y="387540"/>
                </a:lnTo>
                <a:lnTo>
                  <a:pt x="1567472" y="383768"/>
                </a:lnTo>
                <a:lnTo>
                  <a:pt x="1587881" y="376682"/>
                </a:lnTo>
                <a:lnTo>
                  <a:pt x="1611376" y="365620"/>
                </a:lnTo>
                <a:lnTo>
                  <a:pt x="1618310" y="350520"/>
                </a:lnTo>
                <a:lnTo>
                  <a:pt x="1623136" y="340055"/>
                </a:lnTo>
                <a:lnTo>
                  <a:pt x="1623199" y="339915"/>
                </a:lnTo>
                <a:lnTo>
                  <a:pt x="1616748" y="331876"/>
                </a:lnTo>
                <a:lnTo>
                  <a:pt x="1599272" y="340639"/>
                </a:lnTo>
                <a:lnTo>
                  <a:pt x="1583867" y="346405"/>
                </a:lnTo>
                <a:lnTo>
                  <a:pt x="1569173" y="349567"/>
                </a:lnTo>
                <a:lnTo>
                  <a:pt x="1553832" y="350520"/>
                </a:lnTo>
                <a:lnTo>
                  <a:pt x="1533334" y="347802"/>
                </a:lnTo>
                <a:lnTo>
                  <a:pt x="1498384" y="327939"/>
                </a:lnTo>
                <a:lnTo>
                  <a:pt x="1476794" y="289496"/>
                </a:lnTo>
                <a:lnTo>
                  <a:pt x="1473161" y="259118"/>
                </a:lnTo>
                <a:lnTo>
                  <a:pt x="1543608" y="259118"/>
                </a:lnTo>
                <a:lnTo>
                  <a:pt x="1565579" y="258508"/>
                </a:lnTo>
                <a:lnTo>
                  <a:pt x="1586293" y="256565"/>
                </a:lnTo>
                <a:lnTo>
                  <a:pt x="1606892" y="253225"/>
                </a:lnTo>
                <a:lnTo>
                  <a:pt x="1628571" y="248361"/>
                </a:lnTo>
                <a:lnTo>
                  <a:pt x="1628571" y="232410"/>
                </a:lnTo>
                <a:lnTo>
                  <a:pt x="1628584" y="220370"/>
                </a:lnTo>
                <a:close/>
              </a:path>
              <a:path w="2923540" h="523875">
                <a:moveTo>
                  <a:pt x="1897824" y="220370"/>
                </a:moveTo>
                <a:lnTo>
                  <a:pt x="1890560" y="181305"/>
                </a:lnTo>
                <a:lnTo>
                  <a:pt x="1837918" y="132410"/>
                </a:lnTo>
                <a:lnTo>
                  <a:pt x="1829536" y="131064"/>
                </a:lnTo>
                <a:lnTo>
                  <a:pt x="1829536" y="230809"/>
                </a:lnTo>
                <a:lnTo>
                  <a:pt x="1784362" y="232410"/>
                </a:lnTo>
                <a:lnTo>
                  <a:pt x="1780527" y="232410"/>
                </a:lnTo>
                <a:lnTo>
                  <a:pt x="1763369" y="231736"/>
                </a:lnTo>
                <a:lnTo>
                  <a:pt x="1756397" y="231343"/>
                </a:lnTo>
                <a:lnTo>
                  <a:pt x="1739188" y="230809"/>
                </a:lnTo>
                <a:lnTo>
                  <a:pt x="1742617" y="196748"/>
                </a:lnTo>
                <a:lnTo>
                  <a:pt x="1750949" y="173596"/>
                </a:lnTo>
                <a:lnTo>
                  <a:pt x="1764817" y="160401"/>
                </a:lnTo>
                <a:lnTo>
                  <a:pt x="1784896" y="156210"/>
                </a:lnTo>
                <a:lnTo>
                  <a:pt x="1804644" y="160401"/>
                </a:lnTo>
                <a:lnTo>
                  <a:pt x="1818297" y="173596"/>
                </a:lnTo>
                <a:lnTo>
                  <a:pt x="1826412" y="196748"/>
                </a:lnTo>
                <a:lnTo>
                  <a:pt x="1829536" y="230809"/>
                </a:lnTo>
                <a:lnTo>
                  <a:pt x="1829536" y="131064"/>
                </a:lnTo>
                <a:lnTo>
                  <a:pt x="1796186" y="125704"/>
                </a:lnTo>
                <a:lnTo>
                  <a:pt x="1782889" y="126441"/>
                </a:lnTo>
                <a:lnTo>
                  <a:pt x="1770900" y="128701"/>
                </a:lnTo>
                <a:lnTo>
                  <a:pt x="1723593" y="153238"/>
                </a:lnTo>
                <a:lnTo>
                  <a:pt x="1684731" y="194183"/>
                </a:lnTo>
                <a:lnTo>
                  <a:pt x="1672590" y="256565"/>
                </a:lnTo>
                <a:lnTo>
                  <a:pt x="1672691" y="259118"/>
                </a:lnTo>
                <a:lnTo>
                  <a:pt x="1680464" y="314350"/>
                </a:lnTo>
                <a:lnTo>
                  <a:pt x="1704022" y="355320"/>
                </a:lnTo>
                <a:lnTo>
                  <a:pt x="1742592" y="380250"/>
                </a:lnTo>
                <a:lnTo>
                  <a:pt x="1795640" y="388645"/>
                </a:lnTo>
                <a:lnTo>
                  <a:pt x="1817001" y="387540"/>
                </a:lnTo>
                <a:lnTo>
                  <a:pt x="1836712" y="383768"/>
                </a:lnTo>
                <a:lnTo>
                  <a:pt x="1857121" y="376682"/>
                </a:lnTo>
                <a:lnTo>
                  <a:pt x="1880616" y="365620"/>
                </a:lnTo>
                <a:lnTo>
                  <a:pt x="1887550" y="350520"/>
                </a:lnTo>
                <a:lnTo>
                  <a:pt x="1892376" y="340055"/>
                </a:lnTo>
                <a:lnTo>
                  <a:pt x="1892439" y="339915"/>
                </a:lnTo>
                <a:lnTo>
                  <a:pt x="1885988" y="331876"/>
                </a:lnTo>
                <a:lnTo>
                  <a:pt x="1868512" y="340639"/>
                </a:lnTo>
                <a:lnTo>
                  <a:pt x="1853107" y="346405"/>
                </a:lnTo>
                <a:lnTo>
                  <a:pt x="1838413" y="349567"/>
                </a:lnTo>
                <a:lnTo>
                  <a:pt x="1823072" y="350520"/>
                </a:lnTo>
                <a:lnTo>
                  <a:pt x="1802574" y="347802"/>
                </a:lnTo>
                <a:lnTo>
                  <a:pt x="1767624" y="327939"/>
                </a:lnTo>
                <a:lnTo>
                  <a:pt x="1746034" y="289496"/>
                </a:lnTo>
                <a:lnTo>
                  <a:pt x="1742401" y="259118"/>
                </a:lnTo>
                <a:lnTo>
                  <a:pt x="1812848" y="259118"/>
                </a:lnTo>
                <a:lnTo>
                  <a:pt x="1834819" y="258508"/>
                </a:lnTo>
                <a:lnTo>
                  <a:pt x="1855533" y="256565"/>
                </a:lnTo>
                <a:lnTo>
                  <a:pt x="1876132" y="253225"/>
                </a:lnTo>
                <a:lnTo>
                  <a:pt x="1897811" y="248361"/>
                </a:lnTo>
                <a:lnTo>
                  <a:pt x="1897811" y="232410"/>
                </a:lnTo>
                <a:lnTo>
                  <a:pt x="1897824" y="220370"/>
                </a:lnTo>
                <a:close/>
              </a:path>
              <a:path w="2923540" h="523875">
                <a:moveTo>
                  <a:pt x="2128367" y="130162"/>
                </a:moveTo>
                <a:lnTo>
                  <a:pt x="2122995" y="128028"/>
                </a:lnTo>
                <a:lnTo>
                  <a:pt x="2115997" y="126936"/>
                </a:lnTo>
                <a:lnTo>
                  <a:pt x="2108466" y="126936"/>
                </a:lnTo>
                <a:lnTo>
                  <a:pt x="2062759" y="155181"/>
                </a:lnTo>
                <a:lnTo>
                  <a:pt x="2039099" y="180746"/>
                </a:lnTo>
                <a:lnTo>
                  <a:pt x="2039099" y="130149"/>
                </a:lnTo>
                <a:lnTo>
                  <a:pt x="2033701" y="126949"/>
                </a:lnTo>
                <a:lnTo>
                  <a:pt x="1996059" y="138658"/>
                </a:lnTo>
                <a:lnTo>
                  <a:pt x="1984057" y="142062"/>
                </a:lnTo>
                <a:lnTo>
                  <a:pt x="1971916" y="144653"/>
                </a:lnTo>
                <a:lnTo>
                  <a:pt x="1956650" y="147053"/>
                </a:lnTo>
                <a:lnTo>
                  <a:pt x="1935289" y="149834"/>
                </a:lnTo>
                <a:lnTo>
                  <a:pt x="1935289" y="168897"/>
                </a:lnTo>
                <a:lnTo>
                  <a:pt x="1973008" y="188963"/>
                </a:lnTo>
                <a:lnTo>
                  <a:pt x="1973465" y="208000"/>
                </a:lnTo>
                <a:lnTo>
                  <a:pt x="1973465" y="325310"/>
                </a:lnTo>
                <a:lnTo>
                  <a:pt x="1954110" y="359600"/>
                </a:lnTo>
                <a:lnTo>
                  <a:pt x="1935289" y="360667"/>
                </a:lnTo>
                <a:lnTo>
                  <a:pt x="1935289" y="381000"/>
                </a:lnTo>
                <a:lnTo>
                  <a:pt x="2004669" y="379387"/>
                </a:lnTo>
                <a:lnTo>
                  <a:pt x="2010092" y="379412"/>
                </a:lnTo>
                <a:lnTo>
                  <a:pt x="2020658" y="379590"/>
                </a:lnTo>
                <a:lnTo>
                  <a:pt x="2043531" y="380072"/>
                </a:lnTo>
                <a:lnTo>
                  <a:pt x="2085873" y="381000"/>
                </a:lnTo>
                <a:lnTo>
                  <a:pt x="2085873" y="360667"/>
                </a:lnTo>
                <a:lnTo>
                  <a:pt x="2043315" y="353326"/>
                </a:lnTo>
                <a:lnTo>
                  <a:pt x="2039086" y="325412"/>
                </a:lnTo>
                <a:lnTo>
                  <a:pt x="2039086" y="219633"/>
                </a:lnTo>
                <a:lnTo>
                  <a:pt x="2042858" y="207302"/>
                </a:lnTo>
                <a:lnTo>
                  <a:pt x="2052726" y="196316"/>
                </a:lnTo>
                <a:lnTo>
                  <a:pt x="2066531" y="188429"/>
                </a:lnTo>
                <a:lnTo>
                  <a:pt x="2082114" y="185420"/>
                </a:lnTo>
                <a:lnTo>
                  <a:pt x="2091512" y="186601"/>
                </a:lnTo>
                <a:lnTo>
                  <a:pt x="2099652" y="190169"/>
                </a:lnTo>
                <a:lnTo>
                  <a:pt x="2106688" y="196113"/>
                </a:lnTo>
                <a:lnTo>
                  <a:pt x="2112772" y="204419"/>
                </a:lnTo>
                <a:lnTo>
                  <a:pt x="2125675" y="199072"/>
                </a:lnTo>
                <a:lnTo>
                  <a:pt x="2128367" y="130162"/>
                </a:lnTo>
                <a:close/>
              </a:path>
              <a:path w="2923540" h="523875">
                <a:moveTo>
                  <a:pt x="2256167" y="40030"/>
                </a:moveTo>
                <a:lnTo>
                  <a:pt x="2253043" y="24549"/>
                </a:lnTo>
                <a:lnTo>
                  <a:pt x="2244534" y="11811"/>
                </a:lnTo>
                <a:lnTo>
                  <a:pt x="2231885" y="3175"/>
                </a:lnTo>
                <a:lnTo>
                  <a:pt x="2216416" y="0"/>
                </a:lnTo>
                <a:lnTo>
                  <a:pt x="2200211" y="3022"/>
                </a:lnTo>
                <a:lnTo>
                  <a:pt x="2187257" y="11353"/>
                </a:lnTo>
                <a:lnTo>
                  <a:pt x="2178621" y="23888"/>
                </a:lnTo>
                <a:lnTo>
                  <a:pt x="2175497" y="39509"/>
                </a:lnTo>
                <a:lnTo>
                  <a:pt x="2178621" y="55308"/>
                </a:lnTo>
                <a:lnTo>
                  <a:pt x="2187270" y="68262"/>
                </a:lnTo>
                <a:lnTo>
                  <a:pt x="2200021" y="76885"/>
                </a:lnTo>
                <a:lnTo>
                  <a:pt x="2215832" y="80060"/>
                </a:lnTo>
                <a:lnTo>
                  <a:pt x="2231428" y="76885"/>
                </a:lnTo>
                <a:lnTo>
                  <a:pt x="2244267" y="68262"/>
                </a:lnTo>
                <a:lnTo>
                  <a:pt x="2252954" y="55524"/>
                </a:lnTo>
                <a:lnTo>
                  <a:pt x="2256167" y="40030"/>
                </a:lnTo>
                <a:close/>
              </a:path>
              <a:path w="2923540" h="523875">
                <a:moveTo>
                  <a:pt x="2288959" y="360692"/>
                </a:moveTo>
                <a:lnTo>
                  <a:pt x="2251456" y="342798"/>
                </a:lnTo>
                <a:lnTo>
                  <a:pt x="2250783" y="325412"/>
                </a:lnTo>
                <a:lnTo>
                  <a:pt x="2250783" y="130276"/>
                </a:lnTo>
                <a:lnTo>
                  <a:pt x="2245410" y="127012"/>
                </a:lnTo>
                <a:lnTo>
                  <a:pt x="2207768" y="138709"/>
                </a:lnTo>
                <a:lnTo>
                  <a:pt x="2170404" y="146862"/>
                </a:lnTo>
                <a:lnTo>
                  <a:pt x="2155063" y="148805"/>
                </a:lnTo>
                <a:lnTo>
                  <a:pt x="2153450" y="148805"/>
                </a:lnTo>
                <a:lnTo>
                  <a:pt x="2150757" y="149339"/>
                </a:lnTo>
                <a:lnTo>
                  <a:pt x="2146998" y="149872"/>
                </a:lnTo>
                <a:lnTo>
                  <a:pt x="2146998" y="168935"/>
                </a:lnTo>
                <a:lnTo>
                  <a:pt x="2171192" y="170573"/>
                </a:lnTo>
                <a:lnTo>
                  <a:pt x="2178583" y="172440"/>
                </a:lnTo>
                <a:lnTo>
                  <a:pt x="2182812" y="177876"/>
                </a:lnTo>
                <a:lnTo>
                  <a:pt x="2184717" y="189026"/>
                </a:lnTo>
                <a:lnTo>
                  <a:pt x="2185174" y="208064"/>
                </a:lnTo>
                <a:lnTo>
                  <a:pt x="2185162" y="325412"/>
                </a:lnTo>
                <a:lnTo>
                  <a:pt x="2165820" y="359625"/>
                </a:lnTo>
                <a:lnTo>
                  <a:pt x="2146998" y="360692"/>
                </a:lnTo>
                <a:lnTo>
                  <a:pt x="2146998" y="381025"/>
                </a:lnTo>
                <a:lnTo>
                  <a:pt x="2211971" y="379526"/>
                </a:lnTo>
                <a:lnTo>
                  <a:pt x="2227173" y="379526"/>
                </a:lnTo>
                <a:lnTo>
                  <a:pt x="2288959" y="381025"/>
                </a:lnTo>
                <a:lnTo>
                  <a:pt x="2288959" y="379526"/>
                </a:lnTo>
                <a:lnTo>
                  <a:pt x="2288959" y="360692"/>
                </a:lnTo>
                <a:close/>
              </a:path>
              <a:path w="2923540" h="523875">
                <a:moveTo>
                  <a:pt x="2623439" y="360667"/>
                </a:moveTo>
                <a:lnTo>
                  <a:pt x="2587002" y="342760"/>
                </a:lnTo>
                <a:lnTo>
                  <a:pt x="2586329" y="325374"/>
                </a:lnTo>
                <a:lnTo>
                  <a:pt x="2586329" y="225920"/>
                </a:lnTo>
                <a:lnTo>
                  <a:pt x="2585351" y="198704"/>
                </a:lnTo>
                <a:lnTo>
                  <a:pt x="2567508" y="149453"/>
                </a:lnTo>
                <a:lnTo>
                  <a:pt x="2524023" y="128473"/>
                </a:lnTo>
                <a:lnTo>
                  <a:pt x="2505125" y="127000"/>
                </a:lnTo>
                <a:lnTo>
                  <a:pt x="2493645" y="127596"/>
                </a:lnTo>
                <a:lnTo>
                  <a:pt x="2483472" y="129451"/>
                </a:lnTo>
                <a:lnTo>
                  <a:pt x="2474722" y="132600"/>
                </a:lnTo>
                <a:lnTo>
                  <a:pt x="2467483" y="137083"/>
                </a:lnTo>
                <a:lnTo>
                  <a:pt x="2424468" y="170014"/>
                </a:lnTo>
                <a:lnTo>
                  <a:pt x="2424468" y="130187"/>
                </a:lnTo>
                <a:lnTo>
                  <a:pt x="2421242" y="126987"/>
                </a:lnTo>
                <a:lnTo>
                  <a:pt x="2386088" y="138036"/>
                </a:lnTo>
                <a:lnTo>
                  <a:pt x="2361069" y="144716"/>
                </a:lnTo>
                <a:lnTo>
                  <a:pt x="2341003" y="148285"/>
                </a:lnTo>
                <a:lnTo>
                  <a:pt x="2320683" y="149987"/>
                </a:lnTo>
                <a:lnTo>
                  <a:pt x="2320683" y="169227"/>
                </a:lnTo>
                <a:lnTo>
                  <a:pt x="2358402" y="189268"/>
                </a:lnTo>
                <a:lnTo>
                  <a:pt x="2358860" y="208280"/>
                </a:lnTo>
                <a:lnTo>
                  <a:pt x="2358860" y="325374"/>
                </a:lnTo>
                <a:lnTo>
                  <a:pt x="2339505" y="359600"/>
                </a:lnTo>
                <a:lnTo>
                  <a:pt x="2320683" y="360667"/>
                </a:lnTo>
                <a:lnTo>
                  <a:pt x="2320683" y="381000"/>
                </a:lnTo>
                <a:lnTo>
                  <a:pt x="2390051" y="379730"/>
                </a:lnTo>
                <a:lnTo>
                  <a:pt x="2400858" y="379818"/>
                </a:lnTo>
                <a:lnTo>
                  <a:pt x="2416860" y="380060"/>
                </a:lnTo>
                <a:lnTo>
                  <a:pt x="2437612" y="380453"/>
                </a:lnTo>
                <a:lnTo>
                  <a:pt x="2462644" y="381000"/>
                </a:lnTo>
                <a:lnTo>
                  <a:pt x="2462644" y="360667"/>
                </a:lnTo>
                <a:lnTo>
                  <a:pt x="2425141" y="342747"/>
                </a:lnTo>
                <a:lnTo>
                  <a:pt x="2424455" y="325335"/>
                </a:lnTo>
                <a:lnTo>
                  <a:pt x="2424468" y="209156"/>
                </a:lnTo>
                <a:lnTo>
                  <a:pt x="2428278" y="195567"/>
                </a:lnTo>
                <a:lnTo>
                  <a:pt x="2438438" y="183921"/>
                </a:lnTo>
                <a:lnTo>
                  <a:pt x="2453043" y="175793"/>
                </a:lnTo>
                <a:lnTo>
                  <a:pt x="2470175" y="172732"/>
                </a:lnTo>
                <a:lnTo>
                  <a:pt x="2493048" y="176352"/>
                </a:lnTo>
                <a:lnTo>
                  <a:pt x="2508758" y="187515"/>
                </a:lnTo>
                <a:lnTo>
                  <a:pt x="2517813" y="206717"/>
                </a:lnTo>
                <a:lnTo>
                  <a:pt x="2520721" y="234480"/>
                </a:lnTo>
                <a:lnTo>
                  <a:pt x="2520721" y="381000"/>
                </a:lnTo>
                <a:lnTo>
                  <a:pt x="2553182" y="380047"/>
                </a:lnTo>
                <a:lnTo>
                  <a:pt x="2562237" y="379818"/>
                </a:lnTo>
                <a:lnTo>
                  <a:pt x="2569121" y="379730"/>
                </a:lnTo>
                <a:lnTo>
                  <a:pt x="2574201" y="379755"/>
                </a:lnTo>
                <a:lnTo>
                  <a:pt x="2581554" y="379895"/>
                </a:lnTo>
                <a:lnTo>
                  <a:pt x="2596261" y="380276"/>
                </a:lnTo>
                <a:lnTo>
                  <a:pt x="2623439" y="381000"/>
                </a:lnTo>
                <a:lnTo>
                  <a:pt x="2623439" y="360667"/>
                </a:lnTo>
                <a:close/>
              </a:path>
              <a:path w="2923540" h="523875">
                <a:moveTo>
                  <a:pt x="2923133" y="402501"/>
                </a:moveTo>
                <a:lnTo>
                  <a:pt x="2920733" y="387781"/>
                </a:lnTo>
                <a:lnTo>
                  <a:pt x="2920669" y="387388"/>
                </a:lnTo>
                <a:lnTo>
                  <a:pt x="2918333" y="372960"/>
                </a:lnTo>
                <a:lnTo>
                  <a:pt x="2903702" y="352107"/>
                </a:lnTo>
                <a:lnTo>
                  <a:pt x="2878886" y="339737"/>
                </a:lnTo>
                <a:lnTo>
                  <a:pt x="2863456" y="337959"/>
                </a:lnTo>
                <a:lnTo>
                  <a:pt x="2863456" y="430834"/>
                </a:lnTo>
                <a:lnTo>
                  <a:pt x="2857068" y="456920"/>
                </a:lnTo>
                <a:lnTo>
                  <a:pt x="2839453" y="477761"/>
                </a:lnTo>
                <a:lnTo>
                  <a:pt x="2812859" y="491566"/>
                </a:lnTo>
                <a:lnTo>
                  <a:pt x="2779560" y="496557"/>
                </a:lnTo>
                <a:lnTo>
                  <a:pt x="2746933" y="492467"/>
                </a:lnTo>
                <a:lnTo>
                  <a:pt x="2721813" y="480949"/>
                </a:lnTo>
                <a:lnTo>
                  <a:pt x="2705671" y="463105"/>
                </a:lnTo>
                <a:lnTo>
                  <a:pt x="2699969" y="440067"/>
                </a:lnTo>
                <a:lnTo>
                  <a:pt x="2701848" y="426364"/>
                </a:lnTo>
                <a:lnTo>
                  <a:pt x="2727388" y="393357"/>
                </a:lnTo>
                <a:lnTo>
                  <a:pt x="2781109" y="387388"/>
                </a:lnTo>
                <a:lnTo>
                  <a:pt x="2781719" y="387388"/>
                </a:lnTo>
                <a:lnTo>
                  <a:pt x="2822168" y="389293"/>
                </a:lnTo>
                <a:lnTo>
                  <a:pt x="2847187" y="396087"/>
                </a:lnTo>
                <a:lnTo>
                  <a:pt x="2859900" y="409384"/>
                </a:lnTo>
                <a:lnTo>
                  <a:pt x="2863456" y="430834"/>
                </a:lnTo>
                <a:lnTo>
                  <a:pt x="2863456" y="337959"/>
                </a:lnTo>
                <a:lnTo>
                  <a:pt x="2862465" y="337832"/>
                </a:lnTo>
                <a:lnTo>
                  <a:pt x="2843542" y="335648"/>
                </a:lnTo>
                <a:lnTo>
                  <a:pt x="2830639" y="335648"/>
                </a:lnTo>
                <a:lnTo>
                  <a:pt x="2755100" y="337832"/>
                </a:lnTo>
                <a:lnTo>
                  <a:pt x="2752128" y="337832"/>
                </a:lnTo>
                <a:lnTo>
                  <a:pt x="2741142" y="336829"/>
                </a:lnTo>
                <a:lnTo>
                  <a:pt x="2733230" y="333806"/>
                </a:lnTo>
                <a:lnTo>
                  <a:pt x="2728455" y="328752"/>
                </a:lnTo>
                <a:lnTo>
                  <a:pt x="2726855" y="321691"/>
                </a:lnTo>
                <a:lnTo>
                  <a:pt x="2727769" y="315912"/>
                </a:lnTo>
                <a:lnTo>
                  <a:pt x="2730614" y="310591"/>
                </a:lnTo>
                <a:lnTo>
                  <a:pt x="2735465" y="305574"/>
                </a:lnTo>
                <a:lnTo>
                  <a:pt x="2742450" y="300697"/>
                </a:lnTo>
                <a:lnTo>
                  <a:pt x="2752128" y="300850"/>
                </a:lnTo>
                <a:lnTo>
                  <a:pt x="2757513" y="301015"/>
                </a:lnTo>
                <a:lnTo>
                  <a:pt x="2763964" y="301015"/>
                </a:lnTo>
                <a:lnTo>
                  <a:pt x="2767774" y="300697"/>
                </a:lnTo>
                <a:lnTo>
                  <a:pt x="2791129" y="298767"/>
                </a:lnTo>
                <a:lnTo>
                  <a:pt x="2816390" y="292150"/>
                </a:lnTo>
                <a:lnTo>
                  <a:pt x="2838831" y="281444"/>
                </a:lnTo>
                <a:lnTo>
                  <a:pt x="2844711" y="276847"/>
                </a:lnTo>
                <a:lnTo>
                  <a:pt x="2857538" y="266865"/>
                </a:lnTo>
                <a:lnTo>
                  <a:pt x="2868269" y="253974"/>
                </a:lnTo>
                <a:lnTo>
                  <a:pt x="2875610" y="239725"/>
                </a:lnTo>
                <a:lnTo>
                  <a:pt x="2879839" y="223570"/>
                </a:lnTo>
                <a:lnTo>
                  <a:pt x="2881198" y="204952"/>
                </a:lnTo>
                <a:lnTo>
                  <a:pt x="2881198" y="196418"/>
                </a:lnTo>
                <a:lnTo>
                  <a:pt x="2880728" y="190957"/>
                </a:lnTo>
                <a:lnTo>
                  <a:pt x="2880652" y="190004"/>
                </a:lnTo>
                <a:lnTo>
                  <a:pt x="2878505" y="179870"/>
                </a:lnTo>
                <a:lnTo>
                  <a:pt x="2919920" y="181978"/>
                </a:lnTo>
                <a:lnTo>
                  <a:pt x="2920085" y="179870"/>
                </a:lnTo>
                <a:lnTo>
                  <a:pt x="2922130" y="153911"/>
                </a:lnTo>
                <a:lnTo>
                  <a:pt x="2922143" y="153670"/>
                </a:lnTo>
                <a:lnTo>
                  <a:pt x="2922397" y="150495"/>
                </a:lnTo>
                <a:lnTo>
                  <a:pt x="2922498" y="149148"/>
                </a:lnTo>
                <a:lnTo>
                  <a:pt x="2922613" y="147828"/>
                </a:lnTo>
                <a:lnTo>
                  <a:pt x="2908084" y="149148"/>
                </a:lnTo>
                <a:lnTo>
                  <a:pt x="2896730" y="149961"/>
                </a:lnTo>
                <a:lnTo>
                  <a:pt x="2884652" y="150495"/>
                </a:lnTo>
                <a:lnTo>
                  <a:pt x="2867761" y="150495"/>
                </a:lnTo>
                <a:lnTo>
                  <a:pt x="2859151" y="149961"/>
                </a:lnTo>
                <a:lnTo>
                  <a:pt x="2841917" y="139623"/>
                </a:lnTo>
                <a:lnTo>
                  <a:pt x="2822918" y="132473"/>
                </a:lnTo>
                <a:lnTo>
                  <a:pt x="2815056" y="130949"/>
                </a:lnTo>
                <a:lnTo>
                  <a:pt x="2815056" y="219011"/>
                </a:lnTo>
                <a:lnTo>
                  <a:pt x="2812338" y="244094"/>
                </a:lnTo>
                <a:lnTo>
                  <a:pt x="2804236" y="262191"/>
                </a:lnTo>
                <a:lnTo>
                  <a:pt x="2790774" y="273164"/>
                </a:lnTo>
                <a:lnTo>
                  <a:pt x="2772041" y="276847"/>
                </a:lnTo>
                <a:lnTo>
                  <a:pt x="2753182" y="272465"/>
                </a:lnTo>
                <a:lnTo>
                  <a:pt x="2738958" y="259778"/>
                </a:lnTo>
                <a:lnTo>
                  <a:pt x="2730055" y="239725"/>
                </a:lnTo>
                <a:lnTo>
                  <a:pt x="2729992" y="239572"/>
                </a:lnTo>
                <a:lnTo>
                  <a:pt x="2726867" y="212585"/>
                </a:lnTo>
                <a:lnTo>
                  <a:pt x="2729674" y="187121"/>
                </a:lnTo>
                <a:lnTo>
                  <a:pt x="2738018" y="168668"/>
                </a:lnTo>
                <a:lnTo>
                  <a:pt x="2751823" y="157454"/>
                </a:lnTo>
                <a:lnTo>
                  <a:pt x="2770962" y="153670"/>
                </a:lnTo>
                <a:lnTo>
                  <a:pt x="2789872" y="157937"/>
                </a:lnTo>
                <a:lnTo>
                  <a:pt x="2803690" y="170484"/>
                </a:lnTo>
                <a:lnTo>
                  <a:pt x="2812173" y="190957"/>
                </a:lnTo>
                <a:lnTo>
                  <a:pt x="2815056" y="219011"/>
                </a:lnTo>
                <a:lnTo>
                  <a:pt x="2815056" y="130949"/>
                </a:lnTo>
                <a:lnTo>
                  <a:pt x="2801594" y="128333"/>
                </a:lnTo>
                <a:lnTo>
                  <a:pt x="2777413" y="126987"/>
                </a:lnTo>
                <a:lnTo>
                  <a:pt x="2730131" y="134086"/>
                </a:lnTo>
                <a:lnTo>
                  <a:pt x="2693251" y="153911"/>
                </a:lnTo>
                <a:lnTo>
                  <a:pt x="2669260" y="184315"/>
                </a:lnTo>
                <a:lnTo>
                  <a:pt x="2660713" y="223113"/>
                </a:lnTo>
                <a:lnTo>
                  <a:pt x="2661996" y="237591"/>
                </a:lnTo>
                <a:lnTo>
                  <a:pt x="2680614" y="274650"/>
                </a:lnTo>
                <a:lnTo>
                  <a:pt x="2717711" y="296659"/>
                </a:lnTo>
                <a:lnTo>
                  <a:pt x="2679535" y="325653"/>
                </a:lnTo>
                <a:lnTo>
                  <a:pt x="2675839" y="329768"/>
                </a:lnTo>
                <a:lnTo>
                  <a:pt x="2672943" y="335927"/>
                </a:lnTo>
                <a:lnTo>
                  <a:pt x="2671064" y="343408"/>
                </a:lnTo>
                <a:lnTo>
                  <a:pt x="2670391" y="351421"/>
                </a:lnTo>
                <a:lnTo>
                  <a:pt x="2672321" y="364223"/>
                </a:lnTo>
                <a:lnTo>
                  <a:pt x="2678582" y="374040"/>
                </a:lnTo>
                <a:lnTo>
                  <a:pt x="2689898" y="381546"/>
                </a:lnTo>
                <a:lnTo>
                  <a:pt x="2706954" y="387388"/>
                </a:lnTo>
                <a:lnTo>
                  <a:pt x="2663393" y="413283"/>
                </a:lnTo>
                <a:lnTo>
                  <a:pt x="2657805" y="418515"/>
                </a:lnTo>
                <a:lnTo>
                  <a:pt x="2653373" y="426364"/>
                </a:lnTo>
                <a:lnTo>
                  <a:pt x="2650452" y="436029"/>
                </a:lnTo>
                <a:lnTo>
                  <a:pt x="2649410" y="446709"/>
                </a:lnTo>
                <a:lnTo>
                  <a:pt x="2657576" y="478459"/>
                </a:lnTo>
                <a:lnTo>
                  <a:pt x="2680868" y="502577"/>
                </a:lnTo>
                <a:lnTo>
                  <a:pt x="2717469" y="517893"/>
                </a:lnTo>
                <a:lnTo>
                  <a:pt x="2765564" y="523252"/>
                </a:lnTo>
                <a:lnTo>
                  <a:pt x="2818079" y="517588"/>
                </a:lnTo>
                <a:lnTo>
                  <a:pt x="2861678" y="501396"/>
                </a:lnTo>
                <a:lnTo>
                  <a:pt x="2867977" y="496557"/>
                </a:lnTo>
                <a:lnTo>
                  <a:pt x="2894761" y="475983"/>
                </a:lnTo>
                <a:lnTo>
                  <a:pt x="2915780" y="442595"/>
                </a:lnTo>
                <a:lnTo>
                  <a:pt x="2923133" y="402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9293" y="825652"/>
            <a:ext cx="1606550" cy="530860"/>
          </a:xfrm>
          <a:custGeom>
            <a:avLst/>
            <a:gdLst/>
            <a:ahLst/>
            <a:cxnLst/>
            <a:rect l="l" t="t" r="r" b="b"/>
            <a:pathLst>
              <a:path w="160655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6550" h="530860">
                <a:moveTo>
                  <a:pt x="552970" y="227838"/>
                </a:moveTo>
                <a:lnTo>
                  <a:pt x="545706" y="188772"/>
                </a:lnTo>
                <a:lnTo>
                  <a:pt x="493064" y="139877"/>
                </a:lnTo>
                <a:lnTo>
                  <a:pt x="484682" y="138531"/>
                </a:lnTo>
                <a:lnTo>
                  <a:pt x="484682" y="238277"/>
                </a:lnTo>
                <a:lnTo>
                  <a:pt x="439508" y="239877"/>
                </a:lnTo>
                <a:lnTo>
                  <a:pt x="435673" y="239877"/>
                </a:lnTo>
                <a:lnTo>
                  <a:pt x="418515" y="239204"/>
                </a:lnTo>
                <a:lnTo>
                  <a:pt x="411543" y="238810"/>
                </a:lnTo>
                <a:lnTo>
                  <a:pt x="394335" y="238277"/>
                </a:lnTo>
                <a:lnTo>
                  <a:pt x="397764" y="204216"/>
                </a:lnTo>
                <a:lnTo>
                  <a:pt x="406095" y="181063"/>
                </a:lnTo>
                <a:lnTo>
                  <a:pt x="419963" y="167868"/>
                </a:lnTo>
                <a:lnTo>
                  <a:pt x="440042" y="163677"/>
                </a:lnTo>
                <a:lnTo>
                  <a:pt x="459790" y="167868"/>
                </a:lnTo>
                <a:lnTo>
                  <a:pt x="473443" y="181063"/>
                </a:lnTo>
                <a:lnTo>
                  <a:pt x="481558" y="204216"/>
                </a:lnTo>
                <a:lnTo>
                  <a:pt x="484682" y="238277"/>
                </a:lnTo>
                <a:lnTo>
                  <a:pt x="484682" y="138531"/>
                </a:lnTo>
                <a:lnTo>
                  <a:pt x="451332" y="133172"/>
                </a:lnTo>
                <a:lnTo>
                  <a:pt x="438035" y="133908"/>
                </a:lnTo>
                <a:lnTo>
                  <a:pt x="426046" y="136169"/>
                </a:lnTo>
                <a:lnTo>
                  <a:pt x="378739" y="160705"/>
                </a:lnTo>
                <a:lnTo>
                  <a:pt x="339877" y="201650"/>
                </a:lnTo>
                <a:lnTo>
                  <a:pt x="327736" y="264033"/>
                </a:lnTo>
                <a:lnTo>
                  <a:pt x="327837" y="266585"/>
                </a:lnTo>
                <a:lnTo>
                  <a:pt x="335610" y="321818"/>
                </a:lnTo>
                <a:lnTo>
                  <a:pt x="359168" y="362788"/>
                </a:lnTo>
                <a:lnTo>
                  <a:pt x="397738" y="387718"/>
                </a:lnTo>
                <a:lnTo>
                  <a:pt x="450786" y="396113"/>
                </a:lnTo>
                <a:lnTo>
                  <a:pt x="472147" y="395008"/>
                </a:lnTo>
                <a:lnTo>
                  <a:pt x="491858" y="391236"/>
                </a:lnTo>
                <a:lnTo>
                  <a:pt x="512267" y="384149"/>
                </a:lnTo>
                <a:lnTo>
                  <a:pt x="535762" y="373087"/>
                </a:lnTo>
                <a:lnTo>
                  <a:pt x="542696" y="357987"/>
                </a:lnTo>
                <a:lnTo>
                  <a:pt x="547522" y="347522"/>
                </a:lnTo>
                <a:lnTo>
                  <a:pt x="547585" y="347383"/>
                </a:lnTo>
                <a:lnTo>
                  <a:pt x="541134" y="339344"/>
                </a:lnTo>
                <a:lnTo>
                  <a:pt x="523659" y="348107"/>
                </a:lnTo>
                <a:lnTo>
                  <a:pt x="508254" y="353872"/>
                </a:lnTo>
                <a:lnTo>
                  <a:pt x="493560" y="357035"/>
                </a:lnTo>
                <a:lnTo>
                  <a:pt x="478218" y="357987"/>
                </a:lnTo>
                <a:lnTo>
                  <a:pt x="457720" y="355269"/>
                </a:lnTo>
                <a:lnTo>
                  <a:pt x="422770" y="335407"/>
                </a:lnTo>
                <a:lnTo>
                  <a:pt x="401180" y="296964"/>
                </a:lnTo>
                <a:lnTo>
                  <a:pt x="397548" y="266585"/>
                </a:lnTo>
                <a:lnTo>
                  <a:pt x="467995" y="266585"/>
                </a:lnTo>
                <a:lnTo>
                  <a:pt x="489966" y="265976"/>
                </a:lnTo>
                <a:lnTo>
                  <a:pt x="510679" y="264033"/>
                </a:lnTo>
                <a:lnTo>
                  <a:pt x="531279" y="260692"/>
                </a:lnTo>
                <a:lnTo>
                  <a:pt x="552958" y="255828"/>
                </a:lnTo>
                <a:lnTo>
                  <a:pt x="552958" y="239877"/>
                </a:lnTo>
                <a:lnTo>
                  <a:pt x="552970" y="227838"/>
                </a:lnTo>
                <a:close/>
              </a:path>
              <a:path w="1606550" h="530860">
                <a:moveTo>
                  <a:pt x="792073" y="303784"/>
                </a:moveTo>
                <a:lnTo>
                  <a:pt x="776084" y="258686"/>
                </a:lnTo>
                <a:lnTo>
                  <a:pt x="723785" y="234530"/>
                </a:lnTo>
                <a:lnTo>
                  <a:pt x="679678" y="224866"/>
                </a:lnTo>
                <a:lnTo>
                  <a:pt x="666216" y="220484"/>
                </a:lnTo>
                <a:lnTo>
                  <a:pt x="657034" y="214274"/>
                </a:lnTo>
                <a:lnTo>
                  <a:pt x="651776" y="205854"/>
                </a:lnTo>
                <a:lnTo>
                  <a:pt x="650100" y="194805"/>
                </a:lnTo>
                <a:lnTo>
                  <a:pt x="653415" y="180289"/>
                </a:lnTo>
                <a:lnTo>
                  <a:pt x="662876" y="169291"/>
                </a:lnTo>
                <a:lnTo>
                  <a:pt x="677786" y="162318"/>
                </a:lnTo>
                <a:lnTo>
                  <a:pt x="697445" y="159880"/>
                </a:lnTo>
                <a:lnTo>
                  <a:pt x="713600" y="161645"/>
                </a:lnTo>
                <a:lnTo>
                  <a:pt x="728294" y="166319"/>
                </a:lnTo>
                <a:lnTo>
                  <a:pt x="739267" y="173012"/>
                </a:lnTo>
                <a:lnTo>
                  <a:pt x="744232" y="180797"/>
                </a:lnTo>
                <a:lnTo>
                  <a:pt x="749604" y="211899"/>
                </a:lnTo>
                <a:lnTo>
                  <a:pt x="768985" y="211886"/>
                </a:lnTo>
                <a:lnTo>
                  <a:pt x="773290" y="146748"/>
                </a:lnTo>
                <a:lnTo>
                  <a:pt x="726554" y="135102"/>
                </a:lnTo>
                <a:lnTo>
                  <a:pt x="707148" y="134467"/>
                </a:lnTo>
                <a:lnTo>
                  <a:pt x="659041" y="139839"/>
                </a:lnTo>
                <a:lnTo>
                  <a:pt x="623989" y="155676"/>
                </a:lnTo>
                <a:lnTo>
                  <a:pt x="602564" y="181597"/>
                </a:lnTo>
                <a:lnTo>
                  <a:pt x="595299" y="217157"/>
                </a:lnTo>
                <a:lnTo>
                  <a:pt x="598906" y="241312"/>
                </a:lnTo>
                <a:lnTo>
                  <a:pt x="609676" y="260578"/>
                </a:lnTo>
                <a:lnTo>
                  <a:pt x="627507" y="274916"/>
                </a:lnTo>
                <a:lnTo>
                  <a:pt x="652297" y="284264"/>
                </a:lnTo>
                <a:lnTo>
                  <a:pt x="698538" y="295541"/>
                </a:lnTo>
                <a:lnTo>
                  <a:pt x="714260" y="300685"/>
                </a:lnTo>
                <a:lnTo>
                  <a:pt x="724750" y="307632"/>
                </a:lnTo>
                <a:lnTo>
                  <a:pt x="730605" y="316992"/>
                </a:lnTo>
                <a:lnTo>
                  <a:pt x="732421" y="329361"/>
                </a:lnTo>
                <a:lnTo>
                  <a:pt x="728916" y="346468"/>
                </a:lnTo>
                <a:lnTo>
                  <a:pt x="718972" y="359498"/>
                </a:lnTo>
                <a:lnTo>
                  <a:pt x="703376" y="367792"/>
                </a:lnTo>
                <a:lnTo>
                  <a:pt x="682942" y="370700"/>
                </a:lnTo>
                <a:lnTo>
                  <a:pt x="665289" y="369125"/>
                </a:lnTo>
                <a:lnTo>
                  <a:pt x="649795" y="364172"/>
                </a:lnTo>
                <a:lnTo>
                  <a:pt x="635825" y="355473"/>
                </a:lnTo>
                <a:lnTo>
                  <a:pt x="622693" y="342671"/>
                </a:lnTo>
                <a:lnTo>
                  <a:pt x="620014" y="305473"/>
                </a:lnTo>
                <a:lnTo>
                  <a:pt x="599033" y="305473"/>
                </a:lnTo>
                <a:lnTo>
                  <a:pt x="595274" y="381101"/>
                </a:lnTo>
                <a:lnTo>
                  <a:pt x="637743" y="392633"/>
                </a:lnTo>
                <a:lnTo>
                  <a:pt x="678624" y="396125"/>
                </a:lnTo>
                <a:lnTo>
                  <a:pt x="724928" y="389470"/>
                </a:lnTo>
                <a:lnTo>
                  <a:pt x="760755" y="370687"/>
                </a:lnTo>
                <a:lnTo>
                  <a:pt x="783882" y="341541"/>
                </a:lnTo>
                <a:lnTo>
                  <a:pt x="792073" y="303784"/>
                </a:lnTo>
                <a:close/>
              </a:path>
              <a:path w="1606550" h="530860">
                <a:moveTo>
                  <a:pt x="940523" y="47498"/>
                </a:moveTo>
                <a:lnTo>
                  <a:pt x="937399" y="32016"/>
                </a:lnTo>
                <a:lnTo>
                  <a:pt x="928890" y="19278"/>
                </a:lnTo>
                <a:lnTo>
                  <a:pt x="916241" y="10642"/>
                </a:lnTo>
                <a:lnTo>
                  <a:pt x="900772" y="7467"/>
                </a:lnTo>
                <a:lnTo>
                  <a:pt x="884567" y="10490"/>
                </a:lnTo>
                <a:lnTo>
                  <a:pt x="871613" y="18821"/>
                </a:lnTo>
                <a:lnTo>
                  <a:pt x="862977" y="31356"/>
                </a:lnTo>
                <a:lnTo>
                  <a:pt x="859853" y="46977"/>
                </a:lnTo>
                <a:lnTo>
                  <a:pt x="862977" y="62776"/>
                </a:lnTo>
                <a:lnTo>
                  <a:pt x="871626" y="75730"/>
                </a:lnTo>
                <a:lnTo>
                  <a:pt x="884377" y="84353"/>
                </a:lnTo>
                <a:lnTo>
                  <a:pt x="900188" y="87528"/>
                </a:lnTo>
                <a:lnTo>
                  <a:pt x="915784" y="84353"/>
                </a:lnTo>
                <a:lnTo>
                  <a:pt x="928624" y="75730"/>
                </a:lnTo>
                <a:lnTo>
                  <a:pt x="937310" y="62992"/>
                </a:lnTo>
                <a:lnTo>
                  <a:pt x="940523" y="47498"/>
                </a:lnTo>
                <a:close/>
              </a:path>
              <a:path w="1606550" h="530860">
                <a:moveTo>
                  <a:pt x="973315" y="368160"/>
                </a:moveTo>
                <a:lnTo>
                  <a:pt x="935812" y="350266"/>
                </a:lnTo>
                <a:lnTo>
                  <a:pt x="935139" y="332879"/>
                </a:lnTo>
                <a:lnTo>
                  <a:pt x="935139" y="137744"/>
                </a:lnTo>
                <a:lnTo>
                  <a:pt x="929767" y="134480"/>
                </a:lnTo>
                <a:lnTo>
                  <a:pt x="892124" y="146177"/>
                </a:lnTo>
                <a:lnTo>
                  <a:pt x="854760" y="154330"/>
                </a:lnTo>
                <a:lnTo>
                  <a:pt x="839419" y="156273"/>
                </a:lnTo>
                <a:lnTo>
                  <a:pt x="837806" y="156273"/>
                </a:lnTo>
                <a:lnTo>
                  <a:pt x="835113" y="156806"/>
                </a:lnTo>
                <a:lnTo>
                  <a:pt x="831354" y="157340"/>
                </a:lnTo>
                <a:lnTo>
                  <a:pt x="831354" y="176403"/>
                </a:lnTo>
                <a:lnTo>
                  <a:pt x="855548" y="178041"/>
                </a:lnTo>
                <a:lnTo>
                  <a:pt x="862939" y="179908"/>
                </a:lnTo>
                <a:lnTo>
                  <a:pt x="867168" y="185343"/>
                </a:lnTo>
                <a:lnTo>
                  <a:pt x="869073" y="196494"/>
                </a:lnTo>
                <a:lnTo>
                  <a:pt x="869530" y="215531"/>
                </a:lnTo>
                <a:lnTo>
                  <a:pt x="869518" y="332879"/>
                </a:lnTo>
                <a:lnTo>
                  <a:pt x="850176" y="367093"/>
                </a:lnTo>
                <a:lnTo>
                  <a:pt x="831354" y="368160"/>
                </a:lnTo>
                <a:lnTo>
                  <a:pt x="831354" y="388493"/>
                </a:lnTo>
                <a:lnTo>
                  <a:pt x="896327" y="386994"/>
                </a:lnTo>
                <a:lnTo>
                  <a:pt x="911529" y="386994"/>
                </a:lnTo>
                <a:lnTo>
                  <a:pt x="973315" y="388493"/>
                </a:lnTo>
                <a:lnTo>
                  <a:pt x="973315" y="386994"/>
                </a:lnTo>
                <a:lnTo>
                  <a:pt x="973315" y="368160"/>
                </a:lnTo>
                <a:close/>
              </a:path>
              <a:path w="1606550" h="530860">
                <a:moveTo>
                  <a:pt x="1279829" y="409968"/>
                </a:moveTo>
                <a:lnTo>
                  <a:pt x="1277429" y="395249"/>
                </a:lnTo>
                <a:lnTo>
                  <a:pt x="1277366" y="394855"/>
                </a:lnTo>
                <a:lnTo>
                  <a:pt x="1275029" y="380428"/>
                </a:lnTo>
                <a:lnTo>
                  <a:pt x="1260398" y="359575"/>
                </a:lnTo>
                <a:lnTo>
                  <a:pt x="1235583" y="347205"/>
                </a:lnTo>
                <a:lnTo>
                  <a:pt x="1220152" y="345427"/>
                </a:lnTo>
                <a:lnTo>
                  <a:pt x="1220152" y="438302"/>
                </a:lnTo>
                <a:lnTo>
                  <a:pt x="1213764" y="464388"/>
                </a:lnTo>
                <a:lnTo>
                  <a:pt x="1196149" y="485228"/>
                </a:lnTo>
                <a:lnTo>
                  <a:pt x="1169555" y="499033"/>
                </a:lnTo>
                <a:lnTo>
                  <a:pt x="1136256" y="504024"/>
                </a:lnTo>
                <a:lnTo>
                  <a:pt x="1103630" y="499935"/>
                </a:lnTo>
                <a:lnTo>
                  <a:pt x="1078509" y="488416"/>
                </a:lnTo>
                <a:lnTo>
                  <a:pt x="1062367" y="470573"/>
                </a:lnTo>
                <a:lnTo>
                  <a:pt x="1056665" y="447535"/>
                </a:lnTo>
                <a:lnTo>
                  <a:pt x="1058545" y="433832"/>
                </a:lnTo>
                <a:lnTo>
                  <a:pt x="1084084" y="400824"/>
                </a:lnTo>
                <a:lnTo>
                  <a:pt x="1137805" y="394855"/>
                </a:lnTo>
                <a:lnTo>
                  <a:pt x="1138415" y="394855"/>
                </a:lnTo>
                <a:lnTo>
                  <a:pt x="1178864" y="396760"/>
                </a:lnTo>
                <a:lnTo>
                  <a:pt x="1203883" y="403555"/>
                </a:lnTo>
                <a:lnTo>
                  <a:pt x="1216596" y="416852"/>
                </a:lnTo>
                <a:lnTo>
                  <a:pt x="1220152" y="438302"/>
                </a:lnTo>
                <a:lnTo>
                  <a:pt x="1220152" y="345427"/>
                </a:lnTo>
                <a:lnTo>
                  <a:pt x="1219161" y="345300"/>
                </a:lnTo>
                <a:lnTo>
                  <a:pt x="1200238" y="343115"/>
                </a:lnTo>
                <a:lnTo>
                  <a:pt x="1187335" y="343115"/>
                </a:lnTo>
                <a:lnTo>
                  <a:pt x="1111796" y="345300"/>
                </a:lnTo>
                <a:lnTo>
                  <a:pt x="1108824" y="345300"/>
                </a:lnTo>
                <a:lnTo>
                  <a:pt x="1097838" y="344297"/>
                </a:lnTo>
                <a:lnTo>
                  <a:pt x="1089926" y="341274"/>
                </a:lnTo>
                <a:lnTo>
                  <a:pt x="1085151" y="336219"/>
                </a:lnTo>
                <a:lnTo>
                  <a:pt x="1083551" y="329158"/>
                </a:lnTo>
                <a:lnTo>
                  <a:pt x="1084465" y="323380"/>
                </a:lnTo>
                <a:lnTo>
                  <a:pt x="1087310" y="318058"/>
                </a:lnTo>
                <a:lnTo>
                  <a:pt x="1092161" y="313042"/>
                </a:lnTo>
                <a:lnTo>
                  <a:pt x="1099146" y="308165"/>
                </a:lnTo>
                <a:lnTo>
                  <a:pt x="1108824" y="308317"/>
                </a:lnTo>
                <a:lnTo>
                  <a:pt x="1114209" y="308483"/>
                </a:lnTo>
                <a:lnTo>
                  <a:pt x="1120660" y="308483"/>
                </a:lnTo>
                <a:lnTo>
                  <a:pt x="1124470" y="308165"/>
                </a:lnTo>
                <a:lnTo>
                  <a:pt x="1147826" y="306235"/>
                </a:lnTo>
                <a:lnTo>
                  <a:pt x="1173086" y="299618"/>
                </a:lnTo>
                <a:lnTo>
                  <a:pt x="1195527" y="288912"/>
                </a:lnTo>
                <a:lnTo>
                  <a:pt x="1201407" y="284314"/>
                </a:lnTo>
                <a:lnTo>
                  <a:pt x="1214234" y="274332"/>
                </a:lnTo>
                <a:lnTo>
                  <a:pt x="1224965" y="261442"/>
                </a:lnTo>
                <a:lnTo>
                  <a:pt x="1232306" y="247192"/>
                </a:lnTo>
                <a:lnTo>
                  <a:pt x="1236535" y="231038"/>
                </a:lnTo>
                <a:lnTo>
                  <a:pt x="1237894" y="212420"/>
                </a:lnTo>
                <a:lnTo>
                  <a:pt x="1237894" y="203885"/>
                </a:lnTo>
                <a:lnTo>
                  <a:pt x="1237424" y="198424"/>
                </a:lnTo>
                <a:lnTo>
                  <a:pt x="1237348" y="197472"/>
                </a:lnTo>
                <a:lnTo>
                  <a:pt x="1235202" y="187337"/>
                </a:lnTo>
                <a:lnTo>
                  <a:pt x="1276616" y="189445"/>
                </a:lnTo>
                <a:lnTo>
                  <a:pt x="1276781" y="187337"/>
                </a:lnTo>
                <a:lnTo>
                  <a:pt x="1278826" y="161378"/>
                </a:lnTo>
                <a:lnTo>
                  <a:pt x="1278839" y="161137"/>
                </a:lnTo>
                <a:lnTo>
                  <a:pt x="1279093" y="157962"/>
                </a:lnTo>
                <a:lnTo>
                  <a:pt x="1279194" y="156616"/>
                </a:lnTo>
                <a:lnTo>
                  <a:pt x="1279309" y="155295"/>
                </a:lnTo>
                <a:lnTo>
                  <a:pt x="1264780" y="156616"/>
                </a:lnTo>
                <a:lnTo>
                  <a:pt x="1253426" y="157429"/>
                </a:lnTo>
                <a:lnTo>
                  <a:pt x="1241348" y="157962"/>
                </a:lnTo>
                <a:lnTo>
                  <a:pt x="1224457" y="157962"/>
                </a:lnTo>
                <a:lnTo>
                  <a:pt x="1215847" y="157429"/>
                </a:lnTo>
                <a:lnTo>
                  <a:pt x="1198613" y="147091"/>
                </a:lnTo>
                <a:lnTo>
                  <a:pt x="1179614" y="139941"/>
                </a:lnTo>
                <a:lnTo>
                  <a:pt x="1171752" y="138417"/>
                </a:lnTo>
                <a:lnTo>
                  <a:pt x="1171752" y="226479"/>
                </a:lnTo>
                <a:lnTo>
                  <a:pt x="1169035" y="251561"/>
                </a:lnTo>
                <a:lnTo>
                  <a:pt x="1160932" y="269659"/>
                </a:lnTo>
                <a:lnTo>
                  <a:pt x="1147470" y="280631"/>
                </a:lnTo>
                <a:lnTo>
                  <a:pt x="1128737" y="284314"/>
                </a:lnTo>
                <a:lnTo>
                  <a:pt x="1109878" y="279933"/>
                </a:lnTo>
                <a:lnTo>
                  <a:pt x="1095654" y="267246"/>
                </a:lnTo>
                <a:lnTo>
                  <a:pt x="1086751" y="247192"/>
                </a:lnTo>
                <a:lnTo>
                  <a:pt x="1086688" y="247040"/>
                </a:lnTo>
                <a:lnTo>
                  <a:pt x="1083564" y="220052"/>
                </a:lnTo>
                <a:lnTo>
                  <a:pt x="1086370" y="194589"/>
                </a:lnTo>
                <a:lnTo>
                  <a:pt x="1094714" y="176136"/>
                </a:lnTo>
                <a:lnTo>
                  <a:pt x="1108519" y="164922"/>
                </a:lnTo>
                <a:lnTo>
                  <a:pt x="1127658" y="161137"/>
                </a:lnTo>
                <a:lnTo>
                  <a:pt x="1146568" y="165404"/>
                </a:lnTo>
                <a:lnTo>
                  <a:pt x="1160386" y="177952"/>
                </a:lnTo>
                <a:lnTo>
                  <a:pt x="1168869" y="198424"/>
                </a:lnTo>
                <a:lnTo>
                  <a:pt x="1171752" y="226479"/>
                </a:lnTo>
                <a:lnTo>
                  <a:pt x="1171752" y="138417"/>
                </a:lnTo>
                <a:lnTo>
                  <a:pt x="1158290" y="135801"/>
                </a:lnTo>
                <a:lnTo>
                  <a:pt x="1134110" y="134454"/>
                </a:lnTo>
                <a:lnTo>
                  <a:pt x="1086827" y="141554"/>
                </a:lnTo>
                <a:lnTo>
                  <a:pt x="1049947" y="161378"/>
                </a:lnTo>
                <a:lnTo>
                  <a:pt x="1025956" y="191782"/>
                </a:lnTo>
                <a:lnTo>
                  <a:pt x="1017409" y="230581"/>
                </a:lnTo>
                <a:lnTo>
                  <a:pt x="1018692" y="245059"/>
                </a:lnTo>
                <a:lnTo>
                  <a:pt x="1037310" y="282117"/>
                </a:lnTo>
                <a:lnTo>
                  <a:pt x="1074407" y="304126"/>
                </a:lnTo>
                <a:lnTo>
                  <a:pt x="1036231" y="333121"/>
                </a:lnTo>
                <a:lnTo>
                  <a:pt x="1032535" y="337235"/>
                </a:lnTo>
                <a:lnTo>
                  <a:pt x="1029639" y="343395"/>
                </a:lnTo>
                <a:lnTo>
                  <a:pt x="1027760" y="350875"/>
                </a:lnTo>
                <a:lnTo>
                  <a:pt x="1027087" y="358889"/>
                </a:lnTo>
                <a:lnTo>
                  <a:pt x="1029017" y="371690"/>
                </a:lnTo>
                <a:lnTo>
                  <a:pt x="1035278" y="381508"/>
                </a:lnTo>
                <a:lnTo>
                  <a:pt x="1046594" y="389013"/>
                </a:lnTo>
                <a:lnTo>
                  <a:pt x="1063650" y="394855"/>
                </a:lnTo>
                <a:lnTo>
                  <a:pt x="1020089" y="420751"/>
                </a:lnTo>
                <a:lnTo>
                  <a:pt x="1014501" y="425983"/>
                </a:lnTo>
                <a:lnTo>
                  <a:pt x="1010069" y="433832"/>
                </a:lnTo>
                <a:lnTo>
                  <a:pt x="1007148" y="443496"/>
                </a:lnTo>
                <a:lnTo>
                  <a:pt x="1006106" y="454177"/>
                </a:lnTo>
                <a:lnTo>
                  <a:pt x="1014272" y="485927"/>
                </a:lnTo>
                <a:lnTo>
                  <a:pt x="1037564" y="510044"/>
                </a:lnTo>
                <a:lnTo>
                  <a:pt x="1074166" y="525360"/>
                </a:lnTo>
                <a:lnTo>
                  <a:pt x="1122260" y="530720"/>
                </a:lnTo>
                <a:lnTo>
                  <a:pt x="1174775" y="525056"/>
                </a:lnTo>
                <a:lnTo>
                  <a:pt x="1218374" y="508863"/>
                </a:lnTo>
                <a:lnTo>
                  <a:pt x="1224673" y="504024"/>
                </a:lnTo>
                <a:lnTo>
                  <a:pt x="1251458" y="483450"/>
                </a:lnTo>
                <a:lnTo>
                  <a:pt x="1272476" y="450062"/>
                </a:lnTo>
                <a:lnTo>
                  <a:pt x="1279829" y="409968"/>
                </a:lnTo>
                <a:close/>
              </a:path>
              <a:path w="1606550" h="530860">
                <a:moveTo>
                  <a:pt x="1606245" y="368134"/>
                </a:moveTo>
                <a:lnTo>
                  <a:pt x="1569808" y="350227"/>
                </a:lnTo>
                <a:lnTo>
                  <a:pt x="1569135" y="332841"/>
                </a:lnTo>
                <a:lnTo>
                  <a:pt x="1569135" y="233387"/>
                </a:lnTo>
                <a:lnTo>
                  <a:pt x="1568157" y="206171"/>
                </a:lnTo>
                <a:lnTo>
                  <a:pt x="1550301" y="156921"/>
                </a:lnTo>
                <a:lnTo>
                  <a:pt x="1506829" y="135940"/>
                </a:lnTo>
                <a:lnTo>
                  <a:pt x="1487932" y="134467"/>
                </a:lnTo>
                <a:lnTo>
                  <a:pt x="1476451" y="135064"/>
                </a:lnTo>
                <a:lnTo>
                  <a:pt x="1466278" y="136918"/>
                </a:lnTo>
                <a:lnTo>
                  <a:pt x="1457528" y="140068"/>
                </a:lnTo>
                <a:lnTo>
                  <a:pt x="1450289" y="144551"/>
                </a:lnTo>
                <a:lnTo>
                  <a:pt x="1407274" y="177482"/>
                </a:lnTo>
                <a:lnTo>
                  <a:pt x="1407274" y="137655"/>
                </a:lnTo>
                <a:lnTo>
                  <a:pt x="1404048" y="134454"/>
                </a:lnTo>
                <a:lnTo>
                  <a:pt x="1368894" y="145503"/>
                </a:lnTo>
                <a:lnTo>
                  <a:pt x="1343875" y="152184"/>
                </a:lnTo>
                <a:lnTo>
                  <a:pt x="1323809" y="155752"/>
                </a:lnTo>
                <a:lnTo>
                  <a:pt x="1303489" y="157454"/>
                </a:lnTo>
                <a:lnTo>
                  <a:pt x="1303489" y="176695"/>
                </a:lnTo>
                <a:lnTo>
                  <a:pt x="1341208" y="196735"/>
                </a:lnTo>
                <a:lnTo>
                  <a:pt x="1341666" y="215747"/>
                </a:lnTo>
                <a:lnTo>
                  <a:pt x="1341666" y="332841"/>
                </a:lnTo>
                <a:lnTo>
                  <a:pt x="1322311" y="367068"/>
                </a:lnTo>
                <a:lnTo>
                  <a:pt x="1303489" y="368134"/>
                </a:lnTo>
                <a:lnTo>
                  <a:pt x="1303489" y="388467"/>
                </a:lnTo>
                <a:lnTo>
                  <a:pt x="1372857" y="387197"/>
                </a:lnTo>
                <a:lnTo>
                  <a:pt x="1383665" y="387286"/>
                </a:lnTo>
                <a:lnTo>
                  <a:pt x="1399667" y="387527"/>
                </a:lnTo>
                <a:lnTo>
                  <a:pt x="1420418" y="387921"/>
                </a:lnTo>
                <a:lnTo>
                  <a:pt x="1445450" y="388467"/>
                </a:lnTo>
                <a:lnTo>
                  <a:pt x="1445450" y="368134"/>
                </a:lnTo>
                <a:lnTo>
                  <a:pt x="1407947" y="350215"/>
                </a:lnTo>
                <a:lnTo>
                  <a:pt x="1407274" y="332803"/>
                </a:lnTo>
                <a:lnTo>
                  <a:pt x="1407274" y="216623"/>
                </a:lnTo>
                <a:lnTo>
                  <a:pt x="1411084" y="203034"/>
                </a:lnTo>
                <a:lnTo>
                  <a:pt x="1421244" y="191389"/>
                </a:lnTo>
                <a:lnTo>
                  <a:pt x="1435849" y="183261"/>
                </a:lnTo>
                <a:lnTo>
                  <a:pt x="1452981" y="180200"/>
                </a:lnTo>
                <a:lnTo>
                  <a:pt x="1475854" y="183819"/>
                </a:lnTo>
                <a:lnTo>
                  <a:pt x="1491564" y="194983"/>
                </a:lnTo>
                <a:lnTo>
                  <a:pt x="1500619" y="214185"/>
                </a:lnTo>
                <a:lnTo>
                  <a:pt x="1503527" y="241947"/>
                </a:lnTo>
                <a:lnTo>
                  <a:pt x="1503527" y="388467"/>
                </a:lnTo>
                <a:lnTo>
                  <a:pt x="1535988" y="387515"/>
                </a:lnTo>
                <a:lnTo>
                  <a:pt x="1545043" y="387286"/>
                </a:lnTo>
                <a:lnTo>
                  <a:pt x="1551927" y="387197"/>
                </a:lnTo>
                <a:lnTo>
                  <a:pt x="1557007" y="387223"/>
                </a:lnTo>
                <a:lnTo>
                  <a:pt x="1564360" y="387362"/>
                </a:lnTo>
                <a:lnTo>
                  <a:pt x="1579067" y="387743"/>
                </a:lnTo>
                <a:lnTo>
                  <a:pt x="1606245" y="388467"/>
                </a:lnTo>
                <a:lnTo>
                  <a:pt x="160624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84835" y="1477009"/>
            <a:ext cx="3133090" cy="518159"/>
            <a:chOff x="1184835" y="1477009"/>
            <a:chExt cx="3133090" cy="518159"/>
          </a:xfrm>
        </p:grpSpPr>
        <p:sp>
          <p:nvSpPr>
            <p:cNvPr id="6" name="object 6"/>
            <p:cNvSpPr/>
            <p:nvPr/>
          </p:nvSpPr>
          <p:spPr>
            <a:xfrm>
              <a:off x="1184833" y="1477009"/>
              <a:ext cx="1603375" cy="518159"/>
            </a:xfrm>
            <a:custGeom>
              <a:avLst/>
              <a:gdLst/>
              <a:ahLst/>
              <a:cxnLst/>
              <a:rect l="l" t="t" r="r" b="b"/>
              <a:pathLst>
                <a:path w="1603375" h="518160">
                  <a:moveTo>
                    <a:pt x="256514" y="252996"/>
                  </a:moveTo>
                  <a:lnTo>
                    <a:pt x="248373" y="198932"/>
                  </a:lnTo>
                  <a:lnTo>
                    <a:pt x="224624" y="159613"/>
                  </a:lnTo>
                  <a:lnTo>
                    <a:pt x="224510" y="159423"/>
                  </a:lnTo>
                  <a:lnTo>
                    <a:pt x="213271" y="152400"/>
                  </a:lnTo>
                  <a:lnTo>
                    <a:pt x="185724" y="135204"/>
                  </a:lnTo>
                  <a:lnTo>
                    <a:pt x="183375" y="134848"/>
                  </a:lnTo>
                  <a:lnTo>
                    <a:pt x="183375" y="269646"/>
                  </a:lnTo>
                  <a:lnTo>
                    <a:pt x="180441" y="311950"/>
                  </a:lnTo>
                  <a:lnTo>
                    <a:pt x="171272" y="341045"/>
                  </a:lnTo>
                  <a:lnTo>
                    <a:pt x="155232" y="357835"/>
                  </a:lnTo>
                  <a:lnTo>
                    <a:pt x="131749" y="363220"/>
                  </a:lnTo>
                  <a:lnTo>
                    <a:pt x="106248" y="355879"/>
                  </a:lnTo>
                  <a:lnTo>
                    <a:pt x="87909" y="333921"/>
                  </a:lnTo>
                  <a:lnTo>
                    <a:pt x="76835" y="297434"/>
                  </a:lnTo>
                  <a:lnTo>
                    <a:pt x="73126" y="246519"/>
                  </a:lnTo>
                  <a:lnTo>
                    <a:pt x="76225" y="204368"/>
                  </a:lnTo>
                  <a:lnTo>
                    <a:pt x="85826" y="175069"/>
                  </a:lnTo>
                  <a:lnTo>
                    <a:pt x="102387" y="157962"/>
                  </a:lnTo>
                  <a:lnTo>
                    <a:pt x="126365" y="152400"/>
                  </a:lnTo>
                  <a:lnTo>
                    <a:pt x="151612" y="159613"/>
                  </a:lnTo>
                  <a:lnTo>
                    <a:pt x="169392" y="181381"/>
                  </a:lnTo>
                  <a:lnTo>
                    <a:pt x="179908" y="217982"/>
                  </a:lnTo>
                  <a:lnTo>
                    <a:pt x="183375" y="269646"/>
                  </a:lnTo>
                  <a:lnTo>
                    <a:pt x="183375" y="134848"/>
                  </a:lnTo>
                  <a:lnTo>
                    <a:pt x="132905" y="126974"/>
                  </a:lnTo>
                  <a:lnTo>
                    <a:pt x="86169" y="132575"/>
                  </a:lnTo>
                  <a:lnTo>
                    <a:pt x="49123" y="149059"/>
                  </a:lnTo>
                  <a:lnTo>
                    <a:pt x="22123" y="175996"/>
                  </a:lnTo>
                  <a:lnTo>
                    <a:pt x="5600" y="212940"/>
                  </a:lnTo>
                  <a:lnTo>
                    <a:pt x="0" y="259435"/>
                  </a:lnTo>
                  <a:lnTo>
                    <a:pt x="8102" y="314452"/>
                  </a:lnTo>
                  <a:lnTo>
                    <a:pt x="31788" y="354990"/>
                  </a:lnTo>
                  <a:lnTo>
                    <a:pt x="70091" y="380047"/>
                  </a:lnTo>
                  <a:lnTo>
                    <a:pt x="122072" y="388620"/>
                  </a:lnTo>
                  <a:lnTo>
                    <a:pt x="169087" y="382854"/>
                  </a:lnTo>
                  <a:lnTo>
                    <a:pt x="206565" y="365899"/>
                  </a:lnTo>
                  <a:lnTo>
                    <a:pt x="209207" y="363220"/>
                  </a:lnTo>
                  <a:lnTo>
                    <a:pt x="233959" y="338264"/>
                  </a:lnTo>
                  <a:lnTo>
                    <a:pt x="250786" y="300456"/>
                  </a:lnTo>
                  <a:lnTo>
                    <a:pt x="256514" y="252996"/>
                  </a:lnTo>
                  <a:close/>
                </a:path>
                <a:path w="1603375" h="518160">
                  <a:moveTo>
                    <a:pt x="583120" y="226161"/>
                  </a:moveTo>
                  <a:lnTo>
                    <a:pt x="575767" y="186690"/>
                  </a:lnTo>
                  <a:lnTo>
                    <a:pt x="568388" y="175272"/>
                  </a:lnTo>
                  <a:lnTo>
                    <a:pt x="567372" y="173710"/>
                  </a:lnTo>
                  <a:lnTo>
                    <a:pt x="555421" y="155244"/>
                  </a:lnTo>
                  <a:lnTo>
                    <a:pt x="524586" y="134442"/>
                  </a:lnTo>
                  <a:lnTo>
                    <a:pt x="515353" y="132664"/>
                  </a:lnTo>
                  <a:lnTo>
                    <a:pt x="515353" y="260870"/>
                  </a:lnTo>
                  <a:lnTo>
                    <a:pt x="510959" y="298538"/>
                  </a:lnTo>
                  <a:lnTo>
                    <a:pt x="498348" y="327190"/>
                  </a:lnTo>
                  <a:lnTo>
                    <a:pt x="478370" y="345401"/>
                  </a:lnTo>
                  <a:lnTo>
                    <a:pt x="451904" y="351777"/>
                  </a:lnTo>
                  <a:lnTo>
                    <a:pt x="435927" y="350050"/>
                  </a:lnTo>
                  <a:lnTo>
                    <a:pt x="421716" y="344690"/>
                  </a:lnTo>
                  <a:lnTo>
                    <a:pt x="409016" y="335534"/>
                  </a:lnTo>
                  <a:lnTo>
                    <a:pt x="397586" y="322364"/>
                  </a:lnTo>
                  <a:lnTo>
                    <a:pt x="397586" y="202057"/>
                  </a:lnTo>
                  <a:lnTo>
                    <a:pt x="407543" y="190436"/>
                  </a:lnTo>
                  <a:lnTo>
                    <a:pt x="419569" y="182054"/>
                  </a:lnTo>
                  <a:lnTo>
                    <a:pt x="433501" y="176987"/>
                  </a:lnTo>
                  <a:lnTo>
                    <a:pt x="449211" y="175272"/>
                  </a:lnTo>
                  <a:lnTo>
                    <a:pt x="477012" y="181140"/>
                  </a:lnTo>
                  <a:lnTo>
                    <a:pt x="497801" y="198031"/>
                  </a:lnTo>
                  <a:lnTo>
                    <a:pt x="510832" y="224942"/>
                  </a:lnTo>
                  <a:lnTo>
                    <a:pt x="515353" y="260870"/>
                  </a:lnTo>
                  <a:lnTo>
                    <a:pt x="515353" y="132664"/>
                  </a:lnTo>
                  <a:lnTo>
                    <a:pt x="486041" y="126974"/>
                  </a:lnTo>
                  <a:lnTo>
                    <a:pt x="485127" y="126974"/>
                  </a:lnTo>
                  <a:lnTo>
                    <a:pt x="444042" y="138150"/>
                  </a:lnTo>
                  <a:lnTo>
                    <a:pt x="397598" y="173710"/>
                  </a:lnTo>
                  <a:lnTo>
                    <a:pt x="397598" y="130124"/>
                  </a:lnTo>
                  <a:lnTo>
                    <a:pt x="392214" y="126974"/>
                  </a:lnTo>
                  <a:lnTo>
                    <a:pt x="354571" y="138290"/>
                  </a:lnTo>
                  <a:lnTo>
                    <a:pt x="342138" y="141566"/>
                  </a:lnTo>
                  <a:lnTo>
                    <a:pt x="330568" y="144018"/>
                  </a:lnTo>
                  <a:lnTo>
                    <a:pt x="317284" y="146177"/>
                  </a:lnTo>
                  <a:lnTo>
                    <a:pt x="299720" y="148577"/>
                  </a:lnTo>
                  <a:lnTo>
                    <a:pt x="293801" y="148577"/>
                  </a:lnTo>
                  <a:lnTo>
                    <a:pt x="293801" y="167640"/>
                  </a:lnTo>
                  <a:lnTo>
                    <a:pt x="331520" y="187858"/>
                  </a:lnTo>
                  <a:lnTo>
                    <a:pt x="331965" y="462534"/>
                  </a:lnTo>
                  <a:lnTo>
                    <a:pt x="331292" y="479780"/>
                  </a:lnTo>
                  <a:lnTo>
                    <a:pt x="328549" y="490004"/>
                  </a:lnTo>
                  <a:lnTo>
                    <a:pt x="322668" y="494995"/>
                  </a:lnTo>
                  <a:lnTo>
                    <a:pt x="312623" y="496735"/>
                  </a:lnTo>
                  <a:lnTo>
                    <a:pt x="293801" y="497801"/>
                  </a:lnTo>
                  <a:lnTo>
                    <a:pt x="293801" y="518134"/>
                  </a:lnTo>
                  <a:lnTo>
                    <a:pt x="362077" y="516547"/>
                  </a:lnTo>
                  <a:lnTo>
                    <a:pt x="368465" y="516547"/>
                  </a:lnTo>
                  <a:lnTo>
                    <a:pt x="441147" y="518134"/>
                  </a:lnTo>
                  <a:lnTo>
                    <a:pt x="441147" y="516547"/>
                  </a:lnTo>
                  <a:lnTo>
                    <a:pt x="441147" y="497801"/>
                  </a:lnTo>
                  <a:lnTo>
                    <a:pt x="416953" y="496735"/>
                  </a:lnTo>
                  <a:lnTo>
                    <a:pt x="406895" y="495223"/>
                  </a:lnTo>
                  <a:lnTo>
                    <a:pt x="401027" y="490258"/>
                  </a:lnTo>
                  <a:lnTo>
                    <a:pt x="398272" y="479983"/>
                  </a:lnTo>
                  <a:lnTo>
                    <a:pt x="397598" y="462534"/>
                  </a:lnTo>
                  <a:lnTo>
                    <a:pt x="397598" y="379691"/>
                  </a:lnTo>
                  <a:lnTo>
                    <a:pt x="414375" y="384187"/>
                  </a:lnTo>
                  <a:lnTo>
                    <a:pt x="426567" y="386905"/>
                  </a:lnTo>
                  <a:lnTo>
                    <a:pt x="436232" y="388239"/>
                  </a:lnTo>
                  <a:lnTo>
                    <a:pt x="445452" y="388594"/>
                  </a:lnTo>
                  <a:lnTo>
                    <a:pt x="459536" y="386638"/>
                  </a:lnTo>
                  <a:lnTo>
                    <a:pt x="475424" y="380161"/>
                  </a:lnTo>
                  <a:lnTo>
                    <a:pt x="476186" y="379691"/>
                  </a:lnTo>
                  <a:lnTo>
                    <a:pt x="494753" y="368249"/>
                  </a:lnTo>
                  <a:lnTo>
                    <a:pt x="516750" y="351777"/>
                  </a:lnTo>
                  <a:lnTo>
                    <a:pt x="519061" y="350050"/>
                  </a:lnTo>
                  <a:lnTo>
                    <a:pt x="522351" y="347853"/>
                  </a:lnTo>
                  <a:lnTo>
                    <a:pt x="525576" y="345173"/>
                  </a:lnTo>
                  <a:lnTo>
                    <a:pt x="528269" y="343027"/>
                  </a:lnTo>
                  <a:lnTo>
                    <a:pt x="551802" y="320243"/>
                  </a:lnTo>
                  <a:lnTo>
                    <a:pt x="568998" y="292633"/>
                  </a:lnTo>
                  <a:lnTo>
                    <a:pt x="579539" y="261010"/>
                  </a:lnTo>
                  <a:lnTo>
                    <a:pt x="583120" y="226161"/>
                  </a:lnTo>
                  <a:close/>
                </a:path>
                <a:path w="1603375" h="518160">
                  <a:moveTo>
                    <a:pt x="780110" y="347433"/>
                  </a:moveTo>
                  <a:lnTo>
                    <a:pt x="775804" y="337235"/>
                  </a:lnTo>
                  <a:lnTo>
                    <a:pt x="768604" y="340563"/>
                  </a:lnTo>
                  <a:lnTo>
                    <a:pt x="762622" y="342696"/>
                  </a:lnTo>
                  <a:lnTo>
                    <a:pt x="757047" y="343814"/>
                  </a:lnTo>
                  <a:lnTo>
                    <a:pt x="751065" y="344144"/>
                  </a:lnTo>
                  <a:lnTo>
                    <a:pt x="735190" y="342392"/>
                  </a:lnTo>
                  <a:lnTo>
                    <a:pt x="724916" y="336562"/>
                  </a:lnTo>
                  <a:lnTo>
                    <a:pt x="719378" y="325780"/>
                  </a:lnTo>
                  <a:lnTo>
                    <a:pt x="717727" y="309206"/>
                  </a:lnTo>
                  <a:lnTo>
                    <a:pt x="717727" y="181279"/>
                  </a:lnTo>
                  <a:lnTo>
                    <a:pt x="774738" y="181279"/>
                  </a:lnTo>
                  <a:lnTo>
                    <a:pt x="779043" y="146342"/>
                  </a:lnTo>
                  <a:lnTo>
                    <a:pt x="717740" y="149580"/>
                  </a:lnTo>
                  <a:lnTo>
                    <a:pt x="717740" y="118389"/>
                  </a:lnTo>
                  <a:lnTo>
                    <a:pt x="718058" y="98729"/>
                  </a:lnTo>
                  <a:lnTo>
                    <a:pt x="719150" y="81241"/>
                  </a:lnTo>
                  <a:lnTo>
                    <a:pt x="721131" y="64046"/>
                  </a:lnTo>
                  <a:lnTo>
                    <a:pt x="724192" y="45288"/>
                  </a:lnTo>
                  <a:lnTo>
                    <a:pt x="716661" y="39839"/>
                  </a:lnTo>
                  <a:lnTo>
                    <a:pt x="701179" y="46926"/>
                  </a:lnTo>
                  <a:lnTo>
                    <a:pt x="686066" y="53301"/>
                  </a:lnTo>
                  <a:lnTo>
                    <a:pt x="669848" y="59664"/>
                  </a:lnTo>
                  <a:lnTo>
                    <a:pt x="651052" y="66738"/>
                  </a:lnTo>
                  <a:lnTo>
                    <a:pt x="652056" y="84670"/>
                  </a:lnTo>
                  <a:lnTo>
                    <a:pt x="652729" y="97713"/>
                  </a:lnTo>
                  <a:lnTo>
                    <a:pt x="653084" y="107632"/>
                  </a:lnTo>
                  <a:lnTo>
                    <a:pt x="653199" y="116179"/>
                  </a:lnTo>
                  <a:lnTo>
                    <a:pt x="653199" y="148424"/>
                  </a:lnTo>
                  <a:lnTo>
                    <a:pt x="617702" y="171538"/>
                  </a:lnTo>
                  <a:lnTo>
                    <a:pt x="617702" y="183362"/>
                  </a:lnTo>
                  <a:lnTo>
                    <a:pt x="652119" y="181216"/>
                  </a:lnTo>
                  <a:lnTo>
                    <a:pt x="652119" y="320395"/>
                  </a:lnTo>
                  <a:lnTo>
                    <a:pt x="655955" y="351243"/>
                  </a:lnTo>
                  <a:lnTo>
                    <a:pt x="667918" y="372452"/>
                  </a:lnTo>
                  <a:lnTo>
                    <a:pt x="688644" y="384708"/>
                  </a:lnTo>
                  <a:lnTo>
                    <a:pt x="718807" y="388632"/>
                  </a:lnTo>
                  <a:lnTo>
                    <a:pt x="730618" y="387959"/>
                  </a:lnTo>
                  <a:lnTo>
                    <a:pt x="740714" y="386029"/>
                  </a:lnTo>
                  <a:lnTo>
                    <a:pt x="748588" y="382993"/>
                  </a:lnTo>
                  <a:lnTo>
                    <a:pt x="753757" y="378993"/>
                  </a:lnTo>
                  <a:lnTo>
                    <a:pt x="780110" y="347433"/>
                  </a:lnTo>
                  <a:close/>
                </a:path>
                <a:path w="1603375" h="518160">
                  <a:moveTo>
                    <a:pt x="912393" y="40030"/>
                  </a:moveTo>
                  <a:lnTo>
                    <a:pt x="909269" y="24549"/>
                  </a:lnTo>
                  <a:lnTo>
                    <a:pt x="900760" y="11811"/>
                  </a:lnTo>
                  <a:lnTo>
                    <a:pt x="888111" y="3175"/>
                  </a:lnTo>
                  <a:lnTo>
                    <a:pt x="872642" y="0"/>
                  </a:lnTo>
                  <a:lnTo>
                    <a:pt x="856437" y="3022"/>
                  </a:lnTo>
                  <a:lnTo>
                    <a:pt x="843483" y="11353"/>
                  </a:lnTo>
                  <a:lnTo>
                    <a:pt x="834847" y="23888"/>
                  </a:lnTo>
                  <a:lnTo>
                    <a:pt x="831723" y="39509"/>
                  </a:lnTo>
                  <a:lnTo>
                    <a:pt x="834847" y="55308"/>
                  </a:lnTo>
                  <a:lnTo>
                    <a:pt x="843495" y="68262"/>
                  </a:lnTo>
                  <a:lnTo>
                    <a:pt x="856246" y="76885"/>
                  </a:lnTo>
                  <a:lnTo>
                    <a:pt x="872058" y="80060"/>
                  </a:lnTo>
                  <a:lnTo>
                    <a:pt x="887653" y="76885"/>
                  </a:lnTo>
                  <a:lnTo>
                    <a:pt x="900493" y="68262"/>
                  </a:lnTo>
                  <a:lnTo>
                    <a:pt x="909180" y="55524"/>
                  </a:lnTo>
                  <a:lnTo>
                    <a:pt x="912393" y="40030"/>
                  </a:lnTo>
                  <a:close/>
                </a:path>
                <a:path w="1603375" h="518160">
                  <a:moveTo>
                    <a:pt x="945184" y="360692"/>
                  </a:moveTo>
                  <a:lnTo>
                    <a:pt x="907681" y="342798"/>
                  </a:lnTo>
                  <a:lnTo>
                    <a:pt x="907008" y="325412"/>
                  </a:lnTo>
                  <a:lnTo>
                    <a:pt x="907008" y="130276"/>
                  </a:lnTo>
                  <a:lnTo>
                    <a:pt x="901636" y="127012"/>
                  </a:lnTo>
                  <a:lnTo>
                    <a:pt x="863993" y="138709"/>
                  </a:lnTo>
                  <a:lnTo>
                    <a:pt x="826630" y="146862"/>
                  </a:lnTo>
                  <a:lnTo>
                    <a:pt x="811288" y="148805"/>
                  </a:lnTo>
                  <a:lnTo>
                    <a:pt x="809675" y="148805"/>
                  </a:lnTo>
                  <a:lnTo>
                    <a:pt x="806983" y="149339"/>
                  </a:lnTo>
                  <a:lnTo>
                    <a:pt x="803224" y="149872"/>
                  </a:lnTo>
                  <a:lnTo>
                    <a:pt x="803224" y="168935"/>
                  </a:lnTo>
                  <a:lnTo>
                    <a:pt x="827417" y="170573"/>
                  </a:lnTo>
                  <a:lnTo>
                    <a:pt x="834809" y="172440"/>
                  </a:lnTo>
                  <a:lnTo>
                    <a:pt x="839038" y="177876"/>
                  </a:lnTo>
                  <a:lnTo>
                    <a:pt x="840943" y="189026"/>
                  </a:lnTo>
                  <a:lnTo>
                    <a:pt x="841400" y="208064"/>
                  </a:lnTo>
                  <a:lnTo>
                    <a:pt x="841387" y="325412"/>
                  </a:lnTo>
                  <a:lnTo>
                    <a:pt x="822045" y="359625"/>
                  </a:lnTo>
                  <a:lnTo>
                    <a:pt x="803224" y="360692"/>
                  </a:lnTo>
                  <a:lnTo>
                    <a:pt x="803224" y="381025"/>
                  </a:lnTo>
                  <a:lnTo>
                    <a:pt x="868197" y="379526"/>
                  </a:lnTo>
                  <a:lnTo>
                    <a:pt x="883399" y="379526"/>
                  </a:lnTo>
                  <a:lnTo>
                    <a:pt x="945184" y="381025"/>
                  </a:lnTo>
                  <a:lnTo>
                    <a:pt x="945184" y="379526"/>
                  </a:lnTo>
                  <a:lnTo>
                    <a:pt x="945184" y="360692"/>
                  </a:lnTo>
                  <a:close/>
                </a:path>
                <a:path w="1603375" h="518160">
                  <a:moveTo>
                    <a:pt x="1428635" y="360692"/>
                  </a:moveTo>
                  <a:lnTo>
                    <a:pt x="1392199" y="342785"/>
                  </a:lnTo>
                  <a:lnTo>
                    <a:pt x="1391526" y="325399"/>
                  </a:lnTo>
                  <a:lnTo>
                    <a:pt x="1391526" y="225945"/>
                  </a:lnTo>
                  <a:lnTo>
                    <a:pt x="1387602" y="179362"/>
                  </a:lnTo>
                  <a:lnTo>
                    <a:pt x="1374648" y="148805"/>
                  </a:lnTo>
                  <a:lnTo>
                    <a:pt x="1350911" y="132092"/>
                  </a:lnTo>
                  <a:lnTo>
                    <a:pt x="1314627" y="127000"/>
                  </a:lnTo>
                  <a:lnTo>
                    <a:pt x="1302372" y="127622"/>
                  </a:lnTo>
                  <a:lnTo>
                    <a:pt x="1292034" y="129476"/>
                  </a:lnTo>
                  <a:lnTo>
                    <a:pt x="1283309" y="132651"/>
                  </a:lnTo>
                  <a:lnTo>
                    <a:pt x="1275905" y="137160"/>
                  </a:lnTo>
                  <a:lnTo>
                    <a:pt x="1232890" y="170014"/>
                  </a:lnTo>
                  <a:lnTo>
                    <a:pt x="1221790" y="150520"/>
                  </a:lnTo>
                  <a:lnTo>
                    <a:pt x="1206665" y="137147"/>
                  </a:lnTo>
                  <a:lnTo>
                    <a:pt x="1186903" y="129463"/>
                  </a:lnTo>
                  <a:lnTo>
                    <a:pt x="1161910" y="126987"/>
                  </a:lnTo>
                  <a:lnTo>
                    <a:pt x="1149959" y="127609"/>
                  </a:lnTo>
                  <a:lnTo>
                    <a:pt x="1139786" y="129463"/>
                  </a:lnTo>
                  <a:lnTo>
                    <a:pt x="1131125" y="132638"/>
                  </a:lnTo>
                  <a:lnTo>
                    <a:pt x="1123734" y="137147"/>
                  </a:lnTo>
                  <a:lnTo>
                    <a:pt x="1080719" y="170002"/>
                  </a:lnTo>
                  <a:lnTo>
                    <a:pt x="1080719" y="130175"/>
                  </a:lnTo>
                  <a:lnTo>
                    <a:pt x="1077493" y="126974"/>
                  </a:lnTo>
                  <a:lnTo>
                    <a:pt x="1042339" y="138023"/>
                  </a:lnTo>
                  <a:lnTo>
                    <a:pt x="1017320" y="144703"/>
                  </a:lnTo>
                  <a:lnTo>
                    <a:pt x="997254" y="148272"/>
                  </a:lnTo>
                  <a:lnTo>
                    <a:pt x="976934" y="149974"/>
                  </a:lnTo>
                  <a:lnTo>
                    <a:pt x="976909" y="169227"/>
                  </a:lnTo>
                  <a:lnTo>
                    <a:pt x="1014628" y="189268"/>
                  </a:lnTo>
                  <a:lnTo>
                    <a:pt x="1015085" y="208267"/>
                  </a:lnTo>
                  <a:lnTo>
                    <a:pt x="1015085" y="325374"/>
                  </a:lnTo>
                  <a:lnTo>
                    <a:pt x="995730" y="359600"/>
                  </a:lnTo>
                  <a:lnTo>
                    <a:pt x="976909" y="360667"/>
                  </a:lnTo>
                  <a:lnTo>
                    <a:pt x="976909" y="381000"/>
                  </a:lnTo>
                  <a:lnTo>
                    <a:pt x="1046276" y="379730"/>
                  </a:lnTo>
                  <a:lnTo>
                    <a:pt x="1057541" y="379818"/>
                  </a:lnTo>
                  <a:lnTo>
                    <a:pt x="1072756" y="380060"/>
                  </a:lnTo>
                  <a:lnTo>
                    <a:pt x="1091793" y="380453"/>
                  </a:lnTo>
                  <a:lnTo>
                    <a:pt x="1114577" y="381000"/>
                  </a:lnTo>
                  <a:lnTo>
                    <a:pt x="1114577" y="360667"/>
                  </a:lnTo>
                  <a:lnTo>
                    <a:pt x="1080706" y="325323"/>
                  </a:lnTo>
                  <a:lnTo>
                    <a:pt x="1080706" y="209118"/>
                  </a:lnTo>
                  <a:lnTo>
                    <a:pt x="1084478" y="195973"/>
                  </a:lnTo>
                  <a:lnTo>
                    <a:pt x="1094409" y="184277"/>
                  </a:lnTo>
                  <a:lnTo>
                    <a:pt x="1108379" y="175907"/>
                  </a:lnTo>
                  <a:lnTo>
                    <a:pt x="1124254" y="172694"/>
                  </a:lnTo>
                  <a:lnTo>
                    <a:pt x="1144651" y="176530"/>
                  </a:lnTo>
                  <a:lnTo>
                    <a:pt x="1159090" y="188099"/>
                  </a:lnTo>
                  <a:lnTo>
                    <a:pt x="1167676" y="207505"/>
                  </a:lnTo>
                  <a:lnTo>
                    <a:pt x="1170520" y="234823"/>
                  </a:lnTo>
                  <a:lnTo>
                    <a:pt x="1170520" y="325335"/>
                  </a:lnTo>
                  <a:lnTo>
                    <a:pt x="1151153" y="359613"/>
                  </a:lnTo>
                  <a:lnTo>
                    <a:pt x="1134491" y="360680"/>
                  </a:lnTo>
                  <a:lnTo>
                    <a:pt x="1134491" y="381012"/>
                  </a:lnTo>
                  <a:lnTo>
                    <a:pt x="1167028" y="380288"/>
                  </a:lnTo>
                  <a:lnTo>
                    <a:pt x="1185100" y="379907"/>
                  </a:lnTo>
                  <a:lnTo>
                    <a:pt x="1195209" y="379768"/>
                  </a:lnTo>
                  <a:lnTo>
                    <a:pt x="1203858" y="379742"/>
                  </a:lnTo>
                  <a:lnTo>
                    <a:pt x="1212215" y="379768"/>
                  </a:lnTo>
                  <a:lnTo>
                    <a:pt x="1222336" y="379907"/>
                  </a:lnTo>
                  <a:lnTo>
                    <a:pt x="1240828" y="380288"/>
                  </a:lnTo>
                  <a:lnTo>
                    <a:pt x="1274305" y="381012"/>
                  </a:lnTo>
                  <a:lnTo>
                    <a:pt x="1274305" y="360680"/>
                  </a:lnTo>
                  <a:lnTo>
                    <a:pt x="1236789" y="342747"/>
                  </a:lnTo>
                  <a:lnTo>
                    <a:pt x="1236116" y="325335"/>
                  </a:lnTo>
                  <a:lnTo>
                    <a:pt x="1236116" y="209130"/>
                  </a:lnTo>
                  <a:lnTo>
                    <a:pt x="1239888" y="195986"/>
                  </a:lnTo>
                  <a:lnTo>
                    <a:pt x="1249819" y="184289"/>
                  </a:lnTo>
                  <a:lnTo>
                    <a:pt x="1263789" y="175920"/>
                  </a:lnTo>
                  <a:lnTo>
                    <a:pt x="1279677" y="172707"/>
                  </a:lnTo>
                  <a:lnTo>
                    <a:pt x="1300060" y="176555"/>
                  </a:lnTo>
                  <a:lnTo>
                    <a:pt x="1314488" y="188163"/>
                  </a:lnTo>
                  <a:lnTo>
                    <a:pt x="1323073" y="207606"/>
                  </a:lnTo>
                  <a:lnTo>
                    <a:pt x="1325918" y="235000"/>
                  </a:lnTo>
                  <a:lnTo>
                    <a:pt x="1325918" y="381038"/>
                  </a:lnTo>
                  <a:lnTo>
                    <a:pt x="1375930" y="379768"/>
                  </a:lnTo>
                  <a:lnTo>
                    <a:pt x="1392402" y="380022"/>
                  </a:lnTo>
                  <a:lnTo>
                    <a:pt x="1404086" y="380238"/>
                  </a:lnTo>
                  <a:lnTo>
                    <a:pt x="1414868" y="380542"/>
                  </a:lnTo>
                  <a:lnTo>
                    <a:pt x="1428635" y="381038"/>
                  </a:lnTo>
                  <a:lnTo>
                    <a:pt x="1428635" y="360692"/>
                  </a:lnTo>
                  <a:close/>
                </a:path>
                <a:path w="1603375" h="518160">
                  <a:moveTo>
                    <a:pt x="1570253" y="40030"/>
                  </a:moveTo>
                  <a:lnTo>
                    <a:pt x="1567129" y="24549"/>
                  </a:lnTo>
                  <a:lnTo>
                    <a:pt x="1558620" y="11811"/>
                  </a:lnTo>
                  <a:lnTo>
                    <a:pt x="1545971" y="3175"/>
                  </a:lnTo>
                  <a:lnTo>
                    <a:pt x="1530502" y="0"/>
                  </a:lnTo>
                  <a:lnTo>
                    <a:pt x="1514297" y="3022"/>
                  </a:lnTo>
                  <a:lnTo>
                    <a:pt x="1501343" y="11353"/>
                  </a:lnTo>
                  <a:lnTo>
                    <a:pt x="1492707" y="23888"/>
                  </a:lnTo>
                  <a:lnTo>
                    <a:pt x="1489583" y="39509"/>
                  </a:lnTo>
                  <a:lnTo>
                    <a:pt x="1492707" y="55308"/>
                  </a:lnTo>
                  <a:lnTo>
                    <a:pt x="1501355" y="68262"/>
                  </a:lnTo>
                  <a:lnTo>
                    <a:pt x="1514106" y="76885"/>
                  </a:lnTo>
                  <a:lnTo>
                    <a:pt x="1529918" y="80060"/>
                  </a:lnTo>
                  <a:lnTo>
                    <a:pt x="1545513" y="76885"/>
                  </a:lnTo>
                  <a:lnTo>
                    <a:pt x="1558353" y="68262"/>
                  </a:lnTo>
                  <a:lnTo>
                    <a:pt x="1567040" y="55524"/>
                  </a:lnTo>
                  <a:lnTo>
                    <a:pt x="1570253" y="40030"/>
                  </a:lnTo>
                  <a:close/>
                </a:path>
                <a:path w="1603375" h="518160">
                  <a:moveTo>
                    <a:pt x="1603044" y="360692"/>
                  </a:moveTo>
                  <a:lnTo>
                    <a:pt x="1565541" y="342798"/>
                  </a:lnTo>
                  <a:lnTo>
                    <a:pt x="1564868" y="325412"/>
                  </a:lnTo>
                  <a:lnTo>
                    <a:pt x="1564868" y="130276"/>
                  </a:lnTo>
                  <a:lnTo>
                    <a:pt x="1559496" y="127012"/>
                  </a:lnTo>
                  <a:lnTo>
                    <a:pt x="1521853" y="138709"/>
                  </a:lnTo>
                  <a:lnTo>
                    <a:pt x="1484490" y="146862"/>
                  </a:lnTo>
                  <a:lnTo>
                    <a:pt x="1469148" y="148805"/>
                  </a:lnTo>
                  <a:lnTo>
                    <a:pt x="1467535" y="148805"/>
                  </a:lnTo>
                  <a:lnTo>
                    <a:pt x="1464843" y="149339"/>
                  </a:lnTo>
                  <a:lnTo>
                    <a:pt x="1461084" y="149872"/>
                  </a:lnTo>
                  <a:lnTo>
                    <a:pt x="1461084" y="168935"/>
                  </a:lnTo>
                  <a:lnTo>
                    <a:pt x="1485277" y="170573"/>
                  </a:lnTo>
                  <a:lnTo>
                    <a:pt x="1492669" y="172440"/>
                  </a:lnTo>
                  <a:lnTo>
                    <a:pt x="1496898" y="177876"/>
                  </a:lnTo>
                  <a:lnTo>
                    <a:pt x="1498803" y="189026"/>
                  </a:lnTo>
                  <a:lnTo>
                    <a:pt x="1499260" y="208064"/>
                  </a:lnTo>
                  <a:lnTo>
                    <a:pt x="1499247" y="325412"/>
                  </a:lnTo>
                  <a:lnTo>
                    <a:pt x="1479905" y="359625"/>
                  </a:lnTo>
                  <a:lnTo>
                    <a:pt x="1461084" y="360692"/>
                  </a:lnTo>
                  <a:lnTo>
                    <a:pt x="1461084" y="381025"/>
                  </a:lnTo>
                  <a:lnTo>
                    <a:pt x="1526057" y="379526"/>
                  </a:lnTo>
                  <a:lnTo>
                    <a:pt x="1541259" y="379526"/>
                  </a:lnTo>
                  <a:lnTo>
                    <a:pt x="1603044" y="381025"/>
                  </a:lnTo>
                  <a:lnTo>
                    <a:pt x="1603044" y="379526"/>
                  </a:lnTo>
                  <a:lnTo>
                    <a:pt x="1603044" y="3606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298" y="1609902"/>
              <a:ext cx="240931" cy="2481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6171" y="1477009"/>
              <a:ext cx="1221740" cy="389255"/>
            </a:xfrm>
            <a:custGeom>
              <a:avLst/>
              <a:gdLst/>
              <a:ahLst/>
              <a:cxnLst/>
              <a:rect l="l" t="t" r="r" b="b"/>
              <a:pathLst>
                <a:path w="1221739" h="389255">
                  <a:moveTo>
                    <a:pt x="235546" y="361188"/>
                  </a:moveTo>
                  <a:lnTo>
                    <a:pt x="219405" y="359587"/>
                  </a:lnTo>
                  <a:lnTo>
                    <a:pt x="212128" y="357124"/>
                  </a:lnTo>
                  <a:lnTo>
                    <a:pt x="207632" y="351891"/>
                  </a:lnTo>
                  <a:lnTo>
                    <a:pt x="205587" y="343700"/>
                  </a:lnTo>
                  <a:lnTo>
                    <a:pt x="205244" y="342328"/>
                  </a:lnTo>
                  <a:lnTo>
                    <a:pt x="205206" y="341617"/>
                  </a:lnTo>
                  <a:lnTo>
                    <a:pt x="204355" y="327190"/>
                  </a:lnTo>
                  <a:lnTo>
                    <a:pt x="204343" y="315645"/>
                  </a:lnTo>
                  <a:lnTo>
                    <a:pt x="203936" y="303199"/>
                  </a:lnTo>
                  <a:lnTo>
                    <a:pt x="203619" y="292392"/>
                  </a:lnTo>
                  <a:lnTo>
                    <a:pt x="203352" y="280695"/>
                  </a:lnTo>
                  <a:lnTo>
                    <a:pt x="203441" y="254431"/>
                  </a:lnTo>
                  <a:lnTo>
                    <a:pt x="203593" y="246862"/>
                  </a:lnTo>
                  <a:lnTo>
                    <a:pt x="204343" y="218668"/>
                  </a:lnTo>
                  <a:lnTo>
                    <a:pt x="204876" y="211709"/>
                  </a:lnTo>
                  <a:lnTo>
                    <a:pt x="204812" y="202806"/>
                  </a:lnTo>
                  <a:lnTo>
                    <a:pt x="181927" y="147180"/>
                  </a:lnTo>
                  <a:lnTo>
                    <a:pt x="118237" y="126987"/>
                  </a:lnTo>
                  <a:lnTo>
                    <a:pt x="101434" y="128104"/>
                  </a:lnTo>
                  <a:lnTo>
                    <a:pt x="84988" y="131470"/>
                  </a:lnTo>
                  <a:lnTo>
                    <a:pt x="69049" y="137134"/>
                  </a:lnTo>
                  <a:lnTo>
                    <a:pt x="53759" y="145148"/>
                  </a:lnTo>
                  <a:lnTo>
                    <a:pt x="25285" y="162229"/>
                  </a:lnTo>
                  <a:lnTo>
                    <a:pt x="25285" y="199072"/>
                  </a:lnTo>
                  <a:lnTo>
                    <a:pt x="41414" y="202806"/>
                  </a:lnTo>
                  <a:lnTo>
                    <a:pt x="53251" y="176339"/>
                  </a:lnTo>
                  <a:lnTo>
                    <a:pt x="56756" y="173621"/>
                  </a:lnTo>
                  <a:lnTo>
                    <a:pt x="64008" y="171246"/>
                  </a:lnTo>
                  <a:lnTo>
                    <a:pt x="73660" y="169570"/>
                  </a:lnTo>
                  <a:lnTo>
                    <a:pt x="84442" y="168922"/>
                  </a:lnTo>
                  <a:lnTo>
                    <a:pt x="107975" y="172631"/>
                  </a:lnTo>
                  <a:lnTo>
                    <a:pt x="124764" y="184086"/>
                  </a:lnTo>
                  <a:lnTo>
                    <a:pt x="135102" y="203771"/>
                  </a:lnTo>
                  <a:lnTo>
                    <a:pt x="139293" y="232194"/>
                  </a:lnTo>
                  <a:lnTo>
                    <a:pt x="139293" y="254431"/>
                  </a:lnTo>
                  <a:lnTo>
                    <a:pt x="139293" y="317550"/>
                  </a:lnTo>
                  <a:lnTo>
                    <a:pt x="130022" y="327190"/>
                  </a:lnTo>
                  <a:lnTo>
                    <a:pt x="118376" y="334810"/>
                  </a:lnTo>
                  <a:lnTo>
                    <a:pt x="105638" y="339813"/>
                  </a:lnTo>
                  <a:lnTo>
                    <a:pt x="93040" y="341617"/>
                  </a:lnTo>
                  <a:lnTo>
                    <a:pt x="81495" y="339293"/>
                  </a:lnTo>
                  <a:lnTo>
                    <a:pt x="72872" y="332600"/>
                  </a:lnTo>
                  <a:lnTo>
                    <a:pt x="67589" y="322199"/>
                  </a:lnTo>
                  <a:lnTo>
                    <a:pt x="67475" y="321995"/>
                  </a:lnTo>
                  <a:lnTo>
                    <a:pt x="65620" y="307924"/>
                  </a:lnTo>
                  <a:lnTo>
                    <a:pt x="67779" y="292392"/>
                  </a:lnTo>
                  <a:lnTo>
                    <a:pt x="67894" y="291541"/>
                  </a:lnTo>
                  <a:lnTo>
                    <a:pt x="115100" y="260870"/>
                  </a:lnTo>
                  <a:lnTo>
                    <a:pt x="139293" y="254431"/>
                  </a:lnTo>
                  <a:lnTo>
                    <a:pt x="139293" y="232194"/>
                  </a:lnTo>
                  <a:lnTo>
                    <a:pt x="91960" y="241833"/>
                  </a:lnTo>
                  <a:lnTo>
                    <a:pt x="48996" y="253873"/>
                  </a:lnTo>
                  <a:lnTo>
                    <a:pt x="4838" y="292392"/>
                  </a:lnTo>
                  <a:lnTo>
                    <a:pt x="0" y="322199"/>
                  </a:lnTo>
                  <a:lnTo>
                    <a:pt x="4076" y="350901"/>
                  </a:lnTo>
                  <a:lnTo>
                    <a:pt x="16129" y="371703"/>
                  </a:lnTo>
                  <a:lnTo>
                    <a:pt x="35839" y="384365"/>
                  </a:lnTo>
                  <a:lnTo>
                    <a:pt x="62915" y="388632"/>
                  </a:lnTo>
                  <a:lnTo>
                    <a:pt x="71259" y="388239"/>
                  </a:lnTo>
                  <a:lnTo>
                    <a:pt x="78511" y="387032"/>
                  </a:lnTo>
                  <a:lnTo>
                    <a:pt x="84531" y="385038"/>
                  </a:lnTo>
                  <a:lnTo>
                    <a:pt x="89268" y="382219"/>
                  </a:lnTo>
                  <a:lnTo>
                    <a:pt x="139293" y="343700"/>
                  </a:lnTo>
                  <a:lnTo>
                    <a:pt x="136601" y="376745"/>
                  </a:lnTo>
                  <a:lnTo>
                    <a:pt x="139293" y="381012"/>
                  </a:lnTo>
                  <a:lnTo>
                    <a:pt x="182473" y="379831"/>
                  </a:lnTo>
                  <a:lnTo>
                    <a:pt x="193802" y="379831"/>
                  </a:lnTo>
                  <a:lnTo>
                    <a:pt x="235546" y="381012"/>
                  </a:lnTo>
                  <a:lnTo>
                    <a:pt x="235546" y="379831"/>
                  </a:lnTo>
                  <a:lnTo>
                    <a:pt x="235546" y="361188"/>
                  </a:lnTo>
                  <a:close/>
                </a:path>
                <a:path w="1221739" h="389255">
                  <a:moveTo>
                    <a:pt x="421982" y="347433"/>
                  </a:moveTo>
                  <a:lnTo>
                    <a:pt x="417677" y="337235"/>
                  </a:lnTo>
                  <a:lnTo>
                    <a:pt x="410476" y="340563"/>
                  </a:lnTo>
                  <a:lnTo>
                    <a:pt x="404495" y="342696"/>
                  </a:lnTo>
                  <a:lnTo>
                    <a:pt x="398919" y="343814"/>
                  </a:lnTo>
                  <a:lnTo>
                    <a:pt x="392938" y="344144"/>
                  </a:lnTo>
                  <a:lnTo>
                    <a:pt x="377063" y="342392"/>
                  </a:lnTo>
                  <a:lnTo>
                    <a:pt x="366788" y="336562"/>
                  </a:lnTo>
                  <a:lnTo>
                    <a:pt x="361251" y="325780"/>
                  </a:lnTo>
                  <a:lnTo>
                    <a:pt x="359600" y="309206"/>
                  </a:lnTo>
                  <a:lnTo>
                    <a:pt x="359600" y="181279"/>
                  </a:lnTo>
                  <a:lnTo>
                    <a:pt x="416610" y="181279"/>
                  </a:lnTo>
                  <a:lnTo>
                    <a:pt x="420916" y="146342"/>
                  </a:lnTo>
                  <a:lnTo>
                    <a:pt x="359613" y="149580"/>
                  </a:lnTo>
                  <a:lnTo>
                    <a:pt x="359613" y="118389"/>
                  </a:lnTo>
                  <a:lnTo>
                    <a:pt x="359930" y="98729"/>
                  </a:lnTo>
                  <a:lnTo>
                    <a:pt x="361022" y="81241"/>
                  </a:lnTo>
                  <a:lnTo>
                    <a:pt x="363004" y="64046"/>
                  </a:lnTo>
                  <a:lnTo>
                    <a:pt x="366064" y="45288"/>
                  </a:lnTo>
                  <a:lnTo>
                    <a:pt x="358533" y="39839"/>
                  </a:lnTo>
                  <a:lnTo>
                    <a:pt x="343052" y="46926"/>
                  </a:lnTo>
                  <a:lnTo>
                    <a:pt x="327939" y="53301"/>
                  </a:lnTo>
                  <a:lnTo>
                    <a:pt x="311721" y="59664"/>
                  </a:lnTo>
                  <a:lnTo>
                    <a:pt x="292925" y="66738"/>
                  </a:lnTo>
                  <a:lnTo>
                    <a:pt x="293928" y="84670"/>
                  </a:lnTo>
                  <a:lnTo>
                    <a:pt x="294601" y="97713"/>
                  </a:lnTo>
                  <a:lnTo>
                    <a:pt x="294957" y="107632"/>
                  </a:lnTo>
                  <a:lnTo>
                    <a:pt x="295071" y="116179"/>
                  </a:lnTo>
                  <a:lnTo>
                    <a:pt x="295071" y="148424"/>
                  </a:lnTo>
                  <a:lnTo>
                    <a:pt x="259575" y="171538"/>
                  </a:lnTo>
                  <a:lnTo>
                    <a:pt x="259575" y="183362"/>
                  </a:lnTo>
                  <a:lnTo>
                    <a:pt x="293992" y="181216"/>
                  </a:lnTo>
                  <a:lnTo>
                    <a:pt x="293992" y="320395"/>
                  </a:lnTo>
                  <a:lnTo>
                    <a:pt x="297827" y="351243"/>
                  </a:lnTo>
                  <a:lnTo>
                    <a:pt x="309791" y="372452"/>
                  </a:lnTo>
                  <a:lnTo>
                    <a:pt x="330517" y="384708"/>
                  </a:lnTo>
                  <a:lnTo>
                    <a:pt x="360680" y="388632"/>
                  </a:lnTo>
                  <a:lnTo>
                    <a:pt x="372491" y="387959"/>
                  </a:lnTo>
                  <a:lnTo>
                    <a:pt x="382587" y="386029"/>
                  </a:lnTo>
                  <a:lnTo>
                    <a:pt x="390461" y="382993"/>
                  </a:lnTo>
                  <a:lnTo>
                    <a:pt x="395630" y="378993"/>
                  </a:lnTo>
                  <a:lnTo>
                    <a:pt x="421982" y="347433"/>
                  </a:lnTo>
                  <a:close/>
                </a:path>
                <a:path w="1221739" h="389255">
                  <a:moveTo>
                    <a:pt x="554266" y="40030"/>
                  </a:moveTo>
                  <a:lnTo>
                    <a:pt x="551141" y="24549"/>
                  </a:lnTo>
                  <a:lnTo>
                    <a:pt x="542632" y="11811"/>
                  </a:lnTo>
                  <a:lnTo>
                    <a:pt x="529983" y="3175"/>
                  </a:lnTo>
                  <a:lnTo>
                    <a:pt x="514515" y="0"/>
                  </a:lnTo>
                  <a:lnTo>
                    <a:pt x="498309" y="3022"/>
                  </a:lnTo>
                  <a:lnTo>
                    <a:pt x="485355" y="11353"/>
                  </a:lnTo>
                  <a:lnTo>
                    <a:pt x="476719" y="23888"/>
                  </a:lnTo>
                  <a:lnTo>
                    <a:pt x="473595" y="39509"/>
                  </a:lnTo>
                  <a:lnTo>
                    <a:pt x="476719" y="55308"/>
                  </a:lnTo>
                  <a:lnTo>
                    <a:pt x="485368" y="68262"/>
                  </a:lnTo>
                  <a:lnTo>
                    <a:pt x="498119" y="76885"/>
                  </a:lnTo>
                  <a:lnTo>
                    <a:pt x="513930" y="80060"/>
                  </a:lnTo>
                  <a:lnTo>
                    <a:pt x="529526" y="76885"/>
                  </a:lnTo>
                  <a:lnTo>
                    <a:pt x="542366" y="68262"/>
                  </a:lnTo>
                  <a:lnTo>
                    <a:pt x="551053" y="55524"/>
                  </a:lnTo>
                  <a:lnTo>
                    <a:pt x="554266" y="40030"/>
                  </a:lnTo>
                  <a:close/>
                </a:path>
                <a:path w="1221739" h="389255">
                  <a:moveTo>
                    <a:pt x="587057" y="360692"/>
                  </a:moveTo>
                  <a:lnTo>
                    <a:pt x="549554" y="342798"/>
                  </a:lnTo>
                  <a:lnTo>
                    <a:pt x="548881" y="325412"/>
                  </a:lnTo>
                  <a:lnTo>
                    <a:pt x="548881" y="130276"/>
                  </a:lnTo>
                  <a:lnTo>
                    <a:pt x="543509" y="127012"/>
                  </a:lnTo>
                  <a:lnTo>
                    <a:pt x="505866" y="138709"/>
                  </a:lnTo>
                  <a:lnTo>
                    <a:pt x="468503" y="146862"/>
                  </a:lnTo>
                  <a:lnTo>
                    <a:pt x="453161" y="148805"/>
                  </a:lnTo>
                  <a:lnTo>
                    <a:pt x="451548" y="148805"/>
                  </a:lnTo>
                  <a:lnTo>
                    <a:pt x="448856" y="149339"/>
                  </a:lnTo>
                  <a:lnTo>
                    <a:pt x="445096" y="149872"/>
                  </a:lnTo>
                  <a:lnTo>
                    <a:pt x="445096" y="168935"/>
                  </a:lnTo>
                  <a:lnTo>
                    <a:pt x="469290" y="170573"/>
                  </a:lnTo>
                  <a:lnTo>
                    <a:pt x="476681" y="172440"/>
                  </a:lnTo>
                  <a:lnTo>
                    <a:pt x="480910" y="177876"/>
                  </a:lnTo>
                  <a:lnTo>
                    <a:pt x="482815" y="189026"/>
                  </a:lnTo>
                  <a:lnTo>
                    <a:pt x="483273" y="208064"/>
                  </a:lnTo>
                  <a:lnTo>
                    <a:pt x="483260" y="325412"/>
                  </a:lnTo>
                  <a:lnTo>
                    <a:pt x="463918" y="359625"/>
                  </a:lnTo>
                  <a:lnTo>
                    <a:pt x="445096" y="360692"/>
                  </a:lnTo>
                  <a:lnTo>
                    <a:pt x="445096" y="381025"/>
                  </a:lnTo>
                  <a:lnTo>
                    <a:pt x="510070" y="379526"/>
                  </a:lnTo>
                  <a:lnTo>
                    <a:pt x="525272" y="379526"/>
                  </a:lnTo>
                  <a:lnTo>
                    <a:pt x="587057" y="381025"/>
                  </a:lnTo>
                  <a:lnTo>
                    <a:pt x="587057" y="379526"/>
                  </a:lnTo>
                  <a:lnTo>
                    <a:pt x="587057" y="360692"/>
                  </a:lnTo>
                  <a:close/>
                </a:path>
                <a:path w="1221739" h="389255">
                  <a:moveTo>
                    <a:pt x="883907" y="252996"/>
                  </a:moveTo>
                  <a:lnTo>
                    <a:pt x="875766" y="198932"/>
                  </a:lnTo>
                  <a:lnTo>
                    <a:pt x="852017" y="159613"/>
                  </a:lnTo>
                  <a:lnTo>
                    <a:pt x="851903" y="159423"/>
                  </a:lnTo>
                  <a:lnTo>
                    <a:pt x="840663" y="152400"/>
                  </a:lnTo>
                  <a:lnTo>
                    <a:pt x="813117" y="135204"/>
                  </a:lnTo>
                  <a:lnTo>
                    <a:pt x="810768" y="134848"/>
                  </a:lnTo>
                  <a:lnTo>
                    <a:pt x="810768" y="269646"/>
                  </a:lnTo>
                  <a:lnTo>
                    <a:pt x="807834" y="311950"/>
                  </a:lnTo>
                  <a:lnTo>
                    <a:pt x="798664" y="341045"/>
                  </a:lnTo>
                  <a:lnTo>
                    <a:pt x="782624" y="357835"/>
                  </a:lnTo>
                  <a:lnTo>
                    <a:pt x="759142" y="363220"/>
                  </a:lnTo>
                  <a:lnTo>
                    <a:pt x="733640" y="355879"/>
                  </a:lnTo>
                  <a:lnTo>
                    <a:pt x="715302" y="333921"/>
                  </a:lnTo>
                  <a:lnTo>
                    <a:pt x="704227" y="297434"/>
                  </a:lnTo>
                  <a:lnTo>
                    <a:pt x="700519" y="246519"/>
                  </a:lnTo>
                  <a:lnTo>
                    <a:pt x="703618" y="204368"/>
                  </a:lnTo>
                  <a:lnTo>
                    <a:pt x="713219" y="175069"/>
                  </a:lnTo>
                  <a:lnTo>
                    <a:pt x="729780" y="157962"/>
                  </a:lnTo>
                  <a:lnTo>
                    <a:pt x="753757" y="152400"/>
                  </a:lnTo>
                  <a:lnTo>
                    <a:pt x="779005" y="159613"/>
                  </a:lnTo>
                  <a:lnTo>
                    <a:pt x="796785" y="181381"/>
                  </a:lnTo>
                  <a:lnTo>
                    <a:pt x="807300" y="217982"/>
                  </a:lnTo>
                  <a:lnTo>
                    <a:pt x="810768" y="269646"/>
                  </a:lnTo>
                  <a:lnTo>
                    <a:pt x="810768" y="134848"/>
                  </a:lnTo>
                  <a:lnTo>
                    <a:pt x="760298" y="126974"/>
                  </a:lnTo>
                  <a:lnTo>
                    <a:pt x="713562" y="132575"/>
                  </a:lnTo>
                  <a:lnTo>
                    <a:pt x="676516" y="149059"/>
                  </a:lnTo>
                  <a:lnTo>
                    <a:pt x="649516" y="175996"/>
                  </a:lnTo>
                  <a:lnTo>
                    <a:pt x="632993" y="212940"/>
                  </a:lnTo>
                  <a:lnTo>
                    <a:pt x="627392" y="259435"/>
                  </a:lnTo>
                  <a:lnTo>
                    <a:pt x="635495" y="314452"/>
                  </a:lnTo>
                  <a:lnTo>
                    <a:pt x="659180" y="354990"/>
                  </a:lnTo>
                  <a:lnTo>
                    <a:pt x="697484" y="380047"/>
                  </a:lnTo>
                  <a:lnTo>
                    <a:pt x="749465" y="388620"/>
                  </a:lnTo>
                  <a:lnTo>
                    <a:pt x="796480" y="382854"/>
                  </a:lnTo>
                  <a:lnTo>
                    <a:pt x="833958" y="365899"/>
                  </a:lnTo>
                  <a:lnTo>
                    <a:pt x="836599" y="363220"/>
                  </a:lnTo>
                  <a:lnTo>
                    <a:pt x="861352" y="338264"/>
                  </a:lnTo>
                  <a:lnTo>
                    <a:pt x="878179" y="300456"/>
                  </a:lnTo>
                  <a:lnTo>
                    <a:pt x="883907" y="252996"/>
                  </a:lnTo>
                  <a:close/>
                </a:path>
                <a:path w="1221739" h="389255">
                  <a:moveTo>
                    <a:pt x="1221257" y="360667"/>
                  </a:moveTo>
                  <a:lnTo>
                    <a:pt x="1184821" y="342760"/>
                  </a:lnTo>
                  <a:lnTo>
                    <a:pt x="1184148" y="325374"/>
                  </a:lnTo>
                  <a:lnTo>
                    <a:pt x="1184148" y="225933"/>
                  </a:lnTo>
                  <a:lnTo>
                    <a:pt x="1183170" y="198704"/>
                  </a:lnTo>
                  <a:lnTo>
                    <a:pt x="1165326" y="149453"/>
                  </a:lnTo>
                  <a:lnTo>
                    <a:pt x="1121841" y="128473"/>
                  </a:lnTo>
                  <a:lnTo>
                    <a:pt x="1102944" y="126987"/>
                  </a:lnTo>
                  <a:lnTo>
                    <a:pt x="1091463" y="127596"/>
                  </a:lnTo>
                  <a:lnTo>
                    <a:pt x="1081290" y="129451"/>
                  </a:lnTo>
                  <a:lnTo>
                    <a:pt x="1072540" y="132600"/>
                  </a:lnTo>
                  <a:lnTo>
                    <a:pt x="1065301" y="137083"/>
                  </a:lnTo>
                  <a:lnTo>
                    <a:pt x="1022286" y="170014"/>
                  </a:lnTo>
                  <a:lnTo>
                    <a:pt x="1022286" y="130187"/>
                  </a:lnTo>
                  <a:lnTo>
                    <a:pt x="1019060" y="126987"/>
                  </a:lnTo>
                  <a:lnTo>
                    <a:pt x="983907" y="138036"/>
                  </a:lnTo>
                  <a:lnTo>
                    <a:pt x="958888" y="144716"/>
                  </a:lnTo>
                  <a:lnTo>
                    <a:pt x="938822" y="148285"/>
                  </a:lnTo>
                  <a:lnTo>
                    <a:pt x="918502" y="149999"/>
                  </a:lnTo>
                  <a:lnTo>
                    <a:pt x="918502" y="169227"/>
                  </a:lnTo>
                  <a:lnTo>
                    <a:pt x="956221" y="189268"/>
                  </a:lnTo>
                  <a:lnTo>
                    <a:pt x="956678" y="208267"/>
                  </a:lnTo>
                  <a:lnTo>
                    <a:pt x="956678" y="325374"/>
                  </a:lnTo>
                  <a:lnTo>
                    <a:pt x="937323" y="359600"/>
                  </a:lnTo>
                  <a:lnTo>
                    <a:pt x="918502" y="360667"/>
                  </a:lnTo>
                  <a:lnTo>
                    <a:pt x="918502" y="381000"/>
                  </a:lnTo>
                  <a:lnTo>
                    <a:pt x="987869" y="379730"/>
                  </a:lnTo>
                  <a:lnTo>
                    <a:pt x="998677" y="379818"/>
                  </a:lnTo>
                  <a:lnTo>
                    <a:pt x="1014679" y="380060"/>
                  </a:lnTo>
                  <a:lnTo>
                    <a:pt x="1035431" y="380453"/>
                  </a:lnTo>
                  <a:lnTo>
                    <a:pt x="1060462" y="381000"/>
                  </a:lnTo>
                  <a:lnTo>
                    <a:pt x="1060462" y="360667"/>
                  </a:lnTo>
                  <a:lnTo>
                    <a:pt x="1022959" y="342747"/>
                  </a:lnTo>
                  <a:lnTo>
                    <a:pt x="1022273" y="325335"/>
                  </a:lnTo>
                  <a:lnTo>
                    <a:pt x="1022286" y="209156"/>
                  </a:lnTo>
                  <a:lnTo>
                    <a:pt x="1026096" y="195567"/>
                  </a:lnTo>
                  <a:lnTo>
                    <a:pt x="1036256" y="183921"/>
                  </a:lnTo>
                  <a:lnTo>
                    <a:pt x="1050861" y="175793"/>
                  </a:lnTo>
                  <a:lnTo>
                    <a:pt x="1067993" y="172732"/>
                  </a:lnTo>
                  <a:lnTo>
                    <a:pt x="1090866" y="176352"/>
                  </a:lnTo>
                  <a:lnTo>
                    <a:pt x="1106576" y="187515"/>
                  </a:lnTo>
                  <a:lnTo>
                    <a:pt x="1115631" y="206717"/>
                  </a:lnTo>
                  <a:lnTo>
                    <a:pt x="1118539" y="234480"/>
                  </a:lnTo>
                  <a:lnTo>
                    <a:pt x="1118539" y="381000"/>
                  </a:lnTo>
                  <a:lnTo>
                    <a:pt x="1151001" y="380047"/>
                  </a:lnTo>
                  <a:lnTo>
                    <a:pt x="1160056" y="379818"/>
                  </a:lnTo>
                  <a:lnTo>
                    <a:pt x="1166939" y="379730"/>
                  </a:lnTo>
                  <a:lnTo>
                    <a:pt x="1172019" y="379755"/>
                  </a:lnTo>
                  <a:lnTo>
                    <a:pt x="1179372" y="379895"/>
                  </a:lnTo>
                  <a:lnTo>
                    <a:pt x="1194079" y="380276"/>
                  </a:lnTo>
                  <a:lnTo>
                    <a:pt x="1221257" y="381000"/>
                  </a:lnTo>
                  <a:lnTo>
                    <a:pt x="1221257" y="3606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479645" y="1469542"/>
            <a:ext cx="2062480" cy="525780"/>
          </a:xfrm>
          <a:custGeom>
            <a:avLst/>
            <a:gdLst/>
            <a:ahLst/>
            <a:cxnLst/>
            <a:rect l="l" t="t" r="r" b="b"/>
            <a:pathLst>
              <a:path w="2062479" h="525780">
                <a:moveTo>
                  <a:pt x="289318" y="233629"/>
                </a:moveTo>
                <a:lnTo>
                  <a:pt x="281965" y="194157"/>
                </a:lnTo>
                <a:lnTo>
                  <a:pt x="274586" y="182740"/>
                </a:lnTo>
                <a:lnTo>
                  <a:pt x="273570" y="181178"/>
                </a:lnTo>
                <a:lnTo>
                  <a:pt x="261620" y="162712"/>
                </a:lnTo>
                <a:lnTo>
                  <a:pt x="230784" y="141909"/>
                </a:lnTo>
                <a:lnTo>
                  <a:pt x="221551" y="140131"/>
                </a:lnTo>
                <a:lnTo>
                  <a:pt x="221551" y="268338"/>
                </a:lnTo>
                <a:lnTo>
                  <a:pt x="217157" y="306006"/>
                </a:lnTo>
                <a:lnTo>
                  <a:pt x="204546" y="334657"/>
                </a:lnTo>
                <a:lnTo>
                  <a:pt x="184569" y="352869"/>
                </a:lnTo>
                <a:lnTo>
                  <a:pt x="158102" y="359244"/>
                </a:lnTo>
                <a:lnTo>
                  <a:pt x="142125" y="357517"/>
                </a:lnTo>
                <a:lnTo>
                  <a:pt x="127914" y="352158"/>
                </a:lnTo>
                <a:lnTo>
                  <a:pt x="115214" y="343001"/>
                </a:lnTo>
                <a:lnTo>
                  <a:pt x="103784" y="329831"/>
                </a:lnTo>
                <a:lnTo>
                  <a:pt x="103784" y="209524"/>
                </a:lnTo>
                <a:lnTo>
                  <a:pt x="113741" y="197904"/>
                </a:lnTo>
                <a:lnTo>
                  <a:pt x="125768" y="189522"/>
                </a:lnTo>
                <a:lnTo>
                  <a:pt x="139700" y="184454"/>
                </a:lnTo>
                <a:lnTo>
                  <a:pt x="155409" y="182740"/>
                </a:lnTo>
                <a:lnTo>
                  <a:pt x="183210" y="188607"/>
                </a:lnTo>
                <a:lnTo>
                  <a:pt x="204000" y="205498"/>
                </a:lnTo>
                <a:lnTo>
                  <a:pt x="217030" y="232410"/>
                </a:lnTo>
                <a:lnTo>
                  <a:pt x="221551" y="268338"/>
                </a:lnTo>
                <a:lnTo>
                  <a:pt x="221551" y="140131"/>
                </a:lnTo>
                <a:lnTo>
                  <a:pt x="192239" y="134442"/>
                </a:lnTo>
                <a:lnTo>
                  <a:pt x="191325" y="134442"/>
                </a:lnTo>
                <a:lnTo>
                  <a:pt x="150241" y="145618"/>
                </a:lnTo>
                <a:lnTo>
                  <a:pt x="103797" y="181178"/>
                </a:lnTo>
                <a:lnTo>
                  <a:pt x="103797" y="137591"/>
                </a:lnTo>
                <a:lnTo>
                  <a:pt x="98412" y="134442"/>
                </a:lnTo>
                <a:lnTo>
                  <a:pt x="60769" y="145757"/>
                </a:lnTo>
                <a:lnTo>
                  <a:pt x="48336" y="149034"/>
                </a:lnTo>
                <a:lnTo>
                  <a:pt x="36766" y="151485"/>
                </a:lnTo>
                <a:lnTo>
                  <a:pt x="23482" y="153644"/>
                </a:lnTo>
                <a:lnTo>
                  <a:pt x="5918" y="156044"/>
                </a:lnTo>
                <a:lnTo>
                  <a:pt x="0" y="156044"/>
                </a:lnTo>
                <a:lnTo>
                  <a:pt x="0" y="175107"/>
                </a:lnTo>
                <a:lnTo>
                  <a:pt x="37719" y="195326"/>
                </a:lnTo>
                <a:lnTo>
                  <a:pt x="38163" y="470001"/>
                </a:lnTo>
                <a:lnTo>
                  <a:pt x="37490" y="487248"/>
                </a:lnTo>
                <a:lnTo>
                  <a:pt x="34747" y="497471"/>
                </a:lnTo>
                <a:lnTo>
                  <a:pt x="28867" y="502462"/>
                </a:lnTo>
                <a:lnTo>
                  <a:pt x="18821" y="504202"/>
                </a:lnTo>
                <a:lnTo>
                  <a:pt x="0" y="505269"/>
                </a:lnTo>
                <a:lnTo>
                  <a:pt x="0" y="525602"/>
                </a:lnTo>
                <a:lnTo>
                  <a:pt x="68275" y="524014"/>
                </a:lnTo>
                <a:lnTo>
                  <a:pt x="74663" y="524014"/>
                </a:lnTo>
                <a:lnTo>
                  <a:pt x="147345" y="525602"/>
                </a:lnTo>
                <a:lnTo>
                  <a:pt x="147345" y="524014"/>
                </a:lnTo>
                <a:lnTo>
                  <a:pt x="147345" y="505269"/>
                </a:lnTo>
                <a:lnTo>
                  <a:pt x="123151" y="504202"/>
                </a:lnTo>
                <a:lnTo>
                  <a:pt x="113093" y="502691"/>
                </a:lnTo>
                <a:lnTo>
                  <a:pt x="107226" y="497725"/>
                </a:lnTo>
                <a:lnTo>
                  <a:pt x="104470" y="487451"/>
                </a:lnTo>
                <a:lnTo>
                  <a:pt x="103797" y="470001"/>
                </a:lnTo>
                <a:lnTo>
                  <a:pt x="103797" y="387159"/>
                </a:lnTo>
                <a:lnTo>
                  <a:pt x="120573" y="391655"/>
                </a:lnTo>
                <a:lnTo>
                  <a:pt x="132765" y="394373"/>
                </a:lnTo>
                <a:lnTo>
                  <a:pt x="142430" y="395706"/>
                </a:lnTo>
                <a:lnTo>
                  <a:pt x="151650" y="396062"/>
                </a:lnTo>
                <a:lnTo>
                  <a:pt x="165735" y="394106"/>
                </a:lnTo>
                <a:lnTo>
                  <a:pt x="181622" y="387629"/>
                </a:lnTo>
                <a:lnTo>
                  <a:pt x="182384" y="387159"/>
                </a:lnTo>
                <a:lnTo>
                  <a:pt x="200952" y="375716"/>
                </a:lnTo>
                <a:lnTo>
                  <a:pt x="222948" y="359244"/>
                </a:lnTo>
                <a:lnTo>
                  <a:pt x="225259" y="357517"/>
                </a:lnTo>
                <a:lnTo>
                  <a:pt x="228549" y="355320"/>
                </a:lnTo>
                <a:lnTo>
                  <a:pt x="231775" y="352640"/>
                </a:lnTo>
                <a:lnTo>
                  <a:pt x="234467" y="350494"/>
                </a:lnTo>
                <a:lnTo>
                  <a:pt x="258000" y="327710"/>
                </a:lnTo>
                <a:lnTo>
                  <a:pt x="275196" y="300101"/>
                </a:lnTo>
                <a:lnTo>
                  <a:pt x="285737" y="268478"/>
                </a:lnTo>
                <a:lnTo>
                  <a:pt x="289318" y="233629"/>
                </a:lnTo>
                <a:close/>
              </a:path>
              <a:path w="2062479" h="525780">
                <a:moveTo>
                  <a:pt x="522541" y="137629"/>
                </a:moveTo>
                <a:lnTo>
                  <a:pt x="517169" y="135509"/>
                </a:lnTo>
                <a:lnTo>
                  <a:pt x="510171" y="134404"/>
                </a:lnTo>
                <a:lnTo>
                  <a:pt x="502640" y="134404"/>
                </a:lnTo>
                <a:lnTo>
                  <a:pt x="456933" y="162648"/>
                </a:lnTo>
                <a:lnTo>
                  <a:pt x="433273" y="188214"/>
                </a:lnTo>
                <a:lnTo>
                  <a:pt x="433273" y="137617"/>
                </a:lnTo>
                <a:lnTo>
                  <a:pt x="427875" y="134416"/>
                </a:lnTo>
                <a:lnTo>
                  <a:pt x="390232" y="146126"/>
                </a:lnTo>
                <a:lnTo>
                  <a:pt x="378231" y="149529"/>
                </a:lnTo>
                <a:lnTo>
                  <a:pt x="366090" y="152120"/>
                </a:lnTo>
                <a:lnTo>
                  <a:pt x="350824" y="154520"/>
                </a:lnTo>
                <a:lnTo>
                  <a:pt x="329463" y="157302"/>
                </a:lnTo>
                <a:lnTo>
                  <a:pt x="329463" y="176364"/>
                </a:lnTo>
                <a:lnTo>
                  <a:pt x="367182" y="196430"/>
                </a:lnTo>
                <a:lnTo>
                  <a:pt x="367639" y="215468"/>
                </a:lnTo>
                <a:lnTo>
                  <a:pt x="367639" y="332778"/>
                </a:lnTo>
                <a:lnTo>
                  <a:pt x="348284" y="367068"/>
                </a:lnTo>
                <a:lnTo>
                  <a:pt x="329463" y="368134"/>
                </a:lnTo>
                <a:lnTo>
                  <a:pt x="329463" y="388467"/>
                </a:lnTo>
                <a:lnTo>
                  <a:pt x="398843" y="386854"/>
                </a:lnTo>
                <a:lnTo>
                  <a:pt x="404266" y="386880"/>
                </a:lnTo>
                <a:lnTo>
                  <a:pt x="414832" y="387057"/>
                </a:lnTo>
                <a:lnTo>
                  <a:pt x="437705" y="387540"/>
                </a:lnTo>
                <a:lnTo>
                  <a:pt x="480047" y="388467"/>
                </a:lnTo>
                <a:lnTo>
                  <a:pt x="480047" y="368134"/>
                </a:lnTo>
                <a:lnTo>
                  <a:pt x="437489" y="360794"/>
                </a:lnTo>
                <a:lnTo>
                  <a:pt x="433260" y="332879"/>
                </a:lnTo>
                <a:lnTo>
                  <a:pt x="433260" y="227101"/>
                </a:lnTo>
                <a:lnTo>
                  <a:pt x="437032" y="214769"/>
                </a:lnTo>
                <a:lnTo>
                  <a:pt x="446900" y="203784"/>
                </a:lnTo>
                <a:lnTo>
                  <a:pt x="460705" y="195897"/>
                </a:lnTo>
                <a:lnTo>
                  <a:pt x="476288" y="192874"/>
                </a:lnTo>
                <a:lnTo>
                  <a:pt x="485686" y="194068"/>
                </a:lnTo>
                <a:lnTo>
                  <a:pt x="493826" y="197637"/>
                </a:lnTo>
                <a:lnTo>
                  <a:pt x="500862" y="203581"/>
                </a:lnTo>
                <a:lnTo>
                  <a:pt x="506945" y="211886"/>
                </a:lnTo>
                <a:lnTo>
                  <a:pt x="519849" y="206540"/>
                </a:lnTo>
                <a:lnTo>
                  <a:pt x="522541" y="137629"/>
                </a:lnTo>
                <a:close/>
              </a:path>
              <a:path w="2062479" h="525780">
                <a:moveTo>
                  <a:pt x="800912" y="260464"/>
                </a:moveTo>
                <a:lnTo>
                  <a:pt x="792772" y="206400"/>
                </a:lnTo>
                <a:lnTo>
                  <a:pt x="769023" y="167081"/>
                </a:lnTo>
                <a:lnTo>
                  <a:pt x="768908" y="166890"/>
                </a:lnTo>
                <a:lnTo>
                  <a:pt x="757669" y="159867"/>
                </a:lnTo>
                <a:lnTo>
                  <a:pt x="730123" y="142671"/>
                </a:lnTo>
                <a:lnTo>
                  <a:pt x="727773" y="142316"/>
                </a:lnTo>
                <a:lnTo>
                  <a:pt x="727773" y="277114"/>
                </a:lnTo>
                <a:lnTo>
                  <a:pt x="724839" y="319417"/>
                </a:lnTo>
                <a:lnTo>
                  <a:pt x="715670" y="348513"/>
                </a:lnTo>
                <a:lnTo>
                  <a:pt x="699630" y="365302"/>
                </a:lnTo>
                <a:lnTo>
                  <a:pt x="676148" y="370687"/>
                </a:lnTo>
                <a:lnTo>
                  <a:pt x="650646" y="363347"/>
                </a:lnTo>
                <a:lnTo>
                  <a:pt x="632307" y="341388"/>
                </a:lnTo>
                <a:lnTo>
                  <a:pt x="621233" y="304901"/>
                </a:lnTo>
                <a:lnTo>
                  <a:pt x="617524" y="253987"/>
                </a:lnTo>
                <a:lnTo>
                  <a:pt x="620623" y="211836"/>
                </a:lnTo>
                <a:lnTo>
                  <a:pt x="630224" y="182537"/>
                </a:lnTo>
                <a:lnTo>
                  <a:pt x="646785" y="165430"/>
                </a:lnTo>
                <a:lnTo>
                  <a:pt x="670763" y="159867"/>
                </a:lnTo>
                <a:lnTo>
                  <a:pt x="696010" y="167081"/>
                </a:lnTo>
                <a:lnTo>
                  <a:pt x="713790" y="188849"/>
                </a:lnTo>
                <a:lnTo>
                  <a:pt x="724306" y="225450"/>
                </a:lnTo>
                <a:lnTo>
                  <a:pt x="727773" y="277114"/>
                </a:lnTo>
                <a:lnTo>
                  <a:pt x="727773" y="142316"/>
                </a:lnTo>
                <a:lnTo>
                  <a:pt x="677303" y="134442"/>
                </a:lnTo>
                <a:lnTo>
                  <a:pt x="630567" y="140042"/>
                </a:lnTo>
                <a:lnTo>
                  <a:pt x="593521" y="156527"/>
                </a:lnTo>
                <a:lnTo>
                  <a:pt x="566521" y="183464"/>
                </a:lnTo>
                <a:lnTo>
                  <a:pt x="549998" y="220408"/>
                </a:lnTo>
                <a:lnTo>
                  <a:pt x="544398" y="266903"/>
                </a:lnTo>
                <a:lnTo>
                  <a:pt x="552500" y="321919"/>
                </a:lnTo>
                <a:lnTo>
                  <a:pt x="576186" y="362458"/>
                </a:lnTo>
                <a:lnTo>
                  <a:pt x="614489" y="387515"/>
                </a:lnTo>
                <a:lnTo>
                  <a:pt x="666470" y="396087"/>
                </a:lnTo>
                <a:lnTo>
                  <a:pt x="713486" y="390321"/>
                </a:lnTo>
                <a:lnTo>
                  <a:pt x="750963" y="373367"/>
                </a:lnTo>
                <a:lnTo>
                  <a:pt x="753605" y="370687"/>
                </a:lnTo>
                <a:lnTo>
                  <a:pt x="778357" y="345732"/>
                </a:lnTo>
                <a:lnTo>
                  <a:pt x="795185" y="307924"/>
                </a:lnTo>
                <a:lnTo>
                  <a:pt x="800912" y="260464"/>
                </a:lnTo>
                <a:close/>
              </a:path>
              <a:path w="2062479" h="525780">
                <a:moveTo>
                  <a:pt x="1120317" y="236588"/>
                </a:moveTo>
                <a:lnTo>
                  <a:pt x="1113116" y="195453"/>
                </a:lnTo>
                <a:lnTo>
                  <a:pt x="1105204" y="182714"/>
                </a:lnTo>
                <a:lnTo>
                  <a:pt x="1104277" y="181229"/>
                </a:lnTo>
                <a:lnTo>
                  <a:pt x="1093025" y="163118"/>
                </a:lnTo>
                <a:lnTo>
                  <a:pt x="1062228" y="141986"/>
                </a:lnTo>
                <a:lnTo>
                  <a:pt x="1052563" y="140119"/>
                </a:lnTo>
                <a:lnTo>
                  <a:pt x="1052563" y="268325"/>
                </a:lnTo>
                <a:lnTo>
                  <a:pt x="1048169" y="306006"/>
                </a:lnTo>
                <a:lnTo>
                  <a:pt x="1035558" y="334657"/>
                </a:lnTo>
                <a:lnTo>
                  <a:pt x="1015580" y="352882"/>
                </a:lnTo>
                <a:lnTo>
                  <a:pt x="989114" y="359257"/>
                </a:lnTo>
                <a:lnTo>
                  <a:pt x="973124" y="357530"/>
                </a:lnTo>
                <a:lnTo>
                  <a:pt x="958926" y="352171"/>
                </a:lnTo>
                <a:lnTo>
                  <a:pt x="946226" y="343014"/>
                </a:lnTo>
                <a:lnTo>
                  <a:pt x="934796" y="329844"/>
                </a:lnTo>
                <a:lnTo>
                  <a:pt x="934796" y="209486"/>
                </a:lnTo>
                <a:lnTo>
                  <a:pt x="944753" y="197866"/>
                </a:lnTo>
                <a:lnTo>
                  <a:pt x="956779" y="189484"/>
                </a:lnTo>
                <a:lnTo>
                  <a:pt x="970711" y="184416"/>
                </a:lnTo>
                <a:lnTo>
                  <a:pt x="986421" y="182714"/>
                </a:lnTo>
                <a:lnTo>
                  <a:pt x="1014222" y="188569"/>
                </a:lnTo>
                <a:lnTo>
                  <a:pt x="1035011" y="205460"/>
                </a:lnTo>
                <a:lnTo>
                  <a:pt x="1048042" y="232384"/>
                </a:lnTo>
                <a:lnTo>
                  <a:pt x="1052436" y="267347"/>
                </a:lnTo>
                <a:lnTo>
                  <a:pt x="1052563" y="268325"/>
                </a:lnTo>
                <a:lnTo>
                  <a:pt x="1052563" y="140119"/>
                </a:lnTo>
                <a:lnTo>
                  <a:pt x="1022985" y="134404"/>
                </a:lnTo>
                <a:lnTo>
                  <a:pt x="981240" y="145630"/>
                </a:lnTo>
                <a:lnTo>
                  <a:pt x="934796" y="181229"/>
                </a:lnTo>
                <a:lnTo>
                  <a:pt x="934796" y="3225"/>
                </a:lnTo>
                <a:lnTo>
                  <a:pt x="930490" y="0"/>
                </a:lnTo>
                <a:lnTo>
                  <a:pt x="891768" y="11607"/>
                </a:lnTo>
                <a:lnTo>
                  <a:pt x="879398" y="14909"/>
                </a:lnTo>
                <a:lnTo>
                  <a:pt x="865073" y="17741"/>
                </a:lnTo>
                <a:lnTo>
                  <a:pt x="847826" y="20294"/>
                </a:lnTo>
                <a:lnTo>
                  <a:pt x="826706" y="22682"/>
                </a:lnTo>
                <a:lnTo>
                  <a:pt x="826706" y="41744"/>
                </a:lnTo>
                <a:lnTo>
                  <a:pt x="866787" y="50546"/>
                </a:lnTo>
                <a:lnTo>
                  <a:pt x="869353" y="81102"/>
                </a:lnTo>
                <a:lnTo>
                  <a:pt x="869264" y="306006"/>
                </a:lnTo>
                <a:lnTo>
                  <a:pt x="868133" y="344525"/>
                </a:lnTo>
                <a:lnTo>
                  <a:pt x="864527" y="389013"/>
                </a:lnTo>
                <a:lnTo>
                  <a:pt x="864514" y="389229"/>
                </a:lnTo>
                <a:lnTo>
                  <a:pt x="876338" y="393534"/>
                </a:lnTo>
                <a:lnTo>
                  <a:pt x="897293" y="377037"/>
                </a:lnTo>
                <a:lnTo>
                  <a:pt x="915466" y="385457"/>
                </a:lnTo>
                <a:lnTo>
                  <a:pt x="933094" y="391401"/>
                </a:lnTo>
                <a:lnTo>
                  <a:pt x="950417" y="394931"/>
                </a:lnTo>
                <a:lnTo>
                  <a:pt x="967689" y="396087"/>
                </a:lnTo>
                <a:lnTo>
                  <a:pt x="979830" y="395325"/>
                </a:lnTo>
                <a:lnTo>
                  <a:pt x="991463" y="392976"/>
                </a:lnTo>
                <a:lnTo>
                  <a:pt x="1002893" y="389013"/>
                </a:lnTo>
                <a:lnTo>
                  <a:pt x="1014437" y="383362"/>
                </a:lnTo>
                <a:lnTo>
                  <a:pt x="1024623" y="377037"/>
                </a:lnTo>
                <a:lnTo>
                  <a:pt x="1030960" y="373113"/>
                </a:lnTo>
                <a:lnTo>
                  <a:pt x="1047483" y="362204"/>
                </a:lnTo>
                <a:lnTo>
                  <a:pt x="1051648" y="359257"/>
                </a:lnTo>
                <a:lnTo>
                  <a:pt x="1062799" y="351383"/>
                </a:lnTo>
                <a:lnTo>
                  <a:pt x="1075702" y="341426"/>
                </a:lnTo>
                <a:lnTo>
                  <a:pt x="1094003" y="321576"/>
                </a:lnTo>
                <a:lnTo>
                  <a:pt x="1108075" y="296265"/>
                </a:lnTo>
                <a:lnTo>
                  <a:pt x="1117117" y="267347"/>
                </a:lnTo>
                <a:lnTo>
                  <a:pt x="1120317" y="236588"/>
                </a:lnTo>
                <a:close/>
              </a:path>
              <a:path w="2062479" h="525780">
                <a:moveTo>
                  <a:pt x="1309446" y="368122"/>
                </a:moveTo>
                <a:lnTo>
                  <a:pt x="1271943" y="350151"/>
                </a:lnTo>
                <a:lnTo>
                  <a:pt x="1271270" y="332727"/>
                </a:lnTo>
                <a:lnTo>
                  <a:pt x="1271270" y="3251"/>
                </a:lnTo>
                <a:lnTo>
                  <a:pt x="1266964" y="0"/>
                </a:lnTo>
                <a:lnTo>
                  <a:pt x="1228229" y="11607"/>
                </a:lnTo>
                <a:lnTo>
                  <a:pt x="1184300" y="20294"/>
                </a:lnTo>
                <a:lnTo>
                  <a:pt x="1163180" y="22682"/>
                </a:lnTo>
                <a:lnTo>
                  <a:pt x="1163180" y="41744"/>
                </a:lnTo>
                <a:lnTo>
                  <a:pt x="1203096" y="50533"/>
                </a:lnTo>
                <a:lnTo>
                  <a:pt x="1205661" y="81026"/>
                </a:lnTo>
                <a:lnTo>
                  <a:pt x="1205661" y="332638"/>
                </a:lnTo>
                <a:lnTo>
                  <a:pt x="1186307" y="367042"/>
                </a:lnTo>
                <a:lnTo>
                  <a:pt x="1167485" y="368122"/>
                </a:lnTo>
                <a:lnTo>
                  <a:pt x="1167485" y="388454"/>
                </a:lnTo>
                <a:lnTo>
                  <a:pt x="1236853" y="386842"/>
                </a:lnTo>
                <a:lnTo>
                  <a:pt x="1247660" y="386956"/>
                </a:lnTo>
                <a:lnTo>
                  <a:pt x="1263675" y="387248"/>
                </a:lnTo>
                <a:lnTo>
                  <a:pt x="1284414" y="387756"/>
                </a:lnTo>
                <a:lnTo>
                  <a:pt x="1309446" y="388454"/>
                </a:lnTo>
                <a:lnTo>
                  <a:pt x="1309446" y="368122"/>
                </a:lnTo>
                <a:close/>
              </a:path>
              <a:path w="2062479" h="525780">
                <a:moveTo>
                  <a:pt x="1577238" y="227838"/>
                </a:moveTo>
                <a:lnTo>
                  <a:pt x="1569974" y="188772"/>
                </a:lnTo>
                <a:lnTo>
                  <a:pt x="1517332" y="139877"/>
                </a:lnTo>
                <a:lnTo>
                  <a:pt x="1508950" y="138531"/>
                </a:lnTo>
                <a:lnTo>
                  <a:pt x="1508950" y="238277"/>
                </a:lnTo>
                <a:lnTo>
                  <a:pt x="1463776" y="239877"/>
                </a:lnTo>
                <a:lnTo>
                  <a:pt x="1459941" y="239877"/>
                </a:lnTo>
                <a:lnTo>
                  <a:pt x="1442783" y="239204"/>
                </a:lnTo>
                <a:lnTo>
                  <a:pt x="1435811" y="238810"/>
                </a:lnTo>
                <a:lnTo>
                  <a:pt x="1418602" y="238277"/>
                </a:lnTo>
                <a:lnTo>
                  <a:pt x="1422031" y="204216"/>
                </a:lnTo>
                <a:lnTo>
                  <a:pt x="1430362" y="181063"/>
                </a:lnTo>
                <a:lnTo>
                  <a:pt x="1444231" y="167868"/>
                </a:lnTo>
                <a:lnTo>
                  <a:pt x="1464310" y="163677"/>
                </a:lnTo>
                <a:lnTo>
                  <a:pt x="1484058" y="167868"/>
                </a:lnTo>
                <a:lnTo>
                  <a:pt x="1497711" y="181063"/>
                </a:lnTo>
                <a:lnTo>
                  <a:pt x="1505826" y="204216"/>
                </a:lnTo>
                <a:lnTo>
                  <a:pt x="1508950" y="238277"/>
                </a:lnTo>
                <a:lnTo>
                  <a:pt x="1508950" y="138531"/>
                </a:lnTo>
                <a:lnTo>
                  <a:pt x="1475600" y="133172"/>
                </a:lnTo>
                <a:lnTo>
                  <a:pt x="1462303" y="133908"/>
                </a:lnTo>
                <a:lnTo>
                  <a:pt x="1450314" y="136169"/>
                </a:lnTo>
                <a:lnTo>
                  <a:pt x="1403007" y="160705"/>
                </a:lnTo>
                <a:lnTo>
                  <a:pt x="1364145" y="201650"/>
                </a:lnTo>
                <a:lnTo>
                  <a:pt x="1352003" y="264033"/>
                </a:lnTo>
                <a:lnTo>
                  <a:pt x="1352105" y="266585"/>
                </a:lnTo>
                <a:lnTo>
                  <a:pt x="1359877" y="321818"/>
                </a:lnTo>
                <a:lnTo>
                  <a:pt x="1383436" y="362788"/>
                </a:lnTo>
                <a:lnTo>
                  <a:pt x="1422006" y="387718"/>
                </a:lnTo>
                <a:lnTo>
                  <a:pt x="1475054" y="396113"/>
                </a:lnTo>
                <a:lnTo>
                  <a:pt x="1496415" y="395008"/>
                </a:lnTo>
                <a:lnTo>
                  <a:pt x="1516126" y="391236"/>
                </a:lnTo>
                <a:lnTo>
                  <a:pt x="1536534" y="384149"/>
                </a:lnTo>
                <a:lnTo>
                  <a:pt x="1560029" y="373087"/>
                </a:lnTo>
                <a:lnTo>
                  <a:pt x="1566964" y="357987"/>
                </a:lnTo>
                <a:lnTo>
                  <a:pt x="1571790" y="347522"/>
                </a:lnTo>
                <a:lnTo>
                  <a:pt x="1571853" y="347383"/>
                </a:lnTo>
                <a:lnTo>
                  <a:pt x="1565402" y="339344"/>
                </a:lnTo>
                <a:lnTo>
                  <a:pt x="1547926" y="348107"/>
                </a:lnTo>
                <a:lnTo>
                  <a:pt x="1532521" y="353872"/>
                </a:lnTo>
                <a:lnTo>
                  <a:pt x="1517827" y="357035"/>
                </a:lnTo>
                <a:lnTo>
                  <a:pt x="1502486" y="357987"/>
                </a:lnTo>
                <a:lnTo>
                  <a:pt x="1481988" y="355269"/>
                </a:lnTo>
                <a:lnTo>
                  <a:pt x="1447038" y="335407"/>
                </a:lnTo>
                <a:lnTo>
                  <a:pt x="1425448" y="296964"/>
                </a:lnTo>
                <a:lnTo>
                  <a:pt x="1421815" y="266585"/>
                </a:lnTo>
                <a:lnTo>
                  <a:pt x="1492262" y="266585"/>
                </a:lnTo>
                <a:lnTo>
                  <a:pt x="1514233" y="265976"/>
                </a:lnTo>
                <a:lnTo>
                  <a:pt x="1534947" y="264033"/>
                </a:lnTo>
                <a:lnTo>
                  <a:pt x="1555546" y="260692"/>
                </a:lnTo>
                <a:lnTo>
                  <a:pt x="1577225" y="255828"/>
                </a:lnTo>
                <a:lnTo>
                  <a:pt x="1577225" y="239877"/>
                </a:lnTo>
                <a:lnTo>
                  <a:pt x="1577238" y="227838"/>
                </a:lnTo>
                <a:close/>
              </a:path>
              <a:path w="2062479" h="525780">
                <a:moveTo>
                  <a:pt x="2061933" y="368160"/>
                </a:moveTo>
                <a:lnTo>
                  <a:pt x="2025497" y="350253"/>
                </a:lnTo>
                <a:lnTo>
                  <a:pt x="2024824" y="332867"/>
                </a:lnTo>
                <a:lnTo>
                  <a:pt x="2024824" y="233413"/>
                </a:lnTo>
                <a:lnTo>
                  <a:pt x="2020900" y="186829"/>
                </a:lnTo>
                <a:lnTo>
                  <a:pt x="2007946" y="156273"/>
                </a:lnTo>
                <a:lnTo>
                  <a:pt x="1984209" y="139560"/>
                </a:lnTo>
                <a:lnTo>
                  <a:pt x="1947926" y="134467"/>
                </a:lnTo>
                <a:lnTo>
                  <a:pt x="1935670" y="135089"/>
                </a:lnTo>
                <a:lnTo>
                  <a:pt x="1925332" y="136944"/>
                </a:lnTo>
                <a:lnTo>
                  <a:pt x="1916607" y="140119"/>
                </a:lnTo>
                <a:lnTo>
                  <a:pt x="1909203" y="144627"/>
                </a:lnTo>
                <a:lnTo>
                  <a:pt x="1866188" y="177482"/>
                </a:lnTo>
                <a:lnTo>
                  <a:pt x="1855089" y="157988"/>
                </a:lnTo>
                <a:lnTo>
                  <a:pt x="1839963" y="144614"/>
                </a:lnTo>
                <a:lnTo>
                  <a:pt x="1820202" y="136931"/>
                </a:lnTo>
                <a:lnTo>
                  <a:pt x="1795208" y="134454"/>
                </a:lnTo>
                <a:lnTo>
                  <a:pt x="1783257" y="135077"/>
                </a:lnTo>
                <a:lnTo>
                  <a:pt x="1773085" y="136931"/>
                </a:lnTo>
                <a:lnTo>
                  <a:pt x="1764423" y="140106"/>
                </a:lnTo>
                <a:lnTo>
                  <a:pt x="1757032" y="144614"/>
                </a:lnTo>
                <a:lnTo>
                  <a:pt x="1714004" y="177469"/>
                </a:lnTo>
                <a:lnTo>
                  <a:pt x="1714004" y="137642"/>
                </a:lnTo>
                <a:lnTo>
                  <a:pt x="1710778" y="134442"/>
                </a:lnTo>
                <a:lnTo>
                  <a:pt x="1675638" y="145491"/>
                </a:lnTo>
                <a:lnTo>
                  <a:pt x="1650619" y="152171"/>
                </a:lnTo>
                <a:lnTo>
                  <a:pt x="1630553" y="155740"/>
                </a:lnTo>
                <a:lnTo>
                  <a:pt x="1610233" y="157441"/>
                </a:lnTo>
                <a:lnTo>
                  <a:pt x="1610207" y="176695"/>
                </a:lnTo>
                <a:lnTo>
                  <a:pt x="1647926" y="196735"/>
                </a:lnTo>
                <a:lnTo>
                  <a:pt x="1648383" y="215734"/>
                </a:lnTo>
                <a:lnTo>
                  <a:pt x="1648383" y="332841"/>
                </a:lnTo>
                <a:lnTo>
                  <a:pt x="1629016" y="367068"/>
                </a:lnTo>
                <a:lnTo>
                  <a:pt x="1610207" y="368134"/>
                </a:lnTo>
                <a:lnTo>
                  <a:pt x="1610207" y="388467"/>
                </a:lnTo>
                <a:lnTo>
                  <a:pt x="1679575" y="387197"/>
                </a:lnTo>
                <a:lnTo>
                  <a:pt x="1690839" y="387286"/>
                </a:lnTo>
                <a:lnTo>
                  <a:pt x="1706054" y="387527"/>
                </a:lnTo>
                <a:lnTo>
                  <a:pt x="1725091" y="387921"/>
                </a:lnTo>
                <a:lnTo>
                  <a:pt x="1747875" y="388467"/>
                </a:lnTo>
                <a:lnTo>
                  <a:pt x="1747875" y="368134"/>
                </a:lnTo>
                <a:lnTo>
                  <a:pt x="1714004" y="332790"/>
                </a:lnTo>
                <a:lnTo>
                  <a:pt x="1714004" y="216585"/>
                </a:lnTo>
                <a:lnTo>
                  <a:pt x="1717776" y="203441"/>
                </a:lnTo>
                <a:lnTo>
                  <a:pt x="1727708" y="191744"/>
                </a:lnTo>
                <a:lnTo>
                  <a:pt x="1741678" y="183375"/>
                </a:lnTo>
                <a:lnTo>
                  <a:pt x="1757553" y="180162"/>
                </a:lnTo>
                <a:lnTo>
                  <a:pt x="1777949" y="183997"/>
                </a:lnTo>
                <a:lnTo>
                  <a:pt x="1792376" y="195567"/>
                </a:lnTo>
                <a:lnTo>
                  <a:pt x="1800974" y="214972"/>
                </a:lnTo>
                <a:lnTo>
                  <a:pt x="1803806" y="242290"/>
                </a:lnTo>
                <a:lnTo>
                  <a:pt x="1803806" y="332803"/>
                </a:lnTo>
                <a:lnTo>
                  <a:pt x="1784438" y="367080"/>
                </a:lnTo>
                <a:lnTo>
                  <a:pt x="1767789" y="368147"/>
                </a:lnTo>
                <a:lnTo>
                  <a:pt x="1767789" y="388480"/>
                </a:lnTo>
                <a:lnTo>
                  <a:pt x="1800326" y="387756"/>
                </a:lnTo>
                <a:lnTo>
                  <a:pt x="1818398" y="387375"/>
                </a:lnTo>
                <a:lnTo>
                  <a:pt x="1828507" y="387235"/>
                </a:lnTo>
                <a:lnTo>
                  <a:pt x="1837143" y="387210"/>
                </a:lnTo>
                <a:lnTo>
                  <a:pt x="1845513" y="387235"/>
                </a:lnTo>
                <a:lnTo>
                  <a:pt x="1855635" y="387375"/>
                </a:lnTo>
                <a:lnTo>
                  <a:pt x="1874126" y="387756"/>
                </a:lnTo>
                <a:lnTo>
                  <a:pt x="1907603" y="388480"/>
                </a:lnTo>
                <a:lnTo>
                  <a:pt x="1907603" y="368147"/>
                </a:lnTo>
                <a:lnTo>
                  <a:pt x="1870087" y="350215"/>
                </a:lnTo>
                <a:lnTo>
                  <a:pt x="1869414" y="332803"/>
                </a:lnTo>
                <a:lnTo>
                  <a:pt x="1869414" y="216598"/>
                </a:lnTo>
                <a:lnTo>
                  <a:pt x="1873186" y="203454"/>
                </a:lnTo>
                <a:lnTo>
                  <a:pt x="1883117" y="191757"/>
                </a:lnTo>
                <a:lnTo>
                  <a:pt x="1897087" y="183388"/>
                </a:lnTo>
                <a:lnTo>
                  <a:pt x="1912975" y="180174"/>
                </a:lnTo>
                <a:lnTo>
                  <a:pt x="1933359" y="184023"/>
                </a:lnTo>
                <a:lnTo>
                  <a:pt x="1947786" y="195630"/>
                </a:lnTo>
                <a:lnTo>
                  <a:pt x="1956371" y="215074"/>
                </a:lnTo>
                <a:lnTo>
                  <a:pt x="1959216" y="242468"/>
                </a:lnTo>
                <a:lnTo>
                  <a:pt x="1959216" y="388505"/>
                </a:lnTo>
                <a:lnTo>
                  <a:pt x="2009228" y="387235"/>
                </a:lnTo>
                <a:lnTo>
                  <a:pt x="2025700" y="387489"/>
                </a:lnTo>
                <a:lnTo>
                  <a:pt x="2037384" y="387705"/>
                </a:lnTo>
                <a:lnTo>
                  <a:pt x="2048167" y="388010"/>
                </a:lnTo>
                <a:lnTo>
                  <a:pt x="2061933" y="388505"/>
                </a:lnTo>
                <a:lnTo>
                  <a:pt x="2061933" y="368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91" y="2704096"/>
            <a:ext cx="148004" cy="14799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403248" y="2616326"/>
            <a:ext cx="2393315" cy="684530"/>
            <a:chOff x="1403248" y="2616326"/>
            <a:chExt cx="2393315" cy="68453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979" y="3146386"/>
              <a:ext cx="98666" cy="986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3248" y="2616326"/>
              <a:ext cx="2392845" cy="68441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7170" y="3086163"/>
            <a:ext cx="1177810" cy="2145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52451" y="3086100"/>
            <a:ext cx="504914" cy="21210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43992" y="3086150"/>
            <a:ext cx="383806" cy="21459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303287" y="3086163"/>
            <a:ext cx="513715" cy="214629"/>
            <a:chOff x="7303287" y="3086163"/>
            <a:chExt cx="513715" cy="214629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3287" y="3086163"/>
              <a:ext cx="149987" cy="2120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73810" y="3116275"/>
              <a:ext cx="343103" cy="184467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7900555" y="3086163"/>
            <a:ext cx="831215" cy="289560"/>
          </a:xfrm>
          <a:custGeom>
            <a:avLst/>
            <a:gdLst/>
            <a:ahLst/>
            <a:cxnLst/>
            <a:rect l="l" t="t" r="r" b="b"/>
            <a:pathLst>
              <a:path w="831215" h="289560">
                <a:moveTo>
                  <a:pt x="156019" y="200609"/>
                </a:moveTo>
                <a:lnTo>
                  <a:pt x="133070" y="199174"/>
                </a:lnTo>
                <a:lnTo>
                  <a:pt x="132207" y="197167"/>
                </a:lnTo>
                <a:lnTo>
                  <a:pt x="132207" y="182702"/>
                </a:lnTo>
                <a:lnTo>
                  <a:pt x="132207" y="87553"/>
                </a:lnTo>
                <a:lnTo>
                  <a:pt x="132207" y="82880"/>
                </a:lnTo>
                <a:lnTo>
                  <a:pt x="132207" y="2324"/>
                </a:lnTo>
                <a:lnTo>
                  <a:pt x="129628" y="0"/>
                </a:lnTo>
                <a:lnTo>
                  <a:pt x="120497" y="3238"/>
                </a:lnTo>
                <a:lnTo>
                  <a:pt x="111010" y="5842"/>
                </a:lnTo>
                <a:lnTo>
                  <a:pt x="99656" y="8191"/>
                </a:lnTo>
                <a:lnTo>
                  <a:pt x="84886" y="10617"/>
                </a:lnTo>
                <a:lnTo>
                  <a:pt x="84886" y="18643"/>
                </a:lnTo>
                <a:lnTo>
                  <a:pt x="106108" y="18643"/>
                </a:lnTo>
                <a:lnTo>
                  <a:pt x="108115" y="21793"/>
                </a:lnTo>
                <a:lnTo>
                  <a:pt x="108115" y="82880"/>
                </a:lnTo>
                <a:lnTo>
                  <a:pt x="108115" y="105892"/>
                </a:lnTo>
                <a:lnTo>
                  <a:pt x="108089" y="146418"/>
                </a:lnTo>
                <a:lnTo>
                  <a:pt x="107962" y="156438"/>
                </a:lnTo>
                <a:lnTo>
                  <a:pt x="107416" y="162890"/>
                </a:lnTo>
                <a:lnTo>
                  <a:pt x="107353" y="163664"/>
                </a:lnTo>
                <a:lnTo>
                  <a:pt x="78359" y="193916"/>
                </a:lnTo>
                <a:lnTo>
                  <a:pt x="68249" y="195503"/>
                </a:lnTo>
                <a:lnTo>
                  <a:pt x="50825" y="191173"/>
                </a:lnTo>
                <a:lnTo>
                  <a:pt x="37122" y="179082"/>
                </a:lnTo>
                <a:lnTo>
                  <a:pt x="28155" y="160604"/>
                </a:lnTo>
                <a:lnTo>
                  <a:pt x="24942" y="137096"/>
                </a:lnTo>
                <a:lnTo>
                  <a:pt x="27762" y="116192"/>
                </a:lnTo>
                <a:lnTo>
                  <a:pt x="35915" y="100634"/>
                </a:lnTo>
                <a:lnTo>
                  <a:pt x="48895" y="90919"/>
                </a:lnTo>
                <a:lnTo>
                  <a:pt x="66243" y="87553"/>
                </a:lnTo>
                <a:lnTo>
                  <a:pt x="74485" y="88252"/>
                </a:lnTo>
                <a:lnTo>
                  <a:pt x="108115" y="105892"/>
                </a:lnTo>
                <a:lnTo>
                  <a:pt x="108115" y="82880"/>
                </a:lnTo>
                <a:lnTo>
                  <a:pt x="97421" y="78498"/>
                </a:lnTo>
                <a:lnTo>
                  <a:pt x="88785" y="75628"/>
                </a:lnTo>
                <a:lnTo>
                  <a:pt x="81292" y="74079"/>
                </a:lnTo>
                <a:lnTo>
                  <a:pt x="73990" y="73596"/>
                </a:lnTo>
                <a:lnTo>
                  <a:pt x="66243" y="73596"/>
                </a:lnTo>
                <a:lnTo>
                  <a:pt x="26962" y="92316"/>
                </a:lnTo>
                <a:lnTo>
                  <a:pt x="1905" y="128866"/>
                </a:lnTo>
                <a:lnTo>
                  <a:pt x="0" y="146418"/>
                </a:lnTo>
                <a:lnTo>
                  <a:pt x="1422" y="162890"/>
                </a:lnTo>
                <a:lnTo>
                  <a:pt x="21793" y="199948"/>
                </a:lnTo>
                <a:lnTo>
                  <a:pt x="63665" y="212039"/>
                </a:lnTo>
                <a:lnTo>
                  <a:pt x="69405" y="212039"/>
                </a:lnTo>
                <a:lnTo>
                  <a:pt x="75996" y="210870"/>
                </a:lnTo>
                <a:lnTo>
                  <a:pt x="77431" y="209715"/>
                </a:lnTo>
                <a:lnTo>
                  <a:pt x="94170" y="195503"/>
                </a:lnTo>
                <a:lnTo>
                  <a:pt x="109270" y="182702"/>
                </a:lnTo>
                <a:lnTo>
                  <a:pt x="107899" y="208229"/>
                </a:lnTo>
                <a:lnTo>
                  <a:pt x="107835" y="209499"/>
                </a:lnTo>
                <a:lnTo>
                  <a:pt x="121894" y="208648"/>
                </a:lnTo>
                <a:lnTo>
                  <a:pt x="126479" y="208229"/>
                </a:lnTo>
                <a:lnTo>
                  <a:pt x="142252" y="208229"/>
                </a:lnTo>
                <a:lnTo>
                  <a:pt x="144259" y="208864"/>
                </a:lnTo>
                <a:lnTo>
                  <a:pt x="149999" y="208864"/>
                </a:lnTo>
                <a:lnTo>
                  <a:pt x="156019" y="209499"/>
                </a:lnTo>
                <a:lnTo>
                  <a:pt x="156019" y="208229"/>
                </a:lnTo>
                <a:lnTo>
                  <a:pt x="156019" y="200609"/>
                </a:lnTo>
                <a:close/>
              </a:path>
              <a:path w="831215" h="289560">
                <a:moveTo>
                  <a:pt x="293712" y="128130"/>
                </a:moveTo>
                <a:lnTo>
                  <a:pt x="289890" y="105702"/>
                </a:lnTo>
                <a:lnTo>
                  <a:pt x="279082" y="88506"/>
                </a:lnTo>
                <a:lnTo>
                  <a:pt x="269887" y="82486"/>
                </a:lnTo>
                <a:lnTo>
                  <a:pt x="268173" y="81368"/>
                </a:lnTo>
                <a:lnTo>
                  <a:pt x="268173" y="131165"/>
                </a:lnTo>
                <a:lnTo>
                  <a:pt x="251231" y="131800"/>
                </a:lnTo>
                <a:lnTo>
                  <a:pt x="250393" y="131800"/>
                </a:lnTo>
                <a:lnTo>
                  <a:pt x="243332" y="131965"/>
                </a:lnTo>
                <a:lnTo>
                  <a:pt x="227444" y="131965"/>
                </a:lnTo>
                <a:lnTo>
                  <a:pt x="222262" y="131800"/>
                </a:lnTo>
                <a:lnTo>
                  <a:pt x="220599" y="131800"/>
                </a:lnTo>
                <a:lnTo>
                  <a:pt x="210235" y="131165"/>
                </a:lnTo>
                <a:lnTo>
                  <a:pt x="199910" y="130289"/>
                </a:lnTo>
                <a:lnTo>
                  <a:pt x="199961" y="128130"/>
                </a:lnTo>
                <a:lnTo>
                  <a:pt x="200037" y="125361"/>
                </a:lnTo>
                <a:lnTo>
                  <a:pt x="200139" y="121361"/>
                </a:lnTo>
                <a:lnTo>
                  <a:pt x="226923" y="83908"/>
                </a:lnTo>
                <a:lnTo>
                  <a:pt x="236905" y="82486"/>
                </a:lnTo>
                <a:lnTo>
                  <a:pt x="246367" y="82486"/>
                </a:lnTo>
                <a:lnTo>
                  <a:pt x="267258" y="118541"/>
                </a:lnTo>
                <a:lnTo>
                  <a:pt x="268109" y="130289"/>
                </a:lnTo>
                <a:lnTo>
                  <a:pt x="268173" y="131165"/>
                </a:lnTo>
                <a:lnTo>
                  <a:pt x="268173" y="81368"/>
                </a:lnTo>
                <a:lnTo>
                  <a:pt x="262255" y="77495"/>
                </a:lnTo>
                <a:lnTo>
                  <a:pt x="240372" y="73609"/>
                </a:lnTo>
                <a:lnTo>
                  <a:pt x="232117" y="74320"/>
                </a:lnTo>
                <a:lnTo>
                  <a:pt x="190588" y="95402"/>
                </a:lnTo>
                <a:lnTo>
                  <a:pt x="172694" y="145694"/>
                </a:lnTo>
                <a:lnTo>
                  <a:pt x="173482" y="158800"/>
                </a:lnTo>
                <a:lnTo>
                  <a:pt x="194703" y="200609"/>
                </a:lnTo>
                <a:lnTo>
                  <a:pt x="236931" y="214579"/>
                </a:lnTo>
                <a:lnTo>
                  <a:pt x="244906" y="214134"/>
                </a:lnTo>
                <a:lnTo>
                  <a:pt x="283679" y="199923"/>
                </a:lnTo>
                <a:lnTo>
                  <a:pt x="284060" y="199326"/>
                </a:lnTo>
                <a:lnTo>
                  <a:pt x="284822" y="198170"/>
                </a:lnTo>
                <a:lnTo>
                  <a:pt x="290550" y="188201"/>
                </a:lnTo>
                <a:lnTo>
                  <a:pt x="286829" y="185280"/>
                </a:lnTo>
                <a:lnTo>
                  <a:pt x="274993" y="192265"/>
                </a:lnTo>
                <a:lnTo>
                  <a:pt x="265925" y="196570"/>
                </a:lnTo>
                <a:lnTo>
                  <a:pt x="257987" y="198729"/>
                </a:lnTo>
                <a:lnTo>
                  <a:pt x="249542" y="199326"/>
                </a:lnTo>
                <a:lnTo>
                  <a:pt x="236207" y="197802"/>
                </a:lnTo>
                <a:lnTo>
                  <a:pt x="203898" y="169646"/>
                </a:lnTo>
                <a:lnTo>
                  <a:pt x="199351" y="142189"/>
                </a:lnTo>
                <a:lnTo>
                  <a:pt x="241223" y="142189"/>
                </a:lnTo>
                <a:lnTo>
                  <a:pt x="254889" y="142011"/>
                </a:lnTo>
                <a:lnTo>
                  <a:pt x="267169" y="141363"/>
                </a:lnTo>
                <a:lnTo>
                  <a:pt x="279450" y="140131"/>
                </a:lnTo>
                <a:lnTo>
                  <a:pt x="293141" y="138176"/>
                </a:lnTo>
                <a:lnTo>
                  <a:pt x="293433" y="134162"/>
                </a:lnTo>
                <a:lnTo>
                  <a:pt x="293662" y="131965"/>
                </a:lnTo>
                <a:lnTo>
                  <a:pt x="293712" y="128130"/>
                </a:lnTo>
                <a:close/>
              </a:path>
              <a:path w="831215" h="289560">
                <a:moveTo>
                  <a:pt x="414515" y="156933"/>
                </a:moveTo>
                <a:lnTo>
                  <a:pt x="380504" y="132346"/>
                </a:lnTo>
                <a:lnTo>
                  <a:pt x="364324" y="128828"/>
                </a:lnTo>
                <a:lnTo>
                  <a:pt x="349516" y="125044"/>
                </a:lnTo>
                <a:lnTo>
                  <a:pt x="339864" y="120218"/>
                </a:lnTo>
                <a:lnTo>
                  <a:pt x="334632" y="113766"/>
                </a:lnTo>
                <a:lnTo>
                  <a:pt x="333057" y="105079"/>
                </a:lnTo>
                <a:lnTo>
                  <a:pt x="334886" y="95453"/>
                </a:lnTo>
                <a:lnTo>
                  <a:pt x="340258" y="88353"/>
                </a:lnTo>
                <a:lnTo>
                  <a:pt x="348894" y="83985"/>
                </a:lnTo>
                <a:lnTo>
                  <a:pt x="360591" y="82486"/>
                </a:lnTo>
                <a:lnTo>
                  <a:pt x="373976" y="84315"/>
                </a:lnTo>
                <a:lnTo>
                  <a:pt x="384708" y="89344"/>
                </a:lnTo>
                <a:lnTo>
                  <a:pt x="391845" y="96964"/>
                </a:lnTo>
                <a:lnTo>
                  <a:pt x="394436" y="106527"/>
                </a:lnTo>
                <a:lnTo>
                  <a:pt x="394436" y="113271"/>
                </a:lnTo>
                <a:lnTo>
                  <a:pt x="402463" y="113271"/>
                </a:lnTo>
                <a:lnTo>
                  <a:pt x="402678" y="102412"/>
                </a:lnTo>
                <a:lnTo>
                  <a:pt x="402958" y="94119"/>
                </a:lnTo>
                <a:lnTo>
                  <a:pt x="403339" y="87274"/>
                </a:lnTo>
                <a:lnTo>
                  <a:pt x="403898" y="80784"/>
                </a:lnTo>
                <a:lnTo>
                  <a:pt x="393306" y="77470"/>
                </a:lnTo>
                <a:lnTo>
                  <a:pt x="383959" y="75247"/>
                </a:lnTo>
                <a:lnTo>
                  <a:pt x="375259" y="73990"/>
                </a:lnTo>
                <a:lnTo>
                  <a:pt x="366610" y="73583"/>
                </a:lnTo>
                <a:lnTo>
                  <a:pt x="344182" y="76492"/>
                </a:lnTo>
                <a:lnTo>
                  <a:pt x="327317" y="84810"/>
                </a:lnTo>
                <a:lnTo>
                  <a:pt x="316674" y="98018"/>
                </a:lnTo>
                <a:lnTo>
                  <a:pt x="312978" y="115557"/>
                </a:lnTo>
                <a:lnTo>
                  <a:pt x="314159" y="125222"/>
                </a:lnTo>
                <a:lnTo>
                  <a:pt x="349300" y="151257"/>
                </a:lnTo>
                <a:lnTo>
                  <a:pt x="374942" y="157797"/>
                </a:lnTo>
                <a:lnTo>
                  <a:pt x="383247" y="160604"/>
                </a:lnTo>
                <a:lnTo>
                  <a:pt x="388950" y="164744"/>
                </a:lnTo>
                <a:lnTo>
                  <a:pt x="392239" y="170421"/>
                </a:lnTo>
                <a:lnTo>
                  <a:pt x="393293" y="177761"/>
                </a:lnTo>
                <a:lnTo>
                  <a:pt x="390715" y="188518"/>
                </a:lnTo>
                <a:lnTo>
                  <a:pt x="383527" y="196938"/>
                </a:lnTo>
                <a:lnTo>
                  <a:pt x="372503" y="202425"/>
                </a:lnTo>
                <a:lnTo>
                  <a:pt x="358432" y="204381"/>
                </a:lnTo>
                <a:lnTo>
                  <a:pt x="343928" y="202539"/>
                </a:lnTo>
                <a:lnTo>
                  <a:pt x="332549" y="197383"/>
                </a:lnTo>
                <a:lnTo>
                  <a:pt x="325107" y="189445"/>
                </a:lnTo>
                <a:lnTo>
                  <a:pt x="322440" y="179298"/>
                </a:lnTo>
                <a:lnTo>
                  <a:pt x="322440" y="167182"/>
                </a:lnTo>
                <a:lnTo>
                  <a:pt x="313804" y="167208"/>
                </a:lnTo>
                <a:lnTo>
                  <a:pt x="313639" y="180352"/>
                </a:lnTo>
                <a:lnTo>
                  <a:pt x="313156" y="190576"/>
                </a:lnTo>
                <a:lnTo>
                  <a:pt x="312280" y="199212"/>
                </a:lnTo>
                <a:lnTo>
                  <a:pt x="310972" y="207594"/>
                </a:lnTo>
                <a:lnTo>
                  <a:pt x="321551" y="210769"/>
                </a:lnTo>
                <a:lnTo>
                  <a:pt x="331266" y="212940"/>
                </a:lnTo>
                <a:lnTo>
                  <a:pt x="340652" y="214172"/>
                </a:lnTo>
                <a:lnTo>
                  <a:pt x="350266" y="214566"/>
                </a:lnTo>
                <a:lnTo>
                  <a:pt x="376148" y="210959"/>
                </a:lnTo>
                <a:lnTo>
                  <a:pt x="396468" y="200888"/>
                </a:lnTo>
                <a:lnTo>
                  <a:pt x="409752" y="185496"/>
                </a:lnTo>
                <a:lnTo>
                  <a:pt x="414515" y="165912"/>
                </a:lnTo>
                <a:lnTo>
                  <a:pt x="414515" y="156933"/>
                </a:lnTo>
                <a:close/>
              </a:path>
              <a:path w="831215" h="289560">
                <a:moveTo>
                  <a:pt x="480796" y="19367"/>
                </a:moveTo>
                <a:lnTo>
                  <a:pt x="473049" y="11353"/>
                </a:lnTo>
                <a:lnTo>
                  <a:pt x="456425" y="11353"/>
                </a:lnTo>
                <a:lnTo>
                  <a:pt x="448970" y="18796"/>
                </a:lnTo>
                <a:lnTo>
                  <a:pt x="448970" y="35687"/>
                </a:lnTo>
                <a:lnTo>
                  <a:pt x="456425" y="43116"/>
                </a:lnTo>
                <a:lnTo>
                  <a:pt x="473062" y="43116"/>
                </a:lnTo>
                <a:lnTo>
                  <a:pt x="480771" y="35687"/>
                </a:lnTo>
                <a:lnTo>
                  <a:pt x="480796" y="19367"/>
                </a:lnTo>
                <a:close/>
              </a:path>
              <a:path w="831215" h="289560">
                <a:moveTo>
                  <a:pt x="502031" y="200609"/>
                </a:moveTo>
                <a:lnTo>
                  <a:pt x="479082" y="199174"/>
                </a:lnTo>
                <a:lnTo>
                  <a:pt x="478218" y="197154"/>
                </a:lnTo>
                <a:lnTo>
                  <a:pt x="478218" y="74764"/>
                </a:lnTo>
                <a:lnTo>
                  <a:pt x="475640" y="73596"/>
                </a:lnTo>
                <a:lnTo>
                  <a:pt x="464604" y="77749"/>
                </a:lnTo>
                <a:lnTo>
                  <a:pt x="453478" y="81114"/>
                </a:lnTo>
                <a:lnTo>
                  <a:pt x="442239" y="83680"/>
                </a:lnTo>
                <a:lnTo>
                  <a:pt x="430898" y="85394"/>
                </a:lnTo>
                <a:lnTo>
                  <a:pt x="430898" y="93446"/>
                </a:lnTo>
                <a:lnTo>
                  <a:pt x="452983" y="93446"/>
                </a:lnTo>
                <a:lnTo>
                  <a:pt x="454139" y="95453"/>
                </a:lnTo>
                <a:lnTo>
                  <a:pt x="454139" y="197154"/>
                </a:lnTo>
                <a:lnTo>
                  <a:pt x="453263" y="199174"/>
                </a:lnTo>
                <a:lnTo>
                  <a:pt x="453059" y="199174"/>
                </a:lnTo>
                <a:lnTo>
                  <a:pt x="430326" y="200609"/>
                </a:lnTo>
                <a:lnTo>
                  <a:pt x="430326" y="209499"/>
                </a:lnTo>
                <a:lnTo>
                  <a:pt x="456311" y="208394"/>
                </a:lnTo>
                <a:lnTo>
                  <a:pt x="461581" y="208254"/>
                </a:lnTo>
                <a:lnTo>
                  <a:pt x="470763" y="208254"/>
                </a:lnTo>
                <a:lnTo>
                  <a:pt x="476021" y="208394"/>
                </a:lnTo>
                <a:lnTo>
                  <a:pt x="502031" y="209499"/>
                </a:lnTo>
                <a:lnTo>
                  <a:pt x="502031" y="208254"/>
                </a:lnTo>
                <a:lnTo>
                  <a:pt x="502031" y="200609"/>
                </a:lnTo>
                <a:close/>
              </a:path>
              <a:path w="831215" h="289560">
                <a:moveTo>
                  <a:pt x="664133" y="87947"/>
                </a:moveTo>
                <a:lnTo>
                  <a:pt x="663359" y="85648"/>
                </a:lnTo>
                <a:lnTo>
                  <a:pt x="662990" y="84505"/>
                </a:lnTo>
                <a:lnTo>
                  <a:pt x="622261" y="85648"/>
                </a:lnTo>
                <a:lnTo>
                  <a:pt x="619518" y="83756"/>
                </a:lnTo>
                <a:lnTo>
                  <a:pt x="614286" y="80149"/>
                </a:lnTo>
                <a:lnTo>
                  <a:pt x="609650" y="78054"/>
                </a:lnTo>
                <a:lnTo>
                  <a:pt x="609650" y="123698"/>
                </a:lnTo>
                <a:lnTo>
                  <a:pt x="607491" y="136347"/>
                </a:lnTo>
                <a:lnTo>
                  <a:pt x="601433" y="146189"/>
                </a:lnTo>
                <a:lnTo>
                  <a:pt x="592099" y="152590"/>
                </a:lnTo>
                <a:lnTo>
                  <a:pt x="580110" y="154863"/>
                </a:lnTo>
                <a:lnTo>
                  <a:pt x="566978" y="152222"/>
                </a:lnTo>
                <a:lnTo>
                  <a:pt x="556844" y="144780"/>
                </a:lnTo>
                <a:lnTo>
                  <a:pt x="550303" y="133235"/>
                </a:lnTo>
                <a:lnTo>
                  <a:pt x="547992" y="118313"/>
                </a:lnTo>
                <a:lnTo>
                  <a:pt x="549935" y="103720"/>
                </a:lnTo>
                <a:lnTo>
                  <a:pt x="555586" y="92862"/>
                </a:lnTo>
                <a:lnTo>
                  <a:pt x="564680" y="86093"/>
                </a:lnTo>
                <a:lnTo>
                  <a:pt x="576948" y="83769"/>
                </a:lnTo>
                <a:lnTo>
                  <a:pt x="590283" y="86614"/>
                </a:lnTo>
                <a:lnTo>
                  <a:pt x="600608" y="94703"/>
                </a:lnTo>
                <a:lnTo>
                  <a:pt x="607275" y="107302"/>
                </a:lnTo>
                <a:lnTo>
                  <a:pt x="609650" y="123698"/>
                </a:lnTo>
                <a:lnTo>
                  <a:pt x="609650" y="78054"/>
                </a:lnTo>
                <a:lnTo>
                  <a:pt x="606209" y="76479"/>
                </a:lnTo>
                <a:lnTo>
                  <a:pt x="606348" y="76479"/>
                </a:lnTo>
                <a:lnTo>
                  <a:pt x="597433" y="74333"/>
                </a:lnTo>
                <a:lnTo>
                  <a:pt x="598081" y="74333"/>
                </a:lnTo>
                <a:lnTo>
                  <a:pt x="587273" y="73596"/>
                </a:lnTo>
                <a:lnTo>
                  <a:pt x="577507" y="74333"/>
                </a:lnTo>
                <a:lnTo>
                  <a:pt x="537679" y="92290"/>
                </a:lnTo>
                <a:lnTo>
                  <a:pt x="523976" y="125895"/>
                </a:lnTo>
                <a:lnTo>
                  <a:pt x="526275" y="139890"/>
                </a:lnTo>
                <a:lnTo>
                  <a:pt x="533006" y="151269"/>
                </a:lnTo>
                <a:lnTo>
                  <a:pt x="533133" y="151472"/>
                </a:lnTo>
                <a:lnTo>
                  <a:pt x="543966" y="159524"/>
                </a:lnTo>
                <a:lnTo>
                  <a:pt x="558304" y="163461"/>
                </a:lnTo>
                <a:lnTo>
                  <a:pt x="535647" y="180975"/>
                </a:lnTo>
                <a:lnTo>
                  <a:pt x="532777" y="185280"/>
                </a:lnTo>
                <a:lnTo>
                  <a:pt x="531342" y="189014"/>
                </a:lnTo>
                <a:lnTo>
                  <a:pt x="531342" y="201358"/>
                </a:lnTo>
                <a:lnTo>
                  <a:pt x="536511" y="205955"/>
                </a:lnTo>
                <a:lnTo>
                  <a:pt x="550278" y="209969"/>
                </a:lnTo>
                <a:lnTo>
                  <a:pt x="525322" y="223456"/>
                </a:lnTo>
                <a:lnTo>
                  <a:pt x="521309" y="225755"/>
                </a:lnTo>
                <a:lnTo>
                  <a:pt x="517296" y="236372"/>
                </a:lnTo>
                <a:lnTo>
                  <a:pt x="517296" y="245275"/>
                </a:lnTo>
                <a:lnTo>
                  <a:pt x="521843" y="263207"/>
                </a:lnTo>
                <a:lnTo>
                  <a:pt x="534606" y="277177"/>
                </a:lnTo>
                <a:lnTo>
                  <a:pt x="554189" y="286258"/>
                </a:lnTo>
                <a:lnTo>
                  <a:pt x="579247" y="289483"/>
                </a:lnTo>
                <a:lnTo>
                  <a:pt x="609612" y="284657"/>
                </a:lnTo>
                <a:lnTo>
                  <a:pt x="617131" y="280593"/>
                </a:lnTo>
                <a:lnTo>
                  <a:pt x="634199" y="271399"/>
                </a:lnTo>
                <a:lnTo>
                  <a:pt x="650659" y="251536"/>
                </a:lnTo>
                <a:lnTo>
                  <a:pt x="656678" y="226898"/>
                </a:lnTo>
                <a:lnTo>
                  <a:pt x="654354" y="213499"/>
                </a:lnTo>
                <a:lnTo>
                  <a:pt x="654329" y="213372"/>
                </a:lnTo>
                <a:lnTo>
                  <a:pt x="654202" y="212648"/>
                </a:lnTo>
                <a:lnTo>
                  <a:pt x="653910" y="212166"/>
                </a:lnTo>
                <a:lnTo>
                  <a:pt x="647280" y="201523"/>
                </a:lnTo>
                <a:lnTo>
                  <a:pt x="636587" y="194297"/>
                </a:lnTo>
                <a:lnTo>
                  <a:pt x="634034" y="193827"/>
                </a:lnTo>
                <a:lnTo>
                  <a:pt x="634034" y="237388"/>
                </a:lnTo>
                <a:lnTo>
                  <a:pt x="629996" y="254596"/>
                </a:lnTo>
                <a:lnTo>
                  <a:pt x="618845" y="268287"/>
                </a:lnTo>
                <a:lnTo>
                  <a:pt x="602030" y="277329"/>
                </a:lnTo>
                <a:lnTo>
                  <a:pt x="580974" y="280593"/>
                </a:lnTo>
                <a:lnTo>
                  <a:pt x="563765" y="277964"/>
                </a:lnTo>
                <a:lnTo>
                  <a:pt x="550367" y="270586"/>
                </a:lnTo>
                <a:lnTo>
                  <a:pt x="541680" y="259207"/>
                </a:lnTo>
                <a:lnTo>
                  <a:pt x="538594" y="244589"/>
                </a:lnTo>
                <a:lnTo>
                  <a:pt x="539940" y="235178"/>
                </a:lnTo>
                <a:lnTo>
                  <a:pt x="567982" y="212648"/>
                </a:lnTo>
                <a:lnTo>
                  <a:pt x="567651" y="212648"/>
                </a:lnTo>
                <a:lnTo>
                  <a:pt x="577354" y="212166"/>
                </a:lnTo>
                <a:lnTo>
                  <a:pt x="592137" y="212166"/>
                </a:lnTo>
                <a:lnTo>
                  <a:pt x="610781" y="213372"/>
                </a:lnTo>
                <a:lnTo>
                  <a:pt x="624319" y="217703"/>
                </a:lnTo>
                <a:lnTo>
                  <a:pt x="631761" y="225539"/>
                </a:lnTo>
                <a:lnTo>
                  <a:pt x="634034" y="237388"/>
                </a:lnTo>
                <a:lnTo>
                  <a:pt x="634034" y="193827"/>
                </a:lnTo>
                <a:lnTo>
                  <a:pt x="622833" y="191706"/>
                </a:lnTo>
                <a:lnTo>
                  <a:pt x="562038" y="191706"/>
                </a:lnTo>
                <a:lnTo>
                  <a:pt x="555155" y="188328"/>
                </a:lnTo>
                <a:lnTo>
                  <a:pt x="555155" y="177038"/>
                </a:lnTo>
                <a:lnTo>
                  <a:pt x="557453" y="173939"/>
                </a:lnTo>
                <a:lnTo>
                  <a:pt x="564908" y="167728"/>
                </a:lnTo>
                <a:lnTo>
                  <a:pt x="566635" y="166319"/>
                </a:lnTo>
                <a:lnTo>
                  <a:pt x="568350" y="164617"/>
                </a:lnTo>
                <a:lnTo>
                  <a:pt x="571220" y="164820"/>
                </a:lnTo>
                <a:lnTo>
                  <a:pt x="572935" y="165023"/>
                </a:lnTo>
                <a:lnTo>
                  <a:pt x="575233" y="165023"/>
                </a:lnTo>
                <a:lnTo>
                  <a:pt x="579247" y="164617"/>
                </a:lnTo>
                <a:lnTo>
                  <a:pt x="584911" y="164045"/>
                </a:lnTo>
                <a:lnTo>
                  <a:pt x="595083" y="161264"/>
                </a:lnTo>
                <a:lnTo>
                  <a:pt x="605155" y="156933"/>
                </a:lnTo>
                <a:lnTo>
                  <a:pt x="608571" y="154863"/>
                </a:lnTo>
                <a:lnTo>
                  <a:pt x="614527" y="151269"/>
                </a:lnTo>
                <a:lnTo>
                  <a:pt x="622973" y="143776"/>
                </a:lnTo>
                <a:lnTo>
                  <a:pt x="628967" y="135369"/>
                </a:lnTo>
                <a:lnTo>
                  <a:pt x="632548" y="125895"/>
                </a:lnTo>
                <a:lnTo>
                  <a:pt x="633742" y="115163"/>
                </a:lnTo>
                <a:lnTo>
                  <a:pt x="633742" y="109435"/>
                </a:lnTo>
                <a:lnTo>
                  <a:pt x="632879" y="105702"/>
                </a:lnTo>
                <a:lnTo>
                  <a:pt x="630593" y="99695"/>
                </a:lnTo>
                <a:lnTo>
                  <a:pt x="656971" y="99695"/>
                </a:lnTo>
                <a:lnTo>
                  <a:pt x="664133" y="87947"/>
                </a:lnTo>
                <a:close/>
              </a:path>
              <a:path w="831215" h="289560">
                <a:moveTo>
                  <a:pt x="830922" y="200596"/>
                </a:moveTo>
                <a:lnTo>
                  <a:pt x="819162" y="199732"/>
                </a:lnTo>
                <a:lnTo>
                  <a:pt x="809409" y="199161"/>
                </a:lnTo>
                <a:lnTo>
                  <a:pt x="808545" y="197434"/>
                </a:lnTo>
                <a:lnTo>
                  <a:pt x="808545" y="123596"/>
                </a:lnTo>
                <a:lnTo>
                  <a:pt x="805573" y="101600"/>
                </a:lnTo>
                <a:lnTo>
                  <a:pt x="799719" y="91363"/>
                </a:lnTo>
                <a:lnTo>
                  <a:pt x="796632" y="85991"/>
                </a:lnTo>
                <a:lnTo>
                  <a:pt x="781685" y="76682"/>
                </a:lnTo>
                <a:lnTo>
                  <a:pt x="760653" y="73583"/>
                </a:lnTo>
                <a:lnTo>
                  <a:pt x="750036" y="73583"/>
                </a:lnTo>
                <a:lnTo>
                  <a:pt x="744016" y="75603"/>
                </a:lnTo>
                <a:lnTo>
                  <a:pt x="737997" y="80784"/>
                </a:lnTo>
                <a:lnTo>
                  <a:pt x="716203" y="99783"/>
                </a:lnTo>
                <a:lnTo>
                  <a:pt x="716203" y="74726"/>
                </a:lnTo>
                <a:lnTo>
                  <a:pt x="713651" y="73583"/>
                </a:lnTo>
                <a:lnTo>
                  <a:pt x="702589" y="77724"/>
                </a:lnTo>
                <a:lnTo>
                  <a:pt x="691464" y="81089"/>
                </a:lnTo>
                <a:lnTo>
                  <a:pt x="680224" y="83654"/>
                </a:lnTo>
                <a:lnTo>
                  <a:pt x="668883" y="85369"/>
                </a:lnTo>
                <a:lnTo>
                  <a:pt x="668883" y="93421"/>
                </a:lnTo>
                <a:lnTo>
                  <a:pt x="690968" y="93421"/>
                </a:lnTo>
                <a:lnTo>
                  <a:pt x="692124" y="95427"/>
                </a:lnTo>
                <a:lnTo>
                  <a:pt x="692111" y="197142"/>
                </a:lnTo>
                <a:lnTo>
                  <a:pt x="691248" y="199161"/>
                </a:lnTo>
                <a:lnTo>
                  <a:pt x="690829" y="199161"/>
                </a:lnTo>
                <a:lnTo>
                  <a:pt x="668604" y="200596"/>
                </a:lnTo>
                <a:lnTo>
                  <a:pt x="668604" y="209486"/>
                </a:lnTo>
                <a:lnTo>
                  <a:pt x="690422" y="208534"/>
                </a:lnTo>
                <a:lnTo>
                  <a:pt x="697725" y="208292"/>
                </a:lnTo>
                <a:lnTo>
                  <a:pt x="710399" y="208292"/>
                </a:lnTo>
                <a:lnTo>
                  <a:pt x="717638" y="208534"/>
                </a:lnTo>
                <a:lnTo>
                  <a:pt x="739571" y="209486"/>
                </a:lnTo>
                <a:lnTo>
                  <a:pt x="739571" y="208292"/>
                </a:lnTo>
                <a:lnTo>
                  <a:pt x="739571" y="200596"/>
                </a:lnTo>
                <a:lnTo>
                  <a:pt x="717181" y="199161"/>
                </a:lnTo>
                <a:lnTo>
                  <a:pt x="716965" y="199161"/>
                </a:lnTo>
                <a:lnTo>
                  <a:pt x="716216" y="197434"/>
                </a:lnTo>
                <a:lnTo>
                  <a:pt x="716102" y="118325"/>
                </a:lnTo>
                <a:lnTo>
                  <a:pt x="752449" y="91363"/>
                </a:lnTo>
                <a:lnTo>
                  <a:pt x="765492" y="93967"/>
                </a:lnTo>
                <a:lnTo>
                  <a:pt x="775512" y="101333"/>
                </a:lnTo>
                <a:lnTo>
                  <a:pt x="781939" y="112852"/>
                </a:lnTo>
                <a:lnTo>
                  <a:pt x="784212" y="127876"/>
                </a:lnTo>
                <a:lnTo>
                  <a:pt x="784199" y="209486"/>
                </a:lnTo>
                <a:lnTo>
                  <a:pt x="800722" y="208292"/>
                </a:lnTo>
                <a:lnTo>
                  <a:pt x="811961" y="208292"/>
                </a:lnTo>
                <a:lnTo>
                  <a:pt x="830922" y="209486"/>
                </a:lnTo>
                <a:lnTo>
                  <a:pt x="830922" y="208292"/>
                </a:lnTo>
                <a:lnTo>
                  <a:pt x="830922" y="200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45925" y="3086163"/>
            <a:ext cx="1078407" cy="5422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14941" y="3443935"/>
            <a:ext cx="233819" cy="18444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338538" y="3487407"/>
            <a:ext cx="650875" cy="141605"/>
          </a:xfrm>
          <a:custGeom>
            <a:avLst/>
            <a:gdLst/>
            <a:ahLst/>
            <a:cxnLst/>
            <a:rect l="l" t="t" r="r" b="b"/>
            <a:pathLst>
              <a:path w="650875" h="141604">
                <a:moveTo>
                  <a:pt x="103543" y="83350"/>
                </a:moveTo>
                <a:lnTo>
                  <a:pt x="69532" y="58762"/>
                </a:lnTo>
                <a:lnTo>
                  <a:pt x="53352" y="55245"/>
                </a:lnTo>
                <a:lnTo>
                  <a:pt x="38544" y="51460"/>
                </a:lnTo>
                <a:lnTo>
                  <a:pt x="28892" y="46634"/>
                </a:lnTo>
                <a:lnTo>
                  <a:pt x="23660" y="40182"/>
                </a:lnTo>
                <a:lnTo>
                  <a:pt x="22085" y="31496"/>
                </a:lnTo>
                <a:lnTo>
                  <a:pt x="23914" y="21869"/>
                </a:lnTo>
                <a:lnTo>
                  <a:pt x="29286" y="14770"/>
                </a:lnTo>
                <a:lnTo>
                  <a:pt x="37922" y="10401"/>
                </a:lnTo>
                <a:lnTo>
                  <a:pt x="49618" y="8902"/>
                </a:lnTo>
                <a:lnTo>
                  <a:pt x="63004" y="10731"/>
                </a:lnTo>
                <a:lnTo>
                  <a:pt x="73736" y="15760"/>
                </a:lnTo>
                <a:lnTo>
                  <a:pt x="80873" y="23380"/>
                </a:lnTo>
                <a:lnTo>
                  <a:pt x="83464" y="32943"/>
                </a:lnTo>
                <a:lnTo>
                  <a:pt x="83464" y="39687"/>
                </a:lnTo>
                <a:lnTo>
                  <a:pt x="91490" y="39687"/>
                </a:lnTo>
                <a:lnTo>
                  <a:pt x="91706" y="28829"/>
                </a:lnTo>
                <a:lnTo>
                  <a:pt x="91986" y="20535"/>
                </a:lnTo>
                <a:lnTo>
                  <a:pt x="92367" y="13690"/>
                </a:lnTo>
                <a:lnTo>
                  <a:pt x="92925" y="7200"/>
                </a:lnTo>
                <a:lnTo>
                  <a:pt x="82334" y="3886"/>
                </a:lnTo>
                <a:lnTo>
                  <a:pt x="72986" y="1663"/>
                </a:lnTo>
                <a:lnTo>
                  <a:pt x="64287" y="406"/>
                </a:lnTo>
                <a:lnTo>
                  <a:pt x="55638" y="0"/>
                </a:lnTo>
                <a:lnTo>
                  <a:pt x="33210" y="2908"/>
                </a:lnTo>
                <a:lnTo>
                  <a:pt x="16332" y="11226"/>
                </a:lnTo>
                <a:lnTo>
                  <a:pt x="5702" y="24434"/>
                </a:lnTo>
                <a:lnTo>
                  <a:pt x="1993" y="41973"/>
                </a:lnTo>
                <a:lnTo>
                  <a:pt x="3187" y="51638"/>
                </a:lnTo>
                <a:lnTo>
                  <a:pt x="38328" y="77673"/>
                </a:lnTo>
                <a:lnTo>
                  <a:pt x="63969" y="84213"/>
                </a:lnTo>
                <a:lnTo>
                  <a:pt x="72275" y="87020"/>
                </a:lnTo>
                <a:lnTo>
                  <a:pt x="77978" y="91160"/>
                </a:lnTo>
                <a:lnTo>
                  <a:pt x="81267" y="96837"/>
                </a:lnTo>
                <a:lnTo>
                  <a:pt x="82321" y="104178"/>
                </a:lnTo>
                <a:lnTo>
                  <a:pt x="79743" y="114935"/>
                </a:lnTo>
                <a:lnTo>
                  <a:pt x="72555" y="123355"/>
                </a:lnTo>
                <a:lnTo>
                  <a:pt x="61531" y="128841"/>
                </a:lnTo>
                <a:lnTo>
                  <a:pt x="47459" y="130797"/>
                </a:lnTo>
                <a:lnTo>
                  <a:pt x="32956" y="128955"/>
                </a:lnTo>
                <a:lnTo>
                  <a:pt x="21577" y="123799"/>
                </a:lnTo>
                <a:lnTo>
                  <a:pt x="14135" y="115862"/>
                </a:lnTo>
                <a:lnTo>
                  <a:pt x="11468" y="105714"/>
                </a:lnTo>
                <a:lnTo>
                  <a:pt x="11468" y="93599"/>
                </a:lnTo>
                <a:lnTo>
                  <a:pt x="2832" y="93624"/>
                </a:lnTo>
                <a:lnTo>
                  <a:pt x="2667" y="106768"/>
                </a:lnTo>
                <a:lnTo>
                  <a:pt x="2184" y="116992"/>
                </a:lnTo>
                <a:lnTo>
                  <a:pt x="1308" y="125628"/>
                </a:lnTo>
                <a:lnTo>
                  <a:pt x="0" y="134010"/>
                </a:lnTo>
                <a:lnTo>
                  <a:pt x="10579" y="137185"/>
                </a:lnTo>
                <a:lnTo>
                  <a:pt x="20294" y="139357"/>
                </a:lnTo>
                <a:lnTo>
                  <a:pt x="29679" y="140589"/>
                </a:lnTo>
                <a:lnTo>
                  <a:pt x="39293" y="140982"/>
                </a:lnTo>
                <a:lnTo>
                  <a:pt x="65176" y="137375"/>
                </a:lnTo>
                <a:lnTo>
                  <a:pt x="85496" y="127304"/>
                </a:lnTo>
                <a:lnTo>
                  <a:pt x="98780" y="111912"/>
                </a:lnTo>
                <a:lnTo>
                  <a:pt x="103543" y="92329"/>
                </a:lnTo>
                <a:lnTo>
                  <a:pt x="103543" y="83350"/>
                </a:lnTo>
                <a:close/>
              </a:path>
              <a:path w="650875" h="141604">
                <a:moveTo>
                  <a:pt x="260743" y="66903"/>
                </a:moveTo>
                <a:lnTo>
                  <a:pt x="255727" y="40043"/>
                </a:lnTo>
                <a:lnTo>
                  <a:pt x="241769" y="18859"/>
                </a:lnTo>
                <a:lnTo>
                  <a:pt x="234061" y="13855"/>
                </a:lnTo>
                <a:lnTo>
                  <a:pt x="234061" y="77635"/>
                </a:lnTo>
                <a:lnTo>
                  <a:pt x="231406" y="100266"/>
                </a:lnTo>
                <a:lnTo>
                  <a:pt x="223837" y="117411"/>
                </a:lnTo>
                <a:lnTo>
                  <a:pt x="211912" y="128282"/>
                </a:lnTo>
                <a:lnTo>
                  <a:pt x="196202" y="132080"/>
                </a:lnTo>
                <a:lnTo>
                  <a:pt x="176987" y="127076"/>
                </a:lnTo>
                <a:lnTo>
                  <a:pt x="162140" y="112941"/>
                </a:lnTo>
                <a:lnTo>
                  <a:pt x="152552" y="91059"/>
                </a:lnTo>
                <a:lnTo>
                  <a:pt x="149161" y="62788"/>
                </a:lnTo>
                <a:lnTo>
                  <a:pt x="151650" y="40043"/>
                </a:lnTo>
                <a:lnTo>
                  <a:pt x="151701" y="39636"/>
                </a:lnTo>
                <a:lnTo>
                  <a:pt x="159194" y="22745"/>
                </a:lnTo>
                <a:lnTo>
                  <a:pt x="171411" y="12420"/>
                </a:lnTo>
                <a:lnTo>
                  <a:pt x="188163" y="8902"/>
                </a:lnTo>
                <a:lnTo>
                  <a:pt x="206476" y="14084"/>
                </a:lnTo>
                <a:lnTo>
                  <a:pt x="221005" y="28422"/>
                </a:lnTo>
                <a:lnTo>
                  <a:pt x="230593" y="50190"/>
                </a:lnTo>
                <a:lnTo>
                  <a:pt x="234061" y="77635"/>
                </a:lnTo>
                <a:lnTo>
                  <a:pt x="234061" y="13855"/>
                </a:lnTo>
                <a:lnTo>
                  <a:pt x="226466" y="8902"/>
                </a:lnTo>
                <a:lnTo>
                  <a:pt x="220446" y="4991"/>
                </a:lnTo>
                <a:lnTo>
                  <a:pt x="193408" y="12"/>
                </a:lnTo>
                <a:lnTo>
                  <a:pt x="164604" y="5334"/>
                </a:lnTo>
                <a:lnTo>
                  <a:pt x="142214" y="20243"/>
                </a:lnTo>
                <a:lnTo>
                  <a:pt x="127673" y="43205"/>
                </a:lnTo>
                <a:lnTo>
                  <a:pt x="122504" y="72669"/>
                </a:lnTo>
                <a:lnTo>
                  <a:pt x="127025" y="100266"/>
                </a:lnTo>
                <a:lnTo>
                  <a:pt x="127063" y="100495"/>
                </a:lnTo>
                <a:lnTo>
                  <a:pt x="139890" y="122059"/>
                </a:lnTo>
                <a:lnTo>
                  <a:pt x="159639" y="136017"/>
                </a:lnTo>
                <a:lnTo>
                  <a:pt x="185026" y="140970"/>
                </a:lnTo>
                <a:lnTo>
                  <a:pt x="215480" y="135483"/>
                </a:lnTo>
                <a:lnTo>
                  <a:pt x="220789" y="132080"/>
                </a:lnTo>
                <a:lnTo>
                  <a:pt x="239445" y="120154"/>
                </a:lnTo>
                <a:lnTo>
                  <a:pt x="255117" y="96723"/>
                </a:lnTo>
                <a:lnTo>
                  <a:pt x="260743" y="66903"/>
                </a:lnTo>
                <a:close/>
              </a:path>
              <a:path w="650875" h="141604">
                <a:moveTo>
                  <a:pt x="518756" y="127012"/>
                </a:moveTo>
                <a:lnTo>
                  <a:pt x="505269" y="126149"/>
                </a:lnTo>
                <a:lnTo>
                  <a:pt x="495515" y="125577"/>
                </a:lnTo>
                <a:lnTo>
                  <a:pt x="494652" y="123558"/>
                </a:lnTo>
                <a:lnTo>
                  <a:pt x="494652" y="46278"/>
                </a:lnTo>
                <a:lnTo>
                  <a:pt x="491629" y="27051"/>
                </a:lnTo>
                <a:lnTo>
                  <a:pt x="483031" y="12484"/>
                </a:lnTo>
                <a:lnTo>
                  <a:pt x="469480" y="3251"/>
                </a:lnTo>
                <a:lnTo>
                  <a:pt x="451637" y="12"/>
                </a:lnTo>
                <a:lnTo>
                  <a:pt x="441604" y="12"/>
                </a:lnTo>
                <a:lnTo>
                  <a:pt x="433285" y="2603"/>
                </a:lnTo>
                <a:lnTo>
                  <a:pt x="428117" y="7213"/>
                </a:lnTo>
                <a:lnTo>
                  <a:pt x="406323" y="26784"/>
                </a:lnTo>
                <a:lnTo>
                  <a:pt x="398868" y="14592"/>
                </a:lnTo>
                <a:lnTo>
                  <a:pt x="389940" y="6273"/>
                </a:lnTo>
                <a:lnTo>
                  <a:pt x="379018" y="1524"/>
                </a:lnTo>
                <a:lnTo>
                  <a:pt x="365594" y="0"/>
                </a:lnTo>
                <a:lnTo>
                  <a:pt x="354977" y="0"/>
                </a:lnTo>
                <a:lnTo>
                  <a:pt x="346951" y="2590"/>
                </a:lnTo>
                <a:lnTo>
                  <a:pt x="341795" y="7200"/>
                </a:lnTo>
                <a:lnTo>
                  <a:pt x="322008" y="25628"/>
                </a:lnTo>
                <a:lnTo>
                  <a:pt x="322008" y="1155"/>
                </a:lnTo>
                <a:lnTo>
                  <a:pt x="319430" y="0"/>
                </a:lnTo>
                <a:lnTo>
                  <a:pt x="308394" y="4152"/>
                </a:lnTo>
                <a:lnTo>
                  <a:pt x="297268" y="7518"/>
                </a:lnTo>
                <a:lnTo>
                  <a:pt x="286029" y="10083"/>
                </a:lnTo>
                <a:lnTo>
                  <a:pt x="274688" y="11798"/>
                </a:lnTo>
                <a:lnTo>
                  <a:pt x="274701" y="19850"/>
                </a:lnTo>
                <a:lnTo>
                  <a:pt x="296786" y="19850"/>
                </a:lnTo>
                <a:lnTo>
                  <a:pt x="297942" y="21856"/>
                </a:lnTo>
                <a:lnTo>
                  <a:pt x="297942" y="123558"/>
                </a:lnTo>
                <a:lnTo>
                  <a:pt x="297078" y="125564"/>
                </a:lnTo>
                <a:lnTo>
                  <a:pt x="287324" y="126149"/>
                </a:lnTo>
                <a:lnTo>
                  <a:pt x="274129" y="127012"/>
                </a:lnTo>
                <a:lnTo>
                  <a:pt x="274129" y="135902"/>
                </a:lnTo>
                <a:lnTo>
                  <a:pt x="290296" y="135178"/>
                </a:lnTo>
                <a:lnTo>
                  <a:pt x="299656" y="134797"/>
                </a:lnTo>
                <a:lnTo>
                  <a:pt x="305346" y="134658"/>
                </a:lnTo>
                <a:lnTo>
                  <a:pt x="310553" y="134632"/>
                </a:lnTo>
                <a:lnTo>
                  <a:pt x="316649" y="134721"/>
                </a:lnTo>
                <a:lnTo>
                  <a:pt x="323634" y="134962"/>
                </a:lnTo>
                <a:lnTo>
                  <a:pt x="344690" y="135902"/>
                </a:lnTo>
                <a:lnTo>
                  <a:pt x="344690" y="127012"/>
                </a:lnTo>
                <a:lnTo>
                  <a:pt x="332651" y="126149"/>
                </a:lnTo>
                <a:lnTo>
                  <a:pt x="322897" y="125577"/>
                </a:lnTo>
                <a:lnTo>
                  <a:pt x="322033" y="123571"/>
                </a:lnTo>
                <a:lnTo>
                  <a:pt x="322033" y="44754"/>
                </a:lnTo>
                <a:lnTo>
                  <a:pt x="325247" y="35102"/>
                </a:lnTo>
                <a:lnTo>
                  <a:pt x="333641" y="26441"/>
                </a:lnTo>
                <a:lnTo>
                  <a:pt x="345249" y="20193"/>
                </a:lnTo>
                <a:lnTo>
                  <a:pt x="358165" y="17792"/>
                </a:lnTo>
                <a:lnTo>
                  <a:pt x="368769" y="20421"/>
                </a:lnTo>
                <a:lnTo>
                  <a:pt x="377024" y="27838"/>
                </a:lnTo>
                <a:lnTo>
                  <a:pt x="382358" y="39344"/>
                </a:lnTo>
                <a:lnTo>
                  <a:pt x="384263" y="54216"/>
                </a:lnTo>
                <a:lnTo>
                  <a:pt x="384263" y="123571"/>
                </a:lnTo>
                <a:lnTo>
                  <a:pt x="383400" y="125577"/>
                </a:lnTo>
                <a:lnTo>
                  <a:pt x="373646" y="126149"/>
                </a:lnTo>
                <a:lnTo>
                  <a:pt x="360451" y="127012"/>
                </a:lnTo>
                <a:lnTo>
                  <a:pt x="360451" y="135902"/>
                </a:lnTo>
                <a:lnTo>
                  <a:pt x="377139" y="135178"/>
                </a:lnTo>
                <a:lnTo>
                  <a:pt x="386435" y="134797"/>
                </a:lnTo>
                <a:lnTo>
                  <a:pt x="391706" y="134658"/>
                </a:lnTo>
                <a:lnTo>
                  <a:pt x="396303" y="134632"/>
                </a:lnTo>
                <a:lnTo>
                  <a:pt x="400888" y="134658"/>
                </a:lnTo>
                <a:lnTo>
                  <a:pt x="406158" y="134797"/>
                </a:lnTo>
                <a:lnTo>
                  <a:pt x="415455" y="135178"/>
                </a:lnTo>
                <a:lnTo>
                  <a:pt x="432155" y="135902"/>
                </a:lnTo>
                <a:lnTo>
                  <a:pt x="432155" y="127012"/>
                </a:lnTo>
                <a:lnTo>
                  <a:pt x="418960" y="126149"/>
                </a:lnTo>
                <a:lnTo>
                  <a:pt x="409206" y="125577"/>
                </a:lnTo>
                <a:lnTo>
                  <a:pt x="408343" y="123571"/>
                </a:lnTo>
                <a:lnTo>
                  <a:pt x="408343" y="44754"/>
                </a:lnTo>
                <a:lnTo>
                  <a:pt x="411556" y="35102"/>
                </a:lnTo>
                <a:lnTo>
                  <a:pt x="419950" y="26441"/>
                </a:lnTo>
                <a:lnTo>
                  <a:pt x="431558" y="20193"/>
                </a:lnTo>
                <a:lnTo>
                  <a:pt x="444474" y="17792"/>
                </a:lnTo>
                <a:lnTo>
                  <a:pt x="455079" y="20434"/>
                </a:lnTo>
                <a:lnTo>
                  <a:pt x="463334" y="27863"/>
                </a:lnTo>
                <a:lnTo>
                  <a:pt x="468668" y="39395"/>
                </a:lnTo>
                <a:lnTo>
                  <a:pt x="470573" y="54305"/>
                </a:lnTo>
                <a:lnTo>
                  <a:pt x="470573" y="135902"/>
                </a:lnTo>
                <a:lnTo>
                  <a:pt x="488073" y="134632"/>
                </a:lnTo>
                <a:lnTo>
                  <a:pt x="493229" y="134632"/>
                </a:lnTo>
                <a:lnTo>
                  <a:pt x="495719" y="134658"/>
                </a:lnTo>
                <a:lnTo>
                  <a:pt x="499211" y="134797"/>
                </a:lnTo>
                <a:lnTo>
                  <a:pt x="506095" y="135178"/>
                </a:lnTo>
                <a:lnTo>
                  <a:pt x="518756" y="135902"/>
                </a:lnTo>
                <a:lnTo>
                  <a:pt x="518756" y="127012"/>
                </a:lnTo>
                <a:close/>
              </a:path>
              <a:path w="650875" h="141604">
                <a:moveTo>
                  <a:pt x="650760" y="54546"/>
                </a:moveTo>
                <a:lnTo>
                  <a:pt x="646938" y="32118"/>
                </a:lnTo>
                <a:lnTo>
                  <a:pt x="636130" y="14922"/>
                </a:lnTo>
                <a:lnTo>
                  <a:pt x="626935" y="8902"/>
                </a:lnTo>
                <a:lnTo>
                  <a:pt x="625221" y="7785"/>
                </a:lnTo>
                <a:lnTo>
                  <a:pt x="625221" y="57581"/>
                </a:lnTo>
                <a:lnTo>
                  <a:pt x="608279" y="58216"/>
                </a:lnTo>
                <a:lnTo>
                  <a:pt x="607441" y="58216"/>
                </a:lnTo>
                <a:lnTo>
                  <a:pt x="600379" y="58381"/>
                </a:lnTo>
                <a:lnTo>
                  <a:pt x="584492" y="58381"/>
                </a:lnTo>
                <a:lnTo>
                  <a:pt x="579310" y="58216"/>
                </a:lnTo>
                <a:lnTo>
                  <a:pt x="577646" y="58216"/>
                </a:lnTo>
                <a:lnTo>
                  <a:pt x="567283" y="57581"/>
                </a:lnTo>
                <a:lnTo>
                  <a:pt x="556958" y="56705"/>
                </a:lnTo>
                <a:lnTo>
                  <a:pt x="557009" y="54546"/>
                </a:lnTo>
                <a:lnTo>
                  <a:pt x="557085" y="51777"/>
                </a:lnTo>
                <a:lnTo>
                  <a:pt x="557187" y="47777"/>
                </a:lnTo>
                <a:lnTo>
                  <a:pt x="583971" y="10325"/>
                </a:lnTo>
                <a:lnTo>
                  <a:pt x="593953" y="8902"/>
                </a:lnTo>
                <a:lnTo>
                  <a:pt x="603415" y="8902"/>
                </a:lnTo>
                <a:lnTo>
                  <a:pt x="624306" y="44958"/>
                </a:lnTo>
                <a:lnTo>
                  <a:pt x="625157" y="56705"/>
                </a:lnTo>
                <a:lnTo>
                  <a:pt x="625221" y="57581"/>
                </a:lnTo>
                <a:lnTo>
                  <a:pt x="625221" y="7785"/>
                </a:lnTo>
                <a:lnTo>
                  <a:pt x="619302" y="3911"/>
                </a:lnTo>
                <a:lnTo>
                  <a:pt x="597420" y="25"/>
                </a:lnTo>
                <a:lnTo>
                  <a:pt x="589165" y="736"/>
                </a:lnTo>
                <a:lnTo>
                  <a:pt x="547636" y="21818"/>
                </a:lnTo>
                <a:lnTo>
                  <a:pt x="529742" y="72110"/>
                </a:lnTo>
                <a:lnTo>
                  <a:pt x="530529" y="85217"/>
                </a:lnTo>
                <a:lnTo>
                  <a:pt x="551751" y="127025"/>
                </a:lnTo>
                <a:lnTo>
                  <a:pt x="593979" y="140995"/>
                </a:lnTo>
                <a:lnTo>
                  <a:pt x="601954" y="140550"/>
                </a:lnTo>
                <a:lnTo>
                  <a:pt x="640727" y="126339"/>
                </a:lnTo>
                <a:lnTo>
                  <a:pt x="641108" y="125742"/>
                </a:lnTo>
                <a:lnTo>
                  <a:pt x="641870" y="124587"/>
                </a:lnTo>
                <a:lnTo>
                  <a:pt x="647598" y="114617"/>
                </a:lnTo>
                <a:lnTo>
                  <a:pt x="643877" y="111696"/>
                </a:lnTo>
                <a:lnTo>
                  <a:pt x="632040" y="118681"/>
                </a:lnTo>
                <a:lnTo>
                  <a:pt x="622973" y="122986"/>
                </a:lnTo>
                <a:lnTo>
                  <a:pt x="615035" y="125145"/>
                </a:lnTo>
                <a:lnTo>
                  <a:pt x="606590" y="125742"/>
                </a:lnTo>
                <a:lnTo>
                  <a:pt x="593255" y="124218"/>
                </a:lnTo>
                <a:lnTo>
                  <a:pt x="560946" y="96062"/>
                </a:lnTo>
                <a:lnTo>
                  <a:pt x="556399" y="68605"/>
                </a:lnTo>
                <a:lnTo>
                  <a:pt x="598271" y="68605"/>
                </a:lnTo>
                <a:lnTo>
                  <a:pt x="611936" y="68427"/>
                </a:lnTo>
                <a:lnTo>
                  <a:pt x="624217" y="67779"/>
                </a:lnTo>
                <a:lnTo>
                  <a:pt x="636498" y="66548"/>
                </a:lnTo>
                <a:lnTo>
                  <a:pt x="650189" y="64592"/>
                </a:lnTo>
                <a:lnTo>
                  <a:pt x="650481" y="60579"/>
                </a:lnTo>
                <a:lnTo>
                  <a:pt x="650709" y="58381"/>
                </a:lnTo>
                <a:lnTo>
                  <a:pt x="650760" y="545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74947" y="3487407"/>
            <a:ext cx="1066241" cy="14099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90204" y="3413823"/>
            <a:ext cx="1372146" cy="5434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07099" y="3413823"/>
            <a:ext cx="466775" cy="21203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864057" y="3413823"/>
            <a:ext cx="868044" cy="289560"/>
            <a:chOff x="6864057" y="3413823"/>
            <a:chExt cx="868044" cy="289560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64057" y="3413823"/>
              <a:ext cx="431736" cy="21456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96124" y="3425177"/>
              <a:ext cx="59690" cy="278130"/>
            </a:xfrm>
            <a:custGeom>
              <a:avLst/>
              <a:gdLst/>
              <a:ahLst/>
              <a:cxnLst/>
              <a:rect l="l" t="t" r="r" b="b"/>
              <a:pathLst>
                <a:path w="59690" h="278129">
                  <a:moveTo>
                    <a:pt x="0" y="267220"/>
                  </a:moveTo>
                  <a:lnTo>
                    <a:pt x="3441" y="278130"/>
                  </a:lnTo>
                  <a:lnTo>
                    <a:pt x="14932" y="276297"/>
                  </a:lnTo>
                  <a:lnTo>
                    <a:pt x="24809" y="272314"/>
                  </a:lnTo>
                  <a:lnTo>
                    <a:pt x="30576" y="268084"/>
                  </a:lnTo>
                  <a:lnTo>
                    <a:pt x="6883" y="268084"/>
                  </a:lnTo>
                  <a:lnTo>
                    <a:pt x="0" y="267220"/>
                  </a:lnTo>
                  <a:close/>
                </a:path>
                <a:path w="59690" h="278129">
                  <a:moveTo>
                    <a:pt x="54483" y="62242"/>
                  </a:moveTo>
                  <a:lnTo>
                    <a:pt x="43457" y="66384"/>
                  </a:lnTo>
                  <a:lnTo>
                    <a:pt x="32326" y="69743"/>
                  </a:lnTo>
                  <a:lnTo>
                    <a:pt x="21087" y="72295"/>
                  </a:lnTo>
                  <a:lnTo>
                    <a:pt x="9740" y="74015"/>
                  </a:lnTo>
                  <a:lnTo>
                    <a:pt x="9740" y="82054"/>
                  </a:lnTo>
                  <a:lnTo>
                    <a:pt x="31838" y="82054"/>
                  </a:lnTo>
                  <a:lnTo>
                    <a:pt x="32981" y="84061"/>
                  </a:lnTo>
                  <a:lnTo>
                    <a:pt x="32888" y="202336"/>
                  </a:lnTo>
                  <a:lnTo>
                    <a:pt x="28261" y="248068"/>
                  </a:lnTo>
                  <a:lnTo>
                    <a:pt x="14630" y="268084"/>
                  </a:lnTo>
                  <a:lnTo>
                    <a:pt x="30576" y="268084"/>
                  </a:lnTo>
                  <a:lnTo>
                    <a:pt x="53239" y="233022"/>
                  </a:lnTo>
                  <a:lnTo>
                    <a:pt x="57073" y="202336"/>
                  </a:lnTo>
                  <a:lnTo>
                    <a:pt x="57061" y="63398"/>
                  </a:lnTo>
                  <a:lnTo>
                    <a:pt x="54483" y="62242"/>
                  </a:lnTo>
                  <a:close/>
                </a:path>
                <a:path w="59690" h="278129">
                  <a:moveTo>
                    <a:pt x="51904" y="0"/>
                  </a:moveTo>
                  <a:lnTo>
                    <a:pt x="35255" y="0"/>
                  </a:lnTo>
                  <a:lnTo>
                    <a:pt x="27520" y="7734"/>
                  </a:lnTo>
                  <a:lnTo>
                    <a:pt x="27520" y="24041"/>
                  </a:lnTo>
                  <a:lnTo>
                    <a:pt x="35255" y="31762"/>
                  </a:lnTo>
                  <a:lnTo>
                    <a:pt x="51904" y="31762"/>
                  </a:lnTo>
                  <a:lnTo>
                    <a:pt x="59359" y="24320"/>
                  </a:lnTo>
                  <a:lnTo>
                    <a:pt x="59359" y="7442"/>
                  </a:lnTo>
                  <a:lnTo>
                    <a:pt x="51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82370" y="3443935"/>
              <a:ext cx="349453" cy="184467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11731" y="3443935"/>
            <a:ext cx="233819" cy="184442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8135328" y="3487407"/>
            <a:ext cx="652145" cy="141605"/>
          </a:xfrm>
          <a:custGeom>
            <a:avLst/>
            <a:gdLst/>
            <a:ahLst/>
            <a:cxnLst/>
            <a:rect l="l" t="t" r="r" b="b"/>
            <a:pathLst>
              <a:path w="652145" h="141604">
                <a:moveTo>
                  <a:pt x="103543" y="83350"/>
                </a:moveTo>
                <a:lnTo>
                  <a:pt x="69532" y="58762"/>
                </a:lnTo>
                <a:lnTo>
                  <a:pt x="53352" y="55245"/>
                </a:lnTo>
                <a:lnTo>
                  <a:pt x="38544" y="51460"/>
                </a:lnTo>
                <a:lnTo>
                  <a:pt x="28892" y="46634"/>
                </a:lnTo>
                <a:lnTo>
                  <a:pt x="23660" y="40182"/>
                </a:lnTo>
                <a:lnTo>
                  <a:pt x="22085" y="31496"/>
                </a:lnTo>
                <a:lnTo>
                  <a:pt x="23914" y="21869"/>
                </a:lnTo>
                <a:lnTo>
                  <a:pt x="29286" y="14770"/>
                </a:lnTo>
                <a:lnTo>
                  <a:pt x="37922" y="10401"/>
                </a:lnTo>
                <a:lnTo>
                  <a:pt x="49618" y="8902"/>
                </a:lnTo>
                <a:lnTo>
                  <a:pt x="63004" y="10731"/>
                </a:lnTo>
                <a:lnTo>
                  <a:pt x="73736" y="15760"/>
                </a:lnTo>
                <a:lnTo>
                  <a:pt x="80873" y="23380"/>
                </a:lnTo>
                <a:lnTo>
                  <a:pt x="83464" y="32943"/>
                </a:lnTo>
                <a:lnTo>
                  <a:pt x="83464" y="39687"/>
                </a:lnTo>
                <a:lnTo>
                  <a:pt x="91490" y="39687"/>
                </a:lnTo>
                <a:lnTo>
                  <a:pt x="91706" y="28829"/>
                </a:lnTo>
                <a:lnTo>
                  <a:pt x="91986" y="20535"/>
                </a:lnTo>
                <a:lnTo>
                  <a:pt x="92367" y="13690"/>
                </a:lnTo>
                <a:lnTo>
                  <a:pt x="92925" y="7200"/>
                </a:lnTo>
                <a:lnTo>
                  <a:pt x="82334" y="3886"/>
                </a:lnTo>
                <a:lnTo>
                  <a:pt x="72986" y="1663"/>
                </a:lnTo>
                <a:lnTo>
                  <a:pt x="64287" y="406"/>
                </a:lnTo>
                <a:lnTo>
                  <a:pt x="55638" y="0"/>
                </a:lnTo>
                <a:lnTo>
                  <a:pt x="33210" y="2908"/>
                </a:lnTo>
                <a:lnTo>
                  <a:pt x="16344" y="11226"/>
                </a:lnTo>
                <a:lnTo>
                  <a:pt x="5702" y="24434"/>
                </a:lnTo>
                <a:lnTo>
                  <a:pt x="2006" y="41973"/>
                </a:lnTo>
                <a:lnTo>
                  <a:pt x="3187" y="51638"/>
                </a:lnTo>
                <a:lnTo>
                  <a:pt x="38328" y="77673"/>
                </a:lnTo>
                <a:lnTo>
                  <a:pt x="63969" y="84213"/>
                </a:lnTo>
                <a:lnTo>
                  <a:pt x="72275" y="87020"/>
                </a:lnTo>
                <a:lnTo>
                  <a:pt x="77978" y="91160"/>
                </a:lnTo>
                <a:lnTo>
                  <a:pt x="81267" y="96837"/>
                </a:lnTo>
                <a:lnTo>
                  <a:pt x="82321" y="104178"/>
                </a:lnTo>
                <a:lnTo>
                  <a:pt x="79743" y="114935"/>
                </a:lnTo>
                <a:lnTo>
                  <a:pt x="72555" y="123355"/>
                </a:lnTo>
                <a:lnTo>
                  <a:pt x="61531" y="128841"/>
                </a:lnTo>
                <a:lnTo>
                  <a:pt x="47459" y="130797"/>
                </a:lnTo>
                <a:lnTo>
                  <a:pt x="32956" y="128955"/>
                </a:lnTo>
                <a:lnTo>
                  <a:pt x="21577" y="123799"/>
                </a:lnTo>
                <a:lnTo>
                  <a:pt x="14135" y="115862"/>
                </a:lnTo>
                <a:lnTo>
                  <a:pt x="11468" y="105714"/>
                </a:lnTo>
                <a:lnTo>
                  <a:pt x="11468" y="93599"/>
                </a:lnTo>
                <a:lnTo>
                  <a:pt x="2832" y="93624"/>
                </a:lnTo>
                <a:lnTo>
                  <a:pt x="2667" y="106768"/>
                </a:lnTo>
                <a:lnTo>
                  <a:pt x="2184" y="116992"/>
                </a:lnTo>
                <a:lnTo>
                  <a:pt x="1308" y="125628"/>
                </a:lnTo>
                <a:lnTo>
                  <a:pt x="0" y="134010"/>
                </a:lnTo>
                <a:lnTo>
                  <a:pt x="10579" y="137185"/>
                </a:lnTo>
                <a:lnTo>
                  <a:pt x="20294" y="139357"/>
                </a:lnTo>
                <a:lnTo>
                  <a:pt x="29679" y="140589"/>
                </a:lnTo>
                <a:lnTo>
                  <a:pt x="39293" y="140982"/>
                </a:lnTo>
                <a:lnTo>
                  <a:pt x="65176" y="137375"/>
                </a:lnTo>
                <a:lnTo>
                  <a:pt x="85496" y="127304"/>
                </a:lnTo>
                <a:lnTo>
                  <a:pt x="98780" y="111912"/>
                </a:lnTo>
                <a:lnTo>
                  <a:pt x="103543" y="92329"/>
                </a:lnTo>
                <a:lnTo>
                  <a:pt x="103543" y="83350"/>
                </a:lnTo>
                <a:close/>
              </a:path>
              <a:path w="652145" h="141604">
                <a:moveTo>
                  <a:pt x="260743" y="66903"/>
                </a:moveTo>
                <a:lnTo>
                  <a:pt x="255727" y="40043"/>
                </a:lnTo>
                <a:lnTo>
                  <a:pt x="241769" y="18859"/>
                </a:lnTo>
                <a:lnTo>
                  <a:pt x="234061" y="13855"/>
                </a:lnTo>
                <a:lnTo>
                  <a:pt x="234061" y="77635"/>
                </a:lnTo>
                <a:lnTo>
                  <a:pt x="231406" y="100266"/>
                </a:lnTo>
                <a:lnTo>
                  <a:pt x="223837" y="117411"/>
                </a:lnTo>
                <a:lnTo>
                  <a:pt x="211912" y="128282"/>
                </a:lnTo>
                <a:lnTo>
                  <a:pt x="196202" y="132080"/>
                </a:lnTo>
                <a:lnTo>
                  <a:pt x="176987" y="127076"/>
                </a:lnTo>
                <a:lnTo>
                  <a:pt x="162140" y="112941"/>
                </a:lnTo>
                <a:lnTo>
                  <a:pt x="152552" y="91059"/>
                </a:lnTo>
                <a:lnTo>
                  <a:pt x="149161" y="62788"/>
                </a:lnTo>
                <a:lnTo>
                  <a:pt x="151650" y="40043"/>
                </a:lnTo>
                <a:lnTo>
                  <a:pt x="151701" y="39636"/>
                </a:lnTo>
                <a:lnTo>
                  <a:pt x="159194" y="22745"/>
                </a:lnTo>
                <a:lnTo>
                  <a:pt x="171411" y="12420"/>
                </a:lnTo>
                <a:lnTo>
                  <a:pt x="188163" y="8902"/>
                </a:lnTo>
                <a:lnTo>
                  <a:pt x="206476" y="14084"/>
                </a:lnTo>
                <a:lnTo>
                  <a:pt x="221005" y="28422"/>
                </a:lnTo>
                <a:lnTo>
                  <a:pt x="230593" y="50190"/>
                </a:lnTo>
                <a:lnTo>
                  <a:pt x="234061" y="77635"/>
                </a:lnTo>
                <a:lnTo>
                  <a:pt x="234061" y="13855"/>
                </a:lnTo>
                <a:lnTo>
                  <a:pt x="226466" y="8902"/>
                </a:lnTo>
                <a:lnTo>
                  <a:pt x="220446" y="4991"/>
                </a:lnTo>
                <a:lnTo>
                  <a:pt x="193408" y="12"/>
                </a:lnTo>
                <a:lnTo>
                  <a:pt x="164604" y="5334"/>
                </a:lnTo>
                <a:lnTo>
                  <a:pt x="142214" y="20243"/>
                </a:lnTo>
                <a:lnTo>
                  <a:pt x="127673" y="43205"/>
                </a:lnTo>
                <a:lnTo>
                  <a:pt x="122504" y="72669"/>
                </a:lnTo>
                <a:lnTo>
                  <a:pt x="127025" y="100266"/>
                </a:lnTo>
                <a:lnTo>
                  <a:pt x="127063" y="100495"/>
                </a:lnTo>
                <a:lnTo>
                  <a:pt x="139890" y="122059"/>
                </a:lnTo>
                <a:lnTo>
                  <a:pt x="159639" y="136017"/>
                </a:lnTo>
                <a:lnTo>
                  <a:pt x="185026" y="140970"/>
                </a:lnTo>
                <a:lnTo>
                  <a:pt x="215480" y="135483"/>
                </a:lnTo>
                <a:lnTo>
                  <a:pt x="220789" y="132080"/>
                </a:lnTo>
                <a:lnTo>
                  <a:pt x="239445" y="120154"/>
                </a:lnTo>
                <a:lnTo>
                  <a:pt x="255117" y="96723"/>
                </a:lnTo>
                <a:lnTo>
                  <a:pt x="260743" y="66903"/>
                </a:lnTo>
                <a:close/>
              </a:path>
              <a:path w="652145" h="141604">
                <a:moveTo>
                  <a:pt x="518756" y="127012"/>
                </a:moveTo>
                <a:lnTo>
                  <a:pt x="505269" y="126149"/>
                </a:lnTo>
                <a:lnTo>
                  <a:pt x="495515" y="125577"/>
                </a:lnTo>
                <a:lnTo>
                  <a:pt x="494652" y="123558"/>
                </a:lnTo>
                <a:lnTo>
                  <a:pt x="494652" y="46278"/>
                </a:lnTo>
                <a:lnTo>
                  <a:pt x="491629" y="27051"/>
                </a:lnTo>
                <a:lnTo>
                  <a:pt x="483031" y="12484"/>
                </a:lnTo>
                <a:lnTo>
                  <a:pt x="469480" y="3251"/>
                </a:lnTo>
                <a:lnTo>
                  <a:pt x="451637" y="12"/>
                </a:lnTo>
                <a:lnTo>
                  <a:pt x="441604" y="12"/>
                </a:lnTo>
                <a:lnTo>
                  <a:pt x="433285" y="2603"/>
                </a:lnTo>
                <a:lnTo>
                  <a:pt x="428117" y="7213"/>
                </a:lnTo>
                <a:lnTo>
                  <a:pt x="406323" y="26784"/>
                </a:lnTo>
                <a:lnTo>
                  <a:pt x="398868" y="14592"/>
                </a:lnTo>
                <a:lnTo>
                  <a:pt x="389940" y="6273"/>
                </a:lnTo>
                <a:lnTo>
                  <a:pt x="379018" y="1524"/>
                </a:lnTo>
                <a:lnTo>
                  <a:pt x="365594" y="0"/>
                </a:lnTo>
                <a:lnTo>
                  <a:pt x="354977" y="0"/>
                </a:lnTo>
                <a:lnTo>
                  <a:pt x="346951" y="2590"/>
                </a:lnTo>
                <a:lnTo>
                  <a:pt x="341795" y="7200"/>
                </a:lnTo>
                <a:lnTo>
                  <a:pt x="322008" y="25628"/>
                </a:lnTo>
                <a:lnTo>
                  <a:pt x="322008" y="1155"/>
                </a:lnTo>
                <a:lnTo>
                  <a:pt x="319430" y="0"/>
                </a:lnTo>
                <a:lnTo>
                  <a:pt x="308394" y="4152"/>
                </a:lnTo>
                <a:lnTo>
                  <a:pt x="297268" y="7518"/>
                </a:lnTo>
                <a:lnTo>
                  <a:pt x="286029" y="10083"/>
                </a:lnTo>
                <a:lnTo>
                  <a:pt x="274688" y="11798"/>
                </a:lnTo>
                <a:lnTo>
                  <a:pt x="274701" y="19850"/>
                </a:lnTo>
                <a:lnTo>
                  <a:pt x="296786" y="19850"/>
                </a:lnTo>
                <a:lnTo>
                  <a:pt x="297942" y="21856"/>
                </a:lnTo>
                <a:lnTo>
                  <a:pt x="297942" y="123558"/>
                </a:lnTo>
                <a:lnTo>
                  <a:pt x="297078" y="125564"/>
                </a:lnTo>
                <a:lnTo>
                  <a:pt x="287324" y="126149"/>
                </a:lnTo>
                <a:lnTo>
                  <a:pt x="274129" y="127012"/>
                </a:lnTo>
                <a:lnTo>
                  <a:pt x="274129" y="135902"/>
                </a:lnTo>
                <a:lnTo>
                  <a:pt x="290296" y="135178"/>
                </a:lnTo>
                <a:lnTo>
                  <a:pt x="299656" y="134797"/>
                </a:lnTo>
                <a:lnTo>
                  <a:pt x="305346" y="134658"/>
                </a:lnTo>
                <a:lnTo>
                  <a:pt x="310553" y="134632"/>
                </a:lnTo>
                <a:lnTo>
                  <a:pt x="316649" y="134721"/>
                </a:lnTo>
                <a:lnTo>
                  <a:pt x="323634" y="134962"/>
                </a:lnTo>
                <a:lnTo>
                  <a:pt x="344690" y="135902"/>
                </a:lnTo>
                <a:lnTo>
                  <a:pt x="344690" y="127012"/>
                </a:lnTo>
                <a:lnTo>
                  <a:pt x="332651" y="126149"/>
                </a:lnTo>
                <a:lnTo>
                  <a:pt x="322897" y="125577"/>
                </a:lnTo>
                <a:lnTo>
                  <a:pt x="322033" y="123571"/>
                </a:lnTo>
                <a:lnTo>
                  <a:pt x="322033" y="44754"/>
                </a:lnTo>
                <a:lnTo>
                  <a:pt x="325247" y="35102"/>
                </a:lnTo>
                <a:lnTo>
                  <a:pt x="333641" y="26441"/>
                </a:lnTo>
                <a:lnTo>
                  <a:pt x="345249" y="20193"/>
                </a:lnTo>
                <a:lnTo>
                  <a:pt x="358165" y="17792"/>
                </a:lnTo>
                <a:lnTo>
                  <a:pt x="368769" y="20421"/>
                </a:lnTo>
                <a:lnTo>
                  <a:pt x="377024" y="27838"/>
                </a:lnTo>
                <a:lnTo>
                  <a:pt x="382358" y="39344"/>
                </a:lnTo>
                <a:lnTo>
                  <a:pt x="384263" y="54216"/>
                </a:lnTo>
                <a:lnTo>
                  <a:pt x="384263" y="123571"/>
                </a:lnTo>
                <a:lnTo>
                  <a:pt x="383400" y="125577"/>
                </a:lnTo>
                <a:lnTo>
                  <a:pt x="373646" y="126149"/>
                </a:lnTo>
                <a:lnTo>
                  <a:pt x="360451" y="127012"/>
                </a:lnTo>
                <a:lnTo>
                  <a:pt x="360451" y="135902"/>
                </a:lnTo>
                <a:lnTo>
                  <a:pt x="377139" y="135178"/>
                </a:lnTo>
                <a:lnTo>
                  <a:pt x="386435" y="134797"/>
                </a:lnTo>
                <a:lnTo>
                  <a:pt x="391706" y="134658"/>
                </a:lnTo>
                <a:lnTo>
                  <a:pt x="396303" y="134632"/>
                </a:lnTo>
                <a:lnTo>
                  <a:pt x="400888" y="134658"/>
                </a:lnTo>
                <a:lnTo>
                  <a:pt x="406158" y="134797"/>
                </a:lnTo>
                <a:lnTo>
                  <a:pt x="415455" y="135178"/>
                </a:lnTo>
                <a:lnTo>
                  <a:pt x="432155" y="135902"/>
                </a:lnTo>
                <a:lnTo>
                  <a:pt x="432155" y="127012"/>
                </a:lnTo>
                <a:lnTo>
                  <a:pt x="418960" y="126149"/>
                </a:lnTo>
                <a:lnTo>
                  <a:pt x="409206" y="125577"/>
                </a:lnTo>
                <a:lnTo>
                  <a:pt x="408343" y="123571"/>
                </a:lnTo>
                <a:lnTo>
                  <a:pt x="408343" y="44754"/>
                </a:lnTo>
                <a:lnTo>
                  <a:pt x="411556" y="35102"/>
                </a:lnTo>
                <a:lnTo>
                  <a:pt x="419950" y="26441"/>
                </a:lnTo>
                <a:lnTo>
                  <a:pt x="431558" y="20193"/>
                </a:lnTo>
                <a:lnTo>
                  <a:pt x="444474" y="17792"/>
                </a:lnTo>
                <a:lnTo>
                  <a:pt x="455079" y="20434"/>
                </a:lnTo>
                <a:lnTo>
                  <a:pt x="463334" y="27863"/>
                </a:lnTo>
                <a:lnTo>
                  <a:pt x="468668" y="39395"/>
                </a:lnTo>
                <a:lnTo>
                  <a:pt x="470573" y="54305"/>
                </a:lnTo>
                <a:lnTo>
                  <a:pt x="470573" y="135902"/>
                </a:lnTo>
                <a:lnTo>
                  <a:pt x="488073" y="134632"/>
                </a:lnTo>
                <a:lnTo>
                  <a:pt x="493229" y="134632"/>
                </a:lnTo>
                <a:lnTo>
                  <a:pt x="495719" y="134658"/>
                </a:lnTo>
                <a:lnTo>
                  <a:pt x="499211" y="134797"/>
                </a:lnTo>
                <a:lnTo>
                  <a:pt x="506095" y="135178"/>
                </a:lnTo>
                <a:lnTo>
                  <a:pt x="518756" y="135902"/>
                </a:lnTo>
                <a:lnTo>
                  <a:pt x="518756" y="127012"/>
                </a:lnTo>
                <a:close/>
              </a:path>
              <a:path w="652145" h="141604">
                <a:moveTo>
                  <a:pt x="652030" y="54546"/>
                </a:moveTo>
                <a:lnTo>
                  <a:pt x="648208" y="32118"/>
                </a:lnTo>
                <a:lnTo>
                  <a:pt x="637400" y="14922"/>
                </a:lnTo>
                <a:lnTo>
                  <a:pt x="628205" y="8902"/>
                </a:lnTo>
                <a:lnTo>
                  <a:pt x="626491" y="7785"/>
                </a:lnTo>
                <a:lnTo>
                  <a:pt x="626491" y="57581"/>
                </a:lnTo>
                <a:lnTo>
                  <a:pt x="609549" y="58216"/>
                </a:lnTo>
                <a:lnTo>
                  <a:pt x="608711" y="58216"/>
                </a:lnTo>
                <a:lnTo>
                  <a:pt x="601649" y="58381"/>
                </a:lnTo>
                <a:lnTo>
                  <a:pt x="585762" y="58381"/>
                </a:lnTo>
                <a:lnTo>
                  <a:pt x="580580" y="58216"/>
                </a:lnTo>
                <a:lnTo>
                  <a:pt x="578916" y="58216"/>
                </a:lnTo>
                <a:lnTo>
                  <a:pt x="568553" y="57581"/>
                </a:lnTo>
                <a:lnTo>
                  <a:pt x="558228" y="56705"/>
                </a:lnTo>
                <a:lnTo>
                  <a:pt x="558279" y="54546"/>
                </a:lnTo>
                <a:lnTo>
                  <a:pt x="558355" y="51777"/>
                </a:lnTo>
                <a:lnTo>
                  <a:pt x="558457" y="47777"/>
                </a:lnTo>
                <a:lnTo>
                  <a:pt x="585241" y="10325"/>
                </a:lnTo>
                <a:lnTo>
                  <a:pt x="595223" y="8902"/>
                </a:lnTo>
                <a:lnTo>
                  <a:pt x="604685" y="8902"/>
                </a:lnTo>
                <a:lnTo>
                  <a:pt x="625576" y="44958"/>
                </a:lnTo>
                <a:lnTo>
                  <a:pt x="626427" y="56705"/>
                </a:lnTo>
                <a:lnTo>
                  <a:pt x="626491" y="57581"/>
                </a:lnTo>
                <a:lnTo>
                  <a:pt x="626491" y="7785"/>
                </a:lnTo>
                <a:lnTo>
                  <a:pt x="620572" y="3911"/>
                </a:lnTo>
                <a:lnTo>
                  <a:pt x="598690" y="25"/>
                </a:lnTo>
                <a:lnTo>
                  <a:pt x="590435" y="736"/>
                </a:lnTo>
                <a:lnTo>
                  <a:pt x="548906" y="21818"/>
                </a:lnTo>
                <a:lnTo>
                  <a:pt x="531012" y="72110"/>
                </a:lnTo>
                <a:lnTo>
                  <a:pt x="531799" y="85217"/>
                </a:lnTo>
                <a:lnTo>
                  <a:pt x="553021" y="127025"/>
                </a:lnTo>
                <a:lnTo>
                  <a:pt x="595249" y="140995"/>
                </a:lnTo>
                <a:lnTo>
                  <a:pt x="603224" y="140550"/>
                </a:lnTo>
                <a:lnTo>
                  <a:pt x="641997" y="126339"/>
                </a:lnTo>
                <a:lnTo>
                  <a:pt x="642378" y="125742"/>
                </a:lnTo>
                <a:lnTo>
                  <a:pt x="643140" y="124587"/>
                </a:lnTo>
                <a:lnTo>
                  <a:pt x="648868" y="114617"/>
                </a:lnTo>
                <a:lnTo>
                  <a:pt x="645147" y="111696"/>
                </a:lnTo>
                <a:lnTo>
                  <a:pt x="633310" y="118681"/>
                </a:lnTo>
                <a:lnTo>
                  <a:pt x="624243" y="122986"/>
                </a:lnTo>
                <a:lnTo>
                  <a:pt x="616305" y="125145"/>
                </a:lnTo>
                <a:lnTo>
                  <a:pt x="607860" y="125742"/>
                </a:lnTo>
                <a:lnTo>
                  <a:pt x="594525" y="124218"/>
                </a:lnTo>
                <a:lnTo>
                  <a:pt x="562216" y="96062"/>
                </a:lnTo>
                <a:lnTo>
                  <a:pt x="557669" y="68605"/>
                </a:lnTo>
                <a:lnTo>
                  <a:pt x="599541" y="68605"/>
                </a:lnTo>
                <a:lnTo>
                  <a:pt x="613206" y="68427"/>
                </a:lnTo>
                <a:lnTo>
                  <a:pt x="625487" y="67779"/>
                </a:lnTo>
                <a:lnTo>
                  <a:pt x="637768" y="66548"/>
                </a:lnTo>
                <a:lnTo>
                  <a:pt x="651459" y="64592"/>
                </a:lnTo>
                <a:lnTo>
                  <a:pt x="651751" y="60579"/>
                </a:lnTo>
                <a:lnTo>
                  <a:pt x="651979" y="58381"/>
                </a:lnTo>
                <a:lnTo>
                  <a:pt x="652030" y="545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59979" y="4130637"/>
            <a:ext cx="98666" cy="9866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89062" y="4080535"/>
            <a:ext cx="1366901" cy="204457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3146945" y="4070413"/>
            <a:ext cx="831215" cy="289560"/>
          </a:xfrm>
          <a:custGeom>
            <a:avLst/>
            <a:gdLst/>
            <a:ahLst/>
            <a:cxnLst/>
            <a:rect l="l" t="t" r="r" b="b"/>
            <a:pathLst>
              <a:path w="831214" h="289560">
                <a:moveTo>
                  <a:pt x="156019" y="200609"/>
                </a:moveTo>
                <a:lnTo>
                  <a:pt x="133070" y="199174"/>
                </a:lnTo>
                <a:lnTo>
                  <a:pt x="132207" y="197167"/>
                </a:lnTo>
                <a:lnTo>
                  <a:pt x="132207" y="182702"/>
                </a:lnTo>
                <a:lnTo>
                  <a:pt x="132207" y="87553"/>
                </a:lnTo>
                <a:lnTo>
                  <a:pt x="132207" y="82880"/>
                </a:lnTo>
                <a:lnTo>
                  <a:pt x="132207" y="2324"/>
                </a:lnTo>
                <a:lnTo>
                  <a:pt x="129628" y="0"/>
                </a:lnTo>
                <a:lnTo>
                  <a:pt x="120497" y="3238"/>
                </a:lnTo>
                <a:lnTo>
                  <a:pt x="111010" y="5842"/>
                </a:lnTo>
                <a:lnTo>
                  <a:pt x="99656" y="8191"/>
                </a:lnTo>
                <a:lnTo>
                  <a:pt x="84886" y="10617"/>
                </a:lnTo>
                <a:lnTo>
                  <a:pt x="84886" y="18643"/>
                </a:lnTo>
                <a:lnTo>
                  <a:pt x="106108" y="18643"/>
                </a:lnTo>
                <a:lnTo>
                  <a:pt x="108115" y="21793"/>
                </a:lnTo>
                <a:lnTo>
                  <a:pt x="108115" y="82880"/>
                </a:lnTo>
                <a:lnTo>
                  <a:pt x="108115" y="105892"/>
                </a:lnTo>
                <a:lnTo>
                  <a:pt x="108089" y="146418"/>
                </a:lnTo>
                <a:lnTo>
                  <a:pt x="107962" y="156438"/>
                </a:lnTo>
                <a:lnTo>
                  <a:pt x="107416" y="162890"/>
                </a:lnTo>
                <a:lnTo>
                  <a:pt x="107353" y="163664"/>
                </a:lnTo>
                <a:lnTo>
                  <a:pt x="78359" y="193916"/>
                </a:lnTo>
                <a:lnTo>
                  <a:pt x="68249" y="195503"/>
                </a:lnTo>
                <a:lnTo>
                  <a:pt x="50825" y="191173"/>
                </a:lnTo>
                <a:lnTo>
                  <a:pt x="37122" y="179082"/>
                </a:lnTo>
                <a:lnTo>
                  <a:pt x="28155" y="160604"/>
                </a:lnTo>
                <a:lnTo>
                  <a:pt x="24942" y="137096"/>
                </a:lnTo>
                <a:lnTo>
                  <a:pt x="27762" y="116192"/>
                </a:lnTo>
                <a:lnTo>
                  <a:pt x="35915" y="100634"/>
                </a:lnTo>
                <a:lnTo>
                  <a:pt x="48895" y="90919"/>
                </a:lnTo>
                <a:lnTo>
                  <a:pt x="66243" y="87553"/>
                </a:lnTo>
                <a:lnTo>
                  <a:pt x="74485" y="88252"/>
                </a:lnTo>
                <a:lnTo>
                  <a:pt x="108115" y="105892"/>
                </a:lnTo>
                <a:lnTo>
                  <a:pt x="108115" y="82880"/>
                </a:lnTo>
                <a:lnTo>
                  <a:pt x="97421" y="78498"/>
                </a:lnTo>
                <a:lnTo>
                  <a:pt x="88785" y="75628"/>
                </a:lnTo>
                <a:lnTo>
                  <a:pt x="81292" y="74079"/>
                </a:lnTo>
                <a:lnTo>
                  <a:pt x="73990" y="73596"/>
                </a:lnTo>
                <a:lnTo>
                  <a:pt x="66243" y="73596"/>
                </a:lnTo>
                <a:lnTo>
                  <a:pt x="26962" y="92316"/>
                </a:lnTo>
                <a:lnTo>
                  <a:pt x="1905" y="128866"/>
                </a:lnTo>
                <a:lnTo>
                  <a:pt x="0" y="146418"/>
                </a:lnTo>
                <a:lnTo>
                  <a:pt x="1422" y="162890"/>
                </a:lnTo>
                <a:lnTo>
                  <a:pt x="21793" y="199948"/>
                </a:lnTo>
                <a:lnTo>
                  <a:pt x="63665" y="212039"/>
                </a:lnTo>
                <a:lnTo>
                  <a:pt x="69405" y="212039"/>
                </a:lnTo>
                <a:lnTo>
                  <a:pt x="75996" y="210870"/>
                </a:lnTo>
                <a:lnTo>
                  <a:pt x="77431" y="209715"/>
                </a:lnTo>
                <a:lnTo>
                  <a:pt x="94170" y="195503"/>
                </a:lnTo>
                <a:lnTo>
                  <a:pt x="109270" y="182702"/>
                </a:lnTo>
                <a:lnTo>
                  <a:pt x="107899" y="208229"/>
                </a:lnTo>
                <a:lnTo>
                  <a:pt x="107835" y="209499"/>
                </a:lnTo>
                <a:lnTo>
                  <a:pt x="121894" y="208648"/>
                </a:lnTo>
                <a:lnTo>
                  <a:pt x="126479" y="208229"/>
                </a:lnTo>
                <a:lnTo>
                  <a:pt x="142252" y="208229"/>
                </a:lnTo>
                <a:lnTo>
                  <a:pt x="144259" y="208864"/>
                </a:lnTo>
                <a:lnTo>
                  <a:pt x="149999" y="208864"/>
                </a:lnTo>
                <a:lnTo>
                  <a:pt x="156019" y="209499"/>
                </a:lnTo>
                <a:lnTo>
                  <a:pt x="156019" y="208229"/>
                </a:lnTo>
                <a:lnTo>
                  <a:pt x="156019" y="200609"/>
                </a:lnTo>
                <a:close/>
              </a:path>
              <a:path w="831214" h="289560">
                <a:moveTo>
                  <a:pt x="293712" y="128130"/>
                </a:moveTo>
                <a:lnTo>
                  <a:pt x="289890" y="105702"/>
                </a:lnTo>
                <a:lnTo>
                  <a:pt x="279082" y="88506"/>
                </a:lnTo>
                <a:lnTo>
                  <a:pt x="269887" y="82486"/>
                </a:lnTo>
                <a:lnTo>
                  <a:pt x="268173" y="81368"/>
                </a:lnTo>
                <a:lnTo>
                  <a:pt x="268173" y="131165"/>
                </a:lnTo>
                <a:lnTo>
                  <a:pt x="251231" y="131800"/>
                </a:lnTo>
                <a:lnTo>
                  <a:pt x="250393" y="131800"/>
                </a:lnTo>
                <a:lnTo>
                  <a:pt x="243332" y="131965"/>
                </a:lnTo>
                <a:lnTo>
                  <a:pt x="227444" y="131965"/>
                </a:lnTo>
                <a:lnTo>
                  <a:pt x="222262" y="131800"/>
                </a:lnTo>
                <a:lnTo>
                  <a:pt x="220599" y="131800"/>
                </a:lnTo>
                <a:lnTo>
                  <a:pt x="210235" y="131165"/>
                </a:lnTo>
                <a:lnTo>
                  <a:pt x="199910" y="130289"/>
                </a:lnTo>
                <a:lnTo>
                  <a:pt x="199961" y="128130"/>
                </a:lnTo>
                <a:lnTo>
                  <a:pt x="200037" y="125361"/>
                </a:lnTo>
                <a:lnTo>
                  <a:pt x="200139" y="121361"/>
                </a:lnTo>
                <a:lnTo>
                  <a:pt x="226923" y="83908"/>
                </a:lnTo>
                <a:lnTo>
                  <a:pt x="236905" y="82486"/>
                </a:lnTo>
                <a:lnTo>
                  <a:pt x="246367" y="82486"/>
                </a:lnTo>
                <a:lnTo>
                  <a:pt x="267258" y="118541"/>
                </a:lnTo>
                <a:lnTo>
                  <a:pt x="268109" y="130289"/>
                </a:lnTo>
                <a:lnTo>
                  <a:pt x="268173" y="131165"/>
                </a:lnTo>
                <a:lnTo>
                  <a:pt x="268173" y="81368"/>
                </a:lnTo>
                <a:lnTo>
                  <a:pt x="262255" y="77495"/>
                </a:lnTo>
                <a:lnTo>
                  <a:pt x="240372" y="73609"/>
                </a:lnTo>
                <a:lnTo>
                  <a:pt x="232117" y="74320"/>
                </a:lnTo>
                <a:lnTo>
                  <a:pt x="190588" y="95402"/>
                </a:lnTo>
                <a:lnTo>
                  <a:pt x="172694" y="145694"/>
                </a:lnTo>
                <a:lnTo>
                  <a:pt x="173482" y="158800"/>
                </a:lnTo>
                <a:lnTo>
                  <a:pt x="194703" y="200609"/>
                </a:lnTo>
                <a:lnTo>
                  <a:pt x="236931" y="214579"/>
                </a:lnTo>
                <a:lnTo>
                  <a:pt x="244906" y="214134"/>
                </a:lnTo>
                <a:lnTo>
                  <a:pt x="283679" y="199923"/>
                </a:lnTo>
                <a:lnTo>
                  <a:pt x="284060" y="199326"/>
                </a:lnTo>
                <a:lnTo>
                  <a:pt x="284822" y="198170"/>
                </a:lnTo>
                <a:lnTo>
                  <a:pt x="290550" y="188201"/>
                </a:lnTo>
                <a:lnTo>
                  <a:pt x="286829" y="185280"/>
                </a:lnTo>
                <a:lnTo>
                  <a:pt x="274993" y="192265"/>
                </a:lnTo>
                <a:lnTo>
                  <a:pt x="265925" y="196570"/>
                </a:lnTo>
                <a:lnTo>
                  <a:pt x="257987" y="198729"/>
                </a:lnTo>
                <a:lnTo>
                  <a:pt x="249542" y="199326"/>
                </a:lnTo>
                <a:lnTo>
                  <a:pt x="236207" y="197802"/>
                </a:lnTo>
                <a:lnTo>
                  <a:pt x="203898" y="169646"/>
                </a:lnTo>
                <a:lnTo>
                  <a:pt x="199351" y="142189"/>
                </a:lnTo>
                <a:lnTo>
                  <a:pt x="241223" y="142189"/>
                </a:lnTo>
                <a:lnTo>
                  <a:pt x="254889" y="142011"/>
                </a:lnTo>
                <a:lnTo>
                  <a:pt x="267169" y="141363"/>
                </a:lnTo>
                <a:lnTo>
                  <a:pt x="279450" y="140131"/>
                </a:lnTo>
                <a:lnTo>
                  <a:pt x="293141" y="138176"/>
                </a:lnTo>
                <a:lnTo>
                  <a:pt x="293433" y="134162"/>
                </a:lnTo>
                <a:lnTo>
                  <a:pt x="293662" y="131965"/>
                </a:lnTo>
                <a:lnTo>
                  <a:pt x="293712" y="128130"/>
                </a:lnTo>
                <a:close/>
              </a:path>
              <a:path w="831214" h="289560">
                <a:moveTo>
                  <a:pt x="414515" y="156933"/>
                </a:moveTo>
                <a:lnTo>
                  <a:pt x="380504" y="132346"/>
                </a:lnTo>
                <a:lnTo>
                  <a:pt x="364324" y="128828"/>
                </a:lnTo>
                <a:lnTo>
                  <a:pt x="349516" y="125044"/>
                </a:lnTo>
                <a:lnTo>
                  <a:pt x="339864" y="120218"/>
                </a:lnTo>
                <a:lnTo>
                  <a:pt x="334632" y="113766"/>
                </a:lnTo>
                <a:lnTo>
                  <a:pt x="333057" y="105079"/>
                </a:lnTo>
                <a:lnTo>
                  <a:pt x="334886" y="95453"/>
                </a:lnTo>
                <a:lnTo>
                  <a:pt x="340258" y="88353"/>
                </a:lnTo>
                <a:lnTo>
                  <a:pt x="348894" y="83985"/>
                </a:lnTo>
                <a:lnTo>
                  <a:pt x="360591" y="82486"/>
                </a:lnTo>
                <a:lnTo>
                  <a:pt x="373976" y="84315"/>
                </a:lnTo>
                <a:lnTo>
                  <a:pt x="384708" y="89344"/>
                </a:lnTo>
                <a:lnTo>
                  <a:pt x="391845" y="96964"/>
                </a:lnTo>
                <a:lnTo>
                  <a:pt x="394436" y="106527"/>
                </a:lnTo>
                <a:lnTo>
                  <a:pt x="394436" y="113271"/>
                </a:lnTo>
                <a:lnTo>
                  <a:pt x="402463" y="113271"/>
                </a:lnTo>
                <a:lnTo>
                  <a:pt x="402678" y="102412"/>
                </a:lnTo>
                <a:lnTo>
                  <a:pt x="402958" y="94119"/>
                </a:lnTo>
                <a:lnTo>
                  <a:pt x="403339" y="87274"/>
                </a:lnTo>
                <a:lnTo>
                  <a:pt x="403898" y="80784"/>
                </a:lnTo>
                <a:lnTo>
                  <a:pt x="393306" y="77470"/>
                </a:lnTo>
                <a:lnTo>
                  <a:pt x="383959" y="75247"/>
                </a:lnTo>
                <a:lnTo>
                  <a:pt x="375259" y="73990"/>
                </a:lnTo>
                <a:lnTo>
                  <a:pt x="366610" y="73583"/>
                </a:lnTo>
                <a:lnTo>
                  <a:pt x="344182" y="76492"/>
                </a:lnTo>
                <a:lnTo>
                  <a:pt x="327304" y="84810"/>
                </a:lnTo>
                <a:lnTo>
                  <a:pt x="316674" y="98018"/>
                </a:lnTo>
                <a:lnTo>
                  <a:pt x="312966" y="115557"/>
                </a:lnTo>
                <a:lnTo>
                  <a:pt x="314159" y="125222"/>
                </a:lnTo>
                <a:lnTo>
                  <a:pt x="349300" y="151257"/>
                </a:lnTo>
                <a:lnTo>
                  <a:pt x="374942" y="157797"/>
                </a:lnTo>
                <a:lnTo>
                  <a:pt x="383247" y="160604"/>
                </a:lnTo>
                <a:lnTo>
                  <a:pt x="388950" y="164744"/>
                </a:lnTo>
                <a:lnTo>
                  <a:pt x="392239" y="170421"/>
                </a:lnTo>
                <a:lnTo>
                  <a:pt x="393293" y="177761"/>
                </a:lnTo>
                <a:lnTo>
                  <a:pt x="390715" y="188518"/>
                </a:lnTo>
                <a:lnTo>
                  <a:pt x="383527" y="196938"/>
                </a:lnTo>
                <a:lnTo>
                  <a:pt x="372503" y="202425"/>
                </a:lnTo>
                <a:lnTo>
                  <a:pt x="358432" y="204381"/>
                </a:lnTo>
                <a:lnTo>
                  <a:pt x="343928" y="202539"/>
                </a:lnTo>
                <a:lnTo>
                  <a:pt x="332549" y="197383"/>
                </a:lnTo>
                <a:lnTo>
                  <a:pt x="325107" y="189445"/>
                </a:lnTo>
                <a:lnTo>
                  <a:pt x="322440" y="179298"/>
                </a:lnTo>
                <a:lnTo>
                  <a:pt x="322440" y="167182"/>
                </a:lnTo>
                <a:lnTo>
                  <a:pt x="313804" y="167208"/>
                </a:lnTo>
                <a:lnTo>
                  <a:pt x="313639" y="180352"/>
                </a:lnTo>
                <a:lnTo>
                  <a:pt x="313156" y="190576"/>
                </a:lnTo>
                <a:lnTo>
                  <a:pt x="312280" y="199212"/>
                </a:lnTo>
                <a:lnTo>
                  <a:pt x="310972" y="207594"/>
                </a:lnTo>
                <a:lnTo>
                  <a:pt x="321551" y="210769"/>
                </a:lnTo>
                <a:lnTo>
                  <a:pt x="331266" y="212940"/>
                </a:lnTo>
                <a:lnTo>
                  <a:pt x="340652" y="214172"/>
                </a:lnTo>
                <a:lnTo>
                  <a:pt x="350266" y="214566"/>
                </a:lnTo>
                <a:lnTo>
                  <a:pt x="376148" y="210959"/>
                </a:lnTo>
                <a:lnTo>
                  <a:pt x="396468" y="200888"/>
                </a:lnTo>
                <a:lnTo>
                  <a:pt x="409752" y="185496"/>
                </a:lnTo>
                <a:lnTo>
                  <a:pt x="414515" y="165912"/>
                </a:lnTo>
                <a:lnTo>
                  <a:pt x="414515" y="156933"/>
                </a:lnTo>
                <a:close/>
              </a:path>
              <a:path w="831214" h="289560">
                <a:moveTo>
                  <a:pt x="480796" y="19367"/>
                </a:moveTo>
                <a:lnTo>
                  <a:pt x="473049" y="11353"/>
                </a:lnTo>
                <a:lnTo>
                  <a:pt x="456425" y="11353"/>
                </a:lnTo>
                <a:lnTo>
                  <a:pt x="448970" y="18796"/>
                </a:lnTo>
                <a:lnTo>
                  <a:pt x="448970" y="35687"/>
                </a:lnTo>
                <a:lnTo>
                  <a:pt x="456425" y="43116"/>
                </a:lnTo>
                <a:lnTo>
                  <a:pt x="473062" y="43116"/>
                </a:lnTo>
                <a:lnTo>
                  <a:pt x="480771" y="35687"/>
                </a:lnTo>
                <a:lnTo>
                  <a:pt x="480796" y="19367"/>
                </a:lnTo>
                <a:close/>
              </a:path>
              <a:path w="831214" h="289560">
                <a:moveTo>
                  <a:pt x="502031" y="200609"/>
                </a:moveTo>
                <a:lnTo>
                  <a:pt x="479082" y="199174"/>
                </a:lnTo>
                <a:lnTo>
                  <a:pt x="478218" y="197154"/>
                </a:lnTo>
                <a:lnTo>
                  <a:pt x="478218" y="74764"/>
                </a:lnTo>
                <a:lnTo>
                  <a:pt x="475640" y="73596"/>
                </a:lnTo>
                <a:lnTo>
                  <a:pt x="464604" y="77749"/>
                </a:lnTo>
                <a:lnTo>
                  <a:pt x="453478" y="81114"/>
                </a:lnTo>
                <a:lnTo>
                  <a:pt x="442239" y="83680"/>
                </a:lnTo>
                <a:lnTo>
                  <a:pt x="430898" y="85394"/>
                </a:lnTo>
                <a:lnTo>
                  <a:pt x="430898" y="93446"/>
                </a:lnTo>
                <a:lnTo>
                  <a:pt x="452983" y="93446"/>
                </a:lnTo>
                <a:lnTo>
                  <a:pt x="454139" y="95453"/>
                </a:lnTo>
                <a:lnTo>
                  <a:pt x="454139" y="197154"/>
                </a:lnTo>
                <a:lnTo>
                  <a:pt x="453263" y="199174"/>
                </a:lnTo>
                <a:lnTo>
                  <a:pt x="453059" y="199174"/>
                </a:lnTo>
                <a:lnTo>
                  <a:pt x="430326" y="200609"/>
                </a:lnTo>
                <a:lnTo>
                  <a:pt x="430326" y="209499"/>
                </a:lnTo>
                <a:lnTo>
                  <a:pt x="456311" y="208394"/>
                </a:lnTo>
                <a:lnTo>
                  <a:pt x="461581" y="208254"/>
                </a:lnTo>
                <a:lnTo>
                  <a:pt x="470763" y="208254"/>
                </a:lnTo>
                <a:lnTo>
                  <a:pt x="476021" y="208394"/>
                </a:lnTo>
                <a:lnTo>
                  <a:pt x="502031" y="209499"/>
                </a:lnTo>
                <a:lnTo>
                  <a:pt x="502031" y="208254"/>
                </a:lnTo>
                <a:lnTo>
                  <a:pt x="502031" y="200609"/>
                </a:lnTo>
                <a:close/>
              </a:path>
              <a:path w="831214" h="289560">
                <a:moveTo>
                  <a:pt x="662863" y="87947"/>
                </a:moveTo>
                <a:lnTo>
                  <a:pt x="662089" y="85648"/>
                </a:lnTo>
                <a:lnTo>
                  <a:pt x="661720" y="84505"/>
                </a:lnTo>
                <a:lnTo>
                  <a:pt x="620991" y="85648"/>
                </a:lnTo>
                <a:lnTo>
                  <a:pt x="618248" y="83756"/>
                </a:lnTo>
                <a:lnTo>
                  <a:pt x="613016" y="80149"/>
                </a:lnTo>
                <a:lnTo>
                  <a:pt x="608380" y="78054"/>
                </a:lnTo>
                <a:lnTo>
                  <a:pt x="608380" y="123698"/>
                </a:lnTo>
                <a:lnTo>
                  <a:pt x="606221" y="136347"/>
                </a:lnTo>
                <a:lnTo>
                  <a:pt x="600163" y="146189"/>
                </a:lnTo>
                <a:lnTo>
                  <a:pt x="590829" y="152590"/>
                </a:lnTo>
                <a:lnTo>
                  <a:pt x="578840" y="154863"/>
                </a:lnTo>
                <a:lnTo>
                  <a:pt x="565708" y="152222"/>
                </a:lnTo>
                <a:lnTo>
                  <a:pt x="555574" y="144780"/>
                </a:lnTo>
                <a:lnTo>
                  <a:pt x="549033" y="133235"/>
                </a:lnTo>
                <a:lnTo>
                  <a:pt x="546722" y="118313"/>
                </a:lnTo>
                <a:lnTo>
                  <a:pt x="548665" y="103720"/>
                </a:lnTo>
                <a:lnTo>
                  <a:pt x="554316" y="92862"/>
                </a:lnTo>
                <a:lnTo>
                  <a:pt x="563410" y="86093"/>
                </a:lnTo>
                <a:lnTo>
                  <a:pt x="575678" y="83769"/>
                </a:lnTo>
                <a:lnTo>
                  <a:pt x="589013" y="86614"/>
                </a:lnTo>
                <a:lnTo>
                  <a:pt x="599338" y="94703"/>
                </a:lnTo>
                <a:lnTo>
                  <a:pt x="606005" y="107302"/>
                </a:lnTo>
                <a:lnTo>
                  <a:pt x="608380" y="123698"/>
                </a:lnTo>
                <a:lnTo>
                  <a:pt x="608380" y="78054"/>
                </a:lnTo>
                <a:lnTo>
                  <a:pt x="604939" y="76479"/>
                </a:lnTo>
                <a:lnTo>
                  <a:pt x="605078" y="76479"/>
                </a:lnTo>
                <a:lnTo>
                  <a:pt x="596163" y="74333"/>
                </a:lnTo>
                <a:lnTo>
                  <a:pt x="596811" y="74333"/>
                </a:lnTo>
                <a:lnTo>
                  <a:pt x="586003" y="73596"/>
                </a:lnTo>
                <a:lnTo>
                  <a:pt x="576237" y="74333"/>
                </a:lnTo>
                <a:lnTo>
                  <a:pt x="536409" y="92290"/>
                </a:lnTo>
                <a:lnTo>
                  <a:pt x="522706" y="125895"/>
                </a:lnTo>
                <a:lnTo>
                  <a:pt x="525005" y="139890"/>
                </a:lnTo>
                <a:lnTo>
                  <a:pt x="531736" y="151269"/>
                </a:lnTo>
                <a:lnTo>
                  <a:pt x="531863" y="151472"/>
                </a:lnTo>
                <a:lnTo>
                  <a:pt x="542696" y="159524"/>
                </a:lnTo>
                <a:lnTo>
                  <a:pt x="557034" y="163461"/>
                </a:lnTo>
                <a:lnTo>
                  <a:pt x="534377" y="180975"/>
                </a:lnTo>
                <a:lnTo>
                  <a:pt x="531507" y="185280"/>
                </a:lnTo>
                <a:lnTo>
                  <a:pt x="530072" y="189014"/>
                </a:lnTo>
                <a:lnTo>
                  <a:pt x="530072" y="201358"/>
                </a:lnTo>
                <a:lnTo>
                  <a:pt x="535241" y="205955"/>
                </a:lnTo>
                <a:lnTo>
                  <a:pt x="549008" y="209969"/>
                </a:lnTo>
                <a:lnTo>
                  <a:pt x="524052" y="223456"/>
                </a:lnTo>
                <a:lnTo>
                  <a:pt x="520039" y="225755"/>
                </a:lnTo>
                <a:lnTo>
                  <a:pt x="516026" y="236372"/>
                </a:lnTo>
                <a:lnTo>
                  <a:pt x="516026" y="245275"/>
                </a:lnTo>
                <a:lnTo>
                  <a:pt x="520573" y="263207"/>
                </a:lnTo>
                <a:lnTo>
                  <a:pt x="533336" y="277177"/>
                </a:lnTo>
                <a:lnTo>
                  <a:pt x="552919" y="286258"/>
                </a:lnTo>
                <a:lnTo>
                  <a:pt x="577977" y="289483"/>
                </a:lnTo>
                <a:lnTo>
                  <a:pt x="608342" y="284657"/>
                </a:lnTo>
                <a:lnTo>
                  <a:pt x="615861" y="280593"/>
                </a:lnTo>
                <a:lnTo>
                  <a:pt x="632929" y="271399"/>
                </a:lnTo>
                <a:lnTo>
                  <a:pt x="649389" y="251536"/>
                </a:lnTo>
                <a:lnTo>
                  <a:pt x="655408" y="226898"/>
                </a:lnTo>
                <a:lnTo>
                  <a:pt x="653084" y="213499"/>
                </a:lnTo>
                <a:lnTo>
                  <a:pt x="653059" y="213372"/>
                </a:lnTo>
                <a:lnTo>
                  <a:pt x="652932" y="212648"/>
                </a:lnTo>
                <a:lnTo>
                  <a:pt x="652640" y="212166"/>
                </a:lnTo>
                <a:lnTo>
                  <a:pt x="646010" y="201523"/>
                </a:lnTo>
                <a:lnTo>
                  <a:pt x="635317" y="194297"/>
                </a:lnTo>
                <a:lnTo>
                  <a:pt x="632764" y="193827"/>
                </a:lnTo>
                <a:lnTo>
                  <a:pt x="632764" y="237388"/>
                </a:lnTo>
                <a:lnTo>
                  <a:pt x="628726" y="254596"/>
                </a:lnTo>
                <a:lnTo>
                  <a:pt x="617575" y="268287"/>
                </a:lnTo>
                <a:lnTo>
                  <a:pt x="600760" y="277329"/>
                </a:lnTo>
                <a:lnTo>
                  <a:pt x="579704" y="280593"/>
                </a:lnTo>
                <a:lnTo>
                  <a:pt x="562495" y="277964"/>
                </a:lnTo>
                <a:lnTo>
                  <a:pt x="549097" y="270586"/>
                </a:lnTo>
                <a:lnTo>
                  <a:pt x="540410" y="259207"/>
                </a:lnTo>
                <a:lnTo>
                  <a:pt x="537324" y="244589"/>
                </a:lnTo>
                <a:lnTo>
                  <a:pt x="538670" y="235178"/>
                </a:lnTo>
                <a:lnTo>
                  <a:pt x="566712" y="212648"/>
                </a:lnTo>
                <a:lnTo>
                  <a:pt x="566381" y="212648"/>
                </a:lnTo>
                <a:lnTo>
                  <a:pt x="576084" y="212166"/>
                </a:lnTo>
                <a:lnTo>
                  <a:pt x="590867" y="212166"/>
                </a:lnTo>
                <a:lnTo>
                  <a:pt x="609511" y="213372"/>
                </a:lnTo>
                <a:lnTo>
                  <a:pt x="623049" y="217703"/>
                </a:lnTo>
                <a:lnTo>
                  <a:pt x="630491" y="225539"/>
                </a:lnTo>
                <a:lnTo>
                  <a:pt x="632764" y="237388"/>
                </a:lnTo>
                <a:lnTo>
                  <a:pt x="632764" y="193827"/>
                </a:lnTo>
                <a:lnTo>
                  <a:pt x="621563" y="191706"/>
                </a:lnTo>
                <a:lnTo>
                  <a:pt x="560768" y="191706"/>
                </a:lnTo>
                <a:lnTo>
                  <a:pt x="553885" y="188328"/>
                </a:lnTo>
                <a:lnTo>
                  <a:pt x="553885" y="177038"/>
                </a:lnTo>
                <a:lnTo>
                  <a:pt x="556183" y="173939"/>
                </a:lnTo>
                <a:lnTo>
                  <a:pt x="563638" y="167728"/>
                </a:lnTo>
                <a:lnTo>
                  <a:pt x="565365" y="166319"/>
                </a:lnTo>
                <a:lnTo>
                  <a:pt x="567080" y="164617"/>
                </a:lnTo>
                <a:lnTo>
                  <a:pt x="569950" y="164820"/>
                </a:lnTo>
                <a:lnTo>
                  <a:pt x="571665" y="165023"/>
                </a:lnTo>
                <a:lnTo>
                  <a:pt x="573963" y="165023"/>
                </a:lnTo>
                <a:lnTo>
                  <a:pt x="577977" y="164617"/>
                </a:lnTo>
                <a:lnTo>
                  <a:pt x="583641" y="164045"/>
                </a:lnTo>
                <a:lnTo>
                  <a:pt x="593813" y="161264"/>
                </a:lnTo>
                <a:lnTo>
                  <a:pt x="603885" y="156933"/>
                </a:lnTo>
                <a:lnTo>
                  <a:pt x="607301" y="154863"/>
                </a:lnTo>
                <a:lnTo>
                  <a:pt x="613257" y="151269"/>
                </a:lnTo>
                <a:lnTo>
                  <a:pt x="621703" y="143776"/>
                </a:lnTo>
                <a:lnTo>
                  <a:pt x="627697" y="135369"/>
                </a:lnTo>
                <a:lnTo>
                  <a:pt x="631278" y="125895"/>
                </a:lnTo>
                <a:lnTo>
                  <a:pt x="632472" y="115163"/>
                </a:lnTo>
                <a:lnTo>
                  <a:pt x="632472" y="109435"/>
                </a:lnTo>
                <a:lnTo>
                  <a:pt x="631609" y="105702"/>
                </a:lnTo>
                <a:lnTo>
                  <a:pt x="629323" y="99695"/>
                </a:lnTo>
                <a:lnTo>
                  <a:pt x="655701" y="99695"/>
                </a:lnTo>
                <a:lnTo>
                  <a:pt x="662863" y="87947"/>
                </a:lnTo>
                <a:close/>
              </a:path>
              <a:path w="831214" h="289560">
                <a:moveTo>
                  <a:pt x="830922" y="200596"/>
                </a:moveTo>
                <a:lnTo>
                  <a:pt x="819162" y="199732"/>
                </a:lnTo>
                <a:lnTo>
                  <a:pt x="809409" y="199161"/>
                </a:lnTo>
                <a:lnTo>
                  <a:pt x="808545" y="197434"/>
                </a:lnTo>
                <a:lnTo>
                  <a:pt x="808545" y="123596"/>
                </a:lnTo>
                <a:lnTo>
                  <a:pt x="805573" y="101600"/>
                </a:lnTo>
                <a:lnTo>
                  <a:pt x="799719" y="91363"/>
                </a:lnTo>
                <a:lnTo>
                  <a:pt x="796632" y="85991"/>
                </a:lnTo>
                <a:lnTo>
                  <a:pt x="781685" y="76682"/>
                </a:lnTo>
                <a:lnTo>
                  <a:pt x="760653" y="73583"/>
                </a:lnTo>
                <a:lnTo>
                  <a:pt x="750036" y="73583"/>
                </a:lnTo>
                <a:lnTo>
                  <a:pt x="744016" y="75603"/>
                </a:lnTo>
                <a:lnTo>
                  <a:pt x="737997" y="80784"/>
                </a:lnTo>
                <a:lnTo>
                  <a:pt x="716203" y="99783"/>
                </a:lnTo>
                <a:lnTo>
                  <a:pt x="716203" y="74726"/>
                </a:lnTo>
                <a:lnTo>
                  <a:pt x="713651" y="73583"/>
                </a:lnTo>
                <a:lnTo>
                  <a:pt x="702589" y="77724"/>
                </a:lnTo>
                <a:lnTo>
                  <a:pt x="691464" y="81089"/>
                </a:lnTo>
                <a:lnTo>
                  <a:pt x="680224" y="83654"/>
                </a:lnTo>
                <a:lnTo>
                  <a:pt x="668883" y="85369"/>
                </a:lnTo>
                <a:lnTo>
                  <a:pt x="668883" y="93421"/>
                </a:lnTo>
                <a:lnTo>
                  <a:pt x="690968" y="93421"/>
                </a:lnTo>
                <a:lnTo>
                  <a:pt x="692124" y="95427"/>
                </a:lnTo>
                <a:lnTo>
                  <a:pt x="692111" y="197142"/>
                </a:lnTo>
                <a:lnTo>
                  <a:pt x="691248" y="199161"/>
                </a:lnTo>
                <a:lnTo>
                  <a:pt x="690829" y="199161"/>
                </a:lnTo>
                <a:lnTo>
                  <a:pt x="668604" y="200596"/>
                </a:lnTo>
                <a:lnTo>
                  <a:pt x="668604" y="209486"/>
                </a:lnTo>
                <a:lnTo>
                  <a:pt x="690422" y="208534"/>
                </a:lnTo>
                <a:lnTo>
                  <a:pt x="697725" y="208292"/>
                </a:lnTo>
                <a:lnTo>
                  <a:pt x="710399" y="208292"/>
                </a:lnTo>
                <a:lnTo>
                  <a:pt x="717638" y="208534"/>
                </a:lnTo>
                <a:lnTo>
                  <a:pt x="739571" y="209486"/>
                </a:lnTo>
                <a:lnTo>
                  <a:pt x="739571" y="208292"/>
                </a:lnTo>
                <a:lnTo>
                  <a:pt x="739571" y="200596"/>
                </a:lnTo>
                <a:lnTo>
                  <a:pt x="717181" y="199161"/>
                </a:lnTo>
                <a:lnTo>
                  <a:pt x="716965" y="199161"/>
                </a:lnTo>
                <a:lnTo>
                  <a:pt x="716216" y="197434"/>
                </a:lnTo>
                <a:lnTo>
                  <a:pt x="716102" y="118325"/>
                </a:lnTo>
                <a:lnTo>
                  <a:pt x="752449" y="91363"/>
                </a:lnTo>
                <a:lnTo>
                  <a:pt x="765492" y="93967"/>
                </a:lnTo>
                <a:lnTo>
                  <a:pt x="775512" y="101333"/>
                </a:lnTo>
                <a:lnTo>
                  <a:pt x="781939" y="112852"/>
                </a:lnTo>
                <a:lnTo>
                  <a:pt x="784212" y="127876"/>
                </a:lnTo>
                <a:lnTo>
                  <a:pt x="784199" y="209486"/>
                </a:lnTo>
                <a:lnTo>
                  <a:pt x="800722" y="208292"/>
                </a:lnTo>
                <a:lnTo>
                  <a:pt x="811961" y="208292"/>
                </a:lnTo>
                <a:lnTo>
                  <a:pt x="830922" y="209486"/>
                </a:lnTo>
                <a:lnTo>
                  <a:pt x="830922" y="208292"/>
                </a:lnTo>
                <a:lnTo>
                  <a:pt x="830922" y="200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491" y="4508766"/>
            <a:ext cx="148004" cy="14799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1399819" y="4420996"/>
            <a:ext cx="2416810" cy="684530"/>
            <a:chOff x="1399819" y="4420996"/>
            <a:chExt cx="2416810" cy="68453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979" y="4951056"/>
              <a:ext cx="98666" cy="986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9819" y="4420996"/>
              <a:ext cx="2416594" cy="684415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3898608" y="4890846"/>
            <a:ext cx="1207770" cy="214629"/>
          </a:xfrm>
          <a:custGeom>
            <a:avLst/>
            <a:gdLst/>
            <a:ahLst/>
            <a:cxnLst/>
            <a:rect l="l" t="t" r="r" b="b"/>
            <a:pathLst>
              <a:path w="1207770" h="214629">
                <a:moveTo>
                  <a:pt x="103543" y="156921"/>
                </a:moveTo>
                <a:lnTo>
                  <a:pt x="69532" y="132334"/>
                </a:lnTo>
                <a:lnTo>
                  <a:pt x="53352" y="128816"/>
                </a:lnTo>
                <a:lnTo>
                  <a:pt x="38544" y="125031"/>
                </a:lnTo>
                <a:lnTo>
                  <a:pt x="28892" y="120205"/>
                </a:lnTo>
                <a:lnTo>
                  <a:pt x="23660" y="113753"/>
                </a:lnTo>
                <a:lnTo>
                  <a:pt x="22085" y="105067"/>
                </a:lnTo>
                <a:lnTo>
                  <a:pt x="23914" y="95440"/>
                </a:lnTo>
                <a:lnTo>
                  <a:pt x="29286" y="88341"/>
                </a:lnTo>
                <a:lnTo>
                  <a:pt x="37922" y="83972"/>
                </a:lnTo>
                <a:lnTo>
                  <a:pt x="49618" y="82473"/>
                </a:lnTo>
                <a:lnTo>
                  <a:pt x="63004" y="84302"/>
                </a:lnTo>
                <a:lnTo>
                  <a:pt x="73736" y="89331"/>
                </a:lnTo>
                <a:lnTo>
                  <a:pt x="80873" y="96951"/>
                </a:lnTo>
                <a:lnTo>
                  <a:pt x="83464" y="106514"/>
                </a:lnTo>
                <a:lnTo>
                  <a:pt x="83464" y="113258"/>
                </a:lnTo>
                <a:lnTo>
                  <a:pt x="91490" y="113258"/>
                </a:lnTo>
                <a:lnTo>
                  <a:pt x="91706" y="102400"/>
                </a:lnTo>
                <a:lnTo>
                  <a:pt x="91986" y="94107"/>
                </a:lnTo>
                <a:lnTo>
                  <a:pt x="92367" y="87261"/>
                </a:lnTo>
                <a:lnTo>
                  <a:pt x="92925" y="80759"/>
                </a:lnTo>
                <a:lnTo>
                  <a:pt x="82334" y="77457"/>
                </a:lnTo>
                <a:lnTo>
                  <a:pt x="72986" y="75222"/>
                </a:lnTo>
                <a:lnTo>
                  <a:pt x="64287" y="73977"/>
                </a:lnTo>
                <a:lnTo>
                  <a:pt x="55638" y="73571"/>
                </a:lnTo>
                <a:lnTo>
                  <a:pt x="33210" y="76479"/>
                </a:lnTo>
                <a:lnTo>
                  <a:pt x="16332" y="84797"/>
                </a:lnTo>
                <a:lnTo>
                  <a:pt x="5702" y="98005"/>
                </a:lnTo>
                <a:lnTo>
                  <a:pt x="1993" y="115544"/>
                </a:lnTo>
                <a:lnTo>
                  <a:pt x="3187" y="125209"/>
                </a:lnTo>
                <a:lnTo>
                  <a:pt x="38328" y="151244"/>
                </a:lnTo>
                <a:lnTo>
                  <a:pt x="63969" y="157797"/>
                </a:lnTo>
                <a:lnTo>
                  <a:pt x="72275" y="160591"/>
                </a:lnTo>
                <a:lnTo>
                  <a:pt x="77978" y="164731"/>
                </a:lnTo>
                <a:lnTo>
                  <a:pt x="81267" y="170408"/>
                </a:lnTo>
                <a:lnTo>
                  <a:pt x="82321" y="177749"/>
                </a:lnTo>
                <a:lnTo>
                  <a:pt x="79743" y="188506"/>
                </a:lnTo>
                <a:lnTo>
                  <a:pt x="72555" y="196926"/>
                </a:lnTo>
                <a:lnTo>
                  <a:pt x="61531" y="202412"/>
                </a:lnTo>
                <a:lnTo>
                  <a:pt x="47459" y="204368"/>
                </a:lnTo>
                <a:lnTo>
                  <a:pt x="32956" y="202526"/>
                </a:lnTo>
                <a:lnTo>
                  <a:pt x="21577" y="197370"/>
                </a:lnTo>
                <a:lnTo>
                  <a:pt x="14135" y="189433"/>
                </a:lnTo>
                <a:lnTo>
                  <a:pt x="11468" y="179285"/>
                </a:lnTo>
                <a:lnTo>
                  <a:pt x="11468" y="167170"/>
                </a:lnTo>
                <a:lnTo>
                  <a:pt x="2832" y="167195"/>
                </a:lnTo>
                <a:lnTo>
                  <a:pt x="2667" y="180340"/>
                </a:lnTo>
                <a:lnTo>
                  <a:pt x="2184" y="190563"/>
                </a:lnTo>
                <a:lnTo>
                  <a:pt x="1308" y="199199"/>
                </a:lnTo>
                <a:lnTo>
                  <a:pt x="0" y="207594"/>
                </a:lnTo>
                <a:lnTo>
                  <a:pt x="10579" y="210756"/>
                </a:lnTo>
                <a:lnTo>
                  <a:pt x="20294" y="212928"/>
                </a:lnTo>
                <a:lnTo>
                  <a:pt x="29679" y="214160"/>
                </a:lnTo>
                <a:lnTo>
                  <a:pt x="39293" y="214553"/>
                </a:lnTo>
                <a:lnTo>
                  <a:pt x="65176" y="210947"/>
                </a:lnTo>
                <a:lnTo>
                  <a:pt x="85496" y="200875"/>
                </a:lnTo>
                <a:lnTo>
                  <a:pt x="98780" y="185483"/>
                </a:lnTo>
                <a:lnTo>
                  <a:pt x="103543" y="165900"/>
                </a:lnTo>
                <a:lnTo>
                  <a:pt x="103543" y="156921"/>
                </a:lnTo>
                <a:close/>
              </a:path>
              <a:path w="1207770" h="214629">
                <a:moveTo>
                  <a:pt x="169824" y="19354"/>
                </a:moveTo>
                <a:lnTo>
                  <a:pt x="162077" y="11341"/>
                </a:lnTo>
                <a:lnTo>
                  <a:pt x="145453" y="11341"/>
                </a:lnTo>
                <a:lnTo>
                  <a:pt x="137998" y="18783"/>
                </a:lnTo>
                <a:lnTo>
                  <a:pt x="137998" y="35674"/>
                </a:lnTo>
                <a:lnTo>
                  <a:pt x="145453" y="43103"/>
                </a:lnTo>
                <a:lnTo>
                  <a:pt x="162090" y="43103"/>
                </a:lnTo>
                <a:lnTo>
                  <a:pt x="169799" y="35674"/>
                </a:lnTo>
                <a:lnTo>
                  <a:pt x="169824" y="19354"/>
                </a:lnTo>
                <a:close/>
              </a:path>
              <a:path w="1207770" h="214629">
                <a:moveTo>
                  <a:pt x="191058" y="200596"/>
                </a:moveTo>
                <a:lnTo>
                  <a:pt x="168109" y="199161"/>
                </a:lnTo>
                <a:lnTo>
                  <a:pt x="167246" y="197142"/>
                </a:lnTo>
                <a:lnTo>
                  <a:pt x="167246" y="74752"/>
                </a:lnTo>
                <a:lnTo>
                  <a:pt x="164668" y="73583"/>
                </a:lnTo>
                <a:lnTo>
                  <a:pt x="153631" y="77736"/>
                </a:lnTo>
                <a:lnTo>
                  <a:pt x="142506" y="81102"/>
                </a:lnTo>
                <a:lnTo>
                  <a:pt x="131267" y="83667"/>
                </a:lnTo>
                <a:lnTo>
                  <a:pt x="119926" y="85382"/>
                </a:lnTo>
                <a:lnTo>
                  <a:pt x="119926" y="93433"/>
                </a:lnTo>
                <a:lnTo>
                  <a:pt x="142011" y="93433"/>
                </a:lnTo>
                <a:lnTo>
                  <a:pt x="143167" y="95440"/>
                </a:lnTo>
                <a:lnTo>
                  <a:pt x="143167" y="197142"/>
                </a:lnTo>
                <a:lnTo>
                  <a:pt x="142290" y="199161"/>
                </a:lnTo>
                <a:lnTo>
                  <a:pt x="142087" y="199161"/>
                </a:lnTo>
                <a:lnTo>
                  <a:pt x="119354" y="200596"/>
                </a:lnTo>
                <a:lnTo>
                  <a:pt x="119354" y="209486"/>
                </a:lnTo>
                <a:lnTo>
                  <a:pt x="145338" y="208381"/>
                </a:lnTo>
                <a:lnTo>
                  <a:pt x="150609" y="208241"/>
                </a:lnTo>
                <a:lnTo>
                  <a:pt x="159791" y="208241"/>
                </a:lnTo>
                <a:lnTo>
                  <a:pt x="165049" y="208381"/>
                </a:lnTo>
                <a:lnTo>
                  <a:pt x="191058" y="209486"/>
                </a:lnTo>
                <a:lnTo>
                  <a:pt x="191058" y="208241"/>
                </a:lnTo>
                <a:lnTo>
                  <a:pt x="191058" y="200596"/>
                </a:lnTo>
                <a:close/>
              </a:path>
              <a:path w="1207770" h="214629">
                <a:moveTo>
                  <a:pt x="446366" y="200583"/>
                </a:moveTo>
                <a:lnTo>
                  <a:pt x="432879" y="199732"/>
                </a:lnTo>
                <a:lnTo>
                  <a:pt x="423125" y="199148"/>
                </a:lnTo>
                <a:lnTo>
                  <a:pt x="422262" y="197142"/>
                </a:lnTo>
                <a:lnTo>
                  <a:pt x="422262" y="119849"/>
                </a:lnTo>
                <a:lnTo>
                  <a:pt x="419239" y="100622"/>
                </a:lnTo>
                <a:lnTo>
                  <a:pt x="410641" y="86055"/>
                </a:lnTo>
                <a:lnTo>
                  <a:pt x="397090" y="76822"/>
                </a:lnTo>
                <a:lnTo>
                  <a:pt x="379247" y="73583"/>
                </a:lnTo>
                <a:lnTo>
                  <a:pt x="369214" y="73583"/>
                </a:lnTo>
                <a:lnTo>
                  <a:pt x="360895" y="76174"/>
                </a:lnTo>
                <a:lnTo>
                  <a:pt x="355727" y="80784"/>
                </a:lnTo>
                <a:lnTo>
                  <a:pt x="333933" y="100355"/>
                </a:lnTo>
                <a:lnTo>
                  <a:pt x="326478" y="88163"/>
                </a:lnTo>
                <a:lnTo>
                  <a:pt x="317550" y="79844"/>
                </a:lnTo>
                <a:lnTo>
                  <a:pt x="306628" y="75095"/>
                </a:lnTo>
                <a:lnTo>
                  <a:pt x="293204" y="73571"/>
                </a:lnTo>
                <a:lnTo>
                  <a:pt x="282587" y="73571"/>
                </a:lnTo>
                <a:lnTo>
                  <a:pt x="274561" y="76174"/>
                </a:lnTo>
                <a:lnTo>
                  <a:pt x="269405" y="80772"/>
                </a:lnTo>
                <a:lnTo>
                  <a:pt x="249618" y="99199"/>
                </a:lnTo>
                <a:lnTo>
                  <a:pt x="249618" y="74726"/>
                </a:lnTo>
                <a:lnTo>
                  <a:pt x="247040" y="73571"/>
                </a:lnTo>
                <a:lnTo>
                  <a:pt x="236004" y="77724"/>
                </a:lnTo>
                <a:lnTo>
                  <a:pt x="224878" y="81089"/>
                </a:lnTo>
                <a:lnTo>
                  <a:pt x="213639" y="83654"/>
                </a:lnTo>
                <a:lnTo>
                  <a:pt x="202298" y="85382"/>
                </a:lnTo>
                <a:lnTo>
                  <a:pt x="202311" y="93421"/>
                </a:lnTo>
                <a:lnTo>
                  <a:pt x="224396" y="93421"/>
                </a:lnTo>
                <a:lnTo>
                  <a:pt x="225552" y="95427"/>
                </a:lnTo>
                <a:lnTo>
                  <a:pt x="225552" y="197142"/>
                </a:lnTo>
                <a:lnTo>
                  <a:pt x="224688" y="199136"/>
                </a:lnTo>
                <a:lnTo>
                  <a:pt x="214934" y="199732"/>
                </a:lnTo>
                <a:lnTo>
                  <a:pt x="201739" y="200583"/>
                </a:lnTo>
                <a:lnTo>
                  <a:pt x="201739" y="209473"/>
                </a:lnTo>
                <a:lnTo>
                  <a:pt x="217906" y="208749"/>
                </a:lnTo>
                <a:lnTo>
                  <a:pt x="227266" y="208368"/>
                </a:lnTo>
                <a:lnTo>
                  <a:pt x="232956" y="208229"/>
                </a:lnTo>
                <a:lnTo>
                  <a:pt x="238163" y="208203"/>
                </a:lnTo>
                <a:lnTo>
                  <a:pt x="244259" y="208292"/>
                </a:lnTo>
                <a:lnTo>
                  <a:pt x="251244" y="208534"/>
                </a:lnTo>
                <a:lnTo>
                  <a:pt x="272300" y="209473"/>
                </a:lnTo>
                <a:lnTo>
                  <a:pt x="272300" y="200583"/>
                </a:lnTo>
                <a:lnTo>
                  <a:pt x="260261" y="199732"/>
                </a:lnTo>
                <a:lnTo>
                  <a:pt x="250507" y="199148"/>
                </a:lnTo>
                <a:lnTo>
                  <a:pt x="249643" y="197142"/>
                </a:lnTo>
                <a:lnTo>
                  <a:pt x="249643" y="118325"/>
                </a:lnTo>
                <a:lnTo>
                  <a:pt x="252857" y="108673"/>
                </a:lnTo>
                <a:lnTo>
                  <a:pt x="261251" y="100012"/>
                </a:lnTo>
                <a:lnTo>
                  <a:pt x="272859" y="93764"/>
                </a:lnTo>
                <a:lnTo>
                  <a:pt x="285775" y="91363"/>
                </a:lnTo>
                <a:lnTo>
                  <a:pt x="296379" y="93992"/>
                </a:lnTo>
                <a:lnTo>
                  <a:pt x="304634" y="101409"/>
                </a:lnTo>
                <a:lnTo>
                  <a:pt x="309968" y="112915"/>
                </a:lnTo>
                <a:lnTo>
                  <a:pt x="311873" y="127787"/>
                </a:lnTo>
                <a:lnTo>
                  <a:pt x="311873" y="197142"/>
                </a:lnTo>
                <a:lnTo>
                  <a:pt x="311010" y="199148"/>
                </a:lnTo>
                <a:lnTo>
                  <a:pt x="301256" y="199732"/>
                </a:lnTo>
                <a:lnTo>
                  <a:pt x="288061" y="200583"/>
                </a:lnTo>
                <a:lnTo>
                  <a:pt x="288061" y="209473"/>
                </a:lnTo>
                <a:lnTo>
                  <a:pt x="304749" y="208749"/>
                </a:lnTo>
                <a:lnTo>
                  <a:pt x="314045" y="208368"/>
                </a:lnTo>
                <a:lnTo>
                  <a:pt x="319316" y="208229"/>
                </a:lnTo>
                <a:lnTo>
                  <a:pt x="323913" y="208203"/>
                </a:lnTo>
                <a:lnTo>
                  <a:pt x="328498" y="208229"/>
                </a:lnTo>
                <a:lnTo>
                  <a:pt x="333768" y="208368"/>
                </a:lnTo>
                <a:lnTo>
                  <a:pt x="343065" y="208749"/>
                </a:lnTo>
                <a:lnTo>
                  <a:pt x="359765" y="209473"/>
                </a:lnTo>
                <a:lnTo>
                  <a:pt x="359765" y="200583"/>
                </a:lnTo>
                <a:lnTo>
                  <a:pt x="346570" y="199732"/>
                </a:lnTo>
                <a:lnTo>
                  <a:pt x="336816" y="199148"/>
                </a:lnTo>
                <a:lnTo>
                  <a:pt x="335953" y="197142"/>
                </a:lnTo>
                <a:lnTo>
                  <a:pt x="335953" y="118325"/>
                </a:lnTo>
                <a:lnTo>
                  <a:pt x="339166" y="108673"/>
                </a:lnTo>
                <a:lnTo>
                  <a:pt x="347560" y="100012"/>
                </a:lnTo>
                <a:lnTo>
                  <a:pt x="359168" y="93764"/>
                </a:lnTo>
                <a:lnTo>
                  <a:pt x="372084" y="91363"/>
                </a:lnTo>
                <a:lnTo>
                  <a:pt x="382689" y="94005"/>
                </a:lnTo>
                <a:lnTo>
                  <a:pt x="390944" y="101434"/>
                </a:lnTo>
                <a:lnTo>
                  <a:pt x="396278" y="112966"/>
                </a:lnTo>
                <a:lnTo>
                  <a:pt x="398183" y="127876"/>
                </a:lnTo>
                <a:lnTo>
                  <a:pt x="398183" y="209473"/>
                </a:lnTo>
                <a:lnTo>
                  <a:pt x="415683" y="208203"/>
                </a:lnTo>
                <a:lnTo>
                  <a:pt x="420839" y="208203"/>
                </a:lnTo>
                <a:lnTo>
                  <a:pt x="423329" y="208229"/>
                </a:lnTo>
                <a:lnTo>
                  <a:pt x="426821" y="208368"/>
                </a:lnTo>
                <a:lnTo>
                  <a:pt x="433705" y="208749"/>
                </a:lnTo>
                <a:lnTo>
                  <a:pt x="446366" y="209473"/>
                </a:lnTo>
                <a:lnTo>
                  <a:pt x="446366" y="200583"/>
                </a:lnTo>
                <a:close/>
              </a:path>
              <a:path w="1207770" h="214629">
                <a:moveTo>
                  <a:pt x="618070" y="200685"/>
                </a:moveTo>
                <a:lnTo>
                  <a:pt x="604748" y="199694"/>
                </a:lnTo>
                <a:lnTo>
                  <a:pt x="594995" y="199123"/>
                </a:lnTo>
                <a:lnTo>
                  <a:pt x="594131" y="197396"/>
                </a:lnTo>
                <a:lnTo>
                  <a:pt x="594131" y="182651"/>
                </a:lnTo>
                <a:lnTo>
                  <a:pt x="594131" y="74752"/>
                </a:lnTo>
                <a:lnTo>
                  <a:pt x="591553" y="73583"/>
                </a:lnTo>
                <a:lnTo>
                  <a:pt x="580517" y="77736"/>
                </a:lnTo>
                <a:lnTo>
                  <a:pt x="569391" y="81102"/>
                </a:lnTo>
                <a:lnTo>
                  <a:pt x="558152" y="83667"/>
                </a:lnTo>
                <a:lnTo>
                  <a:pt x="546811" y="85382"/>
                </a:lnTo>
                <a:lnTo>
                  <a:pt x="546811" y="93433"/>
                </a:lnTo>
                <a:lnTo>
                  <a:pt x="568896" y="93433"/>
                </a:lnTo>
                <a:lnTo>
                  <a:pt x="570052" y="95453"/>
                </a:lnTo>
                <a:lnTo>
                  <a:pt x="570052" y="167525"/>
                </a:lnTo>
                <a:lnTo>
                  <a:pt x="566039" y="175564"/>
                </a:lnTo>
                <a:lnTo>
                  <a:pt x="531037" y="194233"/>
                </a:lnTo>
                <a:lnTo>
                  <a:pt x="521004" y="194233"/>
                </a:lnTo>
                <a:lnTo>
                  <a:pt x="512965" y="191071"/>
                </a:lnTo>
                <a:lnTo>
                  <a:pt x="508381" y="185610"/>
                </a:lnTo>
                <a:lnTo>
                  <a:pt x="505739" y="181368"/>
                </a:lnTo>
                <a:lnTo>
                  <a:pt x="503986" y="175945"/>
                </a:lnTo>
                <a:lnTo>
                  <a:pt x="503859" y="175564"/>
                </a:lnTo>
                <a:lnTo>
                  <a:pt x="502729" y="168249"/>
                </a:lnTo>
                <a:lnTo>
                  <a:pt x="502361" y="159473"/>
                </a:lnTo>
                <a:lnTo>
                  <a:pt x="502361" y="74752"/>
                </a:lnTo>
                <a:lnTo>
                  <a:pt x="499808" y="73583"/>
                </a:lnTo>
                <a:lnTo>
                  <a:pt x="488734" y="77736"/>
                </a:lnTo>
                <a:lnTo>
                  <a:pt x="477608" y="81102"/>
                </a:lnTo>
                <a:lnTo>
                  <a:pt x="466382" y="83667"/>
                </a:lnTo>
                <a:lnTo>
                  <a:pt x="455041" y="85382"/>
                </a:lnTo>
                <a:lnTo>
                  <a:pt x="455041" y="93433"/>
                </a:lnTo>
                <a:lnTo>
                  <a:pt x="477126" y="93433"/>
                </a:lnTo>
                <a:lnTo>
                  <a:pt x="478282" y="95453"/>
                </a:lnTo>
                <a:lnTo>
                  <a:pt x="478396" y="167525"/>
                </a:lnTo>
                <a:lnTo>
                  <a:pt x="478612" y="175564"/>
                </a:lnTo>
                <a:lnTo>
                  <a:pt x="498170" y="208762"/>
                </a:lnTo>
                <a:lnTo>
                  <a:pt x="507669" y="211251"/>
                </a:lnTo>
                <a:lnTo>
                  <a:pt x="508215" y="211251"/>
                </a:lnTo>
                <a:lnTo>
                  <a:pt x="518718" y="212001"/>
                </a:lnTo>
                <a:lnTo>
                  <a:pt x="557618" y="194233"/>
                </a:lnTo>
                <a:lnTo>
                  <a:pt x="570052" y="182651"/>
                </a:lnTo>
                <a:lnTo>
                  <a:pt x="570014" y="185610"/>
                </a:lnTo>
                <a:lnTo>
                  <a:pt x="569899" y="191071"/>
                </a:lnTo>
                <a:lnTo>
                  <a:pt x="569785" y="194233"/>
                </a:lnTo>
                <a:lnTo>
                  <a:pt x="569188" y="204724"/>
                </a:lnTo>
                <a:lnTo>
                  <a:pt x="568972" y="208178"/>
                </a:lnTo>
                <a:lnTo>
                  <a:pt x="568896" y="209448"/>
                </a:lnTo>
                <a:lnTo>
                  <a:pt x="588111" y="208178"/>
                </a:lnTo>
                <a:lnTo>
                  <a:pt x="596722" y="208178"/>
                </a:lnTo>
                <a:lnTo>
                  <a:pt x="616508" y="209448"/>
                </a:lnTo>
                <a:lnTo>
                  <a:pt x="616508" y="208178"/>
                </a:lnTo>
                <a:lnTo>
                  <a:pt x="616508" y="200685"/>
                </a:lnTo>
                <a:lnTo>
                  <a:pt x="618070" y="200685"/>
                </a:lnTo>
                <a:close/>
              </a:path>
              <a:path w="1207770" h="214629">
                <a:moveTo>
                  <a:pt x="700316" y="200609"/>
                </a:moveTo>
                <a:lnTo>
                  <a:pt x="687120" y="199732"/>
                </a:lnTo>
                <a:lnTo>
                  <a:pt x="677367" y="199161"/>
                </a:lnTo>
                <a:lnTo>
                  <a:pt x="676503" y="197167"/>
                </a:lnTo>
                <a:lnTo>
                  <a:pt x="676503" y="2311"/>
                </a:lnTo>
                <a:lnTo>
                  <a:pt x="673925" y="0"/>
                </a:lnTo>
                <a:lnTo>
                  <a:pt x="664794" y="3238"/>
                </a:lnTo>
                <a:lnTo>
                  <a:pt x="655307" y="5867"/>
                </a:lnTo>
                <a:lnTo>
                  <a:pt x="643953" y="8216"/>
                </a:lnTo>
                <a:lnTo>
                  <a:pt x="629183" y="10629"/>
                </a:lnTo>
                <a:lnTo>
                  <a:pt x="629196" y="18656"/>
                </a:lnTo>
                <a:lnTo>
                  <a:pt x="650417" y="18656"/>
                </a:lnTo>
                <a:lnTo>
                  <a:pt x="652424" y="21818"/>
                </a:lnTo>
                <a:lnTo>
                  <a:pt x="652424" y="197142"/>
                </a:lnTo>
                <a:lnTo>
                  <a:pt x="651560" y="199161"/>
                </a:lnTo>
                <a:lnTo>
                  <a:pt x="641807" y="199732"/>
                </a:lnTo>
                <a:lnTo>
                  <a:pt x="628611" y="200609"/>
                </a:lnTo>
                <a:lnTo>
                  <a:pt x="628611" y="209499"/>
                </a:lnTo>
                <a:lnTo>
                  <a:pt x="645299" y="208762"/>
                </a:lnTo>
                <a:lnTo>
                  <a:pt x="654596" y="208381"/>
                </a:lnTo>
                <a:lnTo>
                  <a:pt x="659866" y="208241"/>
                </a:lnTo>
                <a:lnTo>
                  <a:pt x="664464" y="208229"/>
                </a:lnTo>
                <a:lnTo>
                  <a:pt x="669048" y="208241"/>
                </a:lnTo>
                <a:lnTo>
                  <a:pt x="674306" y="208381"/>
                </a:lnTo>
                <a:lnTo>
                  <a:pt x="683615" y="208762"/>
                </a:lnTo>
                <a:lnTo>
                  <a:pt x="700316" y="209499"/>
                </a:lnTo>
                <a:lnTo>
                  <a:pt x="700316" y="200609"/>
                </a:lnTo>
                <a:close/>
              </a:path>
              <a:path w="1207770" h="214629">
                <a:moveTo>
                  <a:pt x="841502" y="200583"/>
                </a:moveTo>
                <a:lnTo>
                  <a:pt x="823429" y="199720"/>
                </a:lnTo>
                <a:lnTo>
                  <a:pt x="822286" y="197421"/>
                </a:lnTo>
                <a:lnTo>
                  <a:pt x="822286" y="184683"/>
                </a:lnTo>
                <a:lnTo>
                  <a:pt x="822286" y="134772"/>
                </a:lnTo>
                <a:lnTo>
                  <a:pt x="822286" y="130873"/>
                </a:lnTo>
                <a:lnTo>
                  <a:pt x="819899" y="104368"/>
                </a:lnTo>
                <a:lnTo>
                  <a:pt x="819873" y="104140"/>
                </a:lnTo>
                <a:lnTo>
                  <a:pt x="813142" y="88836"/>
                </a:lnTo>
                <a:lnTo>
                  <a:pt x="812101" y="86448"/>
                </a:lnTo>
                <a:lnTo>
                  <a:pt x="798080" y="76631"/>
                </a:lnTo>
                <a:lnTo>
                  <a:pt x="776973" y="73583"/>
                </a:lnTo>
                <a:lnTo>
                  <a:pt x="767880" y="74193"/>
                </a:lnTo>
                <a:lnTo>
                  <a:pt x="759079" y="75996"/>
                </a:lnTo>
                <a:lnTo>
                  <a:pt x="750557" y="79044"/>
                </a:lnTo>
                <a:lnTo>
                  <a:pt x="742276" y="83362"/>
                </a:lnTo>
                <a:lnTo>
                  <a:pt x="727075" y="92570"/>
                </a:lnTo>
                <a:lnTo>
                  <a:pt x="727075" y="111264"/>
                </a:lnTo>
                <a:lnTo>
                  <a:pt x="734529" y="113284"/>
                </a:lnTo>
                <a:lnTo>
                  <a:pt x="738251" y="104368"/>
                </a:lnTo>
                <a:lnTo>
                  <a:pt x="742378" y="96253"/>
                </a:lnTo>
                <a:lnTo>
                  <a:pt x="746594" y="91541"/>
                </a:lnTo>
                <a:lnTo>
                  <a:pt x="752157" y="89369"/>
                </a:lnTo>
                <a:lnTo>
                  <a:pt x="760336" y="88836"/>
                </a:lnTo>
                <a:lnTo>
                  <a:pt x="777684" y="90919"/>
                </a:lnTo>
                <a:lnTo>
                  <a:pt x="789622" y="97447"/>
                </a:lnTo>
                <a:lnTo>
                  <a:pt x="796671" y="108889"/>
                </a:lnTo>
                <a:lnTo>
                  <a:pt x="799338" y="125691"/>
                </a:lnTo>
                <a:lnTo>
                  <a:pt x="799338" y="134772"/>
                </a:lnTo>
                <a:lnTo>
                  <a:pt x="799338" y="172770"/>
                </a:lnTo>
                <a:lnTo>
                  <a:pt x="761771" y="195503"/>
                </a:lnTo>
                <a:lnTo>
                  <a:pt x="753554" y="193649"/>
                </a:lnTo>
                <a:lnTo>
                  <a:pt x="746709" y="188645"/>
                </a:lnTo>
                <a:lnTo>
                  <a:pt x="741997" y="181305"/>
                </a:lnTo>
                <a:lnTo>
                  <a:pt x="740308" y="172770"/>
                </a:lnTo>
                <a:lnTo>
                  <a:pt x="740257" y="172478"/>
                </a:lnTo>
                <a:lnTo>
                  <a:pt x="741286" y="164668"/>
                </a:lnTo>
                <a:lnTo>
                  <a:pt x="771474" y="140106"/>
                </a:lnTo>
                <a:lnTo>
                  <a:pt x="799338" y="134772"/>
                </a:lnTo>
                <a:lnTo>
                  <a:pt x="799338" y="125691"/>
                </a:lnTo>
                <a:lnTo>
                  <a:pt x="745832" y="137541"/>
                </a:lnTo>
                <a:lnTo>
                  <a:pt x="715581" y="176631"/>
                </a:lnTo>
                <a:lnTo>
                  <a:pt x="718032" y="191643"/>
                </a:lnTo>
                <a:lnTo>
                  <a:pt x="725144" y="202755"/>
                </a:lnTo>
                <a:lnTo>
                  <a:pt x="736587" y="209702"/>
                </a:lnTo>
                <a:lnTo>
                  <a:pt x="736815" y="209702"/>
                </a:lnTo>
                <a:lnTo>
                  <a:pt x="751713" y="212026"/>
                </a:lnTo>
                <a:lnTo>
                  <a:pt x="756881" y="212026"/>
                </a:lnTo>
                <a:lnTo>
                  <a:pt x="761758" y="211150"/>
                </a:lnTo>
                <a:lnTo>
                  <a:pt x="763765" y="209702"/>
                </a:lnTo>
                <a:lnTo>
                  <a:pt x="783945" y="195503"/>
                </a:lnTo>
                <a:lnTo>
                  <a:pt x="799338" y="184683"/>
                </a:lnTo>
                <a:lnTo>
                  <a:pt x="797966" y="208203"/>
                </a:lnTo>
                <a:lnTo>
                  <a:pt x="797902" y="209473"/>
                </a:lnTo>
                <a:lnTo>
                  <a:pt x="816546" y="208203"/>
                </a:lnTo>
                <a:lnTo>
                  <a:pt x="821715" y="208203"/>
                </a:lnTo>
                <a:lnTo>
                  <a:pt x="841502" y="209473"/>
                </a:lnTo>
                <a:lnTo>
                  <a:pt x="841502" y="208203"/>
                </a:lnTo>
                <a:lnTo>
                  <a:pt x="841502" y="200583"/>
                </a:lnTo>
                <a:close/>
              </a:path>
              <a:path w="1207770" h="214629">
                <a:moveTo>
                  <a:pt x="941425" y="83400"/>
                </a:moveTo>
                <a:lnTo>
                  <a:pt x="902131" y="85128"/>
                </a:lnTo>
                <a:lnTo>
                  <a:pt x="902131" y="74180"/>
                </a:lnTo>
                <a:lnTo>
                  <a:pt x="902296" y="65290"/>
                </a:lnTo>
                <a:lnTo>
                  <a:pt x="902843" y="56121"/>
                </a:lnTo>
                <a:lnTo>
                  <a:pt x="903820" y="45758"/>
                </a:lnTo>
                <a:lnTo>
                  <a:pt x="905281" y="33286"/>
                </a:lnTo>
                <a:lnTo>
                  <a:pt x="901839" y="30111"/>
                </a:lnTo>
                <a:lnTo>
                  <a:pt x="896366" y="33235"/>
                </a:lnTo>
                <a:lnTo>
                  <a:pt x="890397" y="36118"/>
                </a:lnTo>
                <a:lnTo>
                  <a:pt x="884047" y="38735"/>
                </a:lnTo>
                <a:lnTo>
                  <a:pt x="877455" y="41046"/>
                </a:lnTo>
                <a:lnTo>
                  <a:pt x="878319" y="49669"/>
                </a:lnTo>
                <a:lnTo>
                  <a:pt x="878598" y="55130"/>
                </a:lnTo>
                <a:lnTo>
                  <a:pt x="878598" y="83858"/>
                </a:lnTo>
                <a:lnTo>
                  <a:pt x="856234" y="93929"/>
                </a:lnTo>
                <a:lnTo>
                  <a:pt x="856234" y="99961"/>
                </a:lnTo>
                <a:lnTo>
                  <a:pt x="878027" y="98806"/>
                </a:lnTo>
                <a:lnTo>
                  <a:pt x="878027" y="181559"/>
                </a:lnTo>
                <a:lnTo>
                  <a:pt x="879843" y="195300"/>
                </a:lnTo>
                <a:lnTo>
                  <a:pt x="885507" y="204774"/>
                </a:lnTo>
                <a:lnTo>
                  <a:pt x="895324" y="210261"/>
                </a:lnTo>
                <a:lnTo>
                  <a:pt x="909574" y="212039"/>
                </a:lnTo>
                <a:lnTo>
                  <a:pt x="916178" y="212039"/>
                </a:lnTo>
                <a:lnTo>
                  <a:pt x="923048" y="210566"/>
                </a:lnTo>
                <a:lnTo>
                  <a:pt x="924775" y="208546"/>
                </a:lnTo>
                <a:lnTo>
                  <a:pt x="938542" y="193090"/>
                </a:lnTo>
                <a:lnTo>
                  <a:pt x="934821" y="188137"/>
                </a:lnTo>
                <a:lnTo>
                  <a:pt x="927646" y="192633"/>
                </a:lnTo>
                <a:lnTo>
                  <a:pt x="923340" y="194259"/>
                </a:lnTo>
                <a:lnTo>
                  <a:pt x="906716" y="194259"/>
                </a:lnTo>
                <a:lnTo>
                  <a:pt x="902131" y="188493"/>
                </a:lnTo>
                <a:lnTo>
                  <a:pt x="902131" y="98945"/>
                </a:lnTo>
                <a:lnTo>
                  <a:pt x="938847" y="98945"/>
                </a:lnTo>
                <a:lnTo>
                  <a:pt x="941425" y="83400"/>
                </a:lnTo>
                <a:close/>
              </a:path>
              <a:path w="1207770" h="214629">
                <a:moveTo>
                  <a:pt x="1091323" y="140474"/>
                </a:moveTo>
                <a:lnTo>
                  <a:pt x="1086307" y="113614"/>
                </a:lnTo>
                <a:lnTo>
                  <a:pt x="1072349" y="92430"/>
                </a:lnTo>
                <a:lnTo>
                  <a:pt x="1064641" y="87426"/>
                </a:lnTo>
                <a:lnTo>
                  <a:pt x="1064641" y="151206"/>
                </a:lnTo>
                <a:lnTo>
                  <a:pt x="1061986" y="173837"/>
                </a:lnTo>
                <a:lnTo>
                  <a:pt x="1054417" y="190982"/>
                </a:lnTo>
                <a:lnTo>
                  <a:pt x="1042492" y="201853"/>
                </a:lnTo>
                <a:lnTo>
                  <a:pt x="1026782" y="205651"/>
                </a:lnTo>
                <a:lnTo>
                  <a:pt x="1007567" y="200647"/>
                </a:lnTo>
                <a:lnTo>
                  <a:pt x="992720" y="186512"/>
                </a:lnTo>
                <a:lnTo>
                  <a:pt x="983132" y="164630"/>
                </a:lnTo>
                <a:lnTo>
                  <a:pt x="979741" y="136359"/>
                </a:lnTo>
                <a:lnTo>
                  <a:pt x="982230" y="113614"/>
                </a:lnTo>
                <a:lnTo>
                  <a:pt x="982281" y="113207"/>
                </a:lnTo>
                <a:lnTo>
                  <a:pt x="989774" y="96316"/>
                </a:lnTo>
                <a:lnTo>
                  <a:pt x="1001991" y="85991"/>
                </a:lnTo>
                <a:lnTo>
                  <a:pt x="1018743" y="82473"/>
                </a:lnTo>
                <a:lnTo>
                  <a:pt x="1037056" y="87655"/>
                </a:lnTo>
                <a:lnTo>
                  <a:pt x="1051585" y="101993"/>
                </a:lnTo>
                <a:lnTo>
                  <a:pt x="1061173" y="123761"/>
                </a:lnTo>
                <a:lnTo>
                  <a:pt x="1064641" y="151206"/>
                </a:lnTo>
                <a:lnTo>
                  <a:pt x="1064641" y="87426"/>
                </a:lnTo>
                <a:lnTo>
                  <a:pt x="1057046" y="82473"/>
                </a:lnTo>
                <a:lnTo>
                  <a:pt x="1051026" y="78562"/>
                </a:lnTo>
                <a:lnTo>
                  <a:pt x="1023988" y="73583"/>
                </a:lnTo>
                <a:lnTo>
                  <a:pt x="995184" y="78905"/>
                </a:lnTo>
                <a:lnTo>
                  <a:pt x="972794" y="93814"/>
                </a:lnTo>
                <a:lnTo>
                  <a:pt x="958253" y="116776"/>
                </a:lnTo>
                <a:lnTo>
                  <a:pt x="953084" y="146240"/>
                </a:lnTo>
                <a:lnTo>
                  <a:pt x="957605" y="173837"/>
                </a:lnTo>
                <a:lnTo>
                  <a:pt x="957643" y="174066"/>
                </a:lnTo>
                <a:lnTo>
                  <a:pt x="970470" y="195630"/>
                </a:lnTo>
                <a:lnTo>
                  <a:pt x="990219" y="209588"/>
                </a:lnTo>
                <a:lnTo>
                  <a:pt x="1015606" y="214541"/>
                </a:lnTo>
                <a:lnTo>
                  <a:pt x="1046060" y="209054"/>
                </a:lnTo>
                <a:lnTo>
                  <a:pt x="1051369" y="205651"/>
                </a:lnTo>
                <a:lnTo>
                  <a:pt x="1070025" y="193725"/>
                </a:lnTo>
                <a:lnTo>
                  <a:pt x="1085697" y="170294"/>
                </a:lnTo>
                <a:lnTo>
                  <a:pt x="1091323" y="140474"/>
                </a:lnTo>
                <a:close/>
              </a:path>
              <a:path w="1207770" h="214629">
                <a:moveTo>
                  <a:pt x="1207389" y="76758"/>
                </a:moveTo>
                <a:lnTo>
                  <a:pt x="1204239" y="74739"/>
                </a:lnTo>
                <a:lnTo>
                  <a:pt x="1199070" y="73583"/>
                </a:lnTo>
                <a:lnTo>
                  <a:pt x="1193914" y="73583"/>
                </a:lnTo>
                <a:lnTo>
                  <a:pt x="1154049" y="104381"/>
                </a:lnTo>
                <a:lnTo>
                  <a:pt x="1154049" y="74739"/>
                </a:lnTo>
                <a:lnTo>
                  <a:pt x="1151470" y="73583"/>
                </a:lnTo>
                <a:lnTo>
                  <a:pt x="1140434" y="77736"/>
                </a:lnTo>
                <a:lnTo>
                  <a:pt x="1129309" y="81102"/>
                </a:lnTo>
                <a:lnTo>
                  <a:pt x="1118069" y="83667"/>
                </a:lnTo>
                <a:lnTo>
                  <a:pt x="1106728" y="85382"/>
                </a:lnTo>
                <a:lnTo>
                  <a:pt x="1106716" y="93421"/>
                </a:lnTo>
                <a:lnTo>
                  <a:pt x="1128801" y="93421"/>
                </a:lnTo>
                <a:lnTo>
                  <a:pt x="1129957" y="95427"/>
                </a:lnTo>
                <a:lnTo>
                  <a:pt x="1129957" y="197142"/>
                </a:lnTo>
                <a:lnTo>
                  <a:pt x="1129093" y="199136"/>
                </a:lnTo>
                <a:lnTo>
                  <a:pt x="1119339" y="199732"/>
                </a:lnTo>
                <a:lnTo>
                  <a:pt x="1106144" y="200583"/>
                </a:lnTo>
                <a:lnTo>
                  <a:pt x="1106144" y="209473"/>
                </a:lnTo>
                <a:lnTo>
                  <a:pt x="1128826" y="208521"/>
                </a:lnTo>
                <a:lnTo>
                  <a:pt x="1135786" y="208292"/>
                </a:lnTo>
                <a:lnTo>
                  <a:pt x="1141425" y="208203"/>
                </a:lnTo>
                <a:lnTo>
                  <a:pt x="1145286" y="208229"/>
                </a:lnTo>
                <a:lnTo>
                  <a:pt x="1150848" y="208368"/>
                </a:lnTo>
                <a:lnTo>
                  <a:pt x="1161948" y="208749"/>
                </a:lnTo>
                <a:lnTo>
                  <a:pt x="1182433" y="209473"/>
                </a:lnTo>
                <a:lnTo>
                  <a:pt x="1182433" y="200583"/>
                </a:lnTo>
                <a:lnTo>
                  <a:pt x="1167523" y="199732"/>
                </a:lnTo>
                <a:lnTo>
                  <a:pt x="1154620" y="198856"/>
                </a:lnTo>
                <a:lnTo>
                  <a:pt x="1154049" y="197993"/>
                </a:lnTo>
                <a:lnTo>
                  <a:pt x="1154049" y="129425"/>
                </a:lnTo>
                <a:lnTo>
                  <a:pt x="1156055" y="117182"/>
                </a:lnTo>
                <a:lnTo>
                  <a:pt x="1161529" y="107099"/>
                </a:lnTo>
                <a:lnTo>
                  <a:pt x="1169644" y="100253"/>
                </a:lnTo>
                <a:lnTo>
                  <a:pt x="1179576" y="97739"/>
                </a:lnTo>
                <a:lnTo>
                  <a:pt x="1188186" y="97739"/>
                </a:lnTo>
                <a:lnTo>
                  <a:pt x="1194206" y="101866"/>
                </a:lnTo>
                <a:lnTo>
                  <a:pt x="1198791" y="111264"/>
                </a:lnTo>
                <a:lnTo>
                  <a:pt x="1204810" y="111264"/>
                </a:lnTo>
                <a:lnTo>
                  <a:pt x="1207389" y="767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59979" y="5278716"/>
            <a:ext cx="98666" cy="98666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1689062" y="5228602"/>
            <a:ext cx="882015" cy="279400"/>
          </a:xfrm>
          <a:custGeom>
            <a:avLst/>
            <a:gdLst/>
            <a:ahLst/>
            <a:cxnLst/>
            <a:rect l="l" t="t" r="r" b="b"/>
            <a:pathLst>
              <a:path w="882014" h="279400">
                <a:moveTo>
                  <a:pt x="209080" y="88074"/>
                </a:moveTo>
                <a:lnTo>
                  <a:pt x="201942" y="51803"/>
                </a:lnTo>
                <a:lnTo>
                  <a:pt x="181724" y="24028"/>
                </a:lnTo>
                <a:lnTo>
                  <a:pt x="178396" y="22161"/>
                </a:lnTo>
                <a:lnTo>
                  <a:pt x="178396" y="95478"/>
                </a:lnTo>
                <a:lnTo>
                  <a:pt x="176568" y="118148"/>
                </a:lnTo>
                <a:lnTo>
                  <a:pt x="162166" y="154444"/>
                </a:lnTo>
                <a:lnTo>
                  <a:pt x="121983" y="182499"/>
                </a:lnTo>
                <a:lnTo>
                  <a:pt x="82880" y="186690"/>
                </a:lnTo>
                <a:lnTo>
                  <a:pt x="76085" y="186690"/>
                </a:lnTo>
                <a:lnTo>
                  <a:pt x="65951" y="186194"/>
                </a:lnTo>
                <a:lnTo>
                  <a:pt x="59232" y="185483"/>
                </a:lnTo>
                <a:lnTo>
                  <a:pt x="53340" y="184391"/>
                </a:lnTo>
                <a:lnTo>
                  <a:pt x="53340" y="13728"/>
                </a:lnTo>
                <a:lnTo>
                  <a:pt x="59436" y="12763"/>
                </a:lnTo>
                <a:lnTo>
                  <a:pt x="66141" y="12090"/>
                </a:lnTo>
                <a:lnTo>
                  <a:pt x="65684" y="12090"/>
                </a:lnTo>
                <a:lnTo>
                  <a:pt x="75196" y="11582"/>
                </a:lnTo>
                <a:lnTo>
                  <a:pt x="85178" y="11417"/>
                </a:lnTo>
                <a:lnTo>
                  <a:pt x="101053" y="12090"/>
                </a:lnTo>
                <a:lnTo>
                  <a:pt x="141109" y="20624"/>
                </a:lnTo>
                <a:lnTo>
                  <a:pt x="173367" y="58343"/>
                </a:lnTo>
                <a:lnTo>
                  <a:pt x="178396" y="95478"/>
                </a:lnTo>
                <a:lnTo>
                  <a:pt x="178396" y="22161"/>
                </a:lnTo>
                <a:lnTo>
                  <a:pt x="159321" y="11417"/>
                </a:lnTo>
                <a:lnTo>
                  <a:pt x="150152" y="6261"/>
                </a:lnTo>
                <a:lnTo>
                  <a:pt x="116649" y="1168"/>
                </a:lnTo>
                <a:lnTo>
                  <a:pt x="108978" y="0"/>
                </a:lnTo>
                <a:lnTo>
                  <a:pt x="98082" y="0"/>
                </a:lnTo>
                <a:lnTo>
                  <a:pt x="75946" y="939"/>
                </a:lnTo>
                <a:lnTo>
                  <a:pt x="75260" y="939"/>
                </a:lnTo>
                <a:lnTo>
                  <a:pt x="67398" y="1168"/>
                </a:lnTo>
                <a:lnTo>
                  <a:pt x="49961" y="1168"/>
                </a:lnTo>
                <a:lnTo>
                  <a:pt x="0" y="0"/>
                </a:lnTo>
                <a:lnTo>
                  <a:pt x="0" y="8890"/>
                </a:lnTo>
                <a:lnTo>
                  <a:pt x="26098" y="178663"/>
                </a:lnTo>
                <a:lnTo>
                  <a:pt x="23520" y="184937"/>
                </a:lnTo>
                <a:lnTo>
                  <a:pt x="18935" y="187210"/>
                </a:lnTo>
                <a:lnTo>
                  <a:pt x="10033" y="191757"/>
                </a:lnTo>
                <a:lnTo>
                  <a:pt x="10033" y="198970"/>
                </a:lnTo>
                <a:lnTo>
                  <a:pt x="39966" y="198221"/>
                </a:lnTo>
                <a:lnTo>
                  <a:pt x="66751" y="198221"/>
                </a:lnTo>
                <a:lnTo>
                  <a:pt x="85140" y="199224"/>
                </a:lnTo>
                <a:lnTo>
                  <a:pt x="89331" y="199377"/>
                </a:lnTo>
                <a:lnTo>
                  <a:pt x="91490" y="199377"/>
                </a:lnTo>
                <a:lnTo>
                  <a:pt x="108267" y="198221"/>
                </a:lnTo>
                <a:lnTo>
                  <a:pt x="117322" y="197599"/>
                </a:lnTo>
                <a:lnTo>
                  <a:pt x="139890" y="192176"/>
                </a:lnTo>
                <a:lnTo>
                  <a:pt x="151549" y="186690"/>
                </a:lnTo>
                <a:lnTo>
                  <a:pt x="159321" y="183045"/>
                </a:lnTo>
                <a:lnTo>
                  <a:pt x="175806" y="170116"/>
                </a:lnTo>
                <a:lnTo>
                  <a:pt x="189712" y="153022"/>
                </a:lnTo>
                <a:lnTo>
                  <a:pt x="200177" y="132969"/>
                </a:lnTo>
                <a:lnTo>
                  <a:pt x="206781" y="110985"/>
                </a:lnTo>
                <a:lnTo>
                  <a:pt x="209080" y="88074"/>
                </a:lnTo>
                <a:close/>
              </a:path>
              <a:path w="882014" h="279400">
                <a:moveTo>
                  <a:pt x="344436" y="118021"/>
                </a:moveTo>
                <a:lnTo>
                  <a:pt x="340614" y="95592"/>
                </a:lnTo>
                <a:lnTo>
                  <a:pt x="329806" y="78397"/>
                </a:lnTo>
                <a:lnTo>
                  <a:pt x="320611" y="72377"/>
                </a:lnTo>
                <a:lnTo>
                  <a:pt x="318897" y="71259"/>
                </a:lnTo>
                <a:lnTo>
                  <a:pt x="318897" y="121056"/>
                </a:lnTo>
                <a:lnTo>
                  <a:pt x="301955" y="121691"/>
                </a:lnTo>
                <a:lnTo>
                  <a:pt x="301117" y="121691"/>
                </a:lnTo>
                <a:lnTo>
                  <a:pt x="294055" y="121856"/>
                </a:lnTo>
                <a:lnTo>
                  <a:pt x="278168" y="121856"/>
                </a:lnTo>
                <a:lnTo>
                  <a:pt x="272986" y="121691"/>
                </a:lnTo>
                <a:lnTo>
                  <a:pt x="271322" y="121691"/>
                </a:lnTo>
                <a:lnTo>
                  <a:pt x="260959" y="121056"/>
                </a:lnTo>
                <a:lnTo>
                  <a:pt x="250634" y="120180"/>
                </a:lnTo>
                <a:lnTo>
                  <a:pt x="250685" y="118021"/>
                </a:lnTo>
                <a:lnTo>
                  <a:pt x="250761" y="115252"/>
                </a:lnTo>
                <a:lnTo>
                  <a:pt x="250863" y="111252"/>
                </a:lnTo>
                <a:lnTo>
                  <a:pt x="277647" y="73799"/>
                </a:lnTo>
                <a:lnTo>
                  <a:pt x="287629" y="72377"/>
                </a:lnTo>
                <a:lnTo>
                  <a:pt x="297091" y="72377"/>
                </a:lnTo>
                <a:lnTo>
                  <a:pt x="317982" y="108432"/>
                </a:lnTo>
                <a:lnTo>
                  <a:pt x="318833" y="120180"/>
                </a:lnTo>
                <a:lnTo>
                  <a:pt x="318897" y="121056"/>
                </a:lnTo>
                <a:lnTo>
                  <a:pt x="318897" y="71259"/>
                </a:lnTo>
                <a:lnTo>
                  <a:pt x="312978" y="67386"/>
                </a:lnTo>
                <a:lnTo>
                  <a:pt x="291096" y="63500"/>
                </a:lnTo>
                <a:lnTo>
                  <a:pt x="282841" y="64211"/>
                </a:lnTo>
                <a:lnTo>
                  <a:pt x="241312" y="85293"/>
                </a:lnTo>
                <a:lnTo>
                  <a:pt x="223418" y="135585"/>
                </a:lnTo>
                <a:lnTo>
                  <a:pt x="224205" y="148691"/>
                </a:lnTo>
                <a:lnTo>
                  <a:pt x="245427" y="190500"/>
                </a:lnTo>
                <a:lnTo>
                  <a:pt x="287655" y="204470"/>
                </a:lnTo>
                <a:lnTo>
                  <a:pt x="295630" y="204025"/>
                </a:lnTo>
                <a:lnTo>
                  <a:pt x="334403" y="189814"/>
                </a:lnTo>
                <a:lnTo>
                  <a:pt x="334784" y="189217"/>
                </a:lnTo>
                <a:lnTo>
                  <a:pt x="335546" y="188061"/>
                </a:lnTo>
                <a:lnTo>
                  <a:pt x="341274" y="178092"/>
                </a:lnTo>
                <a:lnTo>
                  <a:pt x="337553" y="175171"/>
                </a:lnTo>
                <a:lnTo>
                  <a:pt x="325716" y="182156"/>
                </a:lnTo>
                <a:lnTo>
                  <a:pt x="316649" y="186461"/>
                </a:lnTo>
                <a:lnTo>
                  <a:pt x="308711" y="188620"/>
                </a:lnTo>
                <a:lnTo>
                  <a:pt x="300266" y="189217"/>
                </a:lnTo>
                <a:lnTo>
                  <a:pt x="286931" y="187693"/>
                </a:lnTo>
                <a:lnTo>
                  <a:pt x="254622" y="159537"/>
                </a:lnTo>
                <a:lnTo>
                  <a:pt x="250075" y="132080"/>
                </a:lnTo>
                <a:lnTo>
                  <a:pt x="291947" y="132080"/>
                </a:lnTo>
                <a:lnTo>
                  <a:pt x="305612" y="131902"/>
                </a:lnTo>
                <a:lnTo>
                  <a:pt x="317893" y="131254"/>
                </a:lnTo>
                <a:lnTo>
                  <a:pt x="330174" y="130022"/>
                </a:lnTo>
                <a:lnTo>
                  <a:pt x="343865" y="128066"/>
                </a:lnTo>
                <a:lnTo>
                  <a:pt x="344157" y="124053"/>
                </a:lnTo>
                <a:lnTo>
                  <a:pt x="344385" y="121856"/>
                </a:lnTo>
                <a:lnTo>
                  <a:pt x="344436" y="118021"/>
                </a:lnTo>
                <a:close/>
              </a:path>
              <a:path w="882014" h="279400">
                <a:moveTo>
                  <a:pt x="465239" y="146824"/>
                </a:moveTo>
                <a:lnTo>
                  <a:pt x="431228" y="122237"/>
                </a:lnTo>
                <a:lnTo>
                  <a:pt x="415048" y="118719"/>
                </a:lnTo>
                <a:lnTo>
                  <a:pt x="400240" y="114935"/>
                </a:lnTo>
                <a:lnTo>
                  <a:pt x="390588" y="110109"/>
                </a:lnTo>
                <a:lnTo>
                  <a:pt x="385356" y="103657"/>
                </a:lnTo>
                <a:lnTo>
                  <a:pt x="383781" y="94970"/>
                </a:lnTo>
                <a:lnTo>
                  <a:pt x="385610" y="85344"/>
                </a:lnTo>
                <a:lnTo>
                  <a:pt x="390982" y="78244"/>
                </a:lnTo>
                <a:lnTo>
                  <a:pt x="399618" y="73875"/>
                </a:lnTo>
                <a:lnTo>
                  <a:pt x="411314" y="72377"/>
                </a:lnTo>
                <a:lnTo>
                  <a:pt x="424700" y="74206"/>
                </a:lnTo>
                <a:lnTo>
                  <a:pt x="435432" y="79235"/>
                </a:lnTo>
                <a:lnTo>
                  <a:pt x="442569" y="86855"/>
                </a:lnTo>
                <a:lnTo>
                  <a:pt x="445160" y="96418"/>
                </a:lnTo>
                <a:lnTo>
                  <a:pt x="445160" y="103162"/>
                </a:lnTo>
                <a:lnTo>
                  <a:pt x="453186" y="103162"/>
                </a:lnTo>
                <a:lnTo>
                  <a:pt x="453402" y="92303"/>
                </a:lnTo>
                <a:lnTo>
                  <a:pt x="453682" y="84010"/>
                </a:lnTo>
                <a:lnTo>
                  <a:pt x="454063" y="77165"/>
                </a:lnTo>
                <a:lnTo>
                  <a:pt x="454609" y="70662"/>
                </a:lnTo>
                <a:lnTo>
                  <a:pt x="444030" y="67360"/>
                </a:lnTo>
                <a:lnTo>
                  <a:pt x="434682" y="65138"/>
                </a:lnTo>
                <a:lnTo>
                  <a:pt x="425983" y="63881"/>
                </a:lnTo>
                <a:lnTo>
                  <a:pt x="417334" y="63474"/>
                </a:lnTo>
                <a:lnTo>
                  <a:pt x="394906" y="66382"/>
                </a:lnTo>
                <a:lnTo>
                  <a:pt x="378040" y="74701"/>
                </a:lnTo>
                <a:lnTo>
                  <a:pt x="367398" y="87909"/>
                </a:lnTo>
                <a:lnTo>
                  <a:pt x="363702" y="105448"/>
                </a:lnTo>
                <a:lnTo>
                  <a:pt x="364883" y="115112"/>
                </a:lnTo>
                <a:lnTo>
                  <a:pt x="400024" y="141147"/>
                </a:lnTo>
                <a:lnTo>
                  <a:pt x="425665" y="147688"/>
                </a:lnTo>
                <a:lnTo>
                  <a:pt x="433971" y="150495"/>
                </a:lnTo>
                <a:lnTo>
                  <a:pt x="439674" y="154635"/>
                </a:lnTo>
                <a:lnTo>
                  <a:pt x="442963" y="160312"/>
                </a:lnTo>
                <a:lnTo>
                  <a:pt x="444017" y="167652"/>
                </a:lnTo>
                <a:lnTo>
                  <a:pt x="441439" y="178409"/>
                </a:lnTo>
                <a:lnTo>
                  <a:pt x="434251" y="186829"/>
                </a:lnTo>
                <a:lnTo>
                  <a:pt x="423227" y="192316"/>
                </a:lnTo>
                <a:lnTo>
                  <a:pt x="409155" y="194271"/>
                </a:lnTo>
                <a:lnTo>
                  <a:pt x="394652" y="192430"/>
                </a:lnTo>
                <a:lnTo>
                  <a:pt x="383273" y="187274"/>
                </a:lnTo>
                <a:lnTo>
                  <a:pt x="375831" y="179336"/>
                </a:lnTo>
                <a:lnTo>
                  <a:pt x="373151" y="169189"/>
                </a:lnTo>
                <a:lnTo>
                  <a:pt x="373164" y="157073"/>
                </a:lnTo>
                <a:lnTo>
                  <a:pt x="364528" y="157099"/>
                </a:lnTo>
                <a:lnTo>
                  <a:pt x="364363" y="170243"/>
                </a:lnTo>
                <a:lnTo>
                  <a:pt x="363880" y="180454"/>
                </a:lnTo>
                <a:lnTo>
                  <a:pt x="363004" y="189103"/>
                </a:lnTo>
                <a:lnTo>
                  <a:pt x="361696" y="197485"/>
                </a:lnTo>
                <a:lnTo>
                  <a:pt x="372275" y="200660"/>
                </a:lnTo>
                <a:lnTo>
                  <a:pt x="381990" y="202831"/>
                </a:lnTo>
                <a:lnTo>
                  <a:pt x="391375" y="204063"/>
                </a:lnTo>
                <a:lnTo>
                  <a:pt x="400989" y="204457"/>
                </a:lnTo>
                <a:lnTo>
                  <a:pt x="426872" y="200850"/>
                </a:lnTo>
                <a:lnTo>
                  <a:pt x="447192" y="190779"/>
                </a:lnTo>
                <a:lnTo>
                  <a:pt x="460476" y="175387"/>
                </a:lnTo>
                <a:lnTo>
                  <a:pt x="465226" y="155803"/>
                </a:lnTo>
                <a:lnTo>
                  <a:pt x="465239" y="146824"/>
                </a:lnTo>
                <a:close/>
              </a:path>
              <a:path w="882014" h="279400">
                <a:moveTo>
                  <a:pt x="531520" y="9258"/>
                </a:moveTo>
                <a:lnTo>
                  <a:pt x="523773" y="1244"/>
                </a:lnTo>
                <a:lnTo>
                  <a:pt x="507149" y="1244"/>
                </a:lnTo>
                <a:lnTo>
                  <a:pt x="499694" y="8686"/>
                </a:lnTo>
                <a:lnTo>
                  <a:pt x="499694" y="25577"/>
                </a:lnTo>
                <a:lnTo>
                  <a:pt x="507149" y="33007"/>
                </a:lnTo>
                <a:lnTo>
                  <a:pt x="523786" y="33007"/>
                </a:lnTo>
                <a:lnTo>
                  <a:pt x="531495" y="25577"/>
                </a:lnTo>
                <a:lnTo>
                  <a:pt x="531520" y="9258"/>
                </a:lnTo>
                <a:close/>
              </a:path>
              <a:path w="882014" h="279400">
                <a:moveTo>
                  <a:pt x="552754" y="190500"/>
                </a:moveTo>
                <a:lnTo>
                  <a:pt x="529805" y="189064"/>
                </a:lnTo>
                <a:lnTo>
                  <a:pt x="528942" y="187045"/>
                </a:lnTo>
                <a:lnTo>
                  <a:pt x="528942" y="64655"/>
                </a:lnTo>
                <a:lnTo>
                  <a:pt x="526364" y="63487"/>
                </a:lnTo>
                <a:lnTo>
                  <a:pt x="515327" y="67640"/>
                </a:lnTo>
                <a:lnTo>
                  <a:pt x="504202" y="71005"/>
                </a:lnTo>
                <a:lnTo>
                  <a:pt x="492963" y="73571"/>
                </a:lnTo>
                <a:lnTo>
                  <a:pt x="481622" y="75285"/>
                </a:lnTo>
                <a:lnTo>
                  <a:pt x="481622" y="83337"/>
                </a:lnTo>
                <a:lnTo>
                  <a:pt x="503707" y="83337"/>
                </a:lnTo>
                <a:lnTo>
                  <a:pt x="504863" y="85344"/>
                </a:lnTo>
                <a:lnTo>
                  <a:pt x="504863" y="187045"/>
                </a:lnTo>
                <a:lnTo>
                  <a:pt x="503986" y="189064"/>
                </a:lnTo>
                <a:lnTo>
                  <a:pt x="503783" y="189064"/>
                </a:lnTo>
                <a:lnTo>
                  <a:pt x="481050" y="190500"/>
                </a:lnTo>
                <a:lnTo>
                  <a:pt x="481050" y="199390"/>
                </a:lnTo>
                <a:lnTo>
                  <a:pt x="507034" y="198285"/>
                </a:lnTo>
                <a:lnTo>
                  <a:pt x="512305" y="198145"/>
                </a:lnTo>
                <a:lnTo>
                  <a:pt x="521487" y="198145"/>
                </a:lnTo>
                <a:lnTo>
                  <a:pt x="526745" y="198285"/>
                </a:lnTo>
                <a:lnTo>
                  <a:pt x="552754" y="199390"/>
                </a:lnTo>
                <a:lnTo>
                  <a:pt x="552754" y="198145"/>
                </a:lnTo>
                <a:lnTo>
                  <a:pt x="552754" y="190500"/>
                </a:lnTo>
                <a:close/>
              </a:path>
              <a:path w="882014" h="279400">
                <a:moveTo>
                  <a:pt x="714857" y="77838"/>
                </a:moveTo>
                <a:lnTo>
                  <a:pt x="714082" y="75539"/>
                </a:lnTo>
                <a:lnTo>
                  <a:pt x="713714" y="74396"/>
                </a:lnTo>
                <a:lnTo>
                  <a:pt x="672985" y="75539"/>
                </a:lnTo>
                <a:lnTo>
                  <a:pt x="670242" y="73647"/>
                </a:lnTo>
                <a:lnTo>
                  <a:pt x="665010" y="70040"/>
                </a:lnTo>
                <a:lnTo>
                  <a:pt x="660374" y="67945"/>
                </a:lnTo>
                <a:lnTo>
                  <a:pt x="660374" y="113588"/>
                </a:lnTo>
                <a:lnTo>
                  <a:pt x="658215" y="126238"/>
                </a:lnTo>
                <a:lnTo>
                  <a:pt x="652157" y="136080"/>
                </a:lnTo>
                <a:lnTo>
                  <a:pt x="642823" y="142481"/>
                </a:lnTo>
                <a:lnTo>
                  <a:pt x="630834" y="144754"/>
                </a:lnTo>
                <a:lnTo>
                  <a:pt x="617702" y="142113"/>
                </a:lnTo>
                <a:lnTo>
                  <a:pt x="607568" y="134670"/>
                </a:lnTo>
                <a:lnTo>
                  <a:pt x="601027" y="123126"/>
                </a:lnTo>
                <a:lnTo>
                  <a:pt x="598716" y="108204"/>
                </a:lnTo>
                <a:lnTo>
                  <a:pt x="600659" y="93611"/>
                </a:lnTo>
                <a:lnTo>
                  <a:pt x="606310" y="82753"/>
                </a:lnTo>
                <a:lnTo>
                  <a:pt x="615403" y="75984"/>
                </a:lnTo>
                <a:lnTo>
                  <a:pt x="627672" y="73660"/>
                </a:lnTo>
                <a:lnTo>
                  <a:pt x="641007" y="76504"/>
                </a:lnTo>
                <a:lnTo>
                  <a:pt x="651332" y="84594"/>
                </a:lnTo>
                <a:lnTo>
                  <a:pt x="657999" y="97193"/>
                </a:lnTo>
                <a:lnTo>
                  <a:pt x="660374" y="113588"/>
                </a:lnTo>
                <a:lnTo>
                  <a:pt x="660374" y="67945"/>
                </a:lnTo>
                <a:lnTo>
                  <a:pt x="656932" y="66370"/>
                </a:lnTo>
                <a:lnTo>
                  <a:pt x="657072" y="66370"/>
                </a:lnTo>
                <a:lnTo>
                  <a:pt x="648157" y="64223"/>
                </a:lnTo>
                <a:lnTo>
                  <a:pt x="648804" y="64223"/>
                </a:lnTo>
                <a:lnTo>
                  <a:pt x="637997" y="63487"/>
                </a:lnTo>
                <a:lnTo>
                  <a:pt x="628230" y="64223"/>
                </a:lnTo>
                <a:lnTo>
                  <a:pt x="588403" y="82181"/>
                </a:lnTo>
                <a:lnTo>
                  <a:pt x="574700" y="115785"/>
                </a:lnTo>
                <a:lnTo>
                  <a:pt x="576999" y="129781"/>
                </a:lnTo>
                <a:lnTo>
                  <a:pt x="583730" y="141160"/>
                </a:lnTo>
                <a:lnTo>
                  <a:pt x="583857" y="141363"/>
                </a:lnTo>
                <a:lnTo>
                  <a:pt x="594690" y="149415"/>
                </a:lnTo>
                <a:lnTo>
                  <a:pt x="609028" y="153352"/>
                </a:lnTo>
                <a:lnTo>
                  <a:pt x="586371" y="170865"/>
                </a:lnTo>
                <a:lnTo>
                  <a:pt x="583501" y="175171"/>
                </a:lnTo>
                <a:lnTo>
                  <a:pt x="582066" y="178904"/>
                </a:lnTo>
                <a:lnTo>
                  <a:pt x="582066" y="191249"/>
                </a:lnTo>
                <a:lnTo>
                  <a:pt x="587235" y="195846"/>
                </a:lnTo>
                <a:lnTo>
                  <a:pt x="601002" y="199859"/>
                </a:lnTo>
                <a:lnTo>
                  <a:pt x="576046" y="213347"/>
                </a:lnTo>
                <a:lnTo>
                  <a:pt x="572033" y="215646"/>
                </a:lnTo>
                <a:lnTo>
                  <a:pt x="568020" y="226263"/>
                </a:lnTo>
                <a:lnTo>
                  <a:pt x="568020" y="235165"/>
                </a:lnTo>
                <a:lnTo>
                  <a:pt x="572566" y="253098"/>
                </a:lnTo>
                <a:lnTo>
                  <a:pt x="585330" y="267068"/>
                </a:lnTo>
                <a:lnTo>
                  <a:pt x="604913" y="276148"/>
                </a:lnTo>
                <a:lnTo>
                  <a:pt x="629970" y="279374"/>
                </a:lnTo>
                <a:lnTo>
                  <a:pt x="660336" y="274548"/>
                </a:lnTo>
                <a:lnTo>
                  <a:pt x="667854" y="270484"/>
                </a:lnTo>
                <a:lnTo>
                  <a:pt x="684923" y="261289"/>
                </a:lnTo>
                <a:lnTo>
                  <a:pt x="701382" y="241427"/>
                </a:lnTo>
                <a:lnTo>
                  <a:pt x="707402" y="216789"/>
                </a:lnTo>
                <a:lnTo>
                  <a:pt x="705078" y="203390"/>
                </a:lnTo>
                <a:lnTo>
                  <a:pt x="705053" y="203263"/>
                </a:lnTo>
                <a:lnTo>
                  <a:pt x="704926" y="202539"/>
                </a:lnTo>
                <a:lnTo>
                  <a:pt x="704634" y="202057"/>
                </a:lnTo>
                <a:lnTo>
                  <a:pt x="698004" y="191414"/>
                </a:lnTo>
                <a:lnTo>
                  <a:pt x="687311" y="184188"/>
                </a:lnTo>
                <a:lnTo>
                  <a:pt x="684758" y="183718"/>
                </a:lnTo>
                <a:lnTo>
                  <a:pt x="684758" y="227279"/>
                </a:lnTo>
                <a:lnTo>
                  <a:pt x="680720" y="244487"/>
                </a:lnTo>
                <a:lnTo>
                  <a:pt x="669569" y="258178"/>
                </a:lnTo>
                <a:lnTo>
                  <a:pt x="652754" y="267220"/>
                </a:lnTo>
                <a:lnTo>
                  <a:pt x="631698" y="270484"/>
                </a:lnTo>
                <a:lnTo>
                  <a:pt x="614489" y="267855"/>
                </a:lnTo>
                <a:lnTo>
                  <a:pt x="601091" y="260477"/>
                </a:lnTo>
                <a:lnTo>
                  <a:pt x="592404" y="249097"/>
                </a:lnTo>
                <a:lnTo>
                  <a:pt x="589318" y="234480"/>
                </a:lnTo>
                <a:lnTo>
                  <a:pt x="590664" y="225069"/>
                </a:lnTo>
                <a:lnTo>
                  <a:pt x="618705" y="202539"/>
                </a:lnTo>
                <a:lnTo>
                  <a:pt x="618375" y="202539"/>
                </a:lnTo>
                <a:lnTo>
                  <a:pt x="628078" y="202057"/>
                </a:lnTo>
                <a:lnTo>
                  <a:pt x="642861" y="202057"/>
                </a:lnTo>
                <a:lnTo>
                  <a:pt x="661504" y="203263"/>
                </a:lnTo>
                <a:lnTo>
                  <a:pt x="675043" y="207594"/>
                </a:lnTo>
                <a:lnTo>
                  <a:pt x="682485" y="215430"/>
                </a:lnTo>
                <a:lnTo>
                  <a:pt x="684758" y="227279"/>
                </a:lnTo>
                <a:lnTo>
                  <a:pt x="684758" y="183718"/>
                </a:lnTo>
                <a:lnTo>
                  <a:pt x="673557" y="181597"/>
                </a:lnTo>
                <a:lnTo>
                  <a:pt x="612762" y="181597"/>
                </a:lnTo>
                <a:lnTo>
                  <a:pt x="605878" y="178219"/>
                </a:lnTo>
                <a:lnTo>
                  <a:pt x="605878" y="166928"/>
                </a:lnTo>
                <a:lnTo>
                  <a:pt x="608177" y="163830"/>
                </a:lnTo>
                <a:lnTo>
                  <a:pt x="615632" y="157619"/>
                </a:lnTo>
                <a:lnTo>
                  <a:pt x="617359" y="156210"/>
                </a:lnTo>
                <a:lnTo>
                  <a:pt x="619074" y="154508"/>
                </a:lnTo>
                <a:lnTo>
                  <a:pt x="621944" y="154711"/>
                </a:lnTo>
                <a:lnTo>
                  <a:pt x="623658" y="154914"/>
                </a:lnTo>
                <a:lnTo>
                  <a:pt x="625957" y="154914"/>
                </a:lnTo>
                <a:lnTo>
                  <a:pt x="629970" y="154508"/>
                </a:lnTo>
                <a:lnTo>
                  <a:pt x="635635" y="153936"/>
                </a:lnTo>
                <a:lnTo>
                  <a:pt x="645807" y="151155"/>
                </a:lnTo>
                <a:lnTo>
                  <a:pt x="655878" y="146824"/>
                </a:lnTo>
                <a:lnTo>
                  <a:pt x="659295" y="144754"/>
                </a:lnTo>
                <a:lnTo>
                  <a:pt x="665251" y="141160"/>
                </a:lnTo>
                <a:lnTo>
                  <a:pt x="673696" y="133667"/>
                </a:lnTo>
                <a:lnTo>
                  <a:pt x="679691" y="125260"/>
                </a:lnTo>
                <a:lnTo>
                  <a:pt x="683272" y="115785"/>
                </a:lnTo>
                <a:lnTo>
                  <a:pt x="684466" y="105054"/>
                </a:lnTo>
                <a:lnTo>
                  <a:pt x="684466" y="99326"/>
                </a:lnTo>
                <a:lnTo>
                  <a:pt x="683602" y="95592"/>
                </a:lnTo>
                <a:lnTo>
                  <a:pt x="681316" y="89585"/>
                </a:lnTo>
                <a:lnTo>
                  <a:pt x="707694" y="89585"/>
                </a:lnTo>
                <a:lnTo>
                  <a:pt x="714857" y="77838"/>
                </a:lnTo>
                <a:close/>
              </a:path>
              <a:path w="882014" h="279400">
                <a:moveTo>
                  <a:pt x="881646" y="190487"/>
                </a:moveTo>
                <a:lnTo>
                  <a:pt x="869886" y="189623"/>
                </a:lnTo>
                <a:lnTo>
                  <a:pt x="860132" y="189052"/>
                </a:lnTo>
                <a:lnTo>
                  <a:pt x="859269" y="187325"/>
                </a:lnTo>
                <a:lnTo>
                  <a:pt x="859269" y="113487"/>
                </a:lnTo>
                <a:lnTo>
                  <a:pt x="856297" y="91490"/>
                </a:lnTo>
                <a:lnTo>
                  <a:pt x="850442" y="81254"/>
                </a:lnTo>
                <a:lnTo>
                  <a:pt x="847356" y="75882"/>
                </a:lnTo>
                <a:lnTo>
                  <a:pt x="832408" y="66573"/>
                </a:lnTo>
                <a:lnTo>
                  <a:pt x="811377" y="63474"/>
                </a:lnTo>
                <a:lnTo>
                  <a:pt x="800760" y="63474"/>
                </a:lnTo>
                <a:lnTo>
                  <a:pt x="794740" y="65493"/>
                </a:lnTo>
                <a:lnTo>
                  <a:pt x="788720" y="70675"/>
                </a:lnTo>
                <a:lnTo>
                  <a:pt x="766927" y="89674"/>
                </a:lnTo>
                <a:lnTo>
                  <a:pt x="766927" y="64617"/>
                </a:lnTo>
                <a:lnTo>
                  <a:pt x="764374" y="63474"/>
                </a:lnTo>
                <a:lnTo>
                  <a:pt x="753313" y="67614"/>
                </a:lnTo>
                <a:lnTo>
                  <a:pt x="742188" y="70980"/>
                </a:lnTo>
                <a:lnTo>
                  <a:pt x="730948" y="73545"/>
                </a:lnTo>
                <a:lnTo>
                  <a:pt x="719607" y="75260"/>
                </a:lnTo>
                <a:lnTo>
                  <a:pt x="719607" y="83312"/>
                </a:lnTo>
                <a:lnTo>
                  <a:pt x="741692" y="83312"/>
                </a:lnTo>
                <a:lnTo>
                  <a:pt x="742848" y="85318"/>
                </a:lnTo>
                <a:lnTo>
                  <a:pt x="742835" y="187032"/>
                </a:lnTo>
                <a:lnTo>
                  <a:pt x="741972" y="189052"/>
                </a:lnTo>
                <a:lnTo>
                  <a:pt x="741553" y="189052"/>
                </a:lnTo>
                <a:lnTo>
                  <a:pt x="719328" y="190487"/>
                </a:lnTo>
                <a:lnTo>
                  <a:pt x="719328" y="199377"/>
                </a:lnTo>
                <a:lnTo>
                  <a:pt x="741146" y="198424"/>
                </a:lnTo>
                <a:lnTo>
                  <a:pt x="748449" y="198183"/>
                </a:lnTo>
                <a:lnTo>
                  <a:pt x="761123" y="198183"/>
                </a:lnTo>
                <a:lnTo>
                  <a:pt x="768362" y="198424"/>
                </a:lnTo>
                <a:lnTo>
                  <a:pt x="790295" y="199377"/>
                </a:lnTo>
                <a:lnTo>
                  <a:pt x="790295" y="198183"/>
                </a:lnTo>
                <a:lnTo>
                  <a:pt x="790295" y="190487"/>
                </a:lnTo>
                <a:lnTo>
                  <a:pt x="767905" y="189052"/>
                </a:lnTo>
                <a:lnTo>
                  <a:pt x="767689" y="189052"/>
                </a:lnTo>
                <a:lnTo>
                  <a:pt x="766940" y="187325"/>
                </a:lnTo>
                <a:lnTo>
                  <a:pt x="766826" y="108216"/>
                </a:lnTo>
                <a:lnTo>
                  <a:pt x="803173" y="81254"/>
                </a:lnTo>
                <a:lnTo>
                  <a:pt x="816216" y="83858"/>
                </a:lnTo>
                <a:lnTo>
                  <a:pt x="826236" y="91224"/>
                </a:lnTo>
                <a:lnTo>
                  <a:pt x="832662" y="102743"/>
                </a:lnTo>
                <a:lnTo>
                  <a:pt x="834936" y="117767"/>
                </a:lnTo>
                <a:lnTo>
                  <a:pt x="834923" y="199377"/>
                </a:lnTo>
                <a:lnTo>
                  <a:pt x="851446" y="198183"/>
                </a:lnTo>
                <a:lnTo>
                  <a:pt x="862685" y="198183"/>
                </a:lnTo>
                <a:lnTo>
                  <a:pt x="881646" y="199377"/>
                </a:lnTo>
                <a:lnTo>
                  <a:pt x="881646" y="198183"/>
                </a:lnTo>
                <a:lnTo>
                  <a:pt x="881646" y="1904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54579" y="5292089"/>
            <a:ext cx="125920" cy="138442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315739" y="5218429"/>
            <a:ext cx="901700" cy="214629"/>
          </a:xfrm>
          <a:custGeom>
            <a:avLst/>
            <a:gdLst/>
            <a:ahLst/>
            <a:cxnLst/>
            <a:rect l="l" t="t" r="r" b="b"/>
            <a:pathLst>
              <a:path w="901700" h="214629">
                <a:moveTo>
                  <a:pt x="125920" y="200660"/>
                </a:moveTo>
                <a:lnTo>
                  <a:pt x="107848" y="199796"/>
                </a:lnTo>
                <a:lnTo>
                  <a:pt x="106705" y="197497"/>
                </a:lnTo>
                <a:lnTo>
                  <a:pt x="106705" y="184759"/>
                </a:lnTo>
                <a:lnTo>
                  <a:pt x="106705" y="134848"/>
                </a:lnTo>
                <a:lnTo>
                  <a:pt x="106705" y="130949"/>
                </a:lnTo>
                <a:lnTo>
                  <a:pt x="104317" y="104444"/>
                </a:lnTo>
                <a:lnTo>
                  <a:pt x="104292" y="104216"/>
                </a:lnTo>
                <a:lnTo>
                  <a:pt x="97561" y="88912"/>
                </a:lnTo>
                <a:lnTo>
                  <a:pt x="96520" y="86525"/>
                </a:lnTo>
                <a:lnTo>
                  <a:pt x="82499" y="76708"/>
                </a:lnTo>
                <a:lnTo>
                  <a:pt x="61391" y="73660"/>
                </a:lnTo>
                <a:lnTo>
                  <a:pt x="52298" y="74269"/>
                </a:lnTo>
                <a:lnTo>
                  <a:pt x="43497" y="76073"/>
                </a:lnTo>
                <a:lnTo>
                  <a:pt x="34975" y="79121"/>
                </a:lnTo>
                <a:lnTo>
                  <a:pt x="26695" y="83439"/>
                </a:lnTo>
                <a:lnTo>
                  <a:pt x="11493" y="92646"/>
                </a:lnTo>
                <a:lnTo>
                  <a:pt x="11493" y="111340"/>
                </a:lnTo>
                <a:lnTo>
                  <a:pt x="18948" y="113360"/>
                </a:lnTo>
                <a:lnTo>
                  <a:pt x="22669" y="104444"/>
                </a:lnTo>
                <a:lnTo>
                  <a:pt x="26797" y="96329"/>
                </a:lnTo>
                <a:lnTo>
                  <a:pt x="31013" y="91617"/>
                </a:lnTo>
                <a:lnTo>
                  <a:pt x="36576" y="89446"/>
                </a:lnTo>
                <a:lnTo>
                  <a:pt x="44754" y="88912"/>
                </a:lnTo>
                <a:lnTo>
                  <a:pt x="62103" y="90995"/>
                </a:lnTo>
                <a:lnTo>
                  <a:pt x="74041" y="97523"/>
                </a:lnTo>
                <a:lnTo>
                  <a:pt x="81089" y="108966"/>
                </a:lnTo>
                <a:lnTo>
                  <a:pt x="83756" y="125768"/>
                </a:lnTo>
                <a:lnTo>
                  <a:pt x="83756" y="134848"/>
                </a:lnTo>
                <a:lnTo>
                  <a:pt x="83756" y="172847"/>
                </a:lnTo>
                <a:lnTo>
                  <a:pt x="46189" y="195580"/>
                </a:lnTo>
                <a:lnTo>
                  <a:pt x="37973" y="193725"/>
                </a:lnTo>
                <a:lnTo>
                  <a:pt x="31127" y="188722"/>
                </a:lnTo>
                <a:lnTo>
                  <a:pt x="26416" y="181381"/>
                </a:lnTo>
                <a:lnTo>
                  <a:pt x="24726" y="172847"/>
                </a:lnTo>
                <a:lnTo>
                  <a:pt x="24676" y="172554"/>
                </a:lnTo>
                <a:lnTo>
                  <a:pt x="25704" y="164744"/>
                </a:lnTo>
                <a:lnTo>
                  <a:pt x="55892" y="140182"/>
                </a:lnTo>
                <a:lnTo>
                  <a:pt x="83756" y="134848"/>
                </a:lnTo>
                <a:lnTo>
                  <a:pt x="83756" y="125768"/>
                </a:lnTo>
                <a:lnTo>
                  <a:pt x="30251" y="137617"/>
                </a:lnTo>
                <a:lnTo>
                  <a:pt x="0" y="176707"/>
                </a:lnTo>
                <a:lnTo>
                  <a:pt x="2451" y="191719"/>
                </a:lnTo>
                <a:lnTo>
                  <a:pt x="9563" y="202831"/>
                </a:lnTo>
                <a:lnTo>
                  <a:pt x="21005" y="209778"/>
                </a:lnTo>
                <a:lnTo>
                  <a:pt x="21234" y="209778"/>
                </a:lnTo>
                <a:lnTo>
                  <a:pt x="36131" y="212102"/>
                </a:lnTo>
                <a:lnTo>
                  <a:pt x="41300" y="212102"/>
                </a:lnTo>
                <a:lnTo>
                  <a:pt x="46177" y="211226"/>
                </a:lnTo>
                <a:lnTo>
                  <a:pt x="48183" y="209778"/>
                </a:lnTo>
                <a:lnTo>
                  <a:pt x="68364" y="195580"/>
                </a:lnTo>
                <a:lnTo>
                  <a:pt x="83756" y="184759"/>
                </a:lnTo>
                <a:lnTo>
                  <a:pt x="82384" y="208280"/>
                </a:lnTo>
                <a:lnTo>
                  <a:pt x="82321" y="209550"/>
                </a:lnTo>
                <a:lnTo>
                  <a:pt x="100965" y="208280"/>
                </a:lnTo>
                <a:lnTo>
                  <a:pt x="106133" y="208280"/>
                </a:lnTo>
                <a:lnTo>
                  <a:pt x="125920" y="209550"/>
                </a:lnTo>
                <a:lnTo>
                  <a:pt x="125920" y="208280"/>
                </a:lnTo>
                <a:lnTo>
                  <a:pt x="125920" y="200660"/>
                </a:lnTo>
                <a:close/>
              </a:path>
              <a:path w="901700" h="214629">
                <a:moveTo>
                  <a:pt x="190842" y="19431"/>
                </a:moveTo>
                <a:lnTo>
                  <a:pt x="183095" y="11417"/>
                </a:lnTo>
                <a:lnTo>
                  <a:pt x="166471" y="11417"/>
                </a:lnTo>
                <a:lnTo>
                  <a:pt x="159016" y="18859"/>
                </a:lnTo>
                <a:lnTo>
                  <a:pt x="159016" y="35750"/>
                </a:lnTo>
                <a:lnTo>
                  <a:pt x="166471" y="43180"/>
                </a:lnTo>
                <a:lnTo>
                  <a:pt x="183108" y="43180"/>
                </a:lnTo>
                <a:lnTo>
                  <a:pt x="190817" y="35750"/>
                </a:lnTo>
                <a:lnTo>
                  <a:pt x="190842" y="19431"/>
                </a:lnTo>
                <a:close/>
              </a:path>
              <a:path w="901700" h="214629">
                <a:moveTo>
                  <a:pt x="212077" y="200672"/>
                </a:moveTo>
                <a:lnTo>
                  <a:pt x="189128" y="199237"/>
                </a:lnTo>
                <a:lnTo>
                  <a:pt x="188264" y="197218"/>
                </a:lnTo>
                <a:lnTo>
                  <a:pt x="188264" y="74828"/>
                </a:lnTo>
                <a:lnTo>
                  <a:pt x="185686" y="73660"/>
                </a:lnTo>
                <a:lnTo>
                  <a:pt x="174650" y="77812"/>
                </a:lnTo>
                <a:lnTo>
                  <a:pt x="163525" y="81178"/>
                </a:lnTo>
                <a:lnTo>
                  <a:pt x="152285" y="83743"/>
                </a:lnTo>
                <a:lnTo>
                  <a:pt x="140944" y="85458"/>
                </a:lnTo>
                <a:lnTo>
                  <a:pt x="140944" y="93510"/>
                </a:lnTo>
                <a:lnTo>
                  <a:pt x="163029" y="93510"/>
                </a:lnTo>
                <a:lnTo>
                  <a:pt x="164185" y="95516"/>
                </a:lnTo>
                <a:lnTo>
                  <a:pt x="164185" y="197218"/>
                </a:lnTo>
                <a:lnTo>
                  <a:pt x="163309" y="199237"/>
                </a:lnTo>
                <a:lnTo>
                  <a:pt x="163106" y="199237"/>
                </a:lnTo>
                <a:lnTo>
                  <a:pt x="140373" y="200672"/>
                </a:lnTo>
                <a:lnTo>
                  <a:pt x="140373" y="209562"/>
                </a:lnTo>
                <a:lnTo>
                  <a:pt x="166357" y="208457"/>
                </a:lnTo>
                <a:lnTo>
                  <a:pt x="171627" y="208318"/>
                </a:lnTo>
                <a:lnTo>
                  <a:pt x="180809" y="208318"/>
                </a:lnTo>
                <a:lnTo>
                  <a:pt x="186067" y="208457"/>
                </a:lnTo>
                <a:lnTo>
                  <a:pt x="212077" y="209562"/>
                </a:lnTo>
                <a:lnTo>
                  <a:pt x="212077" y="208318"/>
                </a:lnTo>
                <a:lnTo>
                  <a:pt x="212077" y="200672"/>
                </a:lnTo>
                <a:close/>
              </a:path>
              <a:path w="901700" h="214629">
                <a:moveTo>
                  <a:pt x="324167" y="76835"/>
                </a:moveTo>
                <a:lnTo>
                  <a:pt x="321017" y="74815"/>
                </a:lnTo>
                <a:lnTo>
                  <a:pt x="315849" y="73660"/>
                </a:lnTo>
                <a:lnTo>
                  <a:pt x="310692" y="73660"/>
                </a:lnTo>
                <a:lnTo>
                  <a:pt x="270827" y="104457"/>
                </a:lnTo>
                <a:lnTo>
                  <a:pt x="270827" y="74815"/>
                </a:lnTo>
                <a:lnTo>
                  <a:pt x="268249" y="73660"/>
                </a:lnTo>
                <a:lnTo>
                  <a:pt x="257213" y="77812"/>
                </a:lnTo>
                <a:lnTo>
                  <a:pt x="246087" y="81178"/>
                </a:lnTo>
                <a:lnTo>
                  <a:pt x="234848" y="83743"/>
                </a:lnTo>
                <a:lnTo>
                  <a:pt x="223507" y="85458"/>
                </a:lnTo>
                <a:lnTo>
                  <a:pt x="223494" y="93497"/>
                </a:lnTo>
                <a:lnTo>
                  <a:pt x="245579" y="93497"/>
                </a:lnTo>
                <a:lnTo>
                  <a:pt x="246735" y="95504"/>
                </a:lnTo>
                <a:lnTo>
                  <a:pt x="246735" y="197205"/>
                </a:lnTo>
                <a:lnTo>
                  <a:pt x="245872" y="199212"/>
                </a:lnTo>
                <a:lnTo>
                  <a:pt x="236118" y="199796"/>
                </a:lnTo>
                <a:lnTo>
                  <a:pt x="222923" y="200660"/>
                </a:lnTo>
                <a:lnTo>
                  <a:pt x="222923" y="209550"/>
                </a:lnTo>
                <a:lnTo>
                  <a:pt x="245605" y="208597"/>
                </a:lnTo>
                <a:lnTo>
                  <a:pt x="252564" y="208368"/>
                </a:lnTo>
                <a:lnTo>
                  <a:pt x="258203" y="208280"/>
                </a:lnTo>
                <a:lnTo>
                  <a:pt x="262064" y="208305"/>
                </a:lnTo>
                <a:lnTo>
                  <a:pt x="267627" y="208445"/>
                </a:lnTo>
                <a:lnTo>
                  <a:pt x="278726" y="208826"/>
                </a:lnTo>
                <a:lnTo>
                  <a:pt x="299212" y="209550"/>
                </a:lnTo>
                <a:lnTo>
                  <a:pt x="299212" y="200660"/>
                </a:lnTo>
                <a:lnTo>
                  <a:pt x="284302" y="199796"/>
                </a:lnTo>
                <a:lnTo>
                  <a:pt x="271399" y="198932"/>
                </a:lnTo>
                <a:lnTo>
                  <a:pt x="270827" y="198069"/>
                </a:lnTo>
                <a:lnTo>
                  <a:pt x="270827" y="129501"/>
                </a:lnTo>
                <a:lnTo>
                  <a:pt x="272834" y="117259"/>
                </a:lnTo>
                <a:lnTo>
                  <a:pt x="278307" y="107175"/>
                </a:lnTo>
                <a:lnTo>
                  <a:pt x="286423" y="100330"/>
                </a:lnTo>
                <a:lnTo>
                  <a:pt x="296354" y="97802"/>
                </a:lnTo>
                <a:lnTo>
                  <a:pt x="304965" y="97802"/>
                </a:lnTo>
                <a:lnTo>
                  <a:pt x="310984" y="101930"/>
                </a:lnTo>
                <a:lnTo>
                  <a:pt x="315569" y="111340"/>
                </a:lnTo>
                <a:lnTo>
                  <a:pt x="321589" y="111340"/>
                </a:lnTo>
                <a:lnTo>
                  <a:pt x="324167" y="76835"/>
                </a:lnTo>
                <a:close/>
              </a:path>
              <a:path w="901700" h="214629">
                <a:moveTo>
                  <a:pt x="448373" y="83731"/>
                </a:moveTo>
                <a:lnTo>
                  <a:pt x="439978" y="79260"/>
                </a:lnTo>
                <a:lnTo>
                  <a:pt x="431838" y="76111"/>
                </a:lnTo>
                <a:lnTo>
                  <a:pt x="423633" y="74269"/>
                </a:lnTo>
                <a:lnTo>
                  <a:pt x="415099" y="73660"/>
                </a:lnTo>
                <a:lnTo>
                  <a:pt x="404355" y="74701"/>
                </a:lnTo>
                <a:lnTo>
                  <a:pt x="368058" y="90119"/>
                </a:lnTo>
                <a:lnTo>
                  <a:pt x="339344" y="130327"/>
                </a:lnTo>
                <a:lnTo>
                  <a:pt x="337375" y="148336"/>
                </a:lnTo>
                <a:lnTo>
                  <a:pt x="342226" y="175120"/>
                </a:lnTo>
                <a:lnTo>
                  <a:pt x="355790" y="196075"/>
                </a:lnTo>
                <a:lnTo>
                  <a:pt x="376567" y="209753"/>
                </a:lnTo>
                <a:lnTo>
                  <a:pt x="403047" y="214630"/>
                </a:lnTo>
                <a:lnTo>
                  <a:pt x="415074" y="213690"/>
                </a:lnTo>
                <a:lnTo>
                  <a:pt x="437756" y="194640"/>
                </a:lnTo>
                <a:lnTo>
                  <a:pt x="430314" y="197319"/>
                </a:lnTo>
                <a:lnTo>
                  <a:pt x="422935" y="198882"/>
                </a:lnTo>
                <a:lnTo>
                  <a:pt x="415378" y="199390"/>
                </a:lnTo>
                <a:lnTo>
                  <a:pt x="393700" y="194945"/>
                </a:lnTo>
                <a:lnTo>
                  <a:pt x="377050" y="182321"/>
                </a:lnTo>
                <a:lnTo>
                  <a:pt x="366369" y="162598"/>
                </a:lnTo>
                <a:lnTo>
                  <a:pt x="362610" y="136855"/>
                </a:lnTo>
                <a:lnTo>
                  <a:pt x="365252" y="116420"/>
                </a:lnTo>
                <a:lnTo>
                  <a:pt x="372999" y="101384"/>
                </a:lnTo>
                <a:lnTo>
                  <a:pt x="385597" y="92087"/>
                </a:lnTo>
                <a:lnTo>
                  <a:pt x="402767" y="88912"/>
                </a:lnTo>
                <a:lnTo>
                  <a:pt x="412280" y="89916"/>
                </a:lnTo>
                <a:lnTo>
                  <a:pt x="421322" y="92659"/>
                </a:lnTo>
                <a:lnTo>
                  <a:pt x="428967" y="96735"/>
                </a:lnTo>
                <a:lnTo>
                  <a:pt x="434314" y="101727"/>
                </a:lnTo>
                <a:lnTo>
                  <a:pt x="436321" y="119087"/>
                </a:lnTo>
                <a:lnTo>
                  <a:pt x="444360" y="119087"/>
                </a:lnTo>
                <a:lnTo>
                  <a:pt x="444614" y="109448"/>
                </a:lnTo>
                <a:lnTo>
                  <a:pt x="445389" y="100342"/>
                </a:lnTo>
                <a:lnTo>
                  <a:pt x="446646" y="91770"/>
                </a:lnTo>
                <a:lnTo>
                  <a:pt x="448373" y="83731"/>
                </a:lnTo>
                <a:close/>
              </a:path>
              <a:path w="901700" h="214629">
                <a:moveTo>
                  <a:pt x="565467" y="76835"/>
                </a:moveTo>
                <a:lnTo>
                  <a:pt x="562317" y="74815"/>
                </a:lnTo>
                <a:lnTo>
                  <a:pt x="557149" y="73660"/>
                </a:lnTo>
                <a:lnTo>
                  <a:pt x="551992" y="73660"/>
                </a:lnTo>
                <a:lnTo>
                  <a:pt x="512127" y="104457"/>
                </a:lnTo>
                <a:lnTo>
                  <a:pt x="512127" y="74815"/>
                </a:lnTo>
                <a:lnTo>
                  <a:pt x="509549" y="73660"/>
                </a:lnTo>
                <a:lnTo>
                  <a:pt x="498513" y="77812"/>
                </a:lnTo>
                <a:lnTo>
                  <a:pt x="487387" y="81178"/>
                </a:lnTo>
                <a:lnTo>
                  <a:pt x="476148" y="83743"/>
                </a:lnTo>
                <a:lnTo>
                  <a:pt x="464807" y="85458"/>
                </a:lnTo>
                <a:lnTo>
                  <a:pt x="464794" y="93497"/>
                </a:lnTo>
                <a:lnTo>
                  <a:pt x="486879" y="93497"/>
                </a:lnTo>
                <a:lnTo>
                  <a:pt x="488035" y="95504"/>
                </a:lnTo>
                <a:lnTo>
                  <a:pt x="488035" y="197205"/>
                </a:lnTo>
                <a:lnTo>
                  <a:pt x="487172" y="199212"/>
                </a:lnTo>
                <a:lnTo>
                  <a:pt x="477418" y="199796"/>
                </a:lnTo>
                <a:lnTo>
                  <a:pt x="464223" y="200660"/>
                </a:lnTo>
                <a:lnTo>
                  <a:pt x="464223" y="209550"/>
                </a:lnTo>
                <a:lnTo>
                  <a:pt x="486905" y="208597"/>
                </a:lnTo>
                <a:lnTo>
                  <a:pt x="493864" y="208368"/>
                </a:lnTo>
                <a:lnTo>
                  <a:pt x="499503" y="208280"/>
                </a:lnTo>
                <a:lnTo>
                  <a:pt x="503364" y="208305"/>
                </a:lnTo>
                <a:lnTo>
                  <a:pt x="508927" y="208445"/>
                </a:lnTo>
                <a:lnTo>
                  <a:pt x="520026" y="208826"/>
                </a:lnTo>
                <a:lnTo>
                  <a:pt x="540512" y="209550"/>
                </a:lnTo>
                <a:lnTo>
                  <a:pt x="540512" y="200660"/>
                </a:lnTo>
                <a:lnTo>
                  <a:pt x="525602" y="199796"/>
                </a:lnTo>
                <a:lnTo>
                  <a:pt x="512699" y="198932"/>
                </a:lnTo>
                <a:lnTo>
                  <a:pt x="512127" y="198069"/>
                </a:lnTo>
                <a:lnTo>
                  <a:pt x="512127" y="129501"/>
                </a:lnTo>
                <a:lnTo>
                  <a:pt x="514134" y="117259"/>
                </a:lnTo>
                <a:lnTo>
                  <a:pt x="519607" y="107175"/>
                </a:lnTo>
                <a:lnTo>
                  <a:pt x="527723" y="100330"/>
                </a:lnTo>
                <a:lnTo>
                  <a:pt x="537654" y="97802"/>
                </a:lnTo>
                <a:lnTo>
                  <a:pt x="546265" y="97802"/>
                </a:lnTo>
                <a:lnTo>
                  <a:pt x="552284" y="101930"/>
                </a:lnTo>
                <a:lnTo>
                  <a:pt x="556869" y="111340"/>
                </a:lnTo>
                <a:lnTo>
                  <a:pt x="562889" y="111340"/>
                </a:lnTo>
                <a:lnTo>
                  <a:pt x="565467" y="76835"/>
                </a:lnTo>
                <a:close/>
              </a:path>
              <a:path w="901700" h="214629">
                <a:moveTo>
                  <a:pt x="706310" y="200660"/>
                </a:moveTo>
                <a:lnTo>
                  <a:pt x="688238" y="199796"/>
                </a:lnTo>
                <a:lnTo>
                  <a:pt x="687095" y="197497"/>
                </a:lnTo>
                <a:lnTo>
                  <a:pt x="687095" y="184759"/>
                </a:lnTo>
                <a:lnTo>
                  <a:pt x="687095" y="134848"/>
                </a:lnTo>
                <a:lnTo>
                  <a:pt x="687095" y="130949"/>
                </a:lnTo>
                <a:lnTo>
                  <a:pt x="684707" y="104444"/>
                </a:lnTo>
                <a:lnTo>
                  <a:pt x="684682" y="104216"/>
                </a:lnTo>
                <a:lnTo>
                  <a:pt x="677951" y="88912"/>
                </a:lnTo>
                <a:lnTo>
                  <a:pt x="676910" y="86525"/>
                </a:lnTo>
                <a:lnTo>
                  <a:pt x="662889" y="76708"/>
                </a:lnTo>
                <a:lnTo>
                  <a:pt x="641781" y="73660"/>
                </a:lnTo>
                <a:lnTo>
                  <a:pt x="632688" y="74269"/>
                </a:lnTo>
                <a:lnTo>
                  <a:pt x="623887" y="76073"/>
                </a:lnTo>
                <a:lnTo>
                  <a:pt x="615365" y="79121"/>
                </a:lnTo>
                <a:lnTo>
                  <a:pt x="607085" y="83439"/>
                </a:lnTo>
                <a:lnTo>
                  <a:pt x="591883" y="92646"/>
                </a:lnTo>
                <a:lnTo>
                  <a:pt x="591883" y="111340"/>
                </a:lnTo>
                <a:lnTo>
                  <a:pt x="599338" y="113360"/>
                </a:lnTo>
                <a:lnTo>
                  <a:pt x="603059" y="104444"/>
                </a:lnTo>
                <a:lnTo>
                  <a:pt x="607187" y="96329"/>
                </a:lnTo>
                <a:lnTo>
                  <a:pt x="611403" y="91617"/>
                </a:lnTo>
                <a:lnTo>
                  <a:pt x="616966" y="89446"/>
                </a:lnTo>
                <a:lnTo>
                  <a:pt x="625144" y="88912"/>
                </a:lnTo>
                <a:lnTo>
                  <a:pt x="642493" y="90995"/>
                </a:lnTo>
                <a:lnTo>
                  <a:pt x="654431" y="97523"/>
                </a:lnTo>
                <a:lnTo>
                  <a:pt x="661479" y="108966"/>
                </a:lnTo>
                <a:lnTo>
                  <a:pt x="664146" y="125768"/>
                </a:lnTo>
                <a:lnTo>
                  <a:pt x="664146" y="134848"/>
                </a:lnTo>
                <a:lnTo>
                  <a:pt x="664146" y="172847"/>
                </a:lnTo>
                <a:lnTo>
                  <a:pt x="626579" y="195580"/>
                </a:lnTo>
                <a:lnTo>
                  <a:pt x="618363" y="193725"/>
                </a:lnTo>
                <a:lnTo>
                  <a:pt x="611517" y="188722"/>
                </a:lnTo>
                <a:lnTo>
                  <a:pt x="606806" y="181381"/>
                </a:lnTo>
                <a:lnTo>
                  <a:pt x="605116" y="172847"/>
                </a:lnTo>
                <a:lnTo>
                  <a:pt x="605066" y="172554"/>
                </a:lnTo>
                <a:lnTo>
                  <a:pt x="606094" y="164744"/>
                </a:lnTo>
                <a:lnTo>
                  <a:pt x="636282" y="140182"/>
                </a:lnTo>
                <a:lnTo>
                  <a:pt x="664146" y="134848"/>
                </a:lnTo>
                <a:lnTo>
                  <a:pt x="664146" y="125768"/>
                </a:lnTo>
                <a:lnTo>
                  <a:pt x="610641" y="137617"/>
                </a:lnTo>
                <a:lnTo>
                  <a:pt x="580390" y="176707"/>
                </a:lnTo>
                <a:lnTo>
                  <a:pt x="582841" y="191719"/>
                </a:lnTo>
                <a:lnTo>
                  <a:pt x="589953" y="202831"/>
                </a:lnTo>
                <a:lnTo>
                  <a:pt x="601395" y="209778"/>
                </a:lnTo>
                <a:lnTo>
                  <a:pt x="601624" y="209778"/>
                </a:lnTo>
                <a:lnTo>
                  <a:pt x="616521" y="212102"/>
                </a:lnTo>
                <a:lnTo>
                  <a:pt x="621690" y="212102"/>
                </a:lnTo>
                <a:lnTo>
                  <a:pt x="626567" y="211226"/>
                </a:lnTo>
                <a:lnTo>
                  <a:pt x="628573" y="209778"/>
                </a:lnTo>
                <a:lnTo>
                  <a:pt x="648754" y="195580"/>
                </a:lnTo>
                <a:lnTo>
                  <a:pt x="664146" y="184759"/>
                </a:lnTo>
                <a:lnTo>
                  <a:pt x="662774" y="208280"/>
                </a:lnTo>
                <a:lnTo>
                  <a:pt x="662711" y="209550"/>
                </a:lnTo>
                <a:lnTo>
                  <a:pt x="681355" y="208280"/>
                </a:lnTo>
                <a:lnTo>
                  <a:pt x="686523" y="208280"/>
                </a:lnTo>
                <a:lnTo>
                  <a:pt x="706310" y="209550"/>
                </a:lnTo>
                <a:lnTo>
                  <a:pt x="706310" y="208280"/>
                </a:lnTo>
                <a:lnTo>
                  <a:pt x="706310" y="200660"/>
                </a:lnTo>
                <a:close/>
              </a:path>
              <a:path w="901700" h="214629">
                <a:moveTo>
                  <a:pt x="812533" y="3098"/>
                </a:moveTo>
                <a:lnTo>
                  <a:pt x="806513" y="850"/>
                </a:lnTo>
                <a:lnTo>
                  <a:pt x="803071" y="0"/>
                </a:lnTo>
                <a:lnTo>
                  <a:pt x="799338" y="0"/>
                </a:lnTo>
                <a:lnTo>
                  <a:pt x="757174" y="30949"/>
                </a:lnTo>
                <a:lnTo>
                  <a:pt x="745134" y="72161"/>
                </a:lnTo>
                <a:lnTo>
                  <a:pt x="745134" y="84175"/>
                </a:lnTo>
                <a:lnTo>
                  <a:pt x="725347" y="93040"/>
                </a:lnTo>
                <a:lnTo>
                  <a:pt x="725347" y="99339"/>
                </a:lnTo>
                <a:lnTo>
                  <a:pt x="745134" y="98196"/>
                </a:lnTo>
                <a:lnTo>
                  <a:pt x="745134" y="197218"/>
                </a:lnTo>
                <a:lnTo>
                  <a:pt x="744270" y="199212"/>
                </a:lnTo>
                <a:lnTo>
                  <a:pt x="734517" y="199783"/>
                </a:lnTo>
                <a:lnTo>
                  <a:pt x="721321" y="200647"/>
                </a:lnTo>
                <a:lnTo>
                  <a:pt x="721321" y="209537"/>
                </a:lnTo>
                <a:lnTo>
                  <a:pt x="738009" y="208813"/>
                </a:lnTo>
                <a:lnTo>
                  <a:pt x="747306" y="208432"/>
                </a:lnTo>
                <a:lnTo>
                  <a:pt x="752576" y="208292"/>
                </a:lnTo>
                <a:lnTo>
                  <a:pt x="757174" y="208267"/>
                </a:lnTo>
                <a:lnTo>
                  <a:pt x="761758" y="208292"/>
                </a:lnTo>
                <a:lnTo>
                  <a:pt x="767029" y="208432"/>
                </a:lnTo>
                <a:lnTo>
                  <a:pt x="776325" y="208813"/>
                </a:lnTo>
                <a:lnTo>
                  <a:pt x="793026" y="209537"/>
                </a:lnTo>
                <a:lnTo>
                  <a:pt x="793026" y="200647"/>
                </a:lnTo>
                <a:lnTo>
                  <a:pt x="779830" y="199783"/>
                </a:lnTo>
                <a:lnTo>
                  <a:pt x="770077" y="199212"/>
                </a:lnTo>
                <a:lnTo>
                  <a:pt x="769213" y="197205"/>
                </a:lnTo>
                <a:lnTo>
                  <a:pt x="769213" y="98259"/>
                </a:lnTo>
                <a:lnTo>
                  <a:pt x="804773" y="98259"/>
                </a:lnTo>
                <a:lnTo>
                  <a:pt x="806780" y="83108"/>
                </a:lnTo>
                <a:lnTo>
                  <a:pt x="769213" y="84251"/>
                </a:lnTo>
                <a:lnTo>
                  <a:pt x="769213" y="59944"/>
                </a:lnTo>
                <a:lnTo>
                  <a:pt x="770039" y="39687"/>
                </a:lnTo>
                <a:lnTo>
                  <a:pt x="773112" y="27165"/>
                </a:lnTo>
                <a:lnTo>
                  <a:pt x="779246" y="20815"/>
                </a:lnTo>
                <a:lnTo>
                  <a:pt x="789279" y="19037"/>
                </a:lnTo>
                <a:lnTo>
                  <a:pt x="797026" y="19037"/>
                </a:lnTo>
                <a:lnTo>
                  <a:pt x="802182" y="20891"/>
                </a:lnTo>
                <a:lnTo>
                  <a:pt x="809078" y="26416"/>
                </a:lnTo>
                <a:lnTo>
                  <a:pt x="812520" y="24726"/>
                </a:lnTo>
                <a:lnTo>
                  <a:pt x="812533" y="3098"/>
                </a:lnTo>
                <a:close/>
              </a:path>
              <a:path w="901700" h="214629">
                <a:moveTo>
                  <a:pt x="901484" y="83477"/>
                </a:moveTo>
                <a:lnTo>
                  <a:pt x="862190" y="85204"/>
                </a:lnTo>
                <a:lnTo>
                  <a:pt x="862190" y="74256"/>
                </a:lnTo>
                <a:lnTo>
                  <a:pt x="862355" y="65366"/>
                </a:lnTo>
                <a:lnTo>
                  <a:pt x="862901" y="56197"/>
                </a:lnTo>
                <a:lnTo>
                  <a:pt x="863879" y="45834"/>
                </a:lnTo>
                <a:lnTo>
                  <a:pt x="865339" y="33362"/>
                </a:lnTo>
                <a:lnTo>
                  <a:pt x="861898" y="30175"/>
                </a:lnTo>
                <a:lnTo>
                  <a:pt x="856424" y="33312"/>
                </a:lnTo>
                <a:lnTo>
                  <a:pt x="850455" y="36195"/>
                </a:lnTo>
                <a:lnTo>
                  <a:pt x="844105" y="38811"/>
                </a:lnTo>
                <a:lnTo>
                  <a:pt x="837514" y="41122"/>
                </a:lnTo>
                <a:lnTo>
                  <a:pt x="838377" y="49745"/>
                </a:lnTo>
                <a:lnTo>
                  <a:pt x="838657" y="55206"/>
                </a:lnTo>
                <a:lnTo>
                  <a:pt x="838657" y="83934"/>
                </a:lnTo>
                <a:lnTo>
                  <a:pt x="816292" y="93992"/>
                </a:lnTo>
                <a:lnTo>
                  <a:pt x="816292" y="100025"/>
                </a:lnTo>
                <a:lnTo>
                  <a:pt x="838085" y="98882"/>
                </a:lnTo>
                <a:lnTo>
                  <a:pt x="838085" y="181635"/>
                </a:lnTo>
                <a:lnTo>
                  <a:pt x="839901" y="195376"/>
                </a:lnTo>
                <a:lnTo>
                  <a:pt x="845566" y="204851"/>
                </a:lnTo>
                <a:lnTo>
                  <a:pt x="855383" y="210337"/>
                </a:lnTo>
                <a:lnTo>
                  <a:pt x="869632" y="212102"/>
                </a:lnTo>
                <a:lnTo>
                  <a:pt x="876236" y="212102"/>
                </a:lnTo>
                <a:lnTo>
                  <a:pt x="883107" y="210642"/>
                </a:lnTo>
                <a:lnTo>
                  <a:pt x="884834" y="208610"/>
                </a:lnTo>
                <a:lnTo>
                  <a:pt x="898601" y="193167"/>
                </a:lnTo>
                <a:lnTo>
                  <a:pt x="894880" y="188214"/>
                </a:lnTo>
                <a:lnTo>
                  <a:pt x="887704" y="192709"/>
                </a:lnTo>
                <a:lnTo>
                  <a:pt x="883399" y="194322"/>
                </a:lnTo>
                <a:lnTo>
                  <a:pt x="866775" y="194322"/>
                </a:lnTo>
                <a:lnTo>
                  <a:pt x="862190" y="188569"/>
                </a:lnTo>
                <a:lnTo>
                  <a:pt x="862190" y="99021"/>
                </a:lnTo>
                <a:lnTo>
                  <a:pt x="898906" y="99021"/>
                </a:lnTo>
                <a:lnTo>
                  <a:pt x="901484" y="8347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337592" y="5218429"/>
            <a:ext cx="244830" cy="21461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42441" y="5228602"/>
            <a:ext cx="264274" cy="20445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280621" y="5218493"/>
            <a:ext cx="1154874" cy="54222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519354" y="5218506"/>
            <a:ext cx="935355" cy="54221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685048" y="5229847"/>
            <a:ext cx="3554095" cy="859155"/>
            <a:chOff x="1685048" y="5229847"/>
            <a:chExt cx="3554095" cy="859155"/>
          </a:xfrm>
        </p:grpSpPr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85048" y="5229847"/>
              <a:ext cx="3553930" cy="85854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9312" y="5576265"/>
              <a:ext cx="233819" cy="184442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59979" y="5934037"/>
            <a:ext cx="98666" cy="98666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5323357" y="5885167"/>
            <a:ext cx="1258570" cy="200660"/>
          </a:xfrm>
          <a:custGeom>
            <a:avLst/>
            <a:gdLst/>
            <a:ahLst/>
            <a:cxnLst/>
            <a:rect l="l" t="t" r="r" b="b"/>
            <a:pathLst>
              <a:path w="1258570" h="200660">
                <a:moveTo>
                  <a:pt x="244627" y="189242"/>
                </a:moveTo>
                <a:lnTo>
                  <a:pt x="231140" y="188379"/>
                </a:lnTo>
                <a:lnTo>
                  <a:pt x="221373" y="187807"/>
                </a:lnTo>
                <a:lnTo>
                  <a:pt x="220522" y="185788"/>
                </a:lnTo>
                <a:lnTo>
                  <a:pt x="220522" y="108508"/>
                </a:lnTo>
                <a:lnTo>
                  <a:pt x="217500" y="89281"/>
                </a:lnTo>
                <a:lnTo>
                  <a:pt x="208902" y="74714"/>
                </a:lnTo>
                <a:lnTo>
                  <a:pt x="195351" y="65481"/>
                </a:lnTo>
                <a:lnTo>
                  <a:pt x="177507" y="62242"/>
                </a:lnTo>
                <a:lnTo>
                  <a:pt x="167474" y="62242"/>
                </a:lnTo>
                <a:lnTo>
                  <a:pt x="159143" y="64833"/>
                </a:lnTo>
                <a:lnTo>
                  <a:pt x="153987" y="69443"/>
                </a:lnTo>
                <a:lnTo>
                  <a:pt x="132194" y="89014"/>
                </a:lnTo>
                <a:lnTo>
                  <a:pt x="124739" y="76822"/>
                </a:lnTo>
                <a:lnTo>
                  <a:pt x="115798" y="68503"/>
                </a:lnTo>
                <a:lnTo>
                  <a:pt x="104889" y="63754"/>
                </a:lnTo>
                <a:lnTo>
                  <a:pt x="91465" y="62230"/>
                </a:lnTo>
                <a:lnTo>
                  <a:pt x="80848" y="62230"/>
                </a:lnTo>
                <a:lnTo>
                  <a:pt x="72821" y="64820"/>
                </a:lnTo>
                <a:lnTo>
                  <a:pt x="67652" y="69430"/>
                </a:lnTo>
                <a:lnTo>
                  <a:pt x="47879" y="87858"/>
                </a:lnTo>
                <a:lnTo>
                  <a:pt x="47879" y="63385"/>
                </a:lnTo>
                <a:lnTo>
                  <a:pt x="45300" y="62230"/>
                </a:lnTo>
                <a:lnTo>
                  <a:pt x="34264" y="66382"/>
                </a:lnTo>
                <a:lnTo>
                  <a:pt x="23139" y="69748"/>
                </a:lnTo>
                <a:lnTo>
                  <a:pt x="11899" y="72313"/>
                </a:lnTo>
                <a:lnTo>
                  <a:pt x="558" y="74028"/>
                </a:lnTo>
                <a:lnTo>
                  <a:pt x="571" y="82080"/>
                </a:lnTo>
                <a:lnTo>
                  <a:pt x="22656" y="82080"/>
                </a:lnTo>
                <a:lnTo>
                  <a:pt x="23812" y="84086"/>
                </a:lnTo>
                <a:lnTo>
                  <a:pt x="23812" y="185788"/>
                </a:lnTo>
                <a:lnTo>
                  <a:pt x="22936" y="187794"/>
                </a:lnTo>
                <a:lnTo>
                  <a:pt x="13195" y="188379"/>
                </a:lnTo>
                <a:lnTo>
                  <a:pt x="0" y="189242"/>
                </a:lnTo>
                <a:lnTo>
                  <a:pt x="0" y="198132"/>
                </a:lnTo>
                <a:lnTo>
                  <a:pt x="16167" y="197408"/>
                </a:lnTo>
                <a:lnTo>
                  <a:pt x="25527" y="197027"/>
                </a:lnTo>
                <a:lnTo>
                  <a:pt x="31216" y="196888"/>
                </a:lnTo>
                <a:lnTo>
                  <a:pt x="36423" y="196862"/>
                </a:lnTo>
                <a:lnTo>
                  <a:pt x="42519" y="196951"/>
                </a:lnTo>
                <a:lnTo>
                  <a:pt x="49504" y="197192"/>
                </a:lnTo>
                <a:lnTo>
                  <a:pt x="70561" y="198132"/>
                </a:lnTo>
                <a:lnTo>
                  <a:pt x="70561" y="189242"/>
                </a:lnTo>
                <a:lnTo>
                  <a:pt x="58521" y="188379"/>
                </a:lnTo>
                <a:lnTo>
                  <a:pt x="48768" y="187807"/>
                </a:lnTo>
                <a:lnTo>
                  <a:pt x="47904" y="185801"/>
                </a:lnTo>
                <a:lnTo>
                  <a:pt x="47904" y="106984"/>
                </a:lnTo>
                <a:lnTo>
                  <a:pt x="51117" y="97332"/>
                </a:lnTo>
                <a:lnTo>
                  <a:pt x="59512" y="88671"/>
                </a:lnTo>
                <a:lnTo>
                  <a:pt x="71120" y="82423"/>
                </a:lnTo>
                <a:lnTo>
                  <a:pt x="84035" y="80022"/>
                </a:lnTo>
                <a:lnTo>
                  <a:pt x="94640" y="82651"/>
                </a:lnTo>
                <a:lnTo>
                  <a:pt x="102895" y="90068"/>
                </a:lnTo>
                <a:lnTo>
                  <a:pt x="108229" y="101574"/>
                </a:lnTo>
                <a:lnTo>
                  <a:pt x="110134" y="116446"/>
                </a:lnTo>
                <a:lnTo>
                  <a:pt x="110134" y="185801"/>
                </a:lnTo>
                <a:lnTo>
                  <a:pt x="109270" y="187807"/>
                </a:lnTo>
                <a:lnTo>
                  <a:pt x="99504" y="188379"/>
                </a:lnTo>
                <a:lnTo>
                  <a:pt x="86321" y="189242"/>
                </a:lnTo>
                <a:lnTo>
                  <a:pt x="86321" y="198132"/>
                </a:lnTo>
                <a:lnTo>
                  <a:pt x="103009" y="197408"/>
                </a:lnTo>
                <a:lnTo>
                  <a:pt x="112306" y="197027"/>
                </a:lnTo>
                <a:lnTo>
                  <a:pt x="117576" y="196888"/>
                </a:lnTo>
                <a:lnTo>
                  <a:pt x="122174" y="196862"/>
                </a:lnTo>
                <a:lnTo>
                  <a:pt x="126758" y="196888"/>
                </a:lnTo>
                <a:lnTo>
                  <a:pt x="132029" y="197027"/>
                </a:lnTo>
                <a:lnTo>
                  <a:pt x="141325" y="197408"/>
                </a:lnTo>
                <a:lnTo>
                  <a:pt x="158026" y="198132"/>
                </a:lnTo>
                <a:lnTo>
                  <a:pt x="158026" y="189242"/>
                </a:lnTo>
                <a:lnTo>
                  <a:pt x="144830" y="188379"/>
                </a:lnTo>
                <a:lnTo>
                  <a:pt x="135064" y="187807"/>
                </a:lnTo>
                <a:lnTo>
                  <a:pt x="134213" y="185801"/>
                </a:lnTo>
                <a:lnTo>
                  <a:pt x="134213" y="106984"/>
                </a:lnTo>
                <a:lnTo>
                  <a:pt x="137426" y="97332"/>
                </a:lnTo>
                <a:lnTo>
                  <a:pt x="145821" y="88671"/>
                </a:lnTo>
                <a:lnTo>
                  <a:pt x="157429" y="82423"/>
                </a:lnTo>
                <a:lnTo>
                  <a:pt x="170345" y="80022"/>
                </a:lnTo>
                <a:lnTo>
                  <a:pt x="180949" y="82664"/>
                </a:lnTo>
                <a:lnTo>
                  <a:pt x="189204" y="90093"/>
                </a:lnTo>
                <a:lnTo>
                  <a:pt x="194538" y="101625"/>
                </a:lnTo>
                <a:lnTo>
                  <a:pt x="196443" y="116535"/>
                </a:lnTo>
                <a:lnTo>
                  <a:pt x="196443" y="198132"/>
                </a:lnTo>
                <a:lnTo>
                  <a:pt x="213944" y="196862"/>
                </a:lnTo>
                <a:lnTo>
                  <a:pt x="219100" y="196862"/>
                </a:lnTo>
                <a:lnTo>
                  <a:pt x="221589" y="196888"/>
                </a:lnTo>
                <a:lnTo>
                  <a:pt x="225082" y="197027"/>
                </a:lnTo>
                <a:lnTo>
                  <a:pt x="231965" y="197408"/>
                </a:lnTo>
                <a:lnTo>
                  <a:pt x="244627" y="198132"/>
                </a:lnTo>
                <a:lnTo>
                  <a:pt x="244627" y="189242"/>
                </a:lnTo>
                <a:close/>
              </a:path>
              <a:path w="1258570" h="200660">
                <a:moveTo>
                  <a:pt x="305904" y="8013"/>
                </a:moveTo>
                <a:lnTo>
                  <a:pt x="298157" y="0"/>
                </a:lnTo>
                <a:lnTo>
                  <a:pt x="281533" y="0"/>
                </a:lnTo>
                <a:lnTo>
                  <a:pt x="274078" y="7442"/>
                </a:lnTo>
                <a:lnTo>
                  <a:pt x="274078" y="24333"/>
                </a:lnTo>
                <a:lnTo>
                  <a:pt x="281533" y="31762"/>
                </a:lnTo>
                <a:lnTo>
                  <a:pt x="298170" y="31762"/>
                </a:lnTo>
                <a:lnTo>
                  <a:pt x="305879" y="24333"/>
                </a:lnTo>
                <a:lnTo>
                  <a:pt x="305904" y="8013"/>
                </a:lnTo>
                <a:close/>
              </a:path>
              <a:path w="1258570" h="200660">
                <a:moveTo>
                  <a:pt x="327139" y="189255"/>
                </a:moveTo>
                <a:lnTo>
                  <a:pt x="304190" y="187820"/>
                </a:lnTo>
                <a:lnTo>
                  <a:pt x="303326" y="185801"/>
                </a:lnTo>
                <a:lnTo>
                  <a:pt x="303326" y="63411"/>
                </a:lnTo>
                <a:lnTo>
                  <a:pt x="300748" y="62242"/>
                </a:lnTo>
                <a:lnTo>
                  <a:pt x="289712" y="66395"/>
                </a:lnTo>
                <a:lnTo>
                  <a:pt x="278587" y="69761"/>
                </a:lnTo>
                <a:lnTo>
                  <a:pt x="267347" y="72326"/>
                </a:lnTo>
                <a:lnTo>
                  <a:pt x="256006" y="74041"/>
                </a:lnTo>
                <a:lnTo>
                  <a:pt x="256006" y="82092"/>
                </a:lnTo>
                <a:lnTo>
                  <a:pt x="278091" y="82092"/>
                </a:lnTo>
                <a:lnTo>
                  <a:pt x="279247" y="84099"/>
                </a:lnTo>
                <a:lnTo>
                  <a:pt x="279247" y="185801"/>
                </a:lnTo>
                <a:lnTo>
                  <a:pt x="278371" y="187820"/>
                </a:lnTo>
                <a:lnTo>
                  <a:pt x="278168" y="187820"/>
                </a:lnTo>
                <a:lnTo>
                  <a:pt x="255435" y="189255"/>
                </a:lnTo>
                <a:lnTo>
                  <a:pt x="255435" y="198145"/>
                </a:lnTo>
                <a:lnTo>
                  <a:pt x="281419" y="197040"/>
                </a:lnTo>
                <a:lnTo>
                  <a:pt x="286689" y="196900"/>
                </a:lnTo>
                <a:lnTo>
                  <a:pt x="295871" y="196900"/>
                </a:lnTo>
                <a:lnTo>
                  <a:pt x="301129" y="197040"/>
                </a:lnTo>
                <a:lnTo>
                  <a:pt x="327139" y="198145"/>
                </a:lnTo>
                <a:lnTo>
                  <a:pt x="327139" y="196900"/>
                </a:lnTo>
                <a:lnTo>
                  <a:pt x="327139" y="189255"/>
                </a:lnTo>
                <a:close/>
              </a:path>
              <a:path w="1258570" h="200660">
                <a:moveTo>
                  <a:pt x="497281" y="189242"/>
                </a:moveTo>
                <a:lnTo>
                  <a:pt x="485521" y="188379"/>
                </a:lnTo>
                <a:lnTo>
                  <a:pt x="475767" y="187807"/>
                </a:lnTo>
                <a:lnTo>
                  <a:pt x="474903" y="186080"/>
                </a:lnTo>
                <a:lnTo>
                  <a:pt x="474903" y="112242"/>
                </a:lnTo>
                <a:lnTo>
                  <a:pt x="471932" y="90246"/>
                </a:lnTo>
                <a:lnTo>
                  <a:pt x="466077" y="80010"/>
                </a:lnTo>
                <a:lnTo>
                  <a:pt x="462991" y="74637"/>
                </a:lnTo>
                <a:lnTo>
                  <a:pt x="448043" y="65328"/>
                </a:lnTo>
                <a:lnTo>
                  <a:pt x="427012" y="62230"/>
                </a:lnTo>
                <a:lnTo>
                  <a:pt x="416394" y="62230"/>
                </a:lnTo>
                <a:lnTo>
                  <a:pt x="410375" y="64249"/>
                </a:lnTo>
                <a:lnTo>
                  <a:pt x="404355" y="69430"/>
                </a:lnTo>
                <a:lnTo>
                  <a:pt x="382562" y="88430"/>
                </a:lnTo>
                <a:lnTo>
                  <a:pt x="382562" y="63373"/>
                </a:lnTo>
                <a:lnTo>
                  <a:pt x="380009" y="62230"/>
                </a:lnTo>
                <a:lnTo>
                  <a:pt x="368947" y="66370"/>
                </a:lnTo>
                <a:lnTo>
                  <a:pt x="357822" y="69735"/>
                </a:lnTo>
                <a:lnTo>
                  <a:pt x="346583" y="72301"/>
                </a:lnTo>
                <a:lnTo>
                  <a:pt x="335241" y="74015"/>
                </a:lnTo>
                <a:lnTo>
                  <a:pt x="335241" y="82067"/>
                </a:lnTo>
                <a:lnTo>
                  <a:pt x="357327" y="82067"/>
                </a:lnTo>
                <a:lnTo>
                  <a:pt x="358482" y="84074"/>
                </a:lnTo>
                <a:lnTo>
                  <a:pt x="358470" y="185788"/>
                </a:lnTo>
                <a:lnTo>
                  <a:pt x="357606" y="187807"/>
                </a:lnTo>
                <a:lnTo>
                  <a:pt x="357187" y="187807"/>
                </a:lnTo>
                <a:lnTo>
                  <a:pt x="334962" y="189242"/>
                </a:lnTo>
                <a:lnTo>
                  <a:pt x="334962" y="198132"/>
                </a:lnTo>
                <a:lnTo>
                  <a:pt x="356781" y="197180"/>
                </a:lnTo>
                <a:lnTo>
                  <a:pt x="364083" y="196938"/>
                </a:lnTo>
                <a:lnTo>
                  <a:pt x="376758" y="196938"/>
                </a:lnTo>
                <a:lnTo>
                  <a:pt x="383997" y="197180"/>
                </a:lnTo>
                <a:lnTo>
                  <a:pt x="405930" y="198132"/>
                </a:lnTo>
                <a:lnTo>
                  <a:pt x="405930" y="196938"/>
                </a:lnTo>
                <a:lnTo>
                  <a:pt x="405930" y="189242"/>
                </a:lnTo>
                <a:lnTo>
                  <a:pt x="383540" y="187807"/>
                </a:lnTo>
                <a:lnTo>
                  <a:pt x="383324" y="187807"/>
                </a:lnTo>
                <a:lnTo>
                  <a:pt x="382574" y="186080"/>
                </a:lnTo>
                <a:lnTo>
                  <a:pt x="382460" y="106972"/>
                </a:lnTo>
                <a:lnTo>
                  <a:pt x="418807" y="80010"/>
                </a:lnTo>
                <a:lnTo>
                  <a:pt x="431850" y="82613"/>
                </a:lnTo>
                <a:lnTo>
                  <a:pt x="441871" y="89979"/>
                </a:lnTo>
                <a:lnTo>
                  <a:pt x="448297" y="101498"/>
                </a:lnTo>
                <a:lnTo>
                  <a:pt x="450570" y="116522"/>
                </a:lnTo>
                <a:lnTo>
                  <a:pt x="450557" y="198132"/>
                </a:lnTo>
                <a:lnTo>
                  <a:pt x="467080" y="196938"/>
                </a:lnTo>
                <a:lnTo>
                  <a:pt x="478320" y="196938"/>
                </a:lnTo>
                <a:lnTo>
                  <a:pt x="497281" y="198132"/>
                </a:lnTo>
                <a:lnTo>
                  <a:pt x="497281" y="196938"/>
                </a:lnTo>
                <a:lnTo>
                  <a:pt x="497281" y="189242"/>
                </a:lnTo>
                <a:close/>
              </a:path>
              <a:path w="1258570" h="200660">
                <a:moveTo>
                  <a:pt x="556094" y="8013"/>
                </a:moveTo>
                <a:lnTo>
                  <a:pt x="548347" y="0"/>
                </a:lnTo>
                <a:lnTo>
                  <a:pt x="531723" y="0"/>
                </a:lnTo>
                <a:lnTo>
                  <a:pt x="524268" y="7442"/>
                </a:lnTo>
                <a:lnTo>
                  <a:pt x="524268" y="24333"/>
                </a:lnTo>
                <a:lnTo>
                  <a:pt x="531723" y="31762"/>
                </a:lnTo>
                <a:lnTo>
                  <a:pt x="548360" y="31762"/>
                </a:lnTo>
                <a:lnTo>
                  <a:pt x="556069" y="24333"/>
                </a:lnTo>
                <a:lnTo>
                  <a:pt x="556094" y="8013"/>
                </a:lnTo>
                <a:close/>
              </a:path>
              <a:path w="1258570" h="200660">
                <a:moveTo>
                  <a:pt x="577329" y="189255"/>
                </a:moveTo>
                <a:lnTo>
                  <a:pt x="554380" y="187820"/>
                </a:lnTo>
                <a:lnTo>
                  <a:pt x="553516" y="185801"/>
                </a:lnTo>
                <a:lnTo>
                  <a:pt x="553516" y="63411"/>
                </a:lnTo>
                <a:lnTo>
                  <a:pt x="550938" y="62242"/>
                </a:lnTo>
                <a:lnTo>
                  <a:pt x="539902" y="66395"/>
                </a:lnTo>
                <a:lnTo>
                  <a:pt x="528777" y="69761"/>
                </a:lnTo>
                <a:lnTo>
                  <a:pt x="517537" y="72326"/>
                </a:lnTo>
                <a:lnTo>
                  <a:pt x="506196" y="74041"/>
                </a:lnTo>
                <a:lnTo>
                  <a:pt x="506196" y="82092"/>
                </a:lnTo>
                <a:lnTo>
                  <a:pt x="528281" y="82092"/>
                </a:lnTo>
                <a:lnTo>
                  <a:pt x="529437" y="84099"/>
                </a:lnTo>
                <a:lnTo>
                  <a:pt x="529437" y="185801"/>
                </a:lnTo>
                <a:lnTo>
                  <a:pt x="528561" y="187820"/>
                </a:lnTo>
                <a:lnTo>
                  <a:pt x="528358" y="187820"/>
                </a:lnTo>
                <a:lnTo>
                  <a:pt x="505625" y="189255"/>
                </a:lnTo>
                <a:lnTo>
                  <a:pt x="505625" y="198145"/>
                </a:lnTo>
                <a:lnTo>
                  <a:pt x="531609" y="197040"/>
                </a:lnTo>
                <a:lnTo>
                  <a:pt x="536879" y="196900"/>
                </a:lnTo>
                <a:lnTo>
                  <a:pt x="546061" y="196900"/>
                </a:lnTo>
                <a:lnTo>
                  <a:pt x="551319" y="197040"/>
                </a:lnTo>
                <a:lnTo>
                  <a:pt x="577329" y="198145"/>
                </a:lnTo>
                <a:lnTo>
                  <a:pt x="577329" y="196900"/>
                </a:lnTo>
                <a:lnTo>
                  <a:pt x="577329" y="189255"/>
                </a:lnTo>
                <a:close/>
              </a:path>
              <a:path w="1258570" h="200660">
                <a:moveTo>
                  <a:pt x="832637" y="189242"/>
                </a:moveTo>
                <a:lnTo>
                  <a:pt x="819150" y="188379"/>
                </a:lnTo>
                <a:lnTo>
                  <a:pt x="809383" y="187807"/>
                </a:lnTo>
                <a:lnTo>
                  <a:pt x="808532" y="185788"/>
                </a:lnTo>
                <a:lnTo>
                  <a:pt x="808532" y="108508"/>
                </a:lnTo>
                <a:lnTo>
                  <a:pt x="805510" y="89281"/>
                </a:lnTo>
                <a:lnTo>
                  <a:pt x="796912" y="74714"/>
                </a:lnTo>
                <a:lnTo>
                  <a:pt x="783361" y="65481"/>
                </a:lnTo>
                <a:lnTo>
                  <a:pt x="765517" y="62242"/>
                </a:lnTo>
                <a:lnTo>
                  <a:pt x="755484" y="62242"/>
                </a:lnTo>
                <a:lnTo>
                  <a:pt x="747153" y="64833"/>
                </a:lnTo>
                <a:lnTo>
                  <a:pt x="741997" y="69443"/>
                </a:lnTo>
                <a:lnTo>
                  <a:pt x="720204" y="89014"/>
                </a:lnTo>
                <a:lnTo>
                  <a:pt x="712749" y="76822"/>
                </a:lnTo>
                <a:lnTo>
                  <a:pt x="703808" y="68503"/>
                </a:lnTo>
                <a:lnTo>
                  <a:pt x="692899" y="63754"/>
                </a:lnTo>
                <a:lnTo>
                  <a:pt x="679475" y="62230"/>
                </a:lnTo>
                <a:lnTo>
                  <a:pt x="668858" y="62230"/>
                </a:lnTo>
                <a:lnTo>
                  <a:pt x="660831" y="64820"/>
                </a:lnTo>
                <a:lnTo>
                  <a:pt x="655662" y="69430"/>
                </a:lnTo>
                <a:lnTo>
                  <a:pt x="635889" y="87858"/>
                </a:lnTo>
                <a:lnTo>
                  <a:pt x="635889" y="63385"/>
                </a:lnTo>
                <a:lnTo>
                  <a:pt x="633310" y="62230"/>
                </a:lnTo>
                <a:lnTo>
                  <a:pt x="622274" y="66382"/>
                </a:lnTo>
                <a:lnTo>
                  <a:pt x="611149" y="69748"/>
                </a:lnTo>
                <a:lnTo>
                  <a:pt x="599909" y="72313"/>
                </a:lnTo>
                <a:lnTo>
                  <a:pt x="588568" y="74028"/>
                </a:lnTo>
                <a:lnTo>
                  <a:pt x="588581" y="82080"/>
                </a:lnTo>
                <a:lnTo>
                  <a:pt x="610666" y="82080"/>
                </a:lnTo>
                <a:lnTo>
                  <a:pt x="611822" y="84086"/>
                </a:lnTo>
                <a:lnTo>
                  <a:pt x="611822" y="185788"/>
                </a:lnTo>
                <a:lnTo>
                  <a:pt x="610946" y="187794"/>
                </a:lnTo>
                <a:lnTo>
                  <a:pt x="601205" y="188379"/>
                </a:lnTo>
                <a:lnTo>
                  <a:pt x="588010" y="189242"/>
                </a:lnTo>
                <a:lnTo>
                  <a:pt x="588010" y="198132"/>
                </a:lnTo>
                <a:lnTo>
                  <a:pt x="604177" y="197408"/>
                </a:lnTo>
                <a:lnTo>
                  <a:pt x="613537" y="197027"/>
                </a:lnTo>
                <a:lnTo>
                  <a:pt x="619226" y="196888"/>
                </a:lnTo>
                <a:lnTo>
                  <a:pt x="624433" y="196862"/>
                </a:lnTo>
                <a:lnTo>
                  <a:pt x="630529" y="196951"/>
                </a:lnTo>
                <a:lnTo>
                  <a:pt x="637514" y="197192"/>
                </a:lnTo>
                <a:lnTo>
                  <a:pt x="658571" y="198132"/>
                </a:lnTo>
                <a:lnTo>
                  <a:pt x="658571" y="189242"/>
                </a:lnTo>
                <a:lnTo>
                  <a:pt x="646531" y="188379"/>
                </a:lnTo>
                <a:lnTo>
                  <a:pt x="636778" y="187807"/>
                </a:lnTo>
                <a:lnTo>
                  <a:pt x="635914" y="185801"/>
                </a:lnTo>
                <a:lnTo>
                  <a:pt x="635914" y="106984"/>
                </a:lnTo>
                <a:lnTo>
                  <a:pt x="639127" y="97332"/>
                </a:lnTo>
                <a:lnTo>
                  <a:pt x="647522" y="88671"/>
                </a:lnTo>
                <a:lnTo>
                  <a:pt x="659130" y="82423"/>
                </a:lnTo>
                <a:lnTo>
                  <a:pt x="672045" y="80022"/>
                </a:lnTo>
                <a:lnTo>
                  <a:pt x="682650" y="82651"/>
                </a:lnTo>
                <a:lnTo>
                  <a:pt x="690905" y="90068"/>
                </a:lnTo>
                <a:lnTo>
                  <a:pt x="696239" y="101574"/>
                </a:lnTo>
                <a:lnTo>
                  <a:pt x="698144" y="116446"/>
                </a:lnTo>
                <a:lnTo>
                  <a:pt x="698144" y="185801"/>
                </a:lnTo>
                <a:lnTo>
                  <a:pt x="697280" y="187807"/>
                </a:lnTo>
                <a:lnTo>
                  <a:pt x="687514" y="188379"/>
                </a:lnTo>
                <a:lnTo>
                  <a:pt x="674331" y="189242"/>
                </a:lnTo>
                <a:lnTo>
                  <a:pt x="674331" y="198132"/>
                </a:lnTo>
                <a:lnTo>
                  <a:pt x="691019" y="197408"/>
                </a:lnTo>
                <a:lnTo>
                  <a:pt x="700316" y="197027"/>
                </a:lnTo>
                <a:lnTo>
                  <a:pt x="705586" y="196888"/>
                </a:lnTo>
                <a:lnTo>
                  <a:pt x="710184" y="196862"/>
                </a:lnTo>
                <a:lnTo>
                  <a:pt x="714768" y="196888"/>
                </a:lnTo>
                <a:lnTo>
                  <a:pt x="720039" y="197027"/>
                </a:lnTo>
                <a:lnTo>
                  <a:pt x="729335" y="197408"/>
                </a:lnTo>
                <a:lnTo>
                  <a:pt x="746036" y="198132"/>
                </a:lnTo>
                <a:lnTo>
                  <a:pt x="746036" y="189242"/>
                </a:lnTo>
                <a:lnTo>
                  <a:pt x="732840" y="188379"/>
                </a:lnTo>
                <a:lnTo>
                  <a:pt x="723074" y="187807"/>
                </a:lnTo>
                <a:lnTo>
                  <a:pt x="722223" y="185801"/>
                </a:lnTo>
                <a:lnTo>
                  <a:pt x="722223" y="106984"/>
                </a:lnTo>
                <a:lnTo>
                  <a:pt x="725436" y="97332"/>
                </a:lnTo>
                <a:lnTo>
                  <a:pt x="733831" y="88671"/>
                </a:lnTo>
                <a:lnTo>
                  <a:pt x="745439" y="82423"/>
                </a:lnTo>
                <a:lnTo>
                  <a:pt x="758355" y="80022"/>
                </a:lnTo>
                <a:lnTo>
                  <a:pt x="768959" y="82664"/>
                </a:lnTo>
                <a:lnTo>
                  <a:pt x="777214" y="90093"/>
                </a:lnTo>
                <a:lnTo>
                  <a:pt x="782548" y="101625"/>
                </a:lnTo>
                <a:lnTo>
                  <a:pt x="784453" y="116535"/>
                </a:lnTo>
                <a:lnTo>
                  <a:pt x="784453" y="198132"/>
                </a:lnTo>
                <a:lnTo>
                  <a:pt x="801954" y="196862"/>
                </a:lnTo>
                <a:lnTo>
                  <a:pt x="807110" y="196862"/>
                </a:lnTo>
                <a:lnTo>
                  <a:pt x="809599" y="196888"/>
                </a:lnTo>
                <a:lnTo>
                  <a:pt x="813092" y="197027"/>
                </a:lnTo>
                <a:lnTo>
                  <a:pt x="819975" y="197408"/>
                </a:lnTo>
                <a:lnTo>
                  <a:pt x="832637" y="198132"/>
                </a:lnTo>
                <a:lnTo>
                  <a:pt x="832637" y="189242"/>
                </a:lnTo>
                <a:close/>
              </a:path>
              <a:path w="1258570" h="200660">
                <a:moveTo>
                  <a:pt x="1004341" y="189344"/>
                </a:moveTo>
                <a:lnTo>
                  <a:pt x="991019" y="188353"/>
                </a:lnTo>
                <a:lnTo>
                  <a:pt x="981265" y="187782"/>
                </a:lnTo>
                <a:lnTo>
                  <a:pt x="980401" y="186055"/>
                </a:lnTo>
                <a:lnTo>
                  <a:pt x="980401" y="171310"/>
                </a:lnTo>
                <a:lnTo>
                  <a:pt x="980401" y="63411"/>
                </a:lnTo>
                <a:lnTo>
                  <a:pt x="977823" y="62242"/>
                </a:lnTo>
                <a:lnTo>
                  <a:pt x="966787" y="66395"/>
                </a:lnTo>
                <a:lnTo>
                  <a:pt x="955662" y="69761"/>
                </a:lnTo>
                <a:lnTo>
                  <a:pt x="944422" y="72326"/>
                </a:lnTo>
                <a:lnTo>
                  <a:pt x="933081" y="74041"/>
                </a:lnTo>
                <a:lnTo>
                  <a:pt x="933081" y="82092"/>
                </a:lnTo>
                <a:lnTo>
                  <a:pt x="955167" y="82092"/>
                </a:lnTo>
                <a:lnTo>
                  <a:pt x="956322" y="84112"/>
                </a:lnTo>
                <a:lnTo>
                  <a:pt x="956322" y="156184"/>
                </a:lnTo>
                <a:lnTo>
                  <a:pt x="952309" y="164223"/>
                </a:lnTo>
                <a:lnTo>
                  <a:pt x="917308" y="182892"/>
                </a:lnTo>
                <a:lnTo>
                  <a:pt x="907275" y="182892"/>
                </a:lnTo>
                <a:lnTo>
                  <a:pt x="899236" y="179730"/>
                </a:lnTo>
                <a:lnTo>
                  <a:pt x="894651" y="174269"/>
                </a:lnTo>
                <a:lnTo>
                  <a:pt x="892009" y="170027"/>
                </a:lnTo>
                <a:lnTo>
                  <a:pt x="890257" y="164604"/>
                </a:lnTo>
                <a:lnTo>
                  <a:pt x="890130" y="164223"/>
                </a:lnTo>
                <a:lnTo>
                  <a:pt x="889000" y="156908"/>
                </a:lnTo>
                <a:lnTo>
                  <a:pt x="888631" y="148132"/>
                </a:lnTo>
                <a:lnTo>
                  <a:pt x="888631" y="63411"/>
                </a:lnTo>
                <a:lnTo>
                  <a:pt x="886079" y="62242"/>
                </a:lnTo>
                <a:lnTo>
                  <a:pt x="875004" y="66395"/>
                </a:lnTo>
                <a:lnTo>
                  <a:pt x="863879" y="69761"/>
                </a:lnTo>
                <a:lnTo>
                  <a:pt x="852652" y="72326"/>
                </a:lnTo>
                <a:lnTo>
                  <a:pt x="841311" y="74041"/>
                </a:lnTo>
                <a:lnTo>
                  <a:pt x="841311" y="82092"/>
                </a:lnTo>
                <a:lnTo>
                  <a:pt x="863396" y="82092"/>
                </a:lnTo>
                <a:lnTo>
                  <a:pt x="864552" y="84112"/>
                </a:lnTo>
                <a:lnTo>
                  <a:pt x="864666" y="156184"/>
                </a:lnTo>
                <a:lnTo>
                  <a:pt x="864882" y="164223"/>
                </a:lnTo>
                <a:lnTo>
                  <a:pt x="884440" y="197421"/>
                </a:lnTo>
                <a:lnTo>
                  <a:pt x="893940" y="199910"/>
                </a:lnTo>
                <a:lnTo>
                  <a:pt x="894486" y="199910"/>
                </a:lnTo>
                <a:lnTo>
                  <a:pt x="904989" y="200660"/>
                </a:lnTo>
                <a:lnTo>
                  <a:pt x="943889" y="182892"/>
                </a:lnTo>
                <a:lnTo>
                  <a:pt x="956322" y="171310"/>
                </a:lnTo>
                <a:lnTo>
                  <a:pt x="956284" y="174269"/>
                </a:lnTo>
                <a:lnTo>
                  <a:pt x="956170" y="179730"/>
                </a:lnTo>
                <a:lnTo>
                  <a:pt x="956056" y="182892"/>
                </a:lnTo>
                <a:lnTo>
                  <a:pt x="955459" y="193382"/>
                </a:lnTo>
                <a:lnTo>
                  <a:pt x="955243" y="196837"/>
                </a:lnTo>
                <a:lnTo>
                  <a:pt x="955167" y="198107"/>
                </a:lnTo>
                <a:lnTo>
                  <a:pt x="974382" y="196837"/>
                </a:lnTo>
                <a:lnTo>
                  <a:pt x="982992" y="196837"/>
                </a:lnTo>
                <a:lnTo>
                  <a:pt x="1002779" y="198107"/>
                </a:lnTo>
                <a:lnTo>
                  <a:pt x="1002779" y="196837"/>
                </a:lnTo>
                <a:lnTo>
                  <a:pt x="1002779" y="189344"/>
                </a:lnTo>
                <a:lnTo>
                  <a:pt x="1004341" y="189344"/>
                </a:lnTo>
                <a:close/>
              </a:path>
              <a:path w="1258570" h="200660">
                <a:moveTo>
                  <a:pt x="1258087" y="189242"/>
                </a:moveTo>
                <a:lnTo>
                  <a:pt x="1244600" y="188379"/>
                </a:lnTo>
                <a:lnTo>
                  <a:pt x="1234833" y="187807"/>
                </a:lnTo>
                <a:lnTo>
                  <a:pt x="1233982" y="185788"/>
                </a:lnTo>
                <a:lnTo>
                  <a:pt x="1233982" y="108508"/>
                </a:lnTo>
                <a:lnTo>
                  <a:pt x="1230960" y="89281"/>
                </a:lnTo>
                <a:lnTo>
                  <a:pt x="1222362" y="74714"/>
                </a:lnTo>
                <a:lnTo>
                  <a:pt x="1208811" y="65481"/>
                </a:lnTo>
                <a:lnTo>
                  <a:pt x="1190967" y="62242"/>
                </a:lnTo>
                <a:lnTo>
                  <a:pt x="1180934" y="62242"/>
                </a:lnTo>
                <a:lnTo>
                  <a:pt x="1172603" y="64833"/>
                </a:lnTo>
                <a:lnTo>
                  <a:pt x="1167447" y="69443"/>
                </a:lnTo>
                <a:lnTo>
                  <a:pt x="1145654" y="89014"/>
                </a:lnTo>
                <a:lnTo>
                  <a:pt x="1138199" y="76822"/>
                </a:lnTo>
                <a:lnTo>
                  <a:pt x="1129258" y="68503"/>
                </a:lnTo>
                <a:lnTo>
                  <a:pt x="1118349" y="63754"/>
                </a:lnTo>
                <a:lnTo>
                  <a:pt x="1104925" y="62230"/>
                </a:lnTo>
                <a:lnTo>
                  <a:pt x="1094308" y="62230"/>
                </a:lnTo>
                <a:lnTo>
                  <a:pt x="1086281" y="64820"/>
                </a:lnTo>
                <a:lnTo>
                  <a:pt x="1081112" y="69430"/>
                </a:lnTo>
                <a:lnTo>
                  <a:pt x="1061339" y="87858"/>
                </a:lnTo>
                <a:lnTo>
                  <a:pt x="1061339" y="63385"/>
                </a:lnTo>
                <a:lnTo>
                  <a:pt x="1058760" y="62230"/>
                </a:lnTo>
                <a:lnTo>
                  <a:pt x="1047724" y="66382"/>
                </a:lnTo>
                <a:lnTo>
                  <a:pt x="1036599" y="69748"/>
                </a:lnTo>
                <a:lnTo>
                  <a:pt x="1025359" y="72313"/>
                </a:lnTo>
                <a:lnTo>
                  <a:pt x="1014018" y="74028"/>
                </a:lnTo>
                <a:lnTo>
                  <a:pt x="1014031" y="82080"/>
                </a:lnTo>
                <a:lnTo>
                  <a:pt x="1036116" y="82080"/>
                </a:lnTo>
                <a:lnTo>
                  <a:pt x="1037272" y="84086"/>
                </a:lnTo>
                <a:lnTo>
                  <a:pt x="1037272" y="185788"/>
                </a:lnTo>
                <a:lnTo>
                  <a:pt x="1036396" y="187794"/>
                </a:lnTo>
                <a:lnTo>
                  <a:pt x="1026655" y="188379"/>
                </a:lnTo>
                <a:lnTo>
                  <a:pt x="1013460" y="189242"/>
                </a:lnTo>
                <a:lnTo>
                  <a:pt x="1013460" y="198132"/>
                </a:lnTo>
                <a:lnTo>
                  <a:pt x="1029627" y="197408"/>
                </a:lnTo>
                <a:lnTo>
                  <a:pt x="1038987" y="197027"/>
                </a:lnTo>
                <a:lnTo>
                  <a:pt x="1044676" y="196888"/>
                </a:lnTo>
                <a:lnTo>
                  <a:pt x="1049883" y="196862"/>
                </a:lnTo>
                <a:lnTo>
                  <a:pt x="1055979" y="196951"/>
                </a:lnTo>
                <a:lnTo>
                  <a:pt x="1062964" y="197192"/>
                </a:lnTo>
                <a:lnTo>
                  <a:pt x="1084021" y="198132"/>
                </a:lnTo>
                <a:lnTo>
                  <a:pt x="1084021" y="189242"/>
                </a:lnTo>
                <a:lnTo>
                  <a:pt x="1071981" y="188379"/>
                </a:lnTo>
                <a:lnTo>
                  <a:pt x="1062228" y="187807"/>
                </a:lnTo>
                <a:lnTo>
                  <a:pt x="1061364" y="185801"/>
                </a:lnTo>
                <a:lnTo>
                  <a:pt x="1061364" y="106984"/>
                </a:lnTo>
                <a:lnTo>
                  <a:pt x="1064577" y="97332"/>
                </a:lnTo>
                <a:lnTo>
                  <a:pt x="1072972" y="88671"/>
                </a:lnTo>
                <a:lnTo>
                  <a:pt x="1084580" y="82423"/>
                </a:lnTo>
                <a:lnTo>
                  <a:pt x="1097495" y="80022"/>
                </a:lnTo>
                <a:lnTo>
                  <a:pt x="1108100" y="82651"/>
                </a:lnTo>
                <a:lnTo>
                  <a:pt x="1116355" y="90068"/>
                </a:lnTo>
                <a:lnTo>
                  <a:pt x="1121689" y="101574"/>
                </a:lnTo>
                <a:lnTo>
                  <a:pt x="1123594" y="116446"/>
                </a:lnTo>
                <a:lnTo>
                  <a:pt x="1123594" y="185801"/>
                </a:lnTo>
                <a:lnTo>
                  <a:pt x="1122730" y="187807"/>
                </a:lnTo>
                <a:lnTo>
                  <a:pt x="1112964" y="188379"/>
                </a:lnTo>
                <a:lnTo>
                  <a:pt x="1099781" y="189242"/>
                </a:lnTo>
                <a:lnTo>
                  <a:pt x="1099781" y="198132"/>
                </a:lnTo>
                <a:lnTo>
                  <a:pt x="1116469" y="197408"/>
                </a:lnTo>
                <a:lnTo>
                  <a:pt x="1125766" y="197027"/>
                </a:lnTo>
                <a:lnTo>
                  <a:pt x="1131036" y="196888"/>
                </a:lnTo>
                <a:lnTo>
                  <a:pt x="1135634" y="196862"/>
                </a:lnTo>
                <a:lnTo>
                  <a:pt x="1140218" y="196888"/>
                </a:lnTo>
                <a:lnTo>
                  <a:pt x="1145489" y="197027"/>
                </a:lnTo>
                <a:lnTo>
                  <a:pt x="1154785" y="197408"/>
                </a:lnTo>
                <a:lnTo>
                  <a:pt x="1171486" y="198132"/>
                </a:lnTo>
                <a:lnTo>
                  <a:pt x="1171486" y="189242"/>
                </a:lnTo>
                <a:lnTo>
                  <a:pt x="1158290" y="188379"/>
                </a:lnTo>
                <a:lnTo>
                  <a:pt x="1148524" y="187807"/>
                </a:lnTo>
                <a:lnTo>
                  <a:pt x="1147673" y="185801"/>
                </a:lnTo>
                <a:lnTo>
                  <a:pt x="1147673" y="106984"/>
                </a:lnTo>
                <a:lnTo>
                  <a:pt x="1150886" y="97332"/>
                </a:lnTo>
                <a:lnTo>
                  <a:pt x="1159281" y="88671"/>
                </a:lnTo>
                <a:lnTo>
                  <a:pt x="1170889" y="82423"/>
                </a:lnTo>
                <a:lnTo>
                  <a:pt x="1183805" y="80022"/>
                </a:lnTo>
                <a:lnTo>
                  <a:pt x="1194409" y="82664"/>
                </a:lnTo>
                <a:lnTo>
                  <a:pt x="1202664" y="90093"/>
                </a:lnTo>
                <a:lnTo>
                  <a:pt x="1207998" y="101625"/>
                </a:lnTo>
                <a:lnTo>
                  <a:pt x="1209903" y="116535"/>
                </a:lnTo>
                <a:lnTo>
                  <a:pt x="1209903" y="198132"/>
                </a:lnTo>
                <a:lnTo>
                  <a:pt x="1227404" y="196862"/>
                </a:lnTo>
                <a:lnTo>
                  <a:pt x="1232560" y="196862"/>
                </a:lnTo>
                <a:lnTo>
                  <a:pt x="1235049" y="196888"/>
                </a:lnTo>
                <a:lnTo>
                  <a:pt x="1238542" y="197027"/>
                </a:lnTo>
                <a:lnTo>
                  <a:pt x="1245425" y="197408"/>
                </a:lnTo>
                <a:lnTo>
                  <a:pt x="1258087" y="198132"/>
                </a:lnTo>
                <a:lnTo>
                  <a:pt x="1258087" y="1892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63652" y="5873750"/>
            <a:ext cx="878205" cy="215265"/>
          </a:xfrm>
          <a:custGeom>
            <a:avLst/>
            <a:gdLst/>
            <a:ahLst/>
            <a:cxnLst/>
            <a:rect l="l" t="t" r="r" b="b"/>
            <a:pathLst>
              <a:path w="878204" h="215264">
                <a:moveTo>
                  <a:pt x="85191" y="83477"/>
                </a:moveTo>
                <a:lnTo>
                  <a:pt x="45897" y="85204"/>
                </a:lnTo>
                <a:lnTo>
                  <a:pt x="45897" y="74256"/>
                </a:lnTo>
                <a:lnTo>
                  <a:pt x="46062" y="65366"/>
                </a:lnTo>
                <a:lnTo>
                  <a:pt x="46609" y="56197"/>
                </a:lnTo>
                <a:lnTo>
                  <a:pt x="47586" y="45834"/>
                </a:lnTo>
                <a:lnTo>
                  <a:pt x="49047" y="33362"/>
                </a:lnTo>
                <a:lnTo>
                  <a:pt x="45605" y="30175"/>
                </a:lnTo>
                <a:lnTo>
                  <a:pt x="40132" y="33312"/>
                </a:lnTo>
                <a:lnTo>
                  <a:pt x="34163" y="36195"/>
                </a:lnTo>
                <a:lnTo>
                  <a:pt x="27813" y="38811"/>
                </a:lnTo>
                <a:lnTo>
                  <a:pt x="21221" y="41122"/>
                </a:lnTo>
                <a:lnTo>
                  <a:pt x="22085" y="49745"/>
                </a:lnTo>
                <a:lnTo>
                  <a:pt x="22364" y="55206"/>
                </a:lnTo>
                <a:lnTo>
                  <a:pt x="22364" y="83934"/>
                </a:lnTo>
                <a:lnTo>
                  <a:pt x="0" y="93992"/>
                </a:lnTo>
                <a:lnTo>
                  <a:pt x="0" y="100025"/>
                </a:lnTo>
                <a:lnTo>
                  <a:pt x="21793" y="98882"/>
                </a:lnTo>
                <a:lnTo>
                  <a:pt x="21793" y="181635"/>
                </a:lnTo>
                <a:lnTo>
                  <a:pt x="23609" y="195376"/>
                </a:lnTo>
                <a:lnTo>
                  <a:pt x="29273" y="204851"/>
                </a:lnTo>
                <a:lnTo>
                  <a:pt x="39090" y="210337"/>
                </a:lnTo>
                <a:lnTo>
                  <a:pt x="53340" y="212102"/>
                </a:lnTo>
                <a:lnTo>
                  <a:pt x="59944" y="212102"/>
                </a:lnTo>
                <a:lnTo>
                  <a:pt x="66814" y="210642"/>
                </a:lnTo>
                <a:lnTo>
                  <a:pt x="68541" y="208610"/>
                </a:lnTo>
                <a:lnTo>
                  <a:pt x="82308" y="193167"/>
                </a:lnTo>
                <a:lnTo>
                  <a:pt x="78587" y="188214"/>
                </a:lnTo>
                <a:lnTo>
                  <a:pt x="71412" y="192709"/>
                </a:lnTo>
                <a:lnTo>
                  <a:pt x="67106" y="194322"/>
                </a:lnTo>
                <a:lnTo>
                  <a:pt x="50482" y="194322"/>
                </a:lnTo>
                <a:lnTo>
                  <a:pt x="45897" y="188569"/>
                </a:lnTo>
                <a:lnTo>
                  <a:pt x="45897" y="99021"/>
                </a:lnTo>
                <a:lnTo>
                  <a:pt x="82613" y="99021"/>
                </a:lnTo>
                <a:lnTo>
                  <a:pt x="85191" y="83477"/>
                </a:lnTo>
                <a:close/>
              </a:path>
              <a:path w="878204" h="215264">
                <a:moveTo>
                  <a:pt x="222758" y="200660"/>
                </a:moveTo>
                <a:lnTo>
                  <a:pt x="204685" y="199796"/>
                </a:lnTo>
                <a:lnTo>
                  <a:pt x="203542" y="197497"/>
                </a:lnTo>
                <a:lnTo>
                  <a:pt x="203542" y="184759"/>
                </a:lnTo>
                <a:lnTo>
                  <a:pt x="203542" y="134848"/>
                </a:lnTo>
                <a:lnTo>
                  <a:pt x="203542" y="130949"/>
                </a:lnTo>
                <a:lnTo>
                  <a:pt x="201155" y="104444"/>
                </a:lnTo>
                <a:lnTo>
                  <a:pt x="201129" y="104216"/>
                </a:lnTo>
                <a:lnTo>
                  <a:pt x="194398" y="88912"/>
                </a:lnTo>
                <a:lnTo>
                  <a:pt x="193357" y="86525"/>
                </a:lnTo>
                <a:lnTo>
                  <a:pt x="179336" y="76708"/>
                </a:lnTo>
                <a:lnTo>
                  <a:pt x="158229" y="73660"/>
                </a:lnTo>
                <a:lnTo>
                  <a:pt x="149136" y="74269"/>
                </a:lnTo>
                <a:lnTo>
                  <a:pt x="140335" y="76073"/>
                </a:lnTo>
                <a:lnTo>
                  <a:pt x="131813" y="79121"/>
                </a:lnTo>
                <a:lnTo>
                  <a:pt x="123532" y="83439"/>
                </a:lnTo>
                <a:lnTo>
                  <a:pt x="108331" y="92646"/>
                </a:lnTo>
                <a:lnTo>
                  <a:pt x="108331" y="111340"/>
                </a:lnTo>
                <a:lnTo>
                  <a:pt x="115785" y="113360"/>
                </a:lnTo>
                <a:lnTo>
                  <a:pt x="119507" y="104444"/>
                </a:lnTo>
                <a:lnTo>
                  <a:pt x="123634" y="96329"/>
                </a:lnTo>
                <a:lnTo>
                  <a:pt x="127850" y="91617"/>
                </a:lnTo>
                <a:lnTo>
                  <a:pt x="133413" y="89446"/>
                </a:lnTo>
                <a:lnTo>
                  <a:pt x="141592" y="88912"/>
                </a:lnTo>
                <a:lnTo>
                  <a:pt x="158940" y="90995"/>
                </a:lnTo>
                <a:lnTo>
                  <a:pt x="170878" y="97523"/>
                </a:lnTo>
                <a:lnTo>
                  <a:pt x="177927" y="108966"/>
                </a:lnTo>
                <a:lnTo>
                  <a:pt x="180594" y="125768"/>
                </a:lnTo>
                <a:lnTo>
                  <a:pt x="180594" y="134848"/>
                </a:lnTo>
                <a:lnTo>
                  <a:pt x="180594" y="172847"/>
                </a:lnTo>
                <a:lnTo>
                  <a:pt x="143027" y="195580"/>
                </a:lnTo>
                <a:lnTo>
                  <a:pt x="134810" y="193725"/>
                </a:lnTo>
                <a:lnTo>
                  <a:pt x="127965" y="188722"/>
                </a:lnTo>
                <a:lnTo>
                  <a:pt x="123253" y="181381"/>
                </a:lnTo>
                <a:lnTo>
                  <a:pt x="121564" y="172847"/>
                </a:lnTo>
                <a:lnTo>
                  <a:pt x="121513" y="172554"/>
                </a:lnTo>
                <a:lnTo>
                  <a:pt x="122542" y="164744"/>
                </a:lnTo>
                <a:lnTo>
                  <a:pt x="152730" y="140182"/>
                </a:lnTo>
                <a:lnTo>
                  <a:pt x="180594" y="134848"/>
                </a:lnTo>
                <a:lnTo>
                  <a:pt x="180594" y="125768"/>
                </a:lnTo>
                <a:lnTo>
                  <a:pt x="127088" y="137617"/>
                </a:lnTo>
                <a:lnTo>
                  <a:pt x="96837" y="176707"/>
                </a:lnTo>
                <a:lnTo>
                  <a:pt x="99288" y="191719"/>
                </a:lnTo>
                <a:lnTo>
                  <a:pt x="106400" y="202831"/>
                </a:lnTo>
                <a:lnTo>
                  <a:pt x="117843" y="209778"/>
                </a:lnTo>
                <a:lnTo>
                  <a:pt x="118071" y="209778"/>
                </a:lnTo>
                <a:lnTo>
                  <a:pt x="132969" y="212102"/>
                </a:lnTo>
                <a:lnTo>
                  <a:pt x="138137" y="212102"/>
                </a:lnTo>
                <a:lnTo>
                  <a:pt x="143014" y="211226"/>
                </a:lnTo>
                <a:lnTo>
                  <a:pt x="145021" y="209778"/>
                </a:lnTo>
                <a:lnTo>
                  <a:pt x="165201" y="195580"/>
                </a:lnTo>
                <a:lnTo>
                  <a:pt x="180594" y="184759"/>
                </a:lnTo>
                <a:lnTo>
                  <a:pt x="179222" y="208280"/>
                </a:lnTo>
                <a:lnTo>
                  <a:pt x="179158" y="209550"/>
                </a:lnTo>
                <a:lnTo>
                  <a:pt x="197802" y="208280"/>
                </a:lnTo>
                <a:lnTo>
                  <a:pt x="202971" y="208280"/>
                </a:lnTo>
                <a:lnTo>
                  <a:pt x="222758" y="209550"/>
                </a:lnTo>
                <a:lnTo>
                  <a:pt x="222758" y="208280"/>
                </a:lnTo>
                <a:lnTo>
                  <a:pt x="222758" y="200660"/>
                </a:lnTo>
                <a:close/>
              </a:path>
              <a:path w="878204" h="215264">
                <a:moveTo>
                  <a:pt x="388620" y="197180"/>
                </a:moveTo>
                <a:lnTo>
                  <a:pt x="321564" y="140995"/>
                </a:lnTo>
                <a:lnTo>
                  <a:pt x="309753" y="127927"/>
                </a:lnTo>
                <a:lnTo>
                  <a:pt x="346748" y="98907"/>
                </a:lnTo>
                <a:lnTo>
                  <a:pt x="355892" y="92405"/>
                </a:lnTo>
                <a:lnTo>
                  <a:pt x="363626" y="88176"/>
                </a:lnTo>
                <a:lnTo>
                  <a:pt x="370662" y="85940"/>
                </a:lnTo>
                <a:lnTo>
                  <a:pt x="377723" y="85407"/>
                </a:lnTo>
                <a:lnTo>
                  <a:pt x="377723" y="76784"/>
                </a:lnTo>
                <a:lnTo>
                  <a:pt x="349034" y="76784"/>
                </a:lnTo>
                <a:lnTo>
                  <a:pt x="336130" y="89535"/>
                </a:lnTo>
                <a:lnTo>
                  <a:pt x="324827" y="100317"/>
                </a:lnTo>
                <a:lnTo>
                  <a:pt x="314871" y="109321"/>
                </a:lnTo>
                <a:lnTo>
                  <a:pt x="306019" y="116725"/>
                </a:lnTo>
                <a:lnTo>
                  <a:pt x="285089" y="133680"/>
                </a:lnTo>
                <a:lnTo>
                  <a:pt x="285089" y="2387"/>
                </a:lnTo>
                <a:lnTo>
                  <a:pt x="282511" y="76"/>
                </a:lnTo>
                <a:lnTo>
                  <a:pt x="273380" y="3327"/>
                </a:lnTo>
                <a:lnTo>
                  <a:pt x="263893" y="5956"/>
                </a:lnTo>
                <a:lnTo>
                  <a:pt x="252539" y="8305"/>
                </a:lnTo>
                <a:lnTo>
                  <a:pt x="237769" y="10718"/>
                </a:lnTo>
                <a:lnTo>
                  <a:pt x="237782" y="18732"/>
                </a:lnTo>
                <a:lnTo>
                  <a:pt x="259003" y="18732"/>
                </a:lnTo>
                <a:lnTo>
                  <a:pt x="261010" y="21894"/>
                </a:lnTo>
                <a:lnTo>
                  <a:pt x="261010" y="197218"/>
                </a:lnTo>
                <a:lnTo>
                  <a:pt x="260146" y="199237"/>
                </a:lnTo>
                <a:lnTo>
                  <a:pt x="250393" y="199809"/>
                </a:lnTo>
                <a:lnTo>
                  <a:pt x="237197" y="200672"/>
                </a:lnTo>
                <a:lnTo>
                  <a:pt x="237197" y="209562"/>
                </a:lnTo>
                <a:lnTo>
                  <a:pt x="253885" y="208838"/>
                </a:lnTo>
                <a:lnTo>
                  <a:pt x="263220" y="208457"/>
                </a:lnTo>
                <a:lnTo>
                  <a:pt x="268566" y="208318"/>
                </a:lnTo>
                <a:lnTo>
                  <a:pt x="273329" y="208292"/>
                </a:lnTo>
                <a:lnTo>
                  <a:pt x="278599" y="208318"/>
                </a:lnTo>
                <a:lnTo>
                  <a:pt x="284264" y="208457"/>
                </a:lnTo>
                <a:lnTo>
                  <a:pt x="293217" y="208838"/>
                </a:lnTo>
                <a:lnTo>
                  <a:pt x="308330" y="209562"/>
                </a:lnTo>
                <a:lnTo>
                  <a:pt x="308330" y="200672"/>
                </a:lnTo>
                <a:lnTo>
                  <a:pt x="295706" y="199809"/>
                </a:lnTo>
                <a:lnTo>
                  <a:pt x="285953" y="199237"/>
                </a:lnTo>
                <a:lnTo>
                  <a:pt x="285089" y="197218"/>
                </a:lnTo>
                <a:lnTo>
                  <a:pt x="285089" y="139458"/>
                </a:lnTo>
                <a:lnTo>
                  <a:pt x="361086" y="212115"/>
                </a:lnTo>
                <a:lnTo>
                  <a:pt x="388620" y="203784"/>
                </a:lnTo>
                <a:lnTo>
                  <a:pt x="388620" y="197180"/>
                </a:lnTo>
                <a:close/>
              </a:path>
              <a:path w="878204" h="215264">
                <a:moveTo>
                  <a:pt x="518426" y="128193"/>
                </a:moveTo>
                <a:lnTo>
                  <a:pt x="514604" y="105765"/>
                </a:lnTo>
                <a:lnTo>
                  <a:pt x="503796" y="88569"/>
                </a:lnTo>
                <a:lnTo>
                  <a:pt x="494601" y="82550"/>
                </a:lnTo>
                <a:lnTo>
                  <a:pt x="492887" y="81432"/>
                </a:lnTo>
                <a:lnTo>
                  <a:pt x="492887" y="131229"/>
                </a:lnTo>
                <a:lnTo>
                  <a:pt x="475945" y="131864"/>
                </a:lnTo>
                <a:lnTo>
                  <a:pt x="475107" y="131864"/>
                </a:lnTo>
                <a:lnTo>
                  <a:pt x="468045" y="132029"/>
                </a:lnTo>
                <a:lnTo>
                  <a:pt x="452158" y="132029"/>
                </a:lnTo>
                <a:lnTo>
                  <a:pt x="446976" y="131864"/>
                </a:lnTo>
                <a:lnTo>
                  <a:pt x="445312" y="131864"/>
                </a:lnTo>
                <a:lnTo>
                  <a:pt x="434949" y="131229"/>
                </a:lnTo>
                <a:lnTo>
                  <a:pt x="424624" y="130352"/>
                </a:lnTo>
                <a:lnTo>
                  <a:pt x="424675" y="128193"/>
                </a:lnTo>
                <a:lnTo>
                  <a:pt x="424751" y="125425"/>
                </a:lnTo>
                <a:lnTo>
                  <a:pt x="424853" y="121424"/>
                </a:lnTo>
                <a:lnTo>
                  <a:pt x="451637" y="83972"/>
                </a:lnTo>
                <a:lnTo>
                  <a:pt x="461619" y="82550"/>
                </a:lnTo>
                <a:lnTo>
                  <a:pt x="471081" y="82550"/>
                </a:lnTo>
                <a:lnTo>
                  <a:pt x="491972" y="118605"/>
                </a:lnTo>
                <a:lnTo>
                  <a:pt x="492823" y="130352"/>
                </a:lnTo>
                <a:lnTo>
                  <a:pt x="492887" y="131229"/>
                </a:lnTo>
                <a:lnTo>
                  <a:pt x="492887" y="81432"/>
                </a:lnTo>
                <a:lnTo>
                  <a:pt x="486968" y="77558"/>
                </a:lnTo>
                <a:lnTo>
                  <a:pt x="465086" y="73672"/>
                </a:lnTo>
                <a:lnTo>
                  <a:pt x="456831" y="74383"/>
                </a:lnTo>
                <a:lnTo>
                  <a:pt x="415302" y="95465"/>
                </a:lnTo>
                <a:lnTo>
                  <a:pt x="397408" y="145757"/>
                </a:lnTo>
                <a:lnTo>
                  <a:pt x="398195" y="158864"/>
                </a:lnTo>
                <a:lnTo>
                  <a:pt x="419417" y="200672"/>
                </a:lnTo>
                <a:lnTo>
                  <a:pt x="461645" y="214642"/>
                </a:lnTo>
                <a:lnTo>
                  <a:pt x="469620" y="214198"/>
                </a:lnTo>
                <a:lnTo>
                  <a:pt x="508393" y="199986"/>
                </a:lnTo>
                <a:lnTo>
                  <a:pt x="508774" y="199390"/>
                </a:lnTo>
                <a:lnTo>
                  <a:pt x="509536" y="198234"/>
                </a:lnTo>
                <a:lnTo>
                  <a:pt x="515264" y="188264"/>
                </a:lnTo>
                <a:lnTo>
                  <a:pt x="511543" y="185343"/>
                </a:lnTo>
                <a:lnTo>
                  <a:pt x="499706" y="192328"/>
                </a:lnTo>
                <a:lnTo>
                  <a:pt x="490639" y="196634"/>
                </a:lnTo>
                <a:lnTo>
                  <a:pt x="482701" y="198793"/>
                </a:lnTo>
                <a:lnTo>
                  <a:pt x="474256" y="199390"/>
                </a:lnTo>
                <a:lnTo>
                  <a:pt x="460921" y="197866"/>
                </a:lnTo>
                <a:lnTo>
                  <a:pt x="428612" y="169710"/>
                </a:lnTo>
                <a:lnTo>
                  <a:pt x="424065" y="142252"/>
                </a:lnTo>
                <a:lnTo>
                  <a:pt x="465937" y="142252"/>
                </a:lnTo>
                <a:lnTo>
                  <a:pt x="479602" y="142074"/>
                </a:lnTo>
                <a:lnTo>
                  <a:pt x="491883" y="141427"/>
                </a:lnTo>
                <a:lnTo>
                  <a:pt x="504164" y="140195"/>
                </a:lnTo>
                <a:lnTo>
                  <a:pt x="517855" y="138239"/>
                </a:lnTo>
                <a:lnTo>
                  <a:pt x="518147" y="134226"/>
                </a:lnTo>
                <a:lnTo>
                  <a:pt x="518375" y="132029"/>
                </a:lnTo>
                <a:lnTo>
                  <a:pt x="518426" y="128193"/>
                </a:lnTo>
                <a:close/>
              </a:path>
              <a:path w="878204" h="215264">
                <a:moveTo>
                  <a:pt x="674509" y="140550"/>
                </a:moveTo>
                <a:lnTo>
                  <a:pt x="669493" y="113690"/>
                </a:lnTo>
                <a:lnTo>
                  <a:pt x="655535" y="92506"/>
                </a:lnTo>
                <a:lnTo>
                  <a:pt x="647827" y="87503"/>
                </a:lnTo>
                <a:lnTo>
                  <a:pt x="647827" y="151282"/>
                </a:lnTo>
                <a:lnTo>
                  <a:pt x="645172" y="173913"/>
                </a:lnTo>
                <a:lnTo>
                  <a:pt x="637603" y="191058"/>
                </a:lnTo>
                <a:lnTo>
                  <a:pt x="625678" y="201930"/>
                </a:lnTo>
                <a:lnTo>
                  <a:pt x="609968" y="205727"/>
                </a:lnTo>
                <a:lnTo>
                  <a:pt x="590753" y="200723"/>
                </a:lnTo>
                <a:lnTo>
                  <a:pt x="575906" y="186588"/>
                </a:lnTo>
                <a:lnTo>
                  <a:pt x="566318" y="164706"/>
                </a:lnTo>
                <a:lnTo>
                  <a:pt x="562927" y="136436"/>
                </a:lnTo>
                <a:lnTo>
                  <a:pt x="565416" y="113690"/>
                </a:lnTo>
                <a:lnTo>
                  <a:pt x="565467" y="113284"/>
                </a:lnTo>
                <a:lnTo>
                  <a:pt x="572960" y="96393"/>
                </a:lnTo>
                <a:lnTo>
                  <a:pt x="585177" y="86067"/>
                </a:lnTo>
                <a:lnTo>
                  <a:pt x="601929" y="82550"/>
                </a:lnTo>
                <a:lnTo>
                  <a:pt x="620242" y="87731"/>
                </a:lnTo>
                <a:lnTo>
                  <a:pt x="634771" y="102069"/>
                </a:lnTo>
                <a:lnTo>
                  <a:pt x="644359" y="123837"/>
                </a:lnTo>
                <a:lnTo>
                  <a:pt x="647827" y="151282"/>
                </a:lnTo>
                <a:lnTo>
                  <a:pt x="647827" y="87503"/>
                </a:lnTo>
                <a:lnTo>
                  <a:pt x="640232" y="82550"/>
                </a:lnTo>
                <a:lnTo>
                  <a:pt x="634212" y="78638"/>
                </a:lnTo>
                <a:lnTo>
                  <a:pt x="607174" y="73660"/>
                </a:lnTo>
                <a:lnTo>
                  <a:pt x="578370" y="78981"/>
                </a:lnTo>
                <a:lnTo>
                  <a:pt x="555980" y="93891"/>
                </a:lnTo>
                <a:lnTo>
                  <a:pt x="541439" y="116852"/>
                </a:lnTo>
                <a:lnTo>
                  <a:pt x="536270" y="146316"/>
                </a:lnTo>
                <a:lnTo>
                  <a:pt x="540791" y="173913"/>
                </a:lnTo>
                <a:lnTo>
                  <a:pt x="540829" y="174142"/>
                </a:lnTo>
                <a:lnTo>
                  <a:pt x="553656" y="195707"/>
                </a:lnTo>
                <a:lnTo>
                  <a:pt x="573405" y="209664"/>
                </a:lnTo>
                <a:lnTo>
                  <a:pt x="598792" y="214617"/>
                </a:lnTo>
                <a:lnTo>
                  <a:pt x="629246" y="209130"/>
                </a:lnTo>
                <a:lnTo>
                  <a:pt x="634555" y="205727"/>
                </a:lnTo>
                <a:lnTo>
                  <a:pt x="653211" y="193802"/>
                </a:lnTo>
                <a:lnTo>
                  <a:pt x="668883" y="170370"/>
                </a:lnTo>
                <a:lnTo>
                  <a:pt x="674509" y="140550"/>
                </a:lnTo>
                <a:close/>
              </a:path>
              <a:path w="878204" h="215264">
                <a:moveTo>
                  <a:pt x="782370" y="3098"/>
                </a:moveTo>
                <a:lnTo>
                  <a:pt x="776351" y="850"/>
                </a:lnTo>
                <a:lnTo>
                  <a:pt x="772909" y="0"/>
                </a:lnTo>
                <a:lnTo>
                  <a:pt x="769175" y="0"/>
                </a:lnTo>
                <a:lnTo>
                  <a:pt x="727011" y="30949"/>
                </a:lnTo>
                <a:lnTo>
                  <a:pt x="714971" y="72161"/>
                </a:lnTo>
                <a:lnTo>
                  <a:pt x="714971" y="84175"/>
                </a:lnTo>
                <a:lnTo>
                  <a:pt x="695185" y="93040"/>
                </a:lnTo>
                <a:lnTo>
                  <a:pt x="695185" y="99339"/>
                </a:lnTo>
                <a:lnTo>
                  <a:pt x="714971" y="98196"/>
                </a:lnTo>
                <a:lnTo>
                  <a:pt x="714971" y="197218"/>
                </a:lnTo>
                <a:lnTo>
                  <a:pt x="714108" y="199212"/>
                </a:lnTo>
                <a:lnTo>
                  <a:pt x="704354" y="199783"/>
                </a:lnTo>
                <a:lnTo>
                  <a:pt x="691159" y="200647"/>
                </a:lnTo>
                <a:lnTo>
                  <a:pt x="691159" y="209537"/>
                </a:lnTo>
                <a:lnTo>
                  <a:pt x="707847" y="208813"/>
                </a:lnTo>
                <a:lnTo>
                  <a:pt x="717143" y="208432"/>
                </a:lnTo>
                <a:lnTo>
                  <a:pt x="722414" y="208292"/>
                </a:lnTo>
                <a:lnTo>
                  <a:pt x="727011" y="208267"/>
                </a:lnTo>
                <a:lnTo>
                  <a:pt x="731596" y="208292"/>
                </a:lnTo>
                <a:lnTo>
                  <a:pt x="736866" y="208432"/>
                </a:lnTo>
                <a:lnTo>
                  <a:pt x="746163" y="208813"/>
                </a:lnTo>
                <a:lnTo>
                  <a:pt x="762863" y="209537"/>
                </a:lnTo>
                <a:lnTo>
                  <a:pt x="762863" y="200647"/>
                </a:lnTo>
                <a:lnTo>
                  <a:pt x="749668" y="199783"/>
                </a:lnTo>
                <a:lnTo>
                  <a:pt x="739914" y="199212"/>
                </a:lnTo>
                <a:lnTo>
                  <a:pt x="739051" y="197205"/>
                </a:lnTo>
                <a:lnTo>
                  <a:pt x="739051" y="98259"/>
                </a:lnTo>
                <a:lnTo>
                  <a:pt x="774611" y="98259"/>
                </a:lnTo>
                <a:lnTo>
                  <a:pt x="776617" y="83108"/>
                </a:lnTo>
                <a:lnTo>
                  <a:pt x="739051" y="84251"/>
                </a:lnTo>
                <a:lnTo>
                  <a:pt x="739051" y="59944"/>
                </a:lnTo>
                <a:lnTo>
                  <a:pt x="739876" y="39687"/>
                </a:lnTo>
                <a:lnTo>
                  <a:pt x="742950" y="27165"/>
                </a:lnTo>
                <a:lnTo>
                  <a:pt x="749084" y="20815"/>
                </a:lnTo>
                <a:lnTo>
                  <a:pt x="759104" y="19037"/>
                </a:lnTo>
                <a:lnTo>
                  <a:pt x="766864" y="19037"/>
                </a:lnTo>
                <a:lnTo>
                  <a:pt x="772020" y="20891"/>
                </a:lnTo>
                <a:lnTo>
                  <a:pt x="778916" y="26416"/>
                </a:lnTo>
                <a:lnTo>
                  <a:pt x="782358" y="24726"/>
                </a:lnTo>
                <a:lnTo>
                  <a:pt x="782370" y="3098"/>
                </a:lnTo>
                <a:close/>
              </a:path>
              <a:path w="878204" h="215264">
                <a:moveTo>
                  <a:pt x="877620" y="3098"/>
                </a:moveTo>
                <a:lnTo>
                  <a:pt x="871601" y="850"/>
                </a:lnTo>
                <a:lnTo>
                  <a:pt x="868159" y="0"/>
                </a:lnTo>
                <a:lnTo>
                  <a:pt x="864425" y="0"/>
                </a:lnTo>
                <a:lnTo>
                  <a:pt x="822261" y="30949"/>
                </a:lnTo>
                <a:lnTo>
                  <a:pt x="810221" y="72161"/>
                </a:lnTo>
                <a:lnTo>
                  <a:pt x="810221" y="84175"/>
                </a:lnTo>
                <a:lnTo>
                  <a:pt x="790435" y="93040"/>
                </a:lnTo>
                <a:lnTo>
                  <a:pt x="790435" y="99339"/>
                </a:lnTo>
                <a:lnTo>
                  <a:pt x="810221" y="98196"/>
                </a:lnTo>
                <a:lnTo>
                  <a:pt x="810221" y="197218"/>
                </a:lnTo>
                <a:lnTo>
                  <a:pt x="809358" y="199212"/>
                </a:lnTo>
                <a:lnTo>
                  <a:pt x="799604" y="199783"/>
                </a:lnTo>
                <a:lnTo>
                  <a:pt x="786409" y="200647"/>
                </a:lnTo>
                <a:lnTo>
                  <a:pt x="786409" y="209537"/>
                </a:lnTo>
                <a:lnTo>
                  <a:pt x="803097" y="208813"/>
                </a:lnTo>
                <a:lnTo>
                  <a:pt x="812393" y="208432"/>
                </a:lnTo>
                <a:lnTo>
                  <a:pt x="817664" y="208292"/>
                </a:lnTo>
                <a:lnTo>
                  <a:pt x="822261" y="208267"/>
                </a:lnTo>
                <a:lnTo>
                  <a:pt x="826846" y="208292"/>
                </a:lnTo>
                <a:lnTo>
                  <a:pt x="832116" y="208432"/>
                </a:lnTo>
                <a:lnTo>
                  <a:pt x="841413" y="208813"/>
                </a:lnTo>
                <a:lnTo>
                  <a:pt x="858113" y="209537"/>
                </a:lnTo>
                <a:lnTo>
                  <a:pt x="858113" y="200647"/>
                </a:lnTo>
                <a:lnTo>
                  <a:pt x="844918" y="199783"/>
                </a:lnTo>
                <a:lnTo>
                  <a:pt x="835164" y="199212"/>
                </a:lnTo>
                <a:lnTo>
                  <a:pt x="834301" y="197205"/>
                </a:lnTo>
                <a:lnTo>
                  <a:pt x="834301" y="98259"/>
                </a:lnTo>
                <a:lnTo>
                  <a:pt x="869861" y="98259"/>
                </a:lnTo>
                <a:lnTo>
                  <a:pt x="871867" y="83108"/>
                </a:lnTo>
                <a:lnTo>
                  <a:pt x="834301" y="84251"/>
                </a:lnTo>
                <a:lnTo>
                  <a:pt x="834301" y="59944"/>
                </a:lnTo>
                <a:lnTo>
                  <a:pt x="835126" y="39687"/>
                </a:lnTo>
                <a:lnTo>
                  <a:pt x="838200" y="27165"/>
                </a:lnTo>
                <a:lnTo>
                  <a:pt x="844334" y="20815"/>
                </a:lnTo>
                <a:lnTo>
                  <a:pt x="854354" y="19037"/>
                </a:lnTo>
                <a:lnTo>
                  <a:pt x="862114" y="19037"/>
                </a:lnTo>
                <a:lnTo>
                  <a:pt x="867270" y="20891"/>
                </a:lnTo>
                <a:lnTo>
                  <a:pt x="874166" y="26416"/>
                </a:lnTo>
                <a:lnTo>
                  <a:pt x="877608" y="24726"/>
                </a:lnTo>
                <a:lnTo>
                  <a:pt x="877620" y="30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5708" y="5947397"/>
            <a:ext cx="626110" cy="141605"/>
          </a:xfrm>
          <a:custGeom>
            <a:avLst/>
            <a:gdLst/>
            <a:ahLst/>
            <a:cxnLst/>
            <a:rect l="l" t="t" r="r" b="b"/>
            <a:pathLst>
              <a:path w="626109" h="141604">
                <a:moveTo>
                  <a:pt x="244627" y="127012"/>
                </a:moveTo>
                <a:lnTo>
                  <a:pt x="231140" y="126149"/>
                </a:lnTo>
                <a:lnTo>
                  <a:pt x="221386" y="125577"/>
                </a:lnTo>
                <a:lnTo>
                  <a:pt x="220522" y="123558"/>
                </a:lnTo>
                <a:lnTo>
                  <a:pt x="220522" y="46278"/>
                </a:lnTo>
                <a:lnTo>
                  <a:pt x="217500" y="27051"/>
                </a:lnTo>
                <a:lnTo>
                  <a:pt x="208902" y="12484"/>
                </a:lnTo>
                <a:lnTo>
                  <a:pt x="195351" y="3251"/>
                </a:lnTo>
                <a:lnTo>
                  <a:pt x="177507" y="12"/>
                </a:lnTo>
                <a:lnTo>
                  <a:pt x="167474" y="12"/>
                </a:lnTo>
                <a:lnTo>
                  <a:pt x="159156" y="2603"/>
                </a:lnTo>
                <a:lnTo>
                  <a:pt x="153987" y="7213"/>
                </a:lnTo>
                <a:lnTo>
                  <a:pt x="132194" y="26784"/>
                </a:lnTo>
                <a:lnTo>
                  <a:pt x="124739" y="14592"/>
                </a:lnTo>
                <a:lnTo>
                  <a:pt x="115811" y="6273"/>
                </a:lnTo>
                <a:lnTo>
                  <a:pt x="104889" y="1524"/>
                </a:lnTo>
                <a:lnTo>
                  <a:pt x="91465" y="0"/>
                </a:lnTo>
                <a:lnTo>
                  <a:pt x="80848" y="0"/>
                </a:lnTo>
                <a:lnTo>
                  <a:pt x="72821" y="2590"/>
                </a:lnTo>
                <a:lnTo>
                  <a:pt x="67665" y="7200"/>
                </a:lnTo>
                <a:lnTo>
                  <a:pt x="47879" y="25628"/>
                </a:lnTo>
                <a:lnTo>
                  <a:pt x="47879" y="1155"/>
                </a:lnTo>
                <a:lnTo>
                  <a:pt x="45300" y="0"/>
                </a:lnTo>
                <a:lnTo>
                  <a:pt x="34264" y="4152"/>
                </a:lnTo>
                <a:lnTo>
                  <a:pt x="23139" y="7518"/>
                </a:lnTo>
                <a:lnTo>
                  <a:pt x="11899" y="10083"/>
                </a:lnTo>
                <a:lnTo>
                  <a:pt x="558" y="11798"/>
                </a:lnTo>
                <a:lnTo>
                  <a:pt x="571" y="19850"/>
                </a:lnTo>
                <a:lnTo>
                  <a:pt x="22656" y="19850"/>
                </a:lnTo>
                <a:lnTo>
                  <a:pt x="23812" y="21856"/>
                </a:lnTo>
                <a:lnTo>
                  <a:pt x="23812" y="123558"/>
                </a:lnTo>
                <a:lnTo>
                  <a:pt x="22948" y="125564"/>
                </a:lnTo>
                <a:lnTo>
                  <a:pt x="13195" y="126149"/>
                </a:lnTo>
                <a:lnTo>
                  <a:pt x="0" y="127012"/>
                </a:lnTo>
                <a:lnTo>
                  <a:pt x="0" y="135902"/>
                </a:lnTo>
                <a:lnTo>
                  <a:pt x="16167" y="135178"/>
                </a:lnTo>
                <a:lnTo>
                  <a:pt x="25527" y="134797"/>
                </a:lnTo>
                <a:lnTo>
                  <a:pt x="31216" y="134658"/>
                </a:lnTo>
                <a:lnTo>
                  <a:pt x="36423" y="134632"/>
                </a:lnTo>
                <a:lnTo>
                  <a:pt x="42519" y="134721"/>
                </a:lnTo>
                <a:lnTo>
                  <a:pt x="49504" y="134962"/>
                </a:lnTo>
                <a:lnTo>
                  <a:pt x="70561" y="135902"/>
                </a:lnTo>
                <a:lnTo>
                  <a:pt x="70561" y="127012"/>
                </a:lnTo>
                <a:lnTo>
                  <a:pt x="58521" y="126149"/>
                </a:lnTo>
                <a:lnTo>
                  <a:pt x="48768" y="125577"/>
                </a:lnTo>
                <a:lnTo>
                  <a:pt x="47904" y="123571"/>
                </a:lnTo>
                <a:lnTo>
                  <a:pt x="47904" y="44754"/>
                </a:lnTo>
                <a:lnTo>
                  <a:pt x="51117" y="35102"/>
                </a:lnTo>
                <a:lnTo>
                  <a:pt x="59512" y="26441"/>
                </a:lnTo>
                <a:lnTo>
                  <a:pt x="71120" y="20193"/>
                </a:lnTo>
                <a:lnTo>
                  <a:pt x="84035" y="17792"/>
                </a:lnTo>
                <a:lnTo>
                  <a:pt x="94640" y="20421"/>
                </a:lnTo>
                <a:lnTo>
                  <a:pt x="102895" y="27838"/>
                </a:lnTo>
                <a:lnTo>
                  <a:pt x="108229" y="39344"/>
                </a:lnTo>
                <a:lnTo>
                  <a:pt x="110134" y="54216"/>
                </a:lnTo>
                <a:lnTo>
                  <a:pt x="110134" y="123571"/>
                </a:lnTo>
                <a:lnTo>
                  <a:pt x="109270" y="125577"/>
                </a:lnTo>
                <a:lnTo>
                  <a:pt x="99517" y="126149"/>
                </a:lnTo>
                <a:lnTo>
                  <a:pt x="86321" y="127012"/>
                </a:lnTo>
                <a:lnTo>
                  <a:pt x="86321" y="135902"/>
                </a:lnTo>
                <a:lnTo>
                  <a:pt x="103009" y="135178"/>
                </a:lnTo>
                <a:lnTo>
                  <a:pt x="112306" y="134797"/>
                </a:lnTo>
                <a:lnTo>
                  <a:pt x="117576" y="134658"/>
                </a:lnTo>
                <a:lnTo>
                  <a:pt x="122174" y="134632"/>
                </a:lnTo>
                <a:lnTo>
                  <a:pt x="126758" y="134658"/>
                </a:lnTo>
                <a:lnTo>
                  <a:pt x="132029" y="134797"/>
                </a:lnTo>
                <a:lnTo>
                  <a:pt x="141325" y="135178"/>
                </a:lnTo>
                <a:lnTo>
                  <a:pt x="158026" y="135902"/>
                </a:lnTo>
                <a:lnTo>
                  <a:pt x="158026" y="127012"/>
                </a:lnTo>
                <a:lnTo>
                  <a:pt x="144830" y="126149"/>
                </a:lnTo>
                <a:lnTo>
                  <a:pt x="135077" y="125577"/>
                </a:lnTo>
                <a:lnTo>
                  <a:pt x="134213" y="123571"/>
                </a:lnTo>
                <a:lnTo>
                  <a:pt x="134213" y="44754"/>
                </a:lnTo>
                <a:lnTo>
                  <a:pt x="137426" y="35102"/>
                </a:lnTo>
                <a:lnTo>
                  <a:pt x="145821" y="26441"/>
                </a:lnTo>
                <a:lnTo>
                  <a:pt x="157429" y="20193"/>
                </a:lnTo>
                <a:lnTo>
                  <a:pt x="170345" y="17792"/>
                </a:lnTo>
                <a:lnTo>
                  <a:pt x="180949" y="20434"/>
                </a:lnTo>
                <a:lnTo>
                  <a:pt x="189204" y="27863"/>
                </a:lnTo>
                <a:lnTo>
                  <a:pt x="194538" y="39395"/>
                </a:lnTo>
                <a:lnTo>
                  <a:pt x="196443" y="54305"/>
                </a:lnTo>
                <a:lnTo>
                  <a:pt x="196443" y="135902"/>
                </a:lnTo>
                <a:lnTo>
                  <a:pt x="213944" y="134632"/>
                </a:lnTo>
                <a:lnTo>
                  <a:pt x="219100" y="134632"/>
                </a:lnTo>
                <a:lnTo>
                  <a:pt x="221589" y="134658"/>
                </a:lnTo>
                <a:lnTo>
                  <a:pt x="225082" y="134797"/>
                </a:lnTo>
                <a:lnTo>
                  <a:pt x="231965" y="135178"/>
                </a:lnTo>
                <a:lnTo>
                  <a:pt x="244627" y="135902"/>
                </a:lnTo>
                <a:lnTo>
                  <a:pt x="244627" y="127012"/>
                </a:lnTo>
                <a:close/>
              </a:path>
              <a:path w="626109" h="141604">
                <a:moveTo>
                  <a:pt x="383222" y="127012"/>
                </a:moveTo>
                <a:lnTo>
                  <a:pt x="365150" y="126149"/>
                </a:lnTo>
                <a:lnTo>
                  <a:pt x="364007" y="123850"/>
                </a:lnTo>
                <a:lnTo>
                  <a:pt x="364007" y="111112"/>
                </a:lnTo>
                <a:lnTo>
                  <a:pt x="364007" y="61201"/>
                </a:lnTo>
                <a:lnTo>
                  <a:pt x="364007" y="57302"/>
                </a:lnTo>
                <a:lnTo>
                  <a:pt x="361619" y="30797"/>
                </a:lnTo>
                <a:lnTo>
                  <a:pt x="361594" y="30568"/>
                </a:lnTo>
                <a:lnTo>
                  <a:pt x="354863" y="15265"/>
                </a:lnTo>
                <a:lnTo>
                  <a:pt x="353822" y="12877"/>
                </a:lnTo>
                <a:lnTo>
                  <a:pt x="339801" y="3060"/>
                </a:lnTo>
                <a:lnTo>
                  <a:pt x="318693" y="12"/>
                </a:lnTo>
                <a:lnTo>
                  <a:pt x="309600" y="622"/>
                </a:lnTo>
                <a:lnTo>
                  <a:pt x="300799" y="2425"/>
                </a:lnTo>
                <a:lnTo>
                  <a:pt x="292277" y="5473"/>
                </a:lnTo>
                <a:lnTo>
                  <a:pt x="283997" y="9791"/>
                </a:lnTo>
                <a:lnTo>
                  <a:pt x="268795" y="18999"/>
                </a:lnTo>
                <a:lnTo>
                  <a:pt x="268795" y="37693"/>
                </a:lnTo>
                <a:lnTo>
                  <a:pt x="276250" y="39712"/>
                </a:lnTo>
                <a:lnTo>
                  <a:pt x="279971" y="30797"/>
                </a:lnTo>
                <a:lnTo>
                  <a:pt x="284099" y="22682"/>
                </a:lnTo>
                <a:lnTo>
                  <a:pt x="288315" y="17970"/>
                </a:lnTo>
                <a:lnTo>
                  <a:pt x="293878" y="15798"/>
                </a:lnTo>
                <a:lnTo>
                  <a:pt x="302056" y="15265"/>
                </a:lnTo>
                <a:lnTo>
                  <a:pt x="319405" y="17348"/>
                </a:lnTo>
                <a:lnTo>
                  <a:pt x="331343" y="23876"/>
                </a:lnTo>
                <a:lnTo>
                  <a:pt x="338391" y="35318"/>
                </a:lnTo>
                <a:lnTo>
                  <a:pt x="341058" y="52120"/>
                </a:lnTo>
                <a:lnTo>
                  <a:pt x="341058" y="61201"/>
                </a:lnTo>
                <a:lnTo>
                  <a:pt x="341058" y="99199"/>
                </a:lnTo>
                <a:lnTo>
                  <a:pt x="303491" y="121932"/>
                </a:lnTo>
                <a:lnTo>
                  <a:pt x="295275" y="120078"/>
                </a:lnTo>
                <a:lnTo>
                  <a:pt x="288429" y="115074"/>
                </a:lnTo>
                <a:lnTo>
                  <a:pt x="283718" y="107734"/>
                </a:lnTo>
                <a:lnTo>
                  <a:pt x="282028" y="99199"/>
                </a:lnTo>
                <a:lnTo>
                  <a:pt x="281978" y="98907"/>
                </a:lnTo>
                <a:lnTo>
                  <a:pt x="283006" y="91097"/>
                </a:lnTo>
                <a:lnTo>
                  <a:pt x="313194" y="66535"/>
                </a:lnTo>
                <a:lnTo>
                  <a:pt x="341058" y="61201"/>
                </a:lnTo>
                <a:lnTo>
                  <a:pt x="341058" y="52120"/>
                </a:lnTo>
                <a:lnTo>
                  <a:pt x="287553" y="63969"/>
                </a:lnTo>
                <a:lnTo>
                  <a:pt x="257302" y="103060"/>
                </a:lnTo>
                <a:lnTo>
                  <a:pt x="259753" y="118071"/>
                </a:lnTo>
                <a:lnTo>
                  <a:pt x="266865" y="129184"/>
                </a:lnTo>
                <a:lnTo>
                  <a:pt x="278307" y="136131"/>
                </a:lnTo>
                <a:lnTo>
                  <a:pt x="278536" y="136131"/>
                </a:lnTo>
                <a:lnTo>
                  <a:pt x="293433" y="138455"/>
                </a:lnTo>
                <a:lnTo>
                  <a:pt x="298602" y="138455"/>
                </a:lnTo>
                <a:lnTo>
                  <a:pt x="303479" y="137579"/>
                </a:lnTo>
                <a:lnTo>
                  <a:pt x="305485" y="136131"/>
                </a:lnTo>
                <a:lnTo>
                  <a:pt x="325666" y="121932"/>
                </a:lnTo>
                <a:lnTo>
                  <a:pt x="341058" y="111112"/>
                </a:lnTo>
                <a:lnTo>
                  <a:pt x="339686" y="134632"/>
                </a:lnTo>
                <a:lnTo>
                  <a:pt x="339623" y="135902"/>
                </a:lnTo>
                <a:lnTo>
                  <a:pt x="358267" y="134632"/>
                </a:lnTo>
                <a:lnTo>
                  <a:pt x="363435" y="134632"/>
                </a:lnTo>
                <a:lnTo>
                  <a:pt x="383222" y="135902"/>
                </a:lnTo>
                <a:lnTo>
                  <a:pt x="383222" y="134632"/>
                </a:lnTo>
                <a:lnTo>
                  <a:pt x="383222" y="127012"/>
                </a:lnTo>
                <a:close/>
              </a:path>
              <a:path w="626109" h="141604">
                <a:moveTo>
                  <a:pt x="503783" y="83350"/>
                </a:moveTo>
                <a:lnTo>
                  <a:pt x="469773" y="58762"/>
                </a:lnTo>
                <a:lnTo>
                  <a:pt x="453593" y="55245"/>
                </a:lnTo>
                <a:lnTo>
                  <a:pt x="438785" y="51460"/>
                </a:lnTo>
                <a:lnTo>
                  <a:pt x="429133" y="46634"/>
                </a:lnTo>
                <a:lnTo>
                  <a:pt x="423900" y="40182"/>
                </a:lnTo>
                <a:lnTo>
                  <a:pt x="422325" y="31496"/>
                </a:lnTo>
                <a:lnTo>
                  <a:pt x="424154" y="21869"/>
                </a:lnTo>
                <a:lnTo>
                  <a:pt x="429526" y="14770"/>
                </a:lnTo>
                <a:lnTo>
                  <a:pt x="438162" y="10401"/>
                </a:lnTo>
                <a:lnTo>
                  <a:pt x="449859" y="8902"/>
                </a:lnTo>
                <a:lnTo>
                  <a:pt x="463245" y="10731"/>
                </a:lnTo>
                <a:lnTo>
                  <a:pt x="473976" y="15760"/>
                </a:lnTo>
                <a:lnTo>
                  <a:pt x="481114" y="23380"/>
                </a:lnTo>
                <a:lnTo>
                  <a:pt x="483704" y="32943"/>
                </a:lnTo>
                <a:lnTo>
                  <a:pt x="483704" y="39687"/>
                </a:lnTo>
                <a:lnTo>
                  <a:pt x="491731" y="39687"/>
                </a:lnTo>
                <a:lnTo>
                  <a:pt x="491947" y="28829"/>
                </a:lnTo>
                <a:lnTo>
                  <a:pt x="492226" y="20535"/>
                </a:lnTo>
                <a:lnTo>
                  <a:pt x="492607" y="13690"/>
                </a:lnTo>
                <a:lnTo>
                  <a:pt x="493166" y="7188"/>
                </a:lnTo>
                <a:lnTo>
                  <a:pt x="482574" y="3886"/>
                </a:lnTo>
                <a:lnTo>
                  <a:pt x="473227" y="1663"/>
                </a:lnTo>
                <a:lnTo>
                  <a:pt x="464527" y="406"/>
                </a:lnTo>
                <a:lnTo>
                  <a:pt x="455879" y="0"/>
                </a:lnTo>
                <a:lnTo>
                  <a:pt x="433451" y="2908"/>
                </a:lnTo>
                <a:lnTo>
                  <a:pt x="416585" y="11226"/>
                </a:lnTo>
                <a:lnTo>
                  <a:pt x="405942" y="24434"/>
                </a:lnTo>
                <a:lnTo>
                  <a:pt x="402247" y="41973"/>
                </a:lnTo>
                <a:lnTo>
                  <a:pt x="403428" y="51638"/>
                </a:lnTo>
                <a:lnTo>
                  <a:pt x="438569" y="77673"/>
                </a:lnTo>
                <a:lnTo>
                  <a:pt x="464210" y="84213"/>
                </a:lnTo>
                <a:lnTo>
                  <a:pt x="472516" y="87020"/>
                </a:lnTo>
                <a:lnTo>
                  <a:pt x="478218" y="91160"/>
                </a:lnTo>
                <a:lnTo>
                  <a:pt x="481507" y="96837"/>
                </a:lnTo>
                <a:lnTo>
                  <a:pt x="482561" y="104178"/>
                </a:lnTo>
                <a:lnTo>
                  <a:pt x="479983" y="114935"/>
                </a:lnTo>
                <a:lnTo>
                  <a:pt x="472795" y="123355"/>
                </a:lnTo>
                <a:lnTo>
                  <a:pt x="461772" y="128841"/>
                </a:lnTo>
                <a:lnTo>
                  <a:pt x="447700" y="130797"/>
                </a:lnTo>
                <a:lnTo>
                  <a:pt x="433197" y="128955"/>
                </a:lnTo>
                <a:lnTo>
                  <a:pt x="421817" y="123799"/>
                </a:lnTo>
                <a:lnTo>
                  <a:pt x="414375" y="115862"/>
                </a:lnTo>
                <a:lnTo>
                  <a:pt x="411708" y="105714"/>
                </a:lnTo>
                <a:lnTo>
                  <a:pt x="411708" y="93599"/>
                </a:lnTo>
                <a:lnTo>
                  <a:pt x="403072" y="93624"/>
                </a:lnTo>
                <a:lnTo>
                  <a:pt x="402907" y="106768"/>
                </a:lnTo>
                <a:lnTo>
                  <a:pt x="402424" y="116979"/>
                </a:lnTo>
                <a:lnTo>
                  <a:pt x="401548" y="125628"/>
                </a:lnTo>
                <a:lnTo>
                  <a:pt x="400240" y="134010"/>
                </a:lnTo>
                <a:lnTo>
                  <a:pt x="410819" y="137185"/>
                </a:lnTo>
                <a:lnTo>
                  <a:pt x="420535" y="139357"/>
                </a:lnTo>
                <a:lnTo>
                  <a:pt x="429920" y="140589"/>
                </a:lnTo>
                <a:lnTo>
                  <a:pt x="439534" y="140982"/>
                </a:lnTo>
                <a:lnTo>
                  <a:pt x="465416" y="137375"/>
                </a:lnTo>
                <a:lnTo>
                  <a:pt x="485736" y="127304"/>
                </a:lnTo>
                <a:lnTo>
                  <a:pt x="499021" y="111912"/>
                </a:lnTo>
                <a:lnTo>
                  <a:pt x="503783" y="92329"/>
                </a:lnTo>
                <a:lnTo>
                  <a:pt x="503783" y="83350"/>
                </a:lnTo>
                <a:close/>
              </a:path>
              <a:path w="626109" h="141604">
                <a:moveTo>
                  <a:pt x="625703" y="83350"/>
                </a:moveTo>
                <a:lnTo>
                  <a:pt x="591693" y="58762"/>
                </a:lnTo>
                <a:lnTo>
                  <a:pt x="575513" y="55245"/>
                </a:lnTo>
                <a:lnTo>
                  <a:pt x="560705" y="51460"/>
                </a:lnTo>
                <a:lnTo>
                  <a:pt x="551053" y="46634"/>
                </a:lnTo>
                <a:lnTo>
                  <a:pt x="545820" y="40182"/>
                </a:lnTo>
                <a:lnTo>
                  <a:pt x="544245" y="31496"/>
                </a:lnTo>
                <a:lnTo>
                  <a:pt x="546074" y="21869"/>
                </a:lnTo>
                <a:lnTo>
                  <a:pt x="551446" y="14770"/>
                </a:lnTo>
                <a:lnTo>
                  <a:pt x="560082" y="10401"/>
                </a:lnTo>
                <a:lnTo>
                  <a:pt x="571779" y="8902"/>
                </a:lnTo>
                <a:lnTo>
                  <a:pt x="585165" y="10731"/>
                </a:lnTo>
                <a:lnTo>
                  <a:pt x="595896" y="15760"/>
                </a:lnTo>
                <a:lnTo>
                  <a:pt x="603034" y="23380"/>
                </a:lnTo>
                <a:lnTo>
                  <a:pt x="605624" y="32943"/>
                </a:lnTo>
                <a:lnTo>
                  <a:pt x="605624" y="39687"/>
                </a:lnTo>
                <a:lnTo>
                  <a:pt x="613651" y="39687"/>
                </a:lnTo>
                <a:lnTo>
                  <a:pt x="613867" y="28829"/>
                </a:lnTo>
                <a:lnTo>
                  <a:pt x="614146" y="20535"/>
                </a:lnTo>
                <a:lnTo>
                  <a:pt x="614527" y="13690"/>
                </a:lnTo>
                <a:lnTo>
                  <a:pt x="615086" y="7188"/>
                </a:lnTo>
                <a:lnTo>
                  <a:pt x="604494" y="3886"/>
                </a:lnTo>
                <a:lnTo>
                  <a:pt x="595147" y="1663"/>
                </a:lnTo>
                <a:lnTo>
                  <a:pt x="586447" y="406"/>
                </a:lnTo>
                <a:lnTo>
                  <a:pt x="577799" y="0"/>
                </a:lnTo>
                <a:lnTo>
                  <a:pt x="555371" y="2908"/>
                </a:lnTo>
                <a:lnTo>
                  <a:pt x="538505" y="11226"/>
                </a:lnTo>
                <a:lnTo>
                  <a:pt x="527862" y="24434"/>
                </a:lnTo>
                <a:lnTo>
                  <a:pt x="524167" y="41973"/>
                </a:lnTo>
                <a:lnTo>
                  <a:pt x="525348" y="51638"/>
                </a:lnTo>
                <a:lnTo>
                  <a:pt x="560489" y="77673"/>
                </a:lnTo>
                <a:lnTo>
                  <a:pt x="586130" y="84213"/>
                </a:lnTo>
                <a:lnTo>
                  <a:pt x="594436" y="87020"/>
                </a:lnTo>
                <a:lnTo>
                  <a:pt x="600138" y="91160"/>
                </a:lnTo>
                <a:lnTo>
                  <a:pt x="603427" y="96837"/>
                </a:lnTo>
                <a:lnTo>
                  <a:pt x="604481" y="104178"/>
                </a:lnTo>
                <a:lnTo>
                  <a:pt x="601903" y="114935"/>
                </a:lnTo>
                <a:lnTo>
                  <a:pt x="594715" y="123355"/>
                </a:lnTo>
                <a:lnTo>
                  <a:pt x="583692" y="128841"/>
                </a:lnTo>
                <a:lnTo>
                  <a:pt x="569620" y="130797"/>
                </a:lnTo>
                <a:lnTo>
                  <a:pt x="555117" y="128955"/>
                </a:lnTo>
                <a:lnTo>
                  <a:pt x="543737" y="123799"/>
                </a:lnTo>
                <a:lnTo>
                  <a:pt x="536295" y="115862"/>
                </a:lnTo>
                <a:lnTo>
                  <a:pt x="533628" y="105714"/>
                </a:lnTo>
                <a:lnTo>
                  <a:pt x="533628" y="93599"/>
                </a:lnTo>
                <a:lnTo>
                  <a:pt x="524992" y="93624"/>
                </a:lnTo>
                <a:lnTo>
                  <a:pt x="524827" y="106768"/>
                </a:lnTo>
                <a:lnTo>
                  <a:pt x="524344" y="116979"/>
                </a:lnTo>
                <a:lnTo>
                  <a:pt x="523468" y="125628"/>
                </a:lnTo>
                <a:lnTo>
                  <a:pt x="522160" y="134010"/>
                </a:lnTo>
                <a:lnTo>
                  <a:pt x="532739" y="137185"/>
                </a:lnTo>
                <a:lnTo>
                  <a:pt x="542455" y="139357"/>
                </a:lnTo>
                <a:lnTo>
                  <a:pt x="551840" y="140589"/>
                </a:lnTo>
                <a:lnTo>
                  <a:pt x="561454" y="140982"/>
                </a:lnTo>
                <a:lnTo>
                  <a:pt x="587336" y="137375"/>
                </a:lnTo>
                <a:lnTo>
                  <a:pt x="607656" y="127304"/>
                </a:lnTo>
                <a:lnTo>
                  <a:pt x="620941" y="111912"/>
                </a:lnTo>
                <a:lnTo>
                  <a:pt x="625703" y="92329"/>
                </a:lnTo>
                <a:lnTo>
                  <a:pt x="625703" y="833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939072" y="6202679"/>
            <a:ext cx="244830" cy="21461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59979" y="6590625"/>
            <a:ext cx="98666" cy="9866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687893" y="6202730"/>
            <a:ext cx="2625725" cy="869950"/>
            <a:chOff x="1687893" y="6202730"/>
            <a:chExt cx="2625725" cy="869950"/>
          </a:xfrm>
        </p:grpSpPr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85807" y="6202743"/>
              <a:ext cx="1227340" cy="54224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87893" y="6202730"/>
              <a:ext cx="1376680" cy="869914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314402" y="6560517"/>
            <a:ext cx="235089" cy="18443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6632385" y="6530390"/>
            <a:ext cx="570865" cy="214629"/>
          </a:xfrm>
          <a:custGeom>
            <a:avLst/>
            <a:gdLst/>
            <a:ahLst/>
            <a:cxnLst/>
            <a:rect l="l" t="t" r="r" b="b"/>
            <a:pathLst>
              <a:path w="570865" h="214629">
                <a:moveTo>
                  <a:pt x="162331" y="200634"/>
                </a:moveTo>
                <a:lnTo>
                  <a:pt x="150571" y="199758"/>
                </a:lnTo>
                <a:lnTo>
                  <a:pt x="140817" y="199186"/>
                </a:lnTo>
                <a:lnTo>
                  <a:pt x="139954" y="197459"/>
                </a:lnTo>
                <a:lnTo>
                  <a:pt x="139954" y="123621"/>
                </a:lnTo>
                <a:lnTo>
                  <a:pt x="136982" y="101625"/>
                </a:lnTo>
                <a:lnTo>
                  <a:pt x="131127" y="91414"/>
                </a:lnTo>
                <a:lnTo>
                  <a:pt x="128041" y="86017"/>
                </a:lnTo>
                <a:lnTo>
                  <a:pt x="113093" y="76708"/>
                </a:lnTo>
                <a:lnTo>
                  <a:pt x="92062" y="73609"/>
                </a:lnTo>
                <a:lnTo>
                  <a:pt x="81445" y="73609"/>
                </a:lnTo>
                <a:lnTo>
                  <a:pt x="75425" y="75628"/>
                </a:lnTo>
                <a:lnTo>
                  <a:pt x="69405" y="80822"/>
                </a:lnTo>
                <a:lnTo>
                  <a:pt x="47612" y="99809"/>
                </a:lnTo>
                <a:lnTo>
                  <a:pt x="47612" y="2286"/>
                </a:lnTo>
                <a:lnTo>
                  <a:pt x="45034" y="0"/>
                </a:lnTo>
                <a:lnTo>
                  <a:pt x="35902" y="3251"/>
                </a:lnTo>
                <a:lnTo>
                  <a:pt x="26416" y="5880"/>
                </a:lnTo>
                <a:lnTo>
                  <a:pt x="15062" y="8229"/>
                </a:lnTo>
                <a:lnTo>
                  <a:pt x="292" y="10655"/>
                </a:lnTo>
                <a:lnTo>
                  <a:pt x="292" y="18681"/>
                </a:lnTo>
                <a:lnTo>
                  <a:pt x="21513" y="18681"/>
                </a:lnTo>
                <a:lnTo>
                  <a:pt x="23520" y="21844"/>
                </a:lnTo>
                <a:lnTo>
                  <a:pt x="23393" y="197459"/>
                </a:lnTo>
                <a:lnTo>
                  <a:pt x="22656" y="199186"/>
                </a:lnTo>
                <a:lnTo>
                  <a:pt x="0" y="200634"/>
                </a:lnTo>
                <a:lnTo>
                  <a:pt x="0" y="209524"/>
                </a:lnTo>
                <a:lnTo>
                  <a:pt x="21793" y="208572"/>
                </a:lnTo>
                <a:lnTo>
                  <a:pt x="29108" y="208330"/>
                </a:lnTo>
                <a:lnTo>
                  <a:pt x="41795" y="208330"/>
                </a:lnTo>
                <a:lnTo>
                  <a:pt x="49034" y="208572"/>
                </a:lnTo>
                <a:lnTo>
                  <a:pt x="70967" y="209524"/>
                </a:lnTo>
                <a:lnTo>
                  <a:pt x="70967" y="208330"/>
                </a:lnTo>
                <a:lnTo>
                  <a:pt x="70967" y="200634"/>
                </a:lnTo>
                <a:lnTo>
                  <a:pt x="48361" y="199186"/>
                </a:lnTo>
                <a:lnTo>
                  <a:pt x="47612" y="197459"/>
                </a:lnTo>
                <a:lnTo>
                  <a:pt x="47498" y="118364"/>
                </a:lnTo>
                <a:lnTo>
                  <a:pt x="83845" y="91414"/>
                </a:lnTo>
                <a:lnTo>
                  <a:pt x="96888" y="94005"/>
                </a:lnTo>
                <a:lnTo>
                  <a:pt x="106908" y="101371"/>
                </a:lnTo>
                <a:lnTo>
                  <a:pt x="113334" y="112890"/>
                </a:lnTo>
                <a:lnTo>
                  <a:pt x="115608" y="127927"/>
                </a:lnTo>
                <a:lnTo>
                  <a:pt x="115608" y="209524"/>
                </a:lnTo>
                <a:lnTo>
                  <a:pt x="131953" y="208330"/>
                </a:lnTo>
                <a:lnTo>
                  <a:pt x="143573" y="208330"/>
                </a:lnTo>
                <a:lnTo>
                  <a:pt x="162331" y="209524"/>
                </a:lnTo>
                <a:lnTo>
                  <a:pt x="162331" y="208330"/>
                </a:lnTo>
                <a:lnTo>
                  <a:pt x="162331" y="200634"/>
                </a:lnTo>
                <a:close/>
              </a:path>
              <a:path w="570865" h="214629">
                <a:moveTo>
                  <a:pt x="312077" y="140512"/>
                </a:moveTo>
                <a:lnTo>
                  <a:pt x="307060" y="113639"/>
                </a:lnTo>
                <a:lnTo>
                  <a:pt x="293103" y="92456"/>
                </a:lnTo>
                <a:lnTo>
                  <a:pt x="285394" y="87439"/>
                </a:lnTo>
                <a:lnTo>
                  <a:pt x="285394" y="151244"/>
                </a:lnTo>
                <a:lnTo>
                  <a:pt x="282740" y="173863"/>
                </a:lnTo>
                <a:lnTo>
                  <a:pt x="275170" y="191008"/>
                </a:lnTo>
                <a:lnTo>
                  <a:pt x="263245" y="201879"/>
                </a:lnTo>
                <a:lnTo>
                  <a:pt x="247535" y="205676"/>
                </a:lnTo>
                <a:lnTo>
                  <a:pt x="228320" y="200672"/>
                </a:lnTo>
                <a:lnTo>
                  <a:pt x="213474" y="186537"/>
                </a:lnTo>
                <a:lnTo>
                  <a:pt x="203885" y="164655"/>
                </a:lnTo>
                <a:lnTo>
                  <a:pt x="200494" y="136385"/>
                </a:lnTo>
                <a:lnTo>
                  <a:pt x="202984" y="113639"/>
                </a:lnTo>
                <a:lnTo>
                  <a:pt x="203034" y="113233"/>
                </a:lnTo>
                <a:lnTo>
                  <a:pt x="210527" y="96342"/>
                </a:lnTo>
                <a:lnTo>
                  <a:pt x="222745" y="86017"/>
                </a:lnTo>
                <a:lnTo>
                  <a:pt x="239496" y="82499"/>
                </a:lnTo>
                <a:lnTo>
                  <a:pt x="257810" y="87680"/>
                </a:lnTo>
                <a:lnTo>
                  <a:pt x="272338" y="102019"/>
                </a:lnTo>
                <a:lnTo>
                  <a:pt x="281927" y="123799"/>
                </a:lnTo>
                <a:lnTo>
                  <a:pt x="285394" y="151244"/>
                </a:lnTo>
                <a:lnTo>
                  <a:pt x="285394" y="87439"/>
                </a:lnTo>
                <a:lnTo>
                  <a:pt x="277812" y="82499"/>
                </a:lnTo>
                <a:lnTo>
                  <a:pt x="271780" y="78587"/>
                </a:lnTo>
                <a:lnTo>
                  <a:pt x="244754" y="73609"/>
                </a:lnTo>
                <a:lnTo>
                  <a:pt x="215938" y="78930"/>
                </a:lnTo>
                <a:lnTo>
                  <a:pt x="193548" y="93840"/>
                </a:lnTo>
                <a:lnTo>
                  <a:pt x="179006" y="116801"/>
                </a:lnTo>
                <a:lnTo>
                  <a:pt x="173837" y="146278"/>
                </a:lnTo>
                <a:lnTo>
                  <a:pt x="178358" y="173863"/>
                </a:lnTo>
                <a:lnTo>
                  <a:pt x="178396" y="174091"/>
                </a:lnTo>
                <a:lnTo>
                  <a:pt x="191223" y="195656"/>
                </a:lnTo>
                <a:lnTo>
                  <a:pt x="210972" y="209613"/>
                </a:lnTo>
                <a:lnTo>
                  <a:pt x="236359" y="214566"/>
                </a:lnTo>
                <a:lnTo>
                  <a:pt x="266814" y="209080"/>
                </a:lnTo>
                <a:lnTo>
                  <a:pt x="272122" y="205676"/>
                </a:lnTo>
                <a:lnTo>
                  <a:pt x="290779" y="193751"/>
                </a:lnTo>
                <a:lnTo>
                  <a:pt x="306451" y="170319"/>
                </a:lnTo>
                <a:lnTo>
                  <a:pt x="312077" y="140512"/>
                </a:lnTo>
                <a:close/>
              </a:path>
              <a:path w="570865" h="214629">
                <a:moveTo>
                  <a:pt x="398589" y="200634"/>
                </a:moveTo>
                <a:lnTo>
                  <a:pt x="385394" y="199758"/>
                </a:lnTo>
                <a:lnTo>
                  <a:pt x="375640" y="199186"/>
                </a:lnTo>
                <a:lnTo>
                  <a:pt x="374777" y="197192"/>
                </a:lnTo>
                <a:lnTo>
                  <a:pt x="374777" y="2336"/>
                </a:lnTo>
                <a:lnTo>
                  <a:pt x="372198" y="25"/>
                </a:lnTo>
                <a:lnTo>
                  <a:pt x="363067" y="3263"/>
                </a:lnTo>
                <a:lnTo>
                  <a:pt x="353580" y="5892"/>
                </a:lnTo>
                <a:lnTo>
                  <a:pt x="342226" y="8229"/>
                </a:lnTo>
                <a:lnTo>
                  <a:pt x="327456" y="10655"/>
                </a:lnTo>
                <a:lnTo>
                  <a:pt x="327469" y="18681"/>
                </a:lnTo>
                <a:lnTo>
                  <a:pt x="348691" y="18681"/>
                </a:lnTo>
                <a:lnTo>
                  <a:pt x="350697" y="21844"/>
                </a:lnTo>
                <a:lnTo>
                  <a:pt x="350697" y="197167"/>
                </a:lnTo>
                <a:lnTo>
                  <a:pt x="349834" y="199186"/>
                </a:lnTo>
                <a:lnTo>
                  <a:pt x="340080" y="199758"/>
                </a:lnTo>
                <a:lnTo>
                  <a:pt x="326885" y="200634"/>
                </a:lnTo>
                <a:lnTo>
                  <a:pt x="326885" y="209524"/>
                </a:lnTo>
                <a:lnTo>
                  <a:pt x="343573" y="208788"/>
                </a:lnTo>
                <a:lnTo>
                  <a:pt x="352869" y="208407"/>
                </a:lnTo>
                <a:lnTo>
                  <a:pt x="358140" y="208267"/>
                </a:lnTo>
                <a:lnTo>
                  <a:pt x="362737" y="208254"/>
                </a:lnTo>
                <a:lnTo>
                  <a:pt x="367322" y="208267"/>
                </a:lnTo>
                <a:lnTo>
                  <a:pt x="372579" y="208407"/>
                </a:lnTo>
                <a:lnTo>
                  <a:pt x="381889" y="208788"/>
                </a:lnTo>
                <a:lnTo>
                  <a:pt x="398576" y="209524"/>
                </a:lnTo>
                <a:lnTo>
                  <a:pt x="398589" y="200634"/>
                </a:lnTo>
                <a:close/>
              </a:path>
              <a:path w="570865" h="214629">
                <a:moveTo>
                  <a:pt x="570750" y="200634"/>
                </a:moveTo>
                <a:lnTo>
                  <a:pt x="547801" y="199186"/>
                </a:lnTo>
                <a:lnTo>
                  <a:pt x="546938" y="197192"/>
                </a:lnTo>
                <a:lnTo>
                  <a:pt x="546938" y="182714"/>
                </a:lnTo>
                <a:lnTo>
                  <a:pt x="546938" y="87566"/>
                </a:lnTo>
                <a:lnTo>
                  <a:pt x="546938" y="82892"/>
                </a:lnTo>
                <a:lnTo>
                  <a:pt x="546938" y="2336"/>
                </a:lnTo>
                <a:lnTo>
                  <a:pt x="544360" y="25"/>
                </a:lnTo>
                <a:lnTo>
                  <a:pt x="535228" y="3251"/>
                </a:lnTo>
                <a:lnTo>
                  <a:pt x="525741" y="5867"/>
                </a:lnTo>
                <a:lnTo>
                  <a:pt x="514388" y="8204"/>
                </a:lnTo>
                <a:lnTo>
                  <a:pt x="499618" y="10629"/>
                </a:lnTo>
                <a:lnTo>
                  <a:pt x="499618" y="18656"/>
                </a:lnTo>
                <a:lnTo>
                  <a:pt x="520839" y="18656"/>
                </a:lnTo>
                <a:lnTo>
                  <a:pt x="522846" y="21818"/>
                </a:lnTo>
                <a:lnTo>
                  <a:pt x="522846" y="82892"/>
                </a:lnTo>
                <a:lnTo>
                  <a:pt x="522846" y="105905"/>
                </a:lnTo>
                <a:lnTo>
                  <a:pt x="522820" y="146431"/>
                </a:lnTo>
                <a:lnTo>
                  <a:pt x="522693" y="156451"/>
                </a:lnTo>
                <a:lnTo>
                  <a:pt x="522147" y="162902"/>
                </a:lnTo>
                <a:lnTo>
                  <a:pt x="522084" y="163677"/>
                </a:lnTo>
                <a:lnTo>
                  <a:pt x="493090" y="193929"/>
                </a:lnTo>
                <a:lnTo>
                  <a:pt x="482981" y="195516"/>
                </a:lnTo>
                <a:lnTo>
                  <a:pt x="465556" y="191185"/>
                </a:lnTo>
                <a:lnTo>
                  <a:pt x="451853" y="179095"/>
                </a:lnTo>
                <a:lnTo>
                  <a:pt x="442887" y="160616"/>
                </a:lnTo>
                <a:lnTo>
                  <a:pt x="439674" y="137109"/>
                </a:lnTo>
                <a:lnTo>
                  <a:pt x="442493" y="116205"/>
                </a:lnTo>
                <a:lnTo>
                  <a:pt x="450646" y="100647"/>
                </a:lnTo>
                <a:lnTo>
                  <a:pt x="463626" y="90919"/>
                </a:lnTo>
                <a:lnTo>
                  <a:pt x="480974" y="87566"/>
                </a:lnTo>
                <a:lnTo>
                  <a:pt x="489216" y="88265"/>
                </a:lnTo>
                <a:lnTo>
                  <a:pt x="522846" y="105905"/>
                </a:lnTo>
                <a:lnTo>
                  <a:pt x="522846" y="82892"/>
                </a:lnTo>
                <a:lnTo>
                  <a:pt x="512152" y="78511"/>
                </a:lnTo>
                <a:lnTo>
                  <a:pt x="503516" y="75641"/>
                </a:lnTo>
                <a:lnTo>
                  <a:pt x="496023" y="74091"/>
                </a:lnTo>
                <a:lnTo>
                  <a:pt x="488721" y="73609"/>
                </a:lnTo>
                <a:lnTo>
                  <a:pt x="480974" y="73609"/>
                </a:lnTo>
                <a:lnTo>
                  <a:pt x="441693" y="92329"/>
                </a:lnTo>
                <a:lnTo>
                  <a:pt x="416636" y="128879"/>
                </a:lnTo>
                <a:lnTo>
                  <a:pt x="414731" y="146431"/>
                </a:lnTo>
                <a:lnTo>
                  <a:pt x="416153" y="162902"/>
                </a:lnTo>
                <a:lnTo>
                  <a:pt x="436524" y="199961"/>
                </a:lnTo>
                <a:lnTo>
                  <a:pt x="478396" y="212064"/>
                </a:lnTo>
                <a:lnTo>
                  <a:pt x="484136" y="212064"/>
                </a:lnTo>
                <a:lnTo>
                  <a:pt x="490728" y="210883"/>
                </a:lnTo>
                <a:lnTo>
                  <a:pt x="492163" y="209727"/>
                </a:lnTo>
                <a:lnTo>
                  <a:pt x="508914" y="195516"/>
                </a:lnTo>
                <a:lnTo>
                  <a:pt x="524002" y="182714"/>
                </a:lnTo>
                <a:lnTo>
                  <a:pt x="522630" y="208254"/>
                </a:lnTo>
                <a:lnTo>
                  <a:pt x="522566" y="209524"/>
                </a:lnTo>
                <a:lnTo>
                  <a:pt x="536625" y="208661"/>
                </a:lnTo>
                <a:lnTo>
                  <a:pt x="541210" y="208254"/>
                </a:lnTo>
                <a:lnTo>
                  <a:pt x="556983" y="208254"/>
                </a:lnTo>
                <a:lnTo>
                  <a:pt x="558990" y="208889"/>
                </a:lnTo>
                <a:lnTo>
                  <a:pt x="564730" y="208889"/>
                </a:lnTo>
                <a:lnTo>
                  <a:pt x="570750" y="209524"/>
                </a:lnTo>
                <a:lnTo>
                  <a:pt x="570750" y="208254"/>
                </a:lnTo>
                <a:lnTo>
                  <a:pt x="570750" y="2006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291031" y="6530389"/>
            <a:ext cx="382536" cy="214595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7755077" y="6530390"/>
            <a:ext cx="877569" cy="289560"/>
          </a:xfrm>
          <a:custGeom>
            <a:avLst/>
            <a:gdLst/>
            <a:ahLst/>
            <a:cxnLst/>
            <a:rect l="l" t="t" r="r" b="b"/>
            <a:pathLst>
              <a:path w="877570" h="289559">
                <a:moveTo>
                  <a:pt x="230022" y="76517"/>
                </a:moveTo>
                <a:lnTo>
                  <a:pt x="208864" y="77266"/>
                </a:lnTo>
                <a:lnTo>
                  <a:pt x="204927" y="77368"/>
                </a:lnTo>
                <a:lnTo>
                  <a:pt x="201917" y="77381"/>
                </a:lnTo>
                <a:lnTo>
                  <a:pt x="198894" y="77368"/>
                </a:lnTo>
                <a:lnTo>
                  <a:pt x="194957" y="77266"/>
                </a:lnTo>
                <a:lnTo>
                  <a:pt x="173812" y="76517"/>
                </a:lnTo>
                <a:lnTo>
                  <a:pt x="173812" y="84569"/>
                </a:lnTo>
                <a:lnTo>
                  <a:pt x="183565" y="85153"/>
                </a:lnTo>
                <a:lnTo>
                  <a:pt x="190741" y="85445"/>
                </a:lnTo>
                <a:lnTo>
                  <a:pt x="194754" y="88900"/>
                </a:lnTo>
                <a:lnTo>
                  <a:pt x="194754" y="97269"/>
                </a:lnTo>
                <a:lnTo>
                  <a:pt x="194183" y="100711"/>
                </a:lnTo>
                <a:lnTo>
                  <a:pt x="192747" y="104457"/>
                </a:lnTo>
                <a:lnTo>
                  <a:pt x="178409" y="144805"/>
                </a:lnTo>
                <a:lnTo>
                  <a:pt x="176568" y="149745"/>
                </a:lnTo>
                <a:lnTo>
                  <a:pt x="174104" y="156197"/>
                </a:lnTo>
                <a:lnTo>
                  <a:pt x="164642" y="180543"/>
                </a:lnTo>
                <a:lnTo>
                  <a:pt x="131660" y="96977"/>
                </a:lnTo>
                <a:lnTo>
                  <a:pt x="127647" y="87172"/>
                </a:lnTo>
                <a:lnTo>
                  <a:pt x="125641" y="81419"/>
                </a:lnTo>
                <a:lnTo>
                  <a:pt x="123342" y="73609"/>
                </a:lnTo>
                <a:lnTo>
                  <a:pt x="116725" y="73609"/>
                </a:lnTo>
                <a:lnTo>
                  <a:pt x="102171" y="107594"/>
                </a:lnTo>
                <a:lnTo>
                  <a:pt x="91770" y="131724"/>
                </a:lnTo>
                <a:lnTo>
                  <a:pt x="82435" y="153085"/>
                </a:lnTo>
                <a:lnTo>
                  <a:pt x="71120" y="178790"/>
                </a:lnTo>
                <a:lnTo>
                  <a:pt x="47028" y="99263"/>
                </a:lnTo>
                <a:lnTo>
                  <a:pt x="46164" y="96672"/>
                </a:lnTo>
                <a:lnTo>
                  <a:pt x="45885" y="94361"/>
                </a:lnTo>
                <a:lnTo>
                  <a:pt x="45885" y="87744"/>
                </a:lnTo>
                <a:lnTo>
                  <a:pt x="49618" y="85432"/>
                </a:lnTo>
                <a:lnTo>
                  <a:pt x="56781" y="85140"/>
                </a:lnTo>
                <a:lnTo>
                  <a:pt x="68249" y="84569"/>
                </a:lnTo>
                <a:lnTo>
                  <a:pt x="68249" y="76492"/>
                </a:lnTo>
                <a:lnTo>
                  <a:pt x="42684" y="77254"/>
                </a:lnTo>
                <a:lnTo>
                  <a:pt x="37871" y="77343"/>
                </a:lnTo>
                <a:lnTo>
                  <a:pt x="34124" y="77355"/>
                </a:lnTo>
                <a:lnTo>
                  <a:pt x="30353" y="77343"/>
                </a:lnTo>
                <a:lnTo>
                  <a:pt x="25552" y="77254"/>
                </a:lnTo>
                <a:lnTo>
                  <a:pt x="0" y="76492"/>
                </a:lnTo>
                <a:lnTo>
                  <a:pt x="0" y="84569"/>
                </a:lnTo>
                <a:lnTo>
                  <a:pt x="26949" y="113957"/>
                </a:lnTo>
                <a:lnTo>
                  <a:pt x="56210" y="210769"/>
                </a:lnTo>
                <a:lnTo>
                  <a:pt x="69684" y="210769"/>
                </a:lnTo>
                <a:lnTo>
                  <a:pt x="97790" y="144462"/>
                </a:lnTo>
                <a:lnTo>
                  <a:pt x="99225" y="140995"/>
                </a:lnTo>
                <a:lnTo>
                  <a:pt x="102374" y="134073"/>
                </a:lnTo>
                <a:lnTo>
                  <a:pt x="106972" y="124282"/>
                </a:lnTo>
                <a:lnTo>
                  <a:pt x="112712" y="112166"/>
                </a:lnTo>
                <a:lnTo>
                  <a:pt x="151714" y="210794"/>
                </a:lnTo>
                <a:lnTo>
                  <a:pt x="164909" y="210794"/>
                </a:lnTo>
                <a:lnTo>
                  <a:pt x="166916" y="204736"/>
                </a:lnTo>
                <a:lnTo>
                  <a:pt x="169214" y="198120"/>
                </a:lnTo>
                <a:lnTo>
                  <a:pt x="171513" y="191770"/>
                </a:lnTo>
                <a:lnTo>
                  <a:pt x="175831" y="179120"/>
                </a:lnTo>
                <a:lnTo>
                  <a:pt x="204216" y="110223"/>
                </a:lnTo>
                <a:lnTo>
                  <a:pt x="230022" y="84569"/>
                </a:lnTo>
                <a:lnTo>
                  <a:pt x="230022" y="76517"/>
                </a:lnTo>
                <a:close/>
              </a:path>
              <a:path w="877570" h="289559">
                <a:moveTo>
                  <a:pt x="366801" y="128155"/>
                </a:moveTo>
                <a:lnTo>
                  <a:pt x="362978" y="105714"/>
                </a:lnTo>
                <a:lnTo>
                  <a:pt x="352171" y="88519"/>
                </a:lnTo>
                <a:lnTo>
                  <a:pt x="342976" y="82499"/>
                </a:lnTo>
                <a:lnTo>
                  <a:pt x="341261" y="81381"/>
                </a:lnTo>
                <a:lnTo>
                  <a:pt x="341261" y="131178"/>
                </a:lnTo>
                <a:lnTo>
                  <a:pt x="324319" y="131813"/>
                </a:lnTo>
                <a:lnTo>
                  <a:pt x="323481" y="131813"/>
                </a:lnTo>
                <a:lnTo>
                  <a:pt x="316420" y="131978"/>
                </a:lnTo>
                <a:lnTo>
                  <a:pt x="300532" y="131978"/>
                </a:lnTo>
                <a:lnTo>
                  <a:pt x="295351" y="131813"/>
                </a:lnTo>
                <a:lnTo>
                  <a:pt x="293687" y="131813"/>
                </a:lnTo>
                <a:lnTo>
                  <a:pt x="283324" y="131178"/>
                </a:lnTo>
                <a:lnTo>
                  <a:pt x="272999" y="130314"/>
                </a:lnTo>
                <a:lnTo>
                  <a:pt x="273050" y="128155"/>
                </a:lnTo>
                <a:lnTo>
                  <a:pt x="273126" y="125387"/>
                </a:lnTo>
                <a:lnTo>
                  <a:pt x="273227" y="121373"/>
                </a:lnTo>
                <a:lnTo>
                  <a:pt x="300012" y="83921"/>
                </a:lnTo>
                <a:lnTo>
                  <a:pt x="309994" y="82499"/>
                </a:lnTo>
                <a:lnTo>
                  <a:pt x="319455" y="82499"/>
                </a:lnTo>
                <a:lnTo>
                  <a:pt x="340347" y="118554"/>
                </a:lnTo>
                <a:lnTo>
                  <a:pt x="341198" y="130314"/>
                </a:lnTo>
                <a:lnTo>
                  <a:pt x="341261" y="131178"/>
                </a:lnTo>
                <a:lnTo>
                  <a:pt x="341261" y="81381"/>
                </a:lnTo>
                <a:lnTo>
                  <a:pt x="335343" y="77508"/>
                </a:lnTo>
                <a:lnTo>
                  <a:pt x="313461" y="73634"/>
                </a:lnTo>
                <a:lnTo>
                  <a:pt x="305206" y="74333"/>
                </a:lnTo>
                <a:lnTo>
                  <a:pt x="263677" y="95415"/>
                </a:lnTo>
                <a:lnTo>
                  <a:pt x="245783" y="145707"/>
                </a:lnTo>
                <a:lnTo>
                  <a:pt x="246570" y="158813"/>
                </a:lnTo>
                <a:lnTo>
                  <a:pt x="267792" y="200621"/>
                </a:lnTo>
                <a:lnTo>
                  <a:pt x="310019" y="214604"/>
                </a:lnTo>
                <a:lnTo>
                  <a:pt x="317995" y="214147"/>
                </a:lnTo>
                <a:lnTo>
                  <a:pt x="356768" y="199936"/>
                </a:lnTo>
                <a:lnTo>
                  <a:pt x="357149" y="199339"/>
                </a:lnTo>
                <a:lnTo>
                  <a:pt x="357911" y="198183"/>
                </a:lnTo>
                <a:lnTo>
                  <a:pt x="363639" y="188214"/>
                </a:lnTo>
                <a:lnTo>
                  <a:pt x="359918" y="185305"/>
                </a:lnTo>
                <a:lnTo>
                  <a:pt x="348081" y="192278"/>
                </a:lnTo>
                <a:lnTo>
                  <a:pt x="339013" y="196583"/>
                </a:lnTo>
                <a:lnTo>
                  <a:pt x="331076" y="198742"/>
                </a:lnTo>
                <a:lnTo>
                  <a:pt x="322630" y="199339"/>
                </a:lnTo>
                <a:lnTo>
                  <a:pt x="309295" y="197815"/>
                </a:lnTo>
                <a:lnTo>
                  <a:pt x="276987" y="169659"/>
                </a:lnTo>
                <a:lnTo>
                  <a:pt x="272440" y="142214"/>
                </a:lnTo>
                <a:lnTo>
                  <a:pt x="314312" y="142214"/>
                </a:lnTo>
                <a:lnTo>
                  <a:pt x="327977" y="142024"/>
                </a:lnTo>
                <a:lnTo>
                  <a:pt x="340258" y="141389"/>
                </a:lnTo>
                <a:lnTo>
                  <a:pt x="352539" y="140157"/>
                </a:lnTo>
                <a:lnTo>
                  <a:pt x="366229" y="138201"/>
                </a:lnTo>
                <a:lnTo>
                  <a:pt x="366522" y="134188"/>
                </a:lnTo>
                <a:lnTo>
                  <a:pt x="366750" y="131978"/>
                </a:lnTo>
                <a:lnTo>
                  <a:pt x="366801" y="128155"/>
                </a:lnTo>
                <a:close/>
              </a:path>
              <a:path w="877570" h="289559">
                <a:moveTo>
                  <a:pt x="431965" y="19392"/>
                </a:moveTo>
                <a:lnTo>
                  <a:pt x="424218" y="11366"/>
                </a:lnTo>
                <a:lnTo>
                  <a:pt x="407593" y="11366"/>
                </a:lnTo>
                <a:lnTo>
                  <a:pt x="400138" y="18821"/>
                </a:lnTo>
                <a:lnTo>
                  <a:pt x="400138" y="35699"/>
                </a:lnTo>
                <a:lnTo>
                  <a:pt x="407593" y="43129"/>
                </a:lnTo>
                <a:lnTo>
                  <a:pt x="424230" y="43129"/>
                </a:lnTo>
                <a:lnTo>
                  <a:pt x="431952" y="35699"/>
                </a:lnTo>
                <a:lnTo>
                  <a:pt x="431965" y="19392"/>
                </a:lnTo>
                <a:close/>
              </a:path>
              <a:path w="877570" h="289559">
                <a:moveTo>
                  <a:pt x="453199" y="200634"/>
                </a:moveTo>
                <a:lnTo>
                  <a:pt x="430250" y="199186"/>
                </a:lnTo>
                <a:lnTo>
                  <a:pt x="429387" y="197167"/>
                </a:lnTo>
                <a:lnTo>
                  <a:pt x="429387" y="74790"/>
                </a:lnTo>
                <a:lnTo>
                  <a:pt x="426808" y="73609"/>
                </a:lnTo>
                <a:lnTo>
                  <a:pt x="415772" y="77762"/>
                </a:lnTo>
                <a:lnTo>
                  <a:pt x="404647" y="81140"/>
                </a:lnTo>
                <a:lnTo>
                  <a:pt x="393407" y="83693"/>
                </a:lnTo>
                <a:lnTo>
                  <a:pt x="382066" y="85407"/>
                </a:lnTo>
                <a:lnTo>
                  <a:pt x="382066" y="93459"/>
                </a:lnTo>
                <a:lnTo>
                  <a:pt x="404152" y="93459"/>
                </a:lnTo>
                <a:lnTo>
                  <a:pt x="405307" y="95478"/>
                </a:lnTo>
                <a:lnTo>
                  <a:pt x="405307" y="197167"/>
                </a:lnTo>
                <a:lnTo>
                  <a:pt x="404431" y="199186"/>
                </a:lnTo>
                <a:lnTo>
                  <a:pt x="381495" y="200634"/>
                </a:lnTo>
                <a:lnTo>
                  <a:pt x="381495" y="209524"/>
                </a:lnTo>
                <a:lnTo>
                  <a:pt x="407479" y="208407"/>
                </a:lnTo>
                <a:lnTo>
                  <a:pt x="412750" y="208267"/>
                </a:lnTo>
                <a:lnTo>
                  <a:pt x="421932" y="208267"/>
                </a:lnTo>
                <a:lnTo>
                  <a:pt x="427189" y="208407"/>
                </a:lnTo>
                <a:lnTo>
                  <a:pt x="453199" y="209524"/>
                </a:lnTo>
                <a:lnTo>
                  <a:pt x="453199" y="208267"/>
                </a:lnTo>
                <a:lnTo>
                  <a:pt x="453199" y="200634"/>
                </a:lnTo>
                <a:close/>
              </a:path>
              <a:path w="877570" h="289559">
                <a:moveTo>
                  <a:pt x="615302" y="87972"/>
                </a:moveTo>
                <a:lnTo>
                  <a:pt x="614527" y="85661"/>
                </a:lnTo>
                <a:lnTo>
                  <a:pt x="614159" y="84518"/>
                </a:lnTo>
                <a:lnTo>
                  <a:pt x="573430" y="85661"/>
                </a:lnTo>
                <a:lnTo>
                  <a:pt x="570687" y="83769"/>
                </a:lnTo>
                <a:lnTo>
                  <a:pt x="565454" y="80149"/>
                </a:lnTo>
                <a:lnTo>
                  <a:pt x="560819" y="78054"/>
                </a:lnTo>
                <a:lnTo>
                  <a:pt x="560819" y="123710"/>
                </a:lnTo>
                <a:lnTo>
                  <a:pt x="558660" y="136359"/>
                </a:lnTo>
                <a:lnTo>
                  <a:pt x="552602" y="146202"/>
                </a:lnTo>
                <a:lnTo>
                  <a:pt x="543267" y="152603"/>
                </a:lnTo>
                <a:lnTo>
                  <a:pt x="531279" y="154876"/>
                </a:lnTo>
                <a:lnTo>
                  <a:pt x="518147" y="152234"/>
                </a:lnTo>
                <a:lnTo>
                  <a:pt x="508012" y="144792"/>
                </a:lnTo>
                <a:lnTo>
                  <a:pt x="501472" y="133248"/>
                </a:lnTo>
                <a:lnTo>
                  <a:pt x="499160" y="118338"/>
                </a:lnTo>
                <a:lnTo>
                  <a:pt x="501103" y="103733"/>
                </a:lnTo>
                <a:lnTo>
                  <a:pt x="541451" y="86626"/>
                </a:lnTo>
                <a:lnTo>
                  <a:pt x="560819" y="123710"/>
                </a:lnTo>
                <a:lnTo>
                  <a:pt x="560819" y="78054"/>
                </a:lnTo>
                <a:lnTo>
                  <a:pt x="557377" y="76492"/>
                </a:lnTo>
                <a:lnTo>
                  <a:pt x="557517" y="76492"/>
                </a:lnTo>
                <a:lnTo>
                  <a:pt x="548601" y="74358"/>
                </a:lnTo>
                <a:lnTo>
                  <a:pt x="549262" y="74358"/>
                </a:lnTo>
                <a:lnTo>
                  <a:pt x="538441" y="73609"/>
                </a:lnTo>
                <a:lnTo>
                  <a:pt x="528675" y="74358"/>
                </a:lnTo>
                <a:lnTo>
                  <a:pt x="488848" y="92303"/>
                </a:lnTo>
                <a:lnTo>
                  <a:pt x="475145" y="125907"/>
                </a:lnTo>
                <a:lnTo>
                  <a:pt x="477443" y="139903"/>
                </a:lnTo>
                <a:lnTo>
                  <a:pt x="484174" y="151282"/>
                </a:lnTo>
                <a:lnTo>
                  <a:pt x="484301" y="151498"/>
                </a:lnTo>
                <a:lnTo>
                  <a:pt x="495134" y="159537"/>
                </a:lnTo>
                <a:lnTo>
                  <a:pt x="509473" y="163487"/>
                </a:lnTo>
                <a:lnTo>
                  <a:pt x="486816" y="181000"/>
                </a:lnTo>
                <a:lnTo>
                  <a:pt x="483946" y="185305"/>
                </a:lnTo>
                <a:lnTo>
                  <a:pt x="482511" y="189026"/>
                </a:lnTo>
                <a:lnTo>
                  <a:pt x="482511" y="201383"/>
                </a:lnTo>
                <a:lnTo>
                  <a:pt x="487680" y="205968"/>
                </a:lnTo>
                <a:lnTo>
                  <a:pt x="501446" y="209981"/>
                </a:lnTo>
                <a:lnTo>
                  <a:pt x="476491" y="223469"/>
                </a:lnTo>
                <a:lnTo>
                  <a:pt x="472478" y="225767"/>
                </a:lnTo>
                <a:lnTo>
                  <a:pt x="468464" y="236397"/>
                </a:lnTo>
                <a:lnTo>
                  <a:pt x="468464" y="245287"/>
                </a:lnTo>
                <a:lnTo>
                  <a:pt x="473011" y="263220"/>
                </a:lnTo>
                <a:lnTo>
                  <a:pt x="485775" y="277190"/>
                </a:lnTo>
                <a:lnTo>
                  <a:pt x="505358" y="286270"/>
                </a:lnTo>
                <a:lnTo>
                  <a:pt x="530415" y="289496"/>
                </a:lnTo>
                <a:lnTo>
                  <a:pt x="560781" y="284670"/>
                </a:lnTo>
                <a:lnTo>
                  <a:pt x="568299" y="280606"/>
                </a:lnTo>
                <a:lnTo>
                  <a:pt x="585368" y="271411"/>
                </a:lnTo>
                <a:lnTo>
                  <a:pt x="601827" y="251548"/>
                </a:lnTo>
                <a:lnTo>
                  <a:pt x="607847" y="226923"/>
                </a:lnTo>
                <a:lnTo>
                  <a:pt x="605523" y="213512"/>
                </a:lnTo>
                <a:lnTo>
                  <a:pt x="605497" y="213385"/>
                </a:lnTo>
                <a:lnTo>
                  <a:pt x="605370" y="212661"/>
                </a:lnTo>
                <a:lnTo>
                  <a:pt x="605078" y="212191"/>
                </a:lnTo>
                <a:lnTo>
                  <a:pt x="598449" y="201536"/>
                </a:lnTo>
                <a:lnTo>
                  <a:pt x="587756" y="194310"/>
                </a:lnTo>
                <a:lnTo>
                  <a:pt x="585203" y="193840"/>
                </a:lnTo>
                <a:lnTo>
                  <a:pt x="585203" y="237401"/>
                </a:lnTo>
                <a:lnTo>
                  <a:pt x="581164" y="254609"/>
                </a:lnTo>
                <a:lnTo>
                  <a:pt x="570014" y="268300"/>
                </a:lnTo>
                <a:lnTo>
                  <a:pt x="553199" y="277342"/>
                </a:lnTo>
                <a:lnTo>
                  <a:pt x="532142" y="280606"/>
                </a:lnTo>
                <a:lnTo>
                  <a:pt x="514934" y="277977"/>
                </a:lnTo>
                <a:lnTo>
                  <a:pt x="501535" y="270598"/>
                </a:lnTo>
                <a:lnTo>
                  <a:pt x="492848" y="259219"/>
                </a:lnTo>
                <a:lnTo>
                  <a:pt x="489762" y="244614"/>
                </a:lnTo>
                <a:lnTo>
                  <a:pt x="491109" y="235191"/>
                </a:lnTo>
                <a:lnTo>
                  <a:pt x="494868" y="226923"/>
                </a:lnTo>
                <a:lnTo>
                  <a:pt x="494944" y="226745"/>
                </a:lnTo>
                <a:lnTo>
                  <a:pt x="500938" y="219811"/>
                </a:lnTo>
                <a:lnTo>
                  <a:pt x="508787" y="214947"/>
                </a:lnTo>
                <a:lnTo>
                  <a:pt x="513016" y="213512"/>
                </a:lnTo>
                <a:lnTo>
                  <a:pt x="519176" y="212661"/>
                </a:lnTo>
                <a:lnTo>
                  <a:pt x="518858" y="212661"/>
                </a:lnTo>
                <a:lnTo>
                  <a:pt x="528523" y="212191"/>
                </a:lnTo>
                <a:lnTo>
                  <a:pt x="543293" y="212191"/>
                </a:lnTo>
                <a:lnTo>
                  <a:pt x="561949" y="213385"/>
                </a:lnTo>
                <a:lnTo>
                  <a:pt x="575487" y="217716"/>
                </a:lnTo>
                <a:lnTo>
                  <a:pt x="582930" y="225552"/>
                </a:lnTo>
                <a:lnTo>
                  <a:pt x="585203" y="237401"/>
                </a:lnTo>
                <a:lnTo>
                  <a:pt x="585203" y="193840"/>
                </a:lnTo>
                <a:lnTo>
                  <a:pt x="574001" y="191719"/>
                </a:lnTo>
                <a:lnTo>
                  <a:pt x="513207" y="191719"/>
                </a:lnTo>
                <a:lnTo>
                  <a:pt x="506323" y="188341"/>
                </a:lnTo>
                <a:lnTo>
                  <a:pt x="506323" y="177050"/>
                </a:lnTo>
                <a:lnTo>
                  <a:pt x="508622" y="173964"/>
                </a:lnTo>
                <a:lnTo>
                  <a:pt x="516077" y="167754"/>
                </a:lnTo>
                <a:lnTo>
                  <a:pt x="517804" y="166344"/>
                </a:lnTo>
                <a:lnTo>
                  <a:pt x="519518" y="164642"/>
                </a:lnTo>
                <a:lnTo>
                  <a:pt x="522389" y="164833"/>
                </a:lnTo>
                <a:lnTo>
                  <a:pt x="524103" y="165036"/>
                </a:lnTo>
                <a:lnTo>
                  <a:pt x="526402" y="165036"/>
                </a:lnTo>
                <a:lnTo>
                  <a:pt x="559739" y="154876"/>
                </a:lnTo>
                <a:lnTo>
                  <a:pt x="565696" y="151282"/>
                </a:lnTo>
                <a:lnTo>
                  <a:pt x="574141" y="143789"/>
                </a:lnTo>
                <a:lnTo>
                  <a:pt x="580136" y="135382"/>
                </a:lnTo>
                <a:lnTo>
                  <a:pt x="583717" y="125907"/>
                </a:lnTo>
                <a:lnTo>
                  <a:pt x="584911" y="115176"/>
                </a:lnTo>
                <a:lnTo>
                  <a:pt x="584911" y="109448"/>
                </a:lnTo>
                <a:lnTo>
                  <a:pt x="584047" y="105727"/>
                </a:lnTo>
                <a:lnTo>
                  <a:pt x="581761" y="99720"/>
                </a:lnTo>
                <a:lnTo>
                  <a:pt x="608139" y="99720"/>
                </a:lnTo>
                <a:lnTo>
                  <a:pt x="615302" y="87972"/>
                </a:lnTo>
                <a:close/>
              </a:path>
              <a:path w="877570" h="289559">
                <a:moveTo>
                  <a:pt x="782078" y="200634"/>
                </a:moveTo>
                <a:lnTo>
                  <a:pt x="770318" y="199758"/>
                </a:lnTo>
                <a:lnTo>
                  <a:pt x="760564" y="199186"/>
                </a:lnTo>
                <a:lnTo>
                  <a:pt x="759701" y="197459"/>
                </a:lnTo>
                <a:lnTo>
                  <a:pt x="759701" y="123621"/>
                </a:lnTo>
                <a:lnTo>
                  <a:pt x="756729" y="101625"/>
                </a:lnTo>
                <a:lnTo>
                  <a:pt x="750874" y="91414"/>
                </a:lnTo>
                <a:lnTo>
                  <a:pt x="747788" y="86017"/>
                </a:lnTo>
                <a:lnTo>
                  <a:pt x="732840" y="76708"/>
                </a:lnTo>
                <a:lnTo>
                  <a:pt x="711809" y="73609"/>
                </a:lnTo>
                <a:lnTo>
                  <a:pt x="701192" y="73609"/>
                </a:lnTo>
                <a:lnTo>
                  <a:pt x="695172" y="75628"/>
                </a:lnTo>
                <a:lnTo>
                  <a:pt x="689152" y="80822"/>
                </a:lnTo>
                <a:lnTo>
                  <a:pt x="667359" y="99809"/>
                </a:lnTo>
                <a:lnTo>
                  <a:pt x="667359" y="2286"/>
                </a:lnTo>
                <a:lnTo>
                  <a:pt x="664781" y="0"/>
                </a:lnTo>
                <a:lnTo>
                  <a:pt x="655650" y="3251"/>
                </a:lnTo>
                <a:lnTo>
                  <a:pt x="646163" y="5880"/>
                </a:lnTo>
                <a:lnTo>
                  <a:pt x="634809" y="8229"/>
                </a:lnTo>
                <a:lnTo>
                  <a:pt x="620039" y="10655"/>
                </a:lnTo>
                <a:lnTo>
                  <a:pt x="620039" y="18681"/>
                </a:lnTo>
                <a:lnTo>
                  <a:pt x="641261" y="18681"/>
                </a:lnTo>
                <a:lnTo>
                  <a:pt x="643267" y="21844"/>
                </a:lnTo>
                <a:lnTo>
                  <a:pt x="643140" y="197459"/>
                </a:lnTo>
                <a:lnTo>
                  <a:pt x="642404" y="199186"/>
                </a:lnTo>
                <a:lnTo>
                  <a:pt x="619747" y="200634"/>
                </a:lnTo>
                <a:lnTo>
                  <a:pt x="619747" y="209524"/>
                </a:lnTo>
                <a:lnTo>
                  <a:pt x="641540" y="208572"/>
                </a:lnTo>
                <a:lnTo>
                  <a:pt x="648855" y="208330"/>
                </a:lnTo>
                <a:lnTo>
                  <a:pt x="661543" y="208330"/>
                </a:lnTo>
                <a:lnTo>
                  <a:pt x="668782" y="208572"/>
                </a:lnTo>
                <a:lnTo>
                  <a:pt x="690714" y="209524"/>
                </a:lnTo>
                <a:lnTo>
                  <a:pt x="690714" y="208330"/>
                </a:lnTo>
                <a:lnTo>
                  <a:pt x="690714" y="200634"/>
                </a:lnTo>
                <a:lnTo>
                  <a:pt x="668108" y="199186"/>
                </a:lnTo>
                <a:lnTo>
                  <a:pt x="667359" y="197459"/>
                </a:lnTo>
                <a:lnTo>
                  <a:pt x="667245" y="118364"/>
                </a:lnTo>
                <a:lnTo>
                  <a:pt x="703592" y="91414"/>
                </a:lnTo>
                <a:lnTo>
                  <a:pt x="716635" y="94005"/>
                </a:lnTo>
                <a:lnTo>
                  <a:pt x="726655" y="101371"/>
                </a:lnTo>
                <a:lnTo>
                  <a:pt x="733082" y="112890"/>
                </a:lnTo>
                <a:lnTo>
                  <a:pt x="735355" y="127927"/>
                </a:lnTo>
                <a:lnTo>
                  <a:pt x="735355" y="209524"/>
                </a:lnTo>
                <a:lnTo>
                  <a:pt x="751700" y="208330"/>
                </a:lnTo>
                <a:lnTo>
                  <a:pt x="763320" y="208330"/>
                </a:lnTo>
                <a:lnTo>
                  <a:pt x="782078" y="209524"/>
                </a:lnTo>
                <a:lnTo>
                  <a:pt x="782078" y="208330"/>
                </a:lnTo>
                <a:lnTo>
                  <a:pt x="782078" y="200634"/>
                </a:lnTo>
                <a:close/>
              </a:path>
              <a:path w="877570" h="289559">
                <a:moveTo>
                  <a:pt x="877176" y="83426"/>
                </a:moveTo>
                <a:lnTo>
                  <a:pt x="837882" y="85153"/>
                </a:lnTo>
                <a:lnTo>
                  <a:pt x="837882" y="74206"/>
                </a:lnTo>
                <a:lnTo>
                  <a:pt x="838047" y="65316"/>
                </a:lnTo>
                <a:lnTo>
                  <a:pt x="838593" y="56146"/>
                </a:lnTo>
                <a:lnTo>
                  <a:pt x="839571" y="45783"/>
                </a:lnTo>
                <a:lnTo>
                  <a:pt x="841032" y="33312"/>
                </a:lnTo>
                <a:lnTo>
                  <a:pt x="837590" y="30137"/>
                </a:lnTo>
                <a:lnTo>
                  <a:pt x="832116" y="33261"/>
                </a:lnTo>
                <a:lnTo>
                  <a:pt x="826147" y="36144"/>
                </a:lnTo>
                <a:lnTo>
                  <a:pt x="819797" y="38760"/>
                </a:lnTo>
                <a:lnTo>
                  <a:pt x="813206" y="41071"/>
                </a:lnTo>
                <a:lnTo>
                  <a:pt x="814070" y="49707"/>
                </a:lnTo>
                <a:lnTo>
                  <a:pt x="814349" y="55156"/>
                </a:lnTo>
                <a:lnTo>
                  <a:pt x="814349" y="83883"/>
                </a:lnTo>
                <a:lnTo>
                  <a:pt x="791984" y="93954"/>
                </a:lnTo>
                <a:lnTo>
                  <a:pt x="791984" y="99987"/>
                </a:lnTo>
                <a:lnTo>
                  <a:pt x="813777" y="98831"/>
                </a:lnTo>
                <a:lnTo>
                  <a:pt x="813777" y="181584"/>
                </a:lnTo>
                <a:lnTo>
                  <a:pt x="815594" y="195326"/>
                </a:lnTo>
                <a:lnTo>
                  <a:pt x="821258" y="204800"/>
                </a:lnTo>
                <a:lnTo>
                  <a:pt x="831075" y="210286"/>
                </a:lnTo>
                <a:lnTo>
                  <a:pt x="845324" y="212064"/>
                </a:lnTo>
                <a:lnTo>
                  <a:pt x="851928" y="212064"/>
                </a:lnTo>
                <a:lnTo>
                  <a:pt x="858799" y="210591"/>
                </a:lnTo>
                <a:lnTo>
                  <a:pt x="860526" y="208572"/>
                </a:lnTo>
                <a:lnTo>
                  <a:pt x="874293" y="193128"/>
                </a:lnTo>
                <a:lnTo>
                  <a:pt x="870572" y="188163"/>
                </a:lnTo>
                <a:lnTo>
                  <a:pt x="863396" y="192659"/>
                </a:lnTo>
                <a:lnTo>
                  <a:pt x="859091" y="194284"/>
                </a:lnTo>
                <a:lnTo>
                  <a:pt x="842467" y="194284"/>
                </a:lnTo>
                <a:lnTo>
                  <a:pt x="837882" y="188518"/>
                </a:lnTo>
                <a:lnTo>
                  <a:pt x="837882" y="98971"/>
                </a:lnTo>
                <a:lnTo>
                  <a:pt x="874598" y="98971"/>
                </a:lnTo>
                <a:lnTo>
                  <a:pt x="877176" y="8342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715032" y="6530340"/>
            <a:ext cx="244830" cy="214614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401527" y="6530389"/>
            <a:ext cx="1831848" cy="59755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144202" y="6869414"/>
            <a:ext cx="240576" cy="198150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468649" y="6858065"/>
            <a:ext cx="295884" cy="212040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3850347" y="6888188"/>
            <a:ext cx="759460" cy="259715"/>
          </a:xfrm>
          <a:custGeom>
            <a:avLst/>
            <a:gdLst/>
            <a:ahLst/>
            <a:cxnLst/>
            <a:rect l="l" t="t" r="r" b="b"/>
            <a:pathLst>
              <a:path w="759460" h="259715">
                <a:moveTo>
                  <a:pt x="103543" y="126822"/>
                </a:moveTo>
                <a:lnTo>
                  <a:pt x="69532" y="102209"/>
                </a:lnTo>
                <a:lnTo>
                  <a:pt x="53352" y="98704"/>
                </a:lnTo>
                <a:lnTo>
                  <a:pt x="38544" y="94919"/>
                </a:lnTo>
                <a:lnTo>
                  <a:pt x="28892" y="90093"/>
                </a:lnTo>
                <a:lnTo>
                  <a:pt x="23660" y="83642"/>
                </a:lnTo>
                <a:lnTo>
                  <a:pt x="22085" y="74955"/>
                </a:lnTo>
                <a:lnTo>
                  <a:pt x="23914" y="65328"/>
                </a:lnTo>
                <a:lnTo>
                  <a:pt x="29286" y="58242"/>
                </a:lnTo>
                <a:lnTo>
                  <a:pt x="37922" y="53860"/>
                </a:lnTo>
                <a:lnTo>
                  <a:pt x="49618" y="52362"/>
                </a:lnTo>
                <a:lnTo>
                  <a:pt x="63004" y="54190"/>
                </a:lnTo>
                <a:lnTo>
                  <a:pt x="73736" y="59220"/>
                </a:lnTo>
                <a:lnTo>
                  <a:pt x="80873" y="66840"/>
                </a:lnTo>
                <a:lnTo>
                  <a:pt x="83464" y="76403"/>
                </a:lnTo>
                <a:lnTo>
                  <a:pt x="83464" y="83146"/>
                </a:lnTo>
                <a:lnTo>
                  <a:pt x="91490" y="83146"/>
                </a:lnTo>
                <a:lnTo>
                  <a:pt x="91706" y="72288"/>
                </a:lnTo>
                <a:lnTo>
                  <a:pt x="91986" y="63995"/>
                </a:lnTo>
                <a:lnTo>
                  <a:pt x="92367" y="57150"/>
                </a:lnTo>
                <a:lnTo>
                  <a:pt x="92925" y="50647"/>
                </a:lnTo>
                <a:lnTo>
                  <a:pt x="82334" y="47345"/>
                </a:lnTo>
                <a:lnTo>
                  <a:pt x="72986" y="45110"/>
                </a:lnTo>
                <a:lnTo>
                  <a:pt x="64287" y="43853"/>
                </a:lnTo>
                <a:lnTo>
                  <a:pt x="55638" y="43459"/>
                </a:lnTo>
                <a:lnTo>
                  <a:pt x="33210" y="46355"/>
                </a:lnTo>
                <a:lnTo>
                  <a:pt x="16332" y="54686"/>
                </a:lnTo>
                <a:lnTo>
                  <a:pt x="5702" y="67894"/>
                </a:lnTo>
                <a:lnTo>
                  <a:pt x="1993" y="85432"/>
                </a:lnTo>
                <a:lnTo>
                  <a:pt x="3187" y="95097"/>
                </a:lnTo>
                <a:lnTo>
                  <a:pt x="38328" y="121132"/>
                </a:lnTo>
                <a:lnTo>
                  <a:pt x="63969" y="127685"/>
                </a:lnTo>
                <a:lnTo>
                  <a:pt x="72275" y="130467"/>
                </a:lnTo>
                <a:lnTo>
                  <a:pt x="77978" y="134620"/>
                </a:lnTo>
                <a:lnTo>
                  <a:pt x="81267" y="140296"/>
                </a:lnTo>
                <a:lnTo>
                  <a:pt x="82321" y="147637"/>
                </a:lnTo>
                <a:lnTo>
                  <a:pt x="79743" y="158394"/>
                </a:lnTo>
                <a:lnTo>
                  <a:pt x="72555" y="166814"/>
                </a:lnTo>
                <a:lnTo>
                  <a:pt x="61531" y="172300"/>
                </a:lnTo>
                <a:lnTo>
                  <a:pt x="47459" y="174256"/>
                </a:lnTo>
                <a:lnTo>
                  <a:pt x="32956" y="172415"/>
                </a:lnTo>
                <a:lnTo>
                  <a:pt x="21577" y="167259"/>
                </a:lnTo>
                <a:lnTo>
                  <a:pt x="14135" y="159321"/>
                </a:lnTo>
                <a:lnTo>
                  <a:pt x="11468" y="149174"/>
                </a:lnTo>
                <a:lnTo>
                  <a:pt x="11468" y="137071"/>
                </a:lnTo>
                <a:lnTo>
                  <a:pt x="2832" y="137096"/>
                </a:lnTo>
                <a:lnTo>
                  <a:pt x="2667" y="150228"/>
                </a:lnTo>
                <a:lnTo>
                  <a:pt x="2184" y="160439"/>
                </a:lnTo>
                <a:lnTo>
                  <a:pt x="1308" y="169087"/>
                </a:lnTo>
                <a:lnTo>
                  <a:pt x="0" y="177482"/>
                </a:lnTo>
                <a:lnTo>
                  <a:pt x="10579" y="180644"/>
                </a:lnTo>
                <a:lnTo>
                  <a:pt x="20294" y="182816"/>
                </a:lnTo>
                <a:lnTo>
                  <a:pt x="29679" y="184048"/>
                </a:lnTo>
                <a:lnTo>
                  <a:pt x="39293" y="184442"/>
                </a:lnTo>
                <a:lnTo>
                  <a:pt x="65176" y="180835"/>
                </a:lnTo>
                <a:lnTo>
                  <a:pt x="85496" y="170764"/>
                </a:lnTo>
                <a:lnTo>
                  <a:pt x="98780" y="155371"/>
                </a:lnTo>
                <a:lnTo>
                  <a:pt x="103543" y="135801"/>
                </a:lnTo>
                <a:lnTo>
                  <a:pt x="103543" y="126822"/>
                </a:lnTo>
                <a:close/>
              </a:path>
              <a:path w="759460" h="259715">
                <a:moveTo>
                  <a:pt x="204825" y="53289"/>
                </a:moveTo>
                <a:lnTo>
                  <a:pt x="165531" y="55016"/>
                </a:lnTo>
                <a:lnTo>
                  <a:pt x="165531" y="44069"/>
                </a:lnTo>
                <a:lnTo>
                  <a:pt x="165696" y="35179"/>
                </a:lnTo>
                <a:lnTo>
                  <a:pt x="166243" y="26009"/>
                </a:lnTo>
                <a:lnTo>
                  <a:pt x="167220" y="15646"/>
                </a:lnTo>
                <a:lnTo>
                  <a:pt x="168681" y="3175"/>
                </a:lnTo>
                <a:lnTo>
                  <a:pt x="165239" y="0"/>
                </a:lnTo>
                <a:lnTo>
                  <a:pt x="159766" y="3124"/>
                </a:lnTo>
                <a:lnTo>
                  <a:pt x="153797" y="6007"/>
                </a:lnTo>
                <a:lnTo>
                  <a:pt x="147447" y="8623"/>
                </a:lnTo>
                <a:lnTo>
                  <a:pt x="140855" y="10934"/>
                </a:lnTo>
                <a:lnTo>
                  <a:pt x="141719" y="19570"/>
                </a:lnTo>
                <a:lnTo>
                  <a:pt x="141998" y="25019"/>
                </a:lnTo>
                <a:lnTo>
                  <a:pt x="141998" y="53746"/>
                </a:lnTo>
                <a:lnTo>
                  <a:pt x="119634" y="63817"/>
                </a:lnTo>
                <a:lnTo>
                  <a:pt x="119634" y="69850"/>
                </a:lnTo>
                <a:lnTo>
                  <a:pt x="141427" y="68694"/>
                </a:lnTo>
                <a:lnTo>
                  <a:pt x="141427" y="151447"/>
                </a:lnTo>
                <a:lnTo>
                  <a:pt x="143243" y="165188"/>
                </a:lnTo>
                <a:lnTo>
                  <a:pt x="148907" y="174663"/>
                </a:lnTo>
                <a:lnTo>
                  <a:pt x="158724" y="180149"/>
                </a:lnTo>
                <a:lnTo>
                  <a:pt x="172974" y="181927"/>
                </a:lnTo>
                <a:lnTo>
                  <a:pt x="179578" y="181927"/>
                </a:lnTo>
                <a:lnTo>
                  <a:pt x="186448" y="180454"/>
                </a:lnTo>
                <a:lnTo>
                  <a:pt x="188175" y="178435"/>
                </a:lnTo>
                <a:lnTo>
                  <a:pt x="201942" y="162991"/>
                </a:lnTo>
                <a:lnTo>
                  <a:pt x="198221" y="158026"/>
                </a:lnTo>
                <a:lnTo>
                  <a:pt x="191046" y="162521"/>
                </a:lnTo>
                <a:lnTo>
                  <a:pt x="186740" y="164147"/>
                </a:lnTo>
                <a:lnTo>
                  <a:pt x="170116" y="164147"/>
                </a:lnTo>
                <a:lnTo>
                  <a:pt x="165531" y="158381"/>
                </a:lnTo>
                <a:lnTo>
                  <a:pt x="165531" y="68834"/>
                </a:lnTo>
                <a:lnTo>
                  <a:pt x="202247" y="68834"/>
                </a:lnTo>
                <a:lnTo>
                  <a:pt x="204825" y="53289"/>
                </a:lnTo>
                <a:close/>
              </a:path>
              <a:path w="759460" h="259715">
                <a:moveTo>
                  <a:pt x="341122" y="170472"/>
                </a:moveTo>
                <a:lnTo>
                  <a:pt x="323049" y="169608"/>
                </a:lnTo>
                <a:lnTo>
                  <a:pt x="321906" y="167322"/>
                </a:lnTo>
                <a:lnTo>
                  <a:pt x="321906" y="154571"/>
                </a:lnTo>
                <a:lnTo>
                  <a:pt x="321906" y="104660"/>
                </a:lnTo>
                <a:lnTo>
                  <a:pt x="321906" y="100761"/>
                </a:lnTo>
                <a:lnTo>
                  <a:pt x="319519" y="74256"/>
                </a:lnTo>
                <a:lnTo>
                  <a:pt x="319493" y="74028"/>
                </a:lnTo>
                <a:lnTo>
                  <a:pt x="312762" y="58737"/>
                </a:lnTo>
                <a:lnTo>
                  <a:pt x="311721" y="56337"/>
                </a:lnTo>
                <a:lnTo>
                  <a:pt x="297700" y="46520"/>
                </a:lnTo>
                <a:lnTo>
                  <a:pt x="276593" y="43472"/>
                </a:lnTo>
                <a:lnTo>
                  <a:pt x="267500" y="44081"/>
                </a:lnTo>
                <a:lnTo>
                  <a:pt x="258699" y="45885"/>
                </a:lnTo>
                <a:lnTo>
                  <a:pt x="250177" y="48933"/>
                </a:lnTo>
                <a:lnTo>
                  <a:pt x="241896" y="53251"/>
                </a:lnTo>
                <a:lnTo>
                  <a:pt x="226695" y="62458"/>
                </a:lnTo>
                <a:lnTo>
                  <a:pt x="226695" y="81165"/>
                </a:lnTo>
                <a:lnTo>
                  <a:pt x="234149" y="83185"/>
                </a:lnTo>
                <a:lnTo>
                  <a:pt x="237871" y="74256"/>
                </a:lnTo>
                <a:lnTo>
                  <a:pt x="241998" y="66141"/>
                </a:lnTo>
                <a:lnTo>
                  <a:pt x="246214" y="61429"/>
                </a:lnTo>
                <a:lnTo>
                  <a:pt x="251777" y="59258"/>
                </a:lnTo>
                <a:lnTo>
                  <a:pt x="259956" y="58737"/>
                </a:lnTo>
                <a:lnTo>
                  <a:pt x="277304" y="60807"/>
                </a:lnTo>
                <a:lnTo>
                  <a:pt x="289242" y="67335"/>
                </a:lnTo>
                <a:lnTo>
                  <a:pt x="296291" y="78778"/>
                </a:lnTo>
                <a:lnTo>
                  <a:pt x="298958" y="95592"/>
                </a:lnTo>
                <a:lnTo>
                  <a:pt x="298958" y="104660"/>
                </a:lnTo>
                <a:lnTo>
                  <a:pt x="298958" y="142671"/>
                </a:lnTo>
                <a:lnTo>
                  <a:pt x="261391" y="165392"/>
                </a:lnTo>
                <a:lnTo>
                  <a:pt x="253174" y="163537"/>
                </a:lnTo>
                <a:lnTo>
                  <a:pt x="246329" y="158534"/>
                </a:lnTo>
                <a:lnTo>
                  <a:pt x="241617" y="151193"/>
                </a:lnTo>
                <a:lnTo>
                  <a:pt x="239928" y="142671"/>
                </a:lnTo>
                <a:lnTo>
                  <a:pt x="239877" y="142379"/>
                </a:lnTo>
                <a:lnTo>
                  <a:pt x="240906" y="134556"/>
                </a:lnTo>
                <a:lnTo>
                  <a:pt x="271094" y="109994"/>
                </a:lnTo>
                <a:lnTo>
                  <a:pt x="298958" y="104660"/>
                </a:lnTo>
                <a:lnTo>
                  <a:pt x="298958" y="95592"/>
                </a:lnTo>
                <a:lnTo>
                  <a:pt x="245452" y="107429"/>
                </a:lnTo>
                <a:lnTo>
                  <a:pt x="215201" y="146532"/>
                </a:lnTo>
                <a:lnTo>
                  <a:pt x="217652" y="161531"/>
                </a:lnTo>
                <a:lnTo>
                  <a:pt x="224764" y="172643"/>
                </a:lnTo>
                <a:lnTo>
                  <a:pt x="236194" y="179590"/>
                </a:lnTo>
                <a:lnTo>
                  <a:pt x="236423" y="179590"/>
                </a:lnTo>
                <a:lnTo>
                  <a:pt x="251333" y="181927"/>
                </a:lnTo>
                <a:lnTo>
                  <a:pt x="256501" y="181927"/>
                </a:lnTo>
                <a:lnTo>
                  <a:pt x="261378" y="181038"/>
                </a:lnTo>
                <a:lnTo>
                  <a:pt x="263385" y="179590"/>
                </a:lnTo>
                <a:lnTo>
                  <a:pt x="283565" y="165392"/>
                </a:lnTo>
                <a:lnTo>
                  <a:pt x="298958" y="154571"/>
                </a:lnTo>
                <a:lnTo>
                  <a:pt x="297586" y="178092"/>
                </a:lnTo>
                <a:lnTo>
                  <a:pt x="297522" y="179362"/>
                </a:lnTo>
                <a:lnTo>
                  <a:pt x="316166" y="178092"/>
                </a:lnTo>
                <a:lnTo>
                  <a:pt x="321335" y="178092"/>
                </a:lnTo>
                <a:lnTo>
                  <a:pt x="341122" y="179362"/>
                </a:lnTo>
                <a:lnTo>
                  <a:pt x="341122" y="178092"/>
                </a:lnTo>
                <a:lnTo>
                  <a:pt x="341122" y="170472"/>
                </a:lnTo>
                <a:close/>
              </a:path>
              <a:path w="759460" h="259715">
                <a:moveTo>
                  <a:pt x="505561" y="57835"/>
                </a:moveTo>
                <a:lnTo>
                  <a:pt x="504786" y="55524"/>
                </a:lnTo>
                <a:lnTo>
                  <a:pt x="504418" y="54381"/>
                </a:lnTo>
                <a:lnTo>
                  <a:pt x="463689" y="55524"/>
                </a:lnTo>
                <a:lnTo>
                  <a:pt x="460946" y="53632"/>
                </a:lnTo>
                <a:lnTo>
                  <a:pt x="455714" y="50012"/>
                </a:lnTo>
                <a:lnTo>
                  <a:pt x="451078" y="47917"/>
                </a:lnTo>
                <a:lnTo>
                  <a:pt x="451078" y="93573"/>
                </a:lnTo>
                <a:lnTo>
                  <a:pt x="448919" y="106222"/>
                </a:lnTo>
                <a:lnTo>
                  <a:pt x="442861" y="116065"/>
                </a:lnTo>
                <a:lnTo>
                  <a:pt x="433527" y="122466"/>
                </a:lnTo>
                <a:lnTo>
                  <a:pt x="421538" y="124739"/>
                </a:lnTo>
                <a:lnTo>
                  <a:pt x="408406" y="122097"/>
                </a:lnTo>
                <a:lnTo>
                  <a:pt x="398272" y="114655"/>
                </a:lnTo>
                <a:lnTo>
                  <a:pt x="391731" y="103111"/>
                </a:lnTo>
                <a:lnTo>
                  <a:pt x="389420" y="88201"/>
                </a:lnTo>
                <a:lnTo>
                  <a:pt x="391363" y="73596"/>
                </a:lnTo>
                <a:lnTo>
                  <a:pt x="431711" y="56489"/>
                </a:lnTo>
                <a:lnTo>
                  <a:pt x="451078" y="93573"/>
                </a:lnTo>
                <a:lnTo>
                  <a:pt x="451078" y="47917"/>
                </a:lnTo>
                <a:lnTo>
                  <a:pt x="447636" y="46355"/>
                </a:lnTo>
                <a:lnTo>
                  <a:pt x="447776" y="46355"/>
                </a:lnTo>
                <a:lnTo>
                  <a:pt x="438861" y="44221"/>
                </a:lnTo>
                <a:lnTo>
                  <a:pt x="439521" y="44221"/>
                </a:lnTo>
                <a:lnTo>
                  <a:pt x="428701" y="43472"/>
                </a:lnTo>
                <a:lnTo>
                  <a:pt x="418934" y="44221"/>
                </a:lnTo>
                <a:lnTo>
                  <a:pt x="379107" y="62166"/>
                </a:lnTo>
                <a:lnTo>
                  <a:pt x="365404" y="95770"/>
                </a:lnTo>
                <a:lnTo>
                  <a:pt x="367703" y="109766"/>
                </a:lnTo>
                <a:lnTo>
                  <a:pt x="374434" y="121145"/>
                </a:lnTo>
                <a:lnTo>
                  <a:pt x="374561" y="121361"/>
                </a:lnTo>
                <a:lnTo>
                  <a:pt x="385394" y="129400"/>
                </a:lnTo>
                <a:lnTo>
                  <a:pt x="399732" y="133350"/>
                </a:lnTo>
                <a:lnTo>
                  <a:pt x="377075" y="150863"/>
                </a:lnTo>
                <a:lnTo>
                  <a:pt x="374205" y="155168"/>
                </a:lnTo>
                <a:lnTo>
                  <a:pt x="372770" y="158889"/>
                </a:lnTo>
                <a:lnTo>
                  <a:pt x="372770" y="171246"/>
                </a:lnTo>
                <a:lnTo>
                  <a:pt x="377939" y="175831"/>
                </a:lnTo>
                <a:lnTo>
                  <a:pt x="391706" y="179844"/>
                </a:lnTo>
                <a:lnTo>
                  <a:pt x="366750" y="193332"/>
                </a:lnTo>
                <a:lnTo>
                  <a:pt x="362737" y="195630"/>
                </a:lnTo>
                <a:lnTo>
                  <a:pt x="358724" y="206260"/>
                </a:lnTo>
                <a:lnTo>
                  <a:pt x="358724" y="215150"/>
                </a:lnTo>
                <a:lnTo>
                  <a:pt x="363270" y="233083"/>
                </a:lnTo>
                <a:lnTo>
                  <a:pt x="376034" y="247053"/>
                </a:lnTo>
                <a:lnTo>
                  <a:pt x="395617" y="256133"/>
                </a:lnTo>
                <a:lnTo>
                  <a:pt x="420674" y="259359"/>
                </a:lnTo>
                <a:lnTo>
                  <a:pt x="451040" y="254533"/>
                </a:lnTo>
                <a:lnTo>
                  <a:pt x="458558" y="250469"/>
                </a:lnTo>
                <a:lnTo>
                  <a:pt x="475627" y="241274"/>
                </a:lnTo>
                <a:lnTo>
                  <a:pt x="492086" y="221411"/>
                </a:lnTo>
                <a:lnTo>
                  <a:pt x="498106" y="196786"/>
                </a:lnTo>
                <a:lnTo>
                  <a:pt x="495782" y="183375"/>
                </a:lnTo>
                <a:lnTo>
                  <a:pt x="495757" y="183248"/>
                </a:lnTo>
                <a:lnTo>
                  <a:pt x="495630" y="182524"/>
                </a:lnTo>
                <a:lnTo>
                  <a:pt x="495338" y="182054"/>
                </a:lnTo>
                <a:lnTo>
                  <a:pt x="488708" y="171399"/>
                </a:lnTo>
                <a:lnTo>
                  <a:pt x="478015" y="164172"/>
                </a:lnTo>
                <a:lnTo>
                  <a:pt x="475462" y="163703"/>
                </a:lnTo>
                <a:lnTo>
                  <a:pt x="475462" y="207264"/>
                </a:lnTo>
                <a:lnTo>
                  <a:pt x="471424" y="224472"/>
                </a:lnTo>
                <a:lnTo>
                  <a:pt x="460273" y="238163"/>
                </a:lnTo>
                <a:lnTo>
                  <a:pt x="443458" y="247205"/>
                </a:lnTo>
                <a:lnTo>
                  <a:pt x="422402" y="250469"/>
                </a:lnTo>
                <a:lnTo>
                  <a:pt x="405193" y="247840"/>
                </a:lnTo>
                <a:lnTo>
                  <a:pt x="391795" y="240461"/>
                </a:lnTo>
                <a:lnTo>
                  <a:pt x="383108" y="229082"/>
                </a:lnTo>
                <a:lnTo>
                  <a:pt x="380022" y="214477"/>
                </a:lnTo>
                <a:lnTo>
                  <a:pt x="381368" y="205054"/>
                </a:lnTo>
                <a:lnTo>
                  <a:pt x="385127" y="196786"/>
                </a:lnTo>
                <a:lnTo>
                  <a:pt x="385203" y="196608"/>
                </a:lnTo>
                <a:lnTo>
                  <a:pt x="391198" y="189674"/>
                </a:lnTo>
                <a:lnTo>
                  <a:pt x="399046" y="184810"/>
                </a:lnTo>
                <a:lnTo>
                  <a:pt x="403275" y="183375"/>
                </a:lnTo>
                <a:lnTo>
                  <a:pt x="409435" y="182524"/>
                </a:lnTo>
                <a:lnTo>
                  <a:pt x="409117" y="182524"/>
                </a:lnTo>
                <a:lnTo>
                  <a:pt x="418782" y="182054"/>
                </a:lnTo>
                <a:lnTo>
                  <a:pt x="433552" y="182054"/>
                </a:lnTo>
                <a:lnTo>
                  <a:pt x="452208" y="183248"/>
                </a:lnTo>
                <a:lnTo>
                  <a:pt x="465747" y="187579"/>
                </a:lnTo>
                <a:lnTo>
                  <a:pt x="473189" y="195414"/>
                </a:lnTo>
                <a:lnTo>
                  <a:pt x="475462" y="207264"/>
                </a:lnTo>
                <a:lnTo>
                  <a:pt x="475462" y="163703"/>
                </a:lnTo>
                <a:lnTo>
                  <a:pt x="464261" y="161582"/>
                </a:lnTo>
                <a:lnTo>
                  <a:pt x="403466" y="161582"/>
                </a:lnTo>
                <a:lnTo>
                  <a:pt x="396582" y="158203"/>
                </a:lnTo>
                <a:lnTo>
                  <a:pt x="396582" y="146913"/>
                </a:lnTo>
                <a:lnTo>
                  <a:pt x="398881" y="143827"/>
                </a:lnTo>
                <a:lnTo>
                  <a:pt x="406336" y="137617"/>
                </a:lnTo>
                <a:lnTo>
                  <a:pt x="408063" y="136207"/>
                </a:lnTo>
                <a:lnTo>
                  <a:pt x="409778" y="134505"/>
                </a:lnTo>
                <a:lnTo>
                  <a:pt x="412648" y="134696"/>
                </a:lnTo>
                <a:lnTo>
                  <a:pt x="414362" y="134899"/>
                </a:lnTo>
                <a:lnTo>
                  <a:pt x="416661" y="134899"/>
                </a:lnTo>
                <a:lnTo>
                  <a:pt x="449999" y="124739"/>
                </a:lnTo>
                <a:lnTo>
                  <a:pt x="455955" y="121145"/>
                </a:lnTo>
                <a:lnTo>
                  <a:pt x="464400" y="113652"/>
                </a:lnTo>
                <a:lnTo>
                  <a:pt x="470395" y="105244"/>
                </a:lnTo>
                <a:lnTo>
                  <a:pt x="473976" y="95770"/>
                </a:lnTo>
                <a:lnTo>
                  <a:pt x="475170" y="85039"/>
                </a:lnTo>
                <a:lnTo>
                  <a:pt x="475170" y="79311"/>
                </a:lnTo>
                <a:lnTo>
                  <a:pt x="474306" y="75590"/>
                </a:lnTo>
                <a:lnTo>
                  <a:pt x="472020" y="69583"/>
                </a:lnTo>
                <a:lnTo>
                  <a:pt x="498398" y="69583"/>
                </a:lnTo>
                <a:lnTo>
                  <a:pt x="505561" y="57835"/>
                </a:lnTo>
                <a:close/>
              </a:path>
              <a:path w="759460" h="259715">
                <a:moveTo>
                  <a:pt x="638060" y="98018"/>
                </a:moveTo>
                <a:lnTo>
                  <a:pt x="634238" y="75577"/>
                </a:lnTo>
                <a:lnTo>
                  <a:pt x="623430" y="58381"/>
                </a:lnTo>
                <a:lnTo>
                  <a:pt x="614235" y="52362"/>
                </a:lnTo>
                <a:lnTo>
                  <a:pt x="612521" y="51244"/>
                </a:lnTo>
                <a:lnTo>
                  <a:pt x="612521" y="101041"/>
                </a:lnTo>
                <a:lnTo>
                  <a:pt x="595579" y="101676"/>
                </a:lnTo>
                <a:lnTo>
                  <a:pt x="594741" y="101676"/>
                </a:lnTo>
                <a:lnTo>
                  <a:pt x="587679" y="101841"/>
                </a:lnTo>
                <a:lnTo>
                  <a:pt x="571792" y="101841"/>
                </a:lnTo>
                <a:lnTo>
                  <a:pt x="566610" y="101676"/>
                </a:lnTo>
                <a:lnTo>
                  <a:pt x="564946" y="101676"/>
                </a:lnTo>
                <a:lnTo>
                  <a:pt x="554583" y="101041"/>
                </a:lnTo>
                <a:lnTo>
                  <a:pt x="544258" y="100177"/>
                </a:lnTo>
                <a:lnTo>
                  <a:pt x="544309" y="98018"/>
                </a:lnTo>
                <a:lnTo>
                  <a:pt x="544385" y="95250"/>
                </a:lnTo>
                <a:lnTo>
                  <a:pt x="544487" y="91236"/>
                </a:lnTo>
                <a:lnTo>
                  <a:pt x="571271" y="53784"/>
                </a:lnTo>
                <a:lnTo>
                  <a:pt x="581253" y="52362"/>
                </a:lnTo>
                <a:lnTo>
                  <a:pt x="590715" y="52362"/>
                </a:lnTo>
                <a:lnTo>
                  <a:pt x="611606" y="88417"/>
                </a:lnTo>
                <a:lnTo>
                  <a:pt x="612457" y="100177"/>
                </a:lnTo>
                <a:lnTo>
                  <a:pt x="612521" y="101041"/>
                </a:lnTo>
                <a:lnTo>
                  <a:pt x="612521" y="51244"/>
                </a:lnTo>
                <a:lnTo>
                  <a:pt x="606602" y="47371"/>
                </a:lnTo>
                <a:lnTo>
                  <a:pt x="584720" y="43497"/>
                </a:lnTo>
                <a:lnTo>
                  <a:pt x="576465" y="44196"/>
                </a:lnTo>
                <a:lnTo>
                  <a:pt x="534936" y="65278"/>
                </a:lnTo>
                <a:lnTo>
                  <a:pt x="517042" y="115570"/>
                </a:lnTo>
                <a:lnTo>
                  <a:pt x="517829" y="128676"/>
                </a:lnTo>
                <a:lnTo>
                  <a:pt x="539051" y="170484"/>
                </a:lnTo>
                <a:lnTo>
                  <a:pt x="581279" y="184467"/>
                </a:lnTo>
                <a:lnTo>
                  <a:pt x="589254" y="184010"/>
                </a:lnTo>
                <a:lnTo>
                  <a:pt x="628027" y="169799"/>
                </a:lnTo>
                <a:lnTo>
                  <a:pt x="628408" y="169202"/>
                </a:lnTo>
                <a:lnTo>
                  <a:pt x="629170" y="168046"/>
                </a:lnTo>
                <a:lnTo>
                  <a:pt x="634898" y="158076"/>
                </a:lnTo>
                <a:lnTo>
                  <a:pt x="631177" y="155168"/>
                </a:lnTo>
                <a:lnTo>
                  <a:pt x="619340" y="162140"/>
                </a:lnTo>
                <a:lnTo>
                  <a:pt x="610273" y="166446"/>
                </a:lnTo>
                <a:lnTo>
                  <a:pt x="602335" y="168605"/>
                </a:lnTo>
                <a:lnTo>
                  <a:pt x="593890" y="169202"/>
                </a:lnTo>
                <a:lnTo>
                  <a:pt x="580555" y="167678"/>
                </a:lnTo>
                <a:lnTo>
                  <a:pt x="548246" y="139522"/>
                </a:lnTo>
                <a:lnTo>
                  <a:pt x="543699" y="112077"/>
                </a:lnTo>
                <a:lnTo>
                  <a:pt x="585571" y="112077"/>
                </a:lnTo>
                <a:lnTo>
                  <a:pt x="599236" y="111887"/>
                </a:lnTo>
                <a:lnTo>
                  <a:pt x="611517" y="111252"/>
                </a:lnTo>
                <a:lnTo>
                  <a:pt x="623798" y="110020"/>
                </a:lnTo>
                <a:lnTo>
                  <a:pt x="637489" y="108064"/>
                </a:lnTo>
                <a:lnTo>
                  <a:pt x="637781" y="104051"/>
                </a:lnTo>
                <a:lnTo>
                  <a:pt x="638009" y="101841"/>
                </a:lnTo>
                <a:lnTo>
                  <a:pt x="638060" y="98018"/>
                </a:lnTo>
                <a:close/>
              </a:path>
              <a:path w="759460" h="259715">
                <a:moveTo>
                  <a:pt x="758863" y="126822"/>
                </a:moveTo>
                <a:lnTo>
                  <a:pt x="724852" y="102209"/>
                </a:lnTo>
                <a:lnTo>
                  <a:pt x="708672" y="98704"/>
                </a:lnTo>
                <a:lnTo>
                  <a:pt x="693864" y="94919"/>
                </a:lnTo>
                <a:lnTo>
                  <a:pt x="684212" y="90093"/>
                </a:lnTo>
                <a:lnTo>
                  <a:pt x="678980" y="83642"/>
                </a:lnTo>
                <a:lnTo>
                  <a:pt x="677405" y="74955"/>
                </a:lnTo>
                <a:lnTo>
                  <a:pt x="679234" y="65328"/>
                </a:lnTo>
                <a:lnTo>
                  <a:pt x="684606" y="58242"/>
                </a:lnTo>
                <a:lnTo>
                  <a:pt x="693242" y="53860"/>
                </a:lnTo>
                <a:lnTo>
                  <a:pt x="704938" y="52362"/>
                </a:lnTo>
                <a:lnTo>
                  <a:pt x="718324" y="54190"/>
                </a:lnTo>
                <a:lnTo>
                  <a:pt x="729056" y="59220"/>
                </a:lnTo>
                <a:lnTo>
                  <a:pt x="736193" y="66840"/>
                </a:lnTo>
                <a:lnTo>
                  <a:pt x="738784" y="76403"/>
                </a:lnTo>
                <a:lnTo>
                  <a:pt x="738784" y="83146"/>
                </a:lnTo>
                <a:lnTo>
                  <a:pt x="746810" y="83146"/>
                </a:lnTo>
                <a:lnTo>
                  <a:pt x="747026" y="72288"/>
                </a:lnTo>
                <a:lnTo>
                  <a:pt x="747306" y="63995"/>
                </a:lnTo>
                <a:lnTo>
                  <a:pt x="747687" y="57150"/>
                </a:lnTo>
                <a:lnTo>
                  <a:pt x="748245" y="50647"/>
                </a:lnTo>
                <a:lnTo>
                  <a:pt x="737654" y="47345"/>
                </a:lnTo>
                <a:lnTo>
                  <a:pt x="728306" y="45110"/>
                </a:lnTo>
                <a:lnTo>
                  <a:pt x="719607" y="43853"/>
                </a:lnTo>
                <a:lnTo>
                  <a:pt x="710958" y="43459"/>
                </a:lnTo>
                <a:lnTo>
                  <a:pt x="688530" y="46355"/>
                </a:lnTo>
                <a:lnTo>
                  <a:pt x="671652" y="54686"/>
                </a:lnTo>
                <a:lnTo>
                  <a:pt x="661022" y="67894"/>
                </a:lnTo>
                <a:lnTo>
                  <a:pt x="657313" y="85432"/>
                </a:lnTo>
                <a:lnTo>
                  <a:pt x="658507" y="95097"/>
                </a:lnTo>
                <a:lnTo>
                  <a:pt x="693648" y="121132"/>
                </a:lnTo>
                <a:lnTo>
                  <a:pt x="719289" y="127685"/>
                </a:lnTo>
                <a:lnTo>
                  <a:pt x="727595" y="130467"/>
                </a:lnTo>
                <a:lnTo>
                  <a:pt x="733298" y="134620"/>
                </a:lnTo>
                <a:lnTo>
                  <a:pt x="736587" y="140296"/>
                </a:lnTo>
                <a:lnTo>
                  <a:pt x="737641" y="147637"/>
                </a:lnTo>
                <a:lnTo>
                  <a:pt x="735063" y="158394"/>
                </a:lnTo>
                <a:lnTo>
                  <a:pt x="727875" y="166814"/>
                </a:lnTo>
                <a:lnTo>
                  <a:pt x="716851" y="172300"/>
                </a:lnTo>
                <a:lnTo>
                  <a:pt x="702779" y="174256"/>
                </a:lnTo>
                <a:lnTo>
                  <a:pt x="688276" y="172415"/>
                </a:lnTo>
                <a:lnTo>
                  <a:pt x="676897" y="167259"/>
                </a:lnTo>
                <a:lnTo>
                  <a:pt x="669455" y="159321"/>
                </a:lnTo>
                <a:lnTo>
                  <a:pt x="666788" y="149174"/>
                </a:lnTo>
                <a:lnTo>
                  <a:pt x="666788" y="137071"/>
                </a:lnTo>
                <a:lnTo>
                  <a:pt x="658152" y="137096"/>
                </a:lnTo>
                <a:lnTo>
                  <a:pt x="657987" y="150228"/>
                </a:lnTo>
                <a:lnTo>
                  <a:pt x="657504" y="160439"/>
                </a:lnTo>
                <a:lnTo>
                  <a:pt x="656628" y="169087"/>
                </a:lnTo>
                <a:lnTo>
                  <a:pt x="655320" y="177482"/>
                </a:lnTo>
                <a:lnTo>
                  <a:pt x="665899" y="180644"/>
                </a:lnTo>
                <a:lnTo>
                  <a:pt x="675614" y="182816"/>
                </a:lnTo>
                <a:lnTo>
                  <a:pt x="684999" y="184048"/>
                </a:lnTo>
                <a:lnTo>
                  <a:pt x="694613" y="184442"/>
                </a:lnTo>
                <a:lnTo>
                  <a:pt x="720496" y="180835"/>
                </a:lnTo>
                <a:lnTo>
                  <a:pt x="740816" y="170764"/>
                </a:lnTo>
                <a:lnTo>
                  <a:pt x="754100" y="155371"/>
                </a:lnTo>
                <a:lnTo>
                  <a:pt x="758863" y="135801"/>
                </a:lnTo>
                <a:lnTo>
                  <a:pt x="758863" y="1268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728" y="839444"/>
            <a:ext cx="1263650" cy="382905"/>
          </a:xfrm>
          <a:custGeom>
            <a:avLst/>
            <a:gdLst/>
            <a:ahLst/>
            <a:cxnLst/>
            <a:rect l="l" t="t" r="r" b="b"/>
            <a:pathLst>
              <a:path w="1263650" h="382905">
                <a:moveTo>
                  <a:pt x="392010" y="243243"/>
                </a:moveTo>
                <a:lnTo>
                  <a:pt x="391998" y="224980"/>
                </a:lnTo>
                <a:lnTo>
                  <a:pt x="353237" y="225920"/>
                </a:lnTo>
                <a:lnTo>
                  <a:pt x="331914" y="226402"/>
                </a:lnTo>
                <a:lnTo>
                  <a:pt x="320471" y="226580"/>
                </a:lnTo>
                <a:lnTo>
                  <a:pt x="311340" y="226593"/>
                </a:lnTo>
                <a:lnTo>
                  <a:pt x="300228" y="226504"/>
                </a:lnTo>
                <a:lnTo>
                  <a:pt x="284581" y="226199"/>
                </a:lnTo>
                <a:lnTo>
                  <a:pt x="263093" y="225691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53" y="249580"/>
                </a:lnTo>
                <a:lnTo>
                  <a:pt x="293598" y="338416"/>
                </a:lnTo>
                <a:lnTo>
                  <a:pt x="241871" y="351129"/>
                </a:lnTo>
                <a:lnTo>
                  <a:pt x="225298" y="351790"/>
                </a:lnTo>
                <a:lnTo>
                  <a:pt x="176999" y="343801"/>
                </a:lnTo>
                <a:lnTo>
                  <a:pt x="136969" y="320979"/>
                </a:lnTo>
                <a:lnTo>
                  <a:pt x="106629" y="285076"/>
                </a:lnTo>
                <a:lnTo>
                  <a:pt x="87376" y="237832"/>
                </a:lnTo>
                <a:lnTo>
                  <a:pt x="80645" y="181000"/>
                </a:lnTo>
                <a:lnTo>
                  <a:pt x="86715" y="129171"/>
                </a:lnTo>
                <a:lnTo>
                  <a:pt x="104419" y="87325"/>
                </a:lnTo>
                <a:lnTo>
                  <a:pt x="133032" y="56349"/>
                </a:lnTo>
                <a:lnTo>
                  <a:pt x="171780" y="37122"/>
                </a:lnTo>
                <a:lnTo>
                  <a:pt x="219925" y="30505"/>
                </a:lnTo>
                <a:lnTo>
                  <a:pt x="240588" y="31508"/>
                </a:lnTo>
                <a:lnTo>
                  <a:pt x="280720" y="39293"/>
                </a:lnTo>
                <a:lnTo>
                  <a:pt x="321741" y="59537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3" y="81445"/>
                </a:lnTo>
                <a:lnTo>
                  <a:pt x="360426" y="60439"/>
                </a:lnTo>
                <a:lnTo>
                  <a:pt x="363067" y="45275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12" y="13589"/>
                </a:lnTo>
                <a:lnTo>
                  <a:pt x="294208" y="5778"/>
                </a:lnTo>
                <a:lnTo>
                  <a:pt x="259905" y="1384"/>
                </a:lnTo>
                <a:lnTo>
                  <a:pt x="222618" y="0"/>
                </a:lnTo>
                <a:lnTo>
                  <a:pt x="166941" y="4305"/>
                </a:lnTo>
                <a:lnTo>
                  <a:pt x="118287" y="16878"/>
                </a:lnTo>
                <a:lnTo>
                  <a:pt x="77203" y="37261"/>
                </a:lnTo>
                <a:lnTo>
                  <a:pt x="44272" y="64973"/>
                </a:lnTo>
                <a:lnTo>
                  <a:pt x="20053" y="99555"/>
                </a:lnTo>
                <a:lnTo>
                  <a:pt x="5105" y="140525"/>
                </a:lnTo>
                <a:lnTo>
                  <a:pt x="0" y="187426"/>
                </a:lnTo>
                <a:lnTo>
                  <a:pt x="4953" y="235407"/>
                </a:lnTo>
                <a:lnTo>
                  <a:pt x="19380" y="277710"/>
                </a:lnTo>
                <a:lnTo>
                  <a:pt x="42621" y="313702"/>
                </a:lnTo>
                <a:lnTo>
                  <a:pt x="73990" y="342785"/>
                </a:lnTo>
                <a:lnTo>
                  <a:pt x="112839" y="364312"/>
                </a:lnTo>
                <a:lnTo>
                  <a:pt x="158483" y="377698"/>
                </a:lnTo>
                <a:lnTo>
                  <a:pt x="210261" y="382295"/>
                </a:lnTo>
                <a:lnTo>
                  <a:pt x="249047" y="380657"/>
                </a:lnTo>
                <a:lnTo>
                  <a:pt x="286283" y="375246"/>
                </a:lnTo>
                <a:lnTo>
                  <a:pt x="325424" y="365302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32" y="249694"/>
                </a:lnTo>
                <a:lnTo>
                  <a:pt x="380187" y="246265"/>
                </a:lnTo>
                <a:lnTo>
                  <a:pt x="392010" y="243243"/>
                </a:lnTo>
                <a:close/>
              </a:path>
              <a:path w="1263650" h="382905">
                <a:moveTo>
                  <a:pt x="830592" y="354914"/>
                </a:moveTo>
                <a:lnTo>
                  <a:pt x="817689" y="353301"/>
                </a:lnTo>
                <a:lnTo>
                  <a:pt x="817435" y="353301"/>
                </a:lnTo>
                <a:lnTo>
                  <a:pt x="807186" y="350837"/>
                </a:lnTo>
                <a:lnTo>
                  <a:pt x="799363" y="346468"/>
                </a:lnTo>
                <a:lnTo>
                  <a:pt x="793051" y="339598"/>
                </a:lnTo>
                <a:lnTo>
                  <a:pt x="787603" y="329641"/>
                </a:lnTo>
                <a:lnTo>
                  <a:pt x="758964" y="262915"/>
                </a:lnTo>
                <a:lnTo>
                  <a:pt x="745871" y="232410"/>
                </a:lnTo>
                <a:lnTo>
                  <a:pt x="687285" y="95923"/>
                </a:lnTo>
                <a:lnTo>
                  <a:pt x="662863" y="39014"/>
                </a:lnTo>
                <a:lnTo>
                  <a:pt x="662863" y="232410"/>
                </a:lnTo>
                <a:lnTo>
                  <a:pt x="553161" y="232410"/>
                </a:lnTo>
                <a:lnTo>
                  <a:pt x="606933" y="95923"/>
                </a:lnTo>
                <a:lnTo>
                  <a:pt x="662863" y="232410"/>
                </a:lnTo>
                <a:lnTo>
                  <a:pt x="662863" y="39014"/>
                </a:lnTo>
                <a:lnTo>
                  <a:pt x="648322" y="5118"/>
                </a:lnTo>
                <a:lnTo>
                  <a:pt x="610133" y="5118"/>
                </a:lnTo>
                <a:lnTo>
                  <a:pt x="604901" y="18986"/>
                </a:lnTo>
                <a:lnTo>
                  <a:pt x="597268" y="39420"/>
                </a:lnTo>
                <a:lnTo>
                  <a:pt x="595071" y="45389"/>
                </a:lnTo>
                <a:lnTo>
                  <a:pt x="589826" y="59753"/>
                </a:lnTo>
                <a:lnTo>
                  <a:pt x="585457" y="71412"/>
                </a:lnTo>
                <a:lnTo>
                  <a:pt x="581977" y="80238"/>
                </a:lnTo>
                <a:lnTo>
                  <a:pt x="579475" y="86144"/>
                </a:lnTo>
                <a:lnTo>
                  <a:pt x="482142" y="321056"/>
                </a:lnTo>
                <a:lnTo>
                  <a:pt x="475322" y="334581"/>
                </a:lnTo>
                <a:lnTo>
                  <a:pt x="475234" y="334759"/>
                </a:lnTo>
                <a:lnTo>
                  <a:pt x="468083" y="344589"/>
                </a:lnTo>
                <a:lnTo>
                  <a:pt x="460425" y="350697"/>
                </a:lnTo>
                <a:lnTo>
                  <a:pt x="451815" y="353301"/>
                </a:lnTo>
                <a:lnTo>
                  <a:pt x="451396" y="353301"/>
                </a:lnTo>
                <a:lnTo>
                  <a:pt x="435267" y="354914"/>
                </a:lnTo>
                <a:lnTo>
                  <a:pt x="435902" y="354914"/>
                </a:lnTo>
                <a:lnTo>
                  <a:pt x="435902" y="374688"/>
                </a:lnTo>
                <a:lnTo>
                  <a:pt x="461911" y="373799"/>
                </a:lnTo>
                <a:lnTo>
                  <a:pt x="466293" y="373443"/>
                </a:lnTo>
                <a:lnTo>
                  <a:pt x="527011" y="373443"/>
                </a:lnTo>
                <a:lnTo>
                  <a:pt x="531558" y="373799"/>
                </a:lnTo>
                <a:lnTo>
                  <a:pt x="557428" y="374688"/>
                </a:lnTo>
                <a:lnTo>
                  <a:pt x="557428" y="373443"/>
                </a:lnTo>
                <a:lnTo>
                  <a:pt x="557428" y="354914"/>
                </a:lnTo>
                <a:lnTo>
                  <a:pt x="521398" y="352767"/>
                </a:lnTo>
                <a:lnTo>
                  <a:pt x="514946" y="345274"/>
                </a:lnTo>
                <a:lnTo>
                  <a:pt x="514946" y="332447"/>
                </a:lnTo>
                <a:lnTo>
                  <a:pt x="516026" y="327101"/>
                </a:lnTo>
                <a:lnTo>
                  <a:pt x="540232" y="262915"/>
                </a:lnTo>
                <a:lnTo>
                  <a:pt x="675220" y="262915"/>
                </a:lnTo>
                <a:lnTo>
                  <a:pt x="699414" y="323888"/>
                </a:lnTo>
                <a:lnTo>
                  <a:pt x="701560" y="329234"/>
                </a:lnTo>
                <a:lnTo>
                  <a:pt x="702640" y="334581"/>
                </a:lnTo>
                <a:lnTo>
                  <a:pt x="702640" y="346875"/>
                </a:lnTo>
                <a:lnTo>
                  <a:pt x="697801" y="352767"/>
                </a:lnTo>
                <a:lnTo>
                  <a:pt x="691883" y="353301"/>
                </a:lnTo>
                <a:lnTo>
                  <a:pt x="663384" y="354914"/>
                </a:lnTo>
                <a:lnTo>
                  <a:pt x="663384" y="374688"/>
                </a:lnTo>
                <a:lnTo>
                  <a:pt x="740206" y="373443"/>
                </a:lnTo>
                <a:lnTo>
                  <a:pt x="749769" y="373443"/>
                </a:lnTo>
                <a:lnTo>
                  <a:pt x="830084" y="374688"/>
                </a:lnTo>
                <a:lnTo>
                  <a:pt x="830084" y="373443"/>
                </a:lnTo>
                <a:lnTo>
                  <a:pt x="830084" y="354914"/>
                </a:lnTo>
                <a:lnTo>
                  <a:pt x="830592" y="354914"/>
                </a:lnTo>
                <a:close/>
              </a:path>
              <a:path w="1263650" h="382905">
                <a:moveTo>
                  <a:pt x="1263510" y="171310"/>
                </a:moveTo>
                <a:lnTo>
                  <a:pt x="1252880" y="102489"/>
                </a:lnTo>
                <a:lnTo>
                  <a:pt x="1222108" y="52184"/>
                </a:lnTo>
                <a:lnTo>
                  <a:pt x="1199172" y="34467"/>
                </a:lnTo>
                <a:lnTo>
                  <a:pt x="1196213" y="32169"/>
                </a:lnTo>
                <a:lnTo>
                  <a:pt x="1182865" y="26454"/>
                </a:lnTo>
                <a:lnTo>
                  <a:pt x="1182865" y="186423"/>
                </a:lnTo>
                <a:lnTo>
                  <a:pt x="1180350" y="224586"/>
                </a:lnTo>
                <a:lnTo>
                  <a:pt x="1160627" y="285165"/>
                </a:lnTo>
                <a:lnTo>
                  <a:pt x="1121143" y="324370"/>
                </a:lnTo>
                <a:lnTo>
                  <a:pt x="1058735" y="343306"/>
                </a:lnTo>
                <a:lnTo>
                  <a:pt x="1057198" y="343306"/>
                </a:lnTo>
                <a:lnTo>
                  <a:pt x="1017778" y="345440"/>
                </a:lnTo>
                <a:lnTo>
                  <a:pt x="1010729" y="345440"/>
                </a:lnTo>
                <a:lnTo>
                  <a:pt x="999490" y="344906"/>
                </a:lnTo>
                <a:lnTo>
                  <a:pt x="990688" y="344093"/>
                </a:lnTo>
                <a:lnTo>
                  <a:pt x="981202" y="342760"/>
                </a:lnTo>
                <a:lnTo>
                  <a:pt x="981202" y="36537"/>
                </a:lnTo>
                <a:lnTo>
                  <a:pt x="990193" y="35521"/>
                </a:lnTo>
                <a:lnTo>
                  <a:pt x="998334" y="34836"/>
                </a:lnTo>
                <a:lnTo>
                  <a:pt x="1006386" y="34467"/>
                </a:lnTo>
                <a:lnTo>
                  <a:pt x="1017168" y="34467"/>
                </a:lnTo>
                <a:lnTo>
                  <a:pt x="1058583" y="36766"/>
                </a:lnTo>
                <a:lnTo>
                  <a:pt x="1124419" y="56146"/>
                </a:lnTo>
                <a:lnTo>
                  <a:pt x="1163116" y="93268"/>
                </a:lnTo>
                <a:lnTo>
                  <a:pt x="1180719" y="149606"/>
                </a:lnTo>
                <a:lnTo>
                  <a:pt x="1182865" y="186423"/>
                </a:lnTo>
                <a:lnTo>
                  <a:pt x="1182865" y="26454"/>
                </a:lnTo>
                <a:lnTo>
                  <a:pt x="1164221" y="18453"/>
                </a:lnTo>
                <a:lnTo>
                  <a:pt x="1124470" y="10464"/>
                </a:lnTo>
                <a:lnTo>
                  <a:pt x="1103109" y="9245"/>
                </a:lnTo>
                <a:lnTo>
                  <a:pt x="1075296" y="7645"/>
                </a:lnTo>
                <a:lnTo>
                  <a:pt x="949655" y="9245"/>
                </a:lnTo>
                <a:lnTo>
                  <a:pt x="939507" y="9245"/>
                </a:lnTo>
                <a:lnTo>
                  <a:pt x="859650" y="7645"/>
                </a:lnTo>
                <a:lnTo>
                  <a:pt x="859650" y="27978"/>
                </a:lnTo>
                <a:lnTo>
                  <a:pt x="879551" y="29603"/>
                </a:lnTo>
                <a:lnTo>
                  <a:pt x="894245" y="32169"/>
                </a:lnTo>
                <a:lnTo>
                  <a:pt x="893876" y="32169"/>
                </a:lnTo>
                <a:lnTo>
                  <a:pt x="901522" y="39014"/>
                </a:lnTo>
                <a:lnTo>
                  <a:pt x="904722" y="54394"/>
                </a:lnTo>
                <a:lnTo>
                  <a:pt x="905141" y="73063"/>
                </a:lnTo>
                <a:lnTo>
                  <a:pt x="905179" y="74726"/>
                </a:lnTo>
                <a:lnTo>
                  <a:pt x="905281" y="324370"/>
                </a:lnTo>
                <a:lnTo>
                  <a:pt x="877404" y="363245"/>
                </a:lnTo>
                <a:lnTo>
                  <a:pt x="877404" y="375018"/>
                </a:lnTo>
                <a:lnTo>
                  <a:pt x="914234" y="374218"/>
                </a:lnTo>
                <a:lnTo>
                  <a:pt x="942670" y="373608"/>
                </a:lnTo>
                <a:lnTo>
                  <a:pt x="975690" y="373608"/>
                </a:lnTo>
                <a:lnTo>
                  <a:pt x="1000455" y="374218"/>
                </a:lnTo>
                <a:lnTo>
                  <a:pt x="1012913" y="374675"/>
                </a:lnTo>
                <a:lnTo>
                  <a:pt x="1044638" y="374675"/>
                </a:lnTo>
                <a:lnTo>
                  <a:pt x="1056703" y="373608"/>
                </a:lnTo>
                <a:lnTo>
                  <a:pt x="1091412" y="370535"/>
                </a:lnTo>
                <a:lnTo>
                  <a:pt x="1134973" y="358457"/>
                </a:lnTo>
                <a:lnTo>
                  <a:pt x="1161021" y="345440"/>
                </a:lnTo>
                <a:lnTo>
                  <a:pt x="1174102" y="338912"/>
                </a:lnTo>
                <a:lnTo>
                  <a:pt x="1207579" y="312432"/>
                </a:lnTo>
                <a:lnTo>
                  <a:pt x="1231963" y="283298"/>
                </a:lnTo>
                <a:lnTo>
                  <a:pt x="1249451" y="249923"/>
                </a:lnTo>
                <a:lnTo>
                  <a:pt x="1259979" y="212534"/>
                </a:lnTo>
                <a:lnTo>
                  <a:pt x="1263510" y="1713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152" y="839469"/>
            <a:ext cx="398145" cy="382270"/>
          </a:xfrm>
          <a:custGeom>
            <a:avLst/>
            <a:gdLst/>
            <a:ahLst/>
            <a:cxnLst/>
            <a:rect l="l" t="t" r="r" b="b"/>
            <a:pathLst>
              <a:path w="398144" h="382269">
                <a:moveTo>
                  <a:pt x="206117" y="0"/>
                </a:moveTo>
                <a:lnTo>
                  <a:pt x="153583" y="4345"/>
                </a:lnTo>
                <a:lnTo>
                  <a:pt x="108223" y="17138"/>
                </a:lnTo>
                <a:lnTo>
                  <a:pt x="70267" y="38008"/>
                </a:lnTo>
                <a:lnTo>
                  <a:pt x="40090" y="66590"/>
                </a:lnTo>
                <a:lnTo>
                  <a:pt x="18068" y="102514"/>
                </a:lnTo>
                <a:lnTo>
                  <a:pt x="4579" y="145413"/>
                </a:lnTo>
                <a:lnTo>
                  <a:pt x="0" y="194919"/>
                </a:lnTo>
                <a:lnTo>
                  <a:pt x="4261" y="242822"/>
                </a:lnTo>
                <a:lnTo>
                  <a:pt x="16838" y="284180"/>
                </a:lnTo>
                <a:lnTo>
                  <a:pt x="37421" y="318691"/>
                </a:lnTo>
                <a:lnTo>
                  <a:pt x="65698" y="346056"/>
                </a:lnTo>
                <a:lnTo>
                  <a:pt x="101361" y="365974"/>
                </a:lnTo>
                <a:lnTo>
                  <a:pt x="144097" y="378146"/>
                </a:lnTo>
                <a:lnTo>
                  <a:pt x="193598" y="382270"/>
                </a:lnTo>
                <a:lnTo>
                  <a:pt x="245387" y="377898"/>
                </a:lnTo>
                <a:lnTo>
                  <a:pt x="290318" y="365048"/>
                </a:lnTo>
                <a:lnTo>
                  <a:pt x="314197" y="351777"/>
                </a:lnTo>
                <a:lnTo>
                  <a:pt x="197370" y="351777"/>
                </a:lnTo>
                <a:lnTo>
                  <a:pt x="176523" y="350136"/>
                </a:lnTo>
                <a:lnTo>
                  <a:pt x="126390" y="323938"/>
                </a:lnTo>
                <a:lnTo>
                  <a:pt x="92644" y="265717"/>
                </a:lnTo>
                <a:lnTo>
                  <a:pt x="83740" y="226664"/>
                </a:lnTo>
                <a:lnTo>
                  <a:pt x="80683" y="182587"/>
                </a:lnTo>
                <a:lnTo>
                  <a:pt x="83068" y="145413"/>
                </a:lnTo>
                <a:lnTo>
                  <a:pt x="102237" y="82523"/>
                </a:lnTo>
                <a:lnTo>
                  <a:pt x="135346" y="47691"/>
                </a:lnTo>
                <a:lnTo>
                  <a:pt x="176856" y="32406"/>
                </a:lnTo>
                <a:lnTo>
                  <a:pt x="200981" y="30505"/>
                </a:lnTo>
                <a:lnTo>
                  <a:pt x="321887" y="30505"/>
                </a:lnTo>
                <a:lnTo>
                  <a:pt x="297181" y="16481"/>
                </a:lnTo>
                <a:lnTo>
                  <a:pt x="254872" y="4170"/>
                </a:lnTo>
                <a:lnTo>
                  <a:pt x="206117" y="0"/>
                </a:lnTo>
                <a:close/>
              </a:path>
              <a:path w="398144" h="382269">
                <a:moveTo>
                  <a:pt x="321887" y="30505"/>
                </a:moveTo>
                <a:lnTo>
                  <a:pt x="201129" y="30505"/>
                </a:lnTo>
                <a:lnTo>
                  <a:pt x="221435" y="32218"/>
                </a:lnTo>
                <a:lnTo>
                  <a:pt x="239720" y="37352"/>
                </a:lnTo>
                <a:lnTo>
                  <a:pt x="290748" y="83542"/>
                </a:lnTo>
                <a:lnTo>
                  <a:pt x="314229" y="155199"/>
                </a:lnTo>
                <a:lnTo>
                  <a:pt x="317296" y="198653"/>
                </a:lnTo>
                <a:lnTo>
                  <a:pt x="312361" y="253231"/>
                </a:lnTo>
                <a:lnTo>
                  <a:pt x="297694" y="296038"/>
                </a:lnTo>
                <a:lnTo>
                  <a:pt x="273501" y="326867"/>
                </a:lnTo>
                <a:lnTo>
                  <a:pt x="239991" y="345515"/>
                </a:lnTo>
                <a:lnTo>
                  <a:pt x="197370" y="351777"/>
                </a:lnTo>
                <a:lnTo>
                  <a:pt x="314197" y="351777"/>
                </a:lnTo>
                <a:lnTo>
                  <a:pt x="357991" y="315486"/>
                </a:lnTo>
                <a:lnTo>
                  <a:pt x="379923" y="279562"/>
                </a:lnTo>
                <a:lnTo>
                  <a:pt x="393379" y="236736"/>
                </a:lnTo>
                <a:lnTo>
                  <a:pt x="397954" y="187401"/>
                </a:lnTo>
                <a:lnTo>
                  <a:pt x="393697" y="139830"/>
                </a:lnTo>
                <a:lnTo>
                  <a:pt x="381153" y="98594"/>
                </a:lnTo>
                <a:lnTo>
                  <a:pt x="360660" y="64052"/>
                </a:lnTo>
                <a:lnTo>
                  <a:pt x="332556" y="36561"/>
                </a:lnTo>
                <a:lnTo>
                  <a:pt x="321887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715" y="960119"/>
            <a:ext cx="510540" cy="262255"/>
          </a:xfrm>
          <a:custGeom>
            <a:avLst/>
            <a:gdLst/>
            <a:ahLst/>
            <a:cxnLst/>
            <a:rect l="l" t="t" r="r" b="b"/>
            <a:pathLst>
              <a:path w="510539" h="262255">
                <a:moveTo>
                  <a:pt x="287159" y="5880"/>
                </a:moveTo>
                <a:lnTo>
                  <a:pt x="235534" y="7518"/>
                </a:lnTo>
                <a:lnTo>
                  <a:pt x="218605" y="7200"/>
                </a:lnTo>
                <a:lnTo>
                  <a:pt x="206616" y="6921"/>
                </a:lnTo>
                <a:lnTo>
                  <a:pt x="196049" y="6527"/>
                </a:lnTo>
                <a:lnTo>
                  <a:pt x="183375" y="5880"/>
                </a:lnTo>
                <a:lnTo>
                  <a:pt x="183375" y="26314"/>
                </a:lnTo>
                <a:lnTo>
                  <a:pt x="203809" y="27393"/>
                </a:lnTo>
                <a:lnTo>
                  <a:pt x="211340" y="27927"/>
                </a:lnTo>
                <a:lnTo>
                  <a:pt x="216179" y="31686"/>
                </a:lnTo>
                <a:lnTo>
                  <a:pt x="216179" y="42964"/>
                </a:lnTo>
                <a:lnTo>
                  <a:pt x="178536" y="139623"/>
                </a:lnTo>
                <a:lnTo>
                  <a:pt x="159715" y="182575"/>
                </a:lnTo>
                <a:lnTo>
                  <a:pt x="112395" y="63906"/>
                </a:lnTo>
                <a:lnTo>
                  <a:pt x="108940" y="54800"/>
                </a:lnTo>
                <a:lnTo>
                  <a:pt x="106603" y="47396"/>
                </a:lnTo>
                <a:lnTo>
                  <a:pt x="105283" y="41414"/>
                </a:lnTo>
                <a:lnTo>
                  <a:pt x="104851" y="36525"/>
                </a:lnTo>
                <a:lnTo>
                  <a:pt x="104851" y="31153"/>
                </a:lnTo>
                <a:lnTo>
                  <a:pt x="109169" y="27927"/>
                </a:lnTo>
                <a:lnTo>
                  <a:pt x="117233" y="27393"/>
                </a:lnTo>
                <a:lnTo>
                  <a:pt x="139280" y="26314"/>
                </a:lnTo>
                <a:lnTo>
                  <a:pt x="139280" y="5880"/>
                </a:lnTo>
                <a:lnTo>
                  <a:pt x="69900" y="7518"/>
                </a:lnTo>
                <a:lnTo>
                  <a:pt x="63677" y="7493"/>
                </a:lnTo>
                <a:lnTo>
                  <a:pt x="52705" y="7315"/>
                </a:lnTo>
                <a:lnTo>
                  <a:pt x="32854" y="6832"/>
                </a:lnTo>
                <a:lnTo>
                  <a:pt x="0" y="5880"/>
                </a:lnTo>
                <a:lnTo>
                  <a:pt x="0" y="26314"/>
                </a:lnTo>
                <a:lnTo>
                  <a:pt x="39268" y="60680"/>
                </a:lnTo>
                <a:lnTo>
                  <a:pt x="116166" y="254000"/>
                </a:lnTo>
                <a:lnTo>
                  <a:pt x="162407" y="254000"/>
                </a:lnTo>
                <a:lnTo>
                  <a:pt x="178130" y="212788"/>
                </a:lnTo>
                <a:lnTo>
                  <a:pt x="251675" y="47269"/>
                </a:lnTo>
                <a:lnTo>
                  <a:pt x="287159" y="26314"/>
                </a:lnTo>
                <a:lnTo>
                  <a:pt x="287159" y="5880"/>
                </a:lnTo>
                <a:close/>
              </a:path>
              <a:path w="510539" h="262255">
                <a:moveTo>
                  <a:pt x="510324" y="169316"/>
                </a:moveTo>
                <a:lnTo>
                  <a:pt x="494322" y="124218"/>
                </a:lnTo>
                <a:lnTo>
                  <a:pt x="442010" y="100063"/>
                </a:lnTo>
                <a:lnTo>
                  <a:pt x="397929" y="90398"/>
                </a:lnTo>
                <a:lnTo>
                  <a:pt x="384454" y="86017"/>
                </a:lnTo>
                <a:lnTo>
                  <a:pt x="375272" y="79806"/>
                </a:lnTo>
                <a:lnTo>
                  <a:pt x="370014" y="71386"/>
                </a:lnTo>
                <a:lnTo>
                  <a:pt x="368350" y="60337"/>
                </a:lnTo>
                <a:lnTo>
                  <a:pt x="371652" y="45821"/>
                </a:lnTo>
                <a:lnTo>
                  <a:pt x="381114" y="34823"/>
                </a:lnTo>
                <a:lnTo>
                  <a:pt x="396024" y="27851"/>
                </a:lnTo>
                <a:lnTo>
                  <a:pt x="415683" y="25412"/>
                </a:lnTo>
                <a:lnTo>
                  <a:pt x="431838" y="27178"/>
                </a:lnTo>
                <a:lnTo>
                  <a:pt x="446532" y="31851"/>
                </a:lnTo>
                <a:lnTo>
                  <a:pt x="457504" y="38544"/>
                </a:lnTo>
                <a:lnTo>
                  <a:pt x="462470" y="46329"/>
                </a:lnTo>
                <a:lnTo>
                  <a:pt x="467842" y="77431"/>
                </a:lnTo>
                <a:lnTo>
                  <a:pt x="487222" y="77419"/>
                </a:lnTo>
                <a:lnTo>
                  <a:pt x="491515" y="12280"/>
                </a:lnTo>
                <a:lnTo>
                  <a:pt x="444792" y="635"/>
                </a:lnTo>
                <a:lnTo>
                  <a:pt x="425386" y="0"/>
                </a:lnTo>
                <a:lnTo>
                  <a:pt x="377278" y="5372"/>
                </a:lnTo>
                <a:lnTo>
                  <a:pt x="342239" y="21209"/>
                </a:lnTo>
                <a:lnTo>
                  <a:pt x="320802" y="47129"/>
                </a:lnTo>
                <a:lnTo>
                  <a:pt x="313537" y="82689"/>
                </a:lnTo>
                <a:lnTo>
                  <a:pt x="317144" y="106845"/>
                </a:lnTo>
                <a:lnTo>
                  <a:pt x="327914" y="126111"/>
                </a:lnTo>
                <a:lnTo>
                  <a:pt x="345744" y="140449"/>
                </a:lnTo>
                <a:lnTo>
                  <a:pt x="370535" y="149796"/>
                </a:lnTo>
                <a:lnTo>
                  <a:pt x="416775" y="161074"/>
                </a:lnTo>
                <a:lnTo>
                  <a:pt x="432498" y="166217"/>
                </a:lnTo>
                <a:lnTo>
                  <a:pt x="442988" y="173164"/>
                </a:lnTo>
                <a:lnTo>
                  <a:pt x="448843" y="182524"/>
                </a:lnTo>
                <a:lnTo>
                  <a:pt x="450659" y="194894"/>
                </a:lnTo>
                <a:lnTo>
                  <a:pt x="447154" y="212001"/>
                </a:lnTo>
                <a:lnTo>
                  <a:pt x="437210" y="225031"/>
                </a:lnTo>
                <a:lnTo>
                  <a:pt x="421614" y="233324"/>
                </a:lnTo>
                <a:lnTo>
                  <a:pt x="401180" y="236232"/>
                </a:lnTo>
                <a:lnTo>
                  <a:pt x="383527" y="234657"/>
                </a:lnTo>
                <a:lnTo>
                  <a:pt x="368033" y="229704"/>
                </a:lnTo>
                <a:lnTo>
                  <a:pt x="354063" y="221005"/>
                </a:lnTo>
                <a:lnTo>
                  <a:pt x="340944" y="208203"/>
                </a:lnTo>
                <a:lnTo>
                  <a:pt x="338239" y="171005"/>
                </a:lnTo>
                <a:lnTo>
                  <a:pt x="317258" y="171005"/>
                </a:lnTo>
                <a:lnTo>
                  <a:pt x="313512" y="246634"/>
                </a:lnTo>
                <a:lnTo>
                  <a:pt x="355981" y="258165"/>
                </a:lnTo>
                <a:lnTo>
                  <a:pt x="396862" y="261658"/>
                </a:lnTo>
                <a:lnTo>
                  <a:pt x="443166" y="255003"/>
                </a:lnTo>
                <a:lnTo>
                  <a:pt x="478993" y="236220"/>
                </a:lnTo>
                <a:lnTo>
                  <a:pt x="502119" y="207073"/>
                </a:lnTo>
                <a:lnTo>
                  <a:pt x="510324" y="1693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292" y="1135405"/>
            <a:ext cx="83896" cy="8378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629558" y="839444"/>
            <a:ext cx="392430" cy="382905"/>
          </a:xfrm>
          <a:custGeom>
            <a:avLst/>
            <a:gdLst/>
            <a:ahLst/>
            <a:cxnLst/>
            <a:rect l="l" t="t" r="r" b="b"/>
            <a:pathLst>
              <a:path w="392429" h="382905">
                <a:moveTo>
                  <a:pt x="222631" y="0"/>
                </a:moveTo>
                <a:lnTo>
                  <a:pt x="166951" y="4295"/>
                </a:lnTo>
                <a:lnTo>
                  <a:pt x="118289" y="16869"/>
                </a:lnTo>
                <a:lnTo>
                  <a:pt x="77210" y="37250"/>
                </a:lnTo>
                <a:lnTo>
                  <a:pt x="44277" y="64965"/>
                </a:lnTo>
                <a:lnTo>
                  <a:pt x="20054" y="99545"/>
                </a:lnTo>
                <a:lnTo>
                  <a:pt x="5107" y="140519"/>
                </a:lnTo>
                <a:lnTo>
                  <a:pt x="0" y="187413"/>
                </a:lnTo>
                <a:lnTo>
                  <a:pt x="4959" y="235397"/>
                </a:lnTo>
                <a:lnTo>
                  <a:pt x="19390" y="277698"/>
                </a:lnTo>
                <a:lnTo>
                  <a:pt x="42627" y="313697"/>
                </a:lnTo>
                <a:lnTo>
                  <a:pt x="74000" y="342774"/>
                </a:lnTo>
                <a:lnTo>
                  <a:pt x="112843" y="364310"/>
                </a:lnTo>
                <a:lnTo>
                  <a:pt x="158485" y="377686"/>
                </a:lnTo>
                <a:lnTo>
                  <a:pt x="210261" y="382282"/>
                </a:lnTo>
                <a:lnTo>
                  <a:pt x="249057" y="380647"/>
                </a:lnTo>
                <a:lnTo>
                  <a:pt x="286289" y="375237"/>
                </a:lnTo>
                <a:lnTo>
                  <a:pt x="325436" y="365298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41" y="249688"/>
                </a:lnTo>
                <a:lnTo>
                  <a:pt x="380188" y="246263"/>
                </a:lnTo>
                <a:lnTo>
                  <a:pt x="392023" y="243243"/>
                </a:lnTo>
                <a:lnTo>
                  <a:pt x="392010" y="224980"/>
                </a:lnTo>
                <a:lnTo>
                  <a:pt x="353245" y="225912"/>
                </a:lnTo>
                <a:lnTo>
                  <a:pt x="331920" y="226391"/>
                </a:lnTo>
                <a:lnTo>
                  <a:pt x="320473" y="226568"/>
                </a:lnTo>
                <a:lnTo>
                  <a:pt x="311340" y="226593"/>
                </a:lnTo>
                <a:lnTo>
                  <a:pt x="300232" y="226493"/>
                </a:lnTo>
                <a:lnTo>
                  <a:pt x="284587" y="226191"/>
                </a:lnTo>
                <a:lnTo>
                  <a:pt x="263095" y="225687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62" y="249568"/>
                </a:lnTo>
                <a:lnTo>
                  <a:pt x="293598" y="338416"/>
                </a:lnTo>
                <a:lnTo>
                  <a:pt x="241870" y="351129"/>
                </a:lnTo>
                <a:lnTo>
                  <a:pt x="225298" y="351790"/>
                </a:lnTo>
                <a:lnTo>
                  <a:pt x="177008" y="343793"/>
                </a:lnTo>
                <a:lnTo>
                  <a:pt x="136979" y="320969"/>
                </a:lnTo>
                <a:lnTo>
                  <a:pt x="106628" y="285064"/>
                </a:lnTo>
                <a:lnTo>
                  <a:pt x="87377" y="237825"/>
                </a:lnTo>
                <a:lnTo>
                  <a:pt x="80645" y="181000"/>
                </a:lnTo>
                <a:lnTo>
                  <a:pt x="86715" y="129163"/>
                </a:lnTo>
                <a:lnTo>
                  <a:pt x="104427" y="87317"/>
                </a:lnTo>
                <a:lnTo>
                  <a:pt x="133031" y="56340"/>
                </a:lnTo>
                <a:lnTo>
                  <a:pt x="171781" y="37110"/>
                </a:lnTo>
                <a:lnTo>
                  <a:pt x="219925" y="30505"/>
                </a:lnTo>
                <a:lnTo>
                  <a:pt x="240599" y="31498"/>
                </a:lnTo>
                <a:lnTo>
                  <a:pt x="280731" y="39286"/>
                </a:lnTo>
                <a:lnTo>
                  <a:pt x="321748" y="59534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6" y="81440"/>
                </a:lnTo>
                <a:lnTo>
                  <a:pt x="360437" y="60439"/>
                </a:lnTo>
                <a:lnTo>
                  <a:pt x="363075" y="45267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22" y="13582"/>
                </a:lnTo>
                <a:lnTo>
                  <a:pt x="294220" y="5770"/>
                </a:lnTo>
                <a:lnTo>
                  <a:pt x="259914" y="1376"/>
                </a:lnTo>
                <a:lnTo>
                  <a:pt x="2226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3969" y="958824"/>
            <a:ext cx="1717675" cy="392430"/>
          </a:xfrm>
          <a:custGeom>
            <a:avLst/>
            <a:gdLst/>
            <a:ahLst/>
            <a:cxnLst/>
            <a:rect l="l" t="t" r="r" b="b"/>
            <a:pathLst>
              <a:path w="1717675" h="392430">
                <a:moveTo>
                  <a:pt x="225234" y="94665"/>
                </a:moveTo>
                <a:lnTo>
                  <a:pt x="217970" y="55600"/>
                </a:lnTo>
                <a:lnTo>
                  <a:pt x="165328" y="6705"/>
                </a:lnTo>
                <a:lnTo>
                  <a:pt x="156946" y="5359"/>
                </a:lnTo>
                <a:lnTo>
                  <a:pt x="156946" y="105105"/>
                </a:lnTo>
                <a:lnTo>
                  <a:pt x="111772" y="106705"/>
                </a:lnTo>
                <a:lnTo>
                  <a:pt x="107937" y="106705"/>
                </a:lnTo>
                <a:lnTo>
                  <a:pt x="90779" y="106032"/>
                </a:lnTo>
                <a:lnTo>
                  <a:pt x="83807" y="105638"/>
                </a:lnTo>
                <a:lnTo>
                  <a:pt x="66598" y="105105"/>
                </a:lnTo>
                <a:lnTo>
                  <a:pt x="70027" y="71043"/>
                </a:lnTo>
                <a:lnTo>
                  <a:pt x="78359" y="47891"/>
                </a:lnTo>
                <a:lnTo>
                  <a:pt x="92227" y="34696"/>
                </a:lnTo>
                <a:lnTo>
                  <a:pt x="112306" y="30505"/>
                </a:lnTo>
                <a:lnTo>
                  <a:pt x="132054" y="34696"/>
                </a:lnTo>
                <a:lnTo>
                  <a:pt x="145707" y="47891"/>
                </a:lnTo>
                <a:lnTo>
                  <a:pt x="153822" y="71043"/>
                </a:lnTo>
                <a:lnTo>
                  <a:pt x="156946" y="105105"/>
                </a:lnTo>
                <a:lnTo>
                  <a:pt x="156946" y="5359"/>
                </a:lnTo>
                <a:lnTo>
                  <a:pt x="123596" y="0"/>
                </a:lnTo>
                <a:lnTo>
                  <a:pt x="110299" y="736"/>
                </a:lnTo>
                <a:lnTo>
                  <a:pt x="98310" y="2997"/>
                </a:lnTo>
                <a:lnTo>
                  <a:pt x="51003" y="27533"/>
                </a:lnTo>
                <a:lnTo>
                  <a:pt x="12141" y="68478"/>
                </a:lnTo>
                <a:lnTo>
                  <a:pt x="0" y="130860"/>
                </a:lnTo>
                <a:lnTo>
                  <a:pt x="101" y="133413"/>
                </a:lnTo>
                <a:lnTo>
                  <a:pt x="7874" y="188645"/>
                </a:lnTo>
                <a:lnTo>
                  <a:pt x="31432" y="229616"/>
                </a:lnTo>
                <a:lnTo>
                  <a:pt x="70002" y="254546"/>
                </a:lnTo>
                <a:lnTo>
                  <a:pt x="123050" y="262940"/>
                </a:lnTo>
                <a:lnTo>
                  <a:pt x="144411" y="261835"/>
                </a:lnTo>
                <a:lnTo>
                  <a:pt x="164122" y="258064"/>
                </a:lnTo>
                <a:lnTo>
                  <a:pt x="184531" y="250977"/>
                </a:lnTo>
                <a:lnTo>
                  <a:pt x="208026" y="239915"/>
                </a:lnTo>
                <a:lnTo>
                  <a:pt x="214960" y="224815"/>
                </a:lnTo>
                <a:lnTo>
                  <a:pt x="219786" y="214350"/>
                </a:lnTo>
                <a:lnTo>
                  <a:pt x="219849" y="214210"/>
                </a:lnTo>
                <a:lnTo>
                  <a:pt x="213398" y="206171"/>
                </a:lnTo>
                <a:lnTo>
                  <a:pt x="195922" y="214934"/>
                </a:lnTo>
                <a:lnTo>
                  <a:pt x="180517" y="220700"/>
                </a:lnTo>
                <a:lnTo>
                  <a:pt x="165823" y="223862"/>
                </a:lnTo>
                <a:lnTo>
                  <a:pt x="150482" y="224815"/>
                </a:lnTo>
                <a:lnTo>
                  <a:pt x="129984" y="222097"/>
                </a:lnTo>
                <a:lnTo>
                  <a:pt x="95034" y="202234"/>
                </a:lnTo>
                <a:lnTo>
                  <a:pt x="73444" y="163791"/>
                </a:lnTo>
                <a:lnTo>
                  <a:pt x="69811" y="133413"/>
                </a:lnTo>
                <a:lnTo>
                  <a:pt x="140258" y="133413"/>
                </a:lnTo>
                <a:lnTo>
                  <a:pt x="162229" y="132803"/>
                </a:lnTo>
                <a:lnTo>
                  <a:pt x="182943" y="130860"/>
                </a:lnTo>
                <a:lnTo>
                  <a:pt x="203542" y="127520"/>
                </a:lnTo>
                <a:lnTo>
                  <a:pt x="225221" y="122656"/>
                </a:lnTo>
                <a:lnTo>
                  <a:pt x="225221" y="106705"/>
                </a:lnTo>
                <a:lnTo>
                  <a:pt x="225234" y="94665"/>
                </a:lnTo>
                <a:close/>
              </a:path>
              <a:path w="1717675" h="392430">
                <a:moveTo>
                  <a:pt x="562229" y="234962"/>
                </a:moveTo>
                <a:lnTo>
                  <a:pt x="525792" y="217055"/>
                </a:lnTo>
                <a:lnTo>
                  <a:pt x="525119" y="199669"/>
                </a:lnTo>
                <a:lnTo>
                  <a:pt x="525119" y="100215"/>
                </a:lnTo>
                <a:lnTo>
                  <a:pt x="524141" y="72999"/>
                </a:lnTo>
                <a:lnTo>
                  <a:pt x="506298" y="23749"/>
                </a:lnTo>
                <a:lnTo>
                  <a:pt x="462813" y="2768"/>
                </a:lnTo>
                <a:lnTo>
                  <a:pt x="443915" y="1295"/>
                </a:lnTo>
                <a:lnTo>
                  <a:pt x="432435" y="1892"/>
                </a:lnTo>
                <a:lnTo>
                  <a:pt x="422262" y="3746"/>
                </a:lnTo>
                <a:lnTo>
                  <a:pt x="413512" y="6896"/>
                </a:lnTo>
                <a:lnTo>
                  <a:pt x="406273" y="11379"/>
                </a:lnTo>
                <a:lnTo>
                  <a:pt x="363258" y="44310"/>
                </a:lnTo>
                <a:lnTo>
                  <a:pt x="363258" y="4483"/>
                </a:lnTo>
                <a:lnTo>
                  <a:pt x="360032" y="1282"/>
                </a:lnTo>
                <a:lnTo>
                  <a:pt x="324878" y="12331"/>
                </a:lnTo>
                <a:lnTo>
                  <a:pt x="299859" y="19011"/>
                </a:lnTo>
                <a:lnTo>
                  <a:pt x="279793" y="22580"/>
                </a:lnTo>
                <a:lnTo>
                  <a:pt x="259473" y="24282"/>
                </a:lnTo>
                <a:lnTo>
                  <a:pt x="259473" y="43522"/>
                </a:lnTo>
                <a:lnTo>
                  <a:pt x="297192" y="63563"/>
                </a:lnTo>
                <a:lnTo>
                  <a:pt x="297649" y="82575"/>
                </a:lnTo>
                <a:lnTo>
                  <a:pt x="297649" y="199669"/>
                </a:lnTo>
                <a:lnTo>
                  <a:pt x="278295" y="233895"/>
                </a:lnTo>
                <a:lnTo>
                  <a:pt x="259473" y="234962"/>
                </a:lnTo>
                <a:lnTo>
                  <a:pt x="259473" y="255295"/>
                </a:lnTo>
                <a:lnTo>
                  <a:pt x="328841" y="254025"/>
                </a:lnTo>
                <a:lnTo>
                  <a:pt x="339648" y="254114"/>
                </a:lnTo>
                <a:lnTo>
                  <a:pt x="355650" y="254355"/>
                </a:lnTo>
                <a:lnTo>
                  <a:pt x="376402" y="254749"/>
                </a:lnTo>
                <a:lnTo>
                  <a:pt x="401434" y="255295"/>
                </a:lnTo>
                <a:lnTo>
                  <a:pt x="401434" y="234962"/>
                </a:lnTo>
                <a:lnTo>
                  <a:pt x="363931" y="217043"/>
                </a:lnTo>
                <a:lnTo>
                  <a:pt x="363245" y="199631"/>
                </a:lnTo>
                <a:lnTo>
                  <a:pt x="363258" y="83451"/>
                </a:lnTo>
                <a:lnTo>
                  <a:pt x="367068" y="69862"/>
                </a:lnTo>
                <a:lnTo>
                  <a:pt x="377228" y="58216"/>
                </a:lnTo>
                <a:lnTo>
                  <a:pt x="391833" y="50088"/>
                </a:lnTo>
                <a:lnTo>
                  <a:pt x="408965" y="47028"/>
                </a:lnTo>
                <a:lnTo>
                  <a:pt x="431838" y="50647"/>
                </a:lnTo>
                <a:lnTo>
                  <a:pt x="447548" y="61810"/>
                </a:lnTo>
                <a:lnTo>
                  <a:pt x="456603" y="81013"/>
                </a:lnTo>
                <a:lnTo>
                  <a:pt x="459511" y="108775"/>
                </a:lnTo>
                <a:lnTo>
                  <a:pt x="459511" y="255295"/>
                </a:lnTo>
                <a:lnTo>
                  <a:pt x="491972" y="254342"/>
                </a:lnTo>
                <a:lnTo>
                  <a:pt x="501027" y="254114"/>
                </a:lnTo>
                <a:lnTo>
                  <a:pt x="507911" y="254025"/>
                </a:lnTo>
                <a:lnTo>
                  <a:pt x="512991" y="254050"/>
                </a:lnTo>
                <a:lnTo>
                  <a:pt x="520344" y="254190"/>
                </a:lnTo>
                <a:lnTo>
                  <a:pt x="535051" y="254571"/>
                </a:lnTo>
                <a:lnTo>
                  <a:pt x="562229" y="255295"/>
                </a:lnTo>
                <a:lnTo>
                  <a:pt x="562229" y="234962"/>
                </a:lnTo>
                <a:close/>
              </a:path>
              <a:path w="1717675" h="392430">
                <a:moveTo>
                  <a:pt x="853528" y="127292"/>
                </a:moveTo>
                <a:lnTo>
                  <a:pt x="845388" y="73228"/>
                </a:lnTo>
                <a:lnTo>
                  <a:pt x="821639" y="33909"/>
                </a:lnTo>
                <a:lnTo>
                  <a:pt x="821524" y="33718"/>
                </a:lnTo>
                <a:lnTo>
                  <a:pt x="810285" y="26695"/>
                </a:lnTo>
                <a:lnTo>
                  <a:pt x="782739" y="9499"/>
                </a:lnTo>
                <a:lnTo>
                  <a:pt x="780389" y="9144"/>
                </a:lnTo>
                <a:lnTo>
                  <a:pt x="780389" y="143941"/>
                </a:lnTo>
                <a:lnTo>
                  <a:pt x="777455" y="186245"/>
                </a:lnTo>
                <a:lnTo>
                  <a:pt x="768286" y="215341"/>
                </a:lnTo>
                <a:lnTo>
                  <a:pt x="752246" y="232130"/>
                </a:lnTo>
                <a:lnTo>
                  <a:pt x="728764" y="237515"/>
                </a:lnTo>
                <a:lnTo>
                  <a:pt x="703262" y="230174"/>
                </a:lnTo>
                <a:lnTo>
                  <a:pt x="684923" y="208216"/>
                </a:lnTo>
                <a:lnTo>
                  <a:pt x="673849" y="171729"/>
                </a:lnTo>
                <a:lnTo>
                  <a:pt x="670140" y="120815"/>
                </a:lnTo>
                <a:lnTo>
                  <a:pt x="673239" y="78663"/>
                </a:lnTo>
                <a:lnTo>
                  <a:pt x="682840" y="49364"/>
                </a:lnTo>
                <a:lnTo>
                  <a:pt x="699401" y="32258"/>
                </a:lnTo>
                <a:lnTo>
                  <a:pt x="723379" y="26695"/>
                </a:lnTo>
                <a:lnTo>
                  <a:pt x="748626" y="33909"/>
                </a:lnTo>
                <a:lnTo>
                  <a:pt x="766406" y="55676"/>
                </a:lnTo>
                <a:lnTo>
                  <a:pt x="776922" y="92278"/>
                </a:lnTo>
                <a:lnTo>
                  <a:pt x="780389" y="143941"/>
                </a:lnTo>
                <a:lnTo>
                  <a:pt x="780389" y="9144"/>
                </a:lnTo>
                <a:lnTo>
                  <a:pt x="729919" y="1270"/>
                </a:lnTo>
                <a:lnTo>
                  <a:pt x="683183" y="6870"/>
                </a:lnTo>
                <a:lnTo>
                  <a:pt x="646137" y="23355"/>
                </a:lnTo>
                <a:lnTo>
                  <a:pt x="619137" y="50292"/>
                </a:lnTo>
                <a:lnTo>
                  <a:pt x="602615" y="87236"/>
                </a:lnTo>
                <a:lnTo>
                  <a:pt x="597014" y="133731"/>
                </a:lnTo>
                <a:lnTo>
                  <a:pt x="605116" y="188747"/>
                </a:lnTo>
                <a:lnTo>
                  <a:pt x="628802" y="229285"/>
                </a:lnTo>
                <a:lnTo>
                  <a:pt x="667105" y="254342"/>
                </a:lnTo>
                <a:lnTo>
                  <a:pt x="719086" y="262915"/>
                </a:lnTo>
                <a:lnTo>
                  <a:pt x="766102" y="257149"/>
                </a:lnTo>
                <a:lnTo>
                  <a:pt x="803579" y="240195"/>
                </a:lnTo>
                <a:lnTo>
                  <a:pt x="806221" y="237515"/>
                </a:lnTo>
                <a:lnTo>
                  <a:pt x="830973" y="212559"/>
                </a:lnTo>
                <a:lnTo>
                  <a:pt x="847801" y="174752"/>
                </a:lnTo>
                <a:lnTo>
                  <a:pt x="853528" y="127292"/>
                </a:lnTo>
                <a:close/>
              </a:path>
              <a:path w="1717675" h="392430">
                <a:moveTo>
                  <a:pt x="1096594" y="220141"/>
                </a:moveTo>
                <a:lnTo>
                  <a:pt x="1091755" y="214795"/>
                </a:lnTo>
                <a:lnTo>
                  <a:pt x="1079080" y="219468"/>
                </a:lnTo>
                <a:lnTo>
                  <a:pt x="1067892" y="222580"/>
                </a:lnTo>
                <a:lnTo>
                  <a:pt x="1057186" y="224294"/>
                </a:lnTo>
                <a:lnTo>
                  <a:pt x="1046048" y="224815"/>
                </a:lnTo>
                <a:lnTo>
                  <a:pt x="1010450" y="217144"/>
                </a:lnTo>
                <a:lnTo>
                  <a:pt x="983526" y="195148"/>
                </a:lnTo>
                <a:lnTo>
                  <a:pt x="966482" y="160401"/>
                </a:lnTo>
                <a:lnTo>
                  <a:pt x="960539" y="114439"/>
                </a:lnTo>
                <a:lnTo>
                  <a:pt x="963930" y="82156"/>
                </a:lnTo>
                <a:lnTo>
                  <a:pt x="973975" y="58648"/>
                </a:lnTo>
                <a:lnTo>
                  <a:pt x="990485" y="44284"/>
                </a:lnTo>
                <a:lnTo>
                  <a:pt x="1013244" y="39408"/>
                </a:lnTo>
                <a:lnTo>
                  <a:pt x="1030617" y="41275"/>
                </a:lnTo>
                <a:lnTo>
                  <a:pt x="1045362" y="46278"/>
                </a:lnTo>
                <a:lnTo>
                  <a:pt x="1055890" y="53581"/>
                </a:lnTo>
                <a:lnTo>
                  <a:pt x="1060564" y="62331"/>
                </a:lnTo>
                <a:lnTo>
                  <a:pt x="1064323" y="94310"/>
                </a:lnTo>
                <a:lnTo>
                  <a:pt x="1083678" y="94322"/>
                </a:lnTo>
                <a:lnTo>
                  <a:pt x="1086027" y="71272"/>
                </a:lnTo>
                <a:lnTo>
                  <a:pt x="1088440" y="52349"/>
                </a:lnTo>
                <a:lnTo>
                  <a:pt x="1091158" y="35458"/>
                </a:lnTo>
                <a:lnTo>
                  <a:pt x="1094435" y="18453"/>
                </a:lnTo>
                <a:lnTo>
                  <a:pt x="1090676" y="11442"/>
                </a:lnTo>
                <a:lnTo>
                  <a:pt x="1074305" y="6426"/>
                </a:lnTo>
                <a:lnTo>
                  <a:pt x="1060958" y="3314"/>
                </a:lnTo>
                <a:lnTo>
                  <a:pt x="1048626" y="1727"/>
                </a:lnTo>
                <a:lnTo>
                  <a:pt x="1035291" y="1295"/>
                </a:lnTo>
                <a:lnTo>
                  <a:pt x="1020914" y="2006"/>
                </a:lnTo>
                <a:lnTo>
                  <a:pt x="958926" y="29210"/>
                </a:lnTo>
                <a:lnTo>
                  <a:pt x="908443" y="73304"/>
                </a:lnTo>
                <a:lnTo>
                  <a:pt x="893864" y="131064"/>
                </a:lnTo>
                <a:lnTo>
                  <a:pt x="901700" y="187629"/>
                </a:lnTo>
                <a:lnTo>
                  <a:pt x="924712" y="228968"/>
                </a:lnTo>
                <a:lnTo>
                  <a:pt x="962139" y="254317"/>
                </a:lnTo>
                <a:lnTo>
                  <a:pt x="1013244" y="262928"/>
                </a:lnTo>
                <a:lnTo>
                  <a:pt x="1032281" y="261975"/>
                </a:lnTo>
                <a:lnTo>
                  <a:pt x="1049870" y="258851"/>
                </a:lnTo>
                <a:lnTo>
                  <a:pt x="1067155" y="253225"/>
                </a:lnTo>
                <a:lnTo>
                  <a:pt x="1085303" y="244741"/>
                </a:lnTo>
                <a:lnTo>
                  <a:pt x="1096594" y="220141"/>
                </a:lnTo>
                <a:close/>
              </a:path>
              <a:path w="1717675" h="392430">
                <a:moveTo>
                  <a:pt x="1390738" y="127292"/>
                </a:moveTo>
                <a:lnTo>
                  <a:pt x="1382598" y="73228"/>
                </a:lnTo>
                <a:lnTo>
                  <a:pt x="1358849" y="33909"/>
                </a:lnTo>
                <a:lnTo>
                  <a:pt x="1358734" y="33718"/>
                </a:lnTo>
                <a:lnTo>
                  <a:pt x="1347495" y="26695"/>
                </a:lnTo>
                <a:lnTo>
                  <a:pt x="1319949" y="9499"/>
                </a:lnTo>
                <a:lnTo>
                  <a:pt x="1317599" y="9144"/>
                </a:lnTo>
                <a:lnTo>
                  <a:pt x="1317599" y="143941"/>
                </a:lnTo>
                <a:lnTo>
                  <a:pt x="1314665" y="186245"/>
                </a:lnTo>
                <a:lnTo>
                  <a:pt x="1305496" y="215341"/>
                </a:lnTo>
                <a:lnTo>
                  <a:pt x="1289456" y="232130"/>
                </a:lnTo>
                <a:lnTo>
                  <a:pt x="1265974" y="237515"/>
                </a:lnTo>
                <a:lnTo>
                  <a:pt x="1240472" y="230174"/>
                </a:lnTo>
                <a:lnTo>
                  <a:pt x="1222133" y="208216"/>
                </a:lnTo>
                <a:lnTo>
                  <a:pt x="1211059" y="171729"/>
                </a:lnTo>
                <a:lnTo>
                  <a:pt x="1207350" y="120815"/>
                </a:lnTo>
                <a:lnTo>
                  <a:pt x="1210449" y="78663"/>
                </a:lnTo>
                <a:lnTo>
                  <a:pt x="1220050" y="49364"/>
                </a:lnTo>
                <a:lnTo>
                  <a:pt x="1236611" y="32258"/>
                </a:lnTo>
                <a:lnTo>
                  <a:pt x="1260589" y="26695"/>
                </a:lnTo>
                <a:lnTo>
                  <a:pt x="1285836" y="33909"/>
                </a:lnTo>
                <a:lnTo>
                  <a:pt x="1303616" y="55676"/>
                </a:lnTo>
                <a:lnTo>
                  <a:pt x="1314132" y="92278"/>
                </a:lnTo>
                <a:lnTo>
                  <a:pt x="1317599" y="143941"/>
                </a:lnTo>
                <a:lnTo>
                  <a:pt x="1317599" y="9144"/>
                </a:lnTo>
                <a:lnTo>
                  <a:pt x="1267129" y="1270"/>
                </a:lnTo>
                <a:lnTo>
                  <a:pt x="1220393" y="6870"/>
                </a:lnTo>
                <a:lnTo>
                  <a:pt x="1183347" y="23355"/>
                </a:lnTo>
                <a:lnTo>
                  <a:pt x="1156347" y="50292"/>
                </a:lnTo>
                <a:lnTo>
                  <a:pt x="1139825" y="87236"/>
                </a:lnTo>
                <a:lnTo>
                  <a:pt x="1134224" y="133731"/>
                </a:lnTo>
                <a:lnTo>
                  <a:pt x="1142326" y="188747"/>
                </a:lnTo>
                <a:lnTo>
                  <a:pt x="1166012" y="229285"/>
                </a:lnTo>
                <a:lnTo>
                  <a:pt x="1204315" y="254342"/>
                </a:lnTo>
                <a:lnTo>
                  <a:pt x="1256296" y="262915"/>
                </a:lnTo>
                <a:lnTo>
                  <a:pt x="1303312" y="257149"/>
                </a:lnTo>
                <a:lnTo>
                  <a:pt x="1340789" y="240195"/>
                </a:lnTo>
                <a:lnTo>
                  <a:pt x="1343431" y="237515"/>
                </a:lnTo>
                <a:lnTo>
                  <a:pt x="1368183" y="212559"/>
                </a:lnTo>
                <a:lnTo>
                  <a:pt x="1385011" y="174752"/>
                </a:lnTo>
                <a:lnTo>
                  <a:pt x="1390738" y="127292"/>
                </a:lnTo>
                <a:close/>
              </a:path>
              <a:path w="1717675" h="392430">
                <a:moveTo>
                  <a:pt x="1717344" y="100457"/>
                </a:moveTo>
                <a:lnTo>
                  <a:pt x="1709991" y="60985"/>
                </a:lnTo>
                <a:lnTo>
                  <a:pt x="1702612" y="49568"/>
                </a:lnTo>
                <a:lnTo>
                  <a:pt x="1701596" y="48006"/>
                </a:lnTo>
                <a:lnTo>
                  <a:pt x="1689646" y="29540"/>
                </a:lnTo>
                <a:lnTo>
                  <a:pt x="1658810" y="8737"/>
                </a:lnTo>
                <a:lnTo>
                  <a:pt x="1649577" y="6959"/>
                </a:lnTo>
                <a:lnTo>
                  <a:pt x="1649577" y="135166"/>
                </a:lnTo>
                <a:lnTo>
                  <a:pt x="1645183" y="172834"/>
                </a:lnTo>
                <a:lnTo>
                  <a:pt x="1632572" y="201485"/>
                </a:lnTo>
                <a:lnTo>
                  <a:pt x="1612595" y="219697"/>
                </a:lnTo>
                <a:lnTo>
                  <a:pt x="1586128" y="226072"/>
                </a:lnTo>
                <a:lnTo>
                  <a:pt x="1570151" y="224345"/>
                </a:lnTo>
                <a:lnTo>
                  <a:pt x="1555940" y="218986"/>
                </a:lnTo>
                <a:lnTo>
                  <a:pt x="1543240" y="209829"/>
                </a:lnTo>
                <a:lnTo>
                  <a:pt x="1531810" y="196659"/>
                </a:lnTo>
                <a:lnTo>
                  <a:pt x="1531810" y="76352"/>
                </a:lnTo>
                <a:lnTo>
                  <a:pt x="1541767" y="64731"/>
                </a:lnTo>
                <a:lnTo>
                  <a:pt x="1553794" y="56349"/>
                </a:lnTo>
                <a:lnTo>
                  <a:pt x="1567726" y="51282"/>
                </a:lnTo>
                <a:lnTo>
                  <a:pt x="1583436" y="49568"/>
                </a:lnTo>
                <a:lnTo>
                  <a:pt x="1611236" y="55435"/>
                </a:lnTo>
                <a:lnTo>
                  <a:pt x="1632026" y="72326"/>
                </a:lnTo>
                <a:lnTo>
                  <a:pt x="1645056" y="99237"/>
                </a:lnTo>
                <a:lnTo>
                  <a:pt x="1649577" y="135166"/>
                </a:lnTo>
                <a:lnTo>
                  <a:pt x="1649577" y="6959"/>
                </a:lnTo>
                <a:lnTo>
                  <a:pt x="1620266" y="1270"/>
                </a:lnTo>
                <a:lnTo>
                  <a:pt x="1619351" y="1270"/>
                </a:lnTo>
                <a:lnTo>
                  <a:pt x="1578267" y="12446"/>
                </a:lnTo>
                <a:lnTo>
                  <a:pt x="1531823" y="48006"/>
                </a:lnTo>
                <a:lnTo>
                  <a:pt x="1531823" y="4419"/>
                </a:lnTo>
                <a:lnTo>
                  <a:pt x="1526438" y="1270"/>
                </a:lnTo>
                <a:lnTo>
                  <a:pt x="1488795" y="12585"/>
                </a:lnTo>
                <a:lnTo>
                  <a:pt x="1476362" y="15862"/>
                </a:lnTo>
                <a:lnTo>
                  <a:pt x="1464792" y="18313"/>
                </a:lnTo>
                <a:lnTo>
                  <a:pt x="1451508" y="20472"/>
                </a:lnTo>
                <a:lnTo>
                  <a:pt x="1433944" y="22872"/>
                </a:lnTo>
                <a:lnTo>
                  <a:pt x="1428026" y="22872"/>
                </a:lnTo>
                <a:lnTo>
                  <a:pt x="1428026" y="41935"/>
                </a:lnTo>
                <a:lnTo>
                  <a:pt x="1465745" y="62153"/>
                </a:lnTo>
                <a:lnTo>
                  <a:pt x="1466189" y="336829"/>
                </a:lnTo>
                <a:lnTo>
                  <a:pt x="1465516" y="354076"/>
                </a:lnTo>
                <a:lnTo>
                  <a:pt x="1462773" y="364299"/>
                </a:lnTo>
                <a:lnTo>
                  <a:pt x="1456893" y="369290"/>
                </a:lnTo>
                <a:lnTo>
                  <a:pt x="1446847" y="371030"/>
                </a:lnTo>
                <a:lnTo>
                  <a:pt x="1428026" y="372097"/>
                </a:lnTo>
                <a:lnTo>
                  <a:pt x="1428026" y="392430"/>
                </a:lnTo>
                <a:lnTo>
                  <a:pt x="1496301" y="390842"/>
                </a:lnTo>
                <a:lnTo>
                  <a:pt x="1502689" y="390842"/>
                </a:lnTo>
                <a:lnTo>
                  <a:pt x="1575371" y="392430"/>
                </a:lnTo>
                <a:lnTo>
                  <a:pt x="1575371" y="390842"/>
                </a:lnTo>
                <a:lnTo>
                  <a:pt x="1575371" y="372097"/>
                </a:lnTo>
                <a:lnTo>
                  <a:pt x="1551178" y="371030"/>
                </a:lnTo>
                <a:lnTo>
                  <a:pt x="1541119" y="369519"/>
                </a:lnTo>
                <a:lnTo>
                  <a:pt x="1535252" y="364553"/>
                </a:lnTo>
                <a:lnTo>
                  <a:pt x="1532496" y="354279"/>
                </a:lnTo>
                <a:lnTo>
                  <a:pt x="1531823" y="336829"/>
                </a:lnTo>
                <a:lnTo>
                  <a:pt x="1531823" y="253987"/>
                </a:lnTo>
                <a:lnTo>
                  <a:pt x="1548599" y="258483"/>
                </a:lnTo>
                <a:lnTo>
                  <a:pt x="1560791" y="261200"/>
                </a:lnTo>
                <a:lnTo>
                  <a:pt x="1570456" y="262534"/>
                </a:lnTo>
                <a:lnTo>
                  <a:pt x="1579676" y="262890"/>
                </a:lnTo>
                <a:lnTo>
                  <a:pt x="1593761" y="260934"/>
                </a:lnTo>
                <a:lnTo>
                  <a:pt x="1609648" y="254457"/>
                </a:lnTo>
                <a:lnTo>
                  <a:pt x="1610410" y="253987"/>
                </a:lnTo>
                <a:lnTo>
                  <a:pt x="1628978" y="242544"/>
                </a:lnTo>
                <a:lnTo>
                  <a:pt x="1650974" y="226072"/>
                </a:lnTo>
                <a:lnTo>
                  <a:pt x="1653286" y="224345"/>
                </a:lnTo>
                <a:lnTo>
                  <a:pt x="1656575" y="222148"/>
                </a:lnTo>
                <a:lnTo>
                  <a:pt x="1659801" y="219468"/>
                </a:lnTo>
                <a:lnTo>
                  <a:pt x="1662493" y="217322"/>
                </a:lnTo>
                <a:lnTo>
                  <a:pt x="1686026" y="194538"/>
                </a:lnTo>
                <a:lnTo>
                  <a:pt x="1703222" y="166928"/>
                </a:lnTo>
                <a:lnTo>
                  <a:pt x="1713763" y="135305"/>
                </a:lnTo>
                <a:lnTo>
                  <a:pt x="1717344" y="1004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660" y="847115"/>
            <a:ext cx="586740" cy="367030"/>
          </a:xfrm>
          <a:custGeom>
            <a:avLst/>
            <a:gdLst/>
            <a:ahLst/>
            <a:cxnLst/>
            <a:rect l="l" t="t" r="r" b="b"/>
            <a:pathLst>
              <a:path w="586740" h="367030">
                <a:moveTo>
                  <a:pt x="167233" y="0"/>
                </a:moveTo>
                <a:lnTo>
                  <a:pt x="129006" y="939"/>
                </a:lnTo>
                <a:lnTo>
                  <a:pt x="107530" y="1422"/>
                </a:lnTo>
                <a:lnTo>
                  <a:pt x="94932" y="1600"/>
                </a:lnTo>
                <a:lnTo>
                  <a:pt x="83337" y="1612"/>
                </a:lnTo>
                <a:lnTo>
                  <a:pt x="71678" y="1600"/>
                </a:lnTo>
                <a:lnTo>
                  <a:pt x="59004" y="1422"/>
                </a:lnTo>
                <a:lnTo>
                  <a:pt x="37668" y="939"/>
                </a:lnTo>
                <a:lnTo>
                  <a:pt x="0" y="0"/>
                </a:lnTo>
                <a:lnTo>
                  <a:pt x="0" y="21602"/>
                </a:lnTo>
                <a:lnTo>
                  <a:pt x="42265" y="31623"/>
                </a:lnTo>
                <a:lnTo>
                  <a:pt x="45707" y="74168"/>
                </a:lnTo>
                <a:lnTo>
                  <a:pt x="45707" y="292874"/>
                </a:lnTo>
                <a:lnTo>
                  <a:pt x="42265" y="335432"/>
                </a:lnTo>
                <a:lnTo>
                  <a:pt x="0" y="345414"/>
                </a:lnTo>
                <a:lnTo>
                  <a:pt x="0" y="367017"/>
                </a:lnTo>
                <a:lnTo>
                  <a:pt x="37896" y="366293"/>
                </a:lnTo>
                <a:lnTo>
                  <a:pt x="59207" y="365912"/>
                </a:lnTo>
                <a:lnTo>
                  <a:pt x="71755" y="365772"/>
                </a:lnTo>
                <a:lnTo>
                  <a:pt x="83337" y="365747"/>
                </a:lnTo>
                <a:lnTo>
                  <a:pt x="95008" y="365772"/>
                </a:lnTo>
                <a:lnTo>
                  <a:pt x="107734" y="365912"/>
                </a:lnTo>
                <a:lnTo>
                  <a:pt x="129247" y="366293"/>
                </a:lnTo>
                <a:lnTo>
                  <a:pt x="167233" y="367017"/>
                </a:lnTo>
                <a:lnTo>
                  <a:pt x="167233" y="345414"/>
                </a:lnTo>
                <a:lnTo>
                  <a:pt x="124942" y="335432"/>
                </a:lnTo>
                <a:lnTo>
                  <a:pt x="121526" y="292874"/>
                </a:lnTo>
                <a:lnTo>
                  <a:pt x="121526" y="74168"/>
                </a:lnTo>
                <a:lnTo>
                  <a:pt x="124942" y="31623"/>
                </a:lnTo>
                <a:lnTo>
                  <a:pt x="167233" y="21602"/>
                </a:lnTo>
                <a:lnTo>
                  <a:pt x="167233" y="0"/>
                </a:lnTo>
                <a:close/>
              </a:path>
              <a:path w="586740" h="367030">
                <a:moveTo>
                  <a:pt x="376783" y="0"/>
                </a:moveTo>
                <a:lnTo>
                  <a:pt x="338556" y="939"/>
                </a:lnTo>
                <a:lnTo>
                  <a:pt x="317080" y="1422"/>
                </a:lnTo>
                <a:lnTo>
                  <a:pt x="304482" y="1600"/>
                </a:lnTo>
                <a:lnTo>
                  <a:pt x="292887" y="1612"/>
                </a:lnTo>
                <a:lnTo>
                  <a:pt x="281228" y="1600"/>
                </a:lnTo>
                <a:lnTo>
                  <a:pt x="268554" y="1422"/>
                </a:lnTo>
                <a:lnTo>
                  <a:pt x="247218" y="939"/>
                </a:lnTo>
                <a:lnTo>
                  <a:pt x="209550" y="0"/>
                </a:lnTo>
                <a:lnTo>
                  <a:pt x="209550" y="21602"/>
                </a:lnTo>
                <a:lnTo>
                  <a:pt x="251815" y="31623"/>
                </a:lnTo>
                <a:lnTo>
                  <a:pt x="255257" y="74168"/>
                </a:lnTo>
                <a:lnTo>
                  <a:pt x="255257" y="292874"/>
                </a:lnTo>
                <a:lnTo>
                  <a:pt x="251815" y="335432"/>
                </a:lnTo>
                <a:lnTo>
                  <a:pt x="209550" y="345414"/>
                </a:lnTo>
                <a:lnTo>
                  <a:pt x="209550" y="367017"/>
                </a:lnTo>
                <a:lnTo>
                  <a:pt x="247446" y="366293"/>
                </a:lnTo>
                <a:lnTo>
                  <a:pt x="268757" y="365912"/>
                </a:lnTo>
                <a:lnTo>
                  <a:pt x="281305" y="365772"/>
                </a:lnTo>
                <a:lnTo>
                  <a:pt x="292887" y="365747"/>
                </a:lnTo>
                <a:lnTo>
                  <a:pt x="304558" y="365772"/>
                </a:lnTo>
                <a:lnTo>
                  <a:pt x="317284" y="365912"/>
                </a:lnTo>
                <a:lnTo>
                  <a:pt x="338797" y="366293"/>
                </a:lnTo>
                <a:lnTo>
                  <a:pt x="376783" y="367017"/>
                </a:lnTo>
                <a:lnTo>
                  <a:pt x="376783" y="345414"/>
                </a:lnTo>
                <a:lnTo>
                  <a:pt x="334492" y="335432"/>
                </a:lnTo>
                <a:lnTo>
                  <a:pt x="331076" y="292874"/>
                </a:lnTo>
                <a:lnTo>
                  <a:pt x="331076" y="74168"/>
                </a:lnTo>
                <a:lnTo>
                  <a:pt x="334492" y="31623"/>
                </a:lnTo>
                <a:lnTo>
                  <a:pt x="376783" y="21602"/>
                </a:lnTo>
                <a:lnTo>
                  <a:pt x="376783" y="0"/>
                </a:lnTo>
                <a:close/>
              </a:path>
              <a:path w="586740" h="367030">
                <a:moveTo>
                  <a:pt x="586333" y="0"/>
                </a:moveTo>
                <a:lnTo>
                  <a:pt x="548106" y="939"/>
                </a:lnTo>
                <a:lnTo>
                  <a:pt x="526630" y="1422"/>
                </a:lnTo>
                <a:lnTo>
                  <a:pt x="514032" y="1600"/>
                </a:lnTo>
                <a:lnTo>
                  <a:pt x="502437" y="1612"/>
                </a:lnTo>
                <a:lnTo>
                  <a:pt x="490778" y="1600"/>
                </a:lnTo>
                <a:lnTo>
                  <a:pt x="478104" y="1422"/>
                </a:lnTo>
                <a:lnTo>
                  <a:pt x="456768" y="939"/>
                </a:lnTo>
                <a:lnTo>
                  <a:pt x="419100" y="0"/>
                </a:lnTo>
                <a:lnTo>
                  <a:pt x="419100" y="21602"/>
                </a:lnTo>
                <a:lnTo>
                  <a:pt x="461365" y="31623"/>
                </a:lnTo>
                <a:lnTo>
                  <a:pt x="464807" y="74168"/>
                </a:lnTo>
                <a:lnTo>
                  <a:pt x="464807" y="292874"/>
                </a:lnTo>
                <a:lnTo>
                  <a:pt x="461365" y="335432"/>
                </a:lnTo>
                <a:lnTo>
                  <a:pt x="419100" y="345414"/>
                </a:lnTo>
                <a:lnTo>
                  <a:pt x="419100" y="367017"/>
                </a:lnTo>
                <a:lnTo>
                  <a:pt x="456996" y="366293"/>
                </a:lnTo>
                <a:lnTo>
                  <a:pt x="478307" y="365912"/>
                </a:lnTo>
                <a:lnTo>
                  <a:pt x="490855" y="365772"/>
                </a:lnTo>
                <a:lnTo>
                  <a:pt x="502437" y="365747"/>
                </a:lnTo>
                <a:lnTo>
                  <a:pt x="514108" y="365772"/>
                </a:lnTo>
                <a:lnTo>
                  <a:pt x="526834" y="365912"/>
                </a:lnTo>
                <a:lnTo>
                  <a:pt x="548347" y="366293"/>
                </a:lnTo>
                <a:lnTo>
                  <a:pt x="586320" y="367017"/>
                </a:lnTo>
                <a:lnTo>
                  <a:pt x="586333" y="345414"/>
                </a:lnTo>
                <a:lnTo>
                  <a:pt x="544042" y="335432"/>
                </a:lnTo>
                <a:lnTo>
                  <a:pt x="540626" y="292874"/>
                </a:lnTo>
                <a:lnTo>
                  <a:pt x="540626" y="74168"/>
                </a:lnTo>
                <a:lnTo>
                  <a:pt x="544042" y="31623"/>
                </a:lnTo>
                <a:lnTo>
                  <a:pt x="586333" y="21602"/>
                </a:lnTo>
                <a:lnTo>
                  <a:pt x="5863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6801" y="825652"/>
            <a:ext cx="887094" cy="396240"/>
          </a:xfrm>
          <a:custGeom>
            <a:avLst/>
            <a:gdLst/>
            <a:ahLst/>
            <a:cxnLst/>
            <a:rect l="l" t="t" r="r" b="b"/>
            <a:pathLst>
              <a:path w="887095" h="396240">
                <a:moveTo>
                  <a:pt x="235546" y="368655"/>
                </a:moveTo>
                <a:lnTo>
                  <a:pt x="219405" y="367055"/>
                </a:lnTo>
                <a:lnTo>
                  <a:pt x="212128" y="364591"/>
                </a:lnTo>
                <a:lnTo>
                  <a:pt x="207632" y="359359"/>
                </a:lnTo>
                <a:lnTo>
                  <a:pt x="205587" y="351167"/>
                </a:lnTo>
                <a:lnTo>
                  <a:pt x="205244" y="349796"/>
                </a:lnTo>
                <a:lnTo>
                  <a:pt x="205206" y="349084"/>
                </a:lnTo>
                <a:lnTo>
                  <a:pt x="204355" y="334657"/>
                </a:lnTo>
                <a:lnTo>
                  <a:pt x="204343" y="323113"/>
                </a:lnTo>
                <a:lnTo>
                  <a:pt x="203936" y="310667"/>
                </a:lnTo>
                <a:lnTo>
                  <a:pt x="203619" y="299859"/>
                </a:lnTo>
                <a:lnTo>
                  <a:pt x="203352" y="288163"/>
                </a:lnTo>
                <a:lnTo>
                  <a:pt x="203441" y="261899"/>
                </a:lnTo>
                <a:lnTo>
                  <a:pt x="203593" y="254330"/>
                </a:lnTo>
                <a:lnTo>
                  <a:pt x="204343" y="226136"/>
                </a:lnTo>
                <a:lnTo>
                  <a:pt x="204876" y="219176"/>
                </a:lnTo>
                <a:lnTo>
                  <a:pt x="204812" y="210273"/>
                </a:lnTo>
                <a:lnTo>
                  <a:pt x="181927" y="154647"/>
                </a:lnTo>
                <a:lnTo>
                  <a:pt x="118237" y="134454"/>
                </a:lnTo>
                <a:lnTo>
                  <a:pt x="101434" y="135572"/>
                </a:lnTo>
                <a:lnTo>
                  <a:pt x="84988" y="138938"/>
                </a:lnTo>
                <a:lnTo>
                  <a:pt x="69049" y="144602"/>
                </a:lnTo>
                <a:lnTo>
                  <a:pt x="53759" y="152615"/>
                </a:lnTo>
                <a:lnTo>
                  <a:pt x="25285" y="169697"/>
                </a:lnTo>
                <a:lnTo>
                  <a:pt x="25285" y="206540"/>
                </a:lnTo>
                <a:lnTo>
                  <a:pt x="41414" y="210273"/>
                </a:lnTo>
                <a:lnTo>
                  <a:pt x="53251" y="183807"/>
                </a:lnTo>
                <a:lnTo>
                  <a:pt x="56756" y="181089"/>
                </a:lnTo>
                <a:lnTo>
                  <a:pt x="64008" y="178714"/>
                </a:lnTo>
                <a:lnTo>
                  <a:pt x="73660" y="177038"/>
                </a:lnTo>
                <a:lnTo>
                  <a:pt x="84442" y="176390"/>
                </a:lnTo>
                <a:lnTo>
                  <a:pt x="107975" y="180098"/>
                </a:lnTo>
                <a:lnTo>
                  <a:pt x="124764" y="191554"/>
                </a:lnTo>
                <a:lnTo>
                  <a:pt x="135102" y="211239"/>
                </a:lnTo>
                <a:lnTo>
                  <a:pt x="139293" y="239661"/>
                </a:lnTo>
                <a:lnTo>
                  <a:pt x="139293" y="261899"/>
                </a:lnTo>
                <a:lnTo>
                  <a:pt x="139293" y="325018"/>
                </a:lnTo>
                <a:lnTo>
                  <a:pt x="130022" y="334657"/>
                </a:lnTo>
                <a:lnTo>
                  <a:pt x="118376" y="342277"/>
                </a:lnTo>
                <a:lnTo>
                  <a:pt x="105638" y="347281"/>
                </a:lnTo>
                <a:lnTo>
                  <a:pt x="93040" y="349084"/>
                </a:lnTo>
                <a:lnTo>
                  <a:pt x="81495" y="346760"/>
                </a:lnTo>
                <a:lnTo>
                  <a:pt x="72872" y="340067"/>
                </a:lnTo>
                <a:lnTo>
                  <a:pt x="67589" y="329666"/>
                </a:lnTo>
                <a:lnTo>
                  <a:pt x="67475" y="329463"/>
                </a:lnTo>
                <a:lnTo>
                  <a:pt x="65620" y="315391"/>
                </a:lnTo>
                <a:lnTo>
                  <a:pt x="67779" y="299859"/>
                </a:lnTo>
                <a:lnTo>
                  <a:pt x="67894" y="299008"/>
                </a:lnTo>
                <a:lnTo>
                  <a:pt x="115100" y="268338"/>
                </a:lnTo>
                <a:lnTo>
                  <a:pt x="139293" y="261899"/>
                </a:lnTo>
                <a:lnTo>
                  <a:pt x="139293" y="239661"/>
                </a:lnTo>
                <a:lnTo>
                  <a:pt x="91960" y="249301"/>
                </a:lnTo>
                <a:lnTo>
                  <a:pt x="48996" y="261340"/>
                </a:lnTo>
                <a:lnTo>
                  <a:pt x="4838" y="299859"/>
                </a:lnTo>
                <a:lnTo>
                  <a:pt x="0" y="329666"/>
                </a:lnTo>
                <a:lnTo>
                  <a:pt x="4076" y="358368"/>
                </a:lnTo>
                <a:lnTo>
                  <a:pt x="16129" y="379171"/>
                </a:lnTo>
                <a:lnTo>
                  <a:pt x="35839" y="391833"/>
                </a:lnTo>
                <a:lnTo>
                  <a:pt x="62915" y="396100"/>
                </a:lnTo>
                <a:lnTo>
                  <a:pt x="71259" y="395706"/>
                </a:lnTo>
                <a:lnTo>
                  <a:pt x="78511" y="394500"/>
                </a:lnTo>
                <a:lnTo>
                  <a:pt x="84531" y="392506"/>
                </a:lnTo>
                <a:lnTo>
                  <a:pt x="89268" y="389686"/>
                </a:lnTo>
                <a:lnTo>
                  <a:pt x="139293" y="351167"/>
                </a:lnTo>
                <a:lnTo>
                  <a:pt x="136601" y="384213"/>
                </a:lnTo>
                <a:lnTo>
                  <a:pt x="139293" y="388480"/>
                </a:lnTo>
                <a:lnTo>
                  <a:pt x="182473" y="387299"/>
                </a:lnTo>
                <a:lnTo>
                  <a:pt x="193802" y="387299"/>
                </a:lnTo>
                <a:lnTo>
                  <a:pt x="235546" y="388480"/>
                </a:lnTo>
                <a:lnTo>
                  <a:pt x="235546" y="387299"/>
                </a:lnTo>
                <a:lnTo>
                  <a:pt x="235546" y="368655"/>
                </a:lnTo>
                <a:close/>
              </a:path>
              <a:path w="887095" h="396240">
                <a:moveTo>
                  <a:pt x="563397" y="368134"/>
                </a:moveTo>
                <a:lnTo>
                  <a:pt x="526961" y="350227"/>
                </a:lnTo>
                <a:lnTo>
                  <a:pt x="526288" y="332841"/>
                </a:lnTo>
                <a:lnTo>
                  <a:pt x="526288" y="233387"/>
                </a:lnTo>
                <a:lnTo>
                  <a:pt x="525310" y="206171"/>
                </a:lnTo>
                <a:lnTo>
                  <a:pt x="507453" y="156921"/>
                </a:lnTo>
                <a:lnTo>
                  <a:pt x="463981" y="135940"/>
                </a:lnTo>
                <a:lnTo>
                  <a:pt x="445084" y="134467"/>
                </a:lnTo>
                <a:lnTo>
                  <a:pt x="433603" y="135064"/>
                </a:lnTo>
                <a:lnTo>
                  <a:pt x="423430" y="136918"/>
                </a:lnTo>
                <a:lnTo>
                  <a:pt x="414680" y="140068"/>
                </a:lnTo>
                <a:lnTo>
                  <a:pt x="407441" y="144551"/>
                </a:lnTo>
                <a:lnTo>
                  <a:pt x="364426" y="177482"/>
                </a:lnTo>
                <a:lnTo>
                  <a:pt x="364426" y="137655"/>
                </a:lnTo>
                <a:lnTo>
                  <a:pt x="361200" y="134454"/>
                </a:lnTo>
                <a:lnTo>
                  <a:pt x="326047" y="145503"/>
                </a:lnTo>
                <a:lnTo>
                  <a:pt x="301028" y="152184"/>
                </a:lnTo>
                <a:lnTo>
                  <a:pt x="280962" y="155752"/>
                </a:lnTo>
                <a:lnTo>
                  <a:pt x="260642" y="157454"/>
                </a:lnTo>
                <a:lnTo>
                  <a:pt x="260642" y="176695"/>
                </a:lnTo>
                <a:lnTo>
                  <a:pt x="298361" y="196735"/>
                </a:lnTo>
                <a:lnTo>
                  <a:pt x="298818" y="215747"/>
                </a:lnTo>
                <a:lnTo>
                  <a:pt x="298818" y="332841"/>
                </a:lnTo>
                <a:lnTo>
                  <a:pt x="279463" y="367068"/>
                </a:lnTo>
                <a:lnTo>
                  <a:pt x="260642" y="368134"/>
                </a:lnTo>
                <a:lnTo>
                  <a:pt x="260642" y="388467"/>
                </a:lnTo>
                <a:lnTo>
                  <a:pt x="330009" y="387197"/>
                </a:lnTo>
                <a:lnTo>
                  <a:pt x="340817" y="387286"/>
                </a:lnTo>
                <a:lnTo>
                  <a:pt x="356819" y="387527"/>
                </a:lnTo>
                <a:lnTo>
                  <a:pt x="377571" y="387921"/>
                </a:lnTo>
                <a:lnTo>
                  <a:pt x="402602" y="388467"/>
                </a:lnTo>
                <a:lnTo>
                  <a:pt x="402602" y="368134"/>
                </a:lnTo>
                <a:lnTo>
                  <a:pt x="365099" y="350215"/>
                </a:lnTo>
                <a:lnTo>
                  <a:pt x="364426" y="332803"/>
                </a:lnTo>
                <a:lnTo>
                  <a:pt x="364426" y="216623"/>
                </a:lnTo>
                <a:lnTo>
                  <a:pt x="368236" y="203034"/>
                </a:lnTo>
                <a:lnTo>
                  <a:pt x="378396" y="191389"/>
                </a:lnTo>
                <a:lnTo>
                  <a:pt x="393001" y="183261"/>
                </a:lnTo>
                <a:lnTo>
                  <a:pt x="410133" y="180200"/>
                </a:lnTo>
                <a:lnTo>
                  <a:pt x="433006" y="183819"/>
                </a:lnTo>
                <a:lnTo>
                  <a:pt x="448716" y="194983"/>
                </a:lnTo>
                <a:lnTo>
                  <a:pt x="457771" y="214185"/>
                </a:lnTo>
                <a:lnTo>
                  <a:pt x="460679" y="241947"/>
                </a:lnTo>
                <a:lnTo>
                  <a:pt x="460679" y="388467"/>
                </a:lnTo>
                <a:lnTo>
                  <a:pt x="493141" y="387515"/>
                </a:lnTo>
                <a:lnTo>
                  <a:pt x="502196" y="387286"/>
                </a:lnTo>
                <a:lnTo>
                  <a:pt x="509079" y="387197"/>
                </a:lnTo>
                <a:lnTo>
                  <a:pt x="514159" y="387223"/>
                </a:lnTo>
                <a:lnTo>
                  <a:pt x="521512" y="387362"/>
                </a:lnTo>
                <a:lnTo>
                  <a:pt x="536219" y="387743"/>
                </a:lnTo>
                <a:lnTo>
                  <a:pt x="563397" y="388467"/>
                </a:lnTo>
                <a:lnTo>
                  <a:pt x="563397" y="368134"/>
                </a:lnTo>
                <a:close/>
              </a:path>
              <a:path w="887095" h="396240">
                <a:moveTo>
                  <a:pt x="886980" y="368134"/>
                </a:moveTo>
                <a:lnTo>
                  <a:pt x="850544" y="350164"/>
                </a:lnTo>
                <a:lnTo>
                  <a:pt x="850315" y="344170"/>
                </a:lnTo>
                <a:lnTo>
                  <a:pt x="849871" y="332727"/>
                </a:lnTo>
                <a:lnTo>
                  <a:pt x="849858" y="168770"/>
                </a:lnTo>
                <a:lnTo>
                  <a:pt x="849858" y="147332"/>
                </a:lnTo>
                <a:lnTo>
                  <a:pt x="849858" y="3263"/>
                </a:lnTo>
                <a:lnTo>
                  <a:pt x="845553" y="0"/>
                </a:lnTo>
                <a:lnTo>
                  <a:pt x="806831" y="11607"/>
                </a:lnTo>
                <a:lnTo>
                  <a:pt x="794461" y="14909"/>
                </a:lnTo>
                <a:lnTo>
                  <a:pt x="780135" y="17741"/>
                </a:lnTo>
                <a:lnTo>
                  <a:pt x="762889" y="20294"/>
                </a:lnTo>
                <a:lnTo>
                  <a:pt x="741768" y="22682"/>
                </a:lnTo>
                <a:lnTo>
                  <a:pt x="741768" y="41744"/>
                </a:lnTo>
                <a:lnTo>
                  <a:pt x="781697" y="50558"/>
                </a:lnTo>
                <a:lnTo>
                  <a:pt x="784250" y="81280"/>
                </a:lnTo>
                <a:lnTo>
                  <a:pt x="784250" y="147332"/>
                </a:lnTo>
                <a:lnTo>
                  <a:pt x="784250" y="202577"/>
                </a:lnTo>
                <a:lnTo>
                  <a:pt x="784250" y="301282"/>
                </a:lnTo>
                <a:lnTo>
                  <a:pt x="779830" y="318350"/>
                </a:lnTo>
                <a:lnTo>
                  <a:pt x="767905" y="332333"/>
                </a:lnTo>
                <a:lnTo>
                  <a:pt x="750443" y="341807"/>
                </a:lnTo>
                <a:lnTo>
                  <a:pt x="729399" y="345274"/>
                </a:lnTo>
                <a:lnTo>
                  <a:pt x="703529" y="338594"/>
                </a:lnTo>
                <a:lnTo>
                  <a:pt x="683882" y="319532"/>
                </a:lnTo>
                <a:lnTo>
                  <a:pt x="671385" y="289610"/>
                </a:lnTo>
                <a:lnTo>
                  <a:pt x="667016" y="250317"/>
                </a:lnTo>
                <a:lnTo>
                  <a:pt x="670547" y="214718"/>
                </a:lnTo>
                <a:lnTo>
                  <a:pt x="681189" y="189230"/>
                </a:lnTo>
                <a:lnTo>
                  <a:pt x="699008" y="173901"/>
                </a:lnTo>
                <a:lnTo>
                  <a:pt x="724027" y="168770"/>
                </a:lnTo>
                <a:lnTo>
                  <a:pt x="740689" y="170815"/>
                </a:lnTo>
                <a:lnTo>
                  <a:pt x="756158" y="177025"/>
                </a:lnTo>
                <a:lnTo>
                  <a:pt x="770597" y="187566"/>
                </a:lnTo>
                <a:lnTo>
                  <a:pt x="784250" y="202577"/>
                </a:lnTo>
                <a:lnTo>
                  <a:pt x="784250" y="147332"/>
                </a:lnTo>
                <a:lnTo>
                  <a:pt x="740740" y="135013"/>
                </a:lnTo>
                <a:lnTo>
                  <a:pt x="730478" y="134429"/>
                </a:lnTo>
                <a:lnTo>
                  <a:pt x="717854" y="135343"/>
                </a:lnTo>
                <a:lnTo>
                  <a:pt x="644436" y="173621"/>
                </a:lnTo>
                <a:lnTo>
                  <a:pt x="610349" y="212483"/>
                </a:lnTo>
                <a:lnTo>
                  <a:pt x="599262" y="270649"/>
                </a:lnTo>
                <a:lnTo>
                  <a:pt x="606450" y="322592"/>
                </a:lnTo>
                <a:lnTo>
                  <a:pt x="627011" y="362115"/>
                </a:lnTo>
                <a:lnTo>
                  <a:pt x="659422" y="387311"/>
                </a:lnTo>
                <a:lnTo>
                  <a:pt x="659561" y="387311"/>
                </a:lnTo>
                <a:lnTo>
                  <a:pt x="701979" y="396087"/>
                </a:lnTo>
                <a:lnTo>
                  <a:pt x="782904" y="345274"/>
                </a:lnTo>
                <a:lnTo>
                  <a:pt x="784263" y="344170"/>
                </a:lnTo>
                <a:lnTo>
                  <a:pt x="781570" y="384200"/>
                </a:lnTo>
                <a:lnTo>
                  <a:pt x="784263" y="388467"/>
                </a:lnTo>
                <a:lnTo>
                  <a:pt x="826046" y="387311"/>
                </a:lnTo>
                <a:lnTo>
                  <a:pt x="836891" y="387311"/>
                </a:lnTo>
                <a:lnTo>
                  <a:pt x="861707" y="388467"/>
                </a:lnTo>
                <a:lnTo>
                  <a:pt x="886980" y="388467"/>
                </a:lnTo>
                <a:lnTo>
                  <a:pt x="886980" y="387311"/>
                </a:lnTo>
                <a:lnTo>
                  <a:pt x="886980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8005" y="839469"/>
            <a:ext cx="1142365" cy="382270"/>
          </a:xfrm>
          <a:custGeom>
            <a:avLst/>
            <a:gdLst/>
            <a:ahLst/>
            <a:cxnLst/>
            <a:rect l="l" t="t" r="r" b="b"/>
            <a:pathLst>
              <a:path w="1142365" h="382269">
                <a:moveTo>
                  <a:pt x="395325" y="354888"/>
                </a:moveTo>
                <a:lnTo>
                  <a:pt x="382422" y="353275"/>
                </a:lnTo>
                <a:lnTo>
                  <a:pt x="382168" y="353275"/>
                </a:lnTo>
                <a:lnTo>
                  <a:pt x="371919" y="350812"/>
                </a:lnTo>
                <a:lnTo>
                  <a:pt x="364096" y="346443"/>
                </a:lnTo>
                <a:lnTo>
                  <a:pt x="357784" y="339572"/>
                </a:lnTo>
                <a:lnTo>
                  <a:pt x="352336" y="329615"/>
                </a:lnTo>
                <a:lnTo>
                  <a:pt x="323697" y="262890"/>
                </a:lnTo>
                <a:lnTo>
                  <a:pt x="310603" y="232384"/>
                </a:lnTo>
                <a:lnTo>
                  <a:pt x="252018" y="95897"/>
                </a:lnTo>
                <a:lnTo>
                  <a:pt x="227596" y="38989"/>
                </a:lnTo>
                <a:lnTo>
                  <a:pt x="227596" y="232384"/>
                </a:lnTo>
                <a:lnTo>
                  <a:pt x="117894" y="232384"/>
                </a:lnTo>
                <a:lnTo>
                  <a:pt x="171665" y="95897"/>
                </a:lnTo>
                <a:lnTo>
                  <a:pt x="227596" y="232384"/>
                </a:lnTo>
                <a:lnTo>
                  <a:pt x="227596" y="38989"/>
                </a:lnTo>
                <a:lnTo>
                  <a:pt x="213055" y="5092"/>
                </a:lnTo>
                <a:lnTo>
                  <a:pt x="174866" y="5092"/>
                </a:lnTo>
                <a:lnTo>
                  <a:pt x="169633" y="18961"/>
                </a:lnTo>
                <a:lnTo>
                  <a:pt x="162001" y="39395"/>
                </a:lnTo>
                <a:lnTo>
                  <a:pt x="159804" y="45364"/>
                </a:lnTo>
                <a:lnTo>
                  <a:pt x="154559" y="59728"/>
                </a:lnTo>
                <a:lnTo>
                  <a:pt x="150190" y="71386"/>
                </a:lnTo>
                <a:lnTo>
                  <a:pt x="146710" y="80213"/>
                </a:lnTo>
                <a:lnTo>
                  <a:pt x="144208" y="86118"/>
                </a:lnTo>
                <a:lnTo>
                  <a:pt x="46875" y="321030"/>
                </a:lnTo>
                <a:lnTo>
                  <a:pt x="40055" y="334556"/>
                </a:lnTo>
                <a:lnTo>
                  <a:pt x="39966" y="334733"/>
                </a:lnTo>
                <a:lnTo>
                  <a:pt x="32816" y="344563"/>
                </a:lnTo>
                <a:lnTo>
                  <a:pt x="25158" y="350672"/>
                </a:lnTo>
                <a:lnTo>
                  <a:pt x="16548" y="353275"/>
                </a:lnTo>
                <a:lnTo>
                  <a:pt x="16129" y="353275"/>
                </a:lnTo>
                <a:lnTo>
                  <a:pt x="0" y="354888"/>
                </a:lnTo>
                <a:lnTo>
                  <a:pt x="635" y="354888"/>
                </a:lnTo>
                <a:lnTo>
                  <a:pt x="635" y="374662"/>
                </a:lnTo>
                <a:lnTo>
                  <a:pt x="26644" y="373773"/>
                </a:lnTo>
                <a:lnTo>
                  <a:pt x="31026" y="373418"/>
                </a:lnTo>
                <a:lnTo>
                  <a:pt x="91744" y="373418"/>
                </a:lnTo>
                <a:lnTo>
                  <a:pt x="96291" y="373773"/>
                </a:lnTo>
                <a:lnTo>
                  <a:pt x="122161" y="374662"/>
                </a:lnTo>
                <a:lnTo>
                  <a:pt x="122161" y="373418"/>
                </a:lnTo>
                <a:lnTo>
                  <a:pt x="122161" y="354888"/>
                </a:lnTo>
                <a:lnTo>
                  <a:pt x="86131" y="352742"/>
                </a:lnTo>
                <a:lnTo>
                  <a:pt x="79679" y="345249"/>
                </a:lnTo>
                <a:lnTo>
                  <a:pt x="79679" y="332422"/>
                </a:lnTo>
                <a:lnTo>
                  <a:pt x="80759" y="327075"/>
                </a:lnTo>
                <a:lnTo>
                  <a:pt x="104965" y="262890"/>
                </a:lnTo>
                <a:lnTo>
                  <a:pt x="239953" y="262890"/>
                </a:lnTo>
                <a:lnTo>
                  <a:pt x="264147" y="323862"/>
                </a:lnTo>
                <a:lnTo>
                  <a:pt x="266293" y="329209"/>
                </a:lnTo>
                <a:lnTo>
                  <a:pt x="267373" y="334556"/>
                </a:lnTo>
                <a:lnTo>
                  <a:pt x="267373" y="346849"/>
                </a:lnTo>
                <a:lnTo>
                  <a:pt x="262534" y="352742"/>
                </a:lnTo>
                <a:lnTo>
                  <a:pt x="256616" y="353275"/>
                </a:lnTo>
                <a:lnTo>
                  <a:pt x="228117" y="354888"/>
                </a:lnTo>
                <a:lnTo>
                  <a:pt x="228117" y="374662"/>
                </a:lnTo>
                <a:lnTo>
                  <a:pt x="304939" y="373418"/>
                </a:lnTo>
                <a:lnTo>
                  <a:pt x="314502" y="373418"/>
                </a:lnTo>
                <a:lnTo>
                  <a:pt x="394817" y="374662"/>
                </a:lnTo>
                <a:lnTo>
                  <a:pt x="394817" y="373418"/>
                </a:lnTo>
                <a:lnTo>
                  <a:pt x="394817" y="354888"/>
                </a:lnTo>
                <a:lnTo>
                  <a:pt x="395325" y="354888"/>
                </a:lnTo>
                <a:close/>
              </a:path>
              <a:path w="1142365" h="382269">
                <a:moveTo>
                  <a:pt x="707440" y="255270"/>
                </a:moveTo>
                <a:lnTo>
                  <a:pt x="686803" y="195440"/>
                </a:lnTo>
                <a:lnTo>
                  <a:pt x="626237" y="160934"/>
                </a:lnTo>
                <a:lnTo>
                  <a:pt x="564946" y="144856"/>
                </a:lnTo>
                <a:lnTo>
                  <a:pt x="539242" y="135953"/>
                </a:lnTo>
                <a:lnTo>
                  <a:pt x="521512" y="124231"/>
                </a:lnTo>
                <a:lnTo>
                  <a:pt x="511238" y="109283"/>
                </a:lnTo>
                <a:lnTo>
                  <a:pt x="507936" y="90716"/>
                </a:lnTo>
                <a:lnTo>
                  <a:pt x="513219" y="65316"/>
                </a:lnTo>
                <a:lnTo>
                  <a:pt x="528027" y="45466"/>
                </a:lnTo>
                <a:lnTo>
                  <a:pt x="550811" y="32550"/>
                </a:lnTo>
                <a:lnTo>
                  <a:pt x="579996" y="27940"/>
                </a:lnTo>
                <a:lnTo>
                  <a:pt x="600570" y="29743"/>
                </a:lnTo>
                <a:lnTo>
                  <a:pt x="619582" y="35191"/>
                </a:lnTo>
                <a:lnTo>
                  <a:pt x="637082" y="44310"/>
                </a:lnTo>
                <a:lnTo>
                  <a:pt x="653135" y="57162"/>
                </a:lnTo>
                <a:lnTo>
                  <a:pt x="656361" y="100711"/>
                </a:lnTo>
                <a:lnTo>
                  <a:pt x="678408" y="100711"/>
                </a:lnTo>
                <a:lnTo>
                  <a:pt x="678903" y="76327"/>
                </a:lnTo>
                <a:lnTo>
                  <a:pt x="680351" y="55448"/>
                </a:lnTo>
                <a:lnTo>
                  <a:pt x="682713" y="38176"/>
                </a:lnTo>
                <a:lnTo>
                  <a:pt x="685927" y="24625"/>
                </a:lnTo>
                <a:lnTo>
                  <a:pt x="683247" y="18199"/>
                </a:lnTo>
                <a:lnTo>
                  <a:pt x="657491" y="9931"/>
                </a:lnTo>
                <a:lnTo>
                  <a:pt x="633298" y="4279"/>
                </a:lnTo>
                <a:lnTo>
                  <a:pt x="609206" y="1028"/>
                </a:lnTo>
                <a:lnTo>
                  <a:pt x="583755" y="0"/>
                </a:lnTo>
                <a:lnTo>
                  <a:pt x="534644" y="5041"/>
                </a:lnTo>
                <a:lnTo>
                  <a:pt x="495020" y="19723"/>
                </a:lnTo>
                <a:lnTo>
                  <a:pt x="465696" y="43370"/>
                </a:lnTo>
                <a:lnTo>
                  <a:pt x="447497" y="75311"/>
                </a:lnTo>
                <a:lnTo>
                  <a:pt x="441248" y="114858"/>
                </a:lnTo>
                <a:lnTo>
                  <a:pt x="446405" y="147053"/>
                </a:lnTo>
                <a:lnTo>
                  <a:pt x="461543" y="174015"/>
                </a:lnTo>
                <a:lnTo>
                  <a:pt x="486168" y="195135"/>
                </a:lnTo>
                <a:lnTo>
                  <a:pt x="519760" y="209816"/>
                </a:lnTo>
                <a:lnTo>
                  <a:pt x="595045" y="232346"/>
                </a:lnTo>
                <a:lnTo>
                  <a:pt x="614718" y="240626"/>
                </a:lnTo>
                <a:lnTo>
                  <a:pt x="628650" y="251866"/>
                </a:lnTo>
                <a:lnTo>
                  <a:pt x="636930" y="266217"/>
                </a:lnTo>
                <a:lnTo>
                  <a:pt x="639673" y="283845"/>
                </a:lnTo>
                <a:lnTo>
                  <a:pt x="633564" y="311416"/>
                </a:lnTo>
                <a:lnTo>
                  <a:pt x="616673" y="333336"/>
                </a:lnTo>
                <a:lnTo>
                  <a:pt x="591108" y="347827"/>
                </a:lnTo>
                <a:lnTo>
                  <a:pt x="559003" y="353060"/>
                </a:lnTo>
                <a:lnTo>
                  <a:pt x="532130" y="350151"/>
                </a:lnTo>
                <a:lnTo>
                  <a:pt x="507441" y="341884"/>
                </a:lnTo>
                <a:lnTo>
                  <a:pt x="486473" y="328904"/>
                </a:lnTo>
                <a:lnTo>
                  <a:pt x="470814" y="311861"/>
                </a:lnTo>
                <a:lnTo>
                  <a:pt x="467055" y="264744"/>
                </a:lnTo>
                <a:lnTo>
                  <a:pt x="445566" y="264744"/>
                </a:lnTo>
                <a:lnTo>
                  <a:pt x="445135" y="291947"/>
                </a:lnTo>
                <a:lnTo>
                  <a:pt x="443738" y="314807"/>
                </a:lnTo>
                <a:lnTo>
                  <a:pt x="441248" y="335851"/>
                </a:lnTo>
                <a:lnTo>
                  <a:pt x="437502" y="357593"/>
                </a:lnTo>
                <a:lnTo>
                  <a:pt x="465861" y="368935"/>
                </a:lnTo>
                <a:lnTo>
                  <a:pt x="493026" y="376580"/>
                </a:lnTo>
                <a:lnTo>
                  <a:pt x="520382" y="380911"/>
                </a:lnTo>
                <a:lnTo>
                  <a:pt x="549351" y="382270"/>
                </a:lnTo>
                <a:lnTo>
                  <a:pt x="602754" y="376478"/>
                </a:lnTo>
                <a:lnTo>
                  <a:pt x="646582" y="359791"/>
                </a:lnTo>
                <a:lnTo>
                  <a:pt x="679513" y="333311"/>
                </a:lnTo>
                <a:lnTo>
                  <a:pt x="700239" y="298107"/>
                </a:lnTo>
                <a:lnTo>
                  <a:pt x="707440" y="255270"/>
                </a:lnTo>
                <a:close/>
              </a:path>
              <a:path w="1142365" h="382269">
                <a:moveTo>
                  <a:pt x="1142085" y="354888"/>
                </a:moveTo>
                <a:lnTo>
                  <a:pt x="1129182" y="353275"/>
                </a:lnTo>
                <a:lnTo>
                  <a:pt x="1128928" y="353275"/>
                </a:lnTo>
                <a:lnTo>
                  <a:pt x="1118679" y="350812"/>
                </a:lnTo>
                <a:lnTo>
                  <a:pt x="1110856" y="346443"/>
                </a:lnTo>
                <a:lnTo>
                  <a:pt x="1104544" y="339572"/>
                </a:lnTo>
                <a:lnTo>
                  <a:pt x="1099096" y="329615"/>
                </a:lnTo>
                <a:lnTo>
                  <a:pt x="1070457" y="262890"/>
                </a:lnTo>
                <a:lnTo>
                  <a:pt x="1057363" y="232384"/>
                </a:lnTo>
                <a:lnTo>
                  <a:pt x="998778" y="95897"/>
                </a:lnTo>
                <a:lnTo>
                  <a:pt x="974356" y="38989"/>
                </a:lnTo>
                <a:lnTo>
                  <a:pt x="974356" y="232384"/>
                </a:lnTo>
                <a:lnTo>
                  <a:pt x="864654" y="232384"/>
                </a:lnTo>
                <a:lnTo>
                  <a:pt x="918425" y="95897"/>
                </a:lnTo>
                <a:lnTo>
                  <a:pt x="974356" y="232384"/>
                </a:lnTo>
                <a:lnTo>
                  <a:pt x="974356" y="38989"/>
                </a:lnTo>
                <a:lnTo>
                  <a:pt x="959815" y="5092"/>
                </a:lnTo>
                <a:lnTo>
                  <a:pt x="921626" y="5092"/>
                </a:lnTo>
                <a:lnTo>
                  <a:pt x="916393" y="18961"/>
                </a:lnTo>
                <a:lnTo>
                  <a:pt x="908761" y="39395"/>
                </a:lnTo>
                <a:lnTo>
                  <a:pt x="906564" y="45364"/>
                </a:lnTo>
                <a:lnTo>
                  <a:pt x="901319" y="59728"/>
                </a:lnTo>
                <a:lnTo>
                  <a:pt x="896950" y="71386"/>
                </a:lnTo>
                <a:lnTo>
                  <a:pt x="893470" y="80213"/>
                </a:lnTo>
                <a:lnTo>
                  <a:pt x="890968" y="86118"/>
                </a:lnTo>
                <a:lnTo>
                  <a:pt x="793635" y="321030"/>
                </a:lnTo>
                <a:lnTo>
                  <a:pt x="786815" y="334556"/>
                </a:lnTo>
                <a:lnTo>
                  <a:pt x="786726" y="334733"/>
                </a:lnTo>
                <a:lnTo>
                  <a:pt x="779576" y="344563"/>
                </a:lnTo>
                <a:lnTo>
                  <a:pt x="771918" y="350672"/>
                </a:lnTo>
                <a:lnTo>
                  <a:pt x="763308" y="353275"/>
                </a:lnTo>
                <a:lnTo>
                  <a:pt x="762889" y="353275"/>
                </a:lnTo>
                <a:lnTo>
                  <a:pt x="746760" y="354888"/>
                </a:lnTo>
                <a:lnTo>
                  <a:pt x="747395" y="354888"/>
                </a:lnTo>
                <a:lnTo>
                  <a:pt x="747395" y="374662"/>
                </a:lnTo>
                <a:lnTo>
                  <a:pt x="773404" y="373773"/>
                </a:lnTo>
                <a:lnTo>
                  <a:pt x="777786" y="373418"/>
                </a:lnTo>
                <a:lnTo>
                  <a:pt x="838504" y="373418"/>
                </a:lnTo>
                <a:lnTo>
                  <a:pt x="843051" y="373773"/>
                </a:lnTo>
                <a:lnTo>
                  <a:pt x="868921" y="374662"/>
                </a:lnTo>
                <a:lnTo>
                  <a:pt x="868921" y="373418"/>
                </a:lnTo>
                <a:lnTo>
                  <a:pt x="868921" y="354888"/>
                </a:lnTo>
                <a:lnTo>
                  <a:pt x="832891" y="352742"/>
                </a:lnTo>
                <a:lnTo>
                  <a:pt x="826439" y="345249"/>
                </a:lnTo>
                <a:lnTo>
                  <a:pt x="826439" y="332422"/>
                </a:lnTo>
                <a:lnTo>
                  <a:pt x="827519" y="327075"/>
                </a:lnTo>
                <a:lnTo>
                  <a:pt x="851725" y="262890"/>
                </a:lnTo>
                <a:lnTo>
                  <a:pt x="986713" y="262890"/>
                </a:lnTo>
                <a:lnTo>
                  <a:pt x="1010907" y="323862"/>
                </a:lnTo>
                <a:lnTo>
                  <a:pt x="1013053" y="329209"/>
                </a:lnTo>
                <a:lnTo>
                  <a:pt x="1014133" y="334556"/>
                </a:lnTo>
                <a:lnTo>
                  <a:pt x="1014133" y="346849"/>
                </a:lnTo>
                <a:lnTo>
                  <a:pt x="1009294" y="352742"/>
                </a:lnTo>
                <a:lnTo>
                  <a:pt x="1003376" y="353275"/>
                </a:lnTo>
                <a:lnTo>
                  <a:pt x="974877" y="354888"/>
                </a:lnTo>
                <a:lnTo>
                  <a:pt x="974877" y="374662"/>
                </a:lnTo>
                <a:lnTo>
                  <a:pt x="1051699" y="373418"/>
                </a:lnTo>
                <a:lnTo>
                  <a:pt x="1061262" y="373418"/>
                </a:lnTo>
                <a:lnTo>
                  <a:pt x="1141577" y="374662"/>
                </a:lnTo>
                <a:lnTo>
                  <a:pt x="1141577" y="373418"/>
                </a:lnTo>
                <a:lnTo>
                  <a:pt x="1141577" y="354888"/>
                </a:lnTo>
                <a:lnTo>
                  <a:pt x="1142085" y="354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8705" y="1477009"/>
            <a:ext cx="476884" cy="381635"/>
          </a:xfrm>
          <a:custGeom>
            <a:avLst/>
            <a:gdLst/>
            <a:ahLst/>
            <a:cxnLst/>
            <a:rect l="l" t="t" r="r" b="b"/>
            <a:pathLst>
              <a:path w="476884" h="381635">
                <a:moveTo>
                  <a:pt x="109169" y="40030"/>
                </a:moveTo>
                <a:lnTo>
                  <a:pt x="106057" y="24549"/>
                </a:lnTo>
                <a:lnTo>
                  <a:pt x="97548" y="11811"/>
                </a:lnTo>
                <a:lnTo>
                  <a:pt x="84899" y="3175"/>
                </a:lnTo>
                <a:lnTo>
                  <a:pt x="69430" y="0"/>
                </a:lnTo>
                <a:lnTo>
                  <a:pt x="53225" y="3022"/>
                </a:lnTo>
                <a:lnTo>
                  <a:pt x="40271" y="11353"/>
                </a:lnTo>
                <a:lnTo>
                  <a:pt x="31635" y="23888"/>
                </a:lnTo>
                <a:lnTo>
                  <a:pt x="28511" y="39509"/>
                </a:lnTo>
                <a:lnTo>
                  <a:pt x="31635" y="55308"/>
                </a:lnTo>
                <a:lnTo>
                  <a:pt x="40284" y="68262"/>
                </a:lnTo>
                <a:lnTo>
                  <a:pt x="53035" y="76885"/>
                </a:lnTo>
                <a:lnTo>
                  <a:pt x="68846" y="80060"/>
                </a:lnTo>
                <a:lnTo>
                  <a:pt x="84442" y="76885"/>
                </a:lnTo>
                <a:lnTo>
                  <a:pt x="97282" y="68262"/>
                </a:lnTo>
                <a:lnTo>
                  <a:pt x="105968" y="55524"/>
                </a:lnTo>
                <a:lnTo>
                  <a:pt x="109169" y="40030"/>
                </a:lnTo>
                <a:close/>
              </a:path>
              <a:path w="476884" h="381635">
                <a:moveTo>
                  <a:pt x="141973" y="360692"/>
                </a:moveTo>
                <a:lnTo>
                  <a:pt x="104470" y="342798"/>
                </a:lnTo>
                <a:lnTo>
                  <a:pt x="103797" y="325412"/>
                </a:lnTo>
                <a:lnTo>
                  <a:pt x="103797" y="130276"/>
                </a:lnTo>
                <a:lnTo>
                  <a:pt x="98425" y="127012"/>
                </a:lnTo>
                <a:lnTo>
                  <a:pt x="60782" y="138709"/>
                </a:lnTo>
                <a:lnTo>
                  <a:pt x="23418" y="146862"/>
                </a:lnTo>
                <a:lnTo>
                  <a:pt x="8077" y="148805"/>
                </a:lnTo>
                <a:lnTo>
                  <a:pt x="6464" y="148805"/>
                </a:lnTo>
                <a:lnTo>
                  <a:pt x="3759" y="149339"/>
                </a:lnTo>
                <a:lnTo>
                  <a:pt x="0" y="149872"/>
                </a:lnTo>
                <a:lnTo>
                  <a:pt x="0" y="168935"/>
                </a:lnTo>
                <a:lnTo>
                  <a:pt x="24193" y="170573"/>
                </a:lnTo>
                <a:lnTo>
                  <a:pt x="31597" y="172440"/>
                </a:lnTo>
                <a:lnTo>
                  <a:pt x="35826" y="177876"/>
                </a:lnTo>
                <a:lnTo>
                  <a:pt x="37744" y="189026"/>
                </a:lnTo>
                <a:lnTo>
                  <a:pt x="38188" y="208064"/>
                </a:lnTo>
                <a:lnTo>
                  <a:pt x="38176" y="325412"/>
                </a:lnTo>
                <a:lnTo>
                  <a:pt x="18821" y="359625"/>
                </a:lnTo>
                <a:lnTo>
                  <a:pt x="0" y="360692"/>
                </a:lnTo>
                <a:lnTo>
                  <a:pt x="0" y="381025"/>
                </a:lnTo>
                <a:lnTo>
                  <a:pt x="64985" y="379526"/>
                </a:lnTo>
                <a:lnTo>
                  <a:pt x="80187" y="379526"/>
                </a:lnTo>
                <a:lnTo>
                  <a:pt x="141973" y="381025"/>
                </a:lnTo>
                <a:lnTo>
                  <a:pt x="141973" y="379526"/>
                </a:lnTo>
                <a:lnTo>
                  <a:pt x="141973" y="360692"/>
                </a:lnTo>
                <a:close/>
              </a:path>
              <a:path w="476884" h="381635">
                <a:moveTo>
                  <a:pt x="476453" y="360667"/>
                </a:moveTo>
                <a:lnTo>
                  <a:pt x="440016" y="342760"/>
                </a:lnTo>
                <a:lnTo>
                  <a:pt x="439343" y="325374"/>
                </a:lnTo>
                <a:lnTo>
                  <a:pt x="439343" y="225933"/>
                </a:lnTo>
                <a:lnTo>
                  <a:pt x="438365" y="198704"/>
                </a:lnTo>
                <a:lnTo>
                  <a:pt x="420522" y="149453"/>
                </a:lnTo>
                <a:lnTo>
                  <a:pt x="377037" y="128473"/>
                </a:lnTo>
                <a:lnTo>
                  <a:pt x="358140" y="126987"/>
                </a:lnTo>
                <a:lnTo>
                  <a:pt x="346659" y="127596"/>
                </a:lnTo>
                <a:lnTo>
                  <a:pt x="336486" y="129451"/>
                </a:lnTo>
                <a:lnTo>
                  <a:pt x="327736" y="132600"/>
                </a:lnTo>
                <a:lnTo>
                  <a:pt x="320497" y="137083"/>
                </a:lnTo>
                <a:lnTo>
                  <a:pt x="277469" y="170014"/>
                </a:lnTo>
                <a:lnTo>
                  <a:pt x="277469" y="130187"/>
                </a:lnTo>
                <a:lnTo>
                  <a:pt x="274256" y="126987"/>
                </a:lnTo>
                <a:lnTo>
                  <a:pt x="239102" y="138036"/>
                </a:lnTo>
                <a:lnTo>
                  <a:pt x="214083" y="144716"/>
                </a:lnTo>
                <a:lnTo>
                  <a:pt x="194017" y="148285"/>
                </a:lnTo>
                <a:lnTo>
                  <a:pt x="173697" y="149999"/>
                </a:lnTo>
                <a:lnTo>
                  <a:pt x="173697" y="169227"/>
                </a:lnTo>
                <a:lnTo>
                  <a:pt x="211416" y="189268"/>
                </a:lnTo>
                <a:lnTo>
                  <a:pt x="211861" y="208267"/>
                </a:lnTo>
                <a:lnTo>
                  <a:pt x="211861" y="325374"/>
                </a:lnTo>
                <a:lnTo>
                  <a:pt x="192519" y="359600"/>
                </a:lnTo>
                <a:lnTo>
                  <a:pt x="173697" y="360667"/>
                </a:lnTo>
                <a:lnTo>
                  <a:pt x="173697" y="381000"/>
                </a:lnTo>
                <a:lnTo>
                  <a:pt x="243065" y="379730"/>
                </a:lnTo>
                <a:lnTo>
                  <a:pt x="253873" y="379818"/>
                </a:lnTo>
                <a:lnTo>
                  <a:pt x="269875" y="380060"/>
                </a:lnTo>
                <a:lnTo>
                  <a:pt x="290626" y="380453"/>
                </a:lnTo>
                <a:lnTo>
                  <a:pt x="315658" y="381000"/>
                </a:lnTo>
                <a:lnTo>
                  <a:pt x="315658" y="360667"/>
                </a:lnTo>
                <a:lnTo>
                  <a:pt x="278155" y="342747"/>
                </a:lnTo>
                <a:lnTo>
                  <a:pt x="277469" y="325335"/>
                </a:lnTo>
                <a:lnTo>
                  <a:pt x="277469" y="209156"/>
                </a:lnTo>
                <a:lnTo>
                  <a:pt x="281292" y="195567"/>
                </a:lnTo>
                <a:lnTo>
                  <a:pt x="291452" y="183921"/>
                </a:lnTo>
                <a:lnTo>
                  <a:pt x="306057" y="175793"/>
                </a:lnTo>
                <a:lnTo>
                  <a:pt x="323189" y="172732"/>
                </a:lnTo>
                <a:lnTo>
                  <a:pt x="346062" y="176352"/>
                </a:lnTo>
                <a:lnTo>
                  <a:pt x="361772" y="187515"/>
                </a:lnTo>
                <a:lnTo>
                  <a:pt x="370827" y="206717"/>
                </a:lnTo>
                <a:lnTo>
                  <a:pt x="373735" y="234480"/>
                </a:lnTo>
                <a:lnTo>
                  <a:pt x="373735" y="381000"/>
                </a:lnTo>
                <a:lnTo>
                  <a:pt x="406196" y="380047"/>
                </a:lnTo>
                <a:lnTo>
                  <a:pt x="415251" y="379818"/>
                </a:lnTo>
                <a:lnTo>
                  <a:pt x="422135" y="379730"/>
                </a:lnTo>
                <a:lnTo>
                  <a:pt x="427215" y="379755"/>
                </a:lnTo>
                <a:lnTo>
                  <a:pt x="434568" y="379895"/>
                </a:lnTo>
                <a:lnTo>
                  <a:pt x="449275" y="380276"/>
                </a:lnTo>
                <a:lnTo>
                  <a:pt x="476453" y="381000"/>
                </a:lnTo>
                <a:lnTo>
                  <a:pt x="476453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5305" y="1469554"/>
            <a:ext cx="1894839" cy="396240"/>
          </a:xfrm>
          <a:custGeom>
            <a:avLst/>
            <a:gdLst/>
            <a:ahLst/>
            <a:cxnLst/>
            <a:rect l="l" t="t" r="r" b="b"/>
            <a:pathLst>
              <a:path w="1894839" h="396239">
                <a:moveTo>
                  <a:pt x="395325" y="368693"/>
                </a:moveTo>
                <a:lnTo>
                  <a:pt x="382422" y="367080"/>
                </a:lnTo>
                <a:lnTo>
                  <a:pt x="382168" y="367080"/>
                </a:lnTo>
                <a:lnTo>
                  <a:pt x="371919" y="364617"/>
                </a:lnTo>
                <a:lnTo>
                  <a:pt x="364096" y="360248"/>
                </a:lnTo>
                <a:lnTo>
                  <a:pt x="357784" y="353377"/>
                </a:lnTo>
                <a:lnTo>
                  <a:pt x="352336" y="343420"/>
                </a:lnTo>
                <a:lnTo>
                  <a:pt x="323697" y="276694"/>
                </a:lnTo>
                <a:lnTo>
                  <a:pt x="310603" y="246189"/>
                </a:lnTo>
                <a:lnTo>
                  <a:pt x="252018" y="109702"/>
                </a:lnTo>
                <a:lnTo>
                  <a:pt x="227596" y="52793"/>
                </a:lnTo>
                <a:lnTo>
                  <a:pt x="227596" y="246189"/>
                </a:lnTo>
                <a:lnTo>
                  <a:pt x="117894" y="246189"/>
                </a:lnTo>
                <a:lnTo>
                  <a:pt x="171665" y="109702"/>
                </a:lnTo>
                <a:lnTo>
                  <a:pt x="227596" y="246189"/>
                </a:lnTo>
                <a:lnTo>
                  <a:pt x="227596" y="52793"/>
                </a:lnTo>
                <a:lnTo>
                  <a:pt x="213055" y="18897"/>
                </a:lnTo>
                <a:lnTo>
                  <a:pt x="174866" y="18897"/>
                </a:lnTo>
                <a:lnTo>
                  <a:pt x="169633" y="32766"/>
                </a:lnTo>
                <a:lnTo>
                  <a:pt x="162001" y="53200"/>
                </a:lnTo>
                <a:lnTo>
                  <a:pt x="159804" y="59169"/>
                </a:lnTo>
                <a:lnTo>
                  <a:pt x="154559" y="73533"/>
                </a:lnTo>
                <a:lnTo>
                  <a:pt x="150190" y="85191"/>
                </a:lnTo>
                <a:lnTo>
                  <a:pt x="146710" y="94018"/>
                </a:lnTo>
                <a:lnTo>
                  <a:pt x="144208" y="99923"/>
                </a:lnTo>
                <a:lnTo>
                  <a:pt x="46875" y="334835"/>
                </a:lnTo>
                <a:lnTo>
                  <a:pt x="40055" y="348361"/>
                </a:lnTo>
                <a:lnTo>
                  <a:pt x="39966" y="348538"/>
                </a:lnTo>
                <a:lnTo>
                  <a:pt x="32816" y="358368"/>
                </a:lnTo>
                <a:lnTo>
                  <a:pt x="25158" y="364477"/>
                </a:lnTo>
                <a:lnTo>
                  <a:pt x="16548" y="367080"/>
                </a:lnTo>
                <a:lnTo>
                  <a:pt x="16129" y="367080"/>
                </a:lnTo>
                <a:lnTo>
                  <a:pt x="0" y="368693"/>
                </a:lnTo>
                <a:lnTo>
                  <a:pt x="635" y="368693"/>
                </a:lnTo>
                <a:lnTo>
                  <a:pt x="635" y="388467"/>
                </a:lnTo>
                <a:lnTo>
                  <a:pt x="26644" y="387578"/>
                </a:lnTo>
                <a:lnTo>
                  <a:pt x="31026" y="387223"/>
                </a:lnTo>
                <a:lnTo>
                  <a:pt x="91744" y="387223"/>
                </a:lnTo>
                <a:lnTo>
                  <a:pt x="96291" y="387578"/>
                </a:lnTo>
                <a:lnTo>
                  <a:pt x="122161" y="388467"/>
                </a:lnTo>
                <a:lnTo>
                  <a:pt x="122161" y="387223"/>
                </a:lnTo>
                <a:lnTo>
                  <a:pt x="122161" y="368693"/>
                </a:lnTo>
                <a:lnTo>
                  <a:pt x="86131" y="366547"/>
                </a:lnTo>
                <a:lnTo>
                  <a:pt x="79679" y="359054"/>
                </a:lnTo>
                <a:lnTo>
                  <a:pt x="79679" y="346227"/>
                </a:lnTo>
                <a:lnTo>
                  <a:pt x="80759" y="340880"/>
                </a:lnTo>
                <a:lnTo>
                  <a:pt x="104965" y="276694"/>
                </a:lnTo>
                <a:lnTo>
                  <a:pt x="239953" y="276694"/>
                </a:lnTo>
                <a:lnTo>
                  <a:pt x="264147" y="337667"/>
                </a:lnTo>
                <a:lnTo>
                  <a:pt x="266293" y="343014"/>
                </a:lnTo>
                <a:lnTo>
                  <a:pt x="267373" y="348361"/>
                </a:lnTo>
                <a:lnTo>
                  <a:pt x="267373" y="360654"/>
                </a:lnTo>
                <a:lnTo>
                  <a:pt x="262534" y="366547"/>
                </a:lnTo>
                <a:lnTo>
                  <a:pt x="256616" y="367080"/>
                </a:lnTo>
                <a:lnTo>
                  <a:pt x="228117" y="368693"/>
                </a:lnTo>
                <a:lnTo>
                  <a:pt x="228117" y="388467"/>
                </a:lnTo>
                <a:lnTo>
                  <a:pt x="304939" y="387223"/>
                </a:lnTo>
                <a:lnTo>
                  <a:pt x="314502" y="387223"/>
                </a:lnTo>
                <a:lnTo>
                  <a:pt x="394817" y="388467"/>
                </a:lnTo>
                <a:lnTo>
                  <a:pt x="394817" y="387223"/>
                </a:lnTo>
                <a:lnTo>
                  <a:pt x="394817" y="368693"/>
                </a:lnTo>
                <a:lnTo>
                  <a:pt x="395325" y="368693"/>
                </a:lnTo>
                <a:close/>
              </a:path>
              <a:path w="1894839" h="396239">
                <a:moveTo>
                  <a:pt x="533031" y="47485"/>
                </a:moveTo>
                <a:lnTo>
                  <a:pt x="529907" y="32004"/>
                </a:lnTo>
                <a:lnTo>
                  <a:pt x="521398" y="19265"/>
                </a:lnTo>
                <a:lnTo>
                  <a:pt x="508749" y="10629"/>
                </a:lnTo>
                <a:lnTo>
                  <a:pt x="493280" y="7454"/>
                </a:lnTo>
                <a:lnTo>
                  <a:pt x="477075" y="10477"/>
                </a:lnTo>
                <a:lnTo>
                  <a:pt x="464121" y="18808"/>
                </a:lnTo>
                <a:lnTo>
                  <a:pt x="455485" y="31343"/>
                </a:lnTo>
                <a:lnTo>
                  <a:pt x="452361" y="46964"/>
                </a:lnTo>
                <a:lnTo>
                  <a:pt x="455485" y="62763"/>
                </a:lnTo>
                <a:lnTo>
                  <a:pt x="464134" y="75717"/>
                </a:lnTo>
                <a:lnTo>
                  <a:pt x="476885" y="84340"/>
                </a:lnTo>
                <a:lnTo>
                  <a:pt x="492696" y="87515"/>
                </a:lnTo>
                <a:lnTo>
                  <a:pt x="508292" y="84340"/>
                </a:lnTo>
                <a:lnTo>
                  <a:pt x="521131" y="75717"/>
                </a:lnTo>
                <a:lnTo>
                  <a:pt x="529818" y="62979"/>
                </a:lnTo>
                <a:lnTo>
                  <a:pt x="533031" y="47485"/>
                </a:lnTo>
                <a:close/>
              </a:path>
              <a:path w="1894839" h="396239">
                <a:moveTo>
                  <a:pt x="565823" y="368147"/>
                </a:moveTo>
                <a:lnTo>
                  <a:pt x="528320" y="350253"/>
                </a:lnTo>
                <a:lnTo>
                  <a:pt x="527646" y="332867"/>
                </a:lnTo>
                <a:lnTo>
                  <a:pt x="527646" y="137731"/>
                </a:lnTo>
                <a:lnTo>
                  <a:pt x="522274" y="134467"/>
                </a:lnTo>
                <a:lnTo>
                  <a:pt x="484632" y="146164"/>
                </a:lnTo>
                <a:lnTo>
                  <a:pt x="447268" y="154317"/>
                </a:lnTo>
                <a:lnTo>
                  <a:pt x="431927" y="156260"/>
                </a:lnTo>
                <a:lnTo>
                  <a:pt x="430314" y="156260"/>
                </a:lnTo>
                <a:lnTo>
                  <a:pt x="427621" y="156794"/>
                </a:lnTo>
                <a:lnTo>
                  <a:pt x="423862" y="157327"/>
                </a:lnTo>
                <a:lnTo>
                  <a:pt x="423862" y="176390"/>
                </a:lnTo>
                <a:lnTo>
                  <a:pt x="448056" y="178028"/>
                </a:lnTo>
                <a:lnTo>
                  <a:pt x="455447" y="179895"/>
                </a:lnTo>
                <a:lnTo>
                  <a:pt x="459676" y="185331"/>
                </a:lnTo>
                <a:lnTo>
                  <a:pt x="461581" y="196481"/>
                </a:lnTo>
                <a:lnTo>
                  <a:pt x="462038" y="215519"/>
                </a:lnTo>
                <a:lnTo>
                  <a:pt x="462026" y="332867"/>
                </a:lnTo>
                <a:lnTo>
                  <a:pt x="442683" y="367080"/>
                </a:lnTo>
                <a:lnTo>
                  <a:pt x="423862" y="368147"/>
                </a:lnTo>
                <a:lnTo>
                  <a:pt x="423862" y="388480"/>
                </a:lnTo>
                <a:lnTo>
                  <a:pt x="488835" y="386981"/>
                </a:lnTo>
                <a:lnTo>
                  <a:pt x="504037" y="386981"/>
                </a:lnTo>
                <a:lnTo>
                  <a:pt x="565823" y="388480"/>
                </a:lnTo>
                <a:lnTo>
                  <a:pt x="565823" y="386981"/>
                </a:lnTo>
                <a:lnTo>
                  <a:pt x="565823" y="368147"/>
                </a:lnTo>
                <a:close/>
              </a:path>
              <a:path w="1894839" h="396239">
                <a:moveTo>
                  <a:pt x="793851" y="137617"/>
                </a:moveTo>
                <a:lnTo>
                  <a:pt x="788479" y="135496"/>
                </a:lnTo>
                <a:lnTo>
                  <a:pt x="781481" y="134391"/>
                </a:lnTo>
                <a:lnTo>
                  <a:pt x="773950" y="134391"/>
                </a:lnTo>
                <a:lnTo>
                  <a:pt x="728243" y="162636"/>
                </a:lnTo>
                <a:lnTo>
                  <a:pt x="704583" y="188201"/>
                </a:lnTo>
                <a:lnTo>
                  <a:pt x="704583" y="137604"/>
                </a:lnTo>
                <a:lnTo>
                  <a:pt x="699185" y="134404"/>
                </a:lnTo>
                <a:lnTo>
                  <a:pt x="661543" y="146113"/>
                </a:lnTo>
                <a:lnTo>
                  <a:pt x="649541" y="149517"/>
                </a:lnTo>
                <a:lnTo>
                  <a:pt x="637400" y="152107"/>
                </a:lnTo>
                <a:lnTo>
                  <a:pt x="622134" y="154508"/>
                </a:lnTo>
                <a:lnTo>
                  <a:pt x="600773" y="157289"/>
                </a:lnTo>
                <a:lnTo>
                  <a:pt x="600773" y="176352"/>
                </a:lnTo>
                <a:lnTo>
                  <a:pt x="638492" y="196418"/>
                </a:lnTo>
                <a:lnTo>
                  <a:pt x="638949" y="215455"/>
                </a:lnTo>
                <a:lnTo>
                  <a:pt x="638949" y="332765"/>
                </a:lnTo>
                <a:lnTo>
                  <a:pt x="619594" y="367055"/>
                </a:lnTo>
                <a:lnTo>
                  <a:pt x="600773" y="368122"/>
                </a:lnTo>
                <a:lnTo>
                  <a:pt x="600773" y="388454"/>
                </a:lnTo>
                <a:lnTo>
                  <a:pt x="670153" y="386842"/>
                </a:lnTo>
                <a:lnTo>
                  <a:pt x="675576" y="386867"/>
                </a:lnTo>
                <a:lnTo>
                  <a:pt x="686142" y="387045"/>
                </a:lnTo>
                <a:lnTo>
                  <a:pt x="709015" y="387527"/>
                </a:lnTo>
                <a:lnTo>
                  <a:pt x="751357" y="388454"/>
                </a:lnTo>
                <a:lnTo>
                  <a:pt x="751357" y="368122"/>
                </a:lnTo>
                <a:lnTo>
                  <a:pt x="708799" y="360781"/>
                </a:lnTo>
                <a:lnTo>
                  <a:pt x="704570" y="332867"/>
                </a:lnTo>
                <a:lnTo>
                  <a:pt x="704570" y="227088"/>
                </a:lnTo>
                <a:lnTo>
                  <a:pt x="708342" y="214757"/>
                </a:lnTo>
                <a:lnTo>
                  <a:pt x="718210" y="203771"/>
                </a:lnTo>
                <a:lnTo>
                  <a:pt x="732015" y="195884"/>
                </a:lnTo>
                <a:lnTo>
                  <a:pt x="747598" y="192862"/>
                </a:lnTo>
                <a:lnTo>
                  <a:pt x="756996" y="194056"/>
                </a:lnTo>
                <a:lnTo>
                  <a:pt x="765136" y="197624"/>
                </a:lnTo>
                <a:lnTo>
                  <a:pt x="772172" y="203568"/>
                </a:lnTo>
                <a:lnTo>
                  <a:pt x="778256" y="211874"/>
                </a:lnTo>
                <a:lnTo>
                  <a:pt x="791159" y="206527"/>
                </a:lnTo>
                <a:lnTo>
                  <a:pt x="793851" y="137617"/>
                </a:lnTo>
                <a:close/>
              </a:path>
              <a:path w="1894839" h="396239">
                <a:moveTo>
                  <a:pt x="1016838" y="353301"/>
                </a:moveTo>
                <a:lnTo>
                  <a:pt x="1011999" y="347954"/>
                </a:lnTo>
                <a:lnTo>
                  <a:pt x="999324" y="352628"/>
                </a:lnTo>
                <a:lnTo>
                  <a:pt x="988123" y="355739"/>
                </a:lnTo>
                <a:lnTo>
                  <a:pt x="977430" y="357454"/>
                </a:lnTo>
                <a:lnTo>
                  <a:pt x="966292" y="357974"/>
                </a:lnTo>
                <a:lnTo>
                  <a:pt x="930694" y="350304"/>
                </a:lnTo>
                <a:lnTo>
                  <a:pt x="903770" y="328307"/>
                </a:lnTo>
                <a:lnTo>
                  <a:pt x="886726" y="293560"/>
                </a:lnTo>
                <a:lnTo>
                  <a:pt x="880783" y="247599"/>
                </a:lnTo>
                <a:lnTo>
                  <a:pt x="884174" y="215315"/>
                </a:lnTo>
                <a:lnTo>
                  <a:pt x="894219" y="191808"/>
                </a:lnTo>
                <a:lnTo>
                  <a:pt x="910729" y="177444"/>
                </a:lnTo>
                <a:lnTo>
                  <a:pt x="933488" y="172567"/>
                </a:lnTo>
                <a:lnTo>
                  <a:pt x="950861" y="174434"/>
                </a:lnTo>
                <a:lnTo>
                  <a:pt x="965606" y="179438"/>
                </a:lnTo>
                <a:lnTo>
                  <a:pt x="976134" y="186740"/>
                </a:lnTo>
                <a:lnTo>
                  <a:pt x="980795" y="195503"/>
                </a:lnTo>
                <a:lnTo>
                  <a:pt x="984567" y="227469"/>
                </a:lnTo>
                <a:lnTo>
                  <a:pt x="1003922" y="227469"/>
                </a:lnTo>
                <a:lnTo>
                  <a:pt x="1006271" y="204431"/>
                </a:lnTo>
                <a:lnTo>
                  <a:pt x="1008684" y="185508"/>
                </a:lnTo>
                <a:lnTo>
                  <a:pt x="1011402" y="168617"/>
                </a:lnTo>
                <a:lnTo>
                  <a:pt x="1014679" y="151612"/>
                </a:lnTo>
                <a:lnTo>
                  <a:pt x="1010920" y="144602"/>
                </a:lnTo>
                <a:lnTo>
                  <a:pt x="994549" y="139585"/>
                </a:lnTo>
                <a:lnTo>
                  <a:pt x="981202" y="136474"/>
                </a:lnTo>
                <a:lnTo>
                  <a:pt x="968870" y="134886"/>
                </a:lnTo>
                <a:lnTo>
                  <a:pt x="955535" y="134442"/>
                </a:lnTo>
                <a:lnTo>
                  <a:pt x="941158" y="135166"/>
                </a:lnTo>
                <a:lnTo>
                  <a:pt x="879170" y="162369"/>
                </a:lnTo>
                <a:lnTo>
                  <a:pt x="828687" y="206463"/>
                </a:lnTo>
                <a:lnTo>
                  <a:pt x="814108" y="264223"/>
                </a:lnTo>
                <a:lnTo>
                  <a:pt x="821944" y="320789"/>
                </a:lnTo>
                <a:lnTo>
                  <a:pt x="844956" y="362127"/>
                </a:lnTo>
                <a:lnTo>
                  <a:pt x="882383" y="387477"/>
                </a:lnTo>
                <a:lnTo>
                  <a:pt x="933488" y="396087"/>
                </a:lnTo>
                <a:lnTo>
                  <a:pt x="952525" y="395135"/>
                </a:lnTo>
                <a:lnTo>
                  <a:pt x="970114" y="392010"/>
                </a:lnTo>
                <a:lnTo>
                  <a:pt x="987399" y="386384"/>
                </a:lnTo>
                <a:lnTo>
                  <a:pt x="1005547" y="377901"/>
                </a:lnTo>
                <a:lnTo>
                  <a:pt x="1016838" y="353301"/>
                </a:lnTo>
                <a:close/>
              </a:path>
              <a:path w="1894839" h="396239">
                <a:moveTo>
                  <a:pt x="1242161" y="137617"/>
                </a:moveTo>
                <a:lnTo>
                  <a:pt x="1236789" y="135496"/>
                </a:lnTo>
                <a:lnTo>
                  <a:pt x="1229779" y="134391"/>
                </a:lnTo>
                <a:lnTo>
                  <a:pt x="1222260" y="134391"/>
                </a:lnTo>
                <a:lnTo>
                  <a:pt x="1176553" y="162636"/>
                </a:lnTo>
                <a:lnTo>
                  <a:pt x="1152893" y="188201"/>
                </a:lnTo>
                <a:lnTo>
                  <a:pt x="1152893" y="137604"/>
                </a:lnTo>
                <a:lnTo>
                  <a:pt x="1147495" y="134404"/>
                </a:lnTo>
                <a:lnTo>
                  <a:pt x="1109853" y="146113"/>
                </a:lnTo>
                <a:lnTo>
                  <a:pt x="1097851" y="149517"/>
                </a:lnTo>
                <a:lnTo>
                  <a:pt x="1085710" y="152107"/>
                </a:lnTo>
                <a:lnTo>
                  <a:pt x="1070444" y="154508"/>
                </a:lnTo>
                <a:lnTo>
                  <a:pt x="1049070" y="157289"/>
                </a:lnTo>
                <a:lnTo>
                  <a:pt x="1049070" y="176352"/>
                </a:lnTo>
                <a:lnTo>
                  <a:pt x="1086802" y="196418"/>
                </a:lnTo>
                <a:lnTo>
                  <a:pt x="1087259" y="215455"/>
                </a:lnTo>
                <a:lnTo>
                  <a:pt x="1087259" y="332765"/>
                </a:lnTo>
                <a:lnTo>
                  <a:pt x="1067904" y="367055"/>
                </a:lnTo>
                <a:lnTo>
                  <a:pt x="1049070" y="368122"/>
                </a:lnTo>
                <a:lnTo>
                  <a:pt x="1049070" y="388454"/>
                </a:lnTo>
                <a:lnTo>
                  <a:pt x="1118463" y="386842"/>
                </a:lnTo>
                <a:lnTo>
                  <a:pt x="1123886" y="386867"/>
                </a:lnTo>
                <a:lnTo>
                  <a:pt x="1134452" y="387045"/>
                </a:lnTo>
                <a:lnTo>
                  <a:pt x="1157325" y="387527"/>
                </a:lnTo>
                <a:lnTo>
                  <a:pt x="1199667" y="388454"/>
                </a:lnTo>
                <a:lnTo>
                  <a:pt x="1199667" y="368122"/>
                </a:lnTo>
                <a:lnTo>
                  <a:pt x="1157109" y="360781"/>
                </a:lnTo>
                <a:lnTo>
                  <a:pt x="1152867" y="332867"/>
                </a:lnTo>
                <a:lnTo>
                  <a:pt x="1152867" y="227088"/>
                </a:lnTo>
                <a:lnTo>
                  <a:pt x="1156652" y="214757"/>
                </a:lnTo>
                <a:lnTo>
                  <a:pt x="1166520" y="203771"/>
                </a:lnTo>
                <a:lnTo>
                  <a:pt x="1180325" y="195884"/>
                </a:lnTo>
                <a:lnTo>
                  <a:pt x="1195908" y="192862"/>
                </a:lnTo>
                <a:lnTo>
                  <a:pt x="1205306" y="194056"/>
                </a:lnTo>
                <a:lnTo>
                  <a:pt x="1213446" y="197624"/>
                </a:lnTo>
                <a:lnTo>
                  <a:pt x="1220482" y="203568"/>
                </a:lnTo>
                <a:lnTo>
                  <a:pt x="1226553" y="211874"/>
                </a:lnTo>
                <a:lnTo>
                  <a:pt x="1239469" y="206527"/>
                </a:lnTo>
                <a:lnTo>
                  <a:pt x="1242161" y="137617"/>
                </a:lnTo>
                <a:close/>
              </a:path>
              <a:path w="1894839" h="396239">
                <a:moveTo>
                  <a:pt x="1499552" y="368642"/>
                </a:moveTo>
                <a:lnTo>
                  <a:pt x="1483410" y="367042"/>
                </a:lnTo>
                <a:lnTo>
                  <a:pt x="1476133" y="364578"/>
                </a:lnTo>
                <a:lnTo>
                  <a:pt x="1471637" y="359346"/>
                </a:lnTo>
                <a:lnTo>
                  <a:pt x="1469593" y="351155"/>
                </a:lnTo>
                <a:lnTo>
                  <a:pt x="1469250" y="349783"/>
                </a:lnTo>
                <a:lnTo>
                  <a:pt x="1469212" y="349072"/>
                </a:lnTo>
                <a:lnTo>
                  <a:pt x="1468361" y="334645"/>
                </a:lnTo>
                <a:lnTo>
                  <a:pt x="1468348" y="323100"/>
                </a:lnTo>
                <a:lnTo>
                  <a:pt x="1467942" y="310654"/>
                </a:lnTo>
                <a:lnTo>
                  <a:pt x="1467624" y="299847"/>
                </a:lnTo>
                <a:lnTo>
                  <a:pt x="1467358" y="288150"/>
                </a:lnTo>
                <a:lnTo>
                  <a:pt x="1467446" y="261886"/>
                </a:lnTo>
                <a:lnTo>
                  <a:pt x="1467599" y="254317"/>
                </a:lnTo>
                <a:lnTo>
                  <a:pt x="1468348" y="226123"/>
                </a:lnTo>
                <a:lnTo>
                  <a:pt x="1468882" y="219163"/>
                </a:lnTo>
                <a:lnTo>
                  <a:pt x="1468818" y="210261"/>
                </a:lnTo>
                <a:lnTo>
                  <a:pt x="1445933" y="154635"/>
                </a:lnTo>
                <a:lnTo>
                  <a:pt x="1382242" y="134442"/>
                </a:lnTo>
                <a:lnTo>
                  <a:pt x="1365440" y="135559"/>
                </a:lnTo>
                <a:lnTo>
                  <a:pt x="1348994" y="138925"/>
                </a:lnTo>
                <a:lnTo>
                  <a:pt x="1333055" y="144589"/>
                </a:lnTo>
                <a:lnTo>
                  <a:pt x="1317764" y="152603"/>
                </a:lnTo>
                <a:lnTo>
                  <a:pt x="1289291" y="169684"/>
                </a:lnTo>
                <a:lnTo>
                  <a:pt x="1289291" y="206527"/>
                </a:lnTo>
                <a:lnTo>
                  <a:pt x="1305420" y="210261"/>
                </a:lnTo>
                <a:lnTo>
                  <a:pt x="1317256" y="183794"/>
                </a:lnTo>
                <a:lnTo>
                  <a:pt x="1320761" y="181076"/>
                </a:lnTo>
                <a:lnTo>
                  <a:pt x="1328013" y="178701"/>
                </a:lnTo>
                <a:lnTo>
                  <a:pt x="1337665" y="177025"/>
                </a:lnTo>
                <a:lnTo>
                  <a:pt x="1348447" y="176377"/>
                </a:lnTo>
                <a:lnTo>
                  <a:pt x="1371981" y="180086"/>
                </a:lnTo>
                <a:lnTo>
                  <a:pt x="1388770" y="191541"/>
                </a:lnTo>
                <a:lnTo>
                  <a:pt x="1399108" y="211226"/>
                </a:lnTo>
                <a:lnTo>
                  <a:pt x="1403299" y="239649"/>
                </a:lnTo>
                <a:lnTo>
                  <a:pt x="1403299" y="261886"/>
                </a:lnTo>
                <a:lnTo>
                  <a:pt x="1403299" y="325005"/>
                </a:lnTo>
                <a:lnTo>
                  <a:pt x="1394028" y="334645"/>
                </a:lnTo>
                <a:lnTo>
                  <a:pt x="1382382" y="342265"/>
                </a:lnTo>
                <a:lnTo>
                  <a:pt x="1369644" y="347268"/>
                </a:lnTo>
                <a:lnTo>
                  <a:pt x="1357045" y="349072"/>
                </a:lnTo>
                <a:lnTo>
                  <a:pt x="1345501" y="346748"/>
                </a:lnTo>
                <a:lnTo>
                  <a:pt x="1336878" y="340055"/>
                </a:lnTo>
                <a:lnTo>
                  <a:pt x="1331595" y="329653"/>
                </a:lnTo>
                <a:lnTo>
                  <a:pt x="1331480" y="329450"/>
                </a:lnTo>
                <a:lnTo>
                  <a:pt x="1329626" y="315379"/>
                </a:lnTo>
                <a:lnTo>
                  <a:pt x="1331785" y="299847"/>
                </a:lnTo>
                <a:lnTo>
                  <a:pt x="1331899" y="298996"/>
                </a:lnTo>
                <a:lnTo>
                  <a:pt x="1379105" y="268325"/>
                </a:lnTo>
                <a:lnTo>
                  <a:pt x="1403299" y="261886"/>
                </a:lnTo>
                <a:lnTo>
                  <a:pt x="1403299" y="239649"/>
                </a:lnTo>
                <a:lnTo>
                  <a:pt x="1355966" y="249288"/>
                </a:lnTo>
                <a:lnTo>
                  <a:pt x="1313002" y="261327"/>
                </a:lnTo>
                <a:lnTo>
                  <a:pt x="1268844" y="299847"/>
                </a:lnTo>
                <a:lnTo>
                  <a:pt x="1264005" y="329653"/>
                </a:lnTo>
                <a:lnTo>
                  <a:pt x="1268082" y="358355"/>
                </a:lnTo>
                <a:lnTo>
                  <a:pt x="1280134" y="379158"/>
                </a:lnTo>
                <a:lnTo>
                  <a:pt x="1299845" y="391820"/>
                </a:lnTo>
                <a:lnTo>
                  <a:pt x="1326921" y="396087"/>
                </a:lnTo>
                <a:lnTo>
                  <a:pt x="1335265" y="395693"/>
                </a:lnTo>
                <a:lnTo>
                  <a:pt x="1342517" y="394487"/>
                </a:lnTo>
                <a:lnTo>
                  <a:pt x="1348536" y="392493"/>
                </a:lnTo>
                <a:lnTo>
                  <a:pt x="1353273" y="389674"/>
                </a:lnTo>
                <a:lnTo>
                  <a:pt x="1403299" y="351155"/>
                </a:lnTo>
                <a:lnTo>
                  <a:pt x="1400606" y="384200"/>
                </a:lnTo>
                <a:lnTo>
                  <a:pt x="1403299" y="388467"/>
                </a:lnTo>
                <a:lnTo>
                  <a:pt x="1446479" y="387286"/>
                </a:lnTo>
                <a:lnTo>
                  <a:pt x="1457807" y="387286"/>
                </a:lnTo>
                <a:lnTo>
                  <a:pt x="1499552" y="388467"/>
                </a:lnTo>
                <a:lnTo>
                  <a:pt x="1499552" y="387286"/>
                </a:lnTo>
                <a:lnTo>
                  <a:pt x="1499552" y="368642"/>
                </a:lnTo>
                <a:close/>
              </a:path>
              <a:path w="1894839" h="396239">
                <a:moveTo>
                  <a:pt x="1715350" y="3632"/>
                </a:moveTo>
                <a:lnTo>
                  <a:pt x="1706206" y="1206"/>
                </a:lnTo>
                <a:lnTo>
                  <a:pt x="1700834" y="0"/>
                </a:lnTo>
                <a:lnTo>
                  <a:pt x="1692770" y="0"/>
                </a:lnTo>
                <a:lnTo>
                  <a:pt x="1642757" y="22517"/>
                </a:lnTo>
                <a:lnTo>
                  <a:pt x="1602968" y="55753"/>
                </a:lnTo>
                <a:lnTo>
                  <a:pt x="1574380" y="102946"/>
                </a:lnTo>
                <a:lnTo>
                  <a:pt x="1573390" y="129298"/>
                </a:lnTo>
                <a:lnTo>
                  <a:pt x="1573390" y="152374"/>
                </a:lnTo>
                <a:lnTo>
                  <a:pt x="1563344" y="159029"/>
                </a:lnTo>
                <a:lnTo>
                  <a:pt x="1553552" y="164858"/>
                </a:lnTo>
                <a:lnTo>
                  <a:pt x="1543062" y="170497"/>
                </a:lnTo>
                <a:lnTo>
                  <a:pt x="1530908" y="176530"/>
                </a:lnTo>
                <a:lnTo>
                  <a:pt x="1530908" y="189420"/>
                </a:lnTo>
                <a:lnTo>
                  <a:pt x="1573390" y="186728"/>
                </a:lnTo>
                <a:lnTo>
                  <a:pt x="1573390" y="332714"/>
                </a:lnTo>
                <a:lnTo>
                  <a:pt x="1550797" y="367068"/>
                </a:lnTo>
                <a:lnTo>
                  <a:pt x="1528749" y="368147"/>
                </a:lnTo>
                <a:lnTo>
                  <a:pt x="1528749" y="388493"/>
                </a:lnTo>
                <a:lnTo>
                  <a:pt x="1566837" y="387756"/>
                </a:lnTo>
                <a:lnTo>
                  <a:pt x="1587423" y="387375"/>
                </a:lnTo>
                <a:lnTo>
                  <a:pt x="1597634" y="387235"/>
                </a:lnTo>
                <a:lnTo>
                  <a:pt x="1604568" y="387223"/>
                </a:lnTo>
                <a:lnTo>
                  <a:pt x="1610131" y="387235"/>
                </a:lnTo>
                <a:lnTo>
                  <a:pt x="1620901" y="387375"/>
                </a:lnTo>
                <a:lnTo>
                  <a:pt x="1690077" y="388493"/>
                </a:lnTo>
                <a:lnTo>
                  <a:pt x="1690077" y="368147"/>
                </a:lnTo>
                <a:lnTo>
                  <a:pt x="1648409" y="363994"/>
                </a:lnTo>
                <a:lnTo>
                  <a:pt x="1638985" y="345630"/>
                </a:lnTo>
                <a:lnTo>
                  <a:pt x="1638985" y="186829"/>
                </a:lnTo>
                <a:lnTo>
                  <a:pt x="1705660" y="186829"/>
                </a:lnTo>
                <a:lnTo>
                  <a:pt x="1711591" y="155714"/>
                </a:lnTo>
                <a:lnTo>
                  <a:pt x="1709432" y="151422"/>
                </a:lnTo>
                <a:lnTo>
                  <a:pt x="1686775" y="152438"/>
                </a:lnTo>
                <a:lnTo>
                  <a:pt x="1669364" y="153111"/>
                </a:lnTo>
                <a:lnTo>
                  <a:pt x="1654378" y="153466"/>
                </a:lnTo>
                <a:lnTo>
                  <a:pt x="1638985" y="153568"/>
                </a:lnTo>
                <a:lnTo>
                  <a:pt x="1638985" y="95605"/>
                </a:lnTo>
                <a:lnTo>
                  <a:pt x="1648561" y="53276"/>
                </a:lnTo>
                <a:lnTo>
                  <a:pt x="1670710" y="46240"/>
                </a:lnTo>
                <a:lnTo>
                  <a:pt x="1678838" y="46926"/>
                </a:lnTo>
                <a:lnTo>
                  <a:pt x="1686915" y="49161"/>
                </a:lnTo>
                <a:lnTo>
                  <a:pt x="1695894" y="53251"/>
                </a:lnTo>
                <a:lnTo>
                  <a:pt x="1706753" y="59499"/>
                </a:lnTo>
                <a:lnTo>
                  <a:pt x="1715350" y="55753"/>
                </a:lnTo>
                <a:lnTo>
                  <a:pt x="1715350" y="3632"/>
                </a:lnTo>
                <a:close/>
              </a:path>
              <a:path w="1894839" h="396239">
                <a:moveTo>
                  <a:pt x="1894268" y="354888"/>
                </a:moveTo>
                <a:lnTo>
                  <a:pt x="1889963" y="344690"/>
                </a:lnTo>
                <a:lnTo>
                  <a:pt x="1882762" y="348018"/>
                </a:lnTo>
                <a:lnTo>
                  <a:pt x="1876780" y="350151"/>
                </a:lnTo>
                <a:lnTo>
                  <a:pt x="1871205" y="351269"/>
                </a:lnTo>
                <a:lnTo>
                  <a:pt x="1865223" y="351599"/>
                </a:lnTo>
                <a:lnTo>
                  <a:pt x="1849348" y="349846"/>
                </a:lnTo>
                <a:lnTo>
                  <a:pt x="1839074" y="344017"/>
                </a:lnTo>
                <a:lnTo>
                  <a:pt x="1833537" y="333235"/>
                </a:lnTo>
                <a:lnTo>
                  <a:pt x="1831886" y="316661"/>
                </a:lnTo>
                <a:lnTo>
                  <a:pt x="1831886" y="188734"/>
                </a:lnTo>
                <a:lnTo>
                  <a:pt x="1888896" y="188734"/>
                </a:lnTo>
                <a:lnTo>
                  <a:pt x="1893201" y="153797"/>
                </a:lnTo>
                <a:lnTo>
                  <a:pt x="1831898" y="157035"/>
                </a:lnTo>
                <a:lnTo>
                  <a:pt x="1831898" y="125844"/>
                </a:lnTo>
                <a:lnTo>
                  <a:pt x="1832216" y="106184"/>
                </a:lnTo>
                <a:lnTo>
                  <a:pt x="1833308" y="88696"/>
                </a:lnTo>
                <a:lnTo>
                  <a:pt x="1835289" y="71501"/>
                </a:lnTo>
                <a:lnTo>
                  <a:pt x="1838350" y="52743"/>
                </a:lnTo>
                <a:lnTo>
                  <a:pt x="1830819" y="47294"/>
                </a:lnTo>
                <a:lnTo>
                  <a:pt x="1815338" y="54381"/>
                </a:lnTo>
                <a:lnTo>
                  <a:pt x="1800225" y="60756"/>
                </a:lnTo>
                <a:lnTo>
                  <a:pt x="1784007" y="67119"/>
                </a:lnTo>
                <a:lnTo>
                  <a:pt x="1765211" y="74193"/>
                </a:lnTo>
                <a:lnTo>
                  <a:pt x="1766214" y="92125"/>
                </a:lnTo>
                <a:lnTo>
                  <a:pt x="1766887" y="105168"/>
                </a:lnTo>
                <a:lnTo>
                  <a:pt x="1767243" y="115087"/>
                </a:lnTo>
                <a:lnTo>
                  <a:pt x="1767357" y="123634"/>
                </a:lnTo>
                <a:lnTo>
                  <a:pt x="1767357" y="155879"/>
                </a:lnTo>
                <a:lnTo>
                  <a:pt x="1731860" y="178993"/>
                </a:lnTo>
                <a:lnTo>
                  <a:pt x="1731860" y="190817"/>
                </a:lnTo>
                <a:lnTo>
                  <a:pt x="1766277" y="188671"/>
                </a:lnTo>
                <a:lnTo>
                  <a:pt x="1766277" y="327850"/>
                </a:lnTo>
                <a:lnTo>
                  <a:pt x="1770113" y="358698"/>
                </a:lnTo>
                <a:lnTo>
                  <a:pt x="1782076" y="379907"/>
                </a:lnTo>
                <a:lnTo>
                  <a:pt x="1802803" y="392163"/>
                </a:lnTo>
                <a:lnTo>
                  <a:pt x="1832965" y="396087"/>
                </a:lnTo>
                <a:lnTo>
                  <a:pt x="1844776" y="395414"/>
                </a:lnTo>
                <a:lnTo>
                  <a:pt x="1854873" y="393484"/>
                </a:lnTo>
                <a:lnTo>
                  <a:pt x="1862747" y="390448"/>
                </a:lnTo>
                <a:lnTo>
                  <a:pt x="1867916" y="386448"/>
                </a:lnTo>
                <a:lnTo>
                  <a:pt x="1894268" y="354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1613" y="1469542"/>
            <a:ext cx="1607820" cy="530860"/>
          </a:xfrm>
          <a:custGeom>
            <a:avLst/>
            <a:gdLst/>
            <a:ahLst/>
            <a:cxnLst/>
            <a:rect l="l" t="t" r="r" b="b"/>
            <a:pathLst>
              <a:path w="160782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7820" h="530860">
                <a:moveTo>
                  <a:pt x="554240" y="227838"/>
                </a:moveTo>
                <a:lnTo>
                  <a:pt x="546976" y="188772"/>
                </a:lnTo>
                <a:lnTo>
                  <a:pt x="494334" y="139877"/>
                </a:lnTo>
                <a:lnTo>
                  <a:pt x="485952" y="138531"/>
                </a:lnTo>
                <a:lnTo>
                  <a:pt x="485952" y="238277"/>
                </a:lnTo>
                <a:lnTo>
                  <a:pt x="440778" y="239877"/>
                </a:lnTo>
                <a:lnTo>
                  <a:pt x="436943" y="239877"/>
                </a:lnTo>
                <a:lnTo>
                  <a:pt x="419785" y="239204"/>
                </a:lnTo>
                <a:lnTo>
                  <a:pt x="412813" y="238810"/>
                </a:lnTo>
                <a:lnTo>
                  <a:pt x="395605" y="238277"/>
                </a:lnTo>
                <a:lnTo>
                  <a:pt x="399034" y="204216"/>
                </a:lnTo>
                <a:lnTo>
                  <a:pt x="407365" y="181063"/>
                </a:lnTo>
                <a:lnTo>
                  <a:pt x="421233" y="167868"/>
                </a:lnTo>
                <a:lnTo>
                  <a:pt x="441312" y="163677"/>
                </a:lnTo>
                <a:lnTo>
                  <a:pt x="461060" y="167868"/>
                </a:lnTo>
                <a:lnTo>
                  <a:pt x="474713" y="181063"/>
                </a:lnTo>
                <a:lnTo>
                  <a:pt x="482828" y="204216"/>
                </a:lnTo>
                <a:lnTo>
                  <a:pt x="485952" y="238277"/>
                </a:lnTo>
                <a:lnTo>
                  <a:pt x="485952" y="138531"/>
                </a:lnTo>
                <a:lnTo>
                  <a:pt x="452602" y="133172"/>
                </a:lnTo>
                <a:lnTo>
                  <a:pt x="439305" y="133908"/>
                </a:lnTo>
                <a:lnTo>
                  <a:pt x="427316" y="136169"/>
                </a:lnTo>
                <a:lnTo>
                  <a:pt x="380009" y="160705"/>
                </a:lnTo>
                <a:lnTo>
                  <a:pt x="341147" y="201650"/>
                </a:lnTo>
                <a:lnTo>
                  <a:pt x="329006" y="264033"/>
                </a:lnTo>
                <a:lnTo>
                  <a:pt x="329107" y="266585"/>
                </a:lnTo>
                <a:lnTo>
                  <a:pt x="336880" y="321818"/>
                </a:lnTo>
                <a:lnTo>
                  <a:pt x="360438" y="362788"/>
                </a:lnTo>
                <a:lnTo>
                  <a:pt x="399008" y="387718"/>
                </a:lnTo>
                <a:lnTo>
                  <a:pt x="452056" y="396113"/>
                </a:lnTo>
                <a:lnTo>
                  <a:pt x="473417" y="395008"/>
                </a:lnTo>
                <a:lnTo>
                  <a:pt x="493128" y="391236"/>
                </a:lnTo>
                <a:lnTo>
                  <a:pt x="513537" y="384149"/>
                </a:lnTo>
                <a:lnTo>
                  <a:pt x="537032" y="373087"/>
                </a:lnTo>
                <a:lnTo>
                  <a:pt x="543966" y="357987"/>
                </a:lnTo>
                <a:lnTo>
                  <a:pt x="548792" y="347522"/>
                </a:lnTo>
                <a:lnTo>
                  <a:pt x="548855" y="347383"/>
                </a:lnTo>
                <a:lnTo>
                  <a:pt x="542404" y="339344"/>
                </a:lnTo>
                <a:lnTo>
                  <a:pt x="524929" y="348107"/>
                </a:lnTo>
                <a:lnTo>
                  <a:pt x="509524" y="353872"/>
                </a:lnTo>
                <a:lnTo>
                  <a:pt x="494830" y="357035"/>
                </a:lnTo>
                <a:lnTo>
                  <a:pt x="479488" y="357987"/>
                </a:lnTo>
                <a:lnTo>
                  <a:pt x="458990" y="355269"/>
                </a:lnTo>
                <a:lnTo>
                  <a:pt x="424040" y="335407"/>
                </a:lnTo>
                <a:lnTo>
                  <a:pt x="402450" y="296964"/>
                </a:lnTo>
                <a:lnTo>
                  <a:pt x="398818" y="266585"/>
                </a:lnTo>
                <a:lnTo>
                  <a:pt x="469265" y="266585"/>
                </a:lnTo>
                <a:lnTo>
                  <a:pt x="491236" y="265976"/>
                </a:lnTo>
                <a:lnTo>
                  <a:pt x="511949" y="264033"/>
                </a:lnTo>
                <a:lnTo>
                  <a:pt x="532549" y="260692"/>
                </a:lnTo>
                <a:lnTo>
                  <a:pt x="554228" y="255828"/>
                </a:lnTo>
                <a:lnTo>
                  <a:pt x="554228" y="239877"/>
                </a:lnTo>
                <a:lnTo>
                  <a:pt x="554240" y="227838"/>
                </a:lnTo>
                <a:close/>
              </a:path>
              <a:path w="1607820" h="530860">
                <a:moveTo>
                  <a:pt x="792086" y="303784"/>
                </a:moveTo>
                <a:lnTo>
                  <a:pt x="776084" y="258686"/>
                </a:lnTo>
                <a:lnTo>
                  <a:pt x="723785" y="234530"/>
                </a:lnTo>
                <a:lnTo>
                  <a:pt x="679691" y="224866"/>
                </a:lnTo>
                <a:lnTo>
                  <a:pt x="666216" y="220484"/>
                </a:lnTo>
                <a:lnTo>
                  <a:pt x="657034" y="214274"/>
                </a:lnTo>
                <a:lnTo>
                  <a:pt x="651776" y="205854"/>
                </a:lnTo>
                <a:lnTo>
                  <a:pt x="650113" y="194805"/>
                </a:lnTo>
                <a:lnTo>
                  <a:pt x="653415" y="180289"/>
                </a:lnTo>
                <a:lnTo>
                  <a:pt x="662876" y="169291"/>
                </a:lnTo>
                <a:lnTo>
                  <a:pt x="677786" y="162318"/>
                </a:lnTo>
                <a:lnTo>
                  <a:pt x="697445" y="159880"/>
                </a:lnTo>
                <a:lnTo>
                  <a:pt x="713600" y="161645"/>
                </a:lnTo>
                <a:lnTo>
                  <a:pt x="728294" y="166319"/>
                </a:lnTo>
                <a:lnTo>
                  <a:pt x="739267" y="173012"/>
                </a:lnTo>
                <a:lnTo>
                  <a:pt x="744232" y="180797"/>
                </a:lnTo>
                <a:lnTo>
                  <a:pt x="749604" y="211899"/>
                </a:lnTo>
                <a:lnTo>
                  <a:pt x="768985" y="211886"/>
                </a:lnTo>
                <a:lnTo>
                  <a:pt x="773290" y="146748"/>
                </a:lnTo>
                <a:lnTo>
                  <a:pt x="726554" y="135102"/>
                </a:lnTo>
                <a:lnTo>
                  <a:pt x="707136" y="134454"/>
                </a:lnTo>
                <a:lnTo>
                  <a:pt x="659041" y="139839"/>
                </a:lnTo>
                <a:lnTo>
                  <a:pt x="623989" y="155676"/>
                </a:lnTo>
                <a:lnTo>
                  <a:pt x="602564" y="181597"/>
                </a:lnTo>
                <a:lnTo>
                  <a:pt x="595299" y="217157"/>
                </a:lnTo>
                <a:lnTo>
                  <a:pt x="598906" y="241312"/>
                </a:lnTo>
                <a:lnTo>
                  <a:pt x="609676" y="260578"/>
                </a:lnTo>
                <a:lnTo>
                  <a:pt x="627507" y="274916"/>
                </a:lnTo>
                <a:lnTo>
                  <a:pt x="652297" y="284264"/>
                </a:lnTo>
                <a:lnTo>
                  <a:pt x="698538" y="295541"/>
                </a:lnTo>
                <a:lnTo>
                  <a:pt x="714260" y="300685"/>
                </a:lnTo>
                <a:lnTo>
                  <a:pt x="724750" y="307632"/>
                </a:lnTo>
                <a:lnTo>
                  <a:pt x="730605" y="316992"/>
                </a:lnTo>
                <a:lnTo>
                  <a:pt x="732421" y="329361"/>
                </a:lnTo>
                <a:lnTo>
                  <a:pt x="728916" y="346468"/>
                </a:lnTo>
                <a:lnTo>
                  <a:pt x="718972" y="359498"/>
                </a:lnTo>
                <a:lnTo>
                  <a:pt x="703376" y="367792"/>
                </a:lnTo>
                <a:lnTo>
                  <a:pt x="682942" y="370700"/>
                </a:lnTo>
                <a:lnTo>
                  <a:pt x="665289" y="369125"/>
                </a:lnTo>
                <a:lnTo>
                  <a:pt x="649795" y="364172"/>
                </a:lnTo>
                <a:lnTo>
                  <a:pt x="635825" y="355473"/>
                </a:lnTo>
                <a:lnTo>
                  <a:pt x="622706" y="342671"/>
                </a:lnTo>
                <a:lnTo>
                  <a:pt x="620014" y="305473"/>
                </a:lnTo>
                <a:lnTo>
                  <a:pt x="599033" y="305473"/>
                </a:lnTo>
                <a:lnTo>
                  <a:pt x="595274" y="381101"/>
                </a:lnTo>
                <a:lnTo>
                  <a:pt x="637743" y="392633"/>
                </a:lnTo>
                <a:lnTo>
                  <a:pt x="678624" y="396125"/>
                </a:lnTo>
                <a:lnTo>
                  <a:pt x="724928" y="389470"/>
                </a:lnTo>
                <a:lnTo>
                  <a:pt x="760755" y="370687"/>
                </a:lnTo>
                <a:lnTo>
                  <a:pt x="783882" y="341541"/>
                </a:lnTo>
                <a:lnTo>
                  <a:pt x="792086" y="303784"/>
                </a:lnTo>
                <a:close/>
              </a:path>
              <a:path w="1607820" h="530860">
                <a:moveTo>
                  <a:pt x="940523" y="47498"/>
                </a:moveTo>
                <a:lnTo>
                  <a:pt x="937399" y="32016"/>
                </a:lnTo>
                <a:lnTo>
                  <a:pt x="928890" y="19278"/>
                </a:lnTo>
                <a:lnTo>
                  <a:pt x="916241" y="10642"/>
                </a:lnTo>
                <a:lnTo>
                  <a:pt x="900772" y="7467"/>
                </a:lnTo>
                <a:lnTo>
                  <a:pt x="884567" y="10490"/>
                </a:lnTo>
                <a:lnTo>
                  <a:pt x="871613" y="18821"/>
                </a:lnTo>
                <a:lnTo>
                  <a:pt x="862977" y="31356"/>
                </a:lnTo>
                <a:lnTo>
                  <a:pt x="859853" y="46977"/>
                </a:lnTo>
                <a:lnTo>
                  <a:pt x="862977" y="62776"/>
                </a:lnTo>
                <a:lnTo>
                  <a:pt x="871626" y="75730"/>
                </a:lnTo>
                <a:lnTo>
                  <a:pt x="884377" y="84353"/>
                </a:lnTo>
                <a:lnTo>
                  <a:pt x="900188" y="87528"/>
                </a:lnTo>
                <a:lnTo>
                  <a:pt x="915784" y="84353"/>
                </a:lnTo>
                <a:lnTo>
                  <a:pt x="928624" y="75730"/>
                </a:lnTo>
                <a:lnTo>
                  <a:pt x="937310" y="62992"/>
                </a:lnTo>
                <a:lnTo>
                  <a:pt x="940523" y="47498"/>
                </a:lnTo>
                <a:close/>
              </a:path>
              <a:path w="1607820" h="530860">
                <a:moveTo>
                  <a:pt x="973315" y="368160"/>
                </a:moveTo>
                <a:lnTo>
                  <a:pt x="935812" y="350266"/>
                </a:lnTo>
                <a:lnTo>
                  <a:pt x="935139" y="332879"/>
                </a:lnTo>
                <a:lnTo>
                  <a:pt x="935139" y="137744"/>
                </a:lnTo>
                <a:lnTo>
                  <a:pt x="929767" y="134480"/>
                </a:lnTo>
                <a:lnTo>
                  <a:pt x="892124" y="146177"/>
                </a:lnTo>
                <a:lnTo>
                  <a:pt x="854760" y="154330"/>
                </a:lnTo>
                <a:lnTo>
                  <a:pt x="839419" y="156273"/>
                </a:lnTo>
                <a:lnTo>
                  <a:pt x="837806" y="156273"/>
                </a:lnTo>
                <a:lnTo>
                  <a:pt x="835113" y="156806"/>
                </a:lnTo>
                <a:lnTo>
                  <a:pt x="831354" y="157340"/>
                </a:lnTo>
                <a:lnTo>
                  <a:pt x="831354" y="176403"/>
                </a:lnTo>
                <a:lnTo>
                  <a:pt x="855548" y="178041"/>
                </a:lnTo>
                <a:lnTo>
                  <a:pt x="862939" y="179908"/>
                </a:lnTo>
                <a:lnTo>
                  <a:pt x="867168" y="185343"/>
                </a:lnTo>
                <a:lnTo>
                  <a:pt x="869073" y="196494"/>
                </a:lnTo>
                <a:lnTo>
                  <a:pt x="869530" y="215531"/>
                </a:lnTo>
                <a:lnTo>
                  <a:pt x="869518" y="332879"/>
                </a:lnTo>
                <a:lnTo>
                  <a:pt x="850176" y="367093"/>
                </a:lnTo>
                <a:lnTo>
                  <a:pt x="831354" y="368160"/>
                </a:lnTo>
                <a:lnTo>
                  <a:pt x="831354" y="388493"/>
                </a:lnTo>
                <a:lnTo>
                  <a:pt x="896327" y="386994"/>
                </a:lnTo>
                <a:lnTo>
                  <a:pt x="911529" y="386994"/>
                </a:lnTo>
                <a:lnTo>
                  <a:pt x="973315" y="388493"/>
                </a:lnTo>
                <a:lnTo>
                  <a:pt x="973315" y="386994"/>
                </a:lnTo>
                <a:lnTo>
                  <a:pt x="973315" y="368160"/>
                </a:lnTo>
                <a:close/>
              </a:path>
              <a:path w="1607820" h="530860">
                <a:moveTo>
                  <a:pt x="1279829" y="409968"/>
                </a:moveTo>
                <a:lnTo>
                  <a:pt x="1277429" y="395249"/>
                </a:lnTo>
                <a:lnTo>
                  <a:pt x="1277366" y="394855"/>
                </a:lnTo>
                <a:lnTo>
                  <a:pt x="1275029" y="380428"/>
                </a:lnTo>
                <a:lnTo>
                  <a:pt x="1260398" y="359575"/>
                </a:lnTo>
                <a:lnTo>
                  <a:pt x="1235583" y="347205"/>
                </a:lnTo>
                <a:lnTo>
                  <a:pt x="1220152" y="345427"/>
                </a:lnTo>
                <a:lnTo>
                  <a:pt x="1220152" y="438302"/>
                </a:lnTo>
                <a:lnTo>
                  <a:pt x="1213764" y="464388"/>
                </a:lnTo>
                <a:lnTo>
                  <a:pt x="1196149" y="485228"/>
                </a:lnTo>
                <a:lnTo>
                  <a:pt x="1169555" y="499033"/>
                </a:lnTo>
                <a:lnTo>
                  <a:pt x="1136256" y="504024"/>
                </a:lnTo>
                <a:lnTo>
                  <a:pt x="1103630" y="499935"/>
                </a:lnTo>
                <a:lnTo>
                  <a:pt x="1078509" y="488416"/>
                </a:lnTo>
                <a:lnTo>
                  <a:pt x="1062367" y="470573"/>
                </a:lnTo>
                <a:lnTo>
                  <a:pt x="1056665" y="447535"/>
                </a:lnTo>
                <a:lnTo>
                  <a:pt x="1058545" y="433832"/>
                </a:lnTo>
                <a:lnTo>
                  <a:pt x="1084084" y="400824"/>
                </a:lnTo>
                <a:lnTo>
                  <a:pt x="1137805" y="394855"/>
                </a:lnTo>
                <a:lnTo>
                  <a:pt x="1138415" y="394855"/>
                </a:lnTo>
                <a:lnTo>
                  <a:pt x="1178864" y="396760"/>
                </a:lnTo>
                <a:lnTo>
                  <a:pt x="1203883" y="403555"/>
                </a:lnTo>
                <a:lnTo>
                  <a:pt x="1216596" y="416852"/>
                </a:lnTo>
                <a:lnTo>
                  <a:pt x="1220152" y="438302"/>
                </a:lnTo>
                <a:lnTo>
                  <a:pt x="1220152" y="345427"/>
                </a:lnTo>
                <a:lnTo>
                  <a:pt x="1219161" y="345300"/>
                </a:lnTo>
                <a:lnTo>
                  <a:pt x="1200238" y="343115"/>
                </a:lnTo>
                <a:lnTo>
                  <a:pt x="1187335" y="343115"/>
                </a:lnTo>
                <a:lnTo>
                  <a:pt x="1111796" y="345300"/>
                </a:lnTo>
                <a:lnTo>
                  <a:pt x="1108824" y="345300"/>
                </a:lnTo>
                <a:lnTo>
                  <a:pt x="1097838" y="344297"/>
                </a:lnTo>
                <a:lnTo>
                  <a:pt x="1089926" y="341274"/>
                </a:lnTo>
                <a:lnTo>
                  <a:pt x="1085151" y="336219"/>
                </a:lnTo>
                <a:lnTo>
                  <a:pt x="1083551" y="329158"/>
                </a:lnTo>
                <a:lnTo>
                  <a:pt x="1084465" y="323380"/>
                </a:lnTo>
                <a:lnTo>
                  <a:pt x="1087310" y="318058"/>
                </a:lnTo>
                <a:lnTo>
                  <a:pt x="1092161" y="313042"/>
                </a:lnTo>
                <a:lnTo>
                  <a:pt x="1099146" y="308165"/>
                </a:lnTo>
                <a:lnTo>
                  <a:pt x="1108824" y="308317"/>
                </a:lnTo>
                <a:lnTo>
                  <a:pt x="1114209" y="308483"/>
                </a:lnTo>
                <a:lnTo>
                  <a:pt x="1120660" y="308483"/>
                </a:lnTo>
                <a:lnTo>
                  <a:pt x="1124470" y="308165"/>
                </a:lnTo>
                <a:lnTo>
                  <a:pt x="1147826" y="306235"/>
                </a:lnTo>
                <a:lnTo>
                  <a:pt x="1173086" y="299618"/>
                </a:lnTo>
                <a:lnTo>
                  <a:pt x="1195527" y="288912"/>
                </a:lnTo>
                <a:lnTo>
                  <a:pt x="1201407" y="284314"/>
                </a:lnTo>
                <a:lnTo>
                  <a:pt x="1214234" y="274332"/>
                </a:lnTo>
                <a:lnTo>
                  <a:pt x="1224965" y="261442"/>
                </a:lnTo>
                <a:lnTo>
                  <a:pt x="1232306" y="247192"/>
                </a:lnTo>
                <a:lnTo>
                  <a:pt x="1236535" y="231038"/>
                </a:lnTo>
                <a:lnTo>
                  <a:pt x="1237894" y="212420"/>
                </a:lnTo>
                <a:lnTo>
                  <a:pt x="1237894" y="203885"/>
                </a:lnTo>
                <a:lnTo>
                  <a:pt x="1237424" y="198424"/>
                </a:lnTo>
                <a:lnTo>
                  <a:pt x="1237348" y="197472"/>
                </a:lnTo>
                <a:lnTo>
                  <a:pt x="1235202" y="187337"/>
                </a:lnTo>
                <a:lnTo>
                  <a:pt x="1276616" y="189445"/>
                </a:lnTo>
                <a:lnTo>
                  <a:pt x="1276781" y="187337"/>
                </a:lnTo>
                <a:lnTo>
                  <a:pt x="1278826" y="161378"/>
                </a:lnTo>
                <a:lnTo>
                  <a:pt x="1278839" y="161137"/>
                </a:lnTo>
                <a:lnTo>
                  <a:pt x="1279093" y="157962"/>
                </a:lnTo>
                <a:lnTo>
                  <a:pt x="1279194" y="156616"/>
                </a:lnTo>
                <a:lnTo>
                  <a:pt x="1279309" y="155295"/>
                </a:lnTo>
                <a:lnTo>
                  <a:pt x="1264780" y="156616"/>
                </a:lnTo>
                <a:lnTo>
                  <a:pt x="1253426" y="157429"/>
                </a:lnTo>
                <a:lnTo>
                  <a:pt x="1241348" y="157962"/>
                </a:lnTo>
                <a:lnTo>
                  <a:pt x="1224457" y="157962"/>
                </a:lnTo>
                <a:lnTo>
                  <a:pt x="1215847" y="157429"/>
                </a:lnTo>
                <a:lnTo>
                  <a:pt x="1198613" y="147091"/>
                </a:lnTo>
                <a:lnTo>
                  <a:pt x="1179614" y="139941"/>
                </a:lnTo>
                <a:lnTo>
                  <a:pt x="1171752" y="138417"/>
                </a:lnTo>
                <a:lnTo>
                  <a:pt x="1171752" y="226479"/>
                </a:lnTo>
                <a:lnTo>
                  <a:pt x="1169035" y="251561"/>
                </a:lnTo>
                <a:lnTo>
                  <a:pt x="1160932" y="269659"/>
                </a:lnTo>
                <a:lnTo>
                  <a:pt x="1147470" y="280631"/>
                </a:lnTo>
                <a:lnTo>
                  <a:pt x="1128737" y="284314"/>
                </a:lnTo>
                <a:lnTo>
                  <a:pt x="1109878" y="279933"/>
                </a:lnTo>
                <a:lnTo>
                  <a:pt x="1095654" y="267246"/>
                </a:lnTo>
                <a:lnTo>
                  <a:pt x="1086751" y="247192"/>
                </a:lnTo>
                <a:lnTo>
                  <a:pt x="1086688" y="247040"/>
                </a:lnTo>
                <a:lnTo>
                  <a:pt x="1083564" y="220052"/>
                </a:lnTo>
                <a:lnTo>
                  <a:pt x="1086370" y="194589"/>
                </a:lnTo>
                <a:lnTo>
                  <a:pt x="1094714" y="176136"/>
                </a:lnTo>
                <a:lnTo>
                  <a:pt x="1108519" y="164922"/>
                </a:lnTo>
                <a:lnTo>
                  <a:pt x="1127658" y="161137"/>
                </a:lnTo>
                <a:lnTo>
                  <a:pt x="1146568" y="165404"/>
                </a:lnTo>
                <a:lnTo>
                  <a:pt x="1160386" y="177952"/>
                </a:lnTo>
                <a:lnTo>
                  <a:pt x="1168869" y="198424"/>
                </a:lnTo>
                <a:lnTo>
                  <a:pt x="1171752" y="226479"/>
                </a:lnTo>
                <a:lnTo>
                  <a:pt x="1171752" y="138417"/>
                </a:lnTo>
                <a:lnTo>
                  <a:pt x="1158290" y="135801"/>
                </a:lnTo>
                <a:lnTo>
                  <a:pt x="1134110" y="134454"/>
                </a:lnTo>
                <a:lnTo>
                  <a:pt x="1086827" y="141554"/>
                </a:lnTo>
                <a:lnTo>
                  <a:pt x="1049947" y="161378"/>
                </a:lnTo>
                <a:lnTo>
                  <a:pt x="1025956" y="191782"/>
                </a:lnTo>
                <a:lnTo>
                  <a:pt x="1017409" y="230581"/>
                </a:lnTo>
                <a:lnTo>
                  <a:pt x="1018692" y="245059"/>
                </a:lnTo>
                <a:lnTo>
                  <a:pt x="1037310" y="282117"/>
                </a:lnTo>
                <a:lnTo>
                  <a:pt x="1074407" y="304126"/>
                </a:lnTo>
                <a:lnTo>
                  <a:pt x="1036231" y="333121"/>
                </a:lnTo>
                <a:lnTo>
                  <a:pt x="1032535" y="337235"/>
                </a:lnTo>
                <a:lnTo>
                  <a:pt x="1029639" y="343395"/>
                </a:lnTo>
                <a:lnTo>
                  <a:pt x="1027760" y="350875"/>
                </a:lnTo>
                <a:lnTo>
                  <a:pt x="1027087" y="358889"/>
                </a:lnTo>
                <a:lnTo>
                  <a:pt x="1029017" y="371690"/>
                </a:lnTo>
                <a:lnTo>
                  <a:pt x="1035278" y="381508"/>
                </a:lnTo>
                <a:lnTo>
                  <a:pt x="1046594" y="389013"/>
                </a:lnTo>
                <a:lnTo>
                  <a:pt x="1063650" y="394855"/>
                </a:lnTo>
                <a:lnTo>
                  <a:pt x="1020089" y="420751"/>
                </a:lnTo>
                <a:lnTo>
                  <a:pt x="1014501" y="425983"/>
                </a:lnTo>
                <a:lnTo>
                  <a:pt x="1010069" y="433832"/>
                </a:lnTo>
                <a:lnTo>
                  <a:pt x="1007148" y="443496"/>
                </a:lnTo>
                <a:lnTo>
                  <a:pt x="1006106" y="454177"/>
                </a:lnTo>
                <a:lnTo>
                  <a:pt x="1014272" y="485927"/>
                </a:lnTo>
                <a:lnTo>
                  <a:pt x="1037564" y="510044"/>
                </a:lnTo>
                <a:lnTo>
                  <a:pt x="1074166" y="525360"/>
                </a:lnTo>
                <a:lnTo>
                  <a:pt x="1122260" y="530720"/>
                </a:lnTo>
                <a:lnTo>
                  <a:pt x="1174775" y="525056"/>
                </a:lnTo>
                <a:lnTo>
                  <a:pt x="1218374" y="508863"/>
                </a:lnTo>
                <a:lnTo>
                  <a:pt x="1224673" y="504024"/>
                </a:lnTo>
                <a:lnTo>
                  <a:pt x="1251458" y="483450"/>
                </a:lnTo>
                <a:lnTo>
                  <a:pt x="1272476" y="450062"/>
                </a:lnTo>
                <a:lnTo>
                  <a:pt x="1279829" y="409968"/>
                </a:lnTo>
                <a:close/>
              </a:path>
              <a:path w="1607820" h="530860">
                <a:moveTo>
                  <a:pt x="1607515" y="368134"/>
                </a:moveTo>
                <a:lnTo>
                  <a:pt x="1571078" y="350227"/>
                </a:lnTo>
                <a:lnTo>
                  <a:pt x="1570405" y="332841"/>
                </a:lnTo>
                <a:lnTo>
                  <a:pt x="1570405" y="233400"/>
                </a:lnTo>
                <a:lnTo>
                  <a:pt x="1569427" y="206171"/>
                </a:lnTo>
                <a:lnTo>
                  <a:pt x="1551584" y="156921"/>
                </a:lnTo>
                <a:lnTo>
                  <a:pt x="1508099" y="135940"/>
                </a:lnTo>
                <a:lnTo>
                  <a:pt x="1489202" y="134454"/>
                </a:lnTo>
                <a:lnTo>
                  <a:pt x="1477721" y="135064"/>
                </a:lnTo>
                <a:lnTo>
                  <a:pt x="1467548" y="136918"/>
                </a:lnTo>
                <a:lnTo>
                  <a:pt x="1458798" y="140068"/>
                </a:lnTo>
                <a:lnTo>
                  <a:pt x="1451559" y="144551"/>
                </a:lnTo>
                <a:lnTo>
                  <a:pt x="1408544" y="177482"/>
                </a:lnTo>
                <a:lnTo>
                  <a:pt x="1408544" y="137655"/>
                </a:lnTo>
                <a:lnTo>
                  <a:pt x="1405318" y="134454"/>
                </a:lnTo>
                <a:lnTo>
                  <a:pt x="1370164" y="145503"/>
                </a:lnTo>
                <a:lnTo>
                  <a:pt x="1345145" y="152184"/>
                </a:lnTo>
                <a:lnTo>
                  <a:pt x="1325079" y="155752"/>
                </a:lnTo>
                <a:lnTo>
                  <a:pt x="1304759" y="157467"/>
                </a:lnTo>
                <a:lnTo>
                  <a:pt x="1304759" y="176695"/>
                </a:lnTo>
                <a:lnTo>
                  <a:pt x="1342478" y="196735"/>
                </a:lnTo>
                <a:lnTo>
                  <a:pt x="1342936" y="215734"/>
                </a:lnTo>
                <a:lnTo>
                  <a:pt x="1342936" y="332841"/>
                </a:lnTo>
                <a:lnTo>
                  <a:pt x="1323581" y="367068"/>
                </a:lnTo>
                <a:lnTo>
                  <a:pt x="1304759" y="368134"/>
                </a:lnTo>
                <a:lnTo>
                  <a:pt x="1304759" y="388467"/>
                </a:lnTo>
                <a:lnTo>
                  <a:pt x="1374127" y="387197"/>
                </a:lnTo>
                <a:lnTo>
                  <a:pt x="1384935" y="387286"/>
                </a:lnTo>
                <a:lnTo>
                  <a:pt x="1400937" y="387527"/>
                </a:lnTo>
                <a:lnTo>
                  <a:pt x="1421688" y="387921"/>
                </a:lnTo>
                <a:lnTo>
                  <a:pt x="1446720" y="388467"/>
                </a:lnTo>
                <a:lnTo>
                  <a:pt x="1446720" y="368134"/>
                </a:lnTo>
                <a:lnTo>
                  <a:pt x="1409217" y="350215"/>
                </a:lnTo>
                <a:lnTo>
                  <a:pt x="1408531" y="332803"/>
                </a:lnTo>
                <a:lnTo>
                  <a:pt x="1408544" y="216623"/>
                </a:lnTo>
                <a:lnTo>
                  <a:pt x="1412354" y="203034"/>
                </a:lnTo>
                <a:lnTo>
                  <a:pt x="1422514" y="191389"/>
                </a:lnTo>
                <a:lnTo>
                  <a:pt x="1437119" y="183261"/>
                </a:lnTo>
                <a:lnTo>
                  <a:pt x="1454251" y="180200"/>
                </a:lnTo>
                <a:lnTo>
                  <a:pt x="1477124" y="183819"/>
                </a:lnTo>
                <a:lnTo>
                  <a:pt x="1492834" y="194983"/>
                </a:lnTo>
                <a:lnTo>
                  <a:pt x="1501889" y="214185"/>
                </a:lnTo>
                <a:lnTo>
                  <a:pt x="1504797" y="241947"/>
                </a:lnTo>
                <a:lnTo>
                  <a:pt x="1504797" y="388467"/>
                </a:lnTo>
                <a:lnTo>
                  <a:pt x="1537258" y="387515"/>
                </a:lnTo>
                <a:lnTo>
                  <a:pt x="1546313" y="387286"/>
                </a:lnTo>
                <a:lnTo>
                  <a:pt x="1553197" y="387197"/>
                </a:lnTo>
                <a:lnTo>
                  <a:pt x="1558277" y="387223"/>
                </a:lnTo>
                <a:lnTo>
                  <a:pt x="1565630" y="387362"/>
                </a:lnTo>
                <a:lnTo>
                  <a:pt x="1580337" y="387743"/>
                </a:lnTo>
                <a:lnTo>
                  <a:pt x="1607515" y="388467"/>
                </a:lnTo>
                <a:lnTo>
                  <a:pt x="160751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8343" y="1469542"/>
            <a:ext cx="1847850" cy="396240"/>
          </a:xfrm>
          <a:custGeom>
            <a:avLst/>
            <a:gdLst/>
            <a:ahLst/>
            <a:cxnLst/>
            <a:rect l="l" t="t" r="r" b="b"/>
            <a:pathLst>
              <a:path w="1847850" h="396239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847850" h="396239">
                <a:moveTo>
                  <a:pt x="584365" y="260464"/>
                </a:moveTo>
                <a:lnTo>
                  <a:pt x="576224" y="206400"/>
                </a:lnTo>
                <a:lnTo>
                  <a:pt x="552475" y="167081"/>
                </a:lnTo>
                <a:lnTo>
                  <a:pt x="552361" y="166890"/>
                </a:lnTo>
                <a:lnTo>
                  <a:pt x="541121" y="159867"/>
                </a:lnTo>
                <a:lnTo>
                  <a:pt x="513575" y="142671"/>
                </a:lnTo>
                <a:lnTo>
                  <a:pt x="511225" y="142316"/>
                </a:lnTo>
                <a:lnTo>
                  <a:pt x="511225" y="277114"/>
                </a:lnTo>
                <a:lnTo>
                  <a:pt x="508292" y="319417"/>
                </a:lnTo>
                <a:lnTo>
                  <a:pt x="499122" y="348513"/>
                </a:lnTo>
                <a:lnTo>
                  <a:pt x="483082" y="365302"/>
                </a:lnTo>
                <a:lnTo>
                  <a:pt x="459600" y="370687"/>
                </a:lnTo>
                <a:lnTo>
                  <a:pt x="434098" y="363347"/>
                </a:lnTo>
                <a:lnTo>
                  <a:pt x="415759" y="341388"/>
                </a:lnTo>
                <a:lnTo>
                  <a:pt x="404685" y="304901"/>
                </a:lnTo>
                <a:lnTo>
                  <a:pt x="400977" y="253987"/>
                </a:lnTo>
                <a:lnTo>
                  <a:pt x="404075" y="211836"/>
                </a:lnTo>
                <a:lnTo>
                  <a:pt x="413677" y="182537"/>
                </a:lnTo>
                <a:lnTo>
                  <a:pt x="430237" y="165430"/>
                </a:lnTo>
                <a:lnTo>
                  <a:pt x="454215" y="159867"/>
                </a:lnTo>
                <a:lnTo>
                  <a:pt x="479463" y="167081"/>
                </a:lnTo>
                <a:lnTo>
                  <a:pt x="497243" y="188849"/>
                </a:lnTo>
                <a:lnTo>
                  <a:pt x="507758" y="225450"/>
                </a:lnTo>
                <a:lnTo>
                  <a:pt x="511225" y="277114"/>
                </a:lnTo>
                <a:lnTo>
                  <a:pt x="511225" y="142316"/>
                </a:lnTo>
                <a:lnTo>
                  <a:pt x="460756" y="134442"/>
                </a:lnTo>
                <a:lnTo>
                  <a:pt x="414020" y="140042"/>
                </a:lnTo>
                <a:lnTo>
                  <a:pt x="376974" y="156527"/>
                </a:lnTo>
                <a:lnTo>
                  <a:pt x="349973" y="183464"/>
                </a:lnTo>
                <a:lnTo>
                  <a:pt x="333451" y="220408"/>
                </a:lnTo>
                <a:lnTo>
                  <a:pt x="327850" y="266903"/>
                </a:lnTo>
                <a:lnTo>
                  <a:pt x="335953" y="321919"/>
                </a:lnTo>
                <a:lnTo>
                  <a:pt x="359638" y="362458"/>
                </a:lnTo>
                <a:lnTo>
                  <a:pt x="397941" y="387515"/>
                </a:lnTo>
                <a:lnTo>
                  <a:pt x="449922" y="396087"/>
                </a:lnTo>
                <a:lnTo>
                  <a:pt x="496938" y="390321"/>
                </a:lnTo>
                <a:lnTo>
                  <a:pt x="534416" y="373367"/>
                </a:lnTo>
                <a:lnTo>
                  <a:pt x="537057" y="370687"/>
                </a:lnTo>
                <a:lnTo>
                  <a:pt x="561809" y="345732"/>
                </a:lnTo>
                <a:lnTo>
                  <a:pt x="578637" y="307924"/>
                </a:lnTo>
                <a:lnTo>
                  <a:pt x="584365" y="260464"/>
                </a:lnTo>
                <a:close/>
              </a:path>
              <a:path w="1847850" h="396239">
                <a:moveTo>
                  <a:pt x="1069416" y="368160"/>
                </a:moveTo>
                <a:lnTo>
                  <a:pt x="1032979" y="350253"/>
                </a:lnTo>
                <a:lnTo>
                  <a:pt x="1032306" y="332867"/>
                </a:lnTo>
                <a:lnTo>
                  <a:pt x="1032306" y="233413"/>
                </a:lnTo>
                <a:lnTo>
                  <a:pt x="1028382" y="186829"/>
                </a:lnTo>
                <a:lnTo>
                  <a:pt x="1015428" y="156273"/>
                </a:lnTo>
                <a:lnTo>
                  <a:pt x="991692" y="139560"/>
                </a:lnTo>
                <a:lnTo>
                  <a:pt x="955408" y="134467"/>
                </a:lnTo>
                <a:lnTo>
                  <a:pt x="943152" y="135089"/>
                </a:lnTo>
                <a:lnTo>
                  <a:pt x="932815" y="136944"/>
                </a:lnTo>
                <a:lnTo>
                  <a:pt x="924090" y="140119"/>
                </a:lnTo>
                <a:lnTo>
                  <a:pt x="916686" y="144627"/>
                </a:lnTo>
                <a:lnTo>
                  <a:pt x="873671" y="177482"/>
                </a:lnTo>
                <a:lnTo>
                  <a:pt x="862571" y="157988"/>
                </a:lnTo>
                <a:lnTo>
                  <a:pt x="847445" y="144614"/>
                </a:lnTo>
                <a:lnTo>
                  <a:pt x="827684" y="136931"/>
                </a:lnTo>
                <a:lnTo>
                  <a:pt x="802690" y="134454"/>
                </a:lnTo>
                <a:lnTo>
                  <a:pt x="790740" y="135077"/>
                </a:lnTo>
                <a:lnTo>
                  <a:pt x="780567" y="136931"/>
                </a:lnTo>
                <a:lnTo>
                  <a:pt x="771906" y="140106"/>
                </a:lnTo>
                <a:lnTo>
                  <a:pt x="764514" y="144614"/>
                </a:lnTo>
                <a:lnTo>
                  <a:pt x="721487" y="177469"/>
                </a:lnTo>
                <a:lnTo>
                  <a:pt x="721487" y="137642"/>
                </a:lnTo>
                <a:lnTo>
                  <a:pt x="718261" y="134442"/>
                </a:lnTo>
                <a:lnTo>
                  <a:pt x="683120" y="145491"/>
                </a:lnTo>
                <a:lnTo>
                  <a:pt x="658101" y="152171"/>
                </a:lnTo>
                <a:lnTo>
                  <a:pt x="638035" y="155740"/>
                </a:lnTo>
                <a:lnTo>
                  <a:pt x="617715" y="157441"/>
                </a:lnTo>
                <a:lnTo>
                  <a:pt x="617689" y="176695"/>
                </a:lnTo>
                <a:lnTo>
                  <a:pt x="655408" y="196735"/>
                </a:lnTo>
                <a:lnTo>
                  <a:pt x="655866" y="215734"/>
                </a:lnTo>
                <a:lnTo>
                  <a:pt x="655866" y="332841"/>
                </a:lnTo>
                <a:lnTo>
                  <a:pt x="636498" y="367068"/>
                </a:lnTo>
                <a:lnTo>
                  <a:pt x="617689" y="368134"/>
                </a:lnTo>
                <a:lnTo>
                  <a:pt x="617689" y="388467"/>
                </a:lnTo>
                <a:lnTo>
                  <a:pt x="687057" y="387197"/>
                </a:lnTo>
                <a:lnTo>
                  <a:pt x="698322" y="387286"/>
                </a:lnTo>
                <a:lnTo>
                  <a:pt x="713536" y="387527"/>
                </a:lnTo>
                <a:lnTo>
                  <a:pt x="732574" y="387921"/>
                </a:lnTo>
                <a:lnTo>
                  <a:pt x="755357" y="388467"/>
                </a:lnTo>
                <a:lnTo>
                  <a:pt x="755357" y="368134"/>
                </a:lnTo>
                <a:lnTo>
                  <a:pt x="721487" y="332790"/>
                </a:lnTo>
                <a:lnTo>
                  <a:pt x="721487" y="216585"/>
                </a:lnTo>
                <a:lnTo>
                  <a:pt x="725258" y="203441"/>
                </a:lnTo>
                <a:lnTo>
                  <a:pt x="735190" y="191744"/>
                </a:lnTo>
                <a:lnTo>
                  <a:pt x="749160" y="183375"/>
                </a:lnTo>
                <a:lnTo>
                  <a:pt x="765035" y="180162"/>
                </a:lnTo>
                <a:lnTo>
                  <a:pt x="785431" y="183997"/>
                </a:lnTo>
                <a:lnTo>
                  <a:pt x="799858" y="195567"/>
                </a:lnTo>
                <a:lnTo>
                  <a:pt x="808456" y="214972"/>
                </a:lnTo>
                <a:lnTo>
                  <a:pt x="811288" y="242290"/>
                </a:lnTo>
                <a:lnTo>
                  <a:pt x="811288" y="332803"/>
                </a:lnTo>
                <a:lnTo>
                  <a:pt x="791921" y="367080"/>
                </a:lnTo>
                <a:lnTo>
                  <a:pt x="775271" y="368147"/>
                </a:lnTo>
                <a:lnTo>
                  <a:pt x="775271" y="388480"/>
                </a:lnTo>
                <a:lnTo>
                  <a:pt x="807808" y="387756"/>
                </a:lnTo>
                <a:lnTo>
                  <a:pt x="825881" y="387375"/>
                </a:lnTo>
                <a:lnTo>
                  <a:pt x="835990" y="387235"/>
                </a:lnTo>
                <a:lnTo>
                  <a:pt x="844626" y="387210"/>
                </a:lnTo>
                <a:lnTo>
                  <a:pt x="852995" y="387235"/>
                </a:lnTo>
                <a:lnTo>
                  <a:pt x="863117" y="387375"/>
                </a:lnTo>
                <a:lnTo>
                  <a:pt x="881608" y="387756"/>
                </a:lnTo>
                <a:lnTo>
                  <a:pt x="915085" y="388480"/>
                </a:lnTo>
                <a:lnTo>
                  <a:pt x="915085" y="368147"/>
                </a:lnTo>
                <a:lnTo>
                  <a:pt x="877570" y="350215"/>
                </a:lnTo>
                <a:lnTo>
                  <a:pt x="876896" y="332803"/>
                </a:lnTo>
                <a:lnTo>
                  <a:pt x="876896" y="216598"/>
                </a:lnTo>
                <a:lnTo>
                  <a:pt x="880668" y="203454"/>
                </a:lnTo>
                <a:lnTo>
                  <a:pt x="890600" y="191757"/>
                </a:lnTo>
                <a:lnTo>
                  <a:pt x="904570" y="183388"/>
                </a:lnTo>
                <a:lnTo>
                  <a:pt x="920457" y="180174"/>
                </a:lnTo>
                <a:lnTo>
                  <a:pt x="940841" y="184023"/>
                </a:lnTo>
                <a:lnTo>
                  <a:pt x="955268" y="195630"/>
                </a:lnTo>
                <a:lnTo>
                  <a:pt x="963853" y="215074"/>
                </a:lnTo>
                <a:lnTo>
                  <a:pt x="966698" y="242468"/>
                </a:lnTo>
                <a:lnTo>
                  <a:pt x="966698" y="388505"/>
                </a:lnTo>
                <a:lnTo>
                  <a:pt x="1016711" y="387235"/>
                </a:lnTo>
                <a:lnTo>
                  <a:pt x="1033183" y="387489"/>
                </a:lnTo>
                <a:lnTo>
                  <a:pt x="1044867" y="387705"/>
                </a:lnTo>
                <a:lnTo>
                  <a:pt x="1055649" y="388010"/>
                </a:lnTo>
                <a:lnTo>
                  <a:pt x="1069416" y="388505"/>
                </a:lnTo>
                <a:lnTo>
                  <a:pt x="1069416" y="368160"/>
                </a:lnTo>
                <a:close/>
              </a:path>
              <a:path w="1847850" h="396239">
                <a:moveTo>
                  <a:pt x="1340624" y="368655"/>
                </a:moveTo>
                <a:lnTo>
                  <a:pt x="1324483" y="367055"/>
                </a:lnTo>
                <a:lnTo>
                  <a:pt x="1317205" y="364591"/>
                </a:lnTo>
                <a:lnTo>
                  <a:pt x="1312710" y="359359"/>
                </a:lnTo>
                <a:lnTo>
                  <a:pt x="1310665" y="351167"/>
                </a:lnTo>
                <a:lnTo>
                  <a:pt x="1310322" y="349796"/>
                </a:lnTo>
                <a:lnTo>
                  <a:pt x="1310284" y="349084"/>
                </a:lnTo>
                <a:lnTo>
                  <a:pt x="1309433" y="334657"/>
                </a:lnTo>
                <a:lnTo>
                  <a:pt x="1309420" y="323113"/>
                </a:lnTo>
                <a:lnTo>
                  <a:pt x="1309014" y="310667"/>
                </a:lnTo>
                <a:lnTo>
                  <a:pt x="1308696" y="299859"/>
                </a:lnTo>
                <a:lnTo>
                  <a:pt x="1308430" y="288163"/>
                </a:lnTo>
                <a:lnTo>
                  <a:pt x="1308519" y="261899"/>
                </a:lnTo>
                <a:lnTo>
                  <a:pt x="1308671" y="254330"/>
                </a:lnTo>
                <a:lnTo>
                  <a:pt x="1309420" y="226136"/>
                </a:lnTo>
                <a:lnTo>
                  <a:pt x="1309954" y="219176"/>
                </a:lnTo>
                <a:lnTo>
                  <a:pt x="1309890" y="210273"/>
                </a:lnTo>
                <a:lnTo>
                  <a:pt x="1287005" y="154647"/>
                </a:lnTo>
                <a:lnTo>
                  <a:pt x="1223314" y="134454"/>
                </a:lnTo>
                <a:lnTo>
                  <a:pt x="1206512" y="135572"/>
                </a:lnTo>
                <a:lnTo>
                  <a:pt x="1190066" y="138938"/>
                </a:lnTo>
                <a:lnTo>
                  <a:pt x="1174127" y="144602"/>
                </a:lnTo>
                <a:lnTo>
                  <a:pt x="1158836" y="152615"/>
                </a:lnTo>
                <a:lnTo>
                  <a:pt x="1130363" y="169697"/>
                </a:lnTo>
                <a:lnTo>
                  <a:pt x="1130363" y="206540"/>
                </a:lnTo>
                <a:lnTo>
                  <a:pt x="1146492" y="210273"/>
                </a:lnTo>
                <a:lnTo>
                  <a:pt x="1158328" y="183807"/>
                </a:lnTo>
                <a:lnTo>
                  <a:pt x="1161834" y="181089"/>
                </a:lnTo>
                <a:lnTo>
                  <a:pt x="1169085" y="178714"/>
                </a:lnTo>
                <a:lnTo>
                  <a:pt x="1178737" y="177038"/>
                </a:lnTo>
                <a:lnTo>
                  <a:pt x="1189520" y="176390"/>
                </a:lnTo>
                <a:lnTo>
                  <a:pt x="1213053" y="180098"/>
                </a:lnTo>
                <a:lnTo>
                  <a:pt x="1229842" y="191554"/>
                </a:lnTo>
                <a:lnTo>
                  <a:pt x="1240180" y="211239"/>
                </a:lnTo>
                <a:lnTo>
                  <a:pt x="1244371" y="239661"/>
                </a:lnTo>
                <a:lnTo>
                  <a:pt x="1244371" y="261899"/>
                </a:lnTo>
                <a:lnTo>
                  <a:pt x="1244371" y="325018"/>
                </a:lnTo>
                <a:lnTo>
                  <a:pt x="1235100" y="334657"/>
                </a:lnTo>
                <a:lnTo>
                  <a:pt x="1223454" y="342277"/>
                </a:lnTo>
                <a:lnTo>
                  <a:pt x="1210716" y="347281"/>
                </a:lnTo>
                <a:lnTo>
                  <a:pt x="1198118" y="349084"/>
                </a:lnTo>
                <a:lnTo>
                  <a:pt x="1186573" y="346760"/>
                </a:lnTo>
                <a:lnTo>
                  <a:pt x="1177950" y="340067"/>
                </a:lnTo>
                <a:lnTo>
                  <a:pt x="1172667" y="329666"/>
                </a:lnTo>
                <a:lnTo>
                  <a:pt x="1172552" y="329463"/>
                </a:lnTo>
                <a:lnTo>
                  <a:pt x="1170698" y="315391"/>
                </a:lnTo>
                <a:lnTo>
                  <a:pt x="1172857" y="299859"/>
                </a:lnTo>
                <a:lnTo>
                  <a:pt x="1172972" y="299008"/>
                </a:lnTo>
                <a:lnTo>
                  <a:pt x="1220177" y="268338"/>
                </a:lnTo>
                <a:lnTo>
                  <a:pt x="1244371" y="261899"/>
                </a:lnTo>
                <a:lnTo>
                  <a:pt x="1244371" y="239661"/>
                </a:lnTo>
                <a:lnTo>
                  <a:pt x="1197038" y="249301"/>
                </a:lnTo>
                <a:lnTo>
                  <a:pt x="1154074" y="261340"/>
                </a:lnTo>
                <a:lnTo>
                  <a:pt x="1109916" y="299859"/>
                </a:lnTo>
                <a:lnTo>
                  <a:pt x="1105077" y="329666"/>
                </a:lnTo>
                <a:lnTo>
                  <a:pt x="1109154" y="358368"/>
                </a:lnTo>
                <a:lnTo>
                  <a:pt x="1121206" y="379171"/>
                </a:lnTo>
                <a:lnTo>
                  <a:pt x="1140917" y="391833"/>
                </a:lnTo>
                <a:lnTo>
                  <a:pt x="1167993" y="396100"/>
                </a:lnTo>
                <a:lnTo>
                  <a:pt x="1176337" y="395706"/>
                </a:lnTo>
                <a:lnTo>
                  <a:pt x="1183589" y="394500"/>
                </a:lnTo>
                <a:lnTo>
                  <a:pt x="1189609" y="392506"/>
                </a:lnTo>
                <a:lnTo>
                  <a:pt x="1194346" y="389686"/>
                </a:lnTo>
                <a:lnTo>
                  <a:pt x="1244371" y="351167"/>
                </a:lnTo>
                <a:lnTo>
                  <a:pt x="1241679" y="384213"/>
                </a:lnTo>
                <a:lnTo>
                  <a:pt x="1244371" y="388480"/>
                </a:lnTo>
                <a:lnTo>
                  <a:pt x="1287551" y="387299"/>
                </a:lnTo>
                <a:lnTo>
                  <a:pt x="1298879" y="387299"/>
                </a:lnTo>
                <a:lnTo>
                  <a:pt x="1340624" y="388480"/>
                </a:lnTo>
                <a:lnTo>
                  <a:pt x="1340624" y="387299"/>
                </a:lnTo>
                <a:lnTo>
                  <a:pt x="1340624" y="368655"/>
                </a:lnTo>
                <a:close/>
              </a:path>
              <a:path w="1847850" h="396239">
                <a:moveTo>
                  <a:pt x="1480273" y="47498"/>
                </a:moveTo>
                <a:lnTo>
                  <a:pt x="1477149" y="32016"/>
                </a:lnTo>
                <a:lnTo>
                  <a:pt x="1468640" y="19278"/>
                </a:lnTo>
                <a:lnTo>
                  <a:pt x="1455991" y="10642"/>
                </a:lnTo>
                <a:lnTo>
                  <a:pt x="1440522" y="7467"/>
                </a:lnTo>
                <a:lnTo>
                  <a:pt x="1424317" y="10490"/>
                </a:lnTo>
                <a:lnTo>
                  <a:pt x="1411363" y="18821"/>
                </a:lnTo>
                <a:lnTo>
                  <a:pt x="1402727" y="31356"/>
                </a:lnTo>
                <a:lnTo>
                  <a:pt x="1399603" y="46977"/>
                </a:lnTo>
                <a:lnTo>
                  <a:pt x="1402727" y="62776"/>
                </a:lnTo>
                <a:lnTo>
                  <a:pt x="1411376" y="75730"/>
                </a:lnTo>
                <a:lnTo>
                  <a:pt x="1424127" y="84353"/>
                </a:lnTo>
                <a:lnTo>
                  <a:pt x="1439938" y="87528"/>
                </a:lnTo>
                <a:lnTo>
                  <a:pt x="1455534" y="84353"/>
                </a:lnTo>
                <a:lnTo>
                  <a:pt x="1468374" y="75730"/>
                </a:lnTo>
                <a:lnTo>
                  <a:pt x="1477060" y="62992"/>
                </a:lnTo>
                <a:lnTo>
                  <a:pt x="1480273" y="47498"/>
                </a:lnTo>
                <a:close/>
              </a:path>
              <a:path w="1847850" h="396239">
                <a:moveTo>
                  <a:pt x="1513065" y="368160"/>
                </a:moveTo>
                <a:lnTo>
                  <a:pt x="1475562" y="350266"/>
                </a:lnTo>
                <a:lnTo>
                  <a:pt x="1474889" y="332879"/>
                </a:lnTo>
                <a:lnTo>
                  <a:pt x="1474889" y="137744"/>
                </a:lnTo>
                <a:lnTo>
                  <a:pt x="1469517" y="134480"/>
                </a:lnTo>
                <a:lnTo>
                  <a:pt x="1431874" y="146177"/>
                </a:lnTo>
                <a:lnTo>
                  <a:pt x="1394510" y="154330"/>
                </a:lnTo>
                <a:lnTo>
                  <a:pt x="1379169" y="156273"/>
                </a:lnTo>
                <a:lnTo>
                  <a:pt x="1377556" y="156273"/>
                </a:lnTo>
                <a:lnTo>
                  <a:pt x="1374863" y="156806"/>
                </a:lnTo>
                <a:lnTo>
                  <a:pt x="1371104" y="157340"/>
                </a:lnTo>
                <a:lnTo>
                  <a:pt x="1371104" y="176403"/>
                </a:lnTo>
                <a:lnTo>
                  <a:pt x="1395298" y="178041"/>
                </a:lnTo>
                <a:lnTo>
                  <a:pt x="1402689" y="179908"/>
                </a:lnTo>
                <a:lnTo>
                  <a:pt x="1406918" y="185343"/>
                </a:lnTo>
                <a:lnTo>
                  <a:pt x="1408823" y="196494"/>
                </a:lnTo>
                <a:lnTo>
                  <a:pt x="1409280" y="215531"/>
                </a:lnTo>
                <a:lnTo>
                  <a:pt x="1409268" y="332879"/>
                </a:lnTo>
                <a:lnTo>
                  <a:pt x="1389926" y="367093"/>
                </a:lnTo>
                <a:lnTo>
                  <a:pt x="1371104" y="368160"/>
                </a:lnTo>
                <a:lnTo>
                  <a:pt x="1371104" y="388493"/>
                </a:lnTo>
                <a:lnTo>
                  <a:pt x="1436077" y="386994"/>
                </a:lnTo>
                <a:lnTo>
                  <a:pt x="1451279" y="386994"/>
                </a:lnTo>
                <a:lnTo>
                  <a:pt x="1513065" y="388493"/>
                </a:lnTo>
                <a:lnTo>
                  <a:pt x="1513065" y="386994"/>
                </a:lnTo>
                <a:lnTo>
                  <a:pt x="1513065" y="368160"/>
                </a:lnTo>
                <a:close/>
              </a:path>
              <a:path w="1847850" h="396239">
                <a:moveTo>
                  <a:pt x="1847545" y="368134"/>
                </a:moveTo>
                <a:lnTo>
                  <a:pt x="1811108" y="350227"/>
                </a:lnTo>
                <a:lnTo>
                  <a:pt x="1810435" y="332841"/>
                </a:lnTo>
                <a:lnTo>
                  <a:pt x="1810435" y="233400"/>
                </a:lnTo>
                <a:lnTo>
                  <a:pt x="1809457" y="206171"/>
                </a:lnTo>
                <a:lnTo>
                  <a:pt x="1791601" y="156921"/>
                </a:lnTo>
                <a:lnTo>
                  <a:pt x="1748129" y="135940"/>
                </a:lnTo>
                <a:lnTo>
                  <a:pt x="1729232" y="134454"/>
                </a:lnTo>
                <a:lnTo>
                  <a:pt x="1717751" y="135064"/>
                </a:lnTo>
                <a:lnTo>
                  <a:pt x="1707578" y="136918"/>
                </a:lnTo>
                <a:lnTo>
                  <a:pt x="1698828" y="140068"/>
                </a:lnTo>
                <a:lnTo>
                  <a:pt x="1691589" y="144551"/>
                </a:lnTo>
                <a:lnTo>
                  <a:pt x="1648574" y="177482"/>
                </a:lnTo>
                <a:lnTo>
                  <a:pt x="1648574" y="137655"/>
                </a:lnTo>
                <a:lnTo>
                  <a:pt x="1645348" y="134454"/>
                </a:lnTo>
                <a:lnTo>
                  <a:pt x="1610194" y="145503"/>
                </a:lnTo>
                <a:lnTo>
                  <a:pt x="1585175" y="152184"/>
                </a:lnTo>
                <a:lnTo>
                  <a:pt x="1565109" y="155752"/>
                </a:lnTo>
                <a:lnTo>
                  <a:pt x="1544789" y="157467"/>
                </a:lnTo>
                <a:lnTo>
                  <a:pt x="1544789" y="176695"/>
                </a:lnTo>
                <a:lnTo>
                  <a:pt x="1582508" y="196735"/>
                </a:lnTo>
                <a:lnTo>
                  <a:pt x="1582966" y="215734"/>
                </a:lnTo>
                <a:lnTo>
                  <a:pt x="1582966" y="332841"/>
                </a:lnTo>
                <a:lnTo>
                  <a:pt x="1563611" y="367068"/>
                </a:lnTo>
                <a:lnTo>
                  <a:pt x="1544789" y="368134"/>
                </a:lnTo>
                <a:lnTo>
                  <a:pt x="1544789" y="388467"/>
                </a:lnTo>
                <a:lnTo>
                  <a:pt x="1614157" y="387197"/>
                </a:lnTo>
                <a:lnTo>
                  <a:pt x="1624965" y="387286"/>
                </a:lnTo>
                <a:lnTo>
                  <a:pt x="1640967" y="387527"/>
                </a:lnTo>
                <a:lnTo>
                  <a:pt x="1661718" y="387921"/>
                </a:lnTo>
                <a:lnTo>
                  <a:pt x="1686750" y="388467"/>
                </a:lnTo>
                <a:lnTo>
                  <a:pt x="1686750" y="368134"/>
                </a:lnTo>
                <a:lnTo>
                  <a:pt x="1649247" y="350215"/>
                </a:lnTo>
                <a:lnTo>
                  <a:pt x="1648574" y="332803"/>
                </a:lnTo>
                <a:lnTo>
                  <a:pt x="1648574" y="216623"/>
                </a:lnTo>
                <a:lnTo>
                  <a:pt x="1652384" y="203034"/>
                </a:lnTo>
                <a:lnTo>
                  <a:pt x="1662544" y="191389"/>
                </a:lnTo>
                <a:lnTo>
                  <a:pt x="1677149" y="183261"/>
                </a:lnTo>
                <a:lnTo>
                  <a:pt x="1694281" y="180200"/>
                </a:lnTo>
                <a:lnTo>
                  <a:pt x="1717154" y="183819"/>
                </a:lnTo>
                <a:lnTo>
                  <a:pt x="1732864" y="194983"/>
                </a:lnTo>
                <a:lnTo>
                  <a:pt x="1741919" y="214185"/>
                </a:lnTo>
                <a:lnTo>
                  <a:pt x="1744827" y="241947"/>
                </a:lnTo>
                <a:lnTo>
                  <a:pt x="1744827" y="388467"/>
                </a:lnTo>
                <a:lnTo>
                  <a:pt x="1777288" y="387515"/>
                </a:lnTo>
                <a:lnTo>
                  <a:pt x="1786343" y="387286"/>
                </a:lnTo>
                <a:lnTo>
                  <a:pt x="1793227" y="387197"/>
                </a:lnTo>
                <a:lnTo>
                  <a:pt x="1798307" y="387223"/>
                </a:lnTo>
                <a:lnTo>
                  <a:pt x="1805660" y="387362"/>
                </a:lnTo>
                <a:lnTo>
                  <a:pt x="1820367" y="387743"/>
                </a:lnTo>
                <a:lnTo>
                  <a:pt x="1847545" y="388467"/>
                </a:lnTo>
                <a:lnTo>
                  <a:pt x="184754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7240" y="2665209"/>
            <a:ext cx="0" cy="4138929"/>
          </a:xfrm>
          <a:custGeom>
            <a:avLst/>
            <a:gdLst/>
            <a:ahLst/>
            <a:cxnLst/>
            <a:rect l="l" t="t" r="r" b="b"/>
            <a:pathLst>
              <a:path h="4138929">
                <a:moveTo>
                  <a:pt x="0" y="0"/>
                </a:moveTo>
                <a:lnTo>
                  <a:pt x="0" y="4138841"/>
                </a:lnTo>
              </a:path>
            </a:pathLst>
          </a:custGeom>
          <a:ln w="3175">
            <a:solidFill>
              <a:srgbClr val="FF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456179" y="6287770"/>
            <a:ext cx="190500" cy="91440"/>
            <a:chOff x="2456179" y="6287770"/>
            <a:chExt cx="190500" cy="914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6179" y="6287770"/>
              <a:ext cx="30480" cy="889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9519" y="6287770"/>
              <a:ext cx="137160" cy="9144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447289" y="5775959"/>
            <a:ext cx="199390" cy="91440"/>
            <a:chOff x="2447289" y="5775959"/>
            <a:chExt cx="199390" cy="9144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289" y="5775959"/>
              <a:ext cx="59690" cy="88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8409" y="5775959"/>
              <a:ext cx="58420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8259" y="5775959"/>
              <a:ext cx="58420" cy="9143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47289" y="5264150"/>
            <a:ext cx="199390" cy="91440"/>
            <a:chOff x="2447289" y="5264150"/>
            <a:chExt cx="199390" cy="9144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289" y="5264150"/>
              <a:ext cx="59690" cy="889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7139" y="5264150"/>
              <a:ext cx="59690" cy="88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8259" y="5264150"/>
              <a:ext cx="58420" cy="9143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447289" y="4752340"/>
            <a:ext cx="199390" cy="91440"/>
            <a:chOff x="2447289" y="4752340"/>
            <a:chExt cx="199390" cy="9144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289" y="4752340"/>
              <a:ext cx="59690" cy="88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7139" y="4752340"/>
              <a:ext cx="60960" cy="88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8259" y="4752340"/>
              <a:ext cx="58420" cy="9143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447289" y="4240529"/>
            <a:ext cx="199390" cy="91440"/>
            <a:chOff x="2447289" y="4240529"/>
            <a:chExt cx="199390" cy="9144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289" y="4240529"/>
              <a:ext cx="59690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9519" y="4240529"/>
              <a:ext cx="137160" cy="91439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447289" y="3727450"/>
            <a:ext cx="199390" cy="91440"/>
            <a:chOff x="2447289" y="3727450"/>
            <a:chExt cx="199390" cy="91440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289" y="3727450"/>
              <a:ext cx="59690" cy="88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9519" y="3727450"/>
              <a:ext cx="137160" cy="9143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447289" y="3215639"/>
            <a:ext cx="199390" cy="91440"/>
            <a:chOff x="2447289" y="3215639"/>
            <a:chExt cx="199390" cy="91440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7289" y="3215639"/>
              <a:ext cx="59690" cy="914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8409" y="3215639"/>
              <a:ext cx="58420" cy="914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8259" y="3215639"/>
              <a:ext cx="58420" cy="91439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447289" y="2705100"/>
            <a:ext cx="199390" cy="91440"/>
            <a:chOff x="2447289" y="2705100"/>
            <a:chExt cx="199390" cy="91440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7289" y="2705100"/>
              <a:ext cx="59690" cy="914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7139" y="2705100"/>
              <a:ext cx="59690" cy="889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8259" y="2705100"/>
              <a:ext cx="58420" cy="91439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2725004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0"/>
                </a:moveTo>
                <a:lnTo>
                  <a:pt x="0" y="56238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25004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8750" y="6882130"/>
            <a:ext cx="58420" cy="91440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3507740" y="6882130"/>
            <a:ext cx="269240" cy="91440"/>
            <a:chOff x="3507740" y="6882130"/>
            <a:chExt cx="269240" cy="91440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7740" y="6882130"/>
              <a:ext cx="59689" cy="889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8860" y="6882130"/>
              <a:ext cx="58420" cy="914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710" y="6882130"/>
              <a:ext cx="58420" cy="914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8560" y="6882130"/>
              <a:ext cx="58420" cy="9144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4423409" y="6882130"/>
            <a:ext cx="269240" cy="91440"/>
            <a:chOff x="4423409" y="6882130"/>
            <a:chExt cx="269240" cy="91440"/>
          </a:xfrm>
        </p:grpSpPr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3409" y="6882130"/>
              <a:ext cx="60959" cy="889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4529" y="6882130"/>
              <a:ext cx="58420" cy="914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4379" y="6882130"/>
              <a:ext cx="58420" cy="914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4229" y="6882130"/>
              <a:ext cx="58420" cy="91440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5331459" y="6882130"/>
            <a:ext cx="207010" cy="91440"/>
            <a:chOff x="5331459" y="6882130"/>
            <a:chExt cx="207010" cy="91440"/>
          </a:xfrm>
        </p:grpSpPr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1459" y="6882130"/>
              <a:ext cx="137160" cy="914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0049" y="6882130"/>
              <a:ext cx="58420" cy="9144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6247129" y="6882130"/>
            <a:ext cx="276860" cy="91440"/>
            <a:chOff x="6247129" y="6882130"/>
            <a:chExt cx="276860" cy="91440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7129" y="6882130"/>
              <a:ext cx="137160" cy="9144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5719" y="6882130"/>
              <a:ext cx="58420" cy="9144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5569" y="6882130"/>
              <a:ext cx="58420" cy="91440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7145019" y="6882130"/>
            <a:ext cx="328930" cy="91440"/>
            <a:chOff x="7145019" y="6882130"/>
            <a:chExt cx="328930" cy="91440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5019" y="6882130"/>
              <a:ext cx="30479" cy="889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5979" y="6882130"/>
              <a:ext cx="58419" cy="914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5829" y="6882130"/>
              <a:ext cx="58419" cy="9144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45679" y="6882130"/>
              <a:ext cx="58419" cy="9144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5529" y="6882130"/>
              <a:ext cx="58419" cy="91440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8224198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0"/>
                </a:moveTo>
                <a:lnTo>
                  <a:pt x="0" y="56238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24198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8059419" y="6882130"/>
            <a:ext cx="330200" cy="91440"/>
            <a:chOff x="8059419" y="6882130"/>
            <a:chExt cx="330200" cy="91440"/>
          </a:xfrm>
        </p:grpSpPr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9419" y="6882130"/>
              <a:ext cx="30479" cy="889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0379" y="6882130"/>
              <a:ext cx="59689" cy="889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1499" y="6882130"/>
              <a:ext cx="58419" cy="9144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1349" y="6882130"/>
              <a:ext cx="58419" cy="914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1199" y="6882130"/>
              <a:ext cx="58419" cy="91440"/>
            </a:xfrm>
            <a:prstGeom prst="rect">
              <a:avLst/>
            </a:prstGeom>
          </p:spPr>
        </p:pic>
      </p:grpSp>
      <p:sp>
        <p:nvSpPr>
          <p:cNvPr id="79" name="object 79"/>
          <p:cNvSpPr/>
          <p:nvPr/>
        </p:nvSpPr>
        <p:spPr>
          <a:xfrm>
            <a:off x="2727985" y="2665209"/>
            <a:ext cx="5493385" cy="4138929"/>
          </a:xfrm>
          <a:custGeom>
            <a:avLst/>
            <a:gdLst/>
            <a:ahLst/>
            <a:cxnLst/>
            <a:rect l="l" t="t" r="r" b="b"/>
            <a:pathLst>
              <a:path w="5493384" h="4138929">
                <a:moveTo>
                  <a:pt x="0" y="4138841"/>
                </a:moveTo>
                <a:lnTo>
                  <a:pt x="5493232" y="4138841"/>
                </a:lnTo>
                <a:lnTo>
                  <a:pt x="5493232" y="0"/>
                </a:lnTo>
                <a:lnTo>
                  <a:pt x="0" y="0"/>
                </a:lnTo>
                <a:lnTo>
                  <a:pt x="0" y="4138841"/>
                </a:lnTo>
                <a:close/>
              </a:path>
            </a:pathLst>
          </a:custGeom>
          <a:ln w="1192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2051050" y="4806950"/>
            <a:ext cx="93980" cy="448309"/>
            <a:chOff x="2051050" y="4806950"/>
            <a:chExt cx="93980" cy="448309"/>
          </a:xfrm>
        </p:grpSpPr>
        <p:pic>
          <p:nvPicPr>
            <p:cNvPr id="81" name="object 8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1050" y="4983479"/>
              <a:ext cx="93980" cy="27178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1050" y="4806950"/>
              <a:ext cx="93980" cy="132079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59729" y="6882130"/>
            <a:ext cx="148589" cy="217170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51050" y="4221479"/>
            <a:ext cx="118110" cy="538480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2727985" y="2665209"/>
            <a:ext cx="5493385" cy="4138929"/>
          </a:xfrm>
          <a:custGeom>
            <a:avLst/>
            <a:gdLst/>
            <a:ahLst/>
            <a:cxnLst/>
            <a:rect l="l" t="t" r="r" b="b"/>
            <a:pathLst>
              <a:path w="5493384" h="4138929">
                <a:moveTo>
                  <a:pt x="0" y="4138841"/>
                </a:moveTo>
                <a:lnTo>
                  <a:pt x="5493232" y="4138841"/>
                </a:lnTo>
                <a:lnTo>
                  <a:pt x="5493232" y="0"/>
                </a:lnTo>
                <a:lnTo>
                  <a:pt x="0" y="0"/>
                </a:lnTo>
                <a:lnTo>
                  <a:pt x="0" y="4138841"/>
                </a:lnTo>
                <a:close/>
              </a:path>
            </a:pathLst>
          </a:custGeom>
          <a:ln w="1192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5161279" y="7005319"/>
            <a:ext cx="293370" cy="93980"/>
            <a:chOff x="5161279" y="7005319"/>
            <a:chExt cx="293370" cy="93980"/>
          </a:xfrm>
        </p:grpSpPr>
        <p:pic>
          <p:nvPicPr>
            <p:cNvPr id="87" name="object 8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1279" y="7005319"/>
              <a:ext cx="66040" cy="9144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4939" y="7030719"/>
              <a:ext cx="59690" cy="6604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2089" y="7005319"/>
              <a:ext cx="162560" cy="93980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591809" y="7029450"/>
            <a:ext cx="200660" cy="69850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6764019" y="2795270"/>
            <a:ext cx="1017269" cy="114300"/>
            <a:chOff x="6764019" y="2795270"/>
            <a:chExt cx="1017269" cy="114300"/>
          </a:xfrm>
        </p:grpSpPr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64019" y="2796540"/>
              <a:ext cx="12700" cy="2921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89419" y="2795270"/>
              <a:ext cx="83819" cy="952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84669" y="2796540"/>
              <a:ext cx="78740" cy="9143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77379" y="2796540"/>
              <a:ext cx="72390" cy="9143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52309" y="2795270"/>
              <a:ext cx="173989" cy="11430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19949" y="2796540"/>
              <a:ext cx="260350" cy="9397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77759" y="2796540"/>
              <a:ext cx="303529" cy="113029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4013673" y="2790409"/>
            <a:ext cx="4210685" cy="3879215"/>
            <a:chOff x="4013673" y="2790409"/>
            <a:chExt cx="4210685" cy="3879215"/>
          </a:xfrm>
        </p:grpSpPr>
        <p:sp>
          <p:nvSpPr>
            <p:cNvPr id="100" name="object 100"/>
            <p:cNvSpPr/>
            <p:nvPr/>
          </p:nvSpPr>
          <p:spPr>
            <a:xfrm>
              <a:off x="4016654" y="2793390"/>
              <a:ext cx="4204970" cy="3872865"/>
            </a:xfrm>
            <a:custGeom>
              <a:avLst/>
              <a:gdLst/>
              <a:ahLst/>
              <a:cxnLst/>
              <a:rect l="l" t="t" r="r" b="b"/>
              <a:pathLst>
                <a:path w="4204970" h="3872865">
                  <a:moveTo>
                    <a:pt x="3846842" y="53759"/>
                  </a:moveTo>
                  <a:lnTo>
                    <a:pt x="4072788" y="53759"/>
                  </a:lnTo>
                </a:path>
                <a:path w="4204970" h="3872865">
                  <a:moveTo>
                    <a:pt x="0" y="0"/>
                  </a:moveTo>
                  <a:lnTo>
                    <a:pt x="816724" y="0"/>
                  </a:lnTo>
                  <a:lnTo>
                    <a:pt x="863142" y="2161768"/>
                  </a:lnTo>
                  <a:lnTo>
                    <a:pt x="1183259" y="2161768"/>
                  </a:lnTo>
                  <a:lnTo>
                    <a:pt x="1228991" y="2541841"/>
                  </a:lnTo>
                  <a:lnTo>
                    <a:pt x="1320444" y="2541841"/>
                  </a:lnTo>
                  <a:lnTo>
                    <a:pt x="1366177" y="2708503"/>
                  </a:lnTo>
                  <a:lnTo>
                    <a:pt x="1458315" y="2708503"/>
                  </a:lnTo>
                  <a:lnTo>
                    <a:pt x="1504048" y="2715628"/>
                  </a:lnTo>
                  <a:lnTo>
                    <a:pt x="1549781" y="2816910"/>
                  </a:lnTo>
                  <a:lnTo>
                    <a:pt x="1595513" y="2890418"/>
                  </a:lnTo>
                  <a:lnTo>
                    <a:pt x="1641246" y="2890418"/>
                  </a:lnTo>
                  <a:lnTo>
                    <a:pt x="1686979" y="3046577"/>
                  </a:lnTo>
                  <a:lnTo>
                    <a:pt x="1732711" y="3130588"/>
                  </a:lnTo>
                  <a:lnTo>
                    <a:pt x="1778431" y="3130588"/>
                  </a:lnTo>
                  <a:lnTo>
                    <a:pt x="1824164" y="3184448"/>
                  </a:lnTo>
                  <a:lnTo>
                    <a:pt x="1869897" y="3184448"/>
                  </a:lnTo>
                  <a:lnTo>
                    <a:pt x="1915629" y="3247123"/>
                  </a:lnTo>
                  <a:lnTo>
                    <a:pt x="1961362" y="3304374"/>
                  </a:lnTo>
                  <a:lnTo>
                    <a:pt x="2006752" y="3369068"/>
                  </a:lnTo>
                  <a:lnTo>
                    <a:pt x="2052485" y="3404971"/>
                  </a:lnTo>
                  <a:lnTo>
                    <a:pt x="2099233" y="3421913"/>
                  </a:lnTo>
                  <a:lnTo>
                    <a:pt x="2144966" y="3505250"/>
                  </a:lnTo>
                  <a:lnTo>
                    <a:pt x="2190699" y="3505250"/>
                  </a:lnTo>
                  <a:lnTo>
                    <a:pt x="2236431" y="3574351"/>
                  </a:lnTo>
                  <a:lnTo>
                    <a:pt x="2327884" y="3574351"/>
                  </a:lnTo>
                  <a:lnTo>
                    <a:pt x="2373617" y="3585197"/>
                  </a:lnTo>
                  <a:lnTo>
                    <a:pt x="2419350" y="3608565"/>
                  </a:lnTo>
                  <a:lnTo>
                    <a:pt x="2464739" y="3611956"/>
                  </a:lnTo>
                  <a:lnTo>
                    <a:pt x="2510472" y="3620757"/>
                  </a:lnTo>
                  <a:lnTo>
                    <a:pt x="2556205" y="3634308"/>
                  </a:lnTo>
                  <a:lnTo>
                    <a:pt x="2601937" y="3634308"/>
                  </a:lnTo>
                  <a:lnTo>
                    <a:pt x="2647670" y="3645154"/>
                  </a:lnTo>
                  <a:lnTo>
                    <a:pt x="2694419" y="3666490"/>
                  </a:lnTo>
                  <a:lnTo>
                    <a:pt x="2740152" y="3678351"/>
                  </a:lnTo>
                  <a:lnTo>
                    <a:pt x="2785872" y="3703421"/>
                  </a:lnTo>
                  <a:lnTo>
                    <a:pt x="2831604" y="3721366"/>
                  </a:lnTo>
                  <a:lnTo>
                    <a:pt x="2877337" y="3721366"/>
                  </a:lnTo>
                  <a:lnTo>
                    <a:pt x="2922727" y="3734915"/>
                  </a:lnTo>
                  <a:lnTo>
                    <a:pt x="3059925" y="3734915"/>
                  </a:lnTo>
                  <a:lnTo>
                    <a:pt x="3105658" y="3735604"/>
                  </a:lnTo>
                  <a:lnTo>
                    <a:pt x="3151390" y="3744748"/>
                  </a:lnTo>
                  <a:lnTo>
                    <a:pt x="3197123" y="3745423"/>
                  </a:lnTo>
                  <a:lnTo>
                    <a:pt x="3242856" y="3745423"/>
                  </a:lnTo>
                  <a:lnTo>
                    <a:pt x="3289592" y="3757284"/>
                  </a:lnTo>
                  <a:lnTo>
                    <a:pt x="3335324" y="3757954"/>
                  </a:lnTo>
                  <a:lnTo>
                    <a:pt x="3426790" y="3757954"/>
                  </a:lnTo>
                  <a:lnTo>
                    <a:pt x="3472180" y="3760663"/>
                  </a:lnTo>
                  <a:lnTo>
                    <a:pt x="3655110" y="3760663"/>
                  </a:lnTo>
                  <a:lnTo>
                    <a:pt x="3700843" y="3761675"/>
                  </a:lnTo>
                  <a:lnTo>
                    <a:pt x="3746576" y="3761675"/>
                  </a:lnTo>
                  <a:lnTo>
                    <a:pt x="3792296" y="3762692"/>
                  </a:lnTo>
                  <a:lnTo>
                    <a:pt x="3838028" y="3763377"/>
                  </a:lnTo>
                  <a:lnTo>
                    <a:pt x="3883761" y="3765068"/>
                  </a:lnTo>
                  <a:lnTo>
                    <a:pt x="3930167" y="3766084"/>
                  </a:lnTo>
                  <a:lnTo>
                    <a:pt x="3975900" y="3770490"/>
                  </a:lnTo>
                  <a:lnTo>
                    <a:pt x="4021632" y="3812832"/>
                  </a:lnTo>
                  <a:lnTo>
                    <a:pt x="4067365" y="3843996"/>
                  </a:lnTo>
                  <a:lnTo>
                    <a:pt x="4113098" y="3855848"/>
                  </a:lnTo>
                  <a:lnTo>
                    <a:pt x="4158830" y="3859236"/>
                  </a:lnTo>
                  <a:lnTo>
                    <a:pt x="4204563" y="3872790"/>
                  </a:lnTo>
                </a:path>
              </a:pathLst>
            </a:custGeom>
            <a:ln w="59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21830" y="2922269"/>
              <a:ext cx="12700" cy="2921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44690" y="2922269"/>
              <a:ext cx="78740" cy="9143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2320" y="2921000"/>
              <a:ext cx="71120" cy="9525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05980" y="2922269"/>
              <a:ext cx="160020" cy="11303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59650" y="2922269"/>
              <a:ext cx="260350" cy="9398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17460" y="2922269"/>
              <a:ext cx="162559" cy="93980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4016654" y="2793390"/>
              <a:ext cx="4204970" cy="2698750"/>
            </a:xfrm>
            <a:custGeom>
              <a:avLst/>
              <a:gdLst/>
              <a:ahLst/>
              <a:cxnLst/>
              <a:rect l="l" t="t" r="r" b="b"/>
              <a:pathLst>
                <a:path w="4204970" h="2698750">
                  <a:moveTo>
                    <a:pt x="3846842" y="179235"/>
                  </a:moveTo>
                  <a:lnTo>
                    <a:pt x="4072788" y="179235"/>
                  </a:lnTo>
                </a:path>
                <a:path w="4204970" h="2698750">
                  <a:moveTo>
                    <a:pt x="0" y="0"/>
                  </a:moveTo>
                  <a:lnTo>
                    <a:pt x="235089" y="0"/>
                  </a:lnTo>
                  <a:lnTo>
                    <a:pt x="244919" y="309219"/>
                  </a:lnTo>
                  <a:lnTo>
                    <a:pt x="363143" y="330695"/>
                  </a:lnTo>
                  <a:lnTo>
                    <a:pt x="370255" y="894511"/>
                  </a:lnTo>
                  <a:lnTo>
                    <a:pt x="419709" y="1132979"/>
                  </a:lnTo>
                  <a:lnTo>
                    <a:pt x="441058" y="1299654"/>
                  </a:lnTo>
                  <a:lnTo>
                    <a:pt x="470865" y="1488668"/>
                  </a:lnTo>
                  <a:lnTo>
                    <a:pt x="489496" y="1513065"/>
                  </a:lnTo>
                  <a:lnTo>
                    <a:pt x="493903" y="1609610"/>
                  </a:lnTo>
                  <a:lnTo>
                    <a:pt x="716457" y="1631962"/>
                  </a:lnTo>
                  <a:lnTo>
                    <a:pt x="782510" y="2568600"/>
                  </a:lnTo>
                  <a:lnTo>
                    <a:pt x="858050" y="2698686"/>
                  </a:lnTo>
                  <a:lnTo>
                    <a:pt x="4204563" y="2698686"/>
                  </a:lnTo>
                </a:path>
              </a:pathLst>
            </a:custGeom>
            <a:ln w="596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98310" y="3048000"/>
              <a:ext cx="12700" cy="2921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823710" y="3046729"/>
              <a:ext cx="83819" cy="9525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22770" y="3046729"/>
              <a:ext cx="78740" cy="9525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012940" y="3046729"/>
              <a:ext cx="87629" cy="9525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10730" y="3048000"/>
              <a:ext cx="255270" cy="11302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59650" y="3048000"/>
              <a:ext cx="260350" cy="9397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17460" y="3048000"/>
              <a:ext cx="162559" cy="93979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016654" y="2793390"/>
              <a:ext cx="4204970" cy="1012190"/>
            </a:xfrm>
            <a:custGeom>
              <a:avLst/>
              <a:gdLst/>
              <a:ahLst/>
              <a:cxnLst/>
              <a:rect l="l" t="t" r="r" b="b"/>
              <a:pathLst>
                <a:path w="4204970" h="1012189">
                  <a:moveTo>
                    <a:pt x="3846842" y="304711"/>
                  </a:moveTo>
                  <a:lnTo>
                    <a:pt x="4072788" y="304711"/>
                  </a:lnTo>
                </a:path>
                <a:path w="4204970" h="1012189">
                  <a:moveTo>
                    <a:pt x="0" y="0"/>
                  </a:moveTo>
                  <a:lnTo>
                    <a:pt x="3141560" y="406908"/>
                  </a:lnTo>
                  <a:lnTo>
                    <a:pt x="3191027" y="831837"/>
                  </a:lnTo>
                  <a:lnTo>
                    <a:pt x="3321773" y="884682"/>
                  </a:lnTo>
                  <a:lnTo>
                    <a:pt x="3874617" y="933119"/>
                  </a:lnTo>
                  <a:lnTo>
                    <a:pt x="3993184" y="948372"/>
                  </a:lnTo>
                  <a:lnTo>
                    <a:pt x="4028744" y="968019"/>
                  </a:lnTo>
                  <a:lnTo>
                    <a:pt x="4124960" y="994092"/>
                  </a:lnTo>
                  <a:lnTo>
                    <a:pt x="4204563" y="1011707"/>
                  </a:lnTo>
                </a:path>
              </a:pathLst>
            </a:custGeom>
            <a:ln w="596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500" y="825652"/>
            <a:ext cx="1779270" cy="396240"/>
          </a:xfrm>
          <a:custGeom>
            <a:avLst/>
            <a:gdLst/>
            <a:ahLst/>
            <a:cxnLst/>
            <a:rect l="l" t="t" r="r" b="b"/>
            <a:pathLst>
              <a:path w="1779270" h="396240">
                <a:moveTo>
                  <a:pt x="359752" y="366852"/>
                </a:moveTo>
                <a:lnTo>
                  <a:pt x="322110" y="342722"/>
                </a:lnTo>
                <a:lnTo>
                  <a:pt x="224777" y="195783"/>
                </a:lnTo>
                <a:lnTo>
                  <a:pt x="244411" y="187147"/>
                </a:lnTo>
                <a:lnTo>
                  <a:pt x="259321" y="178968"/>
                </a:lnTo>
                <a:lnTo>
                  <a:pt x="291960" y="146265"/>
                </a:lnTo>
                <a:lnTo>
                  <a:pt x="304901" y="100317"/>
                </a:lnTo>
                <a:lnTo>
                  <a:pt x="298462" y="66052"/>
                </a:lnTo>
                <a:lnTo>
                  <a:pt x="279222" y="41376"/>
                </a:lnTo>
                <a:lnTo>
                  <a:pt x="247269" y="26466"/>
                </a:lnTo>
                <a:lnTo>
                  <a:pt x="202730" y="21450"/>
                </a:lnTo>
                <a:lnTo>
                  <a:pt x="165620" y="21450"/>
                </a:lnTo>
                <a:lnTo>
                  <a:pt x="150469" y="21844"/>
                </a:lnTo>
                <a:lnTo>
                  <a:pt x="129870" y="22186"/>
                </a:lnTo>
                <a:lnTo>
                  <a:pt x="109664" y="22428"/>
                </a:lnTo>
                <a:lnTo>
                  <a:pt x="95719" y="22517"/>
                </a:lnTo>
                <a:lnTo>
                  <a:pt x="85750" y="22504"/>
                </a:lnTo>
                <a:lnTo>
                  <a:pt x="72453" y="22390"/>
                </a:lnTo>
                <a:lnTo>
                  <a:pt x="46863" y="22059"/>
                </a:lnTo>
                <a:lnTo>
                  <a:pt x="0" y="21412"/>
                </a:lnTo>
                <a:lnTo>
                  <a:pt x="0" y="41744"/>
                </a:lnTo>
                <a:lnTo>
                  <a:pt x="41859" y="52768"/>
                </a:lnTo>
                <a:lnTo>
                  <a:pt x="45707" y="95872"/>
                </a:lnTo>
                <a:lnTo>
                  <a:pt x="45707" y="314375"/>
                </a:lnTo>
                <a:lnTo>
                  <a:pt x="42265" y="356882"/>
                </a:lnTo>
                <a:lnTo>
                  <a:pt x="0" y="366852"/>
                </a:lnTo>
                <a:lnTo>
                  <a:pt x="0" y="388454"/>
                </a:lnTo>
                <a:lnTo>
                  <a:pt x="37896" y="387731"/>
                </a:lnTo>
                <a:lnTo>
                  <a:pt x="59207" y="387350"/>
                </a:lnTo>
                <a:lnTo>
                  <a:pt x="71755" y="387210"/>
                </a:lnTo>
                <a:lnTo>
                  <a:pt x="83350" y="387197"/>
                </a:lnTo>
                <a:lnTo>
                  <a:pt x="95008" y="387210"/>
                </a:lnTo>
                <a:lnTo>
                  <a:pt x="107746" y="387350"/>
                </a:lnTo>
                <a:lnTo>
                  <a:pt x="129247" y="387731"/>
                </a:lnTo>
                <a:lnTo>
                  <a:pt x="167233" y="388467"/>
                </a:lnTo>
                <a:lnTo>
                  <a:pt x="167233" y="366852"/>
                </a:lnTo>
                <a:lnTo>
                  <a:pt x="124942" y="356857"/>
                </a:lnTo>
                <a:lnTo>
                  <a:pt x="121526" y="314261"/>
                </a:lnTo>
                <a:lnTo>
                  <a:pt x="121526" y="52946"/>
                </a:lnTo>
                <a:lnTo>
                  <a:pt x="127685" y="50838"/>
                </a:lnTo>
                <a:lnTo>
                  <a:pt x="134962" y="49326"/>
                </a:lnTo>
                <a:lnTo>
                  <a:pt x="143446" y="48425"/>
                </a:lnTo>
                <a:lnTo>
                  <a:pt x="153238" y="48120"/>
                </a:lnTo>
                <a:lnTo>
                  <a:pt x="185191" y="52755"/>
                </a:lnTo>
                <a:lnTo>
                  <a:pt x="208826" y="66205"/>
                </a:lnTo>
                <a:lnTo>
                  <a:pt x="223494" y="87795"/>
                </a:lnTo>
                <a:lnTo>
                  <a:pt x="228536" y="116878"/>
                </a:lnTo>
                <a:lnTo>
                  <a:pt x="226085" y="137312"/>
                </a:lnTo>
                <a:lnTo>
                  <a:pt x="193040" y="182359"/>
                </a:lnTo>
                <a:lnTo>
                  <a:pt x="142494" y="192570"/>
                </a:lnTo>
                <a:lnTo>
                  <a:pt x="138734" y="202222"/>
                </a:lnTo>
                <a:lnTo>
                  <a:pt x="259194" y="388454"/>
                </a:lnTo>
                <a:lnTo>
                  <a:pt x="307594" y="387184"/>
                </a:lnTo>
                <a:lnTo>
                  <a:pt x="324510" y="387451"/>
                </a:lnTo>
                <a:lnTo>
                  <a:pt x="336499" y="387667"/>
                </a:lnTo>
                <a:lnTo>
                  <a:pt x="347065" y="387972"/>
                </a:lnTo>
                <a:lnTo>
                  <a:pt x="359752" y="388467"/>
                </a:lnTo>
                <a:lnTo>
                  <a:pt x="359752" y="366852"/>
                </a:lnTo>
                <a:close/>
              </a:path>
              <a:path w="1779270" h="396240">
                <a:moveTo>
                  <a:pt x="615543" y="227838"/>
                </a:moveTo>
                <a:lnTo>
                  <a:pt x="608279" y="188772"/>
                </a:lnTo>
                <a:lnTo>
                  <a:pt x="555637" y="139877"/>
                </a:lnTo>
                <a:lnTo>
                  <a:pt x="547255" y="138531"/>
                </a:lnTo>
                <a:lnTo>
                  <a:pt x="547255" y="238277"/>
                </a:lnTo>
                <a:lnTo>
                  <a:pt x="502081" y="239877"/>
                </a:lnTo>
                <a:lnTo>
                  <a:pt x="498246" y="239877"/>
                </a:lnTo>
                <a:lnTo>
                  <a:pt x="481088" y="239204"/>
                </a:lnTo>
                <a:lnTo>
                  <a:pt x="474116" y="238810"/>
                </a:lnTo>
                <a:lnTo>
                  <a:pt x="456907" y="238277"/>
                </a:lnTo>
                <a:lnTo>
                  <a:pt x="460336" y="204216"/>
                </a:lnTo>
                <a:lnTo>
                  <a:pt x="468668" y="181063"/>
                </a:lnTo>
                <a:lnTo>
                  <a:pt x="482536" y="167868"/>
                </a:lnTo>
                <a:lnTo>
                  <a:pt x="502615" y="163677"/>
                </a:lnTo>
                <a:lnTo>
                  <a:pt x="522363" y="167868"/>
                </a:lnTo>
                <a:lnTo>
                  <a:pt x="536016" y="181063"/>
                </a:lnTo>
                <a:lnTo>
                  <a:pt x="544131" y="204216"/>
                </a:lnTo>
                <a:lnTo>
                  <a:pt x="547255" y="238277"/>
                </a:lnTo>
                <a:lnTo>
                  <a:pt x="547255" y="138531"/>
                </a:lnTo>
                <a:lnTo>
                  <a:pt x="513905" y="133172"/>
                </a:lnTo>
                <a:lnTo>
                  <a:pt x="500608" y="133908"/>
                </a:lnTo>
                <a:lnTo>
                  <a:pt x="488619" y="136169"/>
                </a:lnTo>
                <a:lnTo>
                  <a:pt x="441312" y="160705"/>
                </a:lnTo>
                <a:lnTo>
                  <a:pt x="402450" y="201650"/>
                </a:lnTo>
                <a:lnTo>
                  <a:pt x="390309" y="264033"/>
                </a:lnTo>
                <a:lnTo>
                  <a:pt x="390410" y="266585"/>
                </a:lnTo>
                <a:lnTo>
                  <a:pt x="398183" y="321818"/>
                </a:lnTo>
                <a:lnTo>
                  <a:pt x="421741" y="362788"/>
                </a:lnTo>
                <a:lnTo>
                  <a:pt x="460311" y="387718"/>
                </a:lnTo>
                <a:lnTo>
                  <a:pt x="513359" y="396113"/>
                </a:lnTo>
                <a:lnTo>
                  <a:pt x="534720" y="395008"/>
                </a:lnTo>
                <a:lnTo>
                  <a:pt x="554431" y="391236"/>
                </a:lnTo>
                <a:lnTo>
                  <a:pt x="574840" y="384149"/>
                </a:lnTo>
                <a:lnTo>
                  <a:pt x="598335" y="373087"/>
                </a:lnTo>
                <a:lnTo>
                  <a:pt x="605269" y="357987"/>
                </a:lnTo>
                <a:lnTo>
                  <a:pt x="610095" y="347522"/>
                </a:lnTo>
                <a:lnTo>
                  <a:pt x="610158" y="347383"/>
                </a:lnTo>
                <a:lnTo>
                  <a:pt x="603707" y="339344"/>
                </a:lnTo>
                <a:lnTo>
                  <a:pt x="586232" y="348107"/>
                </a:lnTo>
                <a:lnTo>
                  <a:pt x="570826" y="353872"/>
                </a:lnTo>
                <a:lnTo>
                  <a:pt x="556133" y="357035"/>
                </a:lnTo>
                <a:lnTo>
                  <a:pt x="540791" y="357987"/>
                </a:lnTo>
                <a:lnTo>
                  <a:pt x="520293" y="355269"/>
                </a:lnTo>
                <a:lnTo>
                  <a:pt x="485343" y="335407"/>
                </a:lnTo>
                <a:lnTo>
                  <a:pt x="463753" y="296964"/>
                </a:lnTo>
                <a:lnTo>
                  <a:pt x="460121" y="266585"/>
                </a:lnTo>
                <a:lnTo>
                  <a:pt x="530567" y="266585"/>
                </a:lnTo>
                <a:lnTo>
                  <a:pt x="552538" y="265976"/>
                </a:lnTo>
                <a:lnTo>
                  <a:pt x="573252" y="264033"/>
                </a:lnTo>
                <a:lnTo>
                  <a:pt x="593852" y="260692"/>
                </a:lnTo>
                <a:lnTo>
                  <a:pt x="615530" y="255828"/>
                </a:lnTo>
                <a:lnTo>
                  <a:pt x="615530" y="239877"/>
                </a:lnTo>
                <a:lnTo>
                  <a:pt x="615543" y="227838"/>
                </a:lnTo>
                <a:close/>
              </a:path>
              <a:path w="1779270" h="396240">
                <a:moveTo>
                  <a:pt x="853389" y="303784"/>
                </a:moveTo>
                <a:lnTo>
                  <a:pt x="837387" y="258686"/>
                </a:lnTo>
                <a:lnTo>
                  <a:pt x="785088" y="234530"/>
                </a:lnTo>
                <a:lnTo>
                  <a:pt x="740994" y="224866"/>
                </a:lnTo>
                <a:lnTo>
                  <a:pt x="727519" y="220484"/>
                </a:lnTo>
                <a:lnTo>
                  <a:pt x="718337" y="214274"/>
                </a:lnTo>
                <a:lnTo>
                  <a:pt x="713079" y="205854"/>
                </a:lnTo>
                <a:lnTo>
                  <a:pt x="711403" y="194805"/>
                </a:lnTo>
                <a:lnTo>
                  <a:pt x="714717" y="180289"/>
                </a:lnTo>
                <a:lnTo>
                  <a:pt x="724179" y="169291"/>
                </a:lnTo>
                <a:lnTo>
                  <a:pt x="739089" y="162318"/>
                </a:lnTo>
                <a:lnTo>
                  <a:pt x="758748" y="159880"/>
                </a:lnTo>
                <a:lnTo>
                  <a:pt x="774903" y="161645"/>
                </a:lnTo>
                <a:lnTo>
                  <a:pt x="789597" y="166319"/>
                </a:lnTo>
                <a:lnTo>
                  <a:pt x="800569" y="173012"/>
                </a:lnTo>
                <a:lnTo>
                  <a:pt x="805522" y="180797"/>
                </a:lnTo>
                <a:lnTo>
                  <a:pt x="810907" y="211899"/>
                </a:lnTo>
                <a:lnTo>
                  <a:pt x="830287" y="211886"/>
                </a:lnTo>
                <a:lnTo>
                  <a:pt x="834593" y="146748"/>
                </a:lnTo>
                <a:lnTo>
                  <a:pt x="787857" y="135102"/>
                </a:lnTo>
                <a:lnTo>
                  <a:pt x="768451" y="134467"/>
                </a:lnTo>
                <a:lnTo>
                  <a:pt x="720344" y="139839"/>
                </a:lnTo>
                <a:lnTo>
                  <a:pt x="685304" y="155676"/>
                </a:lnTo>
                <a:lnTo>
                  <a:pt x="663867" y="181597"/>
                </a:lnTo>
                <a:lnTo>
                  <a:pt x="656602" y="217157"/>
                </a:lnTo>
                <a:lnTo>
                  <a:pt x="660209" y="241312"/>
                </a:lnTo>
                <a:lnTo>
                  <a:pt x="670979" y="260578"/>
                </a:lnTo>
                <a:lnTo>
                  <a:pt x="688809" y="274916"/>
                </a:lnTo>
                <a:lnTo>
                  <a:pt x="713600" y="284264"/>
                </a:lnTo>
                <a:lnTo>
                  <a:pt x="759841" y="295541"/>
                </a:lnTo>
                <a:lnTo>
                  <a:pt x="775563" y="300685"/>
                </a:lnTo>
                <a:lnTo>
                  <a:pt x="786053" y="307632"/>
                </a:lnTo>
                <a:lnTo>
                  <a:pt x="791908" y="316992"/>
                </a:lnTo>
                <a:lnTo>
                  <a:pt x="793724" y="329361"/>
                </a:lnTo>
                <a:lnTo>
                  <a:pt x="790219" y="346468"/>
                </a:lnTo>
                <a:lnTo>
                  <a:pt x="780275" y="359498"/>
                </a:lnTo>
                <a:lnTo>
                  <a:pt x="764679" y="367792"/>
                </a:lnTo>
                <a:lnTo>
                  <a:pt x="744245" y="370700"/>
                </a:lnTo>
                <a:lnTo>
                  <a:pt x="726592" y="369125"/>
                </a:lnTo>
                <a:lnTo>
                  <a:pt x="711098" y="364172"/>
                </a:lnTo>
                <a:lnTo>
                  <a:pt x="697128" y="355473"/>
                </a:lnTo>
                <a:lnTo>
                  <a:pt x="684009" y="342671"/>
                </a:lnTo>
                <a:lnTo>
                  <a:pt x="681316" y="305473"/>
                </a:lnTo>
                <a:lnTo>
                  <a:pt x="660336" y="305473"/>
                </a:lnTo>
                <a:lnTo>
                  <a:pt x="656577" y="381101"/>
                </a:lnTo>
                <a:lnTo>
                  <a:pt x="699046" y="392633"/>
                </a:lnTo>
                <a:lnTo>
                  <a:pt x="739927" y="396125"/>
                </a:lnTo>
                <a:lnTo>
                  <a:pt x="786231" y="389470"/>
                </a:lnTo>
                <a:lnTo>
                  <a:pt x="822058" y="370687"/>
                </a:lnTo>
                <a:lnTo>
                  <a:pt x="845185" y="341541"/>
                </a:lnTo>
                <a:lnTo>
                  <a:pt x="853389" y="303784"/>
                </a:lnTo>
                <a:close/>
              </a:path>
              <a:path w="1779270" h="396240">
                <a:moveTo>
                  <a:pt x="1187881" y="368134"/>
                </a:moveTo>
                <a:lnTo>
                  <a:pt x="1151458" y="350240"/>
                </a:lnTo>
                <a:lnTo>
                  <a:pt x="1150785" y="332854"/>
                </a:lnTo>
                <a:lnTo>
                  <a:pt x="1150785" y="137718"/>
                </a:lnTo>
                <a:lnTo>
                  <a:pt x="1145413" y="134480"/>
                </a:lnTo>
                <a:lnTo>
                  <a:pt x="1107770" y="146164"/>
                </a:lnTo>
                <a:lnTo>
                  <a:pt x="1068057" y="154520"/>
                </a:lnTo>
                <a:lnTo>
                  <a:pt x="1046988" y="157302"/>
                </a:lnTo>
                <a:lnTo>
                  <a:pt x="1046988" y="176364"/>
                </a:lnTo>
                <a:lnTo>
                  <a:pt x="1084732" y="196519"/>
                </a:lnTo>
                <a:lnTo>
                  <a:pt x="1085164" y="215620"/>
                </a:lnTo>
                <a:lnTo>
                  <a:pt x="1085164" y="299453"/>
                </a:lnTo>
                <a:lnTo>
                  <a:pt x="1081112" y="318122"/>
                </a:lnTo>
                <a:lnTo>
                  <a:pt x="1070051" y="333514"/>
                </a:lnTo>
                <a:lnTo>
                  <a:pt x="1053630" y="343966"/>
                </a:lnTo>
                <a:lnTo>
                  <a:pt x="1033551" y="347827"/>
                </a:lnTo>
                <a:lnTo>
                  <a:pt x="1014056" y="344081"/>
                </a:lnTo>
                <a:lnTo>
                  <a:pt x="1001077" y="332016"/>
                </a:lnTo>
                <a:lnTo>
                  <a:pt x="993838" y="310286"/>
                </a:lnTo>
                <a:lnTo>
                  <a:pt x="991603" y="277609"/>
                </a:lnTo>
                <a:lnTo>
                  <a:pt x="991603" y="137731"/>
                </a:lnTo>
                <a:lnTo>
                  <a:pt x="986231" y="134493"/>
                </a:lnTo>
                <a:lnTo>
                  <a:pt x="948588" y="146177"/>
                </a:lnTo>
                <a:lnTo>
                  <a:pt x="909104" y="154533"/>
                </a:lnTo>
                <a:lnTo>
                  <a:pt x="887818" y="157327"/>
                </a:lnTo>
                <a:lnTo>
                  <a:pt x="887818" y="176377"/>
                </a:lnTo>
                <a:lnTo>
                  <a:pt x="925588" y="196507"/>
                </a:lnTo>
                <a:lnTo>
                  <a:pt x="926045" y="311772"/>
                </a:lnTo>
                <a:lnTo>
                  <a:pt x="931379" y="347827"/>
                </a:lnTo>
                <a:lnTo>
                  <a:pt x="947000" y="374281"/>
                </a:lnTo>
                <a:lnTo>
                  <a:pt x="972312" y="390563"/>
                </a:lnTo>
                <a:lnTo>
                  <a:pt x="1006690" y="396100"/>
                </a:lnTo>
                <a:lnTo>
                  <a:pt x="1018006" y="395312"/>
                </a:lnTo>
                <a:lnTo>
                  <a:pt x="1028319" y="392963"/>
                </a:lnTo>
                <a:lnTo>
                  <a:pt x="1037221" y="389115"/>
                </a:lnTo>
                <a:lnTo>
                  <a:pt x="1044321" y="383794"/>
                </a:lnTo>
                <a:lnTo>
                  <a:pt x="1085189" y="344170"/>
                </a:lnTo>
                <a:lnTo>
                  <a:pt x="1082497" y="388467"/>
                </a:lnTo>
                <a:lnTo>
                  <a:pt x="1122273" y="387362"/>
                </a:lnTo>
                <a:lnTo>
                  <a:pt x="1128915" y="387223"/>
                </a:lnTo>
                <a:lnTo>
                  <a:pt x="1133030" y="387197"/>
                </a:lnTo>
                <a:lnTo>
                  <a:pt x="1137793" y="387223"/>
                </a:lnTo>
                <a:lnTo>
                  <a:pt x="1144181" y="387362"/>
                </a:lnTo>
                <a:lnTo>
                  <a:pt x="1152385" y="387743"/>
                </a:lnTo>
                <a:lnTo>
                  <a:pt x="1162608" y="388467"/>
                </a:lnTo>
                <a:lnTo>
                  <a:pt x="1187881" y="388467"/>
                </a:lnTo>
                <a:lnTo>
                  <a:pt x="1187881" y="368134"/>
                </a:lnTo>
                <a:close/>
              </a:path>
              <a:path w="1779270" h="396240">
                <a:moveTo>
                  <a:pt x="1362481" y="368122"/>
                </a:moveTo>
                <a:lnTo>
                  <a:pt x="1324978" y="350151"/>
                </a:lnTo>
                <a:lnTo>
                  <a:pt x="1324305" y="332727"/>
                </a:lnTo>
                <a:lnTo>
                  <a:pt x="1324305" y="3251"/>
                </a:lnTo>
                <a:lnTo>
                  <a:pt x="1319999" y="0"/>
                </a:lnTo>
                <a:lnTo>
                  <a:pt x="1281277" y="11607"/>
                </a:lnTo>
                <a:lnTo>
                  <a:pt x="1237335" y="20294"/>
                </a:lnTo>
                <a:lnTo>
                  <a:pt x="1216215" y="22682"/>
                </a:lnTo>
                <a:lnTo>
                  <a:pt x="1216215" y="41744"/>
                </a:lnTo>
                <a:lnTo>
                  <a:pt x="1256144" y="50533"/>
                </a:lnTo>
                <a:lnTo>
                  <a:pt x="1258697" y="81026"/>
                </a:lnTo>
                <a:lnTo>
                  <a:pt x="1258697" y="332638"/>
                </a:lnTo>
                <a:lnTo>
                  <a:pt x="1239342" y="367042"/>
                </a:lnTo>
                <a:lnTo>
                  <a:pt x="1220520" y="368122"/>
                </a:lnTo>
                <a:lnTo>
                  <a:pt x="1220520" y="388454"/>
                </a:lnTo>
                <a:lnTo>
                  <a:pt x="1289875" y="386842"/>
                </a:lnTo>
                <a:lnTo>
                  <a:pt x="1300695" y="386956"/>
                </a:lnTo>
                <a:lnTo>
                  <a:pt x="1316710" y="387248"/>
                </a:lnTo>
                <a:lnTo>
                  <a:pt x="1337449" y="387756"/>
                </a:lnTo>
                <a:lnTo>
                  <a:pt x="1362481" y="388467"/>
                </a:lnTo>
                <a:lnTo>
                  <a:pt x="1362481" y="368122"/>
                </a:lnTo>
                <a:close/>
              </a:path>
              <a:path w="1779270" h="396240">
                <a:moveTo>
                  <a:pt x="1556600" y="354901"/>
                </a:moveTo>
                <a:lnTo>
                  <a:pt x="1552308" y="344703"/>
                </a:lnTo>
                <a:lnTo>
                  <a:pt x="1545107" y="348030"/>
                </a:lnTo>
                <a:lnTo>
                  <a:pt x="1539125" y="350164"/>
                </a:lnTo>
                <a:lnTo>
                  <a:pt x="1533550" y="351282"/>
                </a:lnTo>
                <a:lnTo>
                  <a:pt x="1527568" y="351612"/>
                </a:lnTo>
                <a:lnTo>
                  <a:pt x="1511693" y="349859"/>
                </a:lnTo>
                <a:lnTo>
                  <a:pt x="1501419" y="344030"/>
                </a:lnTo>
                <a:lnTo>
                  <a:pt x="1495882" y="333248"/>
                </a:lnTo>
                <a:lnTo>
                  <a:pt x="1494231" y="316674"/>
                </a:lnTo>
                <a:lnTo>
                  <a:pt x="1494231" y="188747"/>
                </a:lnTo>
                <a:lnTo>
                  <a:pt x="1551228" y="188747"/>
                </a:lnTo>
                <a:lnTo>
                  <a:pt x="1555546" y="153809"/>
                </a:lnTo>
                <a:lnTo>
                  <a:pt x="1494243" y="157035"/>
                </a:lnTo>
                <a:lnTo>
                  <a:pt x="1494243" y="125857"/>
                </a:lnTo>
                <a:lnTo>
                  <a:pt x="1494561" y="106197"/>
                </a:lnTo>
                <a:lnTo>
                  <a:pt x="1495653" y="88709"/>
                </a:lnTo>
                <a:lnTo>
                  <a:pt x="1497634" y="71513"/>
                </a:lnTo>
                <a:lnTo>
                  <a:pt x="1500695" y="52755"/>
                </a:lnTo>
                <a:lnTo>
                  <a:pt x="1493151" y="47307"/>
                </a:lnTo>
                <a:lnTo>
                  <a:pt x="1477683" y="54394"/>
                </a:lnTo>
                <a:lnTo>
                  <a:pt x="1462570" y="60769"/>
                </a:lnTo>
                <a:lnTo>
                  <a:pt x="1446352" y="67132"/>
                </a:lnTo>
                <a:lnTo>
                  <a:pt x="1427556" y="74218"/>
                </a:lnTo>
                <a:lnTo>
                  <a:pt x="1428559" y="92138"/>
                </a:lnTo>
                <a:lnTo>
                  <a:pt x="1429232" y="105181"/>
                </a:lnTo>
                <a:lnTo>
                  <a:pt x="1429588" y="115100"/>
                </a:lnTo>
                <a:lnTo>
                  <a:pt x="1429702" y="123647"/>
                </a:lnTo>
                <a:lnTo>
                  <a:pt x="1429702" y="155892"/>
                </a:lnTo>
                <a:lnTo>
                  <a:pt x="1394206" y="179006"/>
                </a:lnTo>
                <a:lnTo>
                  <a:pt x="1394206" y="190830"/>
                </a:lnTo>
                <a:lnTo>
                  <a:pt x="1428623" y="188683"/>
                </a:lnTo>
                <a:lnTo>
                  <a:pt x="1428623" y="327863"/>
                </a:lnTo>
                <a:lnTo>
                  <a:pt x="1432458" y="358711"/>
                </a:lnTo>
                <a:lnTo>
                  <a:pt x="1444421" y="379920"/>
                </a:lnTo>
                <a:lnTo>
                  <a:pt x="1465148" y="392176"/>
                </a:lnTo>
                <a:lnTo>
                  <a:pt x="1495298" y="396100"/>
                </a:lnTo>
                <a:lnTo>
                  <a:pt x="1507121" y="395427"/>
                </a:lnTo>
                <a:lnTo>
                  <a:pt x="1517218" y="393496"/>
                </a:lnTo>
                <a:lnTo>
                  <a:pt x="1525092" y="390461"/>
                </a:lnTo>
                <a:lnTo>
                  <a:pt x="1530248" y="386461"/>
                </a:lnTo>
                <a:lnTo>
                  <a:pt x="1556600" y="354901"/>
                </a:lnTo>
                <a:close/>
              </a:path>
              <a:path w="1779270" h="396240">
                <a:moveTo>
                  <a:pt x="1779219" y="303784"/>
                </a:moveTo>
                <a:lnTo>
                  <a:pt x="1763217" y="258686"/>
                </a:lnTo>
                <a:lnTo>
                  <a:pt x="1710918" y="234530"/>
                </a:lnTo>
                <a:lnTo>
                  <a:pt x="1666824" y="224866"/>
                </a:lnTo>
                <a:lnTo>
                  <a:pt x="1653349" y="220484"/>
                </a:lnTo>
                <a:lnTo>
                  <a:pt x="1644167" y="214274"/>
                </a:lnTo>
                <a:lnTo>
                  <a:pt x="1638909" y="205854"/>
                </a:lnTo>
                <a:lnTo>
                  <a:pt x="1637245" y="194805"/>
                </a:lnTo>
                <a:lnTo>
                  <a:pt x="1640547" y="180289"/>
                </a:lnTo>
                <a:lnTo>
                  <a:pt x="1650009" y="169291"/>
                </a:lnTo>
                <a:lnTo>
                  <a:pt x="1664919" y="162318"/>
                </a:lnTo>
                <a:lnTo>
                  <a:pt x="1684578" y="159880"/>
                </a:lnTo>
                <a:lnTo>
                  <a:pt x="1700733" y="161645"/>
                </a:lnTo>
                <a:lnTo>
                  <a:pt x="1715427" y="166319"/>
                </a:lnTo>
                <a:lnTo>
                  <a:pt x="1726399" y="173012"/>
                </a:lnTo>
                <a:lnTo>
                  <a:pt x="1731365" y="180797"/>
                </a:lnTo>
                <a:lnTo>
                  <a:pt x="1736737" y="211899"/>
                </a:lnTo>
                <a:lnTo>
                  <a:pt x="1756117" y="211886"/>
                </a:lnTo>
                <a:lnTo>
                  <a:pt x="1760423" y="146748"/>
                </a:lnTo>
                <a:lnTo>
                  <a:pt x="1713687" y="135102"/>
                </a:lnTo>
                <a:lnTo>
                  <a:pt x="1694268" y="134467"/>
                </a:lnTo>
                <a:lnTo>
                  <a:pt x="1646174" y="139839"/>
                </a:lnTo>
                <a:lnTo>
                  <a:pt x="1611122" y="155676"/>
                </a:lnTo>
                <a:lnTo>
                  <a:pt x="1589697" y="181597"/>
                </a:lnTo>
                <a:lnTo>
                  <a:pt x="1582432" y="217157"/>
                </a:lnTo>
                <a:lnTo>
                  <a:pt x="1586039" y="241312"/>
                </a:lnTo>
                <a:lnTo>
                  <a:pt x="1596809" y="260578"/>
                </a:lnTo>
                <a:lnTo>
                  <a:pt x="1614639" y="274916"/>
                </a:lnTo>
                <a:lnTo>
                  <a:pt x="1639430" y="284264"/>
                </a:lnTo>
                <a:lnTo>
                  <a:pt x="1685671" y="295541"/>
                </a:lnTo>
                <a:lnTo>
                  <a:pt x="1701393" y="300685"/>
                </a:lnTo>
                <a:lnTo>
                  <a:pt x="1711883" y="307632"/>
                </a:lnTo>
                <a:lnTo>
                  <a:pt x="1717738" y="316992"/>
                </a:lnTo>
                <a:lnTo>
                  <a:pt x="1719554" y="329361"/>
                </a:lnTo>
                <a:lnTo>
                  <a:pt x="1716049" y="346468"/>
                </a:lnTo>
                <a:lnTo>
                  <a:pt x="1706105" y="359498"/>
                </a:lnTo>
                <a:lnTo>
                  <a:pt x="1690509" y="367792"/>
                </a:lnTo>
                <a:lnTo>
                  <a:pt x="1670075" y="370700"/>
                </a:lnTo>
                <a:lnTo>
                  <a:pt x="1652422" y="369125"/>
                </a:lnTo>
                <a:lnTo>
                  <a:pt x="1636928" y="364172"/>
                </a:lnTo>
                <a:lnTo>
                  <a:pt x="1622958" y="355473"/>
                </a:lnTo>
                <a:lnTo>
                  <a:pt x="1609839" y="342671"/>
                </a:lnTo>
                <a:lnTo>
                  <a:pt x="1607134" y="305473"/>
                </a:lnTo>
                <a:lnTo>
                  <a:pt x="1586153" y="305473"/>
                </a:lnTo>
                <a:lnTo>
                  <a:pt x="1582407" y="381101"/>
                </a:lnTo>
                <a:lnTo>
                  <a:pt x="1624876" y="392633"/>
                </a:lnTo>
                <a:lnTo>
                  <a:pt x="1665757" y="396125"/>
                </a:lnTo>
                <a:lnTo>
                  <a:pt x="1712061" y="389470"/>
                </a:lnTo>
                <a:lnTo>
                  <a:pt x="1747888" y="370687"/>
                </a:lnTo>
                <a:lnTo>
                  <a:pt x="1771015" y="341541"/>
                </a:lnTo>
                <a:lnTo>
                  <a:pt x="1779219" y="303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4608" y="833119"/>
            <a:ext cx="476884" cy="381635"/>
          </a:xfrm>
          <a:custGeom>
            <a:avLst/>
            <a:gdLst/>
            <a:ahLst/>
            <a:cxnLst/>
            <a:rect l="l" t="t" r="r" b="b"/>
            <a:pathLst>
              <a:path w="476885" h="381634">
                <a:moveTo>
                  <a:pt x="109169" y="40030"/>
                </a:moveTo>
                <a:lnTo>
                  <a:pt x="106045" y="24549"/>
                </a:lnTo>
                <a:lnTo>
                  <a:pt x="97536" y="11811"/>
                </a:lnTo>
                <a:lnTo>
                  <a:pt x="84886" y="3175"/>
                </a:lnTo>
                <a:lnTo>
                  <a:pt x="69418" y="0"/>
                </a:lnTo>
                <a:lnTo>
                  <a:pt x="53213" y="3022"/>
                </a:lnTo>
                <a:lnTo>
                  <a:pt x="40259" y="11353"/>
                </a:lnTo>
                <a:lnTo>
                  <a:pt x="31623" y="23888"/>
                </a:lnTo>
                <a:lnTo>
                  <a:pt x="28498" y="39509"/>
                </a:lnTo>
                <a:lnTo>
                  <a:pt x="31623" y="55308"/>
                </a:lnTo>
                <a:lnTo>
                  <a:pt x="40271" y="68262"/>
                </a:lnTo>
                <a:lnTo>
                  <a:pt x="53022" y="76885"/>
                </a:lnTo>
                <a:lnTo>
                  <a:pt x="68834" y="80060"/>
                </a:lnTo>
                <a:lnTo>
                  <a:pt x="84429" y="76885"/>
                </a:lnTo>
                <a:lnTo>
                  <a:pt x="97269" y="68262"/>
                </a:lnTo>
                <a:lnTo>
                  <a:pt x="105956" y="55524"/>
                </a:lnTo>
                <a:lnTo>
                  <a:pt x="109169" y="40030"/>
                </a:lnTo>
                <a:close/>
              </a:path>
              <a:path w="476885" h="381634">
                <a:moveTo>
                  <a:pt x="141960" y="360692"/>
                </a:moveTo>
                <a:lnTo>
                  <a:pt x="104457" y="342798"/>
                </a:lnTo>
                <a:lnTo>
                  <a:pt x="103784" y="325412"/>
                </a:lnTo>
                <a:lnTo>
                  <a:pt x="103784" y="130276"/>
                </a:lnTo>
                <a:lnTo>
                  <a:pt x="98412" y="127012"/>
                </a:lnTo>
                <a:lnTo>
                  <a:pt x="60769" y="138709"/>
                </a:lnTo>
                <a:lnTo>
                  <a:pt x="23406" y="146862"/>
                </a:lnTo>
                <a:lnTo>
                  <a:pt x="8064" y="148805"/>
                </a:lnTo>
                <a:lnTo>
                  <a:pt x="6451" y="148805"/>
                </a:lnTo>
                <a:lnTo>
                  <a:pt x="3759" y="149339"/>
                </a:lnTo>
                <a:lnTo>
                  <a:pt x="0" y="149872"/>
                </a:lnTo>
                <a:lnTo>
                  <a:pt x="0" y="168935"/>
                </a:lnTo>
                <a:lnTo>
                  <a:pt x="24193" y="170573"/>
                </a:lnTo>
                <a:lnTo>
                  <a:pt x="31584" y="172440"/>
                </a:lnTo>
                <a:lnTo>
                  <a:pt x="35814" y="177876"/>
                </a:lnTo>
                <a:lnTo>
                  <a:pt x="37719" y="189026"/>
                </a:lnTo>
                <a:lnTo>
                  <a:pt x="38176" y="208064"/>
                </a:lnTo>
                <a:lnTo>
                  <a:pt x="38163" y="325412"/>
                </a:lnTo>
                <a:lnTo>
                  <a:pt x="18821" y="359625"/>
                </a:lnTo>
                <a:lnTo>
                  <a:pt x="0" y="360692"/>
                </a:lnTo>
                <a:lnTo>
                  <a:pt x="0" y="381025"/>
                </a:lnTo>
                <a:lnTo>
                  <a:pt x="64973" y="379526"/>
                </a:lnTo>
                <a:lnTo>
                  <a:pt x="80175" y="379526"/>
                </a:lnTo>
                <a:lnTo>
                  <a:pt x="141960" y="381025"/>
                </a:lnTo>
                <a:lnTo>
                  <a:pt x="141960" y="379526"/>
                </a:lnTo>
                <a:lnTo>
                  <a:pt x="141960" y="360692"/>
                </a:lnTo>
                <a:close/>
              </a:path>
              <a:path w="476885" h="381634">
                <a:moveTo>
                  <a:pt x="476440" y="360667"/>
                </a:moveTo>
                <a:lnTo>
                  <a:pt x="440004" y="342760"/>
                </a:lnTo>
                <a:lnTo>
                  <a:pt x="439331" y="325374"/>
                </a:lnTo>
                <a:lnTo>
                  <a:pt x="439331" y="225920"/>
                </a:lnTo>
                <a:lnTo>
                  <a:pt x="438353" y="198704"/>
                </a:lnTo>
                <a:lnTo>
                  <a:pt x="420509" y="149453"/>
                </a:lnTo>
                <a:lnTo>
                  <a:pt x="377024" y="128473"/>
                </a:lnTo>
                <a:lnTo>
                  <a:pt x="358127" y="127000"/>
                </a:lnTo>
                <a:lnTo>
                  <a:pt x="346646" y="127596"/>
                </a:lnTo>
                <a:lnTo>
                  <a:pt x="336473" y="129451"/>
                </a:lnTo>
                <a:lnTo>
                  <a:pt x="327723" y="132600"/>
                </a:lnTo>
                <a:lnTo>
                  <a:pt x="320484" y="137083"/>
                </a:lnTo>
                <a:lnTo>
                  <a:pt x="277469" y="170014"/>
                </a:lnTo>
                <a:lnTo>
                  <a:pt x="277469" y="130187"/>
                </a:lnTo>
                <a:lnTo>
                  <a:pt x="274243" y="126987"/>
                </a:lnTo>
                <a:lnTo>
                  <a:pt x="239090" y="138036"/>
                </a:lnTo>
                <a:lnTo>
                  <a:pt x="214071" y="144716"/>
                </a:lnTo>
                <a:lnTo>
                  <a:pt x="194005" y="148285"/>
                </a:lnTo>
                <a:lnTo>
                  <a:pt x="173685" y="149987"/>
                </a:lnTo>
                <a:lnTo>
                  <a:pt x="173685" y="169227"/>
                </a:lnTo>
                <a:lnTo>
                  <a:pt x="211404" y="189268"/>
                </a:lnTo>
                <a:lnTo>
                  <a:pt x="211861" y="208280"/>
                </a:lnTo>
                <a:lnTo>
                  <a:pt x="211861" y="325374"/>
                </a:lnTo>
                <a:lnTo>
                  <a:pt x="192506" y="359600"/>
                </a:lnTo>
                <a:lnTo>
                  <a:pt x="173685" y="360667"/>
                </a:lnTo>
                <a:lnTo>
                  <a:pt x="173685" y="381000"/>
                </a:lnTo>
                <a:lnTo>
                  <a:pt x="243052" y="379730"/>
                </a:lnTo>
                <a:lnTo>
                  <a:pt x="253860" y="379818"/>
                </a:lnTo>
                <a:lnTo>
                  <a:pt x="269862" y="380060"/>
                </a:lnTo>
                <a:lnTo>
                  <a:pt x="290614" y="380453"/>
                </a:lnTo>
                <a:lnTo>
                  <a:pt x="315645" y="381000"/>
                </a:lnTo>
                <a:lnTo>
                  <a:pt x="315645" y="360667"/>
                </a:lnTo>
                <a:lnTo>
                  <a:pt x="278142" y="342747"/>
                </a:lnTo>
                <a:lnTo>
                  <a:pt x="277456" y="325335"/>
                </a:lnTo>
                <a:lnTo>
                  <a:pt x="277469" y="209156"/>
                </a:lnTo>
                <a:lnTo>
                  <a:pt x="281279" y="195567"/>
                </a:lnTo>
                <a:lnTo>
                  <a:pt x="291439" y="183921"/>
                </a:lnTo>
                <a:lnTo>
                  <a:pt x="306044" y="175793"/>
                </a:lnTo>
                <a:lnTo>
                  <a:pt x="323176" y="172732"/>
                </a:lnTo>
                <a:lnTo>
                  <a:pt x="346049" y="176352"/>
                </a:lnTo>
                <a:lnTo>
                  <a:pt x="361759" y="187515"/>
                </a:lnTo>
                <a:lnTo>
                  <a:pt x="370814" y="206717"/>
                </a:lnTo>
                <a:lnTo>
                  <a:pt x="373722" y="234480"/>
                </a:lnTo>
                <a:lnTo>
                  <a:pt x="373722" y="381000"/>
                </a:lnTo>
                <a:lnTo>
                  <a:pt x="406184" y="380047"/>
                </a:lnTo>
                <a:lnTo>
                  <a:pt x="415239" y="379818"/>
                </a:lnTo>
                <a:lnTo>
                  <a:pt x="422122" y="379730"/>
                </a:lnTo>
                <a:lnTo>
                  <a:pt x="427202" y="379755"/>
                </a:lnTo>
                <a:lnTo>
                  <a:pt x="434555" y="379895"/>
                </a:lnTo>
                <a:lnTo>
                  <a:pt x="449262" y="380276"/>
                </a:lnTo>
                <a:lnTo>
                  <a:pt x="476440" y="381000"/>
                </a:lnTo>
                <a:lnTo>
                  <a:pt x="476440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6148" y="825652"/>
            <a:ext cx="1783080" cy="396240"/>
          </a:xfrm>
          <a:custGeom>
            <a:avLst/>
            <a:gdLst/>
            <a:ahLst/>
            <a:cxnLst/>
            <a:rect l="l" t="t" r="r" b="b"/>
            <a:pathLst>
              <a:path w="1783079" h="396240">
                <a:moveTo>
                  <a:pt x="503339" y="21463"/>
                </a:moveTo>
                <a:lnTo>
                  <a:pt x="452755" y="22885"/>
                </a:lnTo>
                <a:lnTo>
                  <a:pt x="444754" y="23063"/>
                </a:lnTo>
                <a:lnTo>
                  <a:pt x="440423" y="23075"/>
                </a:lnTo>
                <a:lnTo>
                  <a:pt x="436130" y="23063"/>
                </a:lnTo>
                <a:lnTo>
                  <a:pt x="428269" y="22885"/>
                </a:lnTo>
                <a:lnTo>
                  <a:pt x="378650" y="21463"/>
                </a:lnTo>
                <a:lnTo>
                  <a:pt x="368782" y="44856"/>
                </a:lnTo>
                <a:lnTo>
                  <a:pt x="361861" y="61087"/>
                </a:lnTo>
                <a:lnTo>
                  <a:pt x="356743" y="72682"/>
                </a:lnTo>
                <a:lnTo>
                  <a:pt x="352336" y="82156"/>
                </a:lnTo>
                <a:lnTo>
                  <a:pt x="254050" y="285038"/>
                </a:lnTo>
                <a:lnTo>
                  <a:pt x="169189" y="107924"/>
                </a:lnTo>
                <a:lnTo>
                  <a:pt x="163423" y="95859"/>
                </a:lnTo>
                <a:lnTo>
                  <a:pt x="155282" y="78613"/>
                </a:lnTo>
                <a:lnTo>
                  <a:pt x="144030" y="54406"/>
                </a:lnTo>
                <a:lnTo>
                  <a:pt x="128905" y="21475"/>
                </a:lnTo>
                <a:lnTo>
                  <a:pt x="64452" y="22542"/>
                </a:lnTo>
                <a:lnTo>
                  <a:pt x="57289" y="22453"/>
                </a:lnTo>
                <a:lnTo>
                  <a:pt x="48729" y="22212"/>
                </a:lnTo>
                <a:lnTo>
                  <a:pt x="27393" y="21475"/>
                </a:lnTo>
                <a:lnTo>
                  <a:pt x="0" y="21475"/>
                </a:lnTo>
                <a:lnTo>
                  <a:pt x="0" y="41808"/>
                </a:lnTo>
                <a:lnTo>
                  <a:pt x="19900" y="43434"/>
                </a:lnTo>
                <a:lnTo>
                  <a:pt x="34137" y="45923"/>
                </a:lnTo>
                <a:lnTo>
                  <a:pt x="41871" y="52806"/>
                </a:lnTo>
                <a:lnTo>
                  <a:pt x="45072" y="68135"/>
                </a:lnTo>
                <a:lnTo>
                  <a:pt x="45707" y="95910"/>
                </a:lnTo>
                <a:lnTo>
                  <a:pt x="45707" y="314413"/>
                </a:lnTo>
                <a:lnTo>
                  <a:pt x="41871" y="357530"/>
                </a:lnTo>
                <a:lnTo>
                  <a:pt x="0" y="368160"/>
                </a:lnTo>
                <a:lnTo>
                  <a:pt x="0" y="388505"/>
                </a:lnTo>
                <a:lnTo>
                  <a:pt x="29997" y="387769"/>
                </a:lnTo>
                <a:lnTo>
                  <a:pt x="46443" y="387388"/>
                </a:lnTo>
                <a:lnTo>
                  <a:pt x="55130" y="387248"/>
                </a:lnTo>
                <a:lnTo>
                  <a:pt x="61849" y="387235"/>
                </a:lnTo>
                <a:lnTo>
                  <a:pt x="72326" y="387311"/>
                </a:lnTo>
                <a:lnTo>
                  <a:pt x="86855" y="387553"/>
                </a:lnTo>
                <a:lnTo>
                  <a:pt x="104190" y="387946"/>
                </a:lnTo>
                <a:lnTo>
                  <a:pt x="123151" y="388505"/>
                </a:lnTo>
                <a:lnTo>
                  <a:pt x="123151" y="368160"/>
                </a:lnTo>
                <a:lnTo>
                  <a:pt x="81280" y="357708"/>
                </a:lnTo>
                <a:lnTo>
                  <a:pt x="77444" y="314274"/>
                </a:lnTo>
                <a:lnTo>
                  <a:pt x="77444" y="90373"/>
                </a:lnTo>
                <a:lnTo>
                  <a:pt x="201129" y="347713"/>
                </a:lnTo>
                <a:lnTo>
                  <a:pt x="220497" y="392290"/>
                </a:lnTo>
                <a:lnTo>
                  <a:pt x="238772" y="392290"/>
                </a:lnTo>
                <a:lnTo>
                  <a:pt x="245325" y="376542"/>
                </a:lnTo>
                <a:lnTo>
                  <a:pt x="251269" y="362889"/>
                </a:lnTo>
                <a:lnTo>
                  <a:pt x="259041" y="346227"/>
                </a:lnTo>
                <a:lnTo>
                  <a:pt x="271043" y="321398"/>
                </a:lnTo>
                <a:lnTo>
                  <a:pt x="381812" y="90893"/>
                </a:lnTo>
                <a:lnTo>
                  <a:pt x="381812" y="314261"/>
                </a:lnTo>
                <a:lnTo>
                  <a:pt x="381330" y="342087"/>
                </a:lnTo>
                <a:lnTo>
                  <a:pt x="378371" y="356882"/>
                </a:lnTo>
                <a:lnTo>
                  <a:pt x="370687" y="363118"/>
                </a:lnTo>
                <a:lnTo>
                  <a:pt x="356006" y="365264"/>
                </a:lnTo>
                <a:lnTo>
                  <a:pt x="336105" y="366877"/>
                </a:lnTo>
                <a:lnTo>
                  <a:pt x="336105" y="388480"/>
                </a:lnTo>
                <a:lnTo>
                  <a:pt x="374002" y="387756"/>
                </a:lnTo>
                <a:lnTo>
                  <a:pt x="395312" y="387375"/>
                </a:lnTo>
                <a:lnTo>
                  <a:pt x="407860" y="387235"/>
                </a:lnTo>
                <a:lnTo>
                  <a:pt x="419455" y="387210"/>
                </a:lnTo>
                <a:lnTo>
                  <a:pt x="431114" y="387235"/>
                </a:lnTo>
                <a:lnTo>
                  <a:pt x="443852" y="387375"/>
                </a:lnTo>
                <a:lnTo>
                  <a:pt x="465353" y="387756"/>
                </a:lnTo>
                <a:lnTo>
                  <a:pt x="503326" y="388480"/>
                </a:lnTo>
                <a:lnTo>
                  <a:pt x="503339" y="366877"/>
                </a:lnTo>
                <a:lnTo>
                  <a:pt x="460692" y="356908"/>
                </a:lnTo>
                <a:lnTo>
                  <a:pt x="457238" y="314401"/>
                </a:lnTo>
                <a:lnTo>
                  <a:pt x="457238" y="95897"/>
                </a:lnTo>
                <a:lnTo>
                  <a:pt x="461098" y="52793"/>
                </a:lnTo>
                <a:lnTo>
                  <a:pt x="503339" y="41795"/>
                </a:lnTo>
                <a:lnTo>
                  <a:pt x="503339" y="21463"/>
                </a:lnTo>
                <a:close/>
              </a:path>
              <a:path w="1783079" h="396240">
                <a:moveTo>
                  <a:pt x="647458" y="47498"/>
                </a:moveTo>
                <a:lnTo>
                  <a:pt x="644334" y="32016"/>
                </a:lnTo>
                <a:lnTo>
                  <a:pt x="635825" y="19278"/>
                </a:lnTo>
                <a:lnTo>
                  <a:pt x="623176" y="10642"/>
                </a:lnTo>
                <a:lnTo>
                  <a:pt x="607707" y="7467"/>
                </a:lnTo>
                <a:lnTo>
                  <a:pt x="591502" y="10490"/>
                </a:lnTo>
                <a:lnTo>
                  <a:pt x="578548" y="18821"/>
                </a:lnTo>
                <a:lnTo>
                  <a:pt x="569912" y="31356"/>
                </a:lnTo>
                <a:lnTo>
                  <a:pt x="566788" y="46977"/>
                </a:lnTo>
                <a:lnTo>
                  <a:pt x="569912" y="62776"/>
                </a:lnTo>
                <a:lnTo>
                  <a:pt x="578561" y="75730"/>
                </a:lnTo>
                <a:lnTo>
                  <a:pt x="591312" y="84353"/>
                </a:lnTo>
                <a:lnTo>
                  <a:pt x="607123" y="87528"/>
                </a:lnTo>
                <a:lnTo>
                  <a:pt x="622719" y="84353"/>
                </a:lnTo>
                <a:lnTo>
                  <a:pt x="635558" y="75730"/>
                </a:lnTo>
                <a:lnTo>
                  <a:pt x="644245" y="62992"/>
                </a:lnTo>
                <a:lnTo>
                  <a:pt x="647458" y="47498"/>
                </a:lnTo>
                <a:close/>
              </a:path>
              <a:path w="1783079" h="396240">
                <a:moveTo>
                  <a:pt x="680250" y="368160"/>
                </a:moveTo>
                <a:lnTo>
                  <a:pt x="642747" y="350266"/>
                </a:lnTo>
                <a:lnTo>
                  <a:pt x="642073" y="332879"/>
                </a:lnTo>
                <a:lnTo>
                  <a:pt x="642073" y="137744"/>
                </a:lnTo>
                <a:lnTo>
                  <a:pt x="636701" y="134480"/>
                </a:lnTo>
                <a:lnTo>
                  <a:pt x="599059" y="146177"/>
                </a:lnTo>
                <a:lnTo>
                  <a:pt x="561695" y="154330"/>
                </a:lnTo>
                <a:lnTo>
                  <a:pt x="546354" y="156273"/>
                </a:lnTo>
                <a:lnTo>
                  <a:pt x="544741" y="156273"/>
                </a:lnTo>
                <a:lnTo>
                  <a:pt x="542048" y="156806"/>
                </a:lnTo>
                <a:lnTo>
                  <a:pt x="538289" y="157340"/>
                </a:lnTo>
                <a:lnTo>
                  <a:pt x="538289" y="176403"/>
                </a:lnTo>
                <a:lnTo>
                  <a:pt x="562483" y="178041"/>
                </a:lnTo>
                <a:lnTo>
                  <a:pt x="569874" y="179908"/>
                </a:lnTo>
                <a:lnTo>
                  <a:pt x="574103" y="185343"/>
                </a:lnTo>
                <a:lnTo>
                  <a:pt x="576008" y="196494"/>
                </a:lnTo>
                <a:lnTo>
                  <a:pt x="576465" y="215531"/>
                </a:lnTo>
                <a:lnTo>
                  <a:pt x="576453" y="332879"/>
                </a:lnTo>
                <a:lnTo>
                  <a:pt x="557110" y="367093"/>
                </a:lnTo>
                <a:lnTo>
                  <a:pt x="538289" y="368160"/>
                </a:lnTo>
                <a:lnTo>
                  <a:pt x="538289" y="388493"/>
                </a:lnTo>
                <a:lnTo>
                  <a:pt x="603262" y="386994"/>
                </a:lnTo>
                <a:lnTo>
                  <a:pt x="618464" y="386994"/>
                </a:lnTo>
                <a:lnTo>
                  <a:pt x="680250" y="388493"/>
                </a:lnTo>
                <a:lnTo>
                  <a:pt x="680250" y="386994"/>
                </a:lnTo>
                <a:lnTo>
                  <a:pt x="680250" y="368160"/>
                </a:lnTo>
                <a:close/>
              </a:path>
              <a:path w="1783079" h="396240">
                <a:moveTo>
                  <a:pt x="916851" y="303784"/>
                </a:moveTo>
                <a:lnTo>
                  <a:pt x="900849" y="258686"/>
                </a:lnTo>
                <a:lnTo>
                  <a:pt x="848550" y="234530"/>
                </a:lnTo>
                <a:lnTo>
                  <a:pt x="804456" y="224866"/>
                </a:lnTo>
                <a:lnTo>
                  <a:pt x="790981" y="220484"/>
                </a:lnTo>
                <a:lnTo>
                  <a:pt x="781799" y="214274"/>
                </a:lnTo>
                <a:lnTo>
                  <a:pt x="776541" y="205854"/>
                </a:lnTo>
                <a:lnTo>
                  <a:pt x="774877" y="194805"/>
                </a:lnTo>
                <a:lnTo>
                  <a:pt x="778179" y="180289"/>
                </a:lnTo>
                <a:lnTo>
                  <a:pt x="787641" y="169291"/>
                </a:lnTo>
                <a:lnTo>
                  <a:pt x="802551" y="162318"/>
                </a:lnTo>
                <a:lnTo>
                  <a:pt x="822210" y="159880"/>
                </a:lnTo>
                <a:lnTo>
                  <a:pt x="838365" y="161645"/>
                </a:lnTo>
                <a:lnTo>
                  <a:pt x="853059" y="166319"/>
                </a:lnTo>
                <a:lnTo>
                  <a:pt x="864031" y="173012"/>
                </a:lnTo>
                <a:lnTo>
                  <a:pt x="868997" y="180797"/>
                </a:lnTo>
                <a:lnTo>
                  <a:pt x="874369" y="211899"/>
                </a:lnTo>
                <a:lnTo>
                  <a:pt x="893749" y="211886"/>
                </a:lnTo>
                <a:lnTo>
                  <a:pt x="898055" y="146748"/>
                </a:lnTo>
                <a:lnTo>
                  <a:pt x="851319" y="135102"/>
                </a:lnTo>
                <a:lnTo>
                  <a:pt x="831900" y="134467"/>
                </a:lnTo>
                <a:lnTo>
                  <a:pt x="783805" y="139839"/>
                </a:lnTo>
                <a:lnTo>
                  <a:pt x="748753" y="155676"/>
                </a:lnTo>
                <a:lnTo>
                  <a:pt x="727329" y="181597"/>
                </a:lnTo>
                <a:lnTo>
                  <a:pt x="720064" y="217157"/>
                </a:lnTo>
                <a:lnTo>
                  <a:pt x="723671" y="241312"/>
                </a:lnTo>
                <a:lnTo>
                  <a:pt x="734441" y="260578"/>
                </a:lnTo>
                <a:lnTo>
                  <a:pt x="752271" y="274916"/>
                </a:lnTo>
                <a:lnTo>
                  <a:pt x="777062" y="284264"/>
                </a:lnTo>
                <a:lnTo>
                  <a:pt x="823302" y="295541"/>
                </a:lnTo>
                <a:lnTo>
                  <a:pt x="839025" y="300685"/>
                </a:lnTo>
                <a:lnTo>
                  <a:pt x="849515" y="307632"/>
                </a:lnTo>
                <a:lnTo>
                  <a:pt x="855370" y="316992"/>
                </a:lnTo>
                <a:lnTo>
                  <a:pt x="857186" y="329361"/>
                </a:lnTo>
                <a:lnTo>
                  <a:pt x="853681" y="346468"/>
                </a:lnTo>
                <a:lnTo>
                  <a:pt x="843737" y="359498"/>
                </a:lnTo>
                <a:lnTo>
                  <a:pt x="828141" y="367792"/>
                </a:lnTo>
                <a:lnTo>
                  <a:pt x="807707" y="370700"/>
                </a:lnTo>
                <a:lnTo>
                  <a:pt x="790054" y="369125"/>
                </a:lnTo>
                <a:lnTo>
                  <a:pt x="774560" y="364172"/>
                </a:lnTo>
                <a:lnTo>
                  <a:pt x="760590" y="355473"/>
                </a:lnTo>
                <a:lnTo>
                  <a:pt x="747471" y="342671"/>
                </a:lnTo>
                <a:lnTo>
                  <a:pt x="744778" y="305473"/>
                </a:lnTo>
                <a:lnTo>
                  <a:pt x="723798" y="305473"/>
                </a:lnTo>
                <a:lnTo>
                  <a:pt x="720039" y="381101"/>
                </a:lnTo>
                <a:lnTo>
                  <a:pt x="762508" y="392633"/>
                </a:lnTo>
                <a:lnTo>
                  <a:pt x="803389" y="396125"/>
                </a:lnTo>
                <a:lnTo>
                  <a:pt x="849693" y="389470"/>
                </a:lnTo>
                <a:lnTo>
                  <a:pt x="885520" y="370687"/>
                </a:lnTo>
                <a:lnTo>
                  <a:pt x="908646" y="341541"/>
                </a:lnTo>
                <a:lnTo>
                  <a:pt x="916851" y="303784"/>
                </a:lnTo>
                <a:close/>
              </a:path>
              <a:path w="1783079" h="396240">
                <a:moveTo>
                  <a:pt x="1155598" y="303784"/>
                </a:moveTo>
                <a:lnTo>
                  <a:pt x="1139609" y="258686"/>
                </a:lnTo>
                <a:lnTo>
                  <a:pt x="1087310" y="234530"/>
                </a:lnTo>
                <a:lnTo>
                  <a:pt x="1043203" y="224866"/>
                </a:lnTo>
                <a:lnTo>
                  <a:pt x="1029741" y="220484"/>
                </a:lnTo>
                <a:lnTo>
                  <a:pt x="1020559" y="214274"/>
                </a:lnTo>
                <a:lnTo>
                  <a:pt x="1015301" y="205854"/>
                </a:lnTo>
                <a:lnTo>
                  <a:pt x="1013625" y="194805"/>
                </a:lnTo>
                <a:lnTo>
                  <a:pt x="1016939" y="180289"/>
                </a:lnTo>
                <a:lnTo>
                  <a:pt x="1026401" y="169291"/>
                </a:lnTo>
                <a:lnTo>
                  <a:pt x="1041311" y="162318"/>
                </a:lnTo>
                <a:lnTo>
                  <a:pt x="1060970" y="159880"/>
                </a:lnTo>
                <a:lnTo>
                  <a:pt x="1077125" y="161645"/>
                </a:lnTo>
                <a:lnTo>
                  <a:pt x="1091819" y="166319"/>
                </a:lnTo>
                <a:lnTo>
                  <a:pt x="1102791" y="173012"/>
                </a:lnTo>
                <a:lnTo>
                  <a:pt x="1107757" y="180797"/>
                </a:lnTo>
                <a:lnTo>
                  <a:pt x="1113129" y="211899"/>
                </a:lnTo>
                <a:lnTo>
                  <a:pt x="1132509" y="211886"/>
                </a:lnTo>
                <a:lnTo>
                  <a:pt x="1136815" y="146748"/>
                </a:lnTo>
                <a:lnTo>
                  <a:pt x="1090079" y="135102"/>
                </a:lnTo>
                <a:lnTo>
                  <a:pt x="1070673" y="134467"/>
                </a:lnTo>
                <a:lnTo>
                  <a:pt x="1022565" y="139839"/>
                </a:lnTo>
                <a:lnTo>
                  <a:pt x="987526" y="155676"/>
                </a:lnTo>
                <a:lnTo>
                  <a:pt x="966089" y="181597"/>
                </a:lnTo>
                <a:lnTo>
                  <a:pt x="958824" y="217157"/>
                </a:lnTo>
                <a:lnTo>
                  <a:pt x="962431" y="241312"/>
                </a:lnTo>
                <a:lnTo>
                  <a:pt x="973201" y="260578"/>
                </a:lnTo>
                <a:lnTo>
                  <a:pt x="991031" y="274916"/>
                </a:lnTo>
                <a:lnTo>
                  <a:pt x="1015822" y="284264"/>
                </a:lnTo>
                <a:lnTo>
                  <a:pt x="1062062" y="295541"/>
                </a:lnTo>
                <a:lnTo>
                  <a:pt x="1077785" y="300685"/>
                </a:lnTo>
                <a:lnTo>
                  <a:pt x="1088275" y="307632"/>
                </a:lnTo>
                <a:lnTo>
                  <a:pt x="1094130" y="316992"/>
                </a:lnTo>
                <a:lnTo>
                  <a:pt x="1095946" y="329361"/>
                </a:lnTo>
                <a:lnTo>
                  <a:pt x="1092441" y="346468"/>
                </a:lnTo>
                <a:lnTo>
                  <a:pt x="1082497" y="359498"/>
                </a:lnTo>
                <a:lnTo>
                  <a:pt x="1066901" y="367792"/>
                </a:lnTo>
                <a:lnTo>
                  <a:pt x="1046467" y="370700"/>
                </a:lnTo>
                <a:lnTo>
                  <a:pt x="1028814" y="369125"/>
                </a:lnTo>
                <a:lnTo>
                  <a:pt x="1013320" y="364172"/>
                </a:lnTo>
                <a:lnTo>
                  <a:pt x="999350" y="355473"/>
                </a:lnTo>
                <a:lnTo>
                  <a:pt x="986218" y="342671"/>
                </a:lnTo>
                <a:lnTo>
                  <a:pt x="983538" y="305473"/>
                </a:lnTo>
                <a:lnTo>
                  <a:pt x="962558" y="305473"/>
                </a:lnTo>
                <a:lnTo>
                  <a:pt x="958799" y="381101"/>
                </a:lnTo>
                <a:lnTo>
                  <a:pt x="1001268" y="392633"/>
                </a:lnTo>
                <a:lnTo>
                  <a:pt x="1042149" y="396125"/>
                </a:lnTo>
                <a:lnTo>
                  <a:pt x="1088453" y="389470"/>
                </a:lnTo>
                <a:lnTo>
                  <a:pt x="1124280" y="370687"/>
                </a:lnTo>
                <a:lnTo>
                  <a:pt x="1147406" y="341541"/>
                </a:lnTo>
                <a:lnTo>
                  <a:pt x="1155598" y="303784"/>
                </a:lnTo>
                <a:close/>
              </a:path>
              <a:path w="1783079" h="396240">
                <a:moveTo>
                  <a:pt x="1304048" y="47498"/>
                </a:moveTo>
                <a:lnTo>
                  <a:pt x="1300924" y="32016"/>
                </a:lnTo>
                <a:lnTo>
                  <a:pt x="1292415" y="19278"/>
                </a:lnTo>
                <a:lnTo>
                  <a:pt x="1279766" y="10642"/>
                </a:lnTo>
                <a:lnTo>
                  <a:pt x="1264297" y="7467"/>
                </a:lnTo>
                <a:lnTo>
                  <a:pt x="1248092" y="10490"/>
                </a:lnTo>
                <a:lnTo>
                  <a:pt x="1235138" y="18821"/>
                </a:lnTo>
                <a:lnTo>
                  <a:pt x="1226502" y="31356"/>
                </a:lnTo>
                <a:lnTo>
                  <a:pt x="1223378" y="46977"/>
                </a:lnTo>
                <a:lnTo>
                  <a:pt x="1226502" y="62776"/>
                </a:lnTo>
                <a:lnTo>
                  <a:pt x="1235151" y="75730"/>
                </a:lnTo>
                <a:lnTo>
                  <a:pt x="1247902" y="84353"/>
                </a:lnTo>
                <a:lnTo>
                  <a:pt x="1263713" y="87528"/>
                </a:lnTo>
                <a:lnTo>
                  <a:pt x="1279309" y="84353"/>
                </a:lnTo>
                <a:lnTo>
                  <a:pt x="1292148" y="75730"/>
                </a:lnTo>
                <a:lnTo>
                  <a:pt x="1300835" y="62992"/>
                </a:lnTo>
                <a:lnTo>
                  <a:pt x="1304048" y="47498"/>
                </a:lnTo>
                <a:close/>
              </a:path>
              <a:path w="1783079" h="396240">
                <a:moveTo>
                  <a:pt x="1336840" y="368160"/>
                </a:moveTo>
                <a:lnTo>
                  <a:pt x="1299337" y="350266"/>
                </a:lnTo>
                <a:lnTo>
                  <a:pt x="1298663" y="332879"/>
                </a:lnTo>
                <a:lnTo>
                  <a:pt x="1298663" y="137744"/>
                </a:lnTo>
                <a:lnTo>
                  <a:pt x="1293291" y="134480"/>
                </a:lnTo>
                <a:lnTo>
                  <a:pt x="1255649" y="146177"/>
                </a:lnTo>
                <a:lnTo>
                  <a:pt x="1218285" y="154330"/>
                </a:lnTo>
                <a:lnTo>
                  <a:pt x="1202944" y="156273"/>
                </a:lnTo>
                <a:lnTo>
                  <a:pt x="1201331" y="156273"/>
                </a:lnTo>
                <a:lnTo>
                  <a:pt x="1198638" y="156806"/>
                </a:lnTo>
                <a:lnTo>
                  <a:pt x="1194879" y="157340"/>
                </a:lnTo>
                <a:lnTo>
                  <a:pt x="1194879" y="176403"/>
                </a:lnTo>
                <a:lnTo>
                  <a:pt x="1219073" y="178041"/>
                </a:lnTo>
                <a:lnTo>
                  <a:pt x="1226464" y="179908"/>
                </a:lnTo>
                <a:lnTo>
                  <a:pt x="1230693" y="185343"/>
                </a:lnTo>
                <a:lnTo>
                  <a:pt x="1232598" y="196494"/>
                </a:lnTo>
                <a:lnTo>
                  <a:pt x="1233055" y="215531"/>
                </a:lnTo>
                <a:lnTo>
                  <a:pt x="1233043" y="332879"/>
                </a:lnTo>
                <a:lnTo>
                  <a:pt x="1213700" y="367093"/>
                </a:lnTo>
                <a:lnTo>
                  <a:pt x="1194879" y="368160"/>
                </a:lnTo>
                <a:lnTo>
                  <a:pt x="1194879" y="388493"/>
                </a:lnTo>
                <a:lnTo>
                  <a:pt x="1259852" y="386994"/>
                </a:lnTo>
                <a:lnTo>
                  <a:pt x="1275054" y="386994"/>
                </a:lnTo>
                <a:lnTo>
                  <a:pt x="1336840" y="388493"/>
                </a:lnTo>
                <a:lnTo>
                  <a:pt x="1336840" y="386994"/>
                </a:lnTo>
                <a:lnTo>
                  <a:pt x="1336840" y="368160"/>
                </a:lnTo>
                <a:close/>
              </a:path>
              <a:path w="1783079" h="396240">
                <a:moveTo>
                  <a:pt x="1514843" y="368122"/>
                </a:moveTo>
                <a:lnTo>
                  <a:pt x="1477340" y="350151"/>
                </a:lnTo>
                <a:lnTo>
                  <a:pt x="1476667" y="332727"/>
                </a:lnTo>
                <a:lnTo>
                  <a:pt x="1476667" y="3251"/>
                </a:lnTo>
                <a:lnTo>
                  <a:pt x="1472361" y="0"/>
                </a:lnTo>
                <a:lnTo>
                  <a:pt x="1433626" y="11607"/>
                </a:lnTo>
                <a:lnTo>
                  <a:pt x="1389697" y="20294"/>
                </a:lnTo>
                <a:lnTo>
                  <a:pt x="1368577" y="22682"/>
                </a:lnTo>
                <a:lnTo>
                  <a:pt x="1368577" y="41744"/>
                </a:lnTo>
                <a:lnTo>
                  <a:pt x="1408493" y="50533"/>
                </a:lnTo>
                <a:lnTo>
                  <a:pt x="1411058" y="81026"/>
                </a:lnTo>
                <a:lnTo>
                  <a:pt x="1411058" y="332638"/>
                </a:lnTo>
                <a:lnTo>
                  <a:pt x="1391704" y="367042"/>
                </a:lnTo>
                <a:lnTo>
                  <a:pt x="1372882" y="368122"/>
                </a:lnTo>
                <a:lnTo>
                  <a:pt x="1372882" y="388454"/>
                </a:lnTo>
                <a:lnTo>
                  <a:pt x="1442250" y="386842"/>
                </a:lnTo>
                <a:lnTo>
                  <a:pt x="1453057" y="386956"/>
                </a:lnTo>
                <a:lnTo>
                  <a:pt x="1469072" y="387248"/>
                </a:lnTo>
                <a:lnTo>
                  <a:pt x="1489811" y="387756"/>
                </a:lnTo>
                <a:lnTo>
                  <a:pt x="1514843" y="388467"/>
                </a:lnTo>
                <a:lnTo>
                  <a:pt x="1514843" y="368122"/>
                </a:lnTo>
                <a:close/>
              </a:path>
              <a:path w="1783079" h="396240">
                <a:moveTo>
                  <a:pt x="1782635" y="227838"/>
                </a:moveTo>
                <a:lnTo>
                  <a:pt x="1775371" y="188772"/>
                </a:lnTo>
                <a:lnTo>
                  <a:pt x="1722729" y="139877"/>
                </a:lnTo>
                <a:lnTo>
                  <a:pt x="1714347" y="138531"/>
                </a:lnTo>
                <a:lnTo>
                  <a:pt x="1714347" y="238277"/>
                </a:lnTo>
                <a:lnTo>
                  <a:pt x="1669173" y="239877"/>
                </a:lnTo>
                <a:lnTo>
                  <a:pt x="1665338" y="239877"/>
                </a:lnTo>
                <a:lnTo>
                  <a:pt x="1648180" y="239204"/>
                </a:lnTo>
                <a:lnTo>
                  <a:pt x="1641208" y="238810"/>
                </a:lnTo>
                <a:lnTo>
                  <a:pt x="1623999" y="238277"/>
                </a:lnTo>
                <a:lnTo>
                  <a:pt x="1627428" y="204216"/>
                </a:lnTo>
                <a:lnTo>
                  <a:pt x="1635760" y="181063"/>
                </a:lnTo>
                <a:lnTo>
                  <a:pt x="1649628" y="167868"/>
                </a:lnTo>
                <a:lnTo>
                  <a:pt x="1669707" y="163677"/>
                </a:lnTo>
                <a:lnTo>
                  <a:pt x="1689455" y="167868"/>
                </a:lnTo>
                <a:lnTo>
                  <a:pt x="1703108" y="181063"/>
                </a:lnTo>
                <a:lnTo>
                  <a:pt x="1711223" y="204216"/>
                </a:lnTo>
                <a:lnTo>
                  <a:pt x="1714347" y="238277"/>
                </a:lnTo>
                <a:lnTo>
                  <a:pt x="1714347" y="138531"/>
                </a:lnTo>
                <a:lnTo>
                  <a:pt x="1680997" y="133172"/>
                </a:lnTo>
                <a:lnTo>
                  <a:pt x="1667700" y="133908"/>
                </a:lnTo>
                <a:lnTo>
                  <a:pt x="1655711" y="136169"/>
                </a:lnTo>
                <a:lnTo>
                  <a:pt x="1608404" y="160705"/>
                </a:lnTo>
                <a:lnTo>
                  <a:pt x="1569542" y="201650"/>
                </a:lnTo>
                <a:lnTo>
                  <a:pt x="1557401" y="264033"/>
                </a:lnTo>
                <a:lnTo>
                  <a:pt x="1557502" y="266585"/>
                </a:lnTo>
                <a:lnTo>
                  <a:pt x="1565275" y="321818"/>
                </a:lnTo>
                <a:lnTo>
                  <a:pt x="1588833" y="362788"/>
                </a:lnTo>
                <a:lnTo>
                  <a:pt x="1627403" y="387718"/>
                </a:lnTo>
                <a:lnTo>
                  <a:pt x="1680451" y="396113"/>
                </a:lnTo>
                <a:lnTo>
                  <a:pt x="1701812" y="395008"/>
                </a:lnTo>
                <a:lnTo>
                  <a:pt x="1721523" y="391236"/>
                </a:lnTo>
                <a:lnTo>
                  <a:pt x="1741932" y="384149"/>
                </a:lnTo>
                <a:lnTo>
                  <a:pt x="1765427" y="373087"/>
                </a:lnTo>
                <a:lnTo>
                  <a:pt x="1772361" y="357987"/>
                </a:lnTo>
                <a:lnTo>
                  <a:pt x="1777187" y="347522"/>
                </a:lnTo>
                <a:lnTo>
                  <a:pt x="1777250" y="347383"/>
                </a:lnTo>
                <a:lnTo>
                  <a:pt x="1770799" y="339344"/>
                </a:lnTo>
                <a:lnTo>
                  <a:pt x="1753323" y="348107"/>
                </a:lnTo>
                <a:lnTo>
                  <a:pt x="1737918" y="353872"/>
                </a:lnTo>
                <a:lnTo>
                  <a:pt x="1723224" y="357035"/>
                </a:lnTo>
                <a:lnTo>
                  <a:pt x="1707883" y="357987"/>
                </a:lnTo>
                <a:lnTo>
                  <a:pt x="1687385" y="355269"/>
                </a:lnTo>
                <a:lnTo>
                  <a:pt x="1652435" y="335407"/>
                </a:lnTo>
                <a:lnTo>
                  <a:pt x="1630845" y="296964"/>
                </a:lnTo>
                <a:lnTo>
                  <a:pt x="1627212" y="266585"/>
                </a:lnTo>
                <a:lnTo>
                  <a:pt x="1697659" y="266585"/>
                </a:lnTo>
                <a:lnTo>
                  <a:pt x="1719630" y="265976"/>
                </a:lnTo>
                <a:lnTo>
                  <a:pt x="1740344" y="264033"/>
                </a:lnTo>
                <a:lnTo>
                  <a:pt x="1760943" y="260692"/>
                </a:lnTo>
                <a:lnTo>
                  <a:pt x="1782622" y="255828"/>
                </a:lnTo>
                <a:lnTo>
                  <a:pt x="1782622" y="239877"/>
                </a:lnTo>
                <a:lnTo>
                  <a:pt x="1782635" y="227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5720" y="825652"/>
            <a:ext cx="1139190" cy="396240"/>
          </a:xfrm>
          <a:custGeom>
            <a:avLst/>
            <a:gdLst/>
            <a:ahLst/>
            <a:cxnLst/>
            <a:rect l="l" t="t" r="r" b="b"/>
            <a:pathLst>
              <a:path w="1139190" h="396240">
                <a:moveTo>
                  <a:pt x="167233" y="21463"/>
                </a:moveTo>
                <a:lnTo>
                  <a:pt x="129006" y="22402"/>
                </a:lnTo>
                <a:lnTo>
                  <a:pt x="107530" y="22885"/>
                </a:lnTo>
                <a:lnTo>
                  <a:pt x="94932" y="23063"/>
                </a:lnTo>
                <a:lnTo>
                  <a:pt x="83337" y="23075"/>
                </a:lnTo>
                <a:lnTo>
                  <a:pt x="71678" y="23063"/>
                </a:lnTo>
                <a:lnTo>
                  <a:pt x="59004" y="22885"/>
                </a:lnTo>
                <a:lnTo>
                  <a:pt x="37668" y="22402"/>
                </a:lnTo>
                <a:lnTo>
                  <a:pt x="0" y="21463"/>
                </a:lnTo>
                <a:lnTo>
                  <a:pt x="0" y="43065"/>
                </a:lnTo>
                <a:lnTo>
                  <a:pt x="42265" y="53086"/>
                </a:lnTo>
                <a:lnTo>
                  <a:pt x="45707" y="95631"/>
                </a:lnTo>
                <a:lnTo>
                  <a:pt x="45707" y="314337"/>
                </a:lnTo>
                <a:lnTo>
                  <a:pt x="42265" y="356895"/>
                </a:lnTo>
                <a:lnTo>
                  <a:pt x="0" y="366877"/>
                </a:lnTo>
                <a:lnTo>
                  <a:pt x="0" y="388480"/>
                </a:lnTo>
                <a:lnTo>
                  <a:pt x="37896" y="387756"/>
                </a:lnTo>
                <a:lnTo>
                  <a:pt x="59207" y="387375"/>
                </a:lnTo>
                <a:lnTo>
                  <a:pt x="71755" y="387235"/>
                </a:lnTo>
                <a:lnTo>
                  <a:pt x="83337" y="387210"/>
                </a:lnTo>
                <a:lnTo>
                  <a:pt x="95008" y="387235"/>
                </a:lnTo>
                <a:lnTo>
                  <a:pt x="107734" y="387375"/>
                </a:lnTo>
                <a:lnTo>
                  <a:pt x="129247" y="387756"/>
                </a:lnTo>
                <a:lnTo>
                  <a:pt x="167233" y="388480"/>
                </a:lnTo>
                <a:lnTo>
                  <a:pt x="167233" y="366877"/>
                </a:lnTo>
                <a:lnTo>
                  <a:pt x="124942" y="356895"/>
                </a:lnTo>
                <a:lnTo>
                  <a:pt x="121526" y="314337"/>
                </a:lnTo>
                <a:lnTo>
                  <a:pt x="121526" y="95631"/>
                </a:lnTo>
                <a:lnTo>
                  <a:pt x="124942" y="53086"/>
                </a:lnTo>
                <a:lnTo>
                  <a:pt x="167233" y="43065"/>
                </a:lnTo>
                <a:lnTo>
                  <a:pt x="167233" y="21463"/>
                </a:lnTo>
                <a:close/>
              </a:path>
              <a:path w="1139190" h="396240">
                <a:moveTo>
                  <a:pt x="502958" y="368134"/>
                </a:moveTo>
                <a:lnTo>
                  <a:pt x="466521" y="350227"/>
                </a:lnTo>
                <a:lnTo>
                  <a:pt x="465848" y="332841"/>
                </a:lnTo>
                <a:lnTo>
                  <a:pt x="465848" y="233387"/>
                </a:lnTo>
                <a:lnTo>
                  <a:pt x="464870" y="206171"/>
                </a:lnTo>
                <a:lnTo>
                  <a:pt x="447014" y="156921"/>
                </a:lnTo>
                <a:lnTo>
                  <a:pt x="403542" y="135940"/>
                </a:lnTo>
                <a:lnTo>
                  <a:pt x="384644" y="134467"/>
                </a:lnTo>
                <a:lnTo>
                  <a:pt x="373164" y="135064"/>
                </a:lnTo>
                <a:lnTo>
                  <a:pt x="362991" y="136918"/>
                </a:lnTo>
                <a:lnTo>
                  <a:pt x="354241" y="140068"/>
                </a:lnTo>
                <a:lnTo>
                  <a:pt x="347002" y="144551"/>
                </a:lnTo>
                <a:lnTo>
                  <a:pt x="303987" y="177482"/>
                </a:lnTo>
                <a:lnTo>
                  <a:pt x="303987" y="137655"/>
                </a:lnTo>
                <a:lnTo>
                  <a:pt x="300761" y="134454"/>
                </a:lnTo>
                <a:lnTo>
                  <a:pt x="265607" y="145503"/>
                </a:lnTo>
                <a:lnTo>
                  <a:pt x="240588" y="152184"/>
                </a:lnTo>
                <a:lnTo>
                  <a:pt x="220522" y="155752"/>
                </a:lnTo>
                <a:lnTo>
                  <a:pt x="200202" y="157454"/>
                </a:lnTo>
                <a:lnTo>
                  <a:pt x="200202" y="176695"/>
                </a:lnTo>
                <a:lnTo>
                  <a:pt x="237921" y="196735"/>
                </a:lnTo>
                <a:lnTo>
                  <a:pt x="238379" y="215747"/>
                </a:lnTo>
                <a:lnTo>
                  <a:pt x="238379" y="332841"/>
                </a:lnTo>
                <a:lnTo>
                  <a:pt x="219011" y="367068"/>
                </a:lnTo>
                <a:lnTo>
                  <a:pt x="200202" y="368134"/>
                </a:lnTo>
                <a:lnTo>
                  <a:pt x="200202" y="388467"/>
                </a:lnTo>
                <a:lnTo>
                  <a:pt x="269570" y="387197"/>
                </a:lnTo>
                <a:lnTo>
                  <a:pt x="280377" y="387286"/>
                </a:lnTo>
                <a:lnTo>
                  <a:pt x="296379" y="387527"/>
                </a:lnTo>
                <a:lnTo>
                  <a:pt x="317131" y="387921"/>
                </a:lnTo>
                <a:lnTo>
                  <a:pt x="342150" y="388467"/>
                </a:lnTo>
                <a:lnTo>
                  <a:pt x="342150" y="368134"/>
                </a:lnTo>
                <a:lnTo>
                  <a:pt x="304660" y="350215"/>
                </a:lnTo>
                <a:lnTo>
                  <a:pt x="303987" y="332803"/>
                </a:lnTo>
                <a:lnTo>
                  <a:pt x="303987" y="216623"/>
                </a:lnTo>
                <a:lnTo>
                  <a:pt x="307797" y="203034"/>
                </a:lnTo>
                <a:lnTo>
                  <a:pt x="317957" y="191389"/>
                </a:lnTo>
                <a:lnTo>
                  <a:pt x="332562" y="183261"/>
                </a:lnTo>
                <a:lnTo>
                  <a:pt x="349694" y="180200"/>
                </a:lnTo>
                <a:lnTo>
                  <a:pt x="372567" y="183819"/>
                </a:lnTo>
                <a:lnTo>
                  <a:pt x="388277" y="194983"/>
                </a:lnTo>
                <a:lnTo>
                  <a:pt x="397332" y="214185"/>
                </a:lnTo>
                <a:lnTo>
                  <a:pt x="400240" y="241947"/>
                </a:lnTo>
                <a:lnTo>
                  <a:pt x="400240" y="388467"/>
                </a:lnTo>
                <a:lnTo>
                  <a:pt x="432701" y="387515"/>
                </a:lnTo>
                <a:lnTo>
                  <a:pt x="441756" y="387286"/>
                </a:lnTo>
                <a:lnTo>
                  <a:pt x="448640" y="387197"/>
                </a:lnTo>
                <a:lnTo>
                  <a:pt x="453720" y="387223"/>
                </a:lnTo>
                <a:lnTo>
                  <a:pt x="461073" y="387362"/>
                </a:lnTo>
                <a:lnTo>
                  <a:pt x="475780" y="387743"/>
                </a:lnTo>
                <a:lnTo>
                  <a:pt x="502958" y="388467"/>
                </a:lnTo>
                <a:lnTo>
                  <a:pt x="502958" y="368134"/>
                </a:lnTo>
                <a:close/>
              </a:path>
              <a:path w="1139190" h="396240">
                <a:moveTo>
                  <a:pt x="675411" y="368122"/>
                </a:moveTo>
                <a:lnTo>
                  <a:pt x="637908" y="350151"/>
                </a:lnTo>
                <a:lnTo>
                  <a:pt x="637235" y="332727"/>
                </a:lnTo>
                <a:lnTo>
                  <a:pt x="637235" y="3251"/>
                </a:lnTo>
                <a:lnTo>
                  <a:pt x="632929" y="0"/>
                </a:lnTo>
                <a:lnTo>
                  <a:pt x="594207" y="11607"/>
                </a:lnTo>
                <a:lnTo>
                  <a:pt x="550265" y="20294"/>
                </a:lnTo>
                <a:lnTo>
                  <a:pt x="529145" y="22682"/>
                </a:lnTo>
                <a:lnTo>
                  <a:pt x="529145" y="41744"/>
                </a:lnTo>
                <a:lnTo>
                  <a:pt x="569061" y="50533"/>
                </a:lnTo>
                <a:lnTo>
                  <a:pt x="571627" y="81026"/>
                </a:lnTo>
                <a:lnTo>
                  <a:pt x="571627" y="332638"/>
                </a:lnTo>
                <a:lnTo>
                  <a:pt x="552272" y="367042"/>
                </a:lnTo>
                <a:lnTo>
                  <a:pt x="533450" y="368122"/>
                </a:lnTo>
                <a:lnTo>
                  <a:pt x="533450" y="388454"/>
                </a:lnTo>
                <a:lnTo>
                  <a:pt x="602818" y="386842"/>
                </a:lnTo>
                <a:lnTo>
                  <a:pt x="613625" y="386956"/>
                </a:lnTo>
                <a:lnTo>
                  <a:pt x="629640" y="387248"/>
                </a:lnTo>
                <a:lnTo>
                  <a:pt x="650379" y="387756"/>
                </a:lnTo>
                <a:lnTo>
                  <a:pt x="675411" y="388467"/>
                </a:lnTo>
                <a:lnTo>
                  <a:pt x="675411" y="368122"/>
                </a:lnTo>
                <a:close/>
              </a:path>
              <a:path w="1139190" h="396240">
                <a:moveTo>
                  <a:pt x="943203" y="227838"/>
                </a:moveTo>
                <a:lnTo>
                  <a:pt x="935939" y="188772"/>
                </a:lnTo>
                <a:lnTo>
                  <a:pt x="883297" y="139877"/>
                </a:lnTo>
                <a:lnTo>
                  <a:pt x="874915" y="138531"/>
                </a:lnTo>
                <a:lnTo>
                  <a:pt x="874915" y="238277"/>
                </a:lnTo>
                <a:lnTo>
                  <a:pt x="829741" y="239877"/>
                </a:lnTo>
                <a:lnTo>
                  <a:pt x="825906" y="239877"/>
                </a:lnTo>
                <a:lnTo>
                  <a:pt x="808748" y="239204"/>
                </a:lnTo>
                <a:lnTo>
                  <a:pt x="801776" y="238810"/>
                </a:lnTo>
                <a:lnTo>
                  <a:pt x="784567" y="238277"/>
                </a:lnTo>
                <a:lnTo>
                  <a:pt x="787996" y="204216"/>
                </a:lnTo>
                <a:lnTo>
                  <a:pt x="796328" y="181063"/>
                </a:lnTo>
                <a:lnTo>
                  <a:pt x="810196" y="167868"/>
                </a:lnTo>
                <a:lnTo>
                  <a:pt x="830275" y="163677"/>
                </a:lnTo>
                <a:lnTo>
                  <a:pt x="850023" y="167868"/>
                </a:lnTo>
                <a:lnTo>
                  <a:pt x="863676" y="181063"/>
                </a:lnTo>
                <a:lnTo>
                  <a:pt x="871791" y="204216"/>
                </a:lnTo>
                <a:lnTo>
                  <a:pt x="874915" y="238277"/>
                </a:lnTo>
                <a:lnTo>
                  <a:pt x="874915" y="138531"/>
                </a:lnTo>
                <a:lnTo>
                  <a:pt x="841565" y="133172"/>
                </a:lnTo>
                <a:lnTo>
                  <a:pt x="828268" y="133908"/>
                </a:lnTo>
                <a:lnTo>
                  <a:pt x="816279" y="136169"/>
                </a:lnTo>
                <a:lnTo>
                  <a:pt x="768972" y="160705"/>
                </a:lnTo>
                <a:lnTo>
                  <a:pt x="730110" y="201650"/>
                </a:lnTo>
                <a:lnTo>
                  <a:pt x="717969" y="264033"/>
                </a:lnTo>
                <a:lnTo>
                  <a:pt x="718070" y="266585"/>
                </a:lnTo>
                <a:lnTo>
                  <a:pt x="725843" y="321818"/>
                </a:lnTo>
                <a:lnTo>
                  <a:pt x="749401" y="362788"/>
                </a:lnTo>
                <a:lnTo>
                  <a:pt x="787971" y="387718"/>
                </a:lnTo>
                <a:lnTo>
                  <a:pt x="841019" y="396113"/>
                </a:lnTo>
                <a:lnTo>
                  <a:pt x="862380" y="395008"/>
                </a:lnTo>
                <a:lnTo>
                  <a:pt x="882091" y="391236"/>
                </a:lnTo>
                <a:lnTo>
                  <a:pt x="902500" y="384149"/>
                </a:lnTo>
                <a:lnTo>
                  <a:pt x="925995" y="373087"/>
                </a:lnTo>
                <a:lnTo>
                  <a:pt x="932929" y="357987"/>
                </a:lnTo>
                <a:lnTo>
                  <a:pt x="937755" y="347522"/>
                </a:lnTo>
                <a:lnTo>
                  <a:pt x="937818" y="347383"/>
                </a:lnTo>
                <a:lnTo>
                  <a:pt x="931367" y="339344"/>
                </a:lnTo>
                <a:lnTo>
                  <a:pt x="913892" y="348107"/>
                </a:lnTo>
                <a:lnTo>
                  <a:pt x="898486" y="353872"/>
                </a:lnTo>
                <a:lnTo>
                  <a:pt x="883793" y="357035"/>
                </a:lnTo>
                <a:lnTo>
                  <a:pt x="868451" y="357987"/>
                </a:lnTo>
                <a:lnTo>
                  <a:pt x="847953" y="355269"/>
                </a:lnTo>
                <a:lnTo>
                  <a:pt x="813003" y="335407"/>
                </a:lnTo>
                <a:lnTo>
                  <a:pt x="791413" y="296964"/>
                </a:lnTo>
                <a:lnTo>
                  <a:pt x="787781" y="266585"/>
                </a:lnTo>
                <a:lnTo>
                  <a:pt x="858227" y="266585"/>
                </a:lnTo>
                <a:lnTo>
                  <a:pt x="880198" y="265976"/>
                </a:lnTo>
                <a:lnTo>
                  <a:pt x="900912" y="264033"/>
                </a:lnTo>
                <a:lnTo>
                  <a:pt x="921512" y="260692"/>
                </a:lnTo>
                <a:lnTo>
                  <a:pt x="943190" y="255828"/>
                </a:lnTo>
                <a:lnTo>
                  <a:pt x="943190" y="239877"/>
                </a:lnTo>
                <a:lnTo>
                  <a:pt x="943203" y="227838"/>
                </a:lnTo>
                <a:close/>
              </a:path>
              <a:path w="1139190" h="396240">
                <a:moveTo>
                  <a:pt x="1138783" y="354901"/>
                </a:moveTo>
                <a:lnTo>
                  <a:pt x="1134478" y="344703"/>
                </a:lnTo>
                <a:lnTo>
                  <a:pt x="1127277" y="348030"/>
                </a:lnTo>
                <a:lnTo>
                  <a:pt x="1121295" y="350164"/>
                </a:lnTo>
                <a:lnTo>
                  <a:pt x="1115720" y="351282"/>
                </a:lnTo>
                <a:lnTo>
                  <a:pt x="1109738" y="351612"/>
                </a:lnTo>
                <a:lnTo>
                  <a:pt x="1093863" y="349859"/>
                </a:lnTo>
                <a:lnTo>
                  <a:pt x="1083589" y="344030"/>
                </a:lnTo>
                <a:lnTo>
                  <a:pt x="1078052" y="333248"/>
                </a:lnTo>
                <a:lnTo>
                  <a:pt x="1076401" y="316674"/>
                </a:lnTo>
                <a:lnTo>
                  <a:pt x="1076401" y="188747"/>
                </a:lnTo>
                <a:lnTo>
                  <a:pt x="1133411" y="188747"/>
                </a:lnTo>
                <a:lnTo>
                  <a:pt x="1137716" y="153809"/>
                </a:lnTo>
                <a:lnTo>
                  <a:pt x="1076413" y="157035"/>
                </a:lnTo>
                <a:lnTo>
                  <a:pt x="1076413" y="125857"/>
                </a:lnTo>
                <a:lnTo>
                  <a:pt x="1076731" y="106197"/>
                </a:lnTo>
                <a:lnTo>
                  <a:pt x="1077823" y="88709"/>
                </a:lnTo>
                <a:lnTo>
                  <a:pt x="1079804" y="71513"/>
                </a:lnTo>
                <a:lnTo>
                  <a:pt x="1082865" y="52755"/>
                </a:lnTo>
                <a:lnTo>
                  <a:pt x="1075334" y="47307"/>
                </a:lnTo>
                <a:lnTo>
                  <a:pt x="1059853" y="54394"/>
                </a:lnTo>
                <a:lnTo>
                  <a:pt x="1044740" y="60769"/>
                </a:lnTo>
                <a:lnTo>
                  <a:pt x="1028522" y="67132"/>
                </a:lnTo>
                <a:lnTo>
                  <a:pt x="1009726" y="74218"/>
                </a:lnTo>
                <a:lnTo>
                  <a:pt x="1010729" y="92138"/>
                </a:lnTo>
                <a:lnTo>
                  <a:pt x="1011402" y="105181"/>
                </a:lnTo>
                <a:lnTo>
                  <a:pt x="1011758" y="115100"/>
                </a:lnTo>
                <a:lnTo>
                  <a:pt x="1011872" y="123647"/>
                </a:lnTo>
                <a:lnTo>
                  <a:pt x="1011872" y="155892"/>
                </a:lnTo>
                <a:lnTo>
                  <a:pt x="976376" y="179006"/>
                </a:lnTo>
                <a:lnTo>
                  <a:pt x="976376" y="190830"/>
                </a:lnTo>
                <a:lnTo>
                  <a:pt x="1010793" y="188683"/>
                </a:lnTo>
                <a:lnTo>
                  <a:pt x="1010793" y="327863"/>
                </a:lnTo>
                <a:lnTo>
                  <a:pt x="1014628" y="358711"/>
                </a:lnTo>
                <a:lnTo>
                  <a:pt x="1026591" y="379920"/>
                </a:lnTo>
                <a:lnTo>
                  <a:pt x="1047318" y="392176"/>
                </a:lnTo>
                <a:lnTo>
                  <a:pt x="1077480" y="396100"/>
                </a:lnTo>
                <a:lnTo>
                  <a:pt x="1089291" y="395427"/>
                </a:lnTo>
                <a:lnTo>
                  <a:pt x="1099388" y="393496"/>
                </a:lnTo>
                <a:lnTo>
                  <a:pt x="1107262" y="390461"/>
                </a:lnTo>
                <a:lnTo>
                  <a:pt x="1112418" y="386461"/>
                </a:lnTo>
                <a:lnTo>
                  <a:pt x="1138783" y="354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328" y="1490979"/>
            <a:ext cx="403860" cy="367665"/>
          </a:xfrm>
          <a:custGeom>
            <a:avLst/>
            <a:gdLst/>
            <a:ahLst/>
            <a:cxnLst/>
            <a:rect l="l" t="t" r="r" b="b"/>
            <a:pathLst>
              <a:path w="403860" h="367664">
                <a:moveTo>
                  <a:pt x="0" y="0"/>
                </a:moveTo>
                <a:lnTo>
                  <a:pt x="0" y="20332"/>
                </a:lnTo>
                <a:lnTo>
                  <a:pt x="19900" y="21958"/>
                </a:lnTo>
                <a:lnTo>
                  <a:pt x="34602" y="24522"/>
                </a:lnTo>
                <a:lnTo>
                  <a:pt x="34230" y="24522"/>
                </a:lnTo>
                <a:lnTo>
                  <a:pt x="41876" y="31359"/>
                </a:lnTo>
                <a:lnTo>
                  <a:pt x="45077" y="46739"/>
                </a:lnTo>
                <a:lnTo>
                  <a:pt x="45499" y="65417"/>
                </a:lnTo>
                <a:lnTo>
                  <a:pt x="45536" y="67074"/>
                </a:lnTo>
                <a:lnTo>
                  <a:pt x="45640" y="316722"/>
                </a:lnTo>
                <a:lnTo>
                  <a:pt x="45160" y="326963"/>
                </a:lnTo>
                <a:lnTo>
                  <a:pt x="43464" y="335114"/>
                </a:lnTo>
                <a:lnTo>
                  <a:pt x="43353" y="335651"/>
                </a:lnTo>
                <a:lnTo>
                  <a:pt x="40033" y="341820"/>
                </a:lnTo>
                <a:lnTo>
                  <a:pt x="34950" y="345922"/>
                </a:lnTo>
                <a:lnTo>
                  <a:pt x="17754" y="355600"/>
                </a:lnTo>
                <a:lnTo>
                  <a:pt x="17754" y="367372"/>
                </a:lnTo>
                <a:lnTo>
                  <a:pt x="54588" y="366563"/>
                </a:lnTo>
                <a:lnTo>
                  <a:pt x="54322" y="366563"/>
                </a:lnTo>
                <a:lnTo>
                  <a:pt x="83027" y="365961"/>
                </a:lnTo>
                <a:lnTo>
                  <a:pt x="197059" y="365961"/>
                </a:lnTo>
                <a:lnTo>
                  <a:pt x="231773" y="362889"/>
                </a:lnTo>
                <a:lnTo>
                  <a:pt x="275331" y="350800"/>
                </a:lnTo>
                <a:lnTo>
                  <a:pt x="301379" y="337794"/>
                </a:lnTo>
                <a:lnTo>
                  <a:pt x="151087" y="337794"/>
                </a:lnTo>
                <a:lnTo>
                  <a:pt x="139839" y="337259"/>
                </a:lnTo>
                <a:lnTo>
                  <a:pt x="131049" y="336439"/>
                </a:lnTo>
                <a:lnTo>
                  <a:pt x="121551" y="335114"/>
                </a:lnTo>
                <a:lnTo>
                  <a:pt x="121551" y="28892"/>
                </a:lnTo>
                <a:lnTo>
                  <a:pt x="130550" y="27868"/>
                </a:lnTo>
                <a:lnTo>
                  <a:pt x="138693" y="27189"/>
                </a:lnTo>
                <a:lnTo>
                  <a:pt x="146736" y="26811"/>
                </a:lnTo>
                <a:lnTo>
                  <a:pt x="339529" y="26811"/>
                </a:lnTo>
                <a:lnTo>
                  <a:pt x="336568" y="24522"/>
                </a:lnTo>
                <a:lnTo>
                  <a:pt x="304577" y="10796"/>
                </a:lnTo>
                <a:lnTo>
                  <a:pt x="264824" y="2806"/>
                </a:lnTo>
                <a:lnTo>
                  <a:pt x="243463" y="1587"/>
                </a:lnTo>
                <a:lnTo>
                  <a:pt x="79867" y="1587"/>
                </a:lnTo>
                <a:lnTo>
                  <a:pt x="0" y="0"/>
                </a:lnTo>
                <a:close/>
              </a:path>
              <a:path w="403860" h="367664">
                <a:moveTo>
                  <a:pt x="197059" y="365961"/>
                </a:moveTo>
                <a:lnTo>
                  <a:pt x="116051" y="365961"/>
                </a:lnTo>
                <a:lnTo>
                  <a:pt x="140806" y="366563"/>
                </a:lnTo>
                <a:lnTo>
                  <a:pt x="153263" y="367030"/>
                </a:lnTo>
                <a:lnTo>
                  <a:pt x="184988" y="367030"/>
                </a:lnTo>
                <a:lnTo>
                  <a:pt x="197059" y="365961"/>
                </a:lnTo>
                <a:close/>
              </a:path>
              <a:path w="403860" h="367664">
                <a:moveTo>
                  <a:pt x="339529" y="26811"/>
                </a:moveTo>
                <a:lnTo>
                  <a:pt x="157525" y="26811"/>
                </a:lnTo>
                <a:lnTo>
                  <a:pt x="198941" y="29120"/>
                </a:lnTo>
                <a:lnTo>
                  <a:pt x="235288" y="36388"/>
                </a:lnTo>
                <a:lnTo>
                  <a:pt x="287718" y="65417"/>
                </a:lnTo>
                <a:lnTo>
                  <a:pt x="314539" y="111015"/>
                </a:lnTo>
                <a:lnTo>
                  <a:pt x="323215" y="178777"/>
                </a:lnTo>
                <a:lnTo>
                  <a:pt x="320710" y="216931"/>
                </a:lnTo>
                <a:lnTo>
                  <a:pt x="300980" y="277518"/>
                </a:lnTo>
                <a:lnTo>
                  <a:pt x="261501" y="316722"/>
                </a:lnTo>
                <a:lnTo>
                  <a:pt x="199086" y="335651"/>
                </a:lnTo>
                <a:lnTo>
                  <a:pt x="197553" y="335651"/>
                </a:lnTo>
                <a:lnTo>
                  <a:pt x="158127" y="337794"/>
                </a:lnTo>
                <a:lnTo>
                  <a:pt x="301379" y="337794"/>
                </a:lnTo>
                <a:lnTo>
                  <a:pt x="314452" y="331266"/>
                </a:lnTo>
                <a:lnTo>
                  <a:pt x="347929" y="304787"/>
                </a:lnTo>
                <a:lnTo>
                  <a:pt x="389805" y="242274"/>
                </a:lnTo>
                <a:lnTo>
                  <a:pt x="400337" y="204881"/>
                </a:lnTo>
                <a:lnTo>
                  <a:pt x="403860" y="163664"/>
                </a:lnTo>
                <a:lnTo>
                  <a:pt x="401171" y="127242"/>
                </a:lnTo>
                <a:lnTo>
                  <a:pt x="393241" y="94843"/>
                </a:lnTo>
                <a:lnTo>
                  <a:pt x="380269" y="67074"/>
                </a:lnTo>
                <a:lnTo>
                  <a:pt x="362458" y="44538"/>
                </a:lnTo>
                <a:lnTo>
                  <a:pt x="339529" y="26811"/>
                </a:lnTo>
                <a:close/>
              </a:path>
              <a:path w="403860" h="367664">
                <a:moveTo>
                  <a:pt x="215646" y="0"/>
                </a:moveTo>
                <a:lnTo>
                  <a:pt x="90011" y="1587"/>
                </a:lnTo>
                <a:lnTo>
                  <a:pt x="243463" y="1587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1499" y="1477009"/>
            <a:ext cx="1278890" cy="523875"/>
          </a:xfrm>
          <a:custGeom>
            <a:avLst/>
            <a:gdLst/>
            <a:ahLst/>
            <a:cxnLst/>
            <a:rect l="l" t="t" r="r" b="b"/>
            <a:pathLst>
              <a:path w="1278889" h="52387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278889" h="523875">
                <a:moveTo>
                  <a:pt x="463080" y="296316"/>
                </a:moveTo>
                <a:lnTo>
                  <a:pt x="447078" y="251218"/>
                </a:lnTo>
                <a:lnTo>
                  <a:pt x="394779" y="227063"/>
                </a:lnTo>
                <a:lnTo>
                  <a:pt x="350685" y="217398"/>
                </a:lnTo>
                <a:lnTo>
                  <a:pt x="337210" y="213017"/>
                </a:lnTo>
                <a:lnTo>
                  <a:pt x="328028" y="206806"/>
                </a:lnTo>
                <a:lnTo>
                  <a:pt x="322770" y="198386"/>
                </a:lnTo>
                <a:lnTo>
                  <a:pt x="321094" y="187337"/>
                </a:lnTo>
                <a:lnTo>
                  <a:pt x="324408" y="172821"/>
                </a:lnTo>
                <a:lnTo>
                  <a:pt x="333870" y="161823"/>
                </a:lnTo>
                <a:lnTo>
                  <a:pt x="348780" y="154851"/>
                </a:lnTo>
                <a:lnTo>
                  <a:pt x="368439" y="152412"/>
                </a:lnTo>
                <a:lnTo>
                  <a:pt x="384594" y="154178"/>
                </a:lnTo>
                <a:lnTo>
                  <a:pt x="399288" y="158851"/>
                </a:lnTo>
                <a:lnTo>
                  <a:pt x="410260" y="165544"/>
                </a:lnTo>
                <a:lnTo>
                  <a:pt x="415213" y="173329"/>
                </a:lnTo>
                <a:lnTo>
                  <a:pt x="420598" y="204431"/>
                </a:lnTo>
                <a:lnTo>
                  <a:pt x="439978" y="204419"/>
                </a:lnTo>
                <a:lnTo>
                  <a:pt x="444284" y="139280"/>
                </a:lnTo>
                <a:lnTo>
                  <a:pt x="397548" y="127635"/>
                </a:lnTo>
                <a:lnTo>
                  <a:pt x="378142" y="126987"/>
                </a:lnTo>
                <a:lnTo>
                  <a:pt x="330034" y="132372"/>
                </a:lnTo>
                <a:lnTo>
                  <a:pt x="294995" y="148209"/>
                </a:lnTo>
                <a:lnTo>
                  <a:pt x="273558" y="174129"/>
                </a:lnTo>
                <a:lnTo>
                  <a:pt x="266293" y="209689"/>
                </a:lnTo>
                <a:lnTo>
                  <a:pt x="269900" y="233845"/>
                </a:lnTo>
                <a:lnTo>
                  <a:pt x="280670" y="253111"/>
                </a:lnTo>
                <a:lnTo>
                  <a:pt x="298500" y="267449"/>
                </a:lnTo>
                <a:lnTo>
                  <a:pt x="323291" y="276796"/>
                </a:lnTo>
                <a:lnTo>
                  <a:pt x="369531" y="288074"/>
                </a:lnTo>
                <a:lnTo>
                  <a:pt x="385254" y="293217"/>
                </a:lnTo>
                <a:lnTo>
                  <a:pt x="395744" y="300164"/>
                </a:lnTo>
                <a:lnTo>
                  <a:pt x="401599" y="309524"/>
                </a:lnTo>
                <a:lnTo>
                  <a:pt x="403415" y="321894"/>
                </a:lnTo>
                <a:lnTo>
                  <a:pt x="399910" y="339001"/>
                </a:lnTo>
                <a:lnTo>
                  <a:pt x="389966" y="352031"/>
                </a:lnTo>
                <a:lnTo>
                  <a:pt x="374370" y="360324"/>
                </a:lnTo>
                <a:lnTo>
                  <a:pt x="353936" y="363232"/>
                </a:lnTo>
                <a:lnTo>
                  <a:pt x="336283" y="361657"/>
                </a:lnTo>
                <a:lnTo>
                  <a:pt x="320789" y="356704"/>
                </a:lnTo>
                <a:lnTo>
                  <a:pt x="306819" y="348005"/>
                </a:lnTo>
                <a:lnTo>
                  <a:pt x="293700" y="335203"/>
                </a:lnTo>
                <a:lnTo>
                  <a:pt x="291007" y="298005"/>
                </a:lnTo>
                <a:lnTo>
                  <a:pt x="270027" y="298005"/>
                </a:lnTo>
                <a:lnTo>
                  <a:pt x="266268" y="373634"/>
                </a:lnTo>
                <a:lnTo>
                  <a:pt x="308737" y="385165"/>
                </a:lnTo>
                <a:lnTo>
                  <a:pt x="349618" y="388658"/>
                </a:lnTo>
                <a:lnTo>
                  <a:pt x="395922" y="382003"/>
                </a:lnTo>
                <a:lnTo>
                  <a:pt x="431749" y="363220"/>
                </a:lnTo>
                <a:lnTo>
                  <a:pt x="454875" y="334073"/>
                </a:lnTo>
                <a:lnTo>
                  <a:pt x="463080" y="296316"/>
                </a:lnTo>
                <a:close/>
              </a:path>
              <a:path w="1278889" h="523875">
                <a:moveTo>
                  <a:pt x="611517" y="40030"/>
                </a:moveTo>
                <a:lnTo>
                  <a:pt x="608393" y="24549"/>
                </a:lnTo>
                <a:lnTo>
                  <a:pt x="599884" y="11811"/>
                </a:lnTo>
                <a:lnTo>
                  <a:pt x="587235" y="3175"/>
                </a:lnTo>
                <a:lnTo>
                  <a:pt x="571766" y="0"/>
                </a:lnTo>
                <a:lnTo>
                  <a:pt x="555561" y="3022"/>
                </a:lnTo>
                <a:lnTo>
                  <a:pt x="542607" y="11353"/>
                </a:lnTo>
                <a:lnTo>
                  <a:pt x="533971" y="23888"/>
                </a:lnTo>
                <a:lnTo>
                  <a:pt x="530847" y="39509"/>
                </a:lnTo>
                <a:lnTo>
                  <a:pt x="533971" y="55308"/>
                </a:lnTo>
                <a:lnTo>
                  <a:pt x="542620" y="68262"/>
                </a:lnTo>
                <a:lnTo>
                  <a:pt x="555371" y="76885"/>
                </a:lnTo>
                <a:lnTo>
                  <a:pt x="571182" y="80060"/>
                </a:lnTo>
                <a:lnTo>
                  <a:pt x="586778" y="76885"/>
                </a:lnTo>
                <a:lnTo>
                  <a:pt x="599617" y="68262"/>
                </a:lnTo>
                <a:lnTo>
                  <a:pt x="608304" y="55524"/>
                </a:lnTo>
                <a:lnTo>
                  <a:pt x="611517" y="40030"/>
                </a:lnTo>
                <a:close/>
              </a:path>
              <a:path w="1278889" h="523875">
                <a:moveTo>
                  <a:pt x="644309" y="360692"/>
                </a:moveTo>
                <a:lnTo>
                  <a:pt x="606806" y="342798"/>
                </a:lnTo>
                <a:lnTo>
                  <a:pt x="606132" y="325412"/>
                </a:lnTo>
                <a:lnTo>
                  <a:pt x="606132" y="130276"/>
                </a:lnTo>
                <a:lnTo>
                  <a:pt x="600760" y="127012"/>
                </a:lnTo>
                <a:lnTo>
                  <a:pt x="563118" y="138709"/>
                </a:lnTo>
                <a:lnTo>
                  <a:pt x="525754" y="146862"/>
                </a:lnTo>
                <a:lnTo>
                  <a:pt x="510413" y="148805"/>
                </a:lnTo>
                <a:lnTo>
                  <a:pt x="508800" y="148805"/>
                </a:lnTo>
                <a:lnTo>
                  <a:pt x="506107" y="149339"/>
                </a:lnTo>
                <a:lnTo>
                  <a:pt x="502348" y="149872"/>
                </a:lnTo>
                <a:lnTo>
                  <a:pt x="502348" y="168935"/>
                </a:lnTo>
                <a:lnTo>
                  <a:pt x="526542" y="170573"/>
                </a:lnTo>
                <a:lnTo>
                  <a:pt x="533933" y="172440"/>
                </a:lnTo>
                <a:lnTo>
                  <a:pt x="538162" y="177876"/>
                </a:lnTo>
                <a:lnTo>
                  <a:pt x="540067" y="189026"/>
                </a:lnTo>
                <a:lnTo>
                  <a:pt x="540524" y="208064"/>
                </a:lnTo>
                <a:lnTo>
                  <a:pt x="540512" y="325412"/>
                </a:lnTo>
                <a:lnTo>
                  <a:pt x="521169" y="359625"/>
                </a:lnTo>
                <a:lnTo>
                  <a:pt x="502348" y="360692"/>
                </a:lnTo>
                <a:lnTo>
                  <a:pt x="502348" y="381025"/>
                </a:lnTo>
                <a:lnTo>
                  <a:pt x="567321" y="379526"/>
                </a:lnTo>
                <a:lnTo>
                  <a:pt x="582523" y="379526"/>
                </a:lnTo>
                <a:lnTo>
                  <a:pt x="644309" y="381025"/>
                </a:lnTo>
                <a:lnTo>
                  <a:pt x="644309" y="379526"/>
                </a:lnTo>
                <a:lnTo>
                  <a:pt x="644309" y="360692"/>
                </a:lnTo>
                <a:close/>
              </a:path>
              <a:path w="1278889" h="523875">
                <a:moveTo>
                  <a:pt x="950823" y="402501"/>
                </a:moveTo>
                <a:lnTo>
                  <a:pt x="948423" y="387781"/>
                </a:lnTo>
                <a:lnTo>
                  <a:pt x="948359" y="387388"/>
                </a:lnTo>
                <a:lnTo>
                  <a:pt x="946023" y="372960"/>
                </a:lnTo>
                <a:lnTo>
                  <a:pt x="931392" y="352107"/>
                </a:lnTo>
                <a:lnTo>
                  <a:pt x="906576" y="339737"/>
                </a:lnTo>
                <a:lnTo>
                  <a:pt x="891146" y="337959"/>
                </a:lnTo>
                <a:lnTo>
                  <a:pt x="891146" y="430834"/>
                </a:lnTo>
                <a:lnTo>
                  <a:pt x="884758" y="456920"/>
                </a:lnTo>
                <a:lnTo>
                  <a:pt x="867143" y="477761"/>
                </a:lnTo>
                <a:lnTo>
                  <a:pt x="840549" y="491566"/>
                </a:lnTo>
                <a:lnTo>
                  <a:pt x="807250" y="496557"/>
                </a:lnTo>
                <a:lnTo>
                  <a:pt x="774623" y="492467"/>
                </a:lnTo>
                <a:lnTo>
                  <a:pt x="749503" y="480949"/>
                </a:lnTo>
                <a:lnTo>
                  <a:pt x="733361" y="463105"/>
                </a:lnTo>
                <a:lnTo>
                  <a:pt x="727659" y="440067"/>
                </a:lnTo>
                <a:lnTo>
                  <a:pt x="729538" y="426364"/>
                </a:lnTo>
                <a:lnTo>
                  <a:pt x="755078" y="393357"/>
                </a:lnTo>
                <a:lnTo>
                  <a:pt x="808799" y="387388"/>
                </a:lnTo>
                <a:lnTo>
                  <a:pt x="809409" y="387388"/>
                </a:lnTo>
                <a:lnTo>
                  <a:pt x="849858" y="389293"/>
                </a:lnTo>
                <a:lnTo>
                  <a:pt x="874877" y="396087"/>
                </a:lnTo>
                <a:lnTo>
                  <a:pt x="887590" y="409384"/>
                </a:lnTo>
                <a:lnTo>
                  <a:pt x="891146" y="430834"/>
                </a:lnTo>
                <a:lnTo>
                  <a:pt x="891146" y="337959"/>
                </a:lnTo>
                <a:lnTo>
                  <a:pt x="890155" y="337832"/>
                </a:lnTo>
                <a:lnTo>
                  <a:pt x="871232" y="335648"/>
                </a:lnTo>
                <a:lnTo>
                  <a:pt x="858329" y="335648"/>
                </a:lnTo>
                <a:lnTo>
                  <a:pt x="782789" y="337832"/>
                </a:lnTo>
                <a:lnTo>
                  <a:pt x="779818" y="337832"/>
                </a:lnTo>
                <a:lnTo>
                  <a:pt x="768832" y="336829"/>
                </a:lnTo>
                <a:lnTo>
                  <a:pt x="760920" y="333806"/>
                </a:lnTo>
                <a:lnTo>
                  <a:pt x="756145" y="328752"/>
                </a:lnTo>
                <a:lnTo>
                  <a:pt x="754545" y="321691"/>
                </a:lnTo>
                <a:lnTo>
                  <a:pt x="755459" y="315912"/>
                </a:lnTo>
                <a:lnTo>
                  <a:pt x="758304" y="310591"/>
                </a:lnTo>
                <a:lnTo>
                  <a:pt x="763155" y="305574"/>
                </a:lnTo>
                <a:lnTo>
                  <a:pt x="770140" y="300697"/>
                </a:lnTo>
                <a:lnTo>
                  <a:pt x="779818" y="300850"/>
                </a:lnTo>
                <a:lnTo>
                  <a:pt x="785202" y="301015"/>
                </a:lnTo>
                <a:lnTo>
                  <a:pt x="791654" y="301015"/>
                </a:lnTo>
                <a:lnTo>
                  <a:pt x="795464" y="300697"/>
                </a:lnTo>
                <a:lnTo>
                  <a:pt x="818819" y="298767"/>
                </a:lnTo>
                <a:lnTo>
                  <a:pt x="844080" y="292150"/>
                </a:lnTo>
                <a:lnTo>
                  <a:pt x="866521" y="281444"/>
                </a:lnTo>
                <a:lnTo>
                  <a:pt x="872401" y="276847"/>
                </a:lnTo>
                <a:lnTo>
                  <a:pt x="885228" y="266865"/>
                </a:lnTo>
                <a:lnTo>
                  <a:pt x="895959" y="253974"/>
                </a:lnTo>
                <a:lnTo>
                  <a:pt x="903300" y="239725"/>
                </a:lnTo>
                <a:lnTo>
                  <a:pt x="907529" y="223570"/>
                </a:lnTo>
                <a:lnTo>
                  <a:pt x="908888" y="204952"/>
                </a:lnTo>
                <a:lnTo>
                  <a:pt x="908888" y="196418"/>
                </a:lnTo>
                <a:lnTo>
                  <a:pt x="908418" y="190957"/>
                </a:lnTo>
                <a:lnTo>
                  <a:pt x="908342" y="190004"/>
                </a:lnTo>
                <a:lnTo>
                  <a:pt x="906195" y="179870"/>
                </a:lnTo>
                <a:lnTo>
                  <a:pt x="947610" y="181978"/>
                </a:lnTo>
                <a:lnTo>
                  <a:pt x="947775" y="179870"/>
                </a:lnTo>
                <a:lnTo>
                  <a:pt x="949820" y="153911"/>
                </a:lnTo>
                <a:lnTo>
                  <a:pt x="949833" y="153670"/>
                </a:lnTo>
                <a:lnTo>
                  <a:pt x="950087" y="150495"/>
                </a:lnTo>
                <a:lnTo>
                  <a:pt x="950188" y="149148"/>
                </a:lnTo>
                <a:lnTo>
                  <a:pt x="950302" y="147828"/>
                </a:lnTo>
                <a:lnTo>
                  <a:pt x="935774" y="149148"/>
                </a:lnTo>
                <a:lnTo>
                  <a:pt x="924420" y="149961"/>
                </a:lnTo>
                <a:lnTo>
                  <a:pt x="912342" y="150495"/>
                </a:lnTo>
                <a:lnTo>
                  <a:pt x="895451" y="150495"/>
                </a:lnTo>
                <a:lnTo>
                  <a:pt x="886841" y="149961"/>
                </a:lnTo>
                <a:lnTo>
                  <a:pt x="869607" y="139623"/>
                </a:lnTo>
                <a:lnTo>
                  <a:pt x="850607" y="132473"/>
                </a:lnTo>
                <a:lnTo>
                  <a:pt x="842746" y="130949"/>
                </a:lnTo>
                <a:lnTo>
                  <a:pt x="842746" y="219011"/>
                </a:lnTo>
                <a:lnTo>
                  <a:pt x="840028" y="244094"/>
                </a:lnTo>
                <a:lnTo>
                  <a:pt x="831926" y="262191"/>
                </a:lnTo>
                <a:lnTo>
                  <a:pt x="818464" y="273164"/>
                </a:lnTo>
                <a:lnTo>
                  <a:pt x="799731" y="276847"/>
                </a:lnTo>
                <a:lnTo>
                  <a:pt x="780872" y="272465"/>
                </a:lnTo>
                <a:lnTo>
                  <a:pt x="766648" y="259778"/>
                </a:lnTo>
                <a:lnTo>
                  <a:pt x="757745" y="239725"/>
                </a:lnTo>
                <a:lnTo>
                  <a:pt x="757682" y="239572"/>
                </a:lnTo>
                <a:lnTo>
                  <a:pt x="754557" y="212585"/>
                </a:lnTo>
                <a:lnTo>
                  <a:pt x="757364" y="187121"/>
                </a:lnTo>
                <a:lnTo>
                  <a:pt x="765708" y="168668"/>
                </a:lnTo>
                <a:lnTo>
                  <a:pt x="779513" y="157454"/>
                </a:lnTo>
                <a:lnTo>
                  <a:pt x="798652" y="153670"/>
                </a:lnTo>
                <a:lnTo>
                  <a:pt x="817562" y="157937"/>
                </a:lnTo>
                <a:lnTo>
                  <a:pt x="831380" y="170484"/>
                </a:lnTo>
                <a:lnTo>
                  <a:pt x="839863" y="190957"/>
                </a:lnTo>
                <a:lnTo>
                  <a:pt x="842746" y="219011"/>
                </a:lnTo>
                <a:lnTo>
                  <a:pt x="842746" y="130949"/>
                </a:lnTo>
                <a:lnTo>
                  <a:pt x="829284" y="128333"/>
                </a:lnTo>
                <a:lnTo>
                  <a:pt x="805103" y="126987"/>
                </a:lnTo>
                <a:lnTo>
                  <a:pt x="757821" y="134086"/>
                </a:lnTo>
                <a:lnTo>
                  <a:pt x="720940" y="153911"/>
                </a:lnTo>
                <a:lnTo>
                  <a:pt x="696950" y="184315"/>
                </a:lnTo>
                <a:lnTo>
                  <a:pt x="688403" y="223113"/>
                </a:lnTo>
                <a:lnTo>
                  <a:pt x="689686" y="237591"/>
                </a:lnTo>
                <a:lnTo>
                  <a:pt x="708304" y="274650"/>
                </a:lnTo>
                <a:lnTo>
                  <a:pt x="745401" y="296659"/>
                </a:lnTo>
                <a:lnTo>
                  <a:pt x="707224" y="325653"/>
                </a:lnTo>
                <a:lnTo>
                  <a:pt x="703529" y="329768"/>
                </a:lnTo>
                <a:lnTo>
                  <a:pt x="700633" y="335927"/>
                </a:lnTo>
                <a:lnTo>
                  <a:pt x="698754" y="343408"/>
                </a:lnTo>
                <a:lnTo>
                  <a:pt x="698080" y="351421"/>
                </a:lnTo>
                <a:lnTo>
                  <a:pt x="700011" y="364223"/>
                </a:lnTo>
                <a:lnTo>
                  <a:pt x="706272" y="374040"/>
                </a:lnTo>
                <a:lnTo>
                  <a:pt x="717588" y="381546"/>
                </a:lnTo>
                <a:lnTo>
                  <a:pt x="734644" y="387388"/>
                </a:lnTo>
                <a:lnTo>
                  <a:pt x="691083" y="413283"/>
                </a:lnTo>
                <a:lnTo>
                  <a:pt x="685495" y="418515"/>
                </a:lnTo>
                <a:lnTo>
                  <a:pt x="681062" y="426364"/>
                </a:lnTo>
                <a:lnTo>
                  <a:pt x="678141" y="436029"/>
                </a:lnTo>
                <a:lnTo>
                  <a:pt x="677100" y="446709"/>
                </a:lnTo>
                <a:lnTo>
                  <a:pt x="685266" y="478459"/>
                </a:lnTo>
                <a:lnTo>
                  <a:pt x="708558" y="502577"/>
                </a:lnTo>
                <a:lnTo>
                  <a:pt x="745159" y="517893"/>
                </a:lnTo>
                <a:lnTo>
                  <a:pt x="793254" y="523252"/>
                </a:lnTo>
                <a:lnTo>
                  <a:pt x="845769" y="517588"/>
                </a:lnTo>
                <a:lnTo>
                  <a:pt x="889368" y="501396"/>
                </a:lnTo>
                <a:lnTo>
                  <a:pt x="895667" y="496557"/>
                </a:lnTo>
                <a:lnTo>
                  <a:pt x="922451" y="475983"/>
                </a:lnTo>
                <a:lnTo>
                  <a:pt x="943470" y="442595"/>
                </a:lnTo>
                <a:lnTo>
                  <a:pt x="950823" y="402501"/>
                </a:lnTo>
                <a:close/>
              </a:path>
              <a:path w="1278889" h="523875">
                <a:moveTo>
                  <a:pt x="1278509" y="360667"/>
                </a:moveTo>
                <a:lnTo>
                  <a:pt x="1242072" y="342760"/>
                </a:lnTo>
                <a:lnTo>
                  <a:pt x="1241399" y="325374"/>
                </a:lnTo>
                <a:lnTo>
                  <a:pt x="1241399" y="225933"/>
                </a:lnTo>
                <a:lnTo>
                  <a:pt x="1240421" y="198704"/>
                </a:lnTo>
                <a:lnTo>
                  <a:pt x="1222578" y="149453"/>
                </a:lnTo>
                <a:lnTo>
                  <a:pt x="1179093" y="128473"/>
                </a:lnTo>
                <a:lnTo>
                  <a:pt x="1160195" y="126987"/>
                </a:lnTo>
                <a:lnTo>
                  <a:pt x="1148715" y="127596"/>
                </a:lnTo>
                <a:lnTo>
                  <a:pt x="1138542" y="129451"/>
                </a:lnTo>
                <a:lnTo>
                  <a:pt x="1129792" y="132600"/>
                </a:lnTo>
                <a:lnTo>
                  <a:pt x="1122553" y="137083"/>
                </a:lnTo>
                <a:lnTo>
                  <a:pt x="1079538" y="170014"/>
                </a:lnTo>
                <a:lnTo>
                  <a:pt x="1079538" y="130187"/>
                </a:lnTo>
                <a:lnTo>
                  <a:pt x="1076312" y="126987"/>
                </a:lnTo>
                <a:lnTo>
                  <a:pt x="1041158" y="138036"/>
                </a:lnTo>
                <a:lnTo>
                  <a:pt x="1016139" y="144716"/>
                </a:lnTo>
                <a:lnTo>
                  <a:pt x="996073" y="148285"/>
                </a:lnTo>
                <a:lnTo>
                  <a:pt x="975753" y="149999"/>
                </a:lnTo>
                <a:lnTo>
                  <a:pt x="975753" y="169227"/>
                </a:lnTo>
                <a:lnTo>
                  <a:pt x="1013472" y="189268"/>
                </a:lnTo>
                <a:lnTo>
                  <a:pt x="1013917" y="208267"/>
                </a:lnTo>
                <a:lnTo>
                  <a:pt x="1013917" y="325374"/>
                </a:lnTo>
                <a:lnTo>
                  <a:pt x="994575" y="359600"/>
                </a:lnTo>
                <a:lnTo>
                  <a:pt x="975753" y="360667"/>
                </a:lnTo>
                <a:lnTo>
                  <a:pt x="975753" y="381000"/>
                </a:lnTo>
                <a:lnTo>
                  <a:pt x="1045121" y="379730"/>
                </a:lnTo>
                <a:lnTo>
                  <a:pt x="1055928" y="379818"/>
                </a:lnTo>
                <a:lnTo>
                  <a:pt x="1071930" y="380060"/>
                </a:lnTo>
                <a:lnTo>
                  <a:pt x="1092682" y="380453"/>
                </a:lnTo>
                <a:lnTo>
                  <a:pt x="1117714" y="381000"/>
                </a:lnTo>
                <a:lnTo>
                  <a:pt x="1117714" y="360667"/>
                </a:lnTo>
                <a:lnTo>
                  <a:pt x="1080211" y="342747"/>
                </a:lnTo>
                <a:lnTo>
                  <a:pt x="1079538" y="325335"/>
                </a:lnTo>
                <a:lnTo>
                  <a:pt x="1079538" y="209156"/>
                </a:lnTo>
                <a:lnTo>
                  <a:pt x="1083348" y="195567"/>
                </a:lnTo>
                <a:lnTo>
                  <a:pt x="1093508" y="183921"/>
                </a:lnTo>
                <a:lnTo>
                  <a:pt x="1108113" y="175793"/>
                </a:lnTo>
                <a:lnTo>
                  <a:pt x="1125245" y="172732"/>
                </a:lnTo>
                <a:lnTo>
                  <a:pt x="1148118" y="176352"/>
                </a:lnTo>
                <a:lnTo>
                  <a:pt x="1163828" y="187515"/>
                </a:lnTo>
                <a:lnTo>
                  <a:pt x="1172883" y="206717"/>
                </a:lnTo>
                <a:lnTo>
                  <a:pt x="1175791" y="234480"/>
                </a:lnTo>
                <a:lnTo>
                  <a:pt x="1175791" y="381000"/>
                </a:lnTo>
                <a:lnTo>
                  <a:pt x="1208252" y="380047"/>
                </a:lnTo>
                <a:lnTo>
                  <a:pt x="1217307" y="379818"/>
                </a:lnTo>
                <a:lnTo>
                  <a:pt x="1224191" y="379730"/>
                </a:lnTo>
                <a:lnTo>
                  <a:pt x="1229271" y="379755"/>
                </a:lnTo>
                <a:lnTo>
                  <a:pt x="1236624" y="379895"/>
                </a:lnTo>
                <a:lnTo>
                  <a:pt x="1251331" y="380276"/>
                </a:lnTo>
                <a:lnTo>
                  <a:pt x="1278509" y="381000"/>
                </a:lnTo>
                <a:lnTo>
                  <a:pt x="1278509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1580" y="1467941"/>
            <a:ext cx="2014855" cy="445134"/>
          </a:xfrm>
          <a:custGeom>
            <a:avLst/>
            <a:gdLst/>
            <a:ahLst/>
            <a:cxnLst/>
            <a:rect l="l" t="t" r="r" b="b"/>
            <a:pathLst>
              <a:path w="2014854" h="445135">
                <a:moveTo>
                  <a:pt x="129057" y="11836"/>
                </a:moveTo>
                <a:lnTo>
                  <a:pt x="80340" y="29616"/>
                </a:lnTo>
                <a:lnTo>
                  <a:pt x="36055" y="83197"/>
                </a:lnTo>
                <a:lnTo>
                  <a:pt x="11798" y="139319"/>
                </a:lnTo>
                <a:lnTo>
                  <a:pt x="1308" y="194170"/>
                </a:lnTo>
                <a:lnTo>
                  <a:pt x="0" y="223710"/>
                </a:lnTo>
                <a:lnTo>
                  <a:pt x="1308" y="253492"/>
                </a:lnTo>
                <a:lnTo>
                  <a:pt x="12014" y="308190"/>
                </a:lnTo>
                <a:lnTo>
                  <a:pt x="36893" y="364121"/>
                </a:lnTo>
                <a:lnTo>
                  <a:pt x="81394" y="416458"/>
                </a:lnTo>
                <a:lnTo>
                  <a:pt x="116154" y="444728"/>
                </a:lnTo>
                <a:lnTo>
                  <a:pt x="129057" y="431825"/>
                </a:lnTo>
                <a:lnTo>
                  <a:pt x="100317" y="389699"/>
                </a:lnTo>
                <a:lnTo>
                  <a:pt x="82740" y="346456"/>
                </a:lnTo>
                <a:lnTo>
                  <a:pt x="73914" y="293751"/>
                </a:lnTo>
                <a:lnTo>
                  <a:pt x="71513" y="223177"/>
                </a:lnTo>
                <a:lnTo>
                  <a:pt x="72504" y="181419"/>
                </a:lnTo>
                <a:lnTo>
                  <a:pt x="80124" y="112623"/>
                </a:lnTo>
                <a:lnTo>
                  <a:pt x="93967" y="66522"/>
                </a:lnTo>
                <a:lnTo>
                  <a:pt x="113792" y="31610"/>
                </a:lnTo>
                <a:lnTo>
                  <a:pt x="129057" y="11836"/>
                </a:lnTo>
                <a:close/>
              </a:path>
              <a:path w="2014854" h="445135">
                <a:moveTo>
                  <a:pt x="454431" y="369735"/>
                </a:moveTo>
                <a:lnTo>
                  <a:pt x="417995" y="351764"/>
                </a:lnTo>
                <a:lnTo>
                  <a:pt x="417766" y="345770"/>
                </a:lnTo>
                <a:lnTo>
                  <a:pt x="417322" y="334327"/>
                </a:lnTo>
                <a:lnTo>
                  <a:pt x="417309" y="170370"/>
                </a:lnTo>
                <a:lnTo>
                  <a:pt x="417309" y="148932"/>
                </a:lnTo>
                <a:lnTo>
                  <a:pt x="417309" y="4864"/>
                </a:lnTo>
                <a:lnTo>
                  <a:pt x="413004" y="1600"/>
                </a:lnTo>
                <a:lnTo>
                  <a:pt x="374281" y="13208"/>
                </a:lnTo>
                <a:lnTo>
                  <a:pt x="361911" y="16510"/>
                </a:lnTo>
                <a:lnTo>
                  <a:pt x="347586" y="19342"/>
                </a:lnTo>
                <a:lnTo>
                  <a:pt x="330339" y="21894"/>
                </a:lnTo>
                <a:lnTo>
                  <a:pt x="309219" y="24282"/>
                </a:lnTo>
                <a:lnTo>
                  <a:pt x="309219" y="43345"/>
                </a:lnTo>
                <a:lnTo>
                  <a:pt x="349148" y="52158"/>
                </a:lnTo>
                <a:lnTo>
                  <a:pt x="351701" y="82880"/>
                </a:lnTo>
                <a:lnTo>
                  <a:pt x="351701" y="148932"/>
                </a:lnTo>
                <a:lnTo>
                  <a:pt x="351701" y="204177"/>
                </a:lnTo>
                <a:lnTo>
                  <a:pt x="351701" y="302882"/>
                </a:lnTo>
                <a:lnTo>
                  <a:pt x="347281" y="319951"/>
                </a:lnTo>
                <a:lnTo>
                  <a:pt x="335356" y="333933"/>
                </a:lnTo>
                <a:lnTo>
                  <a:pt x="317893" y="343408"/>
                </a:lnTo>
                <a:lnTo>
                  <a:pt x="296849" y="346875"/>
                </a:lnTo>
                <a:lnTo>
                  <a:pt x="270979" y="340194"/>
                </a:lnTo>
                <a:lnTo>
                  <a:pt x="251333" y="321132"/>
                </a:lnTo>
                <a:lnTo>
                  <a:pt x="238836" y="291211"/>
                </a:lnTo>
                <a:lnTo>
                  <a:pt x="234467" y="251917"/>
                </a:lnTo>
                <a:lnTo>
                  <a:pt x="237998" y="216319"/>
                </a:lnTo>
                <a:lnTo>
                  <a:pt x="248640" y="190830"/>
                </a:lnTo>
                <a:lnTo>
                  <a:pt x="266458" y="175501"/>
                </a:lnTo>
                <a:lnTo>
                  <a:pt x="291477" y="170370"/>
                </a:lnTo>
                <a:lnTo>
                  <a:pt x="308140" y="172415"/>
                </a:lnTo>
                <a:lnTo>
                  <a:pt x="323608" y="178625"/>
                </a:lnTo>
                <a:lnTo>
                  <a:pt x="338048" y="189166"/>
                </a:lnTo>
                <a:lnTo>
                  <a:pt x="351701" y="204177"/>
                </a:lnTo>
                <a:lnTo>
                  <a:pt x="351701" y="148932"/>
                </a:lnTo>
                <a:lnTo>
                  <a:pt x="308190" y="136613"/>
                </a:lnTo>
                <a:lnTo>
                  <a:pt x="297929" y="136029"/>
                </a:lnTo>
                <a:lnTo>
                  <a:pt x="285305" y="136944"/>
                </a:lnTo>
                <a:lnTo>
                  <a:pt x="211886" y="175221"/>
                </a:lnTo>
                <a:lnTo>
                  <a:pt x="177800" y="214083"/>
                </a:lnTo>
                <a:lnTo>
                  <a:pt x="166712" y="272249"/>
                </a:lnTo>
                <a:lnTo>
                  <a:pt x="173901" y="324192"/>
                </a:lnTo>
                <a:lnTo>
                  <a:pt x="194462" y="363715"/>
                </a:lnTo>
                <a:lnTo>
                  <a:pt x="226872" y="388912"/>
                </a:lnTo>
                <a:lnTo>
                  <a:pt x="227012" y="388912"/>
                </a:lnTo>
                <a:lnTo>
                  <a:pt x="269430" y="397687"/>
                </a:lnTo>
                <a:lnTo>
                  <a:pt x="350354" y="346875"/>
                </a:lnTo>
                <a:lnTo>
                  <a:pt x="351713" y="345770"/>
                </a:lnTo>
                <a:lnTo>
                  <a:pt x="349021" y="385800"/>
                </a:lnTo>
                <a:lnTo>
                  <a:pt x="351713" y="390067"/>
                </a:lnTo>
                <a:lnTo>
                  <a:pt x="393496" y="388912"/>
                </a:lnTo>
                <a:lnTo>
                  <a:pt x="404342" y="388912"/>
                </a:lnTo>
                <a:lnTo>
                  <a:pt x="429158" y="390067"/>
                </a:lnTo>
                <a:lnTo>
                  <a:pt x="454431" y="390067"/>
                </a:lnTo>
                <a:lnTo>
                  <a:pt x="454431" y="388912"/>
                </a:lnTo>
                <a:lnTo>
                  <a:pt x="454431" y="369735"/>
                </a:lnTo>
                <a:close/>
              </a:path>
              <a:path w="2014854" h="445135">
                <a:moveTo>
                  <a:pt x="751078" y="262064"/>
                </a:moveTo>
                <a:lnTo>
                  <a:pt x="742937" y="208000"/>
                </a:lnTo>
                <a:lnTo>
                  <a:pt x="719188" y="168681"/>
                </a:lnTo>
                <a:lnTo>
                  <a:pt x="719074" y="168490"/>
                </a:lnTo>
                <a:lnTo>
                  <a:pt x="707834" y="161467"/>
                </a:lnTo>
                <a:lnTo>
                  <a:pt x="680288" y="144272"/>
                </a:lnTo>
                <a:lnTo>
                  <a:pt x="677938" y="143916"/>
                </a:lnTo>
                <a:lnTo>
                  <a:pt x="677938" y="278714"/>
                </a:lnTo>
                <a:lnTo>
                  <a:pt x="675005" y="321017"/>
                </a:lnTo>
                <a:lnTo>
                  <a:pt x="665835" y="350113"/>
                </a:lnTo>
                <a:lnTo>
                  <a:pt x="649795" y="366903"/>
                </a:lnTo>
                <a:lnTo>
                  <a:pt x="626313" y="372287"/>
                </a:lnTo>
                <a:lnTo>
                  <a:pt x="600811" y="364947"/>
                </a:lnTo>
                <a:lnTo>
                  <a:pt x="582472" y="342988"/>
                </a:lnTo>
                <a:lnTo>
                  <a:pt x="571398" y="306501"/>
                </a:lnTo>
                <a:lnTo>
                  <a:pt x="567690" y="255587"/>
                </a:lnTo>
                <a:lnTo>
                  <a:pt x="570788" y="213436"/>
                </a:lnTo>
                <a:lnTo>
                  <a:pt x="580390" y="184137"/>
                </a:lnTo>
                <a:lnTo>
                  <a:pt x="596950" y="167030"/>
                </a:lnTo>
                <a:lnTo>
                  <a:pt x="620928" y="161467"/>
                </a:lnTo>
                <a:lnTo>
                  <a:pt x="646176" y="168681"/>
                </a:lnTo>
                <a:lnTo>
                  <a:pt x="663956" y="190449"/>
                </a:lnTo>
                <a:lnTo>
                  <a:pt x="674471" y="227050"/>
                </a:lnTo>
                <a:lnTo>
                  <a:pt x="677938" y="278714"/>
                </a:lnTo>
                <a:lnTo>
                  <a:pt x="677938" y="143916"/>
                </a:lnTo>
                <a:lnTo>
                  <a:pt x="627468" y="136042"/>
                </a:lnTo>
                <a:lnTo>
                  <a:pt x="580732" y="141643"/>
                </a:lnTo>
                <a:lnTo>
                  <a:pt x="543687" y="158127"/>
                </a:lnTo>
                <a:lnTo>
                  <a:pt x="516686" y="185064"/>
                </a:lnTo>
                <a:lnTo>
                  <a:pt x="500164" y="222008"/>
                </a:lnTo>
                <a:lnTo>
                  <a:pt x="494563" y="268503"/>
                </a:lnTo>
                <a:lnTo>
                  <a:pt x="502666" y="323519"/>
                </a:lnTo>
                <a:lnTo>
                  <a:pt x="526351" y="364058"/>
                </a:lnTo>
                <a:lnTo>
                  <a:pt x="564654" y="389115"/>
                </a:lnTo>
                <a:lnTo>
                  <a:pt x="616635" y="397687"/>
                </a:lnTo>
                <a:lnTo>
                  <a:pt x="663651" y="391922"/>
                </a:lnTo>
                <a:lnTo>
                  <a:pt x="701128" y="374967"/>
                </a:lnTo>
                <a:lnTo>
                  <a:pt x="703770" y="372287"/>
                </a:lnTo>
                <a:lnTo>
                  <a:pt x="728522" y="347332"/>
                </a:lnTo>
                <a:lnTo>
                  <a:pt x="745350" y="309524"/>
                </a:lnTo>
                <a:lnTo>
                  <a:pt x="751078" y="262064"/>
                </a:lnTo>
                <a:close/>
              </a:path>
              <a:path w="2014854" h="445135">
                <a:moveTo>
                  <a:pt x="1237399" y="369760"/>
                </a:moveTo>
                <a:lnTo>
                  <a:pt x="1200962" y="351853"/>
                </a:lnTo>
                <a:lnTo>
                  <a:pt x="1200277" y="334467"/>
                </a:lnTo>
                <a:lnTo>
                  <a:pt x="1200289" y="235013"/>
                </a:lnTo>
                <a:lnTo>
                  <a:pt x="1196365" y="188429"/>
                </a:lnTo>
                <a:lnTo>
                  <a:pt x="1183411" y="157873"/>
                </a:lnTo>
                <a:lnTo>
                  <a:pt x="1159675" y="141160"/>
                </a:lnTo>
                <a:lnTo>
                  <a:pt x="1123391" y="136067"/>
                </a:lnTo>
                <a:lnTo>
                  <a:pt x="1111135" y="136690"/>
                </a:lnTo>
                <a:lnTo>
                  <a:pt x="1100797" y="138544"/>
                </a:lnTo>
                <a:lnTo>
                  <a:pt x="1092073" y="141719"/>
                </a:lnTo>
                <a:lnTo>
                  <a:pt x="1084668" y="146227"/>
                </a:lnTo>
                <a:lnTo>
                  <a:pt x="1041654" y="179082"/>
                </a:lnTo>
                <a:lnTo>
                  <a:pt x="1030554" y="159588"/>
                </a:lnTo>
                <a:lnTo>
                  <a:pt x="1015428" y="146215"/>
                </a:lnTo>
                <a:lnTo>
                  <a:pt x="995667" y="138531"/>
                </a:lnTo>
                <a:lnTo>
                  <a:pt x="970673" y="136055"/>
                </a:lnTo>
                <a:lnTo>
                  <a:pt x="958723" y="136677"/>
                </a:lnTo>
                <a:lnTo>
                  <a:pt x="948550" y="138531"/>
                </a:lnTo>
                <a:lnTo>
                  <a:pt x="939888" y="141706"/>
                </a:lnTo>
                <a:lnTo>
                  <a:pt x="932497" y="146215"/>
                </a:lnTo>
                <a:lnTo>
                  <a:pt x="889482" y="179070"/>
                </a:lnTo>
                <a:lnTo>
                  <a:pt x="889482" y="139242"/>
                </a:lnTo>
                <a:lnTo>
                  <a:pt x="886256" y="136042"/>
                </a:lnTo>
                <a:lnTo>
                  <a:pt x="851103" y="147091"/>
                </a:lnTo>
                <a:lnTo>
                  <a:pt x="826084" y="153771"/>
                </a:lnTo>
                <a:lnTo>
                  <a:pt x="806018" y="157340"/>
                </a:lnTo>
                <a:lnTo>
                  <a:pt x="785698" y="159042"/>
                </a:lnTo>
                <a:lnTo>
                  <a:pt x="785672" y="178295"/>
                </a:lnTo>
                <a:lnTo>
                  <a:pt x="823391" y="198335"/>
                </a:lnTo>
                <a:lnTo>
                  <a:pt x="823849" y="217335"/>
                </a:lnTo>
                <a:lnTo>
                  <a:pt x="823849" y="334441"/>
                </a:lnTo>
                <a:lnTo>
                  <a:pt x="804494" y="368668"/>
                </a:lnTo>
                <a:lnTo>
                  <a:pt x="785672" y="369735"/>
                </a:lnTo>
                <a:lnTo>
                  <a:pt x="785672" y="390067"/>
                </a:lnTo>
                <a:lnTo>
                  <a:pt x="855040" y="388797"/>
                </a:lnTo>
                <a:lnTo>
                  <a:pt x="866305" y="388886"/>
                </a:lnTo>
                <a:lnTo>
                  <a:pt x="881519" y="389128"/>
                </a:lnTo>
                <a:lnTo>
                  <a:pt x="900557" y="389521"/>
                </a:lnTo>
                <a:lnTo>
                  <a:pt x="923340" y="390067"/>
                </a:lnTo>
                <a:lnTo>
                  <a:pt x="923340" y="369735"/>
                </a:lnTo>
                <a:lnTo>
                  <a:pt x="889469" y="334391"/>
                </a:lnTo>
                <a:lnTo>
                  <a:pt x="889469" y="218186"/>
                </a:lnTo>
                <a:lnTo>
                  <a:pt x="893241" y="205041"/>
                </a:lnTo>
                <a:lnTo>
                  <a:pt x="903173" y="193344"/>
                </a:lnTo>
                <a:lnTo>
                  <a:pt x="917143" y="184975"/>
                </a:lnTo>
                <a:lnTo>
                  <a:pt x="933030" y="181762"/>
                </a:lnTo>
                <a:lnTo>
                  <a:pt x="953414" y="185597"/>
                </a:lnTo>
                <a:lnTo>
                  <a:pt x="967854" y="197167"/>
                </a:lnTo>
                <a:lnTo>
                  <a:pt x="976439" y="216573"/>
                </a:lnTo>
                <a:lnTo>
                  <a:pt x="979284" y="243890"/>
                </a:lnTo>
                <a:lnTo>
                  <a:pt x="979284" y="334403"/>
                </a:lnTo>
                <a:lnTo>
                  <a:pt x="959916" y="368681"/>
                </a:lnTo>
                <a:lnTo>
                  <a:pt x="943254" y="369747"/>
                </a:lnTo>
                <a:lnTo>
                  <a:pt x="943254" y="390080"/>
                </a:lnTo>
                <a:lnTo>
                  <a:pt x="975791" y="389356"/>
                </a:lnTo>
                <a:lnTo>
                  <a:pt x="993863" y="388975"/>
                </a:lnTo>
                <a:lnTo>
                  <a:pt x="1003973" y="388835"/>
                </a:lnTo>
                <a:lnTo>
                  <a:pt x="1012621" y="388810"/>
                </a:lnTo>
                <a:lnTo>
                  <a:pt x="1020978" y="388835"/>
                </a:lnTo>
                <a:lnTo>
                  <a:pt x="1031100" y="388975"/>
                </a:lnTo>
                <a:lnTo>
                  <a:pt x="1049591" y="389356"/>
                </a:lnTo>
                <a:lnTo>
                  <a:pt x="1083068" y="390080"/>
                </a:lnTo>
                <a:lnTo>
                  <a:pt x="1083068" y="369747"/>
                </a:lnTo>
                <a:lnTo>
                  <a:pt x="1045552" y="351815"/>
                </a:lnTo>
                <a:lnTo>
                  <a:pt x="1044879" y="334403"/>
                </a:lnTo>
                <a:lnTo>
                  <a:pt x="1044879" y="218198"/>
                </a:lnTo>
                <a:lnTo>
                  <a:pt x="1048651" y="205054"/>
                </a:lnTo>
                <a:lnTo>
                  <a:pt x="1058583" y="193357"/>
                </a:lnTo>
                <a:lnTo>
                  <a:pt x="1072553" y="184988"/>
                </a:lnTo>
                <a:lnTo>
                  <a:pt x="1088440" y="181775"/>
                </a:lnTo>
                <a:lnTo>
                  <a:pt x="1108824" y="185623"/>
                </a:lnTo>
                <a:lnTo>
                  <a:pt x="1123251" y="197231"/>
                </a:lnTo>
                <a:lnTo>
                  <a:pt x="1131836" y="216674"/>
                </a:lnTo>
                <a:lnTo>
                  <a:pt x="1134681" y="244068"/>
                </a:lnTo>
                <a:lnTo>
                  <a:pt x="1134681" y="390105"/>
                </a:lnTo>
                <a:lnTo>
                  <a:pt x="1184694" y="388835"/>
                </a:lnTo>
                <a:lnTo>
                  <a:pt x="1201166" y="389089"/>
                </a:lnTo>
                <a:lnTo>
                  <a:pt x="1212850" y="389305"/>
                </a:lnTo>
                <a:lnTo>
                  <a:pt x="1223632" y="389610"/>
                </a:lnTo>
                <a:lnTo>
                  <a:pt x="1237386" y="390105"/>
                </a:lnTo>
                <a:lnTo>
                  <a:pt x="1237399" y="369760"/>
                </a:lnTo>
                <a:close/>
              </a:path>
              <a:path w="2014854" h="445135">
                <a:moveTo>
                  <a:pt x="1507337" y="370255"/>
                </a:moveTo>
                <a:lnTo>
                  <a:pt x="1491195" y="368655"/>
                </a:lnTo>
                <a:lnTo>
                  <a:pt x="1483918" y="366191"/>
                </a:lnTo>
                <a:lnTo>
                  <a:pt x="1479423" y="360959"/>
                </a:lnTo>
                <a:lnTo>
                  <a:pt x="1477378" y="352767"/>
                </a:lnTo>
                <a:lnTo>
                  <a:pt x="1477035" y="351396"/>
                </a:lnTo>
                <a:lnTo>
                  <a:pt x="1476997" y="350685"/>
                </a:lnTo>
                <a:lnTo>
                  <a:pt x="1476146" y="336257"/>
                </a:lnTo>
                <a:lnTo>
                  <a:pt x="1476133" y="324713"/>
                </a:lnTo>
                <a:lnTo>
                  <a:pt x="1475727" y="312267"/>
                </a:lnTo>
                <a:lnTo>
                  <a:pt x="1475409" y="301459"/>
                </a:lnTo>
                <a:lnTo>
                  <a:pt x="1475143" y="289763"/>
                </a:lnTo>
                <a:lnTo>
                  <a:pt x="1475232" y="263499"/>
                </a:lnTo>
                <a:lnTo>
                  <a:pt x="1475384" y="255930"/>
                </a:lnTo>
                <a:lnTo>
                  <a:pt x="1476133" y="227736"/>
                </a:lnTo>
                <a:lnTo>
                  <a:pt x="1476667" y="220776"/>
                </a:lnTo>
                <a:lnTo>
                  <a:pt x="1476603" y="211874"/>
                </a:lnTo>
                <a:lnTo>
                  <a:pt x="1453718" y="156248"/>
                </a:lnTo>
                <a:lnTo>
                  <a:pt x="1390027" y="136055"/>
                </a:lnTo>
                <a:lnTo>
                  <a:pt x="1373225" y="137172"/>
                </a:lnTo>
                <a:lnTo>
                  <a:pt x="1356779" y="140538"/>
                </a:lnTo>
                <a:lnTo>
                  <a:pt x="1340840" y="146202"/>
                </a:lnTo>
                <a:lnTo>
                  <a:pt x="1325549" y="154216"/>
                </a:lnTo>
                <a:lnTo>
                  <a:pt x="1297076" y="171297"/>
                </a:lnTo>
                <a:lnTo>
                  <a:pt x="1297076" y="208140"/>
                </a:lnTo>
                <a:lnTo>
                  <a:pt x="1313205" y="211874"/>
                </a:lnTo>
                <a:lnTo>
                  <a:pt x="1325041" y="185407"/>
                </a:lnTo>
                <a:lnTo>
                  <a:pt x="1328547" y="182689"/>
                </a:lnTo>
                <a:lnTo>
                  <a:pt x="1335798" y="180314"/>
                </a:lnTo>
                <a:lnTo>
                  <a:pt x="1345450" y="178638"/>
                </a:lnTo>
                <a:lnTo>
                  <a:pt x="1356233" y="177990"/>
                </a:lnTo>
                <a:lnTo>
                  <a:pt x="1379766" y="181698"/>
                </a:lnTo>
                <a:lnTo>
                  <a:pt x="1396555" y="193154"/>
                </a:lnTo>
                <a:lnTo>
                  <a:pt x="1406893" y="212839"/>
                </a:lnTo>
                <a:lnTo>
                  <a:pt x="1411084" y="241261"/>
                </a:lnTo>
                <a:lnTo>
                  <a:pt x="1411084" y="263499"/>
                </a:lnTo>
                <a:lnTo>
                  <a:pt x="1411084" y="326618"/>
                </a:lnTo>
                <a:lnTo>
                  <a:pt x="1401813" y="336257"/>
                </a:lnTo>
                <a:lnTo>
                  <a:pt x="1390167" y="343877"/>
                </a:lnTo>
                <a:lnTo>
                  <a:pt x="1377429" y="348881"/>
                </a:lnTo>
                <a:lnTo>
                  <a:pt x="1364830" y="350685"/>
                </a:lnTo>
                <a:lnTo>
                  <a:pt x="1353286" y="348361"/>
                </a:lnTo>
                <a:lnTo>
                  <a:pt x="1344663" y="341668"/>
                </a:lnTo>
                <a:lnTo>
                  <a:pt x="1339380" y="331266"/>
                </a:lnTo>
                <a:lnTo>
                  <a:pt x="1339265" y="331063"/>
                </a:lnTo>
                <a:lnTo>
                  <a:pt x="1337411" y="316992"/>
                </a:lnTo>
                <a:lnTo>
                  <a:pt x="1339570" y="301459"/>
                </a:lnTo>
                <a:lnTo>
                  <a:pt x="1339684" y="300609"/>
                </a:lnTo>
                <a:lnTo>
                  <a:pt x="1386890" y="269938"/>
                </a:lnTo>
                <a:lnTo>
                  <a:pt x="1411084" y="263499"/>
                </a:lnTo>
                <a:lnTo>
                  <a:pt x="1411084" y="241261"/>
                </a:lnTo>
                <a:lnTo>
                  <a:pt x="1363751" y="250901"/>
                </a:lnTo>
                <a:lnTo>
                  <a:pt x="1320787" y="262940"/>
                </a:lnTo>
                <a:lnTo>
                  <a:pt x="1276629" y="301459"/>
                </a:lnTo>
                <a:lnTo>
                  <a:pt x="1271790" y="331266"/>
                </a:lnTo>
                <a:lnTo>
                  <a:pt x="1275867" y="359968"/>
                </a:lnTo>
                <a:lnTo>
                  <a:pt x="1287919" y="380771"/>
                </a:lnTo>
                <a:lnTo>
                  <a:pt x="1307630" y="393433"/>
                </a:lnTo>
                <a:lnTo>
                  <a:pt x="1334706" y="397700"/>
                </a:lnTo>
                <a:lnTo>
                  <a:pt x="1343050" y="397306"/>
                </a:lnTo>
                <a:lnTo>
                  <a:pt x="1350302" y="396100"/>
                </a:lnTo>
                <a:lnTo>
                  <a:pt x="1356321" y="394106"/>
                </a:lnTo>
                <a:lnTo>
                  <a:pt x="1361059" y="391287"/>
                </a:lnTo>
                <a:lnTo>
                  <a:pt x="1411084" y="352767"/>
                </a:lnTo>
                <a:lnTo>
                  <a:pt x="1408391" y="385813"/>
                </a:lnTo>
                <a:lnTo>
                  <a:pt x="1411084" y="390080"/>
                </a:lnTo>
                <a:lnTo>
                  <a:pt x="1454264" y="388899"/>
                </a:lnTo>
                <a:lnTo>
                  <a:pt x="1465592" y="388899"/>
                </a:lnTo>
                <a:lnTo>
                  <a:pt x="1507337" y="390080"/>
                </a:lnTo>
                <a:lnTo>
                  <a:pt x="1507337" y="388899"/>
                </a:lnTo>
                <a:lnTo>
                  <a:pt x="1507337" y="370255"/>
                </a:lnTo>
                <a:close/>
              </a:path>
              <a:path w="2014854" h="445135">
                <a:moveTo>
                  <a:pt x="1646986" y="49098"/>
                </a:moveTo>
                <a:lnTo>
                  <a:pt x="1643862" y="33616"/>
                </a:lnTo>
                <a:lnTo>
                  <a:pt x="1635353" y="20878"/>
                </a:lnTo>
                <a:lnTo>
                  <a:pt x="1622704" y="12242"/>
                </a:lnTo>
                <a:lnTo>
                  <a:pt x="1607235" y="9067"/>
                </a:lnTo>
                <a:lnTo>
                  <a:pt x="1591030" y="12090"/>
                </a:lnTo>
                <a:lnTo>
                  <a:pt x="1578076" y="20421"/>
                </a:lnTo>
                <a:lnTo>
                  <a:pt x="1569440" y="32956"/>
                </a:lnTo>
                <a:lnTo>
                  <a:pt x="1566316" y="48577"/>
                </a:lnTo>
                <a:lnTo>
                  <a:pt x="1569440" y="64376"/>
                </a:lnTo>
                <a:lnTo>
                  <a:pt x="1578089" y="77330"/>
                </a:lnTo>
                <a:lnTo>
                  <a:pt x="1590840" y="85953"/>
                </a:lnTo>
                <a:lnTo>
                  <a:pt x="1606651" y="89128"/>
                </a:lnTo>
                <a:lnTo>
                  <a:pt x="1622247" y="85953"/>
                </a:lnTo>
                <a:lnTo>
                  <a:pt x="1635086" y="77330"/>
                </a:lnTo>
                <a:lnTo>
                  <a:pt x="1643773" y="64592"/>
                </a:lnTo>
                <a:lnTo>
                  <a:pt x="1646986" y="49098"/>
                </a:lnTo>
                <a:close/>
              </a:path>
              <a:path w="2014854" h="445135">
                <a:moveTo>
                  <a:pt x="1679778" y="369760"/>
                </a:moveTo>
                <a:lnTo>
                  <a:pt x="1642275" y="351866"/>
                </a:lnTo>
                <a:lnTo>
                  <a:pt x="1641602" y="334479"/>
                </a:lnTo>
                <a:lnTo>
                  <a:pt x="1641602" y="139344"/>
                </a:lnTo>
                <a:lnTo>
                  <a:pt x="1636229" y="136080"/>
                </a:lnTo>
                <a:lnTo>
                  <a:pt x="1598587" y="147777"/>
                </a:lnTo>
                <a:lnTo>
                  <a:pt x="1561223" y="155930"/>
                </a:lnTo>
                <a:lnTo>
                  <a:pt x="1545882" y="157873"/>
                </a:lnTo>
                <a:lnTo>
                  <a:pt x="1544269" y="157873"/>
                </a:lnTo>
                <a:lnTo>
                  <a:pt x="1541576" y="158407"/>
                </a:lnTo>
                <a:lnTo>
                  <a:pt x="1537817" y="158940"/>
                </a:lnTo>
                <a:lnTo>
                  <a:pt x="1537817" y="178003"/>
                </a:lnTo>
                <a:lnTo>
                  <a:pt x="1562011" y="179641"/>
                </a:lnTo>
                <a:lnTo>
                  <a:pt x="1569402" y="181508"/>
                </a:lnTo>
                <a:lnTo>
                  <a:pt x="1573631" y="186944"/>
                </a:lnTo>
                <a:lnTo>
                  <a:pt x="1575536" y="198094"/>
                </a:lnTo>
                <a:lnTo>
                  <a:pt x="1575993" y="217131"/>
                </a:lnTo>
                <a:lnTo>
                  <a:pt x="1575981" y="334479"/>
                </a:lnTo>
                <a:lnTo>
                  <a:pt x="1556639" y="368693"/>
                </a:lnTo>
                <a:lnTo>
                  <a:pt x="1537817" y="369760"/>
                </a:lnTo>
                <a:lnTo>
                  <a:pt x="1537817" y="390093"/>
                </a:lnTo>
                <a:lnTo>
                  <a:pt x="1602790" y="388594"/>
                </a:lnTo>
                <a:lnTo>
                  <a:pt x="1617992" y="388594"/>
                </a:lnTo>
                <a:lnTo>
                  <a:pt x="1679778" y="390093"/>
                </a:lnTo>
                <a:lnTo>
                  <a:pt x="1679778" y="388594"/>
                </a:lnTo>
                <a:lnTo>
                  <a:pt x="1679778" y="369760"/>
                </a:lnTo>
                <a:close/>
              </a:path>
              <a:path w="2014854" h="445135">
                <a:moveTo>
                  <a:pt x="2014258" y="369735"/>
                </a:moveTo>
                <a:lnTo>
                  <a:pt x="1977821" y="351828"/>
                </a:lnTo>
                <a:lnTo>
                  <a:pt x="1977148" y="334441"/>
                </a:lnTo>
                <a:lnTo>
                  <a:pt x="1977148" y="235000"/>
                </a:lnTo>
                <a:lnTo>
                  <a:pt x="1976170" y="207772"/>
                </a:lnTo>
                <a:lnTo>
                  <a:pt x="1958327" y="158521"/>
                </a:lnTo>
                <a:lnTo>
                  <a:pt x="1914842" y="137541"/>
                </a:lnTo>
                <a:lnTo>
                  <a:pt x="1895944" y="136055"/>
                </a:lnTo>
                <a:lnTo>
                  <a:pt x="1884464" y="136664"/>
                </a:lnTo>
                <a:lnTo>
                  <a:pt x="1874291" y="138518"/>
                </a:lnTo>
                <a:lnTo>
                  <a:pt x="1865541" y="141668"/>
                </a:lnTo>
                <a:lnTo>
                  <a:pt x="1858302" y="146151"/>
                </a:lnTo>
                <a:lnTo>
                  <a:pt x="1815287" y="179082"/>
                </a:lnTo>
                <a:lnTo>
                  <a:pt x="1815287" y="139255"/>
                </a:lnTo>
                <a:lnTo>
                  <a:pt x="1812061" y="136055"/>
                </a:lnTo>
                <a:lnTo>
                  <a:pt x="1776907" y="147104"/>
                </a:lnTo>
                <a:lnTo>
                  <a:pt x="1751888" y="153784"/>
                </a:lnTo>
                <a:lnTo>
                  <a:pt x="1731822" y="157353"/>
                </a:lnTo>
                <a:lnTo>
                  <a:pt x="1711502" y="159067"/>
                </a:lnTo>
                <a:lnTo>
                  <a:pt x="1711502" y="178295"/>
                </a:lnTo>
                <a:lnTo>
                  <a:pt x="1749221" y="198335"/>
                </a:lnTo>
                <a:lnTo>
                  <a:pt x="1749679" y="217335"/>
                </a:lnTo>
                <a:lnTo>
                  <a:pt x="1749679" y="334441"/>
                </a:lnTo>
                <a:lnTo>
                  <a:pt x="1730311" y="368668"/>
                </a:lnTo>
                <a:lnTo>
                  <a:pt x="1711502" y="369735"/>
                </a:lnTo>
                <a:lnTo>
                  <a:pt x="1711502" y="390067"/>
                </a:lnTo>
                <a:lnTo>
                  <a:pt x="1780870" y="388797"/>
                </a:lnTo>
                <a:lnTo>
                  <a:pt x="1791677" y="388886"/>
                </a:lnTo>
                <a:lnTo>
                  <a:pt x="1807679" y="389128"/>
                </a:lnTo>
                <a:lnTo>
                  <a:pt x="1828431" y="389521"/>
                </a:lnTo>
                <a:lnTo>
                  <a:pt x="1853450" y="390067"/>
                </a:lnTo>
                <a:lnTo>
                  <a:pt x="1853450" y="369735"/>
                </a:lnTo>
                <a:lnTo>
                  <a:pt x="1815960" y="351815"/>
                </a:lnTo>
                <a:lnTo>
                  <a:pt x="1815287" y="334403"/>
                </a:lnTo>
                <a:lnTo>
                  <a:pt x="1815287" y="218224"/>
                </a:lnTo>
                <a:lnTo>
                  <a:pt x="1819097" y="204635"/>
                </a:lnTo>
                <a:lnTo>
                  <a:pt x="1829257" y="192989"/>
                </a:lnTo>
                <a:lnTo>
                  <a:pt x="1843862" y="184861"/>
                </a:lnTo>
                <a:lnTo>
                  <a:pt x="1860994" y="181800"/>
                </a:lnTo>
                <a:lnTo>
                  <a:pt x="1883867" y="185420"/>
                </a:lnTo>
                <a:lnTo>
                  <a:pt x="1899577" y="196583"/>
                </a:lnTo>
                <a:lnTo>
                  <a:pt x="1908632" y="215785"/>
                </a:lnTo>
                <a:lnTo>
                  <a:pt x="1911540" y="243547"/>
                </a:lnTo>
                <a:lnTo>
                  <a:pt x="1911540" y="390067"/>
                </a:lnTo>
                <a:lnTo>
                  <a:pt x="1944001" y="389115"/>
                </a:lnTo>
                <a:lnTo>
                  <a:pt x="1953056" y="388886"/>
                </a:lnTo>
                <a:lnTo>
                  <a:pt x="1959940" y="388797"/>
                </a:lnTo>
                <a:lnTo>
                  <a:pt x="1965020" y="388823"/>
                </a:lnTo>
                <a:lnTo>
                  <a:pt x="1972373" y="388962"/>
                </a:lnTo>
                <a:lnTo>
                  <a:pt x="1987080" y="389343"/>
                </a:lnTo>
                <a:lnTo>
                  <a:pt x="2014258" y="390067"/>
                </a:lnTo>
                <a:lnTo>
                  <a:pt x="2014258" y="3697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5909" y="1467941"/>
            <a:ext cx="400050" cy="445134"/>
          </a:xfrm>
          <a:custGeom>
            <a:avLst/>
            <a:gdLst/>
            <a:ahLst/>
            <a:cxnLst/>
            <a:rect l="l" t="t" r="r" b="b"/>
            <a:pathLst>
              <a:path w="400050" h="445135">
                <a:moveTo>
                  <a:pt x="240385" y="328396"/>
                </a:moveTo>
                <a:lnTo>
                  <a:pt x="238226" y="325716"/>
                </a:lnTo>
                <a:lnTo>
                  <a:pt x="75819" y="331609"/>
                </a:lnTo>
                <a:lnTo>
                  <a:pt x="74752" y="327317"/>
                </a:lnTo>
                <a:lnTo>
                  <a:pt x="168325" y="235610"/>
                </a:lnTo>
                <a:lnTo>
                  <a:pt x="209321" y="181241"/>
                </a:lnTo>
                <a:lnTo>
                  <a:pt x="223710" y="127279"/>
                </a:lnTo>
                <a:lnTo>
                  <a:pt x="215188" y="89928"/>
                </a:lnTo>
                <a:lnTo>
                  <a:pt x="191439" y="60579"/>
                </a:lnTo>
                <a:lnTo>
                  <a:pt x="155194" y="41363"/>
                </a:lnTo>
                <a:lnTo>
                  <a:pt x="109169" y="34480"/>
                </a:lnTo>
                <a:lnTo>
                  <a:pt x="86563" y="36271"/>
                </a:lnTo>
                <a:lnTo>
                  <a:pt x="65468" y="41922"/>
                </a:lnTo>
                <a:lnTo>
                  <a:pt x="44577" y="51892"/>
                </a:lnTo>
                <a:lnTo>
                  <a:pt x="22593" y="66624"/>
                </a:lnTo>
                <a:lnTo>
                  <a:pt x="12915" y="154889"/>
                </a:lnTo>
                <a:lnTo>
                  <a:pt x="32804" y="156489"/>
                </a:lnTo>
                <a:lnTo>
                  <a:pt x="42494" y="119964"/>
                </a:lnTo>
                <a:lnTo>
                  <a:pt x="49123" y="108546"/>
                </a:lnTo>
                <a:lnTo>
                  <a:pt x="61315" y="99136"/>
                </a:lnTo>
                <a:lnTo>
                  <a:pt x="77127" y="92760"/>
                </a:lnTo>
                <a:lnTo>
                  <a:pt x="94653" y="90398"/>
                </a:lnTo>
                <a:lnTo>
                  <a:pt x="118694" y="94678"/>
                </a:lnTo>
                <a:lnTo>
                  <a:pt x="136994" y="106807"/>
                </a:lnTo>
                <a:lnTo>
                  <a:pt x="148640" y="125780"/>
                </a:lnTo>
                <a:lnTo>
                  <a:pt x="152730" y="150583"/>
                </a:lnTo>
                <a:lnTo>
                  <a:pt x="148793" y="180898"/>
                </a:lnTo>
                <a:lnTo>
                  <a:pt x="136994" y="211467"/>
                </a:lnTo>
                <a:lnTo>
                  <a:pt x="117335" y="242328"/>
                </a:lnTo>
                <a:lnTo>
                  <a:pt x="89814" y="273545"/>
                </a:lnTo>
                <a:lnTo>
                  <a:pt x="12" y="362686"/>
                </a:lnTo>
                <a:lnTo>
                  <a:pt x="0" y="390067"/>
                </a:lnTo>
                <a:lnTo>
                  <a:pt x="92494" y="388797"/>
                </a:lnTo>
                <a:lnTo>
                  <a:pt x="116154" y="388797"/>
                </a:lnTo>
                <a:lnTo>
                  <a:pt x="239826" y="390067"/>
                </a:lnTo>
                <a:lnTo>
                  <a:pt x="239217" y="381419"/>
                </a:lnTo>
                <a:lnTo>
                  <a:pt x="238899" y="374256"/>
                </a:lnTo>
                <a:lnTo>
                  <a:pt x="238785" y="367906"/>
                </a:lnTo>
                <a:lnTo>
                  <a:pt x="238772" y="361645"/>
                </a:lnTo>
                <a:lnTo>
                  <a:pt x="238861" y="353517"/>
                </a:lnTo>
                <a:lnTo>
                  <a:pt x="239166" y="346036"/>
                </a:lnTo>
                <a:lnTo>
                  <a:pt x="239674" y="338048"/>
                </a:lnTo>
                <a:lnTo>
                  <a:pt x="240385" y="328396"/>
                </a:lnTo>
                <a:close/>
              </a:path>
              <a:path w="400050" h="445135">
                <a:moveTo>
                  <a:pt x="399897" y="223697"/>
                </a:moveTo>
                <a:lnTo>
                  <a:pt x="394665" y="166027"/>
                </a:lnTo>
                <a:lnTo>
                  <a:pt x="378942" y="113995"/>
                </a:lnTo>
                <a:lnTo>
                  <a:pt x="344995" y="56388"/>
                </a:lnTo>
                <a:lnTo>
                  <a:pt x="284835" y="0"/>
                </a:lnTo>
                <a:lnTo>
                  <a:pt x="270840" y="11823"/>
                </a:lnTo>
                <a:lnTo>
                  <a:pt x="285407" y="31000"/>
                </a:lnTo>
                <a:lnTo>
                  <a:pt x="296125" y="47447"/>
                </a:lnTo>
                <a:lnTo>
                  <a:pt x="311721" y="82283"/>
                </a:lnTo>
                <a:lnTo>
                  <a:pt x="324281" y="141630"/>
                </a:lnTo>
                <a:lnTo>
                  <a:pt x="328396" y="223164"/>
                </a:lnTo>
                <a:lnTo>
                  <a:pt x="325983" y="293878"/>
                </a:lnTo>
                <a:lnTo>
                  <a:pt x="317169" y="346443"/>
                </a:lnTo>
                <a:lnTo>
                  <a:pt x="299580" y="389534"/>
                </a:lnTo>
                <a:lnTo>
                  <a:pt x="270840" y="431812"/>
                </a:lnTo>
                <a:lnTo>
                  <a:pt x="283756" y="444715"/>
                </a:lnTo>
                <a:lnTo>
                  <a:pt x="318503" y="416433"/>
                </a:lnTo>
                <a:lnTo>
                  <a:pt x="363004" y="364109"/>
                </a:lnTo>
                <a:lnTo>
                  <a:pt x="387870" y="308178"/>
                </a:lnTo>
                <a:lnTo>
                  <a:pt x="398589" y="253479"/>
                </a:lnTo>
                <a:lnTo>
                  <a:pt x="399897" y="2236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3123" y="2796641"/>
            <a:ext cx="0" cy="4139565"/>
          </a:xfrm>
          <a:custGeom>
            <a:avLst/>
            <a:gdLst/>
            <a:ahLst/>
            <a:cxnLst/>
            <a:rect l="l" t="t" r="r" b="b"/>
            <a:pathLst>
              <a:path h="4139565">
                <a:moveTo>
                  <a:pt x="0" y="0"/>
                </a:moveTo>
                <a:lnTo>
                  <a:pt x="0" y="4139185"/>
                </a:lnTo>
              </a:path>
            </a:pathLst>
          </a:custGeom>
          <a:ln w="3175">
            <a:solidFill>
              <a:srgbClr val="FF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80920" y="6539230"/>
            <a:ext cx="241300" cy="91440"/>
            <a:chOff x="2280920" y="6539230"/>
            <a:chExt cx="241300" cy="914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0920" y="6539230"/>
              <a:ext cx="97789" cy="914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80" y="6539230"/>
              <a:ext cx="59690" cy="914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2530" y="6539230"/>
              <a:ext cx="59690" cy="889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280920" y="5740400"/>
            <a:ext cx="242570" cy="91440"/>
            <a:chOff x="2280920" y="5740400"/>
            <a:chExt cx="242570" cy="914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0920" y="5740400"/>
              <a:ext cx="97789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80" y="5740400"/>
              <a:ext cx="59690" cy="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2530" y="5740400"/>
              <a:ext cx="60960" cy="889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280920" y="4942840"/>
            <a:ext cx="242570" cy="91440"/>
            <a:chOff x="2280920" y="4942840"/>
            <a:chExt cx="242570" cy="9144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0920" y="4942840"/>
              <a:ext cx="97789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80" y="4942840"/>
              <a:ext cx="59690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3800" y="4942840"/>
              <a:ext cx="59690" cy="9143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280920" y="4145279"/>
            <a:ext cx="242570" cy="91440"/>
            <a:chOff x="2280920" y="4145279"/>
            <a:chExt cx="242570" cy="9144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0920" y="4145279"/>
              <a:ext cx="97789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80" y="4145279"/>
              <a:ext cx="59690" cy="91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3800" y="4145279"/>
              <a:ext cx="59690" cy="9143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350770" y="3347720"/>
            <a:ext cx="172720" cy="91440"/>
            <a:chOff x="2350770" y="3347720"/>
            <a:chExt cx="172720" cy="9144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0770" y="3347720"/>
              <a:ext cx="97789" cy="91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2530" y="3347720"/>
              <a:ext cx="60960" cy="88900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600887" y="6879257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569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0887" y="2796641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502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74289" y="7012940"/>
            <a:ext cx="58420" cy="9144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181350" y="7012940"/>
            <a:ext cx="207010" cy="91440"/>
            <a:chOff x="3181350" y="7012940"/>
            <a:chExt cx="207010" cy="91440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1350" y="7012940"/>
              <a:ext cx="137160" cy="9144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9939" y="7012940"/>
              <a:ext cx="58420" cy="9144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3850640" y="7012940"/>
            <a:ext cx="259079" cy="91440"/>
            <a:chOff x="3850640" y="7012940"/>
            <a:chExt cx="259079" cy="91440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640" y="7012940"/>
              <a:ext cx="30479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03980" y="7012940"/>
              <a:ext cx="135889" cy="914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1300" y="7012940"/>
              <a:ext cx="58420" cy="9144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4536440" y="7012940"/>
            <a:ext cx="260350" cy="91440"/>
            <a:chOff x="4536440" y="7012940"/>
            <a:chExt cx="260350" cy="91440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36440" y="7012940"/>
              <a:ext cx="30479" cy="889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9780" y="7012940"/>
              <a:ext cx="137160" cy="914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8370" y="7012940"/>
              <a:ext cx="58420" cy="9144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5214620" y="7012940"/>
            <a:ext cx="199390" cy="91440"/>
            <a:chOff x="5214620" y="7012940"/>
            <a:chExt cx="199390" cy="91440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4620" y="7012940"/>
              <a:ext cx="59689" cy="889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5740" y="7012940"/>
              <a:ext cx="58420" cy="9144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5590" y="7012940"/>
              <a:ext cx="58420" cy="9144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901690" y="7012940"/>
            <a:ext cx="269240" cy="91440"/>
            <a:chOff x="5901690" y="7012940"/>
            <a:chExt cx="269240" cy="91440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1690" y="7012940"/>
              <a:ext cx="59689" cy="889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3920" y="7012940"/>
              <a:ext cx="137160" cy="914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2510" y="7012940"/>
              <a:ext cx="58420" cy="9144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6588759" y="7012940"/>
            <a:ext cx="267970" cy="91440"/>
            <a:chOff x="6588759" y="7012940"/>
            <a:chExt cx="267970" cy="9144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8759" y="7012940"/>
              <a:ext cx="59689" cy="914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9879" y="7012940"/>
              <a:ext cx="58419" cy="914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0839" y="7012940"/>
              <a:ext cx="135889" cy="9144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7274559" y="7012940"/>
            <a:ext cx="269240" cy="91440"/>
            <a:chOff x="7274559" y="7012940"/>
            <a:chExt cx="269240" cy="91440"/>
          </a:xfrm>
        </p:grpSpPr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4559" y="7012940"/>
              <a:ext cx="59689" cy="914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6789" y="7012940"/>
              <a:ext cx="137159" cy="914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5379" y="7012940"/>
              <a:ext cx="58419" cy="9144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8100208" y="6879257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569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00208" y="2796641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502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7961630" y="7012940"/>
            <a:ext cx="269240" cy="91440"/>
            <a:chOff x="7961630" y="7012940"/>
            <a:chExt cx="269240" cy="91440"/>
          </a:xfrm>
        </p:grpSpPr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1630" y="7012940"/>
              <a:ext cx="60959" cy="889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2750" y="7012940"/>
              <a:ext cx="58419" cy="914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2600" y="7012940"/>
              <a:ext cx="58419" cy="9144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2450" y="7012940"/>
              <a:ext cx="58419" cy="91440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2603868" y="2796642"/>
            <a:ext cx="5493385" cy="4139565"/>
          </a:xfrm>
          <a:custGeom>
            <a:avLst/>
            <a:gdLst/>
            <a:ahLst/>
            <a:cxnLst/>
            <a:rect l="l" t="t" r="r" b="b"/>
            <a:pathLst>
              <a:path w="5493384" h="4139565">
                <a:moveTo>
                  <a:pt x="0" y="4139184"/>
                </a:moveTo>
                <a:lnTo>
                  <a:pt x="5493359" y="4139184"/>
                </a:lnTo>
                <a:lnTo>
                  <a:pt x="5493359" y="0"/>
                </a:lnTo>
                <a:lnTo>
                  <a:pt x="0" y="0"/>
                </a:lnTo>
                <a:lnTo>
                  <a:pt x="0" y="4139184"/>
                </a:lnTo>
                <a:close/>
              </a:path>
            </a:pathLst>
          </a:custGeom>
          <a:ln w="1192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object 6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26589" y="5255259"/>
            <a:ext cx="93980" cy="266700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35270" y="7012940"/>
            <a:ext cx="148589" cy="217170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46910" y="4728209"/>
            <a:ext cx="99060" cy="47625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46910" y="4210050"/>
            <a:ext cx="99060" cy="469900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2597906" y="2751256"/>
            <a:ext cx="5505450" cy="4150995"/>
            <a:chOff x="2597906" y="2751256"/>
            <a:chExt cx="5505450" cy="4150995"/>
          </a:xfrm>
        </p:grpSpPr>
        <p:sp>
          <p:nvSpPr>
            <p:cNvPr id="73" name="object 73"/>
            <p:cNvSpPr/>
            <p:nvPr/>
          </p:nvSpPr>
          <p:spPr>
            <a:xfrm>
              <a:off x="2603868" y="2757218"/>
              <a:ext cx="5493385" cy="4139565"/>
            </a:xfrm>
            <a:custGeom>
              <a:avLst/>
              <a:gdLst/>
              <a:ahLst/>
              <a:cxnLst/>
              <a:rect l="l" t="t" r="r" b="b"/>
              <a:pathLst>
                <a:path w="5493384" h="4139565">
                  <a:moveTo>
                    <a:pt x="5493359" y="0"/>
                  </a:moveTo>
                  <a:lnTo>
                    <a:pt x="0" y="0"/>
                  </a:lnTo>
                  <a:lnTo>
                    <a:pt x="0" y="4138980"/>
                  </a:lnTo>
                  <a:lnTo>
                    <a:pt x="5493359" y="4138980"/>
                  </a:lnTo>
                  <a:lnTo>
                    <a:pt x="5493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03868" y="2757218"/>
              <a:ext cx="5493385" cy="4139565"/>
            </a:xfrm>
            <a:custGeom>
              <a:avLst/>
              <a:gdLst/>
              <a:ahLst/>
              <a:cxnLst/>
              <a:rect l="l" t="t" r="r" b="b"/>
              <a:pathLst>
                <a:path w="5493384" h="4139565">
                  <a:moveTo>
                    <a:pt x="0" y="4138980"/>
                  </a:moveTo>
                  <a:lnTo>
                    <a:pt x="5493359" y="4138980"/>
                  </a:lnTo>
                  <a:lnTo>
                    <a:pt x="5493359" y="0"/>
                  </a:lnTo>
                  <a:lnTo>
                    <a:pt x="0" y="0"/>
                  </a:lnTo>
                  <a:lnTo>
                    <a:pt x="0" y="4138980"/>
                  </a:lnTo>
                  <a:close/>
                </a:path>
              </a:pathLst>
            </a:custGeom>
            <a:ln w="11923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5036820" y="7136130"/>
            <a:ext cx="293370" cy="93980"/>
            <a:chOff x="5036820" y="7136130"/>
            <a:chExt cx="293370" cy="93980"/>
          </a:xfrm>
        </p:grpSpPr>
        <p:pic>
          <p:nvPicPr>
            <p:cNvPr id="76" name="object 7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36820" y="7136130"/>
              <a:ext cx="66040" cy="9144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10480" y="7161530"/>
              <a:ext cx="59690" cy="660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8900" y="7136130"/>
              <a:ext cx="161290" cy="93979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68620" y="7160259"/>
            <a:ext cx="200660" cy="69850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6875780" y="2933700"/>
            <a:ext cx="781050" cy="139700"/>
            <a:chOff x="6875780" y="2933700"/>
            <a:chExt cx="781050" cy="139700"/>
          </a:xfrm>
        </p:grpSpPr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75780" y="2934970"/>
              <a:ext cx="13970" cy="3556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93560" y="2933700"/>
              <a:ext cx="92709" cy="11683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91350" y="2934970"/>
              <a:ext cx="85090" cy="11176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5330" y="2934970"/>
              <a:ext cx="77470" cy="11176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65340" y="2933700"/>
              <a:ext cx="173989" cy="13970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140" y="2934970"/>
              <a:ext cx="107950" cy="11176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68870" y="2934970"/>
              <a:ext cx="77470" cy="11176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48880" y="2934970"/>
              <a:ext cx="107950" cy="111760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3265922" y="2975638"/>
            <a:ext cx="4834890" cy="3963670"/>
            <a:chOff x="3265922" y="2975638"/>
            <a:chExt cx="4834890" cy="3963670"/>
          </a:xfrm>
        </p:grpSpPr>
        <p:sp>
          <p:nvSpPr>
            <p:cNvPr id="90" name="object 90"/>
            <p:cNvSpPr/>
            <p:nvPr/>
          </p:nvSpPr>
          <p:spPr>
            <a:xfrm>
              <a:off x="3268903" y="2978619"/>
              <a:ext cx="4828540" cy="3957320"/>
            </a:xfrm>
            <a:custGeom>
              <a:avLst/>
              <a:gdLst/>
              <a:ahLst/>
              <a:cxnLst/>
              <a:rect l="l" t="t" r="r" b="b"/>
              <a:pathLst>
                <a:path w="4828540" h="3957320">
                  <a:moveTo>
                    <a:pt x="4470603" y="0"/>
                  </a:moveTo>
                  <a:lnTo>
                    <a:pt x="4696561" y="0"/>
                  </a:lnTo>
                </a:path>
                <a:path w="4828540" h="3957320">
                  <a:moveTo>
                    <a:pt x="0" y="3957207"/>
                  </a:moveTo>
                  <a:lnTo>
                    <a:pt x="21513" y="2150999"/>
                  </a:lnTo>
                  <a:lnTo>
                    <a:pt x="158635" y="1983308"/>
                  </a:lnTo>
                  <a:lnTo>
                    <a:pt x="296672" y="1755673"/>
                  </a:lnTo>
                  <a:lnTo>
                    <a:pt x="433730" y="1399984"/>
                  </a:lnTo>
                  <a:lnTo>
                    <a:pt x="570928" y="1089012"/>
                  </a:lnTo>
                  <a:lnTo>
                    <a:pt x="708113" y="980617"/>
                  </a:lnTo>
                  <a:lnTo>
                    <a:pt x="845312" y="710628"/>
                  </a:lnTo>
                  <a:lnTo>
                    <a:pt x="983183" y="664222"/>
                  </a:lnTo>
                  <a:lnTo>
                    <a:pt x="1120381" y="605853"/>
                  </a:lnTo>
                  <a:lnTo>
                    <a:pt x="1257566" y="541324"/>
                  </a:lnTo>
                  <a:lnTo>
                    <a:pt x="1394421" y="459790"/>
                  </a:lnTo>
                  <a:lnTo>
                    <a:pt x="1532636" y="313690"/>
                  </a:lnTo>
                  <a:lnTo>
                    <a:pt x="1669834" y="278726"/>
                  </a:lnTo>
                  <a:lnTo>
                    <a:pt x="1807019" y="253619"/>
                  </a:lnTo>
                  <a:lnTo>
                    <a:pt x="1943874" y="207924"/>
                  </a:lnTo>
                  <a:lnTo>
                    <a:pt x="2082088" y="194475"/>
                  </a:lnTo>
                  <a:lnTo>
                    <a:pt x="2219286" y="183705"/>
                  </a:lnTo>
                  <a:lnTo>
                    <a:pt x="2356472" y="170256"/>
                  </a:lnTo>
                  <a:lnTo>
                    <a:pt x="2493327" y="160401"/>
                  </a:lnTo>
                  <a:lnTo>
                    <a:pt x="2630525" y="136220"/>
                  </a:lnTo>
                  <a:lnTo>
                    <a:pt x="2768727" y="132651"/>
                  </a:lnTo>
                  <a:lnTo>
                    <a:pt x="2905582" y="97701"/>
                  </a:lnTo>
                  <a:lnTo>
                    <a:pt x="3042780" y="87845"/>
                  </a:lnTo>
                  <a:lnTo>
                    <a:pt x="3179978" y="86017"/>
                  </a:lnTo>
                  <a:lnTo>
                    <a:pt x="3317849" y="79743"/>
                  </a:lnTo>
                  <a:lnTo>
                    <a:pt x="3455035" y="78867"/>
                  </a:lnTo>
                  <a:lnTo>
                    <a:pt x="3592233" y="70764"/>
                  </a:lnTo>
                  <a:lnTo>
                    <a:pt x="3729431" y="60909"/>
                  </a:lnTo>
                  <a:lnTo>
                    <a:pt x="3866616" y="58267"/>
                  </a:lnTo>
                  <a:lnTo>
                    <a:pt x="4004487" y="53759"/>
                  </a:lnTo>
                  <a:lnTo>
                    <a:pt x="4141685" y="49288"/>
                  </a:lnTo>
                  <a:lnTo>
                    <a:pt x="4278871" y="48412"/>
                  </a:lnTo>
                  <a:lnTo>
                    <a:pt x="4416069" y="47498"/>
                  </a:lnTo>
                  <a:lnTo>
                    <a:pt x="4691138" y="47498"/>
                  </a:lnTo>
                  <a:lnTo>
                    <a:pt x="4828324" y="46583"/>
                  </a:lnTo>
                </a:path>
              </a:pathLst>
            </a:custGeom>
            <a:ln w="59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93889" y="3054350"/>
              <a:ext cx="13970" cy="2921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11670" y="3054350"/>
              <a:ext cx="85090" cy="9143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05650" y="3053080"/>
              <a:ext cx="71120" cy="952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179309" y="3054350"/>
              <a:ext cx="160019" cy="11302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43139" y="3054350"/>
              <a:ext cx="107950" cy="9143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68870" y="3054350"/>
              <a:ext cx="77470" cy="9143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604094" y="3104057"/>
              <a:ext cx="4493260" cy="3832225"/>
            </a:xfrm>
            <a:custGeom>
              <a:avLst/>
              <a:gdLst/>
              <a:ahLst/>
              <a:cxnLst/>
              <a:rect l="l" t="t" r="r" b="b"/>
              <a:pathLst>
                <a:path w="4493259" h="3832225">
                  <a:moveTo>
                    <a:pt x="4135412" y="0"/>
                  </a:moveTo>
                  <a:lnTo>
                    <a:pt x="4361370" y="0"/>
                  </a:lnTo>
                </a:path>
                <a:path w="4493259" h="3832225">
                  <a:moveTo>
                    <a:pt x="0" y="3831769"/>
                  </a:moveTo>
                  <a:lnTo>
                    <a:pt x="98539" y="1839925"/>
                  </a:lnTo>
                  <a:lnTo>
                    <a:pt x="235737" y="1839925"/>
                  </a:lnTo>
                  <a:lnTo>
                    <a:pt x="372922" y="1608899"/>
                  </a:lnTo>
                  <a:lnTo>
                    <a:pt x="1059230" y="1608899"/>
                  </a:lnTo>
                  <a:lnTo>
                    <a:pt x="1197444" y="1381937"/>
                  </a:lnTo>
                  <a:lnTo>
                    <a:pt x="2158136" y="1381937"/>
                  </a:lnTo>
                  <a:lnTo>
                    <a:pt x="2295334" y="1264729"/>
                  </a:lnTo>
                  <a:lnTo>
                    <a:pt x="2570391" y="1264729"/>
                  </a:lnTo>
                  <a:lnTo>
                    <a:pt x="2707589" y="1131252"/>
                  </a:lnTo>
                  <a:lnTo>
                    <a:pt x="2844787" y="951725"/>
                  </a:lnTo>
                  <a:lnTo>
                    <a:pt x="2982658" y="849757"/>
                  </a:lnTo>
                  <a:lnTo>
                    <a:pt x="3119843" y="792175"/>
                  </a:lnTo>
                  <a:lnTo>
                    <a:pt x="3257042" y="634657"/>
                  </a:lnTo>
                  <a:lnTo>
                    <a:pt x="3394240" y="582485"/>
                  </a:lnTo>
                  <a:lnTo>
                    <a:pt x="3531425" y="466090"/>
                  </a:lnTo>
                  <a:lnTo>
                    <a:pt x="3669296" y="398881"/>
                  </a:lnTo>
                  <a:lnTo>
                    <a:pt x="3806494" y="371068"/>
                  </a:lnTo>
                  <a:lnTo>
                    <a:pt x="3943680" y="325374"/>
                  </a:lnTo>
                  <a:lnTo>
                    <a:pt x="4080878" y="282346"/>
                  </a:lnTo>
                  <a:lnTo>
                    <a:pt x="4218749" y="247396"/>
                  </a:lnTo>
                  <a:lnTo>
                    <a:pt x="4355947" y="189128"/>
                  </a:lnTo>
                  <a:lnTo>
                    <a:pt x="4493133" y="169418"/>
                  </a:lnTo>
                </a:path>
              </a:pathLst>
            </a:custGeom>
            <a:ln w="5961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71639" y="3178810"/>
              <a:ext cx="13970" cy="2921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8150" y="3177540"/>
              <a:ext cx="92709" cy="9525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96100" y="3177540"/>
              <a:ext cx="78740" cy="9525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977379" y="3177540"/>
              <a:ext cx="96520" cy="9525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085329" y="3178810"/>
              <a:ext cx="254000" cy="11303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43139" y="3178810"/>
              <a:ext cx="107950" cy="9143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68870" y="3178810"/>
              <a:ext cx="77470" cy="91439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108119" y="3229571"/>
              <a:ext cx="3989704" cy="3706495"/>
            </a:xfrm>
            <a:custGeom>
              <a:avLst/>
              <a:gdLst/>
              <a:ahLst/>
              <a:cxnLst/>
              <a:rect l="l" t="t" r="r" b="b"/>
              <a:pathLst>
                <a:path w="3989704" h="3706495">
                  <a:moveTo>
                    <a:pt x="3629698" y="0"/>
                  </a:moveTo>
                  <a:lnTo>
                    <a:pt x="3856659" y="0"/>
                  </a:lnTo>
                </a:path>
                <a:path w="3989704" h="3706495">
                  <a:moveTo>
                    <a:pt x="0" y="3706255"/>
                  </a:moveTo>
                  <a:lnTo>
                    <a:pt x="126695" y="840778"/>
                  </a:lnTo>
                  <a:lnTo>
                    <a:pt x="264566" y="833653"/>
                  </a:lnTo>
                  <a:lnTo>
                    <a:pt x="402437" y="818413"/>
                  </a:lnTo>
                  <a:lnTo>
                    <a:pt x="678853" y="818413"/>
                  </a:lnTo>
                  <a:lnTo>
                    <a:pt x="816381" y="804862"/>
                  </a:lnTo>
                  <a:lnTo>
                    <a:pt x="954252" y="754735"/>
                  </a:lnTo>
                  <a:lnTo>
                    <a:pt x="1091793" y="716114"/>
                  </a:lnTo>
                  <a:lnTo>
                    <a:pt x="1230680" y="687324"/>
                  </a:lnTo>
                  <a:lnTo>
                    <a:pt x="1368209" y="661568"/>
                  </a:lnTo>
                  <a:lnTo>
                    <a:pt x="1506080" y="635495"/>
                  </a:lnTo>
                  <a:lnTo>
                    <a:pt x="1643951" y="612114"/>
                  </a:lnTo>
                  <a:lnTo>
                    <a:pt x="1781479" y="612114"/>
                  </a:lnTo>
                  <a:lnTo>
                    <a:pt x="1920036" y="600595"/>
                  </a:lnTo>
                  <a:lnTo>
                    <a:pt x="2057908" y="583323"/>
                  </a:lnTo>
                  <a:lnTo>
                    <a:pt x="2195779" y="581634"/>
                  </a:lnTo>
                  <a:lnTo>
                    <a:pt x="2333307" y="556564"/>
                  </a:lnTo>
                  <a:lnTo>
                    <a:pt x="2471851" y="520649"/>
                  </a:lnTo>
                  <a:lnTo>
                    <a:pt x="2609723" y="510832"/>
                  </a:lnTo>
                  <a:lnTo>
                    <a:pt x="2747594" y="499986"/>
                  </a:lnTo>
                  <a:lnTo>
                    <a:pt x="2885122" y="488467"/>
                  </a:lnTo>
                  <a:lnTo>
                    <a:pt x="3022993" y="488467"/>
                  </a:lnTo>
                  <a:lnTo>
                    <a:pt x="3161550" y="462394"/>
                  </a:lnTo>
                  <a:lnTo>
                    <a:pt x="3574821" y="462394"/>
                  </a:lnTo>
                  <a:lnTo>
                    <a:pt x="3713365" y="438340"/>
                  </a:lnTo>
                  <a:lnTo>
                    <a:pt x="3851236" y="435622"/>
                  </a:lnTo>
                  <a:lnTo>
                    <a:pt x="3989108" y="431901"/>
                  </a:lnTo>
                </a:path>
              </a:pathLst>
            </a:custGeom>
            <a:ln w="5961">
              <a:solidFill>
                <a:srgbClr val="ABF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813550" y="3304540"/>
              <a:ext cx="13970" cy="2921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840220" y="3303270"/>
              <a:ext cx="78740" cy="9525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548879" y="3054350"/>
              <a:ext cx="107950" cy="46735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31659" y="3304540"/>
              <a:ext cx="66040" cy="9143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07859" y="3303270"/>
              <a:ext cx="71120" cy="9525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81520" y="3303270"/>
              <a:ext cx="96520" cy="10032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89470" y="3304540"/>
              <a:ext cx="149859" cy="11302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343139" y="3304540"/>
              <a:ext cx="107950" cy="9143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68870" y="3304540"/>
              <a:ext cx="77470" cy="91439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721936" y="3355035"/>
              <a:ext cx="3375660" cy="3581400"/>
            </a:xfrm>
            <a:custGeom>
              <a:avLst/>
              <a:gdLst/>
              <a:ahLst/>
              <a:cxnLst/>
              <a:rect l="l" t="t" r="r" b="b"/>
              <a:pathLst>
                <a:path w="3375659" h="3581400">
                  <a:moveTo>
                    <a:pt x="3017570" y="0"/>
                  </a:moveTo>
                  <a:lnTo>
                    <a:pt x="3243529" y="0"/>
                  </a:lnTo>
                </a:path>
                <a:path w="3375659" h="3581400">
                  <a:moveTo>
                    <a:pt x="0" y="3580791"/>
                  </a:moveTo>
                  <a:lnTo>
                    <a:pt x="79603" y="1867738"/>
                  </a:lnTo>
                  <a:lnTo>
                    <a:pt x="216801" y="1867738"/>
                  </a:lnTo>
                  <a:lnTo>
                    <a:pt x="353987" y="1718005"/>
                  </a:lnTo>
                  <a:lnTo>
                    <a:pt x="490842" y="1718005"/>
                  </a:lnTo>
                  <a:lnTo>
                    <a:pt x="629056" y="1716316"/>
                  </a:lnTo>
                  <a:lnTo>
                    <a:pt x="766254" y="1702092"/>
                  </a:lnTo>
                  <a:lnTo>
                    <a:pt x="1452549" y="1702092"/>
                  </a:lnTo>
                  <a:lnTo>
                    <a:pt x="1589747" y="1460220"/>
                  </a:lnTo>
                  <a:lnTo>
                    <a:pt x="1726946" y="1394498"/>
                  </a:lnTo>
                  <a:lnTo>
                    <a:pt x="1864817" y="1385697"/>
                  </a:lnTo>
                  <a:lnTo>
                    <a:pt x="2002002" y="1385697"/>
                  </a:lnTo>
                  <a:lnTo>
                    <a:pt x="2139200" y="1323022"/>
                  </a:lnTo>
                  <a:lnTo>
                    <a:pt x="2276398" y="1016457"/>
                  </a:lnTo>
                  <a:lnTo>
                    <a:pt x="3375291" y="1016457"/>
                  </a:lnTo>
                </a:path>
              </a:pathLst>
            </a:custGeom>
            <a:ln w="5961">
              <a:solidFill>
                <a:srgbClr val="A42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71359" y="3430270"/>
              <a:ext cx="13970" cy="2921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099300" y="3430270"/>
              <a:ext cx="78740" cy="91439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189470" y="3430270"/>
              <a:ext cx="149859" cy="11303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343139" y="3430270"/>
              <a:ext cx="107950" cy="91439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468870" y="3430270"/>
              <a:ext cx="77470" cy="91439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000383" y="3480511"/>
              <a:ext cx="3096895" cy="3455670"/>
            </a:xfrm>
            <a:custGeom>
              <a:avLst/>
              <a:gdLst/>
              <a:ahLst/>
              <a:cxnLst/>
              <a:rect l="l" t="t" r="r" b="b"/>
              <a:pathLst>
                <a:path w="3096895" h="3455670">
                  <a:moveTo>
                    <a:pt x="2739123" y="0"/>
                  </a:moveTo>
                  <a:lnTo>
                    <a:pt x="2965081" y="0"/>
                  </a:lnTo>
                </a:path>
                <a:path w="3096895" h="3455670">
                  <a:moveTo>
                    <a:pt x="0" y="3455315"/>
                  </a:moveTo>
                  <a:lnTo>
                    <a:pt x="75539" y="1863191"/>
                  </a:lnTo>
                  <a:lnTo>
                    <a:pt x="487807" y="1863191"/>
                  </a:lnTo>
                  <a:lnTo>
                    <a:pt x="624992" y="1837448"/>
                  </a:lnTo>
                  <a:lnTo>
                    <a:pt x="1311300" y="1837448"/>
                  </a:lnTo>
                  <a:lnTo>
                    <a:pt x="1448498" y="1657235"/>
                  </a:lnTo>
                  <a:lnTo>
                    <a:pt x="1586369" y="1657235"/>
                  </a:lnTo>
                  <a:lnTo>
                    <a:pt x="1723555" y="1512925"/>
                  </a:lnTo>
                  <a:lnTo>
                    <a:pt x="2822460" y="1512925"/>
                  </a:lnTo>
                  <a:lnTo>
                    <a:pt x="2959658" y="1301546"/>
                  </a:lnTo>
                  <a:lnTo>
                    <a:pt x="3096844" y="1158938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912" y="825499"/>
            <a:ext cx="1121410" cy="382905"/>
          </a:xfrm>
          <a:custGeom>
            <a:avLst/>
            <a:gdLst/>
            <a:ahLst/>
            <a:cxnLst/>
            <a:rect l="l" t="t" r="r" b="b"/>
            <a:pathLst>
              <a:path w="1121410" h="382905">
                <a:moveTo>
                  <a:pt x="350088" y="31089"/>
                </a:moveTo>
                <a:lnTo>
                  <a:pt x="313118" y="13131"/>
                </a:lnTo>
                <a:lnTo>
                  <a:pt x="253530" y="1219"/>
                </a:lnTo>
                <a:lnTo>
                  <a:pt x="221018" y="0"/>
                </a:lnTo>
                <a:lnTo>
                  <a:pt x="165925" y="4318"/>
                </a:lnTo>
                <a:lnTo>
                  <a:pt x="117690" y="16941"/>
                </a:lnTo>
                <a:lnTo>
                  <a:pt x="76898" y="37363"/>
                </a:lnTo>
                <a:lnTo>
                  <a:pt x="44145" y="65087"/>
                </a:lnTo>
                <a:lnTo>
                  <a:pt x="20015" y="99568"/>
                </a:lnTo>
                <a:lnTo>
                  <a:pt x="5092" y="140335"/>
                </a:lnTo>
                <a:lnTo>
                  <a:pt x="0" y="186855"/>
                </a:lnTo>
                <a:lnTo>
                  <a:pt x="4965" y="235546"/>
                </a:lnTo>
                <a:lnTo>
                  <a:pt x="19507" y="278193"/>
                </a:lnTo>
                <a:lnTo>
                  <a:pt x="43053" y="314261"/>
                </a:lnTo>
                <a:lnTo>
                  <a:pt x="75006" y="343217"/>
                </a:lnTo>
                <a:lnTo>
                  <a:pt x="114795" y="364566"/>
                </a:lnTo>
                <a:lnTo>
                  <a:pt x="161874" y="377748"/>
                </a:lnTo>
                <a:lnTo>
                  <a:pt x="215646" y="382270"/>
                </a:lnTo>
                <a:lnTo>
                  <a:pt x="249821" y="380746"/>
                </a:lnTo>
                <a:lnTo>
                  <a:pt x="307898" y="366674"/>
                </a:lnTo>
                <a:lnTo>
                  <a:pt x="348462" y="326580"/>
                </a:lnTo>
                <a:lnTo>
                  <a:pt x="315785" y="331774"/>
                </a:lnTo>
                <a:lnTo>
                  <a:pt x="289572" y="340067"/>
                </a:lnTo>
                <a:lnTo>
                  <a:pt x="263359" y="345046"/>
                </a:lnTo>
                <a:lnTo>
                  <a:pt x="237147" y="346710"/>
                </a:lnTo>
                <a:lnTo>
                  <a:pt x="192874" y="341325"/>
                </a:lnTo>
                <a:lnTo>
                  <a:pt x="154749" y="325755"/>
                </a:lnTo>
                <a:lnTo>
                  <a:pt x="123609" y="300901"/>
                </a:lnTo>
                <a:lnTo>
                  <a:pt x="100304" y="267601"/>
                </a:lnTo>
                <a:lnTo>
                  <a:pt x="85699" y="226758"/>
                </a:lnTo>
                <a:lnTo>
                  <a:pt x="80645" y="179235"/>
                </a:lnTo>
                <a:lnTo>
                  <a:pt x="86804" y="128435"/>
                </a:lnTo>
                <a:lnTo>
                  <a:pt x="104635" y="87134"/>
                </a:lnTo>
                <a:lnTo>
                  <a:pt x="133159" y="56349"/>
                </a:lnTo>
                <a:lnTo>
                  <a:pt x="171373" y="37134"/>
                </a:lnTo>
                <a:lnTo>
                  <a:pt x="218325" y="30492"/>
                </a:lnTo>
                <a:lnTo>
                  <a:pt x="246214" y="32499"/>
                </a:lnTo>
                <a:lnTo>
                  <a:pt x="270421" y="38900"/>
                </a:lnTo>
                <a:lnTo>
                  <a:pt x="292506" y="50292"/>
                </a:lnTo>
                <a:lnTo>
                  <a:pt x="314045" y="67271"/>
                </a:lnTo>
                <a:lnTo>
                  <a:pt x="316725" y="113080"/>
                </a:lnTo>
                <a:lnTo>
                  <a:pt x="337705" y="113080"/>
                </a:lnTo>
                <a:lnTo>
                  <a:pt x="341464" y="81432"/>
                </a:lnTo>
                <a:lnTo>
                  <a:pt x="344297" y="60426"/>
                </a:lnTo>
                <a:lnTo>
                  <a:pt x="346938" y="45262"/>
                </a:lnTo>
                <a:lnTo>
                  <a:pt x="350088" y="31089"/>
                </a:lnTo>
                <a:close/>
              </a:path>
              <a:path w="1121410" h="382905">
                <a:moveTo>
                  <a:pt x="621995" y="354838"/>
                </a:moveTo>
                <a:lnTo>
                  <a:pt x="605853" y="353237"/>
                </a:lnTo>
                <a:lnTo>
                  <a:pt x="598576" y="350774"/>
                </a:lnTo>
                <a:lnTo>
                  <a:pt x="594080" y="345541"/>
                </a:lnTo>
                <a:lnTo>
                  <a:pt x="592035" y="337350"/>
                </a:lnTo>
                <a:lnTo>
                  <a:pt x="591693" y="335978"/>
                </a:lnTo>
                <a:lnTo>
                  <a:pt x="591654" y="335267"/>
                </a:lnTo>
                <a:lnTo>
                  <a:pt x="590804" y="320840"/>
                </a:lnTo>
                <a:lnTo>
                  <a:pt x="590778" y="309295"/>
                </a:lnTo>
                <a:lnTo>
                  <a:pt x="590384" y="296849"/>
                </a:lnTo>
                <a:lnTo>
                  <a:pt x="590067" y="286042"/>
                </a:lnTo>
                <a:lnTo>
                  <a:pt x="589800" y="274345"/>
                </a:lnTo>
                <a:lnTo>
                  <a:pt x="589889" y="248081"/>
                </a:lnTo>
                <a:lnTo>
                  <a:pt x="590042" y="240512"/>
                </a:lnTo>
                <a:lnTo>
                  <a:pt x="590778" y="212318"/>
                </a:lnTo>
                <a:lnTo>
                  <a:pt x="591324" y="205359"/>
                </a:lnTo>
                <a:lnTo>
                  <a:pt x="591261" y="196456"/>
                </a:lnTo>
                <a:lnTo>
                  <a:pt x="568375" y="140830"/>
                </a:lnTo>
                <a:lnTo>
                  <a:pt x="504685" y="120637"/>
                </a:lnTo>
                <a:lnTo>
                  <a:pt x="487883" y="121754"/>
                </a:lnTo>
                <a:lnTo>
                  <a:pt x="471436" y="125120"/>
                </a:lnTo>
                <a:lnTo>
                  <a:pt x="455498" y="130784"/>
                </a:lnTo>
                <a:lnTo>
                  <a:pt x="440207" y="138798"/>
                </a:lnTo>
                <a:lnTo>
                  <a:pt x="411734" y="155879"/>
                </a:lnTo>
                <a:lnTo>
                  <a:pt x="411734" y="192722"/>
                </a:lnTo>
                <a:lnTo>
                  <a:pt x="427850" y="196456"/>
                </a:lnTo>
                <a:lnTo>
                  <a:pt x="439686" y="169989"/>
                </a:lnTo>
                <a:lnTo>
                  <a:pt x="443204" y="167271"/>
                </a:lnTo>
                <a:lnTo>
                  <a:pt x="450443" y="164896"/>
                </a:lnTo>
                <a:lnTo>
                  <a:pt x="460108" y="163220"/>
                </a:lnTo>
                <a:lnTo>
                  <a:pt x="470890" y="162572"/>
                </a:lnTo>
                <a:lnTo>
                  <a:pt x="494423" y="166281"/>
                </a:lnTo>
                <a:lnTo>
                  <a:pt x="511213" y="177736"/>
                </a:lnTo>
                <a:lnTo>
                  <a:pt x="521550" y="197421"/>
                </a:lnTo>
                <a:lnTo>
                  <a:pt x="525729" y="225844"/>
                </a:lnTo>
                <a:lnTo>
                  <a:pt x="525729" y="248081"/>
                </a:lnTo>
                <a:lnTo>
                  <a:pt x="525729" y="311200"/>
                </a:lnTo>
                <a:lnTo>
                  <a:pt x="516458" y="320840"/>
                </a:lnTo>
                <a:lnTo>
                  <a:pt x="504825" y="328460"/>
                </a:lnTo>
                <a:lnTo>
                  <a:pt x="492086" y="333463"/>
                </a:lnTo>
                <a:lnTo>
                  <a:pt x="479488" y="335267"/>
                </a:lnTo>
                <a:lnTo>
                  <a:pt x="467944" y="332943"/>
                </a:lnTo>
                <a:lnTo>
                  <a:pt x="459320" y="326250"/>
                </a:lnTo>
                <a:lnTo>
                  <a:pt x="454037" y="315849"/>
                </a:lnTo>
                <a:lnTo>
                  <a:pt x="453923" y="315645"/>
                </a:lnTo>
                <a:lnTo>
                  <a:pt x="452069" y="301574"/>
                </a:lnTo>
                <a:lnTo>
                  <a:pt x="454228" y="286042"/>
                </a:lnTo>
                <a:lnTo>
                  <a:pt x="454342" y="285191"/>
                </a:lnTo>
                <a:lnTo>
                  <a:pt x="501535" y="254520"/>
                </a:lnTo>
                <a:lnTo>
                  <a:pt x="525729" y="248081"/>
                </a:lnTo>
                <a:lnTo>
                  <a:pt x="525729" y="225844"/>
                </a:lnTo>
                <a:lnTo>
                  <a:pt x="478409" y="235483"/>
                </a:lnTo>
                <a:lnTo>
                  <a:pt x="435444" y="247523"/>
                </a:lnTo>
                <a:lnTo>
                  <a:pt x="391287" y="286042"/>
                </a:lnTo>
                <a:lnTo>
                  <a:pt x="386448" y="315849"/>
                </a:lnTo>
                <a:lnTo>
                  <a:pt x="390525" y="344551"/>
                </a:lnTo>
                <a:lnTo>
                  <a:pt x="402577" y="365353"/>
                </a:lnTo>
                <a:lnTo>
                  <a:pt x="422287" y="378015"/>
                </a:lnTo>
                <a:lnTo>
                  <a:pt x="449351" y="382282"/>
                </a:lnTo>
                <a:lnTo>
                  <a:pt x="457708" y="381889"/>
                </a:lnTo>
                <a:lnTo>
                  <a:pt x="464947" y="380682"/>
                </a:lnTo>
                <a:lnTo>
                  <a:pt x="470979" y="378688"/>
                </a:lnTo>
                <a:lnTo>
                  <a:pt x="475703" y="375869"/>
                </a:lnTo>
                <a:lnTo>
                  <a:pt x="525729" y="337350"/>
                </a:lnTo>
                <a:lnTo>
                  <a:pt x="523036" y="370395"/>
                </a:lnTo>
                <a:lnTo>
                  <a:pt x="525729" y="374662"/>
                </a:lnTo>
                <a:lnTo>
                  <a:pt x="568921" y="373481"/>
                </a:lnTo>
                <a:lnTo>
                  <a:pt x="580250" y="373481"/>
                </a:lnTo>
                <a:lnTo>
                  <a:pt x="621995" y="374662"/>
                </a:lnTo>
                <a:lnTo>
                  <a:pt x="621995" y="373481"/>
                </a:lnTo>
                <a:lnTo>
                  <a:pt x="621995" y="354838"/>
                </a:lnTo>
                <a:close/>
              </a:path>
              <a:path w="1121410" h="382905">
                <a:moveTo>
                  <a:pt x="851966" y="289966"/>
                </a:moveTo>
                <a:lnTo>
                  <a:pt x="835964" y="244868"/>
                </a:lnTo>
                <a:lnTo>
                  <a:pt x="783666" y="220713"/>
                </a:lnTo>
                <a:lnTo>
                  <a:pt x="739571" y="211048"/>
                </a:lnTo>
                <a:lnTo>
                  <a:pt x="726097" y="206667"/>
                </a:lnTo>
                <a:lnTo>
                  <a:pt x="716915" y="200456"/>
                </a:lnTo>
                <a:lnTo>
                  <a:pt x="711657" y="192036"/>
                </a:lnTo>
                <a:lnTo>
                  <a:pt x="709993" y="180987"/>
                </a:lnTo>
                <a:lnTo>
                  <a:pt x="713295" y="166471"/>
                </a:lnTo>
                <a:lnTo>
                  <a:pt x="722757" y="155473"/>
                </a:lnTo>
                <a:lnTo>
                  <a:pt x="737666" y="148501"/>
                </a:lnTo>
                <a:lnTo>
                  <a:pt x="757326" y="146062"/>
                </a:lnTo>
                <a:lnTo>
                  <a:pt x="773480" y="147828"/>
                </a:lnTo>
                <a:lnTo>
                  <a:pt x="788174" y="152501"/>
                </a:lnTo>
                <a:lnTo>
                  <a:pt x="799147" y="159194"/>
                </a:lnTo>
                <a:lnTo>
                  <a:pt x="804113" y="166979"/>
                </a:lnTo>
                <a:lnTo>
                  <a:pt x="809485" y="198081"/>
                </a:lnTo>
                <a:lnTo>
                  <a:pt x="828865" y="198069"/>
                </a:lnTo>
                <a:lnTo>
                  <a:pt x="833170" y="132930"/>
                </a:lnTo>
                <a:lnTo>
                  <a:pt x="786434" y="121285"/>
                </a:lnTo>
                <a:lnTo>
                  <a:pt x="767016" y="120650"/>
                </a:lnTo>
                <a:lnTo>
                  <a:pt x="718921" y="126022"/>
                </a:lnTo>
                <a:lnTo>
                  <a:pt x="683869" y="141859"/>
                </a:lnTo>
                <a:lnTo>
                  <a:pt x="662444" y="167779"/>
                </a:lnTo>
                <a:lnTo>
                  <a:pt x="655180" y="203339"/>
                </a:lnTo>
                <a:lnTo>
                  <a:pt x="658787" y="227495"/>
                </a:lnTo>
                <a:lnTo>
                  <a:pt x="669556" y="246761"/>
                </a:lnTo>
                <a:lnTo>
                  <a:pt x="687387" y="261099"/>
                </a:lnTo>
                <a:lnTo>
                  <a:pt x="712177" y="270446"/>
                </a:lnTo>
                <a:lnTo>
                  <a:pt x="758418" y="281724"/>
                </a:lnTo>
                <a:lnTo>
                  <a:pt x="774141" y="286867"/>
                </a:lnTo>
                <a:lnTo>
                  <a:pt x="784631" y="293814"/>
                </a:lnTo>
                <a:lnTo>
                  <a:pt x="790486" y="303174"/>
                </a:lnTo>
                <a:lnTo>
                  <a:pt x="792302" y="315544"/>
                </a:lnTo>
                <a:lnTo>
                  <a:pt x="788797" y="332651"/>
                </a:lnTo>
                <a:lnTo>
                  <a:pt x="778852" y="345681"/>
                </a:lnTo>
                <a:lnTo>
                  <a:pt x="763257" y="353974"/>
                </a:lnTo>
                <a:lnTo>
                  <a:pt x="742823" y="356882"/>
                </a:lnTo>
                <a:lnTo>
                  <a:pt x="725170" y="355307"/>
                </a:lnTo>
                <a:lnTo>
                  <a:pt x="709676" y="350354"/>
                </a:lnTo>
                <a:lnTo>
                  <a:pt x="695706" y="341655"/>
                </a:lnTo>
                <a:lnTo>
                  <a:pt x="682574" y="328853"/>
                </a:lnTo>
                <a:lnTo>
                  <a:pt x="679894" y="291655"/>
                </a:lnTo>
                <a:lnTo>
                  <a:pt x="658914" y="291655"/>
                </a:lnTo>
                <a:lnTo>
                  <a:pt x="655154" y="367284"/>
                </a:lnTo>
                <a:lnTo>
                  <a:pt x="697623" y="378815"/>
                </a:lnTo>
                <a:lnTo>
                  <a:pt x="738505" y="382308"/>
                </a:lnTo>
                <a:lnTo>
                  <a:pt x="784809" y="375653"/>
                </a:lnTo>
                <a:lnTo>
                  <a:pt x="820635" y="356870"/>
                </a:lnTo>
                <a:lnTo>
                  <a:pt x="843762" y="327723"/>
                </a:lnTo>
                <a:lnTo>
                  <a:pt x="851966" y="289966"/>
                </a:lnTo>
                <a:close/>
              </a:path>
              <a:path w="1121410" h="382905">
                <a:moveTo>
                  <a:pt x="1120851" y="214020"/>
                </a:moveTo>
                <a:lnTo>
                  <a:pt x="1113586" y="174955"/>
                </a:lnTo>
                <a:lnTo>
                  <a:pt x="1060945" y="126060"/>
                </a:lnTo>
                <a:lnTo>
                  <a:pt x="1052563" y="124714"/>
                </a:lnTo>
                <a:lnTo>
                  <a:pt x="1052563" y="224459"/>
                </a:lnTo>
                <a:lnTo>
                  <a:pt x="1007389" y="226060"/>
                </a:lnTo>
                <a:lnTo>
                  <a:pt x="1003554" y="226060"/>
                </a:lnTo>
                <a:lnTo>
                  <a:pt x="986396" y="225386"/>
                </a:lnTo>
                <a:lnTo>
                  <a:pt x="979424" y="224993"/>
                </a:lnTo>
                <a:lnTo>
                  <a:pt x="962215" y="224459"/>
                </a:lnTo>
                <a:lnTo>
                  <a:pt x="965644" y="190398"/>
                </a:lnTo>
                <a:lnTo>
                  <a:pt x="973975" y="167246"/>
                </a:lnTo>
                <a:lnTo>
                  <a:pt x="987844" y="154051"/>
                </a:lnTo>
                <a:lnTo>
                  <a:pt x="1007922" y="149860"/>
                </a:lnTo>
                <a:lnTo>
                  <a:pt x="1027671" y="154051"/>
                </a:lnTo>
                <a:lnTo>
                  <a:pt x="1041323" y="167246"/>
                </a:lnTo>
                <a:lnTo>
                  <a:pt x="1049439" y="190398"/>
                </a:lnTo>
                <a:lnTo>
                  <a:pt x="1052563" y="224459"/>
                </a:lnTo>
                <a:lnTo>
                  <a:pt x="1052563" y="124714"/>
                </a:lnTo>
                <a:lnTo>
                  <a:pt x="1019213" y="119354"/>
                </a:lnTo>
                <a:lnTo>
                  <a:pt x="1005916" y="120091"/>
                </a:lnTo>
                <a:lnTo>
                  <a:pt x="993927" y="122351"/>
                </a:lnTo>
                <a:lnTo>
                  <a:pt x="946619" y="146888"/>
                </a:lnTo>
                <a:lnTo>
                  <a:pt x="907757" y="187833"/>
                </a:lnTo>
                <a:lnTo>
                  <a:pt x="895616" y="250215"/>
                </a:lnTo>
                <a:lnTo>
                  <a:pt x="895718" y="252768"/>
                </a:lnTo>
                <a:lnTo>
                  <a:pt x="903490" y="308000"/>
                </a:lnTo>
                <a:lnTo>
                  <a:pt x="927049" y="348970"/>
                </a:lnTo>
                <a:lnTo>
                  <a:pt x="965619" y="373900"/>
                </a:lnTo>
                <a:lnTo>
                  <a:pt x="1018667" y="382295"/>
                </a:lnTo>
                <a:lnTo>
                  <a:pt x="1040028" y="381190"/>
                </a:lnTo>
                <a:lnTo>
                  <a:pt x="1059738" y="377418"/>
                </a:lnTo>
                <a:lnTo>
                  <a:pt x="1080147" y="370332"/>
                </a:lnTo>
                <a:lnTo>
                  <a:pt x="1103642" y="359270"/>
                </a:lnTo>
                <a:lnTo>
                  <a:pt x="1110576" y="344170"/>
                </a:lnTo>
                <a:lnTo>
                  <a:pt x="1115402" y="333705"/>
                </a:lnTo>
                <a:lnTo>
                  <a:pt x="1115466" y="333565"/>
                </a:lnTo>
                <a:lnTo>
                  <a:pt x="1109014" y="325526"/>
                </a:lnTo>
                <a:lnTo>
                  <a:pt x="1091539" y="334289"/>
                </a:lnTo>
                <a:lnTo>
                  <a:pt x="1076134" y="340055"/>
                </a:lnTo>
                <a:lnTo>
                  <a:pt x="1061440" y="343217"/>
                </a:lnTo>
                <a:lnTo>
                  <a:pt x="1046099" y="344170"/>
                </a:lnTo>
                <a:lnTo>
                  <a:pt x="1025601" y="341452"/>
                </a:lnTo>
                <a:lnTo>
                  <a:pt x="990650" y="321589"/>
                </a:lnTo>
                <a:lnTo>
                  <a:pt x="969060" y="283146"/>
                </a:lnTo>
                <a:lnTo>
                  <a:pt x="965428" y="252768"/>
                </a:lnTo>
                <a:lnTo>
                  <a:pt x="1035875" y="252768"/>
                </a:lnTo>
                <a:lnTo>
                  <a:pt x="1057846" y="252158"/>
                </a:lnTo>
                <a:lnTo>
                  <a:pt x="1078560" y="250215"/>
                </a:lnTo>
                <a:lnTo>
                  <a:pt x="1099159" y="246875"/>
                </a:lnTo>
                <a:lnTo>
                  <a:pt x="1120838" y="242011"/>
                </a:lnTo>
                <a:lnTo>
                  <a:pt x="1120838" y="226060"/>
                </a:lnTo>
                <a:lnTo>
                  <a:pt x="1120851" y="2140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80107" y="811682"/>
            <a:ext cx="1543050" cy="529590"/>
            <a:chOff x="1980107" y="811682"/>
            <a:chExt cx="1543050" cy="529590"/>
          </a:xfrm>
        </p:grpSpPr>
        <p:sp>
          <p:nvSpPr>
            <p:cNvPr id="4" name="object 4"/>
            <p:cNvSpPr/>
            <p:nvPr/>
          </p:nvSpPr>
          <p:spPr>
            <a:xfrm>
              <a:off x="1980107" y="811682"/>
              <a:ext cx="1429385" cy="529590"/>
            </a:xfrm>
            <a:custGeom>
              <a:avLst/>
              <a:gdLst/>
              <a:ahLst/>
              <a:cxnLst/>
              <a:rect l="l" t="t" r="r" b="b"/>
              <a:pathLst>
                <a:path w="1429385" h="529590">
                  <a:moveTo>
                    <a:pt x="269951" y="269087"/>
                  </a:moveTo>
                  <a:lnTo>
                    <a:pt x="249313" y="209257"/>
                  </a:lnTo>
                  <a:lnTo>
                    <a:pt x="188747" y="174752"/>
                  </a:lnTo>
                  <a:lnTo>
                    <a:pt x="127444" y="158673"/>
                  </a:lnTo>
                  <a:lnTo>
                    <a:pt x="101739" y="149771"/>
                  </a:lnTo>
                  <a:lnTo>
                    <a:pt x="84010" y="138049"/>
                  </a:lnTo>
                  <a:lnTo>
                    <a:pt x="73736" y="123101"/>
                  </a:lnTo>
                  <a:lnTo>
                    <a:pt x="70434" y="104533"/>
                  </a:lnTo>
                  <a:lnTo>
                    <a:pt x="75717" y="79133"/>
                  </a:lnTo>
                  <a:lnTo>
                    <a:pt x="90525" y="59283"/>
                  </a:lnTo>
                  <a:lnTo>
                    <a:pt x="113309" y="46367"/>
                  </a:lnTo>
                  <a:lnTo>
                    <a:pt x="142494" y="41757"/>
                  </a:lnTo>
                  <a:lnTo>
                    <a:pt x="163068" y="43561"/>
                  </a:lnTo>
                  <a:lnTo>
                    <a:pt x="182079" y="49009"/>
                  </a:lnTo>
                  <a:lnTo>
                    <a:pt x="199580" y="58127"/>
                  </a:lnTo>
                  <a:lnTo>
                    <a:pt x="215633" y="70980"/>
                  </a:lnTo>
                  <a:lnTo>
                    <a:pt x="218859" y="114528"/>
                  </a:lnTo>
                  <a:lnTo>
                    <a:pt x="240906" y="114528"/>
                  </a:lnTo>
                  <a:lnTo>
                    <a:pt x="241401" y="90144"/>
                  </a:lnTo>
                  <a:lnTo>
                    <a:pt x="242849" y="69265"/>
                  </a:lnTo>
                  <a:lnTo>
                    <a:pt x="245211" y="51993"/>
                  </a:lnTo>
                  <a:lnTo>
                    <a:pt x="248437" y="38442"/>
                  </a:lnTo>
                  <a:lnTo>
                    <a:pt x="245745" y="32016"/>
                  </a:lnTo>
                  <a:lnTo>
                    <a:pt x="219989" y="23749"/>
                  </a:lnTo>
                  <a:lnTo>
                    <a:pt x="195795" y="18097"/>
                  </a:lnTo>
                  <a:lnTo>
                    <a:pt x="171704" y="14846"/>
                  </a:lnTo>
                  <a:lnTo>
                    <a:pt x="146240" y="13817"/>
                  </a:lnTo>
                  <a:lnTo>
                    <a:pt x="97142" y="18859"/>
                  </a:lnTo>
                  <a:lnTo>
                    <a:pt x="57518" y="33540"/>
                  </a:lnTo>
                  <a:lnTo>
                    <a:pt x="28194" y="57188"/>
                  </a:lnTo>
                  <a:lnTo>
                    <a:pt x="9994" y="89128"/>
                  </a:lnTo>
                  <a:lnTo>
                    <a:pt x="3746" y="128676"/>
                  </a:lnTo>
                  <a:lnTo>
                    <a:pt x="8902" y="160870"/>
                  </a:lnTo>
                  <a:lnTo>
                    <a:pt x="24041" y="187833"/>
                  </a:lnTo>
                  <a:lnTo>
                    <a:pt x="48653" y="208953"/>
                  </a:lnTo>
                  <a:lnTo>
                    <a:pt x="82257" y="223634"/>
                  </a:lnTo>
                  <a:lnTo>
                    <a:pt x="157543" y="246164"/>
                  </a:lnTo>
                  <a:lnTo>
                    <a:pt x="177215" y="254444"/>
                  </a:lnTo>
                  <a:lnTo>
                    <a:pt x="191147" y="265684"/>
                  </a:lnTo>
                  <a:lnTo>
                    <a:pt x="199428" y="280035"/>
                  </a:lnTo>
                  <a:lnTo>
                    <a:pt x="202171" y="297662"/>
                  </a:lnTo>
                  <a:lnTo>
                    <a:pt x="196062" y="325234"/>
                  </a:lnTo>
                  <a:lnTo>
                    <a:pt x="179171" y="347154"/>
                  </a:lnTo>
                  <a:lnTo>
                    <a:pt x="153606" y="361645"/>
                  </a:lnTo>
                  <a:lnTo>
                    <a:pt x="121500" y="366877"/>
                  </a:lnTo>
                  <a:lnTo>
                    <a:pt x="94627" y="363969"/>
                  </a:lnTo>
                  <a:lnTo>
                    <a:pt x="69938" y="355701"/>
                  </a:lnTo>
                  <a:lnTo>
                    <a:pt x="48971" y="342722"/>
                  </a:lnTo>
                  <a:lnTo>
                    <a:pt x="33312" y="325678"/>
                  </a:lnTo>
                  <a:lnTo>
                    <a:pt x="29552" y="278561"/>
                  </a:lnTo>
                  <a:lnTo>
                    <a:pt x="8064" y="278561"/>
                  </a:lnTo>
                  <a:lnTo>
                    <a:pt x="7632" y="305765"/>
                  </a:lnTo>
                  <a:lnTo>
                    <a:pt x="6235" y="328625"/>
                  </a:lnTo>
                  <a:lnTo>
                    <a:pt x="3746" y="349669"/>
                  </a:lnTo>
                  <a:lnTo>
                    <a:pt x="0" y="371411"/>
                  </a:lnTo>
                  <a:lnTo>
                    <a:pt x="28359" y="382752"/>
                  </a:lnTo>
                  <a:lnTo>
                    <a:pt x="55524" y="390398"/>
                  </a:lnTo>
                  <a:lnTo>
                    <a:pt x="82880" y="394728"/>
                  </a:lnTo>
                  <a:lnTo>
                    <a:pt x="111848" y="396087"/>
                  </a:lnTo>
                  <a:lnTo>
                    <a:pt x="165252" y="390296"/>
                  </a:lnTo>
                  <a:lnTo>
                    <a:pt x="209080" y="373608"/>
                  </a:lnTo>
                  <a:lnTo>
                    <a:pt x="242011" y="347129"/>
                  </a:lnTo>
                  <a:lnTo>
                    <a:pt x="262737" y="311924"/>
                  </a:lnTo>
                  <a:lnTo>
                    <a:pt x="269951" y="269087"/>
                  </a:lnTo>
                  <a:close/>
                </a:path>
                <a:path w="1429385" h="529590">
                  <a:moveTo>
                    <a:pt x="472516" y="354901"/>
                  </a:moveTo>
                  <a:lnTo>
                    <a:pt x="468210" y="344703"/>
                  </a:lnTo>
                  <a:lnTo>
                    <a:pt x="461010" y="348030"/>
                  </a:lnTo>
                  <a:lnTo>
                    <a:pt x="455028" y="350164"/>
                  </a:lnTo>
                  <a:lnTo>
                    <a:pt x="449453" y="351282"/>
                  </a:lnTo>
                  <a:lnTo>
                    <a:pt x="443471" y="351612"/>
                  </a:lnTo>
                  <a:lnTo>
                    <a:pt x="427596" y="349859"/>
                  </a:lnTo>
                  <a:lnTo>
                    <a:pt x="417322" y="344030"/>
                  </a:lnTo>
                  <a:lnTo>
                    <a:pt x="411784" y="333248"/>
                  </a:lnTo>
                  <a:lnTo>
                    <a:pt x="410133" y="316674"/>
                  </a:lnTo>
                  <a:lnTo>
                    <a:pt x="410133" y="188747"/>
                  </a:lnTo>
                  <a:lnTo>
                    <a:pt x="467144" y="188747"/>
                  </a:lnTo>
                  <a:lnTo>
                    <a:pt x="471449" y="153809"/>
                  </a:lnTo>
                  <a:lnTo>
                    <a:pt x="410146" y="157035"/>
                  </a:lnTo>
                  <a:lnTo>
                    <a:pt x="410146" y="125857"/>
                  </a:lnTo>
                  <a:lnTo>
                    <a:pt x="410464" y="106197"/>
                  </a:lnTo>
                  <a:lnTo>
                    <a:pt x="411556" y="88709"/>
                  </a:lnTo>
                  <a:lnTo>
                    <a:pt x="413537" y="71513"/>
                  </a:lnTo>
                  <a:lnTo>
                    <a:pt x="416598" y="52755"/>
                  </a:lnTo>
                  <a:lnTo>
                    <a:pt x="409067" y="47307"/>
                  </a:lnTo>
                  <a:lnTo>
                    <a:pt x="393585" y="54394"/>
                  </a:lnTo>
                  <a:lnTo>
                    <a:pt x="378472" y="60769"/>
                  </a:lnTo>
                  <a:lnTo>
                    <a:pt x="362254" y="67132"/>
                  </a:lnTo>
                  <a:lnTo>
                    <a:pt x="343458" y="74218"/>
                  </a:lnTo>
                  <a:lnTo>
                    <a:pt x="344462" y="92138"/>
                  </a:lnTo>
                  <a:lnTo>
                    <a:pt x="345135" y="105181"/>
                  </a:lnTo>
                  <a:lnTo>
                    <a:pt x="345490" y="115100"/>
                  </a:lnTo>
                  <a:lnTo>
                    <a:pt x="345605" y="123647"/>
                  </a:lnTo>
                  <a:lnTo>
                    <a:pt x="345605" y="155892"/>
                  </a:lnTo>
                  <a:lnTo>
                    <a:pt x="310108" y="179006"/>
                  </a:lnTo>
                  <a:lnTo>
                    <a:pt x="310108" y="190830"/>
                  </a:lnTo>
                  <a:lnTo>
                    <a:pt x="344525" y="188683"/>
                  </a:lnTo>
                  <a:lnTo>
                    <a:pt x="344525" y="327863"/>
                  </a:lnTo>
                  <a:lnTo>
                    <a:pt x="348361" y="358711"/>
                  </a:lnTo>
                  <a:lnTo>
                    <a:pt x="360324" y="379920"/>
                  </a:lnTo>
                  <a:lnTo>
                    <a:pt x="381050" y="392176"/>
                  </a:lnTo>
                  <a:lnTo>
                    <a:pt x="411213" y="396100"/>
                  </a:lnTo>
                  <a:lnTo>
                    <a:pt x="423024" y="395427"/>
                  </a:lnTo>
                  <a:lnTo>
                    <a:pt x="433120" y="393496"/>
                  </a:lnTo>
                  <a:lnTo>
                    <a:pt x="440994" y="390461"/>
                  </a:lnTo>
                  <a:lnTo>
                    <a:pt x="446163" y="386461"/>
                  </a:lnTo>
                  <a:lnTo>
                    <a:pt x="472516" y="354901"/>
                  </a:lnTo>
                  <a:close/>
                </a:path>
                <a:path w="1429385" h="529590">
                  <a:moveTo>
                    <a:pt x="790854" y="368134"/>
                  </a:moveTo>
                  <a:lnTo>
                    <a:pt x="754430" y="350240"/>
                  </a:lnTo>
                  <a:lnTo>
                    <a:pt x="753757" y="332854"/>
                  </a:lnTo>
                  <a:lnTo>
                    <a:pt x="753757" y="137718"/>
                  </a:lnTo>
                  <a:lnTo>
                    <a:pt x="748385" y="134480"/>
                  </a:lnTo>
                  <a:lnTo>
                    <a:pt x="710742" y="146164"/>
                  </a:lnTo>
                  <a:lnTo>
                    <a:pt x="671029" y="154520"/>
                  </a:lnTo>
                  <a:lnTo>
                    <a:pt x="649960" y="157302"/>
                  </a:lnTo>
                  <a:lnTo>
                    <a:pt x="649960" y="176364"/>
                  </a:lnTo>
                  <a:lnTo>
                    <a:pt x="687705" y="196519"/>
                  </a:lnTo>
                  <a:lnTo>
                    <a:pt x="688136" y="215620"/>
                  </a:lnTo>
                  <a:lnTo>
                    <a:pt x="688136" y="299453"/>
                  </a:lnTo>
                  <a:lnTo>
                    <a:pt x="684085" y="318122"/>
                  </a:lnTo>
                  <a:lnTo>
                    <a:pt x="673023" y="333514"/>
                  </a:lnTo>
                  <a:lnTo>
                    <a:pt x="656602" y="343966"/>
                  </a:lnTo>
                  <a:lnTo>
                    <a:pt x="636524" y="347827"/>
                  </a:lnTo>
                  <a:lnTo>
                    <a:pt x="617029" y="344081"/>
                  </a:lnTo>
                  <a:lnTo>
                    <a:pt x="604050" y="332016"/>
                  </a:lnTo>
                  <a:lnTo>
                    <a:pt x="596811" y="310286"/>
                  </a:lnTo>
                  <a:lnTo>
                    <a:pt x="594575" y="277609"/>
                  </a:lnTo>
                  <a:lnTo>
                    <a:pt x="594575" y="137731"/>
                  </a:lnTo>
                  <a:lnTo>
                    <a:pt x="589203" y="134493"/>
                  </a:lnTo>
                  <a:lnTo>
                    <a:pt x="551561" y="146177"/>
                  </a:lnTo>
                  <a:lnTo>
                    <a:pt x="512076" y="154533"/>
                  </a:lnTo>
                  <a:lnTo>
                    <a:pt x="490791" y="157327"/>
                  </a:lnTo>
                  <a:lnTo>
                    <a:pt x="490791" y="176377"/>
                  </a:lnTo>
                  <a:lnTo>
                    <a:pt x="528561" y="196507"/>
                  </a:lnTo>
                  <a:lnTo>
                    <a:pt x="529018" y="311772"/>
                  </a:lnTo>
                  <a:lnTo>
                    <a:pt x="534352" y="347827"/>
                  </a:lnTo>
                  <a:lnTo>
                    <a:pt x="549973" y="374281"/>
                  </a:lnTo>
                  <a:lnTo>
                    <a:pt x="575284" y="390563"/>
                  </a:lnTo>
                  <a:lnTo>
                    <a:pt x="609650" y="396100"/>
                  </a:lnTo>
                  <a:lnTo>
                    <a:pt x="620979" y="395312"/>
                  </a:lnTo>
                  <a:lnTo>
                    <a:pt x="631291" y="392963"/>
                  </a:lnTo>
                  <a:lnTo>
                    <a:pt x="640194" y="389115"/>
                  </a:lnTo>
                  <a:lnTo>
                    <a:pt x="647293" y="383794"/>
                  </a:lnTo>
                  <a:lnTo>
                    <a:pt x="688162" y="344170"/>
                  </a:lnTo>
                  <a:lnTo>
                    <a:pt x="685469" y="388467"/>
                  </a:lnTo>
                  <a:lnTo>
                    <a:pt x="725246" y="387362"/>
                  </a:lnTo>
                  <a:lnTo>
                    <a:pt x="731888" y="387223"/>
                  </a:lnTo>
                  <a:lnTo>
                    <a:pt x="736003" y="387197"/>
                  </a:lnTo>
                  <a:lnTo>
                    <a:pt x="740765" y="387223"/>
                  </a:lnTo>
                  <a:lnTo>
                    <a:pt x="747153" y="387362"/>
                  </a:lnTo>
                  <a:lnTo>
                    <a:pt x="755357" y="387743"/>
                  </a:lnTo>
                  <a:lnTo>
                    <a:pt x="765581" y="388467"/>
                  </a:lnTo>
                  <a:lnTo>
                    <a:pt x="790854" y="388467"/>
                  </a:lnTo>
                  <a:lnTo>
                    <a:pt x="790854" y="368134"/>
                  </a:lnTo>
                  <a:close/>
                </a:path>
                <a:path w="1429385" h="529590">
                  <a:moveTo>
                    <a:pt x="1116584" y="368134"/>
                  </a:moveTo>
                  <a:lnTo>
                    <a:pt x="1080147" y="350164"/>
                  </a:lnTo>
                  <a:lnTo>
                    <a:pt x="1079919" y="344170"/>
                  </a:lnTo>
                  <a:lnTo>
                    <a:pt x="1079474" y="332727"/>
                  </a:lnTo>
                  <a:lnTo>
                    <a:pt x="1079461" y="168770"/>
                  </a:lnTo>
                  <a:lnTo>
                    <a:pt x="1079461" y="147332"/>
                  </a:lnTo>
                  <a:lnTo>
                    <a:pt x="1079461" y="3263"/>
                  </a:lnTo>
                  <a:lnTo>
                    <a:pt x="1075156" y="0"/>
                  </a:lnTo>
                  <a:lnTo>
                    <a:pt x="1036434" y="11607"/>
                  </a:lnTo>
                  <a:lnTo>
                    <a:pt x="1024064" y="14909"/>
                  </a:lnTo>
                  <a:lnTo>
                    <a:pt x="1009738" y="17741"/>
                  </a:lnTo>
                  <a:lnTo>
                    <a:pt x="992492" y="20294"/>
                  </a:lnTo>
                  <a:lnTo>
                    <a:pt x="971372" y="22682"/>
                  </a:lnTo>
                  <a:lnTo>
                    <a:pt x="971372" y="41744"/>
                  </a:lnTo>
                  <a:lnTo>
                    <a:pt x="1011301" y="50558"/>
                  </a:lnTo>
                  <a:lnTo>
                    <a:pt x="1013853" y="81280"/>
                  </a:lnTo>
                  <a:lnTo>
                    <a:pt x="1013853" y="147332"/>
                  </a:lnTo>
                  <a:lnTo>
                    <a:pt x="1013853" y="202577"/>
                  </a:lnTo>
                  <a:lnTo>
                    <a:pt x="1013853" y="301282"/>
                  </a:lnTo>
                  <a:lnTo>
                    <a:pt x="1009434" y="318350"/>
                  </a:lnTo>
                  <a:lnTo>
                    <a:pt x="997508" y="332333"/>
                  </a:lnTo>
                  <a:lnTo>
                    <a:pt x="980046" y="341807"/>
                  </a:lnTo>
                  <a:lnTo>
                    <a:pt x="959002" y="345274"/>
                  </a:lnTo>
                  <a:lnTo>
                    <a:pt x="933132" y="338594"/>
                  </a:lnTo>
                  <a:lnTo>
                    <a:pt x="913485" y="319532"/>
                  </a:lnTo>
                  <a:lnTo>
                    <a:pt x="900988" y="289610"/>
                  </a:lnTo>
                  <a:lnTo>
                    <a:pt x="896620" y="250317"/>
                  </a:lnTo>
                  <a:lnTo>
                    <a:pt x="900150" y="214718"/>
                  </a:lnTo>
                  <a:lnTo>
                    <a:pt x="910793" y="189230"/>
                  </a:lnTo>
                  <a:lnTo>
                    <a:pt x="928611" y="173901"/>
                  </a:lnTo>
                  <a:lnTo>
                    <a:pt x="953630" y="168770"/>
                  </a:lnTo>
                  <a:lnTo>
                    <a:pt x="970292" y="170815"/>
                  </a:lnTo>
                  <a:lnTo>
                    <a:pt x="985761" y="177025"/>
                  </a:lnTo>
                  <a:lnTo>
                    <a:pt x="1000201" y="187566"/>
                  </a:lnTo>
                  <a:lnTo>
                    <a:pt x="1013853" y="202577"/>
                  </a:lnTo>
                  <a:lnTo>
                    <a:pt x="1013853" y="147332"/>
                  </a:lnTo>
                  <a:lnTo>
                    <a:pt x="970343" y="135013"/>
                  </a:lnTo>
                  <a:lnTo>
                    <a:pt x="960081" y="134429"/>
                  </a:lnTo>
                  <a:lnTo>
                    <a:pt x="947458" y="135343"/>
                  </a:lnTo>
                  <a:lnTo>
                    <a:pt x="874039" y="173621"/>
                  </a:lnTo>
                  <a:lnTo>
                    <a:pt x="839952" y="212483"/>
                  </a:lnTo>
                  <a:lnTo>
                    <a:pt x="828865" y="270649"/>
                  </a:lnTo>
                  <a:lnTo>
                    <a:pt x="836053" y="322592"/>
                  </a:lnTo>
                  <a:lnTo>
                    <a:pt x="856615" y="362115"/>
                  </a:lnTo>
                  <a:lnTo>
                    <a:pt x="889025" y="387311"/>
                  </a:lnTo>
                  <a:lnTo>
                    <a:pt x="889165" y="387311"/>
                  </a:lnTo>
                  <a:lnTo>
                    <a:pt x="931583" y="396087"/>
                  </a:lnTo>
                  <a:lnTo>
                    <a:pt x="1012507" y="345274"/>
                  </a:lnTo>
                  <a:lnTo>
                    <a:pt x="1013866" y="344170"/>
                  </a:lnTo>
                  <a:lnTo>
                    <a:pt x="1011174" y="384200"/>
                  </a:lnTo>
                  <a:lnTo>
                    <a:pt x="1013866" y="388467"/>
                  </a:lnTo>
                  <a:lnTo>
                    <a:pt x="1055649" y="387311"/>
                  </a:lnTo>
                  <a:lnTo>
                    <a:pt x="1066495" y="387311"/>
                  </a:lnTo>
                  <a:lnTo>
                    <a:pt x="1091311" y="388467"/>
                  </a:lnTo>
                  <a:lnTo>
                    <a:pt x="1116584" y="388467"/>
                  </a:lnTo>
                  <a:lnTo>
                    <a:pt x="1116584" y="387311"/>
                  </a:lnTo>
                  <a:lnTo>
                    <a:pt x="1116584" y="368134"/>
                  </a:lnTo>
                  <a:close/>
                </a:path>
                <a:path w="1429385" h="529590">
                  <a:moveTo>
                    <a:pt x="1428826" y="140373"/>
                  </a:moveTo>
                  <a:lnTo>
                    <a:pt x="1378813" y="142011"/>
                  </a:lnTo>
                  <a:lnTo>
                    <a:pt x="1374775" y="141909"/>
                  </a:lnTo>
                  <a:lnTo>
                    <a:pt x="1349768" y="141097"/>
                  </a:lnTo>
                  <a:lnTo>
                    <a:pt x="1328801" y="140373"/>
                  </a:lnTo>
                  <a:lnTo>
                    <a:pt x="1328801" y="160820"/>
                  </a:lnTo>
                  <a:lnTo>
                    <a:pt x="1355153" y="162433"/>
                  </a:lnTo>
                  <a:lnTo>
                    <a:pt x="1361059" y="166725"/>
                  </a:lnTo>
                  <a:lnTo>
                    <a:pt x="1361059" y="175869"/>
                  </a:lnTo>
                  <a:lnTo>
                    <a:pt x="1359979" y="181775"/>
                  </a:lnTo>
                  <a:lnTo>
                    <a:pt x="1304582" y="319887"/>
                  </a:lnTo>
                  <a:lnTo>
                    <a:pt x="1259408" y="202742"/>
                  </a:lnTo>
                  <a:lnTo>
                    <a:pt x="1259408" y="202209"/>
                  </a:lnTo>
                  <a:lnTo>
                    <a:pt x="1256182" y="194678"/>
                  </a:lnTo>
                  <a:lnTo>
                    <a:pt x="1251877" y="184467"/>
                  </a:lnTo>
                  <a:lnTo>
                    <a:pt x="1250264" y="179628"/>
                  </a:lnTo>
                  <a:lnTo>
                    <a:pt x="1250264" y="167271"/>
                  </a:lnTo>
                  <a:lnTo>
                    <a:pt x="1256182" y="162433"/>
                  </a:lnTo>
                  <a:lnTo>
                    <a:pt x="1264246" y="161899"/>
                  </a:lnTo>
                  <a:lnTo>
                    <a:pt x="1283081" y="160807"/>
                  </a:lnTo>
                  <a:lnTo>
                    <a:pt x="1283081" y="140360"/>
                  </a:lnTo>
                  <a:lnTo>
                    <a:pt x="1212113" y="141998"/>
                  </a:lnTo>
                  <a:lnTo>
                    <a:pt x="1205852" y="141973"/>
                  </a:lnTo>
                  <a:lnTo>
                    <a:pt x="1194701" y="141795"/>
                  </a:lnTo>
                  <a:lnTo>
                    <a:pt x="1174369" y="141312"/>
                  </a:lnTo>
                  <a:lnTo>
                    <a:pt x="1140574" y="140360"/>
                  </a:lnTo>
                  <a:lnTo>
                    <a:pt x="1140574" y="160807"/>
                  </a:lnTo>
                  <a:lnTo>
                    <a:pt x="1176197" y="178282"/>
                  </a:lnTo>
                  <a:lnTo>
                    <a:pt x="1266964" y="408559"/>
                  </a:lnTo>
                  <a:lnTo>
                    <a:pt x="1254594" y="438645"/>
                  </a:lnTo>
                  <a:lnTo>
                    <a:pt x="1244206" y="459219"/>
                  </a:lnTo>
                  <a:lnTo>
                    <a:pt x="1232065" y="474586"/>
                  </a:lnTo>
                  <a:lnTo>
                    <a:pt x="1218819" y="484212"/>
                  </a:lnTo>
                  <a:lnTo>
                    <a:pt x="1205115" y="487540"/>
                  </a:lnTo>
                  <a:lnTo>
                    <a:pt x="1195070" y="486410"/>
                  </a:lnTo>
                  <a:lnTo>
                    <a:pt x="1185684" y="482892"/>
                  </a:lnTo>
                  <a:lnTo>
                    <a:pt x="1176604" y="476783"/>
                  </a:lnTo>
                  <a:lnTo>
                    <a:pt x="1167472" y="467880"/>
                  </a:lnTo>
                  <a:lnTo>
                    <a:pt x="1161554" y="470001"/>
                  </a:lnTo>
                  <a:lnTo>
                    <a:pt x="1151877" y="520458"/>
                  </a:lnTo>
                  <a:lnTo>
                    <a:pt x="1191133" y="529488"/>
                  </a:lnTo>
                  <a:lnTo>
                    <a:pt x="1217942" y="523976"/>
                  </a:lnTo>
                  <a:lnTo>
                    <a:pt x="1242275" y="507085"/>
                  </a:lnTo>
                  <a:lnTo>
                    <a:pt x="1264704" y="478332"/>
                  </a:lnTo>
                  <a:lnTo>
                    <a:pt x="1285773" y="437197"/>
                  </a:lnTo>
                  <a:lnTo>
                    <a:pt x="1392796" y="188760"/>
                  </a:lnTo>
                  <a:lnTo>
                    <a:pt x="1397901" y="178943"/>
                  </a:lnTo>
                  <a:lnTo>
                    <a:pt x="1403413" y="171323"/>
                  </a:lnTo>
                  <a:lnTo>
                    <a:pt x="1409128" y="166128"/>
                  </a:lnTo>
                  <a:lnTo>
                    <a:pt x="1414843" y="163537"/>
                  </a:lnTo>
                  <a:lnTo>
                    <a:pt x="1428826" y="160858"/>
                  </a:lnTo>
                  <a:lnTo>
                    <a:pt x="1428826" y="14037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033" y="954976"/>
              <a:ext cx="83896" cy="25025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703980" y="811682"/>
            <a:ext cx="2266315" cy="530860"/>
          </a:xfrm>
          <a:custGeom>
            <a:avLst/>
            <a:gdLst/>
            <a:ahLst/>
            <a:cxnLst/>
            <a:rect l="l" t="t" r="r" b="b"/>
            <a:pathLst>
              <a:path w="2266315" h="530860">
                <a:moveTo>
                  <a:pt x="359752" y="366852"/>
                </a:moveTo>
                <a:lnTo>
                  <a:pt x="322110" y="342722"/>
                </a:lnTo>
                <a:lnTo>
                  <a:pt x="224777" y="195783"/>
                </a:lnTo>
                <a:lnTo>
                  <a:pt x="244411" y="187147"/>
                </a:lnTo>
                <a:lnTo>
                  <a:pt x="259321" y="178968"/>
                </a:lnTo>
                <a:lnTo>
                  <a:pt x="291960" y="146265"/>
                </a:lnTo>
                <a:lnTo>
                  <a:pt x="304888" y="100317"/>
                </a:lnTo>
                <a:lnTo>
                  <a:pt x="298462" y="66052"/>
                </a:lnTo>
                <a:lnTo>
                  <a:pt x="279222" y="41376"/>
                </a:lnTo>
                <a:lnTo>
                  <a:pt x="247269" y="26466"/>
                </a:lnTo>
                <a:lnTo>
                  <a:pt x="202730" y="21450"/>
                </a:lnTo>
                <a:lnTo>
                  <a:pt x="165633" y="21450"/>
                </a:lnTo>
                <a:lnTo>
                  <a:pt x="150469" y="21844"/>
                </a:lnTo>
                <a:lnTo>
                  <a:pt x="129870" y="22186"/>
                </a:lnTo>
                <a:lnTo>
                  <a:pt x="109664" y="22428"/>
                </a:lnTo>
                <a:lnTo>
                  <a:pt x="95719" y="22517"/>
                </a:lnTo>
                <a:lnTo>
                  <a:pt x="85750" y="22504"/>
                </a:lnTo>
                <a:lnTo>
                  <a:pt x="72453" y="22390"/>
                </a:lnTo>
                <a:lnTo>
                  <a:pt x="46863" y="22059"/>
                </a:lnTo>
                <a:lnTo>
                  <a:pt x="0" y="21412"/>
                </a:lnTo>
                <a:lnTo>
                  <a:pt x="0" y="41744"/>
                </a:lnTo>
                <a:lnTo>
                  <a:pt x="41859" y="52768"/>
                </a:lnTo>
                <a:lnTo>
                  <a:pt x="45707" y="95872"/>
                </a:lnTo>
                <a:lnTo>
                  <a:pt x="45707" y="314375"/>
                </a:lnTo>
                <a:lnTo>
                  <a:pt x="42265" y="356882"/>
                </a:lnTo>
                <a:lnTo>
                  <a:pt x="0" y="366852"/>
                </a:lnTo>
                <a:lnTo>
                  <a:pt x="0" y="388454"/>
                </a:lnTo>
                <a:lnTo>
                  <a:pt x="37896" y="387731"/>
                </a:lnTo>
                <a:lnTo>
                  <a:pt x="59207" y="387350"/>
                </a:lnTo>
                <a:lnTo>
                  <a:pt x="71755" y="387210"/>
                </a:lnTo>
                <a:lnTo>
                  <a:pt x="83350" y="387197"/>
                </a:lnTo>
                <a:lnTo>
                  <a:pt x="95008" y="387210"/>
                </a:lnTo>
                <a:lnTo>
                  <a:pt x="107746" y="387350"/>
                </a:lnTo>
                <a:lnTo>
                  <a:pt x="129247" y="387731"/>
                </a:lnTo>
                <a:lnTo>
                  <a:pt x="167233" y="388467"/>
                </a:lnTo>
                <a:lnTo>
                  <a:pt x="167233" y="366852"/>
                </a:lnTo>
                <a:lnTo>
                  <a:pt x="124942" y="356857"/>
                </a:lnTo>
                <a:lnTo>
                  <a:pt x="121526" y="314261"/>
                </a:lnTo>
                <a:lnTo>
                  <a:pt x="121526" y="52946"/>
                </a:lnTo>
                <a:lnTo>
                  <a:pt x="127685" y="50838"/>
                </a:lnTo>
                <a:lnTo>
                  <a:pt x="134962" y="49326"/>
                </a:lnTo>
                <a:lnTo>
                  <a:pt x="143446" y="48425"/>
                </a:lnTo>
                <a:lnTo>
                  <a:pt x="153250" y="48120"/>
                </a:lnTo>
                <a:lnTo>
                  <a:pt x="185191" y="52755"/>
                </a:lnTo>
                <a:lnTo>
                  <a:pt x="208838" y="66205"/>
                </a:lnTo>
                <a:lnTo>
                  <a:pt x="223494" y="87795"/>
                </a:lnTo>
                <a:lnTo>
                  <a:pt x="228536" y="116878"/>
                </a:lnTo>
                <a:lnTo>
                  <a:pt x="226085" y="137312"/>
                </a:lnTo>
                <a:lnTo>
                  <a:pt x="193040" y="182359"/>
                </a:lnTo>
                <a:lnTo>
                  <a:pt x="142494" y="192570"/>
                </a:lnTo>
                <a:lnTo>
                  <a:pt x="138734" y="202222"/>
                </a:lnTo>
                <a:lnTo>
                  <a:pt x="259194" y="388454"/>
                </a:lnTo>
                <a:lnTo>
                  <a:pt x="307594" y="387184"/>
                </a:lnTo>
                <a:lnTo>
                  <a:pt x="324510" y="387451"/>
                </a:lnTo>
                <a:lnTo>
                  <a:pt x="336499" y="387667"/>
                </a:lnTo>
                <a:lnTo>
                  <a:pt x="347065" y="387972"/>
                </a:lnTo>
                <a:lnTo>
                  <a:pt x="359752" y="388467"/>
                </a:lnTo>
                <a:lnTo>
                  <a:pt x="359752" y="366852"/>
                </a:lnTo>
                <a:close/>
              </a:path>
              <a:path w="2266315" h="530860">
                <a:moveTo>
                  <a:pt x="614273" y="227838"/>
                </a:moveTo>
                <a:lnTo>
                  <a:pt x="607009" y="188772"/>
                </a:lnTo>
                <a:lnTo>
                  <a:pt x="554367" y="139877"/>
                </a:lnTo>
                <a:lnTo>
                  <a:pt x="545985" y="138531"/>
                </a:lnTo>
                <a:lnTo>
                  <a:pt x="545985" y="238277"/>
                </a:lnTo>
                <a:lnTo>
                  <a:pt x="500811" y="239877"/>
                </a:lnTo>
                <a:lnTo>
                  <a:pt x="496976" y="239877"/>
                </a:lnTo>
                <a:lnTo>
                  <a:pt x="479818" y="239204"/>
                </a:lnTo>
                <a:lnTo>
                  <a:pt x="472846" y="238810"/>
                </a:lnTo>
                <a:lnTo>
                  <a:pt x="455637" y="238277"/>
                </a:lnTo>
                <a:lnTo>
                  <a:pt x="459066" y="204216"/>
                </a:lnTo>
                <a:lnTo>
                  <a:pt x="467398" y="181063"/>
                </a:lnTo>
                <a:lnTo>
                  <a:pt x="481266" y="167868"/>
                </a:lnTo>
                <a:lnTo>
                  <a:pt x="501345" y="163677"/>
                </a:lnTo>
                <a:lnTo>
                  <a:pt x="521093" y="167868"/>
                </a:lnTo>
                <a:lnTo>
                  <a:pt x="534746" y="181063"/>
                </a:lnTo>
                <a:lnTo>
                  <a:pt x="542861" y="204216"/>
                </a:lnTo>
                <a:lnTo>
                  <a:pt x="545985" y="238277"/>
                </a:lnTo>
                <a:lnTo>
                  <a:pt x="545985" y="138531"/>
                </a:lnTo>
                <a:lnTo>
                  <a:pt x="512635" y="133172"/>
                </a:lnTo>
                <a:lnTo>
                  <a:pt x="499338" y="133908"/>
                </a:lnTo>
                <a:lnTo>
                  <a:pt x="487349" y="136169"/>
                </a:lnTo>
                <a:lnTo>
                  <a:pt x="440042" y="160705"/>
                </a:lnTo>
                <a:lnTo>
                  <a:pt x="401180" y="201650"/>
                </a:lnTo>
                <a:lnTo>
                  <a:pt x="389039" y="264033"/>
                </a:lnTo>
                <a:lnTo>
                  <a:pt x="389140" y="266585"/>
                </a:lnTo>
                <a:lnTo>
                  <a:pt x="396913" y="321818"/>
                </a:lnTo>
                <a:lnTo>
                  <a:pt x="420471" y="362788"/>
                </a:lnTo>
                <a:lnTo>
                  <a:pt x="459041" y="387718"/>
                </a:lnTo>
                <a:lnTo>
                  <a:pt x="512089" y="396113"/>
                </a:lnTo>
                <a:lnTo>
                  <a:pt x="533450" y="395008"/>
                </a:lnTo>
                <a:lnTo>
                  <a:pt x="553161" y="391236"/>
                </a:lnTo>
                <a:lnTo>
                  <a:pt x="573570" y="384149"/>
                </a:lnTo>
                <a:lnTo>
                  <a:pt x="597065" y="373087"/>
                </a:lnTo>
                <a:lnTo>
                  <a:pt x="603999" y="357987"/>
                </a:lnTo>
                <a:lnTo>
                  <a:pt x="608825" y="347522"/>
                </a:lnTo>
                <a:lnTo>
                  <a:pt x="608888" y="347383"/>
                </a:lnTo>
                <a:lnTo>
                  <a:pt x="602437" y="339344"/>
                </a:lnTo>
                <a:lnTo>
                  <a:pt x="584962" y="348107"/>
                </a:lnTo>
                <a:lnTo>
                  <a:pt x="569556" y="353872"/>
                </a:lnTo>
                <a:lnTo>
                  <a:pt x="554863" y="357035"/>
                </a:lnTo>
                <a:lnTo>
                  <a:pt x="539521" y="357987"/>
                </a:lnTo>
                <a:lnTo>
                  <a:pt x="519023" y="355269"/>
                </a:lnTo>
                <a:lnTo>
                  <a:pt x="484073" y="335407"/>
                </a:lnTo>
                <a:lnTo>
                  <a:pt x="462483" y="296964"/>
                </a:lnTo>
                <a:lnTo>
                  <a:pt x="458851" y="266585"/>
                </a:lnTo>
                <a:lnTo>
                  <a:pt x="529297" y="266585"/>
                </a:lnTo>
                <a:lnTo>
                  <a:pt x="551268" y="265976"/>
                </a:lnTo>
                <a:lnTo>
                  <a:pt x="571982" y="264033"/>
                </a:lnTo>
                <a:lnTo>
                  <a:pt x="592582" y="260692"/>
                </a:lnTo>
                <a:lnTo>
                  <a:pt x="614260" y="255828"/>
                </a:lnTo>
                <a:lnTo>
                  <a:pt x="614260" y="239877"/>
                </a:lnTo>
                <a:lnTo>
                  <a:pt x="614273" y="227838"/>
                </a:lnTo>
                <a:close/>
              </a:path>
              <a:path w="2266315" h="530860">
                <a:moveTo>
                  <a:pt x="945921" y="368134"/>
                </a:moveTo>
                <a:lnTo>
                  <a:pt x="909485" y="350164"/>
                </a:lnTo>
                <a:lnTo>
                  <a:pt x="909256" y="344170"/>
                </a:lnTo>
                <a:lnTo>
                  <a:pt x="908812" y="332727"/>
                </a:lnTo>
                <a:lnTo>
                  <a:pt x="908799" y="168770"/>
                </a:lnTo>
                <a:lnTo>
                  <a:pt x="908799" y="147332"/>
                </a:lnTo>
                <a:lnTo>
                  <a:pt x="908799" y="3263"/>
                </a:lnTo>
                <a:lnTo>
                  <a:pt x="904494" y="0"/>
                </a:lnTo>
                <a:lnTo>
                  <a:pt x="865771" y="11607"/>
                </a:lnTo>
                <a:lnTo>
                  <a:pt x="853401" y="14909"/>
                </a:lnTo>
                <a:lnTo>
                  <a:pt x="839076" y="17741"/>
                </a:lnTo>
                <a:lnTo>
                  <a:pt x="821829" y="20294"/>
                </a:lnTo>
                <a:lnTo>
                  <a:pt x="800709" y="22682"/>
                </a:lnTo>
                <a:lnTo>
                  <a:pt x="800709" y="41744"/>
                </a:lnTo>
                <a:lnTo>
                  <a:pt x="840638" y="50558"/>
                </a:lnTo>
                <a:lnTo>
                  <a:pt x="843191" y="81280"/>
                </a:lnTo>
                <a:lnTo>
                  <a:pt x="843191" y="147332"/>
                </a:lnTo>
                <a:lnTo>
                  <a:pt x="843191" y="202577"/>
                </a:lnTo>
                <a:lnTo>
                  <a:pt x="843191" y="301282"/>
                </a:lnTo>
                <a:lnTo>
                  <a:pt x="838771" y="318350"/>
                </a:lnTo>
                <a:lnTo>
                  <a:pt x="826846" y="332333"/>
                </a:lnTo>
                <a:lnTo>
                  <a:pt x="809383" y="341807"/>
                </a:lnTo>
                <a:lnTo>
                  <a:pt x="788339" y="345274"/>
                </a:lnTo>
                <a:lnTo>
                  <a:pt x="762469" y="338594"/>
                </a:lnTo>
                <a:lnTo>
                  <a:pt x="742823" y="319532"/>
                </a:lnTo>
                <a:lnTo>
                  <a:pt x="730326" y="289610"/>
                </a:lnTo>
                <a:lnTo>
                  <a:pt x="725957" y="250317"/>
                </a:lnTo>
                <a:lnTo>
                  <a:pt x="729488" y="214718"/>
                </a:lnTo>
                <a:lnTo>
                  <a:pt x="740130" y="189230"/>
                </a:lnTo>
                <a:lnTo>
                  <a:pt x="757948" y="173901"/>
                </a:lnTo>
                <a:lnTo>
                  <a:pt x="782967" y="168770"/>
                </a:lnTo>
                <a:lnTo>
                  <a:pt x="799630" y="170815"/>
                </a:lnTo>
                <a:lnTo>
                  <a:pt x="815098" y="177025"/>
                </a:lnTo>
                <a:lnTo>
                  <a:pt x="829538" y="187566"/>
                </a:lnTo>
                <a:lnTo>
                  <a:pt x="843191" y="202577"/>
                </a:lnTo>
                <a:lnTo>
                  <a:pt x="843191" y="147332"/>
                </a:lnTo>
                <a:lnTo>
                  <a:pt x="799680" y="135013"/>
                </a:lnTo>
                <a:lnTo>
                  <a:pt x="789419" y="134429"/>
                </a:lnTo>
                <a:lnTo>
                  <a:pt x="776795" y="135343"/>
                </a:lnTo>
                <a:lnTo>
                  <a:pt x="703376" y="173621"/>
                </a:lnTo>
                <a:lnTo>
                  <a:pt x="669290" y="212483"/>
                </a:lnTo>
                <a:lnTo>
                  <a:pt x="658202" y="270649"/>
                </a:lnTo>
                <a:lnTo>
                  <a:pt x="665391" y="322592"/>
                </a:lnTo>
                <a:lnTo>
                  <a:pt x="685952" y="362115"/>
                </a:lnTo>
                <a:lnTo>
                  <a:pt x="718362" y="387311"/>
                </a:lnTo>
                <a:lnTo>
                  <a:pt x="718502" y="387311"/>
                </a:lnTo>
                <a:lnTo>
                  <a:pt x="760920" y="396087"/>
                </a:lnTo>
                <a:lnTo>
                  <a:pt x="841844" y="345274"/>
                </a:lnTo>
                <a:lnTo>
                  <a:pt x="843203" y="344170"/>
                </a:lnTo>
                <a:lnTo>
                  <a:pt x="840511" y="384200"/>
                </a:lnTo>
                <a:lnTo>
                  <a:pt x="843203" y="388467"/>
                </a:lnTo>
                <a:lnTo>
                  <a:pt x="884986" y="387311"/>
                </a:lnTo>
                <a:lnTo>
                  <a:pt x="895832" y="387311"/>
                </a:lnTo>
                <a:lnTo>
                  <a:pt x="920648" y="388467"/>
                </a:lnTo>
                <a:lnTo>
                  <a:pt x="945921" y="388467"/>
                </a:lnTo>
                <a:lnTo>
                  <a:pt x="945921" y="387311"/>
                </a:lnTo>
                <a:lnTo>
                  <a:pt x="945921" y="368134"/>
                </a:lnTo>
                <a:close/>
              </a:path>
              <a:path w="2266315" h="530860">
                <a:moveTo>
                  <a:pt x="1212443" y="227838"/>
                </a:moveTo>
                <a:lnTo>
                  <a:pt x="1205179" y="188772"/>
                </a:lnTo>
                <a:lnTo>
                  <a:pt x="1152537" y="139877"/>
                </a:lnTo>
                <a:lnTo>
                  <a:pt x="1144155" y="138531"/>
                </a:lnTo>
                <a:lnTo>
                  <a:pt x="1144155" y="238277"/>
                </a:lnTo>
                <a:lnTo>
                  <a:pt x="1098981" y="239877"/>
                </a:lnTo>
                <a:lnTo>
                  <a:pt x="1095146" y="239877"/>
                </a:lnTo>
                <a:lnTo>
                  <a:pt x="1077988" y="239204"/>
                </a:lnTo>
                <a:lnTo>
                  <a:pt x="1071016" y="238810"/>
                </a:lnTo>
                <a:lnTo>
                  <a:pt x="1053807" y="238277"/>
                </a:lnTo>
                <a:lnTo>
                  <a:pt x="1057236" y="204216"/>
                </a:lnTo>
                <a:lnTo>
                  <a:pt x="1065568" y="181063"/>
                </a:lnTo>
                <a:lnTo>
                  <a:pt x="1079436" y="167868"/>
                </a:lnTo>
                <a:lnTo>
                  <a:pt x="1099515" y="163677"/>
                </a:lnTo>
                <a:lnTo>
                  <a:pt x="1119263" y="167868"/>
                </a:lnTo>
                <a:lnTo>
                  <a:pt x="1132916" y="181063"/>
                </a:lnTo>
                <a:lnTo>
                  <a:pt x="1141031" y="204216"/>
                </a:lnTo>
                <a:lnTo>
                  <a:pt x="1144155" y="238277"/>
                </a:lnTo>
                <a:lnTo>
                  <a:pt x="1144155" y="138531"/>
                </a:lnTo>
                <a:lnTo>
                  <a:pt x="1110805" y="133172"/>
                </a:lnTo>
                <a:lnTo>
                  <a:pt x="1097508" y="133908"/>
                </a:lnTo>
                <a:lnTo>
                  <a:pt x="1085519" y="136169"/>
                </a:lnTo>
                <a:lnTo>
                  <a:pt x="1038212" y="160705"/>
                </a:lnTo>
                <a:lnTo>
                  <a:pt x="999350" y="201650"/>
                </a:lnTo>
                <a:lnTo>
                  <a:pt x="987209" y="264033"/>
                </a:lnTo>
                <a:lnTo>
                  <a:pt x="987310" y="266585"/>
                </a:lnTo>
                <a:lnTo>
                  <a:pt x="995083" y="321818"/>
                </a:lnTo>
                <a:lnTo>
                  <a:pt x="1018641" y="362788"/>
                </a:lnTo>
                <a:lnTo>
                  <a:pt x="1057211" y="387718"/>
                </a:lnTo>
                <a:lnTo>
                  <a:pt x="1110259" y="396113"/>
                </a:lnTo>
                <a:lnTo>
                  <a:pt x="1131620" y="395008"/>
                </a:lnTo>
                <a:lnTo>
                  <a:pt x="1151331" y="391236"/>
                </a:lnTo>
                <a:lnTo>
                  <a:pt x="1171740" y="384149"/>
                </a:lnTo>
                <a:lnTo>
                  <a:pt x="1195235" y="373087"/>
                </a:lnTo>
                <a:lnTo>
                  <a:pt x="1202169" y="357987"/>
                </a:lnTo>
                <a:lnTo>
                  <a:pt x="1206995" y="347522"/>
                </a:lnTo>
                <a:lnTo>
                  <a:pt x="1207058" y="347383"/>
                </a:lnTo>
                <a:lnTo>
                  <a:pt x="1200607" y="339344"/>
                </a:lnTo>
                <a:lnTo>
                  <a:pt x="1183132" y="348107"/>
                </a:lnTo>
                <a:lnTo>
                  <a:pt x="1167726" y="353872"/>
                </a:lnTo>
                <a:lnTo>
                  <a:pt x="1153033" y="357035"/>
                </a:lnTo>
                <a:lnTo>
                  <a:pt x="1137691" y="357987"/>
                </a:lnTo>
                <a:lnTo>
                  <a:pt x="1117193" y="355269"/>
                </a:lnTo>
                <a:lnTo>
                  <a:pt x="1082243" y="335407"/>
                </a:lnTo>
                <a:lnTo>
                  <a:pt x="1060653" y="296964"/>
                </a:lnTo>
                <a:lnTo>
                  <a:pt x="1057021" y="266585"/>
                </a:lnTo>
                <a:lnTo>
                  <a:pt x="1127467" y="266585"/>
                </a:lnTo>
                <a:lnTo>
                  <a:pt x="1149438" y="265976"/>
                </a:lnTo>
                <a:lnTo>
                  <a:pt x="1170152" y="264033"/>
                </a:lnTo>
                <a:lnTo>
                  <a:pt x="1190752" y="260692"/>
                </a:lnTo>
                <a:lnTo>
                  <a:pt x="1212430" y="255828"/>
                </a:lnTo>
                <a:lnTo>
                  <a:pt x="1212430" y="239877"/>
                </a:lnTo>
                <a:lnTo>
                  <a:pt x="1212443" y="227838"/>
                </a:lnTo>
                <a:close/>
              </a:path>
              <a:path w="2266315" h="530860">
                <a:moveTo>
                  <a:pt x="1451559" y="303784"/>
                </a:moveTo>
                <a:lnTo>
                  <a:pt x="1435557" y="258686"/>
                </a:lnTo>
                <a:lnTo>
                  <a:pt x="1383258" y="234530"/>
                </a:lnTo>
                <a:lnTo>
                  <a:pt x="1339164" y="224866"/>
                </a:lnTo>
                <a:lnTo>
                  <a:pt x="1325689" y="220484"/>
                </a:lnTo>
                <a:lnTo>
                  <a:pt x="1316507" y="214274"/>
                </a:lnTo>
                <a:lnTo>
                  <a:pt x="1311249" y="205854"/>
                </a:lnTo>
                <a:lnTo>
                  <a:pt x="1309585" y="194805"/>
                </a:lnTo>
                <a:lnTo>
                  <a:pt x="1312887" y="180289"/>
                </a:lnTo>
                <a:lnTo>
                  <a:pt x="1322349" y="169291"/>
                </a:lnTo>
                <a:lnTo>
                  <a:pt x="1337259" y="162318"/>
                </a:lnTo>
                <a:lnTo>
                  <a:pt x="1356918" y="159880"/>
                </a:lnTo>
                <a:lnTo>
                  <a:pt x="1373073" y="161645"/>
                </a:lnTo>
                <a:lnTo>
                  <a:pt x="1387767" y="166319"/>
                </a:lnTo>
                <a:lnTo>
                  <a:pt x="1398739" y="173012"/>
                </a:lnTo>
                <a:lnTo>
                  <a:pt x="1403705" y="180797"/>
                </a:lnTo>
                <a:lnTo>
                  <a:pt x="1409077" y="211899"/>
                </a:lnTo>
                <a:lnTo>
                  <a:pt x="1428457" y="211886"/>
                </a:lnTo>
                <a:lnTo>
                  <a:pt x="1432763" y="146748"/>
                </a:lnTo>
                <a:lnTo>
                  <a:pt x="1386027" y="135102"/>
                </a:lnTo>
                <a:lnTo>
                  <a:pt x="1366608" y="134467"/>
                </a:lnTo>
                <a:lnTo>
                  <a:pt x="1318514" y="139839"/>
                </a:lnTo>
                <a:lnTo>
                  <a:pt x="1283462" y="155676"/>
                </a:lnTo>
                <a:lnTo>
                  <a:pt x="1262037" y="181597"/>
                </a:lnTo>
                <a:lnTo>
                  <a:pt x="1254772" y="217157"/>
                </a:lnTo>
                <a:lnTo>
                  <a:pt x="1258379" y="241312"/>
                </a:lnTo>
                <a:lnTo>
                  <a:pt x="1269149" y="260578"/>
                </a:lnTo>
                <a:lnTo>
                  <a:pt x="1286979" y="274916"/>
                </a:lnTo>
                <a:lnTo>
                  <a:pt x="1311770" y="284264"/>
                </a:lnTo>
                <a:lnTo>
                  <a:pt x="1358011" y="295541"/>
                </a:lnTo>
                <a:lnTo>
                  <a:pt x="1373733" y="300685"/>
                </a:lnTo>
                <a:lnTo>
                  <a:pt x="1384223" y="307632"/>
                </a:lnTo>
                <a:lnTo>
                  <a:pt x="1390078" y="316992"/>
                </a:lnTo>
                <a:lnTo>
                  <a:pt x="1391894" y="329361"/>
                </a:lnTo>
                <a:lnTo>
                  <a:pt x="1388389" y="346468"/>
                </a:lnTo>
                <a:lnTo>
                  <a:pt x="1378445" y="359498"/>
                </a:lnTo>
                <a:lnTo>
                  <a:pt x="1362849" y="367792"/>
                </a:lnTo>
                <a:lnTo>
                  <a:pt x="1342415" y="370700"/>
                </a:lnTo>
                <a:lnTo>
                  <a:pt x="1324762" y="369125"/>
                </a:lnTo>
                <a:lnTo>
                  <a:pt x="1309268" y="364172"/>
                </a:lnTo>
                <a:lnTo>
                  <a:pt x="1295298" y="355473"/>
                </a:lnTo>
                <a:lnTo>
                  <a:pt x="1282179" y="342671"/>
                </a:lnTo>
                <a:lnTo>
                  <a:pt x="1279486" y="305473"/>
                </a:lnTo>
                <a:lnTo>
                  <a:pt x="1258506" y="305473"/>
                </a:lnTo>
                <a:lnTo>
                  <a:pt x="1254747" y="381101"/>
                </a:lnTo>
                <a:lnTo>
                  <a:pt x="1297216" y="392633"/>
                </a:lnTo>
                <a:lnTo>
                  <a:pt x="1338097" y="396125"/>
                </a:lnTo>
                <a:lnTo>
                  <a:pt x="1384401" y="389470"/>
                </a:lnTo>
                <a:lnTo>
                  <a:pt x="1420228" y="370687"/>
                </a:lnTo>
                <a:lnTo>
                  <a:pt x="1443355" y="341541"/>
                </a:lnTo>
                <a:lnTo>
                  <a:pt x="1451559" y="303784"/>
                </a:lnTo>
                <a:close/>
              </a:path>
              <a:path w="2266315" h="530860">
                <a:moveTo>
                  <a:pt x="1599996" y="47498"/>
                </a:moveTo>
                <a:lnTo>
                  <a:pt x="1596872" y="32016"/>
                </a:lnTo>
                <a:lnTo>
                  <a:pt x="1588363" y="19278"/>
                </a:lnTo>
                <a:lnTo>
                  <a:pt x="1575714" y="10642"/>
                </a:lnTo>
                <a:lnTo>
                  <a:pt x="1560245" y="7467"/>
                </a:lnTo>
                <a:lnTo>
                  <a:pt x="1544040" y="10490"/>
                </a:lnTo>
                <a:lnTo>
                  <a:pt x="1531086" y="18821"/>
                </a:lnTo>
                <a:lnTo>
                  <a:pt x="1522450" y="31356"/>
                </a:lnTo>
                <a:lnTo>
                  <a:pt x="1519326" y="46977"/>
                </a:lnTo>
                <a:lnTo>
                  <a:pt x="1522450" y="62776"/>
                </a:lnTo>
                <a:lnTo>
                  <a:pt x="1531099" y="75730"/>
                </a:lnTo>
                <a:lnTo>
                  <a:pt x="1543850" y="84353"/>
                </a:lnTo>
                <a:lnTo>
                  <a:pt x="1559661" y="87528"/>
                </a:lnTo>
                <a:lnTo>
                  <a:pt x="1575257" y="84353"/>
                </a:lnTo>
                <a:lnTo>
                  <a:pt x="1588096" y="75730"/>
                </a:lnTo>
                <a:lnTo>
                  <a:pt x="1596783" y="62992"/>
                </a:lnTo>
                <a:lnTo>
                  <a:pt x="1599996" y="47498"/>
                </a:lnTo>
                <a:close/>
              </a:path>
              <a:path w="2266315" h="530860">
                <a:moveTo>
                  <a:pt x="1632788" y="368160"/>
                </a:moveTo>
                <a:lnTo>
                  <a:pt x="1595285" y="350266"/>
                </a:lnTo>
                <a:lnTo>
                  <a:pt x="1594612" y="332879"/>
                </a:lnTo>
                <a:lnTo>
                  <a:pt x="1594612" y="137744"/>
                </a:lnTo>
                <a:lnTo>
                  <a:pt x="1589239" y="134480"/>
                </a:lnTo>
                <a:lnTo>
                  <a:pt x="1551597" y="146177"/>
                </a:lnTo>
                <a:lnTo>
                  <a:pt x="1514233" y="154330"/>
                </a:lnTo>
                <a:lnTo>
                  <a:pt x="1498892" y="156273"/>
                </a:lnTo>
                <a:lnTo>
                  <a:pt x="1497279" y="156273"/>
                </a:lnTo>
                <a:lnTo>
                  <a:pt x="1494586" y="156806"/>
                </a:lnTo>
                <a:lnTo>
                  <a:pt x="1490827" y="157340"/>
                </a:lnTo>
                <a:lnTo>
                  <a:pt x="1490827" y="176403"/>
                </a:lnTo>
                <a:lnTo>
                  <a:pt x="1515021" y="178041"/>
                </a:lnTo>
                <a:lnTo>
                  <a:pt x="1522412" y="179908"/>
                </a:lnTo>
                <a:lnTo>
                  <a:pt x="1526641" y="185343"/>
                </a:lnTo>
                <a:lnTo>
                  <a:pt x="1528546" y="196494"/>
                </a:lnTo>
                <a:lnTo>
                  <a:pt x="1529003" y="215531"/>
                </a:lnTo>
                <a:lnTo>
                  <a:pt x="1528991" y="332879"/>
                </a:lnTo>
                <a:lnTo>
                  <a:pt x="1509649" y="367093"/>
                </a:lnTo>
                <a:lnTo>
                  <a:pt x="1490827" y="368160"/>
                </a:lnTo>
                <a:lnTo>
                  <a:pt x="1490827" y="388493"/>
                </a:lnTo>
                <a:lnTo>
                  <a:pt x="1555800" y="386994"/>
                </a:lnTo>
                <a:lnTo>
                  <a:pt x="1571002" y="386994"/>
                </a:lnTo>
                <a:lnTo>
                  <a:pt x="1632788" y="388493"/>
                </a:lnTo>
                <a:lnTo>
                  <a:pt x="1632788" y="386994"/>
                </a:lnTo>
                <a:lnTo>
                  <a:pt x="1632788" y="368160"/>
                </a:lnTo>
                <a:close/>
              </a:path>
              <a:path w="2266315" h="530860">
                <a:moveTo>
                  <a:pt x="1939302" y="409968"/>
                </a:moveTo>
                <a:lnTo>
                  <a:pt x="1936902" y="395249"/>
                </a:lnTo>
                <a:lnTo>
                  <a:pt x="1936838" y="394855"/>
                </a:lnTo>
                <a:lnTo>
                  <a:pt x="1934502" y="380428"/>
                </a:lnTo>
                <a:lnTo>
                  <a:pt x="1919871" y="359575"/>
                </a:lnTo>
                <a:lnTo>
                  <a:pt x="1895055" y="347205"/>
                </a:lnTo>
                <a:lnTo>
                  <a:pt x="1879625" y="345427"/>
                </a:lnTo>
                <a:lnTo>
                  <a:pt x="1879625" y="438302"/>
                </a:lnTo>
                <a:lnTo>
                  <a:pt x="1873237" y="464388"/>
                </a:lnTo>
                <a:lnTo>
                  <a:pt x="1855622" y="485228"/>
                </a:lnTo>
                <a:lnTo>
                  <a:pt x="1829028" y="499033"/>
                </a:lnTo>
                <a:lnTo>
                  <a:pt x="1795729" y="504024"/>
                </a:lnTo>
                <a:lnTo>
                  <a:pt x="1763102" y="499935"/>
                </a:lnTo>
                <a:lnTo>
                  <a:pt x="1737982" y="488416"/>
                </a:lnTo>
                <a:lnTo>
                  <a:pt x="1721840" y="470573"/>
                </a:lnTo>
                <a:lnTo>
                  <a:pt x="1716138" y="447535"/>
                </a:lnTo>
                <a:lnTo>
                  <a:pt x="1718017" y="433832"/>
                </a:lnTo>
                <a:lnTo>
                  <a:pt x="1743557" y="400824"/>
                </a:lnTo>
                <a:lnTo>
                  <a:pt x="1797278" y="394855"/>
                </a:lnTo>
                <a:lnTo>
                  <a:pt x="1797888" y="394855"/>
                </a:lnTo>
                <a:lnTo>
                  <a:pt x="1838337" y="396760"/>
                </a:lnTo>
                <a:lnTo>
                  <a:pt x="1863356" y="403555"/>
                </a:lnTo>
                <a:lnTo>
                  <a:pt x="1876069" y="416852"/>
                </a:lnTo>
                <a:lnTo>
                  <a:pt x="1879625" y="438302"/>
                </a:lnTo>
                <a:lnTo>
                  <a:pt x="1879625" y="345427"/>
                </a:lnTo>
                <a:lnTo>
                  <a:pt x="1878634" y="345300"/>
                </a:lnTo>
                <a:lnTo>
                  <a:pt x="1859711" y="343115"/>
                </a:lnTo>
                <a:lnTo>
                  <a:pt x="1846808" y="343115"/>
                </a:lnTo>
                <a:lnTo>
                  <a:pt x="1771269" y="345300"/>
                </a:lnTo>
                <a:lnTo>
                  <a:pt x="1768297" y="345300"/>
                </a:lnTo>
                <a:lnTo>
                  <a:pt x="1757311" y="344297"/>
                </a:lnTo>
                <a:lnTo>
                  <a:pt x="1749399" y="341274"/>
                </a:lnTo>
                <a:lnTo>
                  <a:pt x="1744624" y="336219"/>
                </a:lnTo>
                <a:lnTo>
                  <a:pt x="1743024" y="329158"/>
                </a:lnTo>
                <a:lnTo>
                  <a:pt x="1743938" y="323380"/>
                </a:lnTo>
                <a:lnTo>
                  <a:pt x="1746783" y="318058"/>
                </a:lnTo>
                <a:lnTo>
                  <a:pt x="1751634" y="313042"/>
                </a:lnTo>
                <a:lnTo>
                  <a:pt x="1758619" y="308165"/>
                </a:lnTo>
                <a:lnTo>
                  <a:pt x="1768297" y="308317"/>
                </a:lnTo>
                <a:lnTo>
                  <a:pt x="1773682" y="308483"/>
                </a:lnTo>
                <a:lnTo>
                  <a:pt x="1780133" y="308483"/>
                </a:lnTo>
                <a:lnTo>
                  <a:pt x="1783943" y="308165"/>
                </a:lnTo>
                <a:lnTo>
                  <a:pt x="1807298" y="306235"/>
                </a:lnTo>
                <a:lnTo>
                  <a:pt x="1832559" y="299618"/>
                </a:lnTo>
                <a:lnTo>
                  <a:pt x="1855000" y="288912"/>
                </a:lnTo>
                <a:lnTo>
                  <a:pt x="1860880" y="284314"/>
                </a:lnTo>
                <a:lnTo>
                  <a:pt x="1873707" y="274332"/>
                </a:lnTo>
                <a:lnTo>
                  <a:pt x="1884438" y="261442"/>
                </a:lnTo>
                <a:lnTo>
                  <a:pt x="1891779" y="247192"/>
                </a:lnTo>
                <a:lnTo>
                  <a:pt x="1896008" y="231038"/>
                </a:lnTo>
                <a:lnTo>
                  <a:pt x="1897367" y="212420"/>
                </a:lnTo>
                <a:lnTo>
                  <a:pt x="1897367" y="203885"/>
                </a:lnTo>
                <a:lnTo>
                  <a:pt x="1896897" y="198424"/>
                </a:lnTo>
                <a:lnTo>
                  <a:pt x="1896821" y="197472"/>
                </a:lnTo>
                <a:lnTo>
                  <a:pt x="1894674" y="187337"/>
                </a:lnTo>
                <a:lnTo>
                  <a:pt x="1936089" y="189445"/>
                </a:lnTo>
                <a:lnTo>
                  <a:pt x="1936254" y="187337"/>
                </a:lnTo>
                <a:lnTo>
                  <a:pt x="1938299" y="161378"/>
                </a:lnTo>
                <a:lnTo>
                  <a:pt x="1938312" y="161137"/>
                </a:lnTo>
                <a:lnTo>
                  <a:pt x="1938566" y="157962"/>
                </a:lnTo>
                <a:lnTo>
                  <a:pt x="1938667" y="156616"/>
                </a:lnTo>
                <a:lnTo>
                  <a:pt x="1938782" y="155295"/>
                </a:lnTo>
                <a:lnTo>
                  <a:pt x="1924253" y="156616"/>
                </a:lnTo>
                <a:lnTo>
                  <a:pt x="1912899" y="157429"/>
                </a:lnTo>
                <a:lnTo>
                  <a:pt x="1900821" y="157962"/>
                </a:lnTo>
                <a:lnTo>
                  <a:pt x="1883930" y="157962"/>
                </a:lnTo>
                <a:lnTo>
                  <a:pt x="1875320" y="157429"/>
                </a:lnTo>
                <a:lnTo>
                  <a:pt x="1858086" y="147091"/>
                </a:lnTo>
                <a:lnTo>
                  <a:pt x="1839087" y="139941"/>
                </a:lnTo>
                <a:lnTo>
                  <a:pt x="1831225" y="138417"/>
                </a:lnTo>
                <a:lnTo>
                  <a:pt x="1831225" y="226479"/>
                </a:lnTo>
                <a:lnTo>
                  <a:pt x="1828507" y="251561"/>
                </a:lnTo>
                <a:lnTo>
                  <a:pt x="1820405" y="269659"/>
                </a:lnTo>
                <a:lnTo>
                  <a:pt x="1806943" y="280631"/>
                </a:lnTo>
                <a:lnTo>
                  <a:pt x="1788210" y="284314"/>
                </a:lnTo>
                <a:lnTo>
                  <a:pt x="1769351" y="279933"/>
                </a:lnTo>
                <a:lnTo>
                  <a:pt x="1755127" y="267246"/>
                </a:lnTo>
                <a:lnTo>
                  <a:pt x="1746224" y="247192"/>
                </a:lnTo>
                <a:lnTo>
                  <a:pt x="1746161" y="247040"/>
                </a:lnTo>
                <a:lnTo>
                  <a:pt x="1743036" y="220052"/>
                </a:lnTo>
                <a:lnTo>
                  <a:pt x="1745843" y="194589"/>
                </a:lnTo>
                <a:lnTo>
                  <a:pt x="1754187" y="176136"/>
                </a:lnTo>
                <a:lnTo>
                  <a:pt x="1767992" y="164922"/>
                </a:lnTo>
                <a:lnTo>
                  <a:pt x="1787131" y="161137"/>
                </a:lnTo>
                <a:lnTo>
                  <a:pt x="1806041" y="165404"/>
                </a:lnTo>
                <a:lnTo>
                  <a:pt x="1819859" y="177952"/>
                </a:lnTo>
                <a:lnTo>
                  <a:pt x="1828342" y="198424"/>
                </a:lnTo>
                <a:lnTo>
                  <a:pt x="1831225" y="226479"/>
                </a:lnTo>
                <a:lnTo>
                  <a:pt x="1831225" y="138417"/>
                </a:lnTo>
                <a:lnTo>
                  <a:pt x="1817763" y="135801"/>
                </a:lnTo>
                <a:lnTo>
                  <a:pt x="1793582" y="134454"/>
                </a:lnTo>
                <a:lnTo>
                  <a:pt x="1746300" y="141554"/>
                </a:lnTo>
                <a:lnTo>
                  <a:pt x="1709420" y="161378"/>
                </a:lnTo>
                <a:lnTo>
                  <a:pt x="1685429" y="191782"/>
                </a:lnTo>
                <a:lnTo>
                  <a:pt x="1676882" y="230581"/>
                </a:lnTo>
                <a:lnTo>
                  <a:pt x="1678165" y="245059"/>
                </a:lnTo>
                <a:lnTo>
                  <a:pt x="1696783" y="282117"/>
                </a:lnTo>
                <a:lnTo>
                  <a:pt x="1733880" y="304126"/>
                </a:lnTo>
                <a:lnTo>
                  <a:pt x="1695704" y="333121"/>
                </a:lnTo>
                <a:lnTo>
                  <a:pt x="1692008" y="337235"/>
                </a:lnTo>
                <a:lnTo>
                  <a:pt x="1689112" y="343395"/>
                </a:lnTo>
                <a:lnTo>
                  <a:pt x="1687233" y="350875"/>
                </a:lnTo>
                <a:lnTo>
                  <a:pt x="1686560" y="358889"/>
                </a:lnTo>
                <a:lnTo>
                  <a:pt x="1688490" y="371690"/>
                </a:lnTo>
                <a:lnTo>
                  <a:pt x="1694751" y="381508"/>
                </a:lnTo>
                <a:lnTo>
                  <a:pt x="1706067" y="389013"/>
                </a:lnTo>
                <a:lnTo>
                  <a:pt x="1723123" y="394855"/>
                </a:lnTo>
                <a:lnTo>
                  <a:pt x="1679562" y="420751"/>
                </a:lnTo>
                <a:lnTo>
                  <a:pt x="1673974" y="425983"/>
                </a:lnTo>
                <a:lnTo>
                  <a:pt x="1669542" y="433832"/>
                </a:lnTo>
                <a:lnTo>
                  <a:pt x="1666621" y="443496"/>
                </a:lnTo>
                <a:lnTo>
                  <a:pt x="1665579" y="454177"/>
                </a:lnTo>
                <a:lnTo>
                  <a:pt x="1673745" y="485927"/>
                </a:lnTo>
                <a:lnTo>
                  <a:pt x="1697037" y="510044"/>
                </a:lnTo>
                <a:lnTo>
                  <a:pt x="1733638" y="525360"/>
                </a:lnTo>
                <a:lnTo>
                  <a:pt x="1781733" y="530720"/>
                </a:lnTo>
                <a:lnTo>
                  <a:pt x="1834248" y="525056"/>
                </a:lnTo>
                <a:lnTo>
                  <a:pt x="1877847" y="508863"/>
                </a:lnTo>
                <a:lnTo>
                  <a:pt x="1884146" y="504024"/>
                </a:lnTo>
                <a:lnTo>
                  <a:pt x="1910930" y="483450"/>
                </a:lnTo>
                <a:lnTo>
                  <a:pt x="1931949" y="450062"/>
                </a:lnTo>
                <a:lnTo>
                  <a:pt x="1939302" y="409968"/>
                </a:lnTo>
                <a:close/>
              </a:path>
              <a:path w="2266315" h="530860">
                <a:moveTo>
                  <a:pt x="2265718" y="368134"/>
                </a:moveTo>
                <a:lnTo>
                  <a:pt x="2229281" y="350227"/>
                </a:lnTo>
                <a:lnTo>
                  <a:pt x="2228608" y="332841"/>
                </a:lnTo>
                <a:lnTo>
                  <a:pt x="2228608" y="233387"/>
                </a:lnTo>
                <a:lnTo>
                  <a:pt x="2227630" y="206171"/>
                </a:lnTo>
                <a:lnTo>
                  <a:pt x="2209787" y="156921"/>
                </a:lnTo>
                <a:lnTo>
                  <a:pt x="2166302" y="135940"/>
                </a:lnTo>
                <a:lnTo>
                  <a:pt x="2147405" y="134467"/>
                </a:lnTo>
                <a:lnTo>
                  <a:pt x="2135924" y="135064"/>
                </a:lnTo>
                <a:lnTo>
                  <a:pt x="2125751" y="136918"/>
                </a:lnTo>
                <a:lnTo>
                  <a:pt x="2117001" y="140068"/>
                </a:lnTo>
                <a:lnTo>
                  <a:pt x="2109762" y="144551"/>
                </a:lnTo>
                <a:lnTo>
                  <a:pt x="2066747" y="177482"/>
                </a:lnTo>
                <a:lnTo>
                  <a:pt x="2066747" y="137655"/>
                </a:lnTo>
                <a:lnTo>
                  <a:pt x="2063521" y="134454"/>
                </a:lnTo>
                <a:lnTo>
                  <a:pt x="2028367" y="145503"/>
                </a:lnTo>
                <a:lnTo>
                  <a:pt x="2003348" y="152184"/>
                </a:lnTo>
                <a:lnTo>
                  <a:pt x="1983282" y="155752"/>
                </a:lnTo>
                <a:lnTo>
                  <a:pt x="1962962" y="157454"/>
                </a:lnTo>
                <a:lnTo>
                  <a:pt x="1962962" y="176695"/>
                </a:lnTo>
                <a:lnTo>
                  <a:pt x="2000681" y="196735"/>
                </a:lnTo>
                <a:lnTo>
                  <a:pt x="2001139" y="215747"/>
                </a:lnTo>
                <a:lnTo>
                  <a:pt x="2001139" y="332841"/>
                </a:lnTo>
                <a:lnTo>
                  <a:pt x="1981771" y="367068"/>
                </a:lnTo>
                <a:lnTo>
                  <a:pt x="1962962" y="368134"/>
                </a:lnTo>
                <a:lnTo>
                  <a:pt x="1962962" y="388467"/>
                </a:lnTo>
                <a:lnTo>
                  <a:pt x="2032330" y="387197"/>
                </a:lnTo>
                <a:lnTo>
                  <a:pt x="2043137" y="387286"/>
                </a:lnTo>
                <a:lnTo>
                  <a:pt x="2059139" y="387527"/>
                </a:lnTo>
                <a:lnTo>
                  <a:pt x="2079891" y="387921"/>
                </a:lnTo>
                <a:lnTo>
                  <a:pt x="2104910" y="388467"/>
                </a:lnTo>
                <a:lnTo>
                  <a:pt x="2104910" y="368134"/>
                </a:lnTo>
                <a:lnTo>
                  <a:pt x="2067420" y="350215"/>
                </a:lnTo>
                <a:lnTo>
                  <a:pt x="2066747" y="332803"/>
                </a:lnTo>
                <a:lnTo>
                  <a:pt x="2066747" y="216623"/>
                </a:lnTo>
                <a:lnTo>
                  <a:pt x="2070557" y="203034"/>
                </a:lnTo>
                <a:lnTo>
                  <a:pt x="2080717" y="191389"/>
                </a:lnTo>
                <a:lnTo>
                  <a:pt x="2095322" y="183261"/>
                </a:lnTo>
                <a:lnTo>
                  <a:pt x="2112454" y="180200"/>
                </a:lnTo>
                <a:lnTo>
                  <a:pt x="2135327" y="183819"/>
                </a:lnTo>
                <a:lnTo>
                  <a:pt x="2151037" y="194983"/>
                </a:lnTo>
                <a:lnTo>
                  <a:pt x="2160092" y="214185"/>
                </a:lnTo>
                <a:lnTo>
                  <a:pt x="2163000" y="241947"/>
                </a:lnTo>
                <a:lnTo>
                  <a:pt x="2163000" y="388467"/>
                </a:lnTo>
                <a:lnTo>
                  <a:pt x="2195461" y="387515"/>
                </a:lnTo>
                <a:lnTo>
                  <a:pt x="2204516" y="387286"/>
                </a:lnTo>
                <a:lnTo>
                  <a:pt x="2211400" y="387197"/>
                </a:lnTo>
                <a:lnTo>
                  <a:pt x="2216480" y="387223"/>
                </a:lnTo>
                <a:lnTo>
                  <a:pt x="2223833" y="387362"/>
                </a:lnTo>
                <a:lnTo>
                  <a:pt x="2238540" y="387743"/>
                </a:lnTo>
                <a:lnTo>
                  <a:pt x="2265718" y="388467"/>
                </a:lnTo>
                <a:lnTo>
                  <a:pt x="2265718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9103" y="811694"/>
            <a:ext cx="481965" cy="396240"/>
          </a:xfrm>
          <a:custGeom>
            <a:avLst/>
            <a:gdLst/>
            <a:ahLst/>
            <a:cxnLst/>
            <a:rect l="l" t="t" r="r" b="b"/>
            <a:pathLst>
              <a:path w="481965" h="396240">
                <a:moveTo>
                  <a:pt x="256514" y="260451"/>
                </a:moveTo>
                <a:lnTo>
                  <a:pt x="248373" y="206387"/>
                </a:lnTo>
                <a:lnTo>
                  <a:pt x="224624" y="167068"/>
                </a:lnTo>
                <a:lnTo>
                  <a:pt x="224510" y="166878"/>
                </a:lnTo>
                <a:lnTo>
                  <a:pt x="213271" y="159854"/>
                </a:lnTo>
                <a:lnTo>
                  <a:pt x="185724" y="142659"/>
                </a:lnTo>
                <a:lnTo>
                  <a:pt x="183375" y="142303"/>
                </a:lnTo>
                <a:lnTo>
                  <a:pt x="183375" y="277101"/>
                </a:lnTo>
                <a:lnTo>
                  <a:pt x="180441" y="319405"/>
                </a:lnTo>
                <a:lnTo>
                  <a:pt x="171272" y="348500"/>
                </a:lnTo>
                <a:lnTo>
                  <a:pt x="155232" y="365290"/>
                </a:lnTo>
                <a:lnTo>
                  <a:pt x="131749" y="370674"/>
                </a:lnTo>
                <a:lnTo>
                  <a:pt x="106248" y="363334"/>
                </a:lnTo>
                <a:lnTo>
                  <a:pt x="87909" y="341376"/>
                </a:lnTo>
                <a:lnTo>
                  <a:pt x="76835" y="304888"/>
                </a:lnTo>
                <a:lnTo>
                  <a:pt x="73126" y="253974"/>
                </a:lnTo>
                <a:lnTo>
                  <a:pt x="76225" y="211823"/>
                </a:lnTo>
                <a:lnTo>
                  <a:pt x="85826" y="182524"/>
                </a:lnTo>
                <a:lnTo>
                  <a:pt x="102387" y="165417"/>
                </a:lnTo>
                <a:lnTo>
                  <a:pt x="126365" y="159854"/>
                </a:lnTo>
                <a:lnTo>
                  <a:pt x="151612" y="167068"/>
                </a:lnTo>
                <a:lnTo>
                  <a:pt x="169392" y="188836"/>
                </a:lnTo>
                <a:lnTo>
                  <a:pt x="179908" y="225437"/>
                </a:lnTo>
                <a:lnTo>
                  <a:pt x="183375" y="277101"/>
                </a:lnTo>
                <a:lnTo>
                  <a:pt x="183375" y="142303"/>
                </a:lnTo>
                <a:lnTo>
                  <a:pt x="132905" y="134429"/>
                </a:lnTo>
                <a:lnTo>
                  <a:pt x="86169" y="140030"/>
                </a:lnTo>
                <a:lnTo>
                  <a:pt x="49123" y="156514"/>
                </a:lnTo>
                <a:lnTo>
                  <a:pt x="22123" y="183451"/>
                </a:lnTo>
                <a:lnTo>
                  <a:pt x="5600" y="220395"/>
                </a:lnTo>
                <a:lnTo>
                  <a:pt x="0" y="266890"/>
                </a:lnTo>
                <a:lnTo>
                  <a:pt x="8102" y="321906"/>
                </a:lnTo>
                <a:lnTo>
                  <a:pt x="31788" y="362445"/>
                </a:lnTo>
                <a:lnTo>
                  <a:pt x="70091" y="387502"/>
                </a:lnTo>
                <a:lnTo>
                  <a:pt x="122072" y="396074"/>
                </a:lnTo>
                <a:lnTo>
                  <a:pt x="169087" y="390309"/>
                </a:lnTo>
                <a:lnTo>
                  <a:pt x="206565" y="373354"/>
                </a:lnTo>
                <a:lnTo>
                  <a:pt x="209207" y="370674"/>
                </a:lnTo>
                <a:lnTo>
                  <a:pt x="233959" y="345719"/>
                </a:lnTo>
                <a:lnTo>
                  <a:pt x="250786" y="307911"/>
                </a:lnTo>
                <a:lnTo>
                  <a:pt x="256514" y="260451"/>
                </a:lnTo>
                <a:close/>
              </a:path>
              <a:path w="481965" h="396240">
                <a:moveTo>
                  <a:pt x="481812" y="3632"/>
                </a:moveTo>
                <a:lnTo>
                  <a:pt x="472668" y="1206"/>
                </a:lnTo>
                <a:lnTo>
                  <a:pt x="467296" y="0"/>
                </a:lnTo>
                <a:lnTo>
                  <a:pt x="459232" y="0"/>
                </a:lnTo>
                <a:lnTo>
                  <a:pt x="409219" y="22517"/>
                </a:lnTo>
                <a:lnTo>
                  <a:pt x="369430" y="55740"/>
                </a:lnTo>
                <a:lnTo>
                  <a:pt x="340842" y="102946"/>
                </a:lnTo>
                <a:lnTo>
                  <a:pt x="339852" y="129298"/>
                </a:lnTo>
                <a:lnTo>
                  <a:pt x="339852" y="152374"/>
                </a:lnTo>
                <a:lnTo>
                  <a:pt x="329806" y="159029"/>
                </a:lnTo>
                <a:lnTo>
                  <a:pt x="320014" y="164858"/>
                </a:lnTo>
                <a:lnTo>
                  <a:pt x="309524" y="170497"/>
                </a:lnTo>
                <a:lnTo>
                  <a:pt x="297370" y="176530"/>
                </a:lnTo>
                <a:lnTo>
                  <a:pt x="297370" y="189407"/>
                </a:lnTo>
                <a:lnTo>
                  <a:pt x="339852" y="186728"/>
                </a:lnTo>
                <a:lnTo>
                  <a:pt x="339852" y="332714"/>
                </a:lnTo>
                <a:lnTo>
                  <a:pt x="317258" y="367068"/>
                </a:lnTo>
                <a:lnTo>
                  <a:pt x="295211" y="368147"/>
                </a:lnTo>
                <a:lnTo>
                  <a:pt x="295211" y="388493"/>
                </a:lnTo>
                <a:lnTo>
                  <a:pt x="333298" y="387756"/>
                </a:lnTo>
                <a:lnTo>
                  <a:pt x="353885" y="387375"/>
                </a:lnTo>
                <a:lnTo>
                  <a:pt x="364096" y="387235"/>
                </a:lnTo>
                <a:lnTo>
                  <a:pt x="371030" y="387223"/>
                </a:lnTo>
                <a:lnTo>
                  <a:pt x="376593" y="387235"/>
                </a:lnTo>
                <a:lnTo>
                  <a:pt x="387362" y="387375"/>
                </a:lnTo>
                <a:lnTo>
                  <a:pt x="456539" y="388493"/>
                </a:lnTo>
                <a:lnTo>
                  <a:pt x="456539" y="368147"/>
                </a:lnTo>
                <a:lnTo>
                  <a:pt x="414858" y="363994"/>
                </a:lnTo>
                <a:lnTo>
                  <a:pt x="405460" y="345630"/>
                </a:lnTo>
                <a:lnTo>
                  <a:pt x="405460" y="186829"/>
                </a:lnTo>
                <a:lnTo>
                  <a:pt x="472135" y="186829"/>
                </a:lnTo>
                <a:lnTo>
                  <a:pt x="478040" y="155714"/>
                </a:lnTo>
                <a:lnTo>
                  <a:pt x="475894" y="151422"/>
                </a:lnTo>
                <a:lnTo>
                  <a:pt x="453237" y="152438"/>
                </a:lnTo>
                <a:lnTo>
                  <a:pt x="435825" y="153111"/>
                </a:lnTo>
                <a:lnTo>
                  <a:pt x="420839" y="153466"/>
                </a:lnTo>
                <a:lnTo>
                  <a:pt x="405434" y="153581"/>
                </a:lnTo>
                <a:lnTo>
                  <a:pt x="405447" y="95605"/>
                </a:lnTo>
                <a:lnTo>
                  <a:pt x="415023" y="53276"/>
                </a:lnTo>
                <a:lnTo>
                  <a:pt x="437184" y="46240"/>
                </a:lnTo>
                <a:lnTo>
                  <a:pt x="445300" y="46926"/>
                </a:lnTo>
                <a:lnTo>
                  <a:pt x="453377" y="49161"/>
                </a:lnTo>
                <a:lnTo>
                  <a:pt x="462356" y="53251"/>
                </a:lnTo>
                <a:lnTo>
                  <a:pt x="473214" y="59499"/>
                </a:lnTo>
                <a:lnTo>
                  <a:pt x="481812" y="55740"/>
                </a:lnTo>
                <a:lnTo>
                  <a:pt x="481812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711" y="946137"/>
            <a:ext cx="235585" cy="262255"/>
          </a:xfrm>
          <a:custGeom>
            <a:avLst/>
            <a:gdLst/>
            <a:ahLst/>
            <a:cxnLst/>
            <a:rect l="l" t="t" r="r" b="b"/>
            <a:pathLst>
              <a:path w="235584" h="262255">
                <a:moveTo>
                  <a:pt x="197416" y="41935"/>
                </a:moveTo>
                <a:lnTo>
                  <a:pt x="84442" y="41935"/>
                </a:lnTo>
                <a:lnTo>
                  <a:pt x="107986" y="45642"/>
                </a:lnTo>
                <a:lnTo>
                  <a:pt x="124774" y="57092"/>
                </a:lnTo>
                <a:lnTo>
                  <a:pt x="135109" y="76782"/>
                </a:lnTo>
                <a:lnTo>
                  <a:pt x="139293" y="105206"/>
                </a:lnTo>
                <a:lnTo>
                  <a:pt x="91960" y="114846"/>
                </a:lnTo>
                <a:lnTo>
                  <a:pt x="49007" y="126876"/>
                </a:lnTo>
                <a:lnTo>
                  <a:pt x="20572" y="143175"/>
                </a:lnTo>
                <a:lnTo>
                  <a:pt x="4840" y="165400"/>
                </a:lnTo>
                <a:lnTo>
                  <a:pt x="34" y="194998"/>
                </a:lnTo>
                <a:lnTo>
                  <a:pt x="0" y="195211"/>
                </a:lnTo>
                <a:lnTo>
                  <a:pt x="4083" y="223904"/>
                </a:lnTo>
                <a:lnTo>
                  <a:pt x="16132" y="244706"/>
                </a:lnTo>
                <a:lnTo>
                  <a:pt x="35843" y="257369"/>
                </a:lnTo>
                <a:lnTo>
                  <a:pt x="62915" y="261645"/>
                </a:lnTo>
                <a:lnTo>
                  <a:pt x="71269" y="261245"/>
                </a:lnTo>
                <a:lnTo>
                  <a:pt x="78511" y="260043"/>
                </a:lnTo>
                <a:lnTo>
                  <a:pt x="84543" y="258039"/>
                </a:lnTo>
                <a:lnTo>
                  <a:pt x="89268" y="255231"/>
                </a:lnTo>
                <a:lnTo>
                  <a:pt x="139293" y="216712"/>
                </a:lnTo>
                <a:lnTo>
                  <a:pt x="205598" y="216712"/>
                </a:lnTo>
                <a:lnTo>
                  <a:pt x="205257" y="215341"/>
                </a:lnTo>
                <a:lnTo>
                  <a:pt x="205214" y="214630"/>
                </a:lnTo>
                <a:lnTo>
                  <a:pt x="93040" y="214630"/>
                </a:lnTo>
                <a:lnTo>
                  <a:pt x="65620" y="180936"/>
                </a:lnTo>
                <a:lnTo>
                  <a:pt x="67781" y="165400"/>
                </a:lnTo>
                <a:lnTo>
                  <a:pt x="67899" y="164549"/>
                </a:lnTo>
                <a:lnTo>
                  <a:pt x="67981" y="163960"/>
                </a:lnTo>
                <a:lnTo>
                  <a:pt x="76039" y="151395"/>
                </a:lnTo>
                <a:lnTo>
                  <a:pt x="91258" y="141837"/>
                </a:lnTo>
                <a:lnTo>
                  <a:pt x="115100" y="133883"/>
                </a:lnTo>
                <a:lnTo>
                  <a:pt x="139293" y="127444"/>
                </a:lnTo>
                <a:lnTo>
                  <a:pt x="203450" y="127444"/>
                </a:lnTo>
                <a:lnTo>
                  <a:pt x="203598" y="119875"/>
                </a:lnTo>
                <a:lnTo>
                  <a:pt x="204343" y="91681"/>
                </a:lnTo>
                <a:lnTo>
                  <a:pt x="204876" y="84721"/>
                </a:lnTo>
                <a:lnTo>
                  <a:pt x="204815" y="75819"/>
                </a:lnTo>
                <a:lnTo>
                  <a:pt x="199003" y="44253"/>
                </a:lnTo>
                <a:lnTo>
                  <a:pt x="197870" y="42572"/>
                </a:lnTo>
                <a:lnTo>
                  <a:pt x="197416" y="41935"/>
                </a:lnTo>
                <a:close/>
              </a:path>
              <a:path w="235584" h="262255">
                <a:moveTo>
                  <a:pt x="205598" y="216712"/>
                </a:moveTo>
                <a:lnTo>
                  <a:pt x="139293" y="216712"/>
                </a:lnTo>
                <a:lnTo>
                  <a:pt x="136601" y="249758"/>
                </a:lnTo>
                <a:lnTo>
                  <a:pt x="139293" y="254025"/>
                </a:lnTo>
                <a:lnTo>
                  <a:pt x="182483" y="252835"/>
                </a:lnTo>
                <a:lnTo>
                  <a:pt x="235546" y="252835"/>
                </a:lnTo>
                <a:lnTo>
                  <a:pt x="235546" y="234200"/>
                </a:lnTo>
                <a:lnTo>
                  <a:pt x="219405" y="232600"/>
                </a:lnTo>
                <a:lnTo>
                  <a:pt x="212133" y="230128"/>
                </a:lnTo>
                <a:lnTo>
                  <a:pt x="207635" y="224894"/>
                </a:lnTo>
                <a:lnTo>
                  <a:pt x="205598" y="216712"/>
                </a:lnTo>
                <a:close/>
              </a:path>
              <a:path w="235584" h="262255">
                <a:moveTo>
                  <a:pt x="235546" y="252835"/>
                </a:moveTo>
                <a:lnTo>
                  <a:pt x="193805" y="252835"/>
                </a:lnTo>
                <a:lnTo>
                  <a:pt x="235546" y="254025"/>
                </a:lnTo>
                <a:lnTo>
                  <a:pt x="235546" y="252835"/>
                </a:lnTo>
                <a:close/>
              </a:path>
              <a:path w="235584" h="262255">
                <a:moveTo>
                  <a:pt x="203450" y="127444"/>
                </a:moveTo>
                <a:lnTo>
                  <a:pt x="139293" y="127444"/>
                </a:lnTo>
                <a:lnTo>
                  <a:pt x="139293" y="190563"/>
                </a:lnTo>
                <a:lnTo>
                  <a:pt x="130023" y="200190"/>
                </a:lnTo>
                <a:lnTo>
                  <a:pt x="118386" y="207811"/>
                </a:lnTo>
                <a:lnTo>
                  <a:pt x="105639" y="212825"/>
                </a:lnTo>
                <a:lnTo>
                  <a:pt x="93040" y="214630"/>
                </a:lnTo>
                <a:lnTo>
                  <a:pt x="205214" y="214630"/>
                </a:lnTo>
                <a:lnTo>
                  <a:pt x="204359" y="200190"/>
                </a:lnTo>
                <a:lnTo>
                  <a:pt x="204343" y="188658"/>
                </a:lnTo>
                <a:lnTo>
                  <a:pt x="203943" y="176201"/>
                </a:lnTo>
                <a:lnTo>
                  <a:pt x="203623" y="165400"/>
                </a:lnTo>
                <a:lnTo>
                  <a:pt x="203355" y="153698"/>
                </a:lnTo>
                <a:lnTo>
                  <a:pt x="203450" y="127444"/>
                </a:lnTo>
                <a:close/>
              </a:path>
              <a:path w="235584" h="262255">
                <a:moveTo>
                  <a:pt x="118237" y="0"/>
                </a:moveTo>
                <a:lnTo>
                  <a:pt x="69050" y="10142"/>
                </a:lnTo>
                <a:lnTo>
                  <a:pt x="25285" y="35242"/>
                </a:lnTo>
                <a:lnTo>
                  <a:pt x="25285" y="72085"/>
                </a:lnTo>
                <a:lnTo>
                  <a:pt x="41414" y="75819"/>
                </a:lnTo>
                <a:lnTo>
                  <a:pt x="53251" y="49352"/>
                </a:lnTo>
                <a:lnTo>
                  <a:pt x="56763" y="46628"/>
                </a:lnTo>
                <a:lnTo>
                  <a:pt x="64008" y="44253"/>
                </a:lnTo>
                <a:lnTo>
                  <a:pt x="73671" y="42572"/>
                </a:lnTo>
                <a:lnTo>
                  <a:pt x="84442" y="41935"/>
                </a:lnTo>
                <a:lnTo>
                  <a:pt x="197416" y="41935"/>
                </a:lnTo>
                <a:lnTo>
                  <a:pt x="181935" y="20191"/>
                </a:lnTo>
                <a:lnTo>
                  <a:pt x="154700" y="5192"/>
                </a:lnTo>
                <a:lnTo>
                  <a:pt x="1182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4636" y="858989"/>
            <a:ext cx="1084580" cy="349250"/>
          </a:xfrm>
          <a:custGeom>
            <a:avLst/>
            <a:gdLst/>
            <a:ahLst/>
            <a:cxnLst/>
            <a:rect l="l" t="t" r="r" b="b"/>
            <a:pathLst>
              <a:path w="1084579" h="349250">
                <a:moveTo>
                  <a:pt x="162407" y="307594"/>
                </a:moveTo>
                <a:lnTo>
                  <a:pt x="158102" y="297395"/>
                </a:lnTo>
                <a:lnTo>
                  <a:pt x="150901" y="300723"/>
                </a:lnTo>
                <a:lnTo>
                  <a:pt x="144919" y="302856"/>
                </a:lnTo>
                <a:lnTo>
                  <a:pt x="139344" y="303974"/>
                </a:lnTo>
                <a:lnTo>
                  <a:pt x="133362" y="304304"/>
                </a:lnTo>
                <a:lnTo>
                  <a:pt x="117487" y="302552"/>
                </a:lnTo>
                <a:lnTo>
                  <a:pt x="107213" y="296722"/>
                </a:lnTo>
                <a:lnTo>
                  <a:pt x="101676" y="285940"/>
                </a:lnTo>
                <a:lnTo>
                  <a:pt x="100025" y="269367"/>
                </a:lnTo>
                <a:lnTo>
                  <a:pt x="100025" y="141439"/>
                </a:lnTo>
                <a:lnTo>
                  <a:pt x="157035" y="141439"/>
                </a:lnTo>
                <a:lnTo>
                  <a:pt x="161340" y="106502"/>
                </a:lnTo>
                <a:lnTo>
                  <a:pt x="100037" y="109728"/>
                </a:lnTo>
                <a:lnTo>
                  <a:pt x="100037" y="78549"/>
                </a:lnTo>
                <a:lnTo>
                  <a:pt x="100355" y="58889"/>
                </a:lnTo>
                <a:lnTo>
                  <a:pt x="101447" y="41402"/>
                </a:lnTo>
                <a:lnTo>
                  <a:pt x="103428" y="24206"/>
                </a:lnTo>
                <a:lnTo>
                  <a:pt x="106489" y="5448"/>
                </a:lnTo>
                <a:lnTo>
                  <a:pt x="98958" y="0"/>
                </a:lnTo>
                <a:lnTo>
                  <a:pt x="83477" y="7086"/>
                </a:lnTo>
                <a:lnTo>
                  <a:pt x="68364" y="13462"/>
                </a:lnTo>
                <a:lnTo>
                  <a:pt x="52146" y="19824"/>
                </a:lnTo>
                <a:lnTo>
                  <a:pt x="33350" y="26911"/>
                </a:lnTo>
                <a:lnTo>
                  <a:pt x="34353" y="44831"/>
                </a:lnTo>
                <a:lnTo>
                  <a:pt x="35026" y="57873"/>
                </a:lnTo>
                <a:lnTo>
                  <a:pt x="35382" y="67792"/>
                </a:lnTo>
                <a:lnTo>
                  <a:pt x="35496" y="76339"/>
                </a:lnTo>
                <a:lnTo>
                  <a:pt x="35496" y="108585"/>
                </a:lnTo>
                <a:lnTo>
                  <a:pt x="0" y="131699"/>
                </a:lnTo>
                <a:lnTo>
                  <a:pt x="0" y="143522"/>
                </a:lnTo>
                <a:lnTo>
                  <a:pt x="34417" y="141376"/>
                </a:lnTo>
                <a:lnTo>
                  <a:pt x="34417" y="280555"/>
                </a:lnTo>
                <a:lnTo>
                  <a:pt x="38252" y="311404"/>
                </a:lnTo>
                <a:lnTo>
                  <a:pt x="50215" y="332613"/>
                </a:lnTo>
                <a:lnTo>
                  <a:pt x="70942" y="344868"/>
                </a:lnTo>
                <a:lnTo>
                  <a:pt x="101104" y="348792"/>
                </a:lnTo>
                <a:lnTo>
                  <a:pt x="112915" y="348119"/>
                </a:lnTo>
                <a:lnTo>
                  <a:pt x="123012" y="346189"/>
                </a:lnTo>
                <a:lnTo>
                  <a:pt x="130886" y="343154"/>
                </a:lnTo>
                <a:lnTo>
                  <a:pt x="136042" y="339153"/>
                </a:lnTo>
                <a:lnTo>
                  <a:pt x="162407" y="307594"/>
                </a:lnTo>
                <a:close/>
              </a:path>
              <a:path w="1084579" h="349250">
                <a:moveTo>
                  <a:pt x="608203" y="93637"/>
                </a:moveTo>
                <a:lnTo>
                  <a:pt x="581939" y="94576"/>
                </a:lnTo>
                <a:lnTo>
                  <a:pt x="567524" y="95059"/>
                </a:lnTo>
                <a:lnTo>
                  <a:pt x="559866" y="95237"/>
                </a:lnTo>
                <a:lnTo>
                  <a:pt x="553872" y="95250"/>
                </a:lnTo>
                <a:lnTo>
                  <a:pt x="547890" y="95237"/>
                </a:lnTo>
                <a:lnTo>
                  <a:pt x="540232" y="95059"/>
                </a:lnTo>
                <a:lnTo>
                  <a:pt x="525818" y="94576"/>
                </a:lnTo>
                <a:lnTo>
                  <a:pt x="499567" y="93637"/>
                </a:lnTo>
                <a:lnTo>
                  <a:pt x="499567" y="113995"/>
                </a:lnTo>
                <a:lnTo>
                  <a:pt x="522160" y="115062"/>
                </a:lnTo>
                <a:lnTo>
                  <a:pt x="531304" y="115595"/>
                </a:lnTo>
                <a:lnTo>
                  <a:pt x="537756" y="119888"/>
                </a:lnTo>
                <a:lnTo>
                  <a:pt x="537756" y="128460"/>
                </a:lnTo>
                <a:lnTo>
                  <a:pt x="512064" y="211772"/>
                </a:lnTo>
                <a:lnTo>
                  <a:pt x="495808" y="257060"/>
                </a:lnTo>
                <a:lnTo>
                  <a:pt x="421601" y="87172"/>
                </a:lnTo>
                <a:lnTo>
                  <a:pt x="394716" y="87172"/>
                </a:lnTo>
                <a:lnTo>
                  <a:pt x="347929" y="191681"/>
                </a:lnTo>
                <a:lnTo>
                  <a:pt x="344208" y="199821"/>
                </a:lnTo>
                <a:lnTo>
                  <a:pt x="336359" y="216700"/>
                </a:lnTo>
                <a:lnTo>
                  <a:pt x="332333" y="225437"/>
                </a:lnTo>
                <a:lnTo>
                  <a:pt x="330174" y="229717"/>
                </a:lnTo>
                <a:lnTo>
                  <a:pt x="328574" y="234010"/>
                </a:lnTo>
                <a:lnTo>
                  <a:pt x="326415" y="238836"/>
                </a:lnTo>
                <a:lnTo>
                  <a:pt x="323189" y="245262"/>
                </a:lnTo>
                <a:lnTo>
                  <a:pt x="319963" y="252234"/>
                </a:lnTo>
                <a:lnTo>
                  <a:pt x="317271" y="258660"/>
                </a:lnTo>
                <a:lnTo>
                  <a:pt x="285546" y="137033"/>
                </a:lnTo>
                <a:lnTo>
                  <a:pt x="285013" y="134886"/>
                </a:lnTo>
                <a:lnTo>
                  <a:pt x="284467" y="129527"/>
                </a:lnTo>
                <a:lnTo>
                  <a:pt x="284467" y="119888"/>
                </a:lnTo>
                <a:lnTo>
                  <a:pt x="288772" y="115062"/>
                </a:lnTo>
                <a:lnTo>
                  <a:pt x="294690" y="115062"/>
                </a:lnTo>
                <a:lnTo>
                  <a:pt x="319963" y="113995"/>
                </a:lnTo>
                <a:lnTo>
                  <a:pt x="319963" y="93637"/>
                </a:lnTo>
                <a:lnTo>
                  <a:pt x="247370" y="95250"/>
                </a:lnTo>
                <a:lnTo>
                  <a:pt x="240779" y="95237"/>
                </a:lnTo>
                <a:lnTo>
                  <a:pt x="229349" y="95059"/>
                </a:lnTo>
                <a:lnTo>
                  <a:pt x="208648" y="94576"/>
                </a:lnTo>
                <a:lnTo>
                  <a:pt x="174218" y="93637"/>
                </a:lnTo>
                <a:lnTo>
                  <a:pt x="174231" y="113995"/>
                </a:lnTo>
                <a:lnTo>
                  <a:pt x="210502" y="126288"/>
                </a:lnTo>
                <a:lnTo>
                  <a:pt x="271564" y="341160"/>
                </a:lnTo>
                <a:lnTo>
                  <a:pt x="314045" y="341160"/>
                </a:lnTo>
                <a:lnTo>
                  <a:pt x="331139" y="296646"/>
                </a:lnTo>
                <a:lnTo>
                  <a:pt x="345630" y="262216"/>
                </a:lnTo>
                <a:lnTo>
                  <a:pt x="362737" y="226085"/>
                </a:lnTo>
                <a:lnTo>
                  <a:pt x="387718" y="176403"/>
                </a:lnTo>
                <a:lnTo>
                  <a:pt x="458698" y="341160"/>
                </a:lnTo>
                <a:lnTo>
                  <a:pt x="502259" y="341160"/>
                </a:lnTo>
                <a:lnTo>
                  <a:pt x="505396" y="330974"/>
                </a:lnTo>
                <a:lnTo>
                  <a:pt x="507631" y="323557"/>
                </a:lnTo>
                <a:lnTo>
                  <a:pt x="509054" y="318643"/>
                </a:lnTo>
                <a:lnTo>
                  <a:pt x="509790" y="315988"/>
                </a:lnTo>
                <a:lnTo>
                  <a:pt x="513511" y="303745"/>
                </a:lnTo>
                <a:lnTo>
                  <a:pt x="570560" y="140246"/>
                </a:lnTo>
                <a:lnTo>
                  <a:pt x="608203" y="113995"/>
                </a:lnTo>
                <a:lnTo>
                  <a:pt x="608203" y="93637"/>
                </a:lnTo>
                <a:close/>
              </a:path>
              <a:path w="1084579" h="349250">
                <a:moveTo>
                  <a:pt x="893572" y="213156"/>
                </a:moveTo>
                <a:lnTo>
                  <a:pt x="885431" y="159092"/>
                </a:lnTo>
                <a:lnTo>
                  <a:pt x="861682" y="119773"/>
                </a:lnTo>
                <a:lnTo>
                  <a:pt x="861568" y="119583"/>
                </a:lnTo>
                <a:lnTo>
                  <a:pt x="850328" y="112560"/>
                </a:lnTo>
                <a:lnTo>
                  <a:pt x="822782" y="95364"/>
                </a:lnTo>
                <a:lnTo>
                  <a:pt x="820432" y="95008"/>
                </a:lnTo>
                <a:lnTo>
                  <a:pt x="820432" y="229806"/>
                </a:lnTo>
                <a:lnTo>
                  <a:pt x="817499" y="272110"/>
                </a:lnTo>
                <a:lnTo>
                  <a:pt x="808329" y="301205"/>
                </a:lnTo>
                <a:lnTo>
                  <a:pt x="792289" y="317995"/>
                </a:lnTo>
                <a:lnTo>
                  <a:pt x="768807" y="323380"/>
                </a:lnTo>
                <a:lnTo>
                  <a:pt x="743305" y="316039"/>
                </a:lnTo>
                <a:lnTo>
                  <a:pt x="724966" y="294081"/>
                </a:lnTo>
                <a:lnTo>
                  <a:pt x="713892" y="257594"/>
                </a:lnTo>
                <a:lnTo>
                  <a:pt x="710184" y="206679"/>
                </a:lnTo>
                <a:lnTo>
                  <a:pt x="713282" y="164528"/>
                </a:lnTo>
                <a:lnTo>
                  <a:pt x="722884" y="135229"/>
                </a:lnTo>
                <a:lnTo>
                  <a:pt x="739444" y="118122"/>
                </a:lnTo>
                <a:lnTo>
                  <a:pt x="763422" y="112560"/>
                </a:lnTo>
                <a:lnTo>
                  <a:pt x="788670" y="119773"/>
                </a:lnTo>
                <a:lnTo>
                  <a:pt x="806450" y="141541"/>
                </a:lnTo>
                <a:lnTo>
                  <a:pt x="816965" y="178142"/>
                </a:lnTo>
                <a:lnTo>
                  <a:pt x="820432" y="229806"/>
                </a:lnTo>
                <a:lnTo>
                  <a:pt x="820432" y="95008"/>
                </a:lnTo>
                <a:lnTo>
                  <a:pt x="769962" y="87134"/>
                </a:lnTo>
                <a:lnTo>
                  <a:pt x="723226" y="92735"/>
                </a:lnTo>
                <a:lnTo>
                  <a:pt x="686181" y="109220"/>
                </a:lnTo>
                <a:lnTo>
                  <a:pt x="659180" y="136156"/>
                </a:lnTo>
                <a:lnTo>
                  <a:pt x="642658" y="173101"/>
                </a:lnTo>
                <a:lnTo>
                  <a:pt x="637057" y="219595"/>
                </a:lnTo>
                <a:lnTo>
                  <a:pt x="645160" y="274612"/>
                </a:lnTo>
                <a:lnTo>
                  <a:pt x="668845" y="315150"/>
                </a:lnTo>
                <a:lnTo>
                  <a:pt x="707148" y="340207"/>
                </a:lnTo>
                <a:lnTo>
                  <a:pt x="759129" y="348780"/>
                </a:lnTo>
                <a:lnTo>
                  <a:pt x="806145" y="343014"/>
                </a:lnTo>
                <a:lnTo>
                  <a:pt x="843622" y="326059"/>
                </a:lnTo>
                <a:lnTo>
                  <a:pt x="846264" y="323380"/>
                </a:lnTo>
                <a:lnTo>
                  <a:pt x="871016" y="298424"/>
                </a:lnTo>
                <a:lnTo>
                  <a:pt x="887844" y="260616"/>
                </a:lnTo>
                <a:lnTo>
                  <a:pt x="893572" y="213156"/>
                </a:lnTo>
                <a:close/>
              </a:path>
              <a:path w="1084579" h="349250">
                <a:moveTo>
                  <a:pt x="1084465" y="181483"/>
                </a:moveTo>
                <a:lnTo>
                  <a:pt x="1079627" y="176047"/>
                </a:lnTo>
                <a:lnTo>
                  <a:pt x="940879" y="176060"/>
                </a:lnTo>
                <a:lnTo>
                  <a:pt x="939050" y="182524"/>
                </a:lnTo>
                <a:lnTo>
                  <a:pt x="937171" y="188620"/>
                </a:lnTo>
                <a:lnTo>
                  <a:pt x="934593" y="196456"/>
                </a:lnTo>
                <a:lnTo>
                  <a:pt x="930656" y="208102"/>
                </a:lnTo>
                <a:lnTo>
                  <a:pt x="926896" y="218414"/>
                </a:lnTo>
                <a:lnTo>
                  <a:pt x="922591" y="231444"/>
                </a:lnTo>
                <a:lnTo>
                  <a:pt x="926896" y="235788"/>
                </a:lnTo>
                <a:lnTo>
                  <a:pt x="1067257" y="235788"/>
                </a:lnTo>
                <a:lnTo>
                  <a:pt x="1069860" y="223647"/>
                </a:lnTo>
                <a:lnTo>
                  <a:pt x="1073632" y="210273"/>
                </a:lnTo>
                <a:lnTo>
                  <a:pt x="1078522" y="196088"/>
                </a:lnTo>
                <a:lnTo>
                  <a:pt x="1084465" y="1814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820" y="1456842"/>
            <a:ext cx="3035300" cy="396240"/>
          </a:xfrm>
          <a:custGeom>
            <a:avLst/>
            <a:gdLst/>
            <a:ahLst/>
            <a:cxnLst/>
            <a:rect l="l" t="t" r="r" b="b"/>
            <a:pathLst>
              <a:path w="3035300" h="396239">
                <a:moveTo>
                  <a:pt x="287731" y="368134"/>
                </a:moveTo>
                <a:lnTo>
                  <a:pt x="251294" y="350164"/>
                </a:lnTo>
                <a:lnTo>
                  <a:pt x="251066" y="344170"/>
                </a:lnTo>
                <a:lnTo>
                  <a:pt x="250621" y="332727"/>
                </a:lnTo>
                <a:lnTo>
                  <a:pt x="250609" y="168770"/>
                </a:lnTo>
                <a:lnTo>
                  <a:pt x="250609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81" y="11607"/>
                </a:lnTo>
                <a:lnTo>
                  <a:pt x="195211" y="14909"/>
                </a:lnTo>
                <a:lnTo>
                  <a:pt x="180886" y="17741"/>
                </a:lnTo>
                <a:lnTo>
                  <a:pt x="163639" y="20294"/>
                </a:lnTo>
                <a:lnTo>
                  <a:pt x="142519" y="22682"/>
                </a:lnTo>
                <a:lnTo>
                  <a:pt x="142519" y="41744"/>
                </a:lnTo>
                <a:lnTo>
                  <a:pt x="182448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81" y="318350"/>
                </a:lnTo>
                <a:lnTo>
                  <a:pt x="168656" y="332333"/>
                </a:lnTo>
                <a:lnTo>
                  <a:pt x="151193" y="341807"/>
                </a:lnTo>
                <a:lnTo>
                  <a:pt x="130149" y="345274"/>
                </a:lnTo>
                <a:lnTo>
                  <a:pt x="104292" y="338594"/>
                </a:lnTo>
                <a:lnTo>
                  <a:pt x="84632" y="319532"/>
                </a:lnTo>
                <a:lnTo>
                  <a:pt x="72136" y="289610"/>
                </a:lnTo>
                <a:lnTo>
                  <a:pt x="67767" y="250317"/>
                </a:lnTo>
                <a:lnTo>
                  <a:pt x="71297" y="214718"/>
                </a:lnTo>
                <a:lnTo>
                  <a:pt x="81940" y="189230"/>
                </a:lnTo>
                <a:lnTo>
                  <a:pt x="99758" y="173901"/>
                </a:lnTo>
                <a:lnTo>
                  <a:pt x="124777" y="168770"/>
                </a:lnTo>
                <a:lnTo>
                  <a:pt x="141439" y="170815"/>
                </a:lnTo>
                <a:lnTo>
                  <a:pt x="156895" y="177025"/>
                </a:lnTo>
                <a:lnTo>
                  <a:pt x="171348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90" y="135013"/>
                </a:lnTo>
                <a:lnTo>
                  <a:pt x="131216" y="134429"/>
                </a:lnTo>
                <a:lnTo>
                  <a:pt x="118605" y="135343"/>
                </a:lnTo>
                <a:lnTo>
                  <a:pt x="45173" y="173621"/>
                </a:lnTo>
                <a:lnTo>
                  <a:pt x="11099" y="212483"/>
                </a:lnTo>
                <a:lnTo>
                  <a:pt x="0" y="270649"/>
                </a:lnTo>
                <a:lnTo>
                  <a:pt x="7200" y="322592"/>
                </a:lnTo>
                <a:lnTo>
                  <a:pt x="27762" y="362115"/>
                </a:lnTo>
                <a:lnTo>
                  <a:pt x="60172" y="387311"/>
                </a:lnTo>
                <a:lnTo>
                  <a:pt x="60312" y="387311"/>
                </a:lnTo>
                <a:lnTo>
                  <a:pt x="102730" y="396087"/>
                </a:lnTo>
                <a:lnTo>
                  <a:pt x="183654" y="345274"/>
                </a:lnTo>
                <a:lnTo>
                  <a:pt x="185013" y="344170"/>
                </a:lnTo>
                <a:lnTo>
                  <a:pt x="182321" y="384200"/>
                </a:lnTo>
                <a:lnTo>
                  <a:pt x="185013" y="388467"/>
                </a:lnTo>
                <a:lnTo>
                  <a:pt x="226796" y="387311"/>
                </a:lnTo>
                <a:lnTo>
                  <a:pt x="237642" y="387311"/>
                </a:lnTo>
                <a:lnTo>
                  <a:pt x="262458" y="388467"/>
                </a:lnTo>
                <a:lnTo>
                  <a:pt x="287731" y="388467"/>
                </a:lnTo>
                <a:lnTo>
                  <a:pt x="287731" y="387311"/>
                </a:lnTo>
                <a:lnTo>
                  <a:pt x="287731" y="368134"/>
                </a:lnTo>
                <a:close/>
              </a:path>
              <a:path w="3035300" h="396239">
                <a:moveTo>
                  <a:pt x="433793" y="47498"/>
                </a:moveTo>
                <a:lnTo>
                  <a:pt x="430682" y="32016"/>
                </a:lnTo>
                <a:lnTo>
                  <a:pt x="422173" y="19278"/>
                </a:lnTo>
                <a:lnTo>
                  <a:pt x="409524" y="10642"/>
                </a:lnTo>
                <a:lnTo>
                  <a:pt x="394055" y="7467"/>
                </a:lnTo>
                <a:lnTo>
                  <a:pt x="377850" y="10490"/>
                </a:lnTo>
                <a:lnTo>
                  <a:pt x="364896" y="18821"/>
                </a:lnTo>
                <a:lnTo>
                  <a:pt x="356260" y="31356"/>
                </a:lnTo>
                <a:lnTo>
                  <a:pt x="353136" y="46977"/>
                </a:lnTo>
                <a:lnTo>
                  <a:pt x="356260" y="62776"/>
                </a:lnTo>
                <a:lnTo>
                  <a:pt x="364909" y="75730"/>
                </a:lnTo>
                <a:lnTo>
                  <a:pt x="377659" y="84353"/>
                </a:lnTo>
                <a:lnTo>
                  <a:pt x="393471" y="87528"/>
                </a:lnTo>
                <a:lnTo>
                  <a:pt x="409067" y="84353"/>
                </a:lnTo>
                <a:lnTo>
                  <a:pt x="421906" y="75730"/>
                </a:lnTo>
                <a:lnTo>
                  <a:pt x="430593" y="62992"/>
                </a:lnTo>
                <a:lnTo>
                  <a:pt x="433793" y="47498"/>
                </a:lnTo>
                <a:close/>
              </a:path>
              <a:path w="3035300" h="396239">
                <a:moveTo>
                  <a:pt x="466598" y="368160"/>
                </a:moveTo>
                <a:lnTo>
                  <a:pt x="429094" y="350266"/>
                </a:lnTo>
                <a:lnTo>
                  <a:pt x="428421" y="332879"/>
                </a:lnTo>
                <a:lnTo>
                  <a:pt x="428421" y="137744"/>
                </a:lnTo>
                <a:lnTo>
                  <a:pt x="423049" y="134480"/>
                </a:lnTo>
                <a:lnTo>
                  <a:pt x="385406" y="146177"/>
                </a:lnTo>
                <a:lnTo>
                  <a:pt x="348043" y="154330"/>
                </a:lnTo>
                <a:lnTo>
                  <a:pt x="332701" y="156273"/>
                </a:lnTo>
                <a:lnTo>
                  <a:pt x="331089" y="156273"/>
                </a:lnTo>
                <a:lnTo>
                  <a:pt x="328383" y="156806"/>
                </a:lnTo>
                <a:lnTo>
                  <a:pt x="324624" y="157340"/>
                </a:lnTo>
                <a:lnTo>
                  <a:pt x="324624" y="176403"/>
                </a:lnTo>
                <a:lnTo>
                  <a:pt x="348818" y="178041"/>
                </a:lnTo>
                <a:lnTo>
                  <a:pt x="356222" y="179908"/>
                </a:lnTo>
                <a:lnTo>
                  <a:pt x="360451" y="185343"/>
                </a:lnTo>
                <a:lnTo>
                  <a:pt x="362369" y="196494"/>
                </a:lnTo>
                <a:lnTo>
                  <a:pt x="362813" y="215531"/>
                </a:lnTo>
                <a:lnTo>
                  <a:pt x="362800" y="332879"/>
                </a:lnTo>
                <a:lnTo>
                  <a:pt x="343446" y="367093"/>
                </a:lnTo>
                <a:lnTo>
                  <a:pt x="324624" y="368160"/>
                </a:lnTo>
                <a:lnTo>
                  <a:pt x="324624" y="388493"/>
                </a:lnTo>
                <a:lnTo>
                  <a:pt x="389610" y="386994"/>
                </a:lnTo>
                <a:lnTo>
                  <a:pt x="404812" y="386994"/>
                </a:lnTo>
                <a:lnTo>
                  <a:pt x="466598" y="388493"/>
                </a:lnTo>
                <a:lnTo>
                  <a:pt x="466598" y="386994"/>
                </a:lnTo>
                <a:lnTo>
                  <a:pt x="466598" y="368160"/>
                </a:lnTo>
                <a:close/>
              </a:path>
              <a:path w="3035300" h="396239">
                <a:moveTo>
                  <a:pt x="950036" y="368160"/>
                </a:moveTo>
                <a:lnTo>
                  <a:pt x="913612" y="350253"/>
                </a:lnTo>
                <a:lnTo>
                  <a:pt x="912939" y="332867"/>
                </a:lnTo>
                <a:lnTo>
                  <a:pt x="912939" y="233413"/>
                </a:lnTo>
                <a:lnTo>
                  <a:pt x="909015" y="186829"/>
                </a:lnTo>
                <a:lnTo>
                  <a:pt x="896061" y="156273"/>
                </a:lnTo>
                <a:lnTo>
                  <a:pt x="872324" y="139560"/>
                </a:lnTo>
                <a:lnTo>
                  <a:pt x="836041" y="134467"/>
                </a:lnTo>
                <a:lnTo>
                  <a:pt x="823785" y="135089"/>
                </a:lnTo>
                <a:lnTo>
                  <a:pt x="813447" y="136944"/>
                </a:lnTo>
                <a:lnTo>
                  <a:pt x="804722" y="140119"/>
                </a:lnTo>
                <a:lnTo>
                  <a:pt x="797306" y="144627"/>
                </a:lnTo>
                <a:lnTo>
                  <a:pt x="754303" y="177482"/>
                </a:lnTo>
                <a:lnTo>
                  <a:pt x="743204" y="157988"/>
                </a:lnTo>
                <a:lnTo>
                  <a:pt x="728078" y="144614"/>
                </a:lnTo>
                <a:lnTo>
                  <a:pt x="708317" y="136931"/>
                </a:lnTo>
                <a:lnTo>
                  <a:pt x="683323" y="134454"/>
                </a:lnTo>
                <a:lnTo>
                  <a:pt x="671372" y="135077"/>
                </a:lnTo>
                <a:lnTo>
                  <a:pt x="661200" y="136931"/>
                </a:lnTo>
                <a:lnTo>
                  <a:pt x="652538" y="140106"/>
                </a:lnTo>
                <a:lnTo>
                  <a:pt x="645147" y="144614"/>
                </a:lnTo>
                <a:lnTo>
                  <a:pt x="602132" y="177469"/>
                </a:lnTo>
                <a:lnTo>
                  <a:pt x="602132" y="137642"/>
                </a:lnTo>
                <a:lnTo>
                  <a:pt x="598906" y="134442"/>
                </a:lnTo>
                <a:lnTo>
                  <a:pt x="563753" y="145491"/>
                </a:lnTo>
                <a:lnTo>
                  <a:pt x="538734" y="152171"/>
                </a:lnTo>
                <a:lnTo>
                  <a:pt x="518668" y="155740"/>
                </a:lnTo>
                <a:lnTo>
                  <a:pt x="498348" y="157441"/>
                </a:lnTo>
                <a:lnTo>
                  <a:pt x="498322" y="176695"/>
                </a:lnTo>
                <a:lnTo>
                  <a:pt x="536041" y="196735"/>
                </a:lnTo>
                <a:lnTo>
                  <a:pt x="536486" y="215734"/>
                </a:lnTo>
                <a:lnTo>
                  <a:pt x="536486" y="332841"/>
                </a:lnTo>
                <a:lnTo>
                  <a:pt x="517144" y="367068"/>
                </a:lnTo>
                <a:lnTo>
                  <a:pt x="498322" y="368134"/>
                </a:lnTo>
                <a:lnTo>
                  <a:pt x="498322" y="388467"/>
                </a:lnTo>
                <a:lnTo>
                  <a:pt x="567690" y="387197"/>
                </a:lnTo>
                <a:lnTo>
                  <a:pt x="578967" y="387286"/>
                </a:lnTo>
                <a:lnTo>
                  <a:pt x="594169" y="387527"/>
                </a:lnTo>
                <a:lnTo>
                  <a:pt x="613206" y="387921"/>
                </a:lnTo>
                <a:lnTo>
                  <a:pt x="635990" y="388467"/>
                </a:lnTo>
                <a:lnTo>
                  <a:pt x="635990" y="368134"/>
                </a:lnTo>
                <a:lnTo>
                  <a:pt x="602119" y="332790"/>
                </a:lnTo>
                <a:lnTo>
                  <a:pt x="602119" y="216585"/>
                </a:lnTo>
                <a:lnTo>
                  <a:pt x="605891" y="203441"/>
                </a:lnTo>
                <a:lnTo>
                  <a:pt x="615823" y="191744"/>
                </a:lnTo>
                <a:lnTo>
                  <a:pt x="629793" y="183375"/>
                </a:lnTo>
                <a:lnTo>
                  <a:pt x="645680" y="180162"/>
                </a:lnTo>
                <a:lnTo>
                  <a:pt x="666064" y="183997"/>
                </a:lnTo>
                <a:lnTo>
                  <a:pt x="680504" y="195567"/>
                </a:lnTo>
                <a:lnTo>
                  <a:pt x="689089" y="214972"/>
                </a:lnTo>
                <a:lnTo>
                  <a:pt x="691921" y="242290"/>
                </a:lnTo>
                <a:lnTo>
                  <a:pt x="691921" y="332803"/>
                </a:lnTo>
                <a:lnTo>
                  <a:pt x="672553" y="367080"/>
                </a:lnTo>
                <a:lnTo>
                  <a:pt x="655904" y="368147"/>
                </a:lnTo>
                <a:lnTo>
                  <a:pt x="655904" y="388480"/>
                </a:lnTo>
                <a:lnTo>
                  <a:pt x="688441" y="387756"/>
                </a:lnTo>
                <a:lnTo>
                  <a:pt x="706513" y="387375"/>
                </a:lnTo>
                <a:lnTo>
                  <a:pt x="716622" y="387235"/>
                </a:lnTo>
                <a:lnTo>
                  <a:pt x="725258" y="387210"/>
                </a:lnTo>
                <a:lnTo>
                  <a:pt x="733628" y="387235"/>
                </a:lnTo>
                <a:lnTo>
                  <a:pt x="743750" y="387375"/>
                </a:lnTo>
                <a:lnTo>
                  <a:pt x="762241" y="387756"/>
                </a:lnTo>
                <a:lnTo>
                  <a:pt x="795718" y="388480"/>
                </a:lnTo>
                <a:lnTo>
                  <a:pt x="795718" y="368147"/>
                </a:lnTo>
                <a:lnTo>
                  <a:pt x="758202" y="350215"/>
                </a:lnTo>
                <a:lnTo>
                  <a:pt x="757529" y="332803"/>
                </a:lnTo>
                <a:lnTo>
                  <a:pt x="757529" y="216598"/>
                </a:lnTo>
                <a:lnTo>
                  <a:pt x="761301" y="203454"/>
                </a:lnTo>
                <a:lnTo>
                  <a:pt x="771232" y="191757"/>
                </a:lnTo>
                <a:lnTo>
                  <a:pt x="785202" y="183388"/>
                </a:lnTo>
                <a:lnTo>
                  <a:pt x="801090" y="180174"/>
                </a:lnTo>
                <a:lnTo>
                  <a:pt x="821474" y="184023"/>
                </a:lnTo>
                <a:lnTo>
                  <a:pt x="835901" y="195630"/>
                </a:lnTo>
                <a:lnTo>
                  <a:pt x="844486" y="215074"/>
                </a:lnTo>
                <a:lnTo>
                  <a:pt x="847331" y="242468"/>
                </a:lnTo>
                <a:lnTo>
                  <a:pt x="847331" y="388505"/>
                </a:lnTo>
                <a:lnTo>
                  <a:pt x="897331" y="387235"/>
                </a:lnTo>
                <a:lnTo>
                  <a:pt x="913815" y="387489"/>
                </a:lnTo>
                <a:lnTo>
                  <a:pt x="925499" y="387705"/>
                </a:lnTo>
                <a:lnTo>
                  <a:pt x="936282" y="388010"/>
                </a:lnTo>
                <a:lnTo>
                  <a:pt x="950036" y="388505"/>
                </a:lnTo>
                <a:lnTo>
                  <a:pt x="950036" y="368160"/>
                </a:lnTo>
                <a:close/>
              </a:path>
              <a:path w="3035300" h="396239">
                <a:moveTo>
                  <a:pt x="1212113" y="227838"/>
                </a:moveTo>
                <a:lnTo>
                  <a:pt x="1204849" y="188772"/>
                </a:lnTo>
                <a:lnTo>
                  <a:pt x="1152207" y="139877"/>
                </a:lnTo>
                <a:lnTo>
                  <a:pt x="1143825" y="138531"/>
                </a:lnTo>
                <a:lnTo>
                  <a:pt x="1143825" y="238277"/>
                </a:lnTo>
                <a:lnTo>
                  <a:pt x="1098651" y="239877"/>
                </a:lnTo>
                <a:lnTo>
                  <a:pt x="1094816" y="239877"/>
                </a:lnTo>
                <a:lnTo>
                  <a:pt x="1077658" y="239204"/>
                </a:lnTo>
                <a:lnTo>
                  <a:pt x="1070686" y="238810"/>
                </a:lnTo>
                <a:lnTo>
                  <a:pt x="1053477" y="238277"/>
                </a:lnTo>
                <a:lnTo>
                  <a:pt x="1056906" y="204216"/>
                </a:lnTo>
                <a:lnTo>
                  <a:pt x="1065237" y="181063"/>
                </a:lnTo>
                <a:lnTo>
                  <a:pt x="1079106" y="167868"/>
                </a:lnTo>
                <a:lnTo>
                  <a:pt x="1099185" y="163677"/>
                </a:lnTo>
                <a:lnTo>
                  <a:pt x="1118933" y="167868"/>
                </a:lnTo>
                <a:lnTo>
                  <a:pt x="1132586" y="181063"/>
                </a:lnTo>
                <a:lnTo>
                  <a:pt x="1140701" y="204216"/>
                </a:lnTo>
                <a:lnTo>
                  <a:pt x="1143825" y="238277"/>
                </a:lnTo>
                <a:lnTo>
                  <a:pt x="1143825" y="138531"/>
                </a:lnTo>
                <a:lnTo>
                  <a:pt x="1110475" y="133172"/>
                </a:lnTo>
                <a:lnTo>
                  <a:pt x="1097178" y="133908"/>
                </a:lnTo>
                <a:lnTo>
                  <a:pt x="1085189" y="136169"/>
                </a:lnTo>
                <a:lnTo>
                  <a:pt x="1037882" y="160705"/>
                </a:lnTo>
                <a:lnTo>
                  <a:pt x="999020" y="201650"/>
                </a:lnTo>
                <a:lnTo>
                  <a:pt x="986878" y="264033"/>
                </a:lnTo>
                <a:lnTo>
                  <a:pt x="986980" y="266585"/>
                </a:lnTo>
                <a:lnTo>
                  <a:pt x="994752" y="321818"/>
                </a:lnTo>
                <a:lnTo>
                  <a:pt x="1018311" y="362788"/>
                </a:lnTo>
                <a:lnTo>
                  <a:pt x="1056881" y="387718"/>
                </a:lnTo>
                <a:lnTo>
                  <a:pt x="1109929" y="396113"/>
                </a:lnTo>
                <a:lnTo>
                  <a:pt x="1131290" y="395008"/>
                </a:lnTo>
                <a:lnTo>
                  <a:pt x="1151001" y="391236"/>
                </a:lnTo>
                <a:lnTo>
                  <a:pt x="1171409" y="384149"/>
                </a:lnTo>
                <a:lnTo>
                  <a:pt x="1194904" y="373087"/>
                </a:lnTo>
                <a:lnTo>
                  <a:pt x="1201839" y="357987"/>
                </a:lnTo>
                <a:lnTo>
                  <a:pt x="1206665" y="347522"/>
                </a:lnTo>
                <a:lnTo>
                  <a:pt x="1206728" y="347383"/>
                </a:lnTo>
                <a:lnTo>
                  <a:pt x="1200277" y="339344"/>
                </a:lnTo>
                <a:lnTo>
                  <a:pt x="1182801" y="348107"/>
                </a:lnTo>
                <a:lnTo>
                  <a:pt x="1167396" y="353872"/>
                </a:lnTo>
                <a:lnTo>
                  <a:pt x="1152702" y="357035"/>
                </a:lnTo>
                <a:lnTo>
                  <a:pt x="1137361" y="357987"/>
                </a:lnTo>
                <a:lnTo>
                  <a:pt x="1116863" y="355269"/>
                </a:lnTo>
                <a:lnTo>
                  <a:pt x="1081913" y="335407"/>
                </a:lnTo>
                <a:lnTo>
                  <a:pt x="1060323" y="296964"/>
                </a:lnTo>
                <a:lnTo>
                  <a:pt x="1056690" y="266585"/>
                </a:lnTo>
                <a:lnTo>
                  <a:pt x="1127137" y="266585"/>
                </a:lnTo>
                <a:lnTo>
                  <a:pt x="1149108" y="265976"/>
                </a:lnTo>
                <a:lnTo>
                  <a:pt x="1169822" y="264033"/>
                </a:lnTo>
                <a:lnTo>
                  <a:pt x="1190421" y="260692"/>
                </a:lnTo>
                <a:lnTo>
                  <a:pt x="1212100" y="255828"/>
                </a:lnTo>
                <a:lnTo>
                  <a:pt x="1212100" y="239877"/>
                </a:lnTo>
                <a:lnTo>
                  <a:pt x="1212113" y="227838"/>
                </a:lnTo>
                <a:close/>
              </a:path>
              <a:path w="3035300" h="396239">
                <a:moveTo>
                  <a:pt x="1547837" y="368134"/>
                </a:moveTo>
                <a:lnTo>
                  <a:pt x="1511401" y="350227"/>
                </a:lnTo>
                <a:lnTo>
                  <a:pt x="1510728" y="332841"/>
                </a:lnTo>
                <a:lnTo>
                  <a:pt x="1510728" y="233400"/>
                </a:lnTo>
                <a:lnTo>
                  <a:pt x="1509750" y="206171"/>
                </a:lnTo>
                <a:lnTo>
                  <a:pt x="1491907" y="156921"/>
                </a:lnTo>
                <a:lnTo>
                  <a:pt x="1448422" y="135940"/>
                </a:lnTo>
                <a:lnTo>
                  <a:pt x="1429524" y="134454"/>
                </a:lnTo>
                <a:lnTo>
                  <a:pt x="1418043" y="135064"/>
                </a:lnTo>
                <a:lnTo>
                  <a:pt x="1407871" y="136918"/>
                </a:lnTo>
                <a:lnTo>
                  <a:pt x="1399120" y="140068"/>
                </a:lnTo>
                <a:lnTo>
                  <a:pt x="1391881" y="144551"/>
                </a:lnTo>
                <a:lnTo>
                  <a:pt x="1348867" y="177482"/>
                </a:lnTo>
                <a:lnTo>
                  <a:pt x="1348867" y="137655"/>
                </a:lnTo>
                <a:lnTo>
                  <a:pt x="1345641" y="134454"/>
                </a:lnTo>
                <a:lnTo>
                  <a:pt x="1310487" y="145503"/>
                </a:lnTo>
                <a:lnTo>
                  <a:pt x="1285468" y="152184"/>
                </a:lnTo>
                <a:lnTo>
                  <a:pt x="1265402" y="155752"/>
                </a:lnTo>
                <a:lnTo>
                  <a:pt x="1245082" y="157467"/>
                </a:lnTo>
                <a:lnTo>
                  <a:pt x="1245082" y="176695"/>
                </a:lnTo>
                <a:lnTo>
                  <a:pt x="1282801" y="196735"/>
                </a:lnTo>
                <a:lnTo>
                  <a:pt x="1283258" y="215734"/>
                </a:lnTo>
                <a:lnTo>
                  <a:pt x="1283258" y="332841"/>
                </a:lnTo>
                <a:lnTo>
                  <a:pt x="1263904" y="367068"/>
                </a:lnTo>
                <a:lnTo>
                  <a:pt x="1245082" y="368134"/>
                </a:lnTo>
                <a:lnTo>
                  <a:pt x="1245082" y="388467"/>
                </a:lnTo>
                <a:lnTo>
                  <a:pt x="1314450" y="387197"/>
                </a:lnTo>
                <a:lnTo>
                  <a:pt x="1325257" y="387286"/>
                </a:lnTo>
                <a:lnTo>
                  <a:pt x="1341259" y="387527"/>
                </a:lnTo>
                <a:lnTo>
                  <a:pt x="1362011" y="387921"/>
                </a:lnTo>
                <a:lnTo>
                  <a:pt x="1387030" y="388467"/>
                </a:lnTo>
                <a:lnTo>
                  <a:pt x="1387043" y="368134"/>
                </a:lnTo>
                <a:lnTo>
                  <a:pt x="1349540" y="350215"/>
                </a:lnTo>
                <a:lnTo>
                  <a:pt x="1348867" y="332803"/>
                </a:lnTo>
                <a:lnTo>
                  <a:pt x="1348867" y="216623"/>
                </a:lnTo>
                <a:lnTo>
                  <a:pt x="1352677" y="203034"/>
                </a:lnTo>
                <a:lnTo>
                  <a:pt x="1362837" y="191389"/>
                </a:lnTo>
                <a:lnTo>
                  <a:pt x="1377442" y="183261"/>
                </a:lnTo>
                <a:lnTo>
                  <a:pt x="1394574" y="180200"/>
                </a:lnTo>
                <a:lnTo>
                  <a:pt x="1417447" y="183819"/>
                </a:lnTo>
                <a:lnTo>
                  <a:pt x="1433156" y="194983"/>
                </a:lnTo>
                <a:lnTo>
                  <a:pt x="1442212" y="214185"/>
                </a:lnTo>
                <a:lnTo>
                  <a:pt x="1445120" y="241947"/>
                </a:lnTo>
                <a:lnTo>
                  <a:pt x="1445120" y="388467"/>
                </a:lnTo>
                <a:lnTo>
                  <a:pt x="1477581" y="387515"/>
                </a:lnTo>
                <a:lnTo>
                  <a:pt x="1486636" y="387286"/>
                </a:lnTo>
                <a:lnTo>
                  <a:pt x="1493520" y="387197"/>
                </a:lnTo>
                <a:lnTo>
                  <a:pt x="1498600" y="387223"/>
                </a:lnTo>
                <a:lnTo>
                  <a:pt x="1505953" y="387362"/>
                </a:lnTo>
                <a:lnTo>
                  <a:pt x="1520659" y="387743"/>
                </a:lnTo>
                <a:lnTo>
                  <a:pt x="1547825" y="388467"/>
                </a:lnTo>
                <a:lnTo>
                  <a:pt x="1547837" y="368134"/>
                </a:lnTo>
                <a:close/>
              </a:path>
              <a:path w="3035300" h="396239">
                <a:moveTo>
                  <a:pt x="1778889" y="303784"/>
                </a:moveTo>
                <a:lnTo>
                  <a:pt x="1762887" y="258686"/>
                </a:lnTo>
                <a:lnTo>
                  <a:pt x="1710588" y="234530"/>
                </a:lnTo>
                <a:lnTo>
                  <a:pt x="1666494" y="224866"/>
                </a:lnTo>
                <a:lnTo>
                  <a:pt x="1653019" y="220484"/>
                </a:lnTo>
                <a:lnTo>
                  <a:pt x="1643837" y="214274"/>
                </a:lnTo>
                <a:lnTo>
                  <a:pt x="1638579" y="205854"/>
                </a:lnTo>
                <a:lnTo>
                  <a:pt x="1636903" y="194805"/>
                </a:lnTo>
                <a:lnTo>
                  <a:pt x="1640217" y="180289"/>
                </a:lnTo>
                <a:lnTo>
                  <a:pt x="1649679" y="169291"/>
                </a:lnTo>
                <a:lnTo>
                  <a:pt x="1664589" y="162318"/>
                </a:lnTo>
                <a:lnTo>
                  <a:pt x="1684248" y="159880"/>
                </a:lnTo>
                <a:lnTo>
                  <a:pt x="1700403" y="161645"/>
                </a:lnTo>
                <a:lnTo>
                  <a:pt x="1715096" y="166319"/>
                </a:lnTo>
                <a:lnTo>
                  <a:pt x="1726069" y="173012"/>
                </a:lnTo>
                <a:lnTo>
                  <a:pt x="1731022" y="180797"/>
                </a:lnTo>
                <a:lnTo>
                  <a:pt x="1736407" y="211899"/>
                </a:lnTo>
                <a:lnTo>
                  <a:pt x="1755787" y="211886"/>
                </a:lnTo>
                <a:lnTo>
                  <a:pt x="1760093" y="146748"/>
                </a:lnTo>
                <a:lnTo>
                  <a:pt x="1713357" y="135102"/>
                </a:lnTo>
                <a:lnTo>
                  <a:pt x="1693951" y="134454"/>
                </a:lnTo>
                <a:lnTo>
                  <a:pt x="1645843" y="139839"/>
                </a:lnTo>
                <a:lnTo>
                  <a:pt x="1610804" y="155676"/>
                </a:lnTo>
                <a:lnTo>
                  <a:pt x="1589366" y="181597"/>
                </a:lnTo>
                <a:lnTo>
                  <a:pt x="1582102" y="217157"/>
                </a:lnTo>
                <a:lnTo>
                  <a:pt x="1585709" y="241312"/>
                </a:lnTo>
                <a:lnTo>
                  <a:pt x="1596478" y="260578"/>
                </a:lnTo>
                <a:lnTo>
                  <a:pt x="1614309" y="274916"/>
                </a:lnTo>
                <a:lnTo>
                  <a:pt x="1639100" y="284264"/>
                </a:lnTo>
                <a:lnTo>
                  <a:pt x="1685340" y="295541"/>
                </a:lnTo>
                <a:lnTo>
                  <a:pt x="1701063" y="300685"/>
                </a:lnTo>
                <a:lnTo>
                  <a:pt x="1711553" y="307632"/>
                </a:lnTo>
                <a:lnTo>
                  <a:pt x="1717408" y="316992"/>
                </a:lnTo>
                <a:lnTo>
                  <a:pt x="1719224" y="329361"/>
                </a:lnTo>
                <a:lnTo>
                  <a:pt x="1715719" y="346468"/>
                </a:lnTo>
                <a:lnTo>
                  <a:pt x="1705775" y="359498"/>
                </a:lnTo>
                <a:lnTo>
                  <a:pt x="1690179" y="367792"/>
                </a:lnTo>
                <a:lnTo>
                  <a:pt x="1669745" y="370700"/>
                </a:lnTo>
                <a:lnTo>
                  <a:pt x="1652092" y="369125"/>
                </a:lnTo>
                <a:lnTo>
                  <a:pt x="1636598" y="364172"/>
                </a:lnTo>
                <a:lnTo>
                  <a:pt x="1622628" y="355473"/>
                </a:lnTo>
                <a:lnTo>
                  <a:pt x="1609509" y="342671"/>
                </a:lnTo>
                <a:lnTo>
                  <a:pt x="1606816" y="305473"/>
                </a:lnTo>
                <a:lnTo>
                  <a:pt x="1585836" y="305473"/>
                </a:lnTo>
                <a:lnTo>
                  <a:pt x="1582077" y="381101"/>
                </a:lnTo>
                <a:lnTo>
                  <a:pt x="1624545" y="392633"/>
                </a:lnTo>
                <a:lnTo>
                  <a:pt x="1665427" y="396125"/>
                </a:lnTo>
                <a:lnTo>
                  <a:pt x="1711731" y="389470"/>
                </a:lnTo>
                <a:lnTo>
                  <a:pt x="1747558" y="370687"/>
                </a:lnTo>
                <a:lnTo>
                  <a:pt x="1770684" y="341541"/>
                </a:lnTo>
                <a:lnTo>
                  <a:pt x="1778889" y="303784"/>
                </a:lnTo>
                <a:close/>
              </a:path>
              <a:path w="3035300" h="396239">
                <a:moveTo>
                  <a:pt x="1927326" y="47498"/>
                </a:moveTo>
                <a:lnTo>
                  <a:pt x="1924202" y="32016"/>
                </a:lnTo>
                <a:lnTo>
                  <a:pt x="1915693" y="19278"/>
                </a:lnTo>
                <a:lnTo>
                  <a:pt x="1903044" y="10642"/>
                </a:lnTo>
                <a:lnTo>
                  <a:pt x="1887575" y="7467"/>
                </a:lnTo>
                <a:lnTo>
                  <a:pt x="1871370" y="10490"/>
                </a:lnTo>
                <a:lnTo>
                  <a:pt x="1858416" y="18821"/>
                </a:lnTo>
                <a:lnTo>
                  <a:pt x="1849780" y="31356"/>
                </a:lnTo>
                <a:lnTo>
                  <a:pt x="1846656" y="46977"/>
                </a:lnTo>
                <a:lnTo>
                  <a:pt x="1849780" y="62776"/>
                </a:lnTo>
                <a:lnTo>
                  <a:pt x="1858429" y="75730"/>
                </a:lnTo>
                <a:lnTo>
                  <a:pt x="1871179" y="84353"/>
                </a:lnTo>
                <a:lnTo>
                  <a:pt x="1886991" y="87528"/>
                </a:lnTo>
                <a:lnTo>
                  <a:pt x="1902587" y="84353"/>
                </a:lnTo>
                <a:lnTo>
                  <a:pt x="1915426" y="75730"/>
                </a:lnTo>
                <a:lnTo>
                  <a:pt x="1924113" y="62992"/>
                </a:lnTo>
                <a:lnTo>
                  <a:pt x="1927326" y="47498"/>
                </a:lnTo>
                <a:close/>
              </a:path>
              <a:path w="3035300" h="396239">
                <a:moveTo>
                  <a:pt x="1960118" y="368160"/>
                </a:moveTo>
                <a:lnTo>
                  <a:pt x="1922614" y="350266"/>
                </a:lnTo>
                <a:lnTo>
                  <a:pt x="1921941" y="332879"/>
                </a:lnTo>
                <a:lnTo>
                  <a:pt x="1921941" y="137744"/>
                </a:lnTo>
                <a:lnTo>
                  <a:pt x="1916569" y="134480"/>
                </a:lnTo>
                <a:lnTo>
                  <a:pt x="1878926" y="146177"/>
                </a:lnTo>
                <a:lnTo>
                  <a:pt x="1841563" y="154330"/>
                </a:lnTo>
                <a:lnTo>
                  <a:pt x="1826221" y="156273"/>
                </a:lnTo>
                <a:lnTo>
                  <a:pt x="1824609" y="156273"/>
                </a:lnTo>
                <a:lnTo>
                  <a:pt x="1821916" y="156806"/>
                </a:lnTo>
                <a:lnTo>
                  <a:pt x="1818157" y="157340"/>
                </a:lnTo>
                <a:lnTo>
                  <a:pt x="1818157" y="176403"/>
                </a:lnTo>
                <a:lnTo>
                  <a:pt x="1842350" y="178041"/>
                </a:lnTo>
                <a:lnTo>
                  <a:pt x="1849742" y="179908"/>
                </a:lnTo>
                <a:lnTo>
                  <a:pt x="1853971" y="185343"/>
                </a:lnTo>
                <a:lnTo>
                  <a:pt x="1855876" y="196494"/>
                </a:lnTo>
                <a:lnTo>
                  <a:pt x="1856333" y="215531"/>
                </a:lnTo>
                <a:lnTo>
                  <a:pt x="1856320" y="332879"/>
                </a:lnTo>
                <a:lnTo>
                  <a:pt x="1836978" y="367093"/>
                </a:lnTo>
                <a:lnTo>
                  <a:pt x="1818157" y="368160"/>
                </a:lnTo>
                <a:lnTo>
                  <a:pt x="1818157" y="388493"/>
                </a:lnTo>
                <a:lnTo>
                  <a:pt x="1883130" y="386994"/>
                </a:lnTo>
                <a:lnTo>
                  <a:pt x="1898332" y="386994"/>
                </a:lnTo>
                <a:lnTo>
                  <a:pt x="1960118" y="388493"/>
                </a:lnTo>
                <a:lnTo>
                  <a:pt x="1960118" y="386994"/>
                </a:lnTo>
                <a:lnTo>
                  <a:pt x="1960118" y="368160"/>
                </a:lnTo>
                <a:close/>
              </a:path>
              <a:path w="3035300" h="396239">
                <a:moveTo>
                  <a:pt x="2256967" y="260464"/>
                </a:moveTo>
                <a:lnTo>
                  <a:pt x="2248827" y="206400"/>
                </a:lnTo>
                <a:lnTo>
                  <a:pt x="2225078" y="167081"/>
                </a:lnTo>
                <a:lnTo>
                  <a:pt x="2224963" y="166890"/>
                </a:lnTo>
                <a:lnTo>
                  <a:pt x="2213724" y="159867"/>
                </a:lnTo>
                <a:lnTo>
                  <a:pt x="2186178" y="142671"/>
                </a:lnTo>
                <a:lnTo>
                  <a:pt x="2183828" y="142316"/>
                </a:lnTo>
                <a:lnTo>
                  <a:pt x="2183828" y="277114"/>
                </a:lnTo>
                <a:lnTo>
                  <a:pt x="2180894" y="319417"/>
                </a:lnTo>
                <a:lnTo>
                  <a:pt x="2171725" y="348513"/>
                </a:lnTo>
                <a:lnTo>
                  <a:pt x="2155685" y="365302"/>
                </a:lnTo>
                <a:lnTo>
                  <a:pt x="2132203" y="370687"/>
                </a:lnTo>
                <a:lnTo>
                  <a:pt x="2106701" y="363347"/>
                </a:lnTo>
                <a:lnTo>
                  <a:pt x="2088362" y="341388"/>
                </a:lnTo>
                <a:lnTo>
                  <a:pt x="2077288" y="304901"/>
                </a:lnTo>
                <a:lnTo>
                  <a:pt x="2073579" y="253987"/>
                </a:lnTo>
                <a:lnTo>
                  <a:pt x="2076678" y="211836"/>
                </a:lnTo>
                <a:lnTo>
                  <a:pt x="2086279" y="182537"/>
                </a:lnTo>
                <a:lnTo>
                  <a:pt x="2102840" y="165430"/>
                </a:lnTo>
                <a:lnTo>
                  <a:pt x="2126818" y="159867"/>
                </a:lnTo>
                <a:lnTo>
                  <a:pt x="2152065" y="167081"/>
                </a:lnTo>
                <a:lnTo>
                  <a:pt x="2169845" y="188849"/>
                </a:lnTo>
                <a:lnTo>
                  <a:pt x="2180361" y="225450"/>
                </a:lnTo>
                <a:lnTo>
                  <a:pt x="2183828" y="277114"/>
                </a:lnTo>
                <a:lnTo>
                  <a:pt x="2183828" y="142316"/>
                </a:lnTo>
                <a:lnTo>
                  <a:pt x="2133358" y="134442"/>
                </a:lnTo>
                <a:lnTo>
                  <a:pt x="2086622" y="140042"/>
                </a:lnTo>
                <a:lnTo>
                  <a:pt x="2049576" y="156527"/>
                </a:lnTo>
                <a:lnTo>
                  <a:pt x="2022576" y="183464"/>
                </a:lnTo>
                <a:lnTo>
                  <a:pt x="2006053" y="220408"/>
                </a:lnTo>
                <a:lnTo>
                  <a:pt x="2000453" y="266903"/>
                </a:lnTo>
                <a:lnTo>
                  <a:pt x="2008555" y="321919"/>
                </a:lnTo>
                <a:lnTo>
                  <a:pt x="2032241" y="362458"/>
                </a:lnTo>
                <a:lnTo>
                  <a:pt x="2070544" y="387515"/>
                </a:lnTo>
                <a:lnTo>
                  <a:pt x="2122525" y="396087"/>
                </a:lnTo>
                <a:lnTo>
                  <a:pt x="2169541" y="390321"/>
                </a:lnTo>
                <a:lnTo>
                  <a:pt x="2207018" y="373367"/>
                </a:lnTo>
                <a:lnTo>
                  <a:pt x="2209660" y="370687"/>
                </a:lnTo>
                <a:lnTo>
                  <a:pt x="2234412" y="345732"/>
                </a:lnTo>
                <a:lnTo>
                  <a:pt x="2251240" y="307924"/>
                </a:lnTo>
                <a:lnTo>
                  <a:pt x="2256967" y="260464"/>
                </a:lnTo>
                <a:close/>
              </a:path>
              <a:path w="3035300" h="396239">
                <a:moveTo>
                  <a:pt x="2593048" y="368134"/>
                </a:moveTo>
                <a:lnTo>
                  <a:pt x="2556611" y="350227"/>
                </a:lnTo>
                <a:lnTo>
                  <a:pt x="2555938" y="332841"/>
                </a:lnTo>
                <a:lnTo>
                  <a:pt x="2555938" y="233400"/>
                </a:lnTo>
                <a:lnTo>
                  <a:pt x="2554960" y="206171"/>
                </a:lnTo>
                <a:lnTo>
                  <a:pt x="2537117" y="156921"/>
                </a:lnTo>
                <a:lnTo>
                  <a:pt x="2493632" y="135940"/>
                </a:lnTo>
                <a:lnTo>
                  <a:pt x="2474734" y="134454"/>
                </a:lnTo>
                <a:lnTo>
                  <a:pt x="2463254" y="135064"/>
                </a:lnTo>
                <a:lnTo>
                  <a:pt x="2453081" y="136918"/>
                </a:lnTo>
                <a:lnTo>
                  <a:pt x="2444331" y="140068"/>
                </a:lnTo>
                <a:lnTo>
                  <a:pt x="2437092" y="144551"/>
                </a:lnTo>
                <a:lnTo>
                  <a:pt x="2394077" y="177482"/>
                </a:lnTo>
                <a:lnTo>
                  <a:pt x="2394077" y="137655"/>
                </a:lnTo>
                <a:lnTo>
                  <a:pt x="2390851" y="134454"/>
                </a:lnTo>
                <a:lnTo>
                  <a:pt x="2355697" y="145503"/>
                </a:lnTo>
                <a:lnTo>
                  <a:pt x="2330678" y="152184"/>
                </a:lnTo>
                <a:lnTo>
                  <a:pt x="2310612" y="155752"/>
                </a:lnTo>
                <a:lnTo>
                  <a:pt x="2290292" y="157467"/>
                </a:lnTo>
                <a:lnTo>
                  <a:pt x="2290292" y="176695"/>
                </a:lnTo>
                <a:lnTo>
                  <a:pt x="2328011" y="196735"/>
                </a:lnTo>
                <a:lnTo>
                  <a:pt x="2328456" y="215734"/>
                </a:lnTo>
                <a:lnTo>
                  <a:pt x="2328456" y="332841"/>
                </a:lnTo>
                <a:lnTo>
                  <a:pt x="2309114" y="367068"/>
                </a:lnTo>
                <a:lnTo>
                  <a:pt x="2290292" y="368134"/>
                </a:lnTo>
                <a:lnTo>
                  <a:pt x="2290292" y="388467"/>
                </a:lnTo>
                <a:lnTo>
                  <a:pt x="2359660" y="387197"/>
                </a:lnTo>
                <a:lnTo>
                  <a:pt x="2370467" y="387286"/>
                </a:lnTo>
                <a:lnTo>
                  <a:pt x="2386469" y="387527"/>
                </a:lnTo>
                <a:lnTo>
                  <a:pt x="2407221" y="387921"/>
                </a:lnTo>
                <a:lnTo>
                  <a:pt x="2432253" y="388467"/>
                </a:lnTo>
                <a:lnTo>
                  <a:pt x="2432253" y="368134"/>
                </a:lnTo>
                <a:lnTo>
                  <a:pt x="2394750" y="350215"/>
                </a:lnTo>
                <a:lnTo>
                  <a:pt x="2394077" y="332803"/>
                </a:lnTo>
                <a:lnTo>
                  <a:pt x="2394077" y="216623"/>
                </a:lnTo>
                <a:lnTo>
                  <a:pt x="2397887" y="203034"/>
                </a:lnTo>
                <a:lnTo>
                  <a:pt x="2408047" y="191389"/>
                </a:lnTo>
                <a:lnTo>
                  <a:pt x="2422652" y="183261"/>
                </a:lnTo>
                <a:lnTo>
                  <a:pt x="2439784" y="180200"/>
                </a:lnTo>
                <a:lnTo>
                  <a:pt x="2462657" y="183819"/>
                </a:lnTo>
                <a:lnTo>
                  <a:pt x="2478367" y="194983"/>
                </a:lnTo>
                <a:lnTo>
                  <a:pt x="2487422" y="214185"/>
                </a:lnTo>
                <a:lnTo>
                  <a:pt x="2490330" y="241947"/>
                </a:lnTo>
                <a:lnTo>
                  <a:pt x="2490330" y="388467"/>
                </a:lnTo>
                <a:lnTo>
                  <a:pt x="2522791" y="387515"/>
                </a:lnTo>
                <a:lnTo>
                  <a:pt x="2531846" y="387286"/>
                </a:lnTo>
                <a:lnTo>
                  <a:pt x="2538730" y="387197"/>
                </a:lnTo>
                <a:lnTo>
                  <a:pt x="2543810" y="387223"/>
                </a:lnTo>
                <a:lnTo>
                  <a:pt x="2551163" y="387362"/>
                </a:lnTo>
                <a:lnTo>
                  <a:pt x="2565870" y="387743"/>
                </a:lnTo>
                <a:lnTo>
                  <a:pt x="2593048" y="388467"/>
                </a:lnTo>
                <a:lnTo>
                  <a:pt x="2593048" y="368134"/>
                </a:lnTo>
                <a:close/>
              </a:path>
              <a:path w="3035300" h="396239">
                <a:moveTo>
                  <a:pt x="2863367" y="368655"/>
                </a:moveTo>
                <a:lnTo>
                  <a:pt x="2847225" y="367055"/>
                </a:lnTo>
                <a:lnTo>
                  <a:pt x="2839948" y="364591"/>
                </a:lnTo>
                <a:lnTo>
                  <a:pt x="2835452" y="359359"/>
                </a:lnTo>
                <a:lnTo>
                  <a:pt x="2833408" y="351167"/>
                </a:lnTo>
                <a:lnTo>
                  <a:pt x="2833065" y="349796"/>
                </a:lnTo>
                <a:lnTo>
                  <a:pt x="2833027" y="349084"/>
                </a:lnTo>
                <a:lnTo>
                  <a:pt x="2832176" y="334657"/>
                </a:lnTo>
                <a:lnTo>
                  <a:pt x="2832163" y="323113"/>
                </a:lnTo>
                <a:lnTo>
                  <a:pt x="2831757" y="310667"/>
                </a:lnTo>
                <a:lnTo>
                  <a:pt x="2831439" y="299859"/>
                </a:lnTo>
                <a:lnTo>
                  <a:pt x="2831173" y="288163"/>
                </a:lnTo>
                <a:lnTo>
                  <a:pt x="2831261" y="261899"/>
                </a:lnTo>
                <a:lnTo>
                  <a:pt x="2831414" y="254330"/>
                </a:lnTo>
                <a:lnTo>
                  <a:pt x="2832163" y="226136"/>
                </a:lnTo>
                <a:lnTo>
                  <a:pt x="2832697" y="219176"/>
                </a:lnTo>
                <a:lnTo>
                  <a:pt x="2832633" y="210273"/>
                </a:lnTo>
                <a:lnTo>
                  <a:pt x="2809748" y="154647"/>
                </a:lnTo>
                <a:lnTo>
                  <a:pt x="2746057" y="134454"/>
                </a:lnTo>
                <a:lnTo>
                  <a:pt x="2729255" y="135572"/>
                </a:lnTo>
                <a:lnTo>
                  <a:pt x="2712809" y="138938"/>
                </a:lnTo>
                <a:lnTo>
                  <a:pt x="2696870" y="144602"/>
                </a:lnTo>
                <a:lnTo>
                  <a:pt x="2681579" y="152615"/>
                </a:lnTo>
                <a:lnTo>
                  <a:pt x="2653106" y="169697"/>
                </a:lnTo>
                <a:lnTo>
                  <a:pt x="2653106" y="206540"/>
                </a:lnTo>
                <a:lnTo>
                  <a:pt x="2669235" y="210273"/>
                </a:lnTo>
                <a:lnTo>
                  <a:pt x="2681071" y="183807"/>
                </a:lnTo>
                <a:lnTo>
                  <a:pt x="2684576" y="181089"/>
                </a:lnTo>
                <a:lnTo>
                  <a:pt x="2691828" y="178714"/>
                </a:lnTo>
                <a:lnTo>
                  <a:pt x="2701480" y="177038"/>
                </a:lnTo>
                <a:lnTo>
                  <a:pt x="2712262" y="176390"/>
                </a:lnTo>
                <a:lnTo>
                  <a:pt x="2735796" y="180098"/>
                </a:lnTo>
                <a:lnTo>
                  <a:pt x="2752585" y="191554"/>
                </a:lnTo>
                <a:lnTo>
                  <a:pt x="2762923" y="211239"/>
                </a:lnTo>
                <a:lnTo>
                  <a:pt x="2767114" y="239661"/>
                </a:lnTo>
                <a:lnTo>
                  <a:pt x="2767114" y="261899"/>
                </a:lnTo>
                <a:lnTo>
                  <a:pt x="2767114" y="325018"/>
                </a:lnTo>
                <a:lnTo>
                  <a:pt x="2757843" y="334657"/>
                </a:lnTo>
                <a:lnTo>
                  <a:pt x="2746197" y="342277"/>
                </a:lnTo>
                <a:lnTo>
                  <a:pt x="2733459" y="347281"/>
                </a:lnTo>
                <a:lnTo>
                  <a:pt x="2720860" y="349084"/>
                </a:lnTo>
                <a:lnTo>
                  <a:pt x="2709316" y="346760"/>
                </a:lnTo>
                <a:lnTo>
                  <a:pt x="2700693" y="340067"/>
                </a:lnTo>
                <a:lnTo>
                  <a:pt x="2695410" y="329666"/>
                </a:lnTo>
                <a:lnTo>
                  <a:pt x="2695295" y="329463"/>
                </a:lnTo>
                <a:lnTo>
                  <a:pt x="2693441" y="315391"/>
                </a:lnTo>
                <a:lnTo>
                  <a:pt x="2695600" y="299859"/>
                </a:lnTo>
                <a:lnTo>
                  <a:pt x="2695714" y="299008"/>
                </a:lnTo>
                <a:lnTo>
                  <a:pt x="2742920" y="268338"/>
                </a:lnTo>
                <a:lnTo>
                  <a:pt x="2767114" y="261899"/>
                </a:lnTo>
                <a:lnTo>
                  <a:pt x="2767114" y="239661"/>
                </a:lnTo>
                <a:lnTo>
                  <a:pt x="2719781" y="249301"/>
                </a:lnTo>
                <a:lnTo>
                  <a:pt x="2676817" y="261340"/>
                </a:lnTo>
                <a:lnTo>
                  <a:pt x="2632659" y="299859"/>
                </a:lnTo>
                <a:lnTo>
                  <a:pt x="2627820" y="329666"/>
                </a:lnTo>
                <a:lnTo>
                  <a:pt x="2631897" y="358368"/>
                </a:lnTo>
                <a:lnTo>
                  <a:pt x="2643949" y="379171"/>
                </a:lnTo>
                <a:lnTo>
                  <a:pt x="2663660" y="391833"/>
                </a:lnTo>
                <a:lnTo>
                  <a:pt x="2690736" y="396100"/>
                </a:lnTo>
                <a:lnTo>
                  <a:pt x="2699080" y="395706"/>
                </a:lnTo>
                <a:lnTo>
                  <a:pt x="2706332" y="394500"/>
                </a:lnTo>
                <a:lnTo>
                  <a:pt x="2712351" y="392506"/>
                </a:lnTo>
                <a:lnTo>
                  <a:pt x="2717088" y="389686"/>
                </a:lnTo>
                <a:lnTo>
                  <a:pt x="2767114" y="351167"/>
                </a:lnTo>
                <a:lnTo>
                  <a:pt x="2764421" y="384213"/>
                </a:lnTo>
                <a:lnTo>
                  <a:pt x="2767114" y="388480"/>
                </a:lnTo>
                <a:lnTo>
                  <a:pt x="2810294" y="387299"/>
                </a:lnTo>
                <a:lnTo>
                  <a:pt x="2821622" y="387299"/>
                </a:lnTo>
                <a:lnTo>
                  <a:pt x="2863367" y="388480"/>
                </a:lnTo>
                <a:lnTo>
                  <a:pt x="2863367" y="387299"/>
                </a:lnTo>
                <a:lnTo>
                  <a:pt x="2863367" y="368655"/>
                </a:lnTo>
                <a:close/>
              </a:path>
              <a:path w="3035300" h="396239">
                <a:moveTo>
                  <a:pt x="3034741" y="368122"/>
                </a:moveTo>
                <a:lnTo>
                  <a:pt x="2997238" y="350151"/>
                </a:lnTo>
                <a:lnTo>
                  <a:pt x="2996565" y="332727"/>
                </a:lnTo>
                <a:lnTo>
                  <a:pt x="2996565" y="3251"/>
                </a:lnTo>
                <a:lnTo>
                  <a:pt x="2992259" y="0"/>
                </a:lnTo>
                <a:lnTo>
                  <a:pt x="2953537" y="11607"/>
                </a:lnTo>
                <a:lnTo>
                  <a:pt x="2909595" y="20294"/>
                </a:lnTo>
                <a:lnTo>
                  <a:pt x="2888475" y="22682"/>
                </a:lnTo>
                <a:lnTo>
                  <a:pt x="2888475" y="41744"/>
                </a:lnTo>
                <a:lnTo>
                  <a:pt x="2928404" y="50533"/>
                </a:lnTo>
                <a:lnTo>
                  <a:pt x="2930956" y="81026"/>
                </a:lnTo>
                <a:lnTo>
                  <a:pt x="2930956" y="332638"/>
                </a:lnTo>
                <a:lnTo>
                  <a:pt x="2911589" y="367042"/>
                </a:lnTo>
                <a:lnTo>
                  <a:pt x="2892780" y="368122"/>
                </a:lnTo>
                <a:lnTo>
                  <a:pt x="2892780" y="388454"/>
                </a:lnTo>
                <a:lnTo>
                  <a:pt x="2962148" y="386842"/>
                </a:lnTo>
                <a:lnTo>
                  <a:pt x="2972955" y="386956"/>
                </a:lnTo>
                <a:lnTo>
                  <a:pt x="2988970" y="387248"/>
                </a:lnTo>
                <a:lnTo>
                  <a:pt x="3009709" y="387756"/>
                </a:lnTo>
                <a:lnTo>
                  <a:pt x="3034741" y="388454"/>
                </a:lnTo>
                <a:lnTo>
                  <a:pt x="3034741" y="3681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3037" y="1591284"/>
            <a:ext cx="850900" cy="391160"/>
          </a:xfrm>
          <a:custGeom>
            <a:avLst/>
            <a:gdLst/>
            <a:ahLst/>
            <a:cxnLst/>
            <a:rect l="l" t="t" r="r" b="b"/>
            <a:pathLst>
              <a:path w="850900" h="391160">
                <a:moveTo>
                  <a:pt x="196811" y="169341"/>
                </a:moveTo>
                <a:lnTo>
                  <a:pt x="180809" y="124244"/>
                </a:lnTo>
                <a:lnTo>
                  <a:pt x="128511" y="100088"/>
                </a:lnTo>
                <a:lnTo>
                  <a:pt x="84416" y="90424"/>
                </a:lnTo>
                <a:lnTo>
                  <a:pt x="70942" y="86042"/>
                </a:lnTo>
                <a:lnTo>
                  <a:pt x="61760" y="79832"/>
                </a:lnTo>
                <a:lnTo>
                  <a:pt x="56502" y="71412"/>
                </a:lnTo>
                <a:lnTo>
                  <a:pt x="54838" y="60363"/>
                </a:lnTo>
                <a:lnTo>
                  <a:pt x="58140" y="45847"/>
                </a:lnTo>
                <a:lnTo>
                  <a:pt x="67602" y="34848"/>
                </a:lnTo>
                <a:lnTo>
                  <a:pt x="82511" y="27876"/>
                </a:lnTo>
                <a:lnTo>
                  <a:pt x="102171" y="25438"/>
                </a:lnTo>
                <a:lnTo>
                  <a:pt x="118325" y="27203"/>
                </a:lnTo>
                <a:lnTo>
                  <a:pt x="133019" y="31877"/>
                </a:lnTo>
                <a:lnTo>
                  <a:pt x="143992" y="38569"/>
                </a:lnTo>
                <a:lnTo>
                  <a:pt x="148958" y="46355"/>
                </a:lnTo>
                <a:lnTo>
                  <a:pt x="154330" y="77457"/>
                </a:lnTo>
                <a:lnTo>
                  <a:pt x="173710" y="77444"/>
                </a:lnTo>
                <a:lnTo>
                  <a:pt x="178015" y="12306"/>
                </a:lnTo>
                <a:lnTo>
                  <a:pt x="131279" y="660"/>
                </a:lnTo>
                <a:lnTo>
                  <a:pt x="111861" y="12"/>
                </a:lnTo>
                <a:lnTo>
                  <a:pt x="63766" y="5397"/>
                </a:lnTo>
                <a:lnTo>
                  <a:pt x="28714" y="21234"/>
                </a:lnTo>
                <a:lnTo>
                  <a:pt x="7289" y="47155"/>
                </a:lnTo>
                <a:lnTo>
                  <a:pt x="25" y="82715"/>
                </a:lnTo>
                <a:lnTo>
                  <a:pt x="3632" y="106870"/>
                </a:lnTo>
                <a:lnTo>
                  <a:pt x="14401" y="126136"/>
                </a:lnTo>
                <a:lnTo>
                  <a:pt x="32232" y="140474"/>
                </a:lnTo>
                <a:lnTo>
                  <a:pt x="57023" y="149821"/>
                </a:lnTo>
                <a:lnTo>
                  <a:pt x="103263" y="161099"/>
                </a:lnTo>
                <a:lnTo>
                  <a:pt x="118986" y="166243"/>
                </a:lnTo>
                <a:lnTo>
                  <a:pt x="129476" y="173189"/>
                </a:lnTo>
                <a:lnTo>
                  <a:pt x="135331" y="182549"/>
                </a:lnTo>
                <a:lnTo>
                  <a:pt x="137147" y="194919"/>
                </a:lnTo>
                <a:lnTo>
                  <a:pt x="133642" y="212026"/>
                </a:lnTo>
                <a:lnTo>
                  <a:pt x="123698" y="225056"/>
                </a:lnTo>
                <a:lnTo>
                  <a:pt x="108102" y="233349"/>
                </a:lnTo>
                <a:lnTo>
                  <a:pt x="87668" y="236258"/>
                </a:lnTo>
                <a:lnTo>
                  <a:pt x="70015" y="234683"/>
                </a:lnTo>
                <a:lnTo>
                  <a:pt x="54521" y="229730"/>
                </a:lnTo>
                <a:lnTo>
                  <a:pt x="40551" y="221030"/>
                </a:lnTo>
                <a:lnTo>
                  <a:pt x="27432" y="208229"/>
                </a:lnTo>
                <a:lnTo>
                  <a:pt x="24739" y="171030"/>
                </a:lnTo>
                <a:lnTo>
                  <a:pt x="3759" y="171030"/>
                </a:lnTo>
                <a:lnTo>
                  <a:pt x="0" y="246659"/>
                </a:lnTo>
                <a:lnTo>
                  <a:pt x="42468" y="258191"/>
                </a:lnTo>
                <a:lnTo>
                  <a:pt x="83350" y="261683"/>
                </a:lnTo>
                <a:lnTo>
                  <a:pt x="129654" y="255028"/>
                </a:lnTo>
                <a:lnTo>
                  <a:pt x="165481" y="236245"/>
                </a:lnTo>
                <a:lnTo>
                  <a:pt x="188607" y="207098"/>
                </a:lnTo>
                <a:lnTo>
                  <a:pt x="196811" y="169341"/>
                </a:lnTo>
                <a:close/>
              </a:path>
              <a:path w="850900" h="391160">
                <a:moveTo>
                  <a:pt x="531304" y="233692"/>
                </a:moveTo>
                <a:lnTo>
                  <a:pt x="494880" y="215798"/>
                </a:lnTo>
                <a:lnTo>
                  <a:pt x="494207" y="198412"/>
                </a:lnTo>
                <a:lnTo>
                  <a:pt x="494207" y="3289"/>
                </a:lnTo>
                <a:lnTo>
                  <a:pt x="488835" y="38"/>
                </a:lnTo>
                <a:lnTo>
                  <a:pt x="451192" y="11722"/>
                </a:lnTo>
                <a:lnTo>
                  <a:pt x="411480" y="20078"/>
                </a:lnTo>
                <a:lnTo>
                  <a:pt x="390423" y="22860"/>
                </a:lnTo>
                <a:lnTo>
                  <a:pt x="390423" y="41922"/>
                </a:lnTo>
                <a:lnTo>
                  <a:pt x="428155" y="62077"/>
                </a:lnTo>
                <a:lnTo>
                  <a:pt x="428599" y="81178"/>
                </a:lnTo>
                <a:lnTo>
                  <a:pt x="428599" y="165011"/>
                </a:lnTo>
                <a:lnTo>
                  <a:pt x="424535" y="183680"/>
                </a:lnTo>
                <a:lnTo>
                  <a:pt x="413473" y="199072"/>
                </a:lnTo>
                <a:lnTo>
                  <a:pt x="397052" y="209524"/>
                </a:lnTo>
                <a:lnTo>
                  <a:pt x="376974" y="213372"/>
                </a:lnTo>
                <a:lnTo>
                  <a:pt x="357479" y="209638"/>
                </a:lnTo>
                <a:lnTo>
                  <a:pt x="344500" y="197573"/>
                </a:lnTo>
                <a:lnTo>
                  <a:pt x="337261" y="175844"/>
                </a:lnTo>
                <a:lnTo>
                  <a:pt x="335026" y="143167"/>
                </a:lnTo>
                <a:lnTo>
                  <a:pt x="335026" y="3289"/>
                </a:lnTo>
                <a:lnTo>
                  <a:pt x="329653" y="63"/>
                </a:lnTo>
                <a:lnTo>
                  <a:pt x="292011" y="11734"/>
                </a:lnTo>
                <a:lnTo>
                  <a:pt x="252526" y="20091"/>
                </a:lnTo>
                <a:lnTo>
                  <a:pt x="231241" y="22872"/>
                </a:lnTo>
                <a:lnTo>
                  <a:pt x="231241" y="41935"/>
                </a:lnTo>
                <a:lnTo>
                  <a:pt x="269011" y="62064"/>
                </a:lnTo>
                <a:lnTo>
                  <a:pt x="269468" y="81153"/>
                </a:lnTo>
                <a:lnTo>
                  <a:pt x="269468" y="177330"/>
                </a:lnTo>
                <a:lnTo>
                  <a:pt x="274802" y="213385"/>
                </a:lnTo>
                <a:lnTo>
                  <a:pt x="290436" y="239839"/>
                </a:lnTo>
                <a:lnTo>
                  <a:pt x="315734" y="256120"/>
                </a:lnTo>
                <a:lnTo>
                  <a:pt x="350113" y="261658"/>
                </a:lnTo>
                <a:lnTo>
                  <a:pt x="361429" y="260870"/>
                </a:lnTo>
                <a:lnTo>
                  <a:pt x="371741" y="258521"/>
                </a:lnTo>
                <a:lnTo>
                  <a:pt x="380644" y="254673"/>
                </a:lnTo>
                <a:lnTo>
                  <a:pt x="387743" y="249351"/>
                </a:lnTo>
                <a:lnTo>
                  <a:pt x="428612" y="209727"/>
                </a:lnTo>
                <a:lnTo>
                  <a:pt x="425919" y="254025"/>
                </a:lnTo>
                <a:lnTo>
                  <a:pt x="465696" y="252920"/>
                </a:lnTo>
                <a:lnTo>
                  <a:pt x="472338" y="252780"/>
                </a:lnTo>
                <a:lnTo>
                  <a:pt x="476453" y="252755"/>
                </a:lnTo>
                <a:lnTo>
                  <a:pt x="481215" y="252780"/>
                </a:lnTo>
                <a:lnTo>
                  <a:pt x="487603" y="252920"/>
                </a:lnTo>
                <a:lnTo>
                  <a:pt x="495808" y="253301"/>
                </a:lnTo>
                <a:lnTo>
                  <a:pt x="506031" y="254025"/>
                </a:lnTo>
                <a:lnTo>
                  <a:pt x="531304" y="254025"/>
                </a:lnTo>
                <a:lnTo>
                  <a:pt x="531304" y="233692"/>
                </a:lnTo>
                <a:close/>
              </a:path>
              <a:path w="850900" h="391160">
                <a:moveTo>
                  <a:pt x="850366" y="99187"/>
                </a:moveTo>
                <a:lnTo>
                  <a:pt x="843013" y="59715"/>
                </a:lnTo>
                <a:lnTo>
                  <a:pt x="835634" y="48298"/>
                </a:lnTo>
                <a:lnTo>
                  <a:pt x="834618" y="46736"/>
                </a:lnTo>
                <a:lnTo>
                  <a:pt x="822667" y="28270"/>
                </a:lnTo>
                <a:lnTo>
                  <a:pt x="791832" y="7467"/>
                </a:lnTo>
                <a:lnTo>
                  <a:pt x="782599" y="5689"/>
                </a:lnTo>
                <a:lnTo>
                  <a:pt x="782599" y="133896"/>
                </a:lnTo>
                <a:lnTo>
                  <a:pt x="778205" y="171564"/>
                </a:lnTo>
                <a:lnTo>
                  <a:pt x="765594" y="200215"/>
                </a:lnTo>
                <a:lnTo>
                  <a:pt x="745617" y="218427"/>
                </a:lnTo>
                <a:lnTo>
                  <a:pt x="719150" y="224802"/>
                </a:lnTo>
                <a:lnTo>
                  <a:pt x="703173" y="223075"/>
                </a:lnTo>
                <a:lnTo>
                  <a:pt x="688962" y="217716"/>
                </a:lnTo>
                <a:lnTo>
                  <a:pt x="676262" y="208559"/>
                </a:lnTo>
                <a:lnTo>
                  <a:pt x="664832" y="195389"/>
                </a:lnTo>
                <a:lnTo>
                  <a:pt x="664832" y="75082"/>
                </a:lnTo>
                <a:lnTo>
                  <a:pt x="674789" y="63461"/>
                </a:lnTo>
                <a:lnTo>
                  <a:pt x="686816" y="55079"/>
                </a:lnTo>
                <a:lnTo>
                  <a:pt x="700747" y="50012"/>
                </a:lnTo>
                <a:lnTo>
                  <a:pt x="716457" y="48298"/>
                </a:lnTo>
                <a:lnTo>
                  <a:pt x="744258" y="54165"/>
                </a:lnTo>
                <a:lnTo>
                  <a:pt x="765048" y="71056"/>
                </a:lnTo>
                <a:lnTo>
                  <a:pt x="778078" y="97967"/>
                </a:lnTo>
                <a:lnTo>
                  <a:pt x="782599" y="133896"/>
                </a:lnTo>
                <a:lnTo>
                  <a:pt x="782599" y="5689"/>
                </a:lnTo>
                <a:lnTo>
                  <a:pt x="753287" y="0"/>
                </a:lnTo>
                <a:lnTo>
                  <a:pt x="752373" y="0"/>
                </a:lnTo>
                <a:lnTo>
                  <a:pt x="711288" y="11176"/>
                </a:lnTo>
                <a:lnTo>
                  <a:pt x="664845" y="46736"/>
                </a:lnTo>
                <a:lnTo>
                  <a:pt x="664845" y="3149"/>
                </a:lnTo>
                <a:lnTo>
                  <a:pt x="659460" y="0"/>
                </a:lnTo>
                <a:lnTo>
                  <a:pt x="621817" y="11315"/>
                </a:lnTo>
                <a:lnTo>
                  <a:pt x="609384" y="14592"/>
                </a:lnTo>
                <a:lnTo>
                  <a:pt x="597814" y="17043"/>
                </a:lnTo>
                <a:lnTo>
                  <a:pt x="584530" y="19202"/>
                </a:lnTo>
                <a:lnTo>
                  <a:pt x="566966" y="21602"/>
                </a:lnTo>
                <a:lnTo>
                  <a:pt x="561047" y="21602"/>
                </a:lnTo>
                <a:lnTo>
                  <a:pt x="561047" y="40665"/>
                </a:lnTo>
                <a:lnTo>
                  <a:pt x="598766" y="60883"/>
                </a:lnTo>
                <a:lnTo>
                  <a:pt x="599211" y="335559"/>
                </a:lnTo>
                <a:lnTo>
                  <a:pt x="598538" y="352806"/>
                </a:lnTo>
                <a:lnTo>
                  <a:pt x="595795" y="363029"/>
                </a:lnTo>
                <a:lnTo>
                  <a:pt x="589915" y="368020"/>
                </a:lnTo>
                <a:lnTo>
                  <a:pt x="579869" y="369760"/>
                </a:lnTo>
                <a:lnTo>
                  <a:pt x="561047" y="370827"/>
                </a:lnTo>
                <a:lnTo>
                  <a:pt x="561047" y="391160"/>
                </a:lnTo>
                <a:lnTo>
                  <a:pt x="629323" y="389572"/>
                </a:lnTo>
                <a:lnTo>
                  <a:pt x="635711" y="389572"/>
                </a:lnTo>
                <a:lnTo>
                  <a:pt x="708393" y="391160"/>
                </a:lnTo>
                <a:lnTo>
                  <a:pt x="708393" y="389572"/>
                </a:lnTo>
                <a:lnTo>
                  <a:pt x="708393" y="370827"/>
                </a:lnTo>
                <a:lnTo>
                  <a:pt x="684199" y="369760"/>
                </a:lnTo>
                <a:lnTo>
                  <a:pt x="674141" y="368249"/>
                </a:lnTo>
                <a:lnTo>
                  <a:pt x="668274" y="363283"/>
                </a:lnTo>
                <a:lnTo>
                  <a:pt x="665518" y="353009"/>
                </a:lnTo>
                <a:lnTo>
                  <a:pt x="664845" y="335559"/>
                </a:lnTo>
                <a:lnTo>
                  <a:pt x="664845" y="252717"/>
                </a:lnTo>
                <a:lnTo>
                  <a:pt x="681621" y="257213"/>
                </a:lnTo>
                <a:lnTo>
                  <a:pt x="693813" y="259930"/>
                </a:lnTo>
                <a:lnTo>
                  <a:pt x="703478" y="261264"/>
                </a:lnTo>
                <a:lnTo>
                  <a:pt x="712698" y="261620"/>
                </a:lnTo>
                <a:lnTo>
                  <a:pt x="726782" y="259664"/>
                </a:lnTo>
                <a:lnTo>
                  <a:pt x="742670" y="253187"/>
                </a:lnTo>
                <a:lnTo>
                  <a:pt x="743432" y="252717"/>
                </a:lnTo>
                <a:lnTo>
                  <a:pt x="762000" y="241274"/>
                </a:lnTo>
                <a:lnTo>
                  <a:pt x="783996" y="224802"/>
                </a:lnTo>
                <a:lnTo>
                  <a:pt x="786307" y="223075"/>
                </a:lnTo>
                <a:lnTo>
                  <a:pt x="789597" y="220878"/>
                </a:lnTo>
                <a:lnTo>
                  <a:pt x="792822" y="218198"/>
                </a:lnTo>
                <a:lnTo>
                  <a:pt x="795515" y="216052"/>
                </a:lnTo>
                <a:lnTo>
                  <a:pt x="819048" y="193268"/>
                </a:lnTo>
                <a:lnTo>
                  <a:pt x="836244" y="165658"/>
                </a:lnTo>
                <a:lnTo>
                  <a:pt x="846785" y="134035"/>
                </a:lnTo>
                <a:lnTo>
                  <a:pt x="850366" y="99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0089" y="1464309"/>
            <a:ext cx="1724025" cy="389255"/>
          </a:xfrm>
          <a:custGeom>
            <a:avLst/>
            <a:gdLst/>
            <a:ahLst/>
            <a:cxnLst/>
            <a:rect l="l" t="t" r="r" b="b"/>
            <a:pathLst>
              <a:path w="1724025" h="38925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724025" h="389255">
                <a:moveTo>
                  <a:pt x="455764" y="130162"/>
                </a:moveTo>
                <a:lnTo>
                  <a:pt x="450405" y="128041"/>
                </a:lnTo>
                <a:lnTo>
                  <a:pt x="443407" y="126936"/>
                </a:lnTo>
                <a:lnTo>
                  <a:pt x="435876" y="126936"/>
                </a:lnTo>
                <a:lnTo>
                  <a:pt x="390169" y="155181"/>
                </a:lnTo>
                <a:lnTo>
                  <a:pt x="366509" y="180746"/>
                </a:lnTo>
                <a:lnTo>
                  <a:pt x="366509" y="130149"/>
                </a:lnTo>
                <a:lnTo>
                  <a:pt x="361111" y="126949"/>
                </a:lnTo>
                <a:lnTo>
                  <a:pt x="323469" y="138658"/>
                </a:lnTo>
                <a:lnTo>
                  <a:pt x="311467" y="142062"/>
                </a:lnTo>
                <a:lnTo>
                  <a:pt x="299326" y="144653"/>
                </a:lnTo>
                <a:lnTo>
                  <a:pt x="284060" y="147053"/>
                </a:lnTo>
                <a:lnTo>
                  <a:pt x="262699" y="149834"/>
                </a:lnTo>
                <a:lnTo>
                  <a:pt x="262699" y="168897"/>
                </a:lnTo>
                <a:lnTo>
                  <a:pt x="300418" y="188963"/>
                </a:lnTo>
                <a:lnTo>
                  <a:pt x="300875" y="208000"/>
                </a:lnTo>
                <a:lnTo>
                  <a:pt x="300875" y="325310"/>
                </a:lnTo>
                <a:lnTo>
                  <a:pt x="281520" y="359600"/>
                </a:lnTo>
                <a:lnTo>
                  <a:pt x="262699" y="360667"/>
                </a:lnTo>
                <a:lnTo>
                  <a:pt x="262699" y="381000"/>
                </a:lnTo>
                <a:lnTo>
                  <a:pt x="332079" y="379387"/>
                </a:lnTo>
                <a:lnTo>
                  <a:pt x="337502" y="379412"/>
                </a:lnTo>
                <a:lnTo>
                  <a:pt x="348068" y="379590"/>
                </a:lnTo>
                <a:lnTo>
                  <a:pt x="370941" y="380072"/>
                </a:lnTo>
                <a:lnTo>
                  <a:pt x="413283" y="381000"/>
                </a:lnTo>
                <a:lnTo>
                  <a:pt x="413283" y="360667"/>
                </a:lnTo>
                <a:lnTo>
                  <a:pt x="370725" y="353326"/>
                </a:lnTo>
                <a:lnTo>
                  <a:pt x="366496" y="325412"/>
                </a:lnTo>
                <a:lnTo>
                  <a:pt x="366496" y="219633"/>
                </a:lnTo>
                <a:lnTo>
                  <a:pt x="370268" y="207302"/>
                </a:lnTo>
                <a:lnTo>
                  <a:pt x="380136" y="196316"/>
                </a:lnTo>
                <a:lnTo>
                  <a:pt x="393941" y="188429"/>
                </a:lnTo>
                <a:lnTo>
                  <a:pt x="409524" y="185407"/>
                </a:lnTo>
                <a:lnTo>
                  <a:pt x="418922" y="186601"/>
                </a:lnTo>
                <a:lnTo>
                  <a:pt x="427062" y="190169"/>
                </a:lnTo>
                <a:lnTo>
                  <a:pt x="434098" y="196113"/>
                </a:lnTo>
                <a:lnTo>
                  <a:pt x="440182" y="204419"/>
                </a:lnTo>
                <a:lnTo>
                  <a:pt x="453072" y="199072"/>
                </a:lnTo>
                <a:lnTo>
                  <a:pt x="455764" y="130162"/>
                </a:lnTo>
                <a:close/>
              </a:path>
              <a:path w="1724025" h="389255">
                <a:moveTo>
                  <a:pt x="673887" y="296316"/>
                </a:moveTo>
                <a:lnTo>
                  <a:pt x="657898" y="251218"/>
                </a:lnTo>
                <a:lnTo>
                  <a:pt x="605599" y="227063"/>
                </a:lnTo>
                <a:lnTo>
                  <a:pt x="561492" y="217398"/>
                </a:lnTo>
                <a:lnTo>
                  <a:pt x="548030" y="213017"/>
                </a:lnTo>
                <a:lnTo>
                  <a:pt x="538848" y="206806"/>
                </a:lnTo>
                <a:lnTo>
                  <a:pt x="533590" y="198386"/>
                </a:lnTo>
                <a:lnTo>
                  <a:pt x="531914" y="187337"/>
                </a:lnTo>
                <a:lnTo>
                  <a:pt x="535228" y="172821"/>
                </a:lnTo>
                <a:lnTo>
                  <a:pt x="544690" y="161823"/>
                </a:lnTo>
                <a:lnTo>
                  <a:pt x="559600" y="154851"/>
                </a:lnTo>
                <a:lnTo>
                  <a:pt x="579259" y="152412"/>
                </a:lnTo>
                <a:lnTo>
                  <a:pt x="595414" y="154178"/>
                </a:lnTo>
                <a:lnTo>
                  <a:pt x="610108" y="158851"/>
                </a:lnTo>
                <a:lnTo>
                  <a:pt x="621080" y="165544"/>
                </a:lnTo>
                <a:lnTo>
                  <a:pt x="626046" y="173329"/>
                </a:lnTo>
                <a:lnTo>
                  <a:pt x="631418" y="204431"/>
                </a:lnTo>
                <a:lnTo>
                  <a:pt x="650798" y="204419"/>
                </a:lnTo>
                <a:lnTo>
                  <a:pt x="655104" y="139280"/>
                </a:lnTo>
                <a:lnTo>
                  <a:pt x="608368" y="127635"/>
                </a:lnTo>
                <a:lnTo>
                  <a:pt x="588962" y="126987"/>
                </a:lnTo>
                <a:lnTo>
                  <a:pt x="540854" y="132372"/>
                </a:lnTo>
                <a:lnTo>
                  <a:pt x="505802" y="148209"/>
                </a:lnTo>
                <a:lnTo>
                  <a:pt x="484378" y="174129"/>
                </a:lnTo>
                <a:lnTo>
                  <a:pt x="477113" y="209689"/>
                </a:lnTo>
                <a:lnTo>
                  <a:pt x="480720" y="233845"/>
                </a:lnTo>
                <a:lnTo>
                  <a:pt x="491490" y="253111"/>
                </a:lnTo>
                <a:lnTo>
                  <a:pt x="509320" y="267449"/>
                </a:lnTo>
                <a:lnTo>
                  <a:pt x="534111" y="276796"/>
                </a:lnTo>
                <a:lnTo>
                  <a:pt x="580351" y="288074"/>
                </a:lnTo>
                <a:lnTo>
                  <a:pt x="596074" y="293217"/>
                </a:lnTo>
                <a:lnTo>
                  <a:pt x="606564" y="300164"/>
                </a:lnTo>
                <a:lnTo>
                  <a:pt x="612419" y="309524"/>
                </a:lnTo>
                <a:lnTo>
                  <a:pt x="614235" y="321894"/>
                </a:lnTo>
                <a:lnTo>
                  <a:pt x="610730" y="339001"/>
                </a:lnTo>
                <a:lnTo>
                  <a:pt x="600786" y="352031"/>
                </a:lnTo>
                <a:lnTo>
                  <a:pt x="585190" y="360324"/>
                </a:lnTo>
                <a:lnTo>
                  <a:pt x="564756" y="363232"/>
                </a:lnTo>
                <a:lnTo>
                  <a:pt x="547103" y="361657"/>
                </a:lnTo>
                <a:lnTo>
                  <a:pt x="531609" y="356704"/>
                </a:lnTo>
                <a:lnTo>
                  <a:pt x="517639" y="348005"/>
                </a:lnTo>
                <a:lnTo>
                  <a:pt x="504507" y="335203"/>
                </a:lnTo>
                <a:lnTo>
                  <a:pt x="501827" y="298005"/>
                </a:lnTo>
                <a:lnTo>
                  <a:pt x="480847" y="298005"/>
                </a:lnTo>
                <a:lnTo>
                  <a:pt x="477088" y="373634"/>
                </a:lnTo>
                <a:lnTo>
                  <a:pt x="519557" y="385165"/>
                </a:lnTo>
                <a:lnTo>
                  <a:pt x="560438" y="388658"/>
                </a:lnTo>
                <a:lnTo>
                  <a:pt x="606742" y="382003"/>
                </a:lnTo>
                <a:lnTo>
                  <a:pt x="642569" y="363220"/>
                </a:lnTo>
                <a:lnTo>
                  <a:pt x="665695" y="334073"/>
                </a:lnTo>
                <a:lnTo>
                  <a:pt x="673887" y="296316"/>
                </a:lnTo>
                <a:close/>
              </a:path>
              <a:path w="1724025" h="389255">
                <a:moveTo>
                  <a:pt x="972908" y="252996"/>
                </a:moveTo>
                <a:lnTo>
                  <a:pt x="964768" y="198932"/>
                </a:lnTo>
                <a:lnTo>
                  <a:pt x="941019" y="159613"/>
                </a:lnTo>
                <a:lnTo>
                  <a:pt x="940904" y="159423"/>
                </a:lnTo>
                <a:lnTo>
                  <a:pt x="929665" y="152400"/>
                </a:lnTo>
                <a:lnTo>
                  <a:pt x="902119" y="135204"/>
                </a:lnTo>
                <a:lnTo>
                  <a:pt x="899769" y="134848"/>
                </a:lnTo>
                <a:lnTo>
                  <a:pt x="899769" y="269646"/>
                </a:lnTo>
                <a:lnTo>
                  <a:pt x="896835" y="311950"/>
                </a:lnTo>
                <a:lnTo>
                  <a:pt x="887666" y="341045"/>
                </a:lnTo>
                <a:lnTo>
                  <a:pt x="871626" y="357835"/>
                </a:lnTo>
                <a:lnTo>
                  <a:pt x="848144" y="363220"/>
                </a:lnTo>
                <a:lnTo>
                  <a:pt x="822642" y="355879"/>
                </a:lnTo>
                <a:lnTo>
                  <a:pt x="804303" y="333921"/>
                </a:lnTo>
                <a:lnTo>
                  <a:pt x="793229" y="297434"/>
                </a:lnTo>
                <a:lnTo>
                  <a:pt x="789520" y="246519"/>
                </a:lnTo>
                <a:lnTo>
                  <a:pt x="792619" y="204368"/>
                </a:lnTo>
                <a:lnTo>
                  <a:pt x="802220" y="175069"/>
                </a:lnTo>
                <a:lnTo>
                  <a:pt x="818781" y="157962"/>
                </a:lnTo>
                <a:lnTo>
                  <a:pt x="842759" y="152400"/>
                </a:lnTo>
                <a:lnTo>
                  <a:pt x="868006" y="159613"/>
                </a:lnTo>
                <a:lnTo>
                  <a:pt x="885786" y="181381"/>
                </a:lnTo>
                <a:lnTo>
                  <a:pt x="896302" y="217982"/>
                </a:lnTo>
                <a:lnTo>
                  <a:pt x="899769" y="269646"/>
                </a:lnTo>
                <a:lnTo>
                  <a:pt x="899769" y="134848"/>
                </a:lnTo>
                <a:lnTo>
                  <a:pt x="849299" y="126974"/>
                </a:lnTo>
                <a:lnTo>
                  <a:pt x="802563" y="132575"/>
                </a:lnTo>
                <a:lnTo>
                  <a:pt x="765517" y="149059"/>
                </a:lnTo>
                <a:lnTo>
                  <a:pt x="738517" y="175996"/>
                </a:lnTo>
                <a:lnTo>
                  <a:pt x="721995" y="212940"/>
                </a:lnTo>
                <a:lnTo>
                  <a:pt x="716394" y="259435"/>
                </a:lnTo>
                <a:lnTo>
                  <a:pt x="724496" y="314452"/>
                </a:lnTo>
                <a:lnTo>
                  <a:pt x="748182" y="354990"/>
                </a:lnTo>
                <a:lnTo>
                  <a:pt x="786485" y="380047"/>
                </a:lnTo>
                <a:lnTo>
                  <a:pt x="838466" y="388620"/>
                </a:lnTo>
                <a:lnTo>
                  <a:pt x="885482" y="382854"/>
                </a:lnTo>
                <a:lnTo>
                  <a:pt x="922959" y="365899"/>
                </a:lnTo>
                <a:lnTo>
                  <a:pt x="925601" y="363220"/>
                </a:lnTo>
                <a:lnTo>
                  <a:pt x="950353" y="338264"/>
                </a:lnTo>
                <a:lnTo>
                  <a:pt x="967181" y="300456"/>
                </a:lnTo>
                <a:lnTo>
                  <a:pt x="972908" y="252996"/>
                </a:lnTo>
                <a:close/>
              </a:path>
              <a:path w="1724025" h="389255">
                <a:moveTo>
                  <a:pt x="1308989" y="360667"/>
                </a:moveTo>
                <a:lnTo>
                  <a:pt x="1272552" y="342760"/>
                </a:lnTo>
                <a:lnTo>
                  <a:pt x="1271879" y="325374"/>
                </a:lnTo>
                <a:lnTo>
                  <a:pt x="1271879" y="225933"/>
                </a:lnTo>
                <a:lnTo>
                  <a:pt x="1270901" y="198704"/>
                </a:lnTo>
                <a:lnTo>
                  <a:pt x="1253058" y="149453"/>
                </a:lnTo>
                <a:lnTo>
                  <a:pt x="1209573" y="128473"/>
                </a:lnTo>
                <a:lnTo>
                  <a:pt x="1190675" y="126987"/>
                </a:lnTo>
                <a:lnTo>
                  <a:pt x="1179195" y="127596"/>
                </a:lnTo>
                <a:lnTo>
                  <a:pt x="1169022" y="129451"/>
                </a:lnTo>
                <a:lnTo>
                  <a:pt x="1160272" y="132600"/>
                </a:lnTo>
                <a:lnTo>
                  <a:pt x="1153033" y="137083"/>
                </a:lnTo>
                <a:lnTo>
                  <a:pt x="1110018" y="170014"/>
                </a:lnTo>
                <a:lnTo>
                  <a:pt x="1110018" y="130187"/>
                </a:lnTo>
                <a:lnTo>
                  <a:pt x="1106792" y="126987"/>
                </a:lnTo>
                <a:lnTo>
                  <a:pt x="1071638" y="138036"/>
                </a:lnTo>
                <a:lnTo>
                  <a:pt x="1046619" y="144716"/>
                </a:lnTo>
                <a:lnTo>
                  <a:pt x="1026553" y="148285"/>
                </a:lnTo>
                <a:lnTo>
                  <a:pt x="1006233" y="149999"/>
                </a:lnTo>
                <a:lnTo>
                  <a:pt x="1006233" y="169227"/>
                </a:lnTo>
                <a:lnTo>
                  <a:pt x="1043952" y="189268"/>
                </a:lnTo>
                <a:lnTo>
                  <a:pt x="1044409" y="208267"/>
                </a:lnTo>
                <a:lnTo>
                  <a:pt x="1044409" y="325374"/>
                </a:lnTo>
                <a:lnTo>
                  <a:pt x="1025042" y="359600"/>
                </a:lnTo>
                <a:lnTo>
                  <a:pt x="1006233" y="360667"/>
                </a:lnTo>
                <a:lnTo>
                  <a:pt x="1006233" y="381000"/>
                </a:lnTo>
                <a:lnTo>
                  <a:pt x="1075601" y="379730"/>
                </a:lnTo>
                <a:lnTo>
                  <a:pt x="1086408" y="379818"/>
                </a:lnTo>
                <a:lnTo>
                  <a:pt x="1102410" y="380060"/>
                </a:lnTo>
                <a:lnTo>
                  <a:pt x="1123162" y="380453"/>
                </a:lnTo>
                <a:lnTo>
                  <a:pt x="1148181" y="381000"/>
                </a:lnTo>
                <a:lnTo>
                  <a:pt x="1148181" y="360667"/>
                </a:lnTo>
                <a:lnTo>
                  <a:pt x="1110691" y="342747"/>
                </a:lnTo>
                <a:lnTo>
                  <a:pt x="1110018" y="325335"/>
                </a:lnTo>
                <a:lnTo>
                  <a:pt x="1110018" y="209156"/>
                </a:lnTo>
                <a:lnTo>
                  <a:pt x="1113828" y="195567"/>
                </a:lnTo>
                <a:lnTo>
                  <a:pt x="1123988" y="183921"/>
                </a:lnTo>
                <a:lnTo>
                  <a:pt x="1138593" y="175793"/>
                </a:lnTo>
                <a:lnTo>
                  <a:pt x="1155725" y="172732"/>
                </a:lnTo>
                <a:lnTo>
                  <a:pt x="1178598" y="176352"/>
                </a:lnTo>
                <a:lnTo>
                  <a:pt x="1194308" y="187515"/>
                </a:lnTo>
                <a:lnTo>
                  <a:pt x="1203363" y="206717"/>
                </a:lnTo>
                <a:lnTo>
                  <a:pt x="1206271" y="234480"/>
                </a:lnTo>
                <a:lnTo>
                  <a:pt x="1206271" y="381000"/>
                </a:lnTo>
                <a:lnTo>
                  <a:pt x="1238732" y="380047"/>
                </a:lnTo>
                <a:lnTo>
                  <a:pt x="1247787" y="379818"/>
                </a:lnTo>
                <a:lnTo>
                  <a:pt x="1254671" y="379730"/>
                </a:lnTo>
                <a:lnTo>
                  <a:pt x="1259751" y="379755"/>
                </a:lnTo>
                <a:lnTo>
                  <a:pt x="1267104" y="379895"/>
                </a:lnTo>
                <a:lnTo>
                  <a:pt x="1281811" y="380276"/>
                </a:lnTo>
                <a:lnTo>
                  <a:pt x="1308989" y="381000"/>
                </a:lnTo>
                <a:lnTo>
                  <a:pt x="1308989" y="360667"/>
                </a:lnTo>
                <a:close/>
              </a:path>
              <a:path w="1724025" h="389255">
                <a:moveTo>
                  <a:pt x="1449717" y="40030"/>
                </a:moveTo>
                <a:lnTo>
                  <a:pt x="1446593" y="24549"/>
                </a:lnTo>
                <a:lnTo>
                  <a:pt x="1438084" y="11811"/>
                </a:lnTo>
                <a:lnTo>
                  <a:pt x="1425435" y="3175"/>
                </a:lnTo>
                <a:lnTo>
                  <a:pt x="1409966" y="0"/>
                </a:lnTo>
                <a:lnTo>
                  <a:pt x="1393761" y="3022"/>
                </a:lnTo>
                <a:lnTo>
                  <a:pt x="1380807" y="11353"/>
                </a:lnTo>
                <a:lnTo>
                  <a:pt x="1372171" y="23888"/>
                </a:lnTo>
                <a:lnTo>
                  <a:pt x="1369047" y="39509"/>
                </a:lnTo>
                <a:lnTo>
                  <a:pt x="1372171" y="55308"/>
                </a:lnTo>
                <a:lnTo>
                  <a:pt x="1380820" y="68262"/>
                </a:lnTo>
                <a:lnTo>
                  <a:pt x="1393571" y="76885"/>
                </a:lnTo>
                <a:lnTo>
                  <a:pt x="1409382" y="80060"/>
                </a:lnTo>
                <a:lnTo>
                  <a:pt x="1424978" y="76885"/>
                </a:lnTo>
                <a:lnTo>
                  <a:pt x="1437817" y="68262"/>
                </a:lnTo>
                <a:lnTo>
                  <a:pt x="1446504" y="55524"/>
                </a:lnTo>
                <a:lnTo>
                  <a:pt x="1449717" y="40030"/>
                </a:lnTo>
                <a:close/>
              </a:path>
              <a:path w="1724025" h="389255">
                <a:moveTo>
                  <a:pt x="1482509" y="360692"/>
                </a:moveTo>
                <a:lnTo>
                  <a:pt x="1445006" y="342798"/>
                </a:lnTo>
                <a:lnTo>
                  <a:pt x="1444332" y="325412"/>
                </a:lnTo>
                <a:lnTo>
                  <a:pt x="1444332" y="130276"/>
                </a:lnTo>
                <a:lnTo>
                  <a:pt x="1438960" y="127012"/>
                </a:lnTo>
                <a:lnTo>
                  <a:pt x="1401318" y="138709"/>
                </a:lnTo>
                <a:lnTo>
                  <a:pt x="1363954" y="146862"/>
                </a:lnTo>
                <a:lnTo>
                  <a:pt x="1348613" y="148805"/>
                </a:lnTo>
                <a:lnTo>
                  <a:pt x="1347000" y="148805"/>
                </a:lnTo>
                <a:lnTo>
                  <a:pt x="1344307" y="149339"/>
                </a:lnTo>
                <a:lnTo>
                  <a:pt x="1340548" y="149872"/>
                </a:lnTo>
                <a:lnTo>
                  <a:pt x="1340548" y="168935"/>
                </a:lnTo>
                <a:lnTo>
                  <a:pt x="1364742" y="170573"/>
                </a:lnTo>
                <a:lnTo>
                  <a:pt x="1372133" y="172440"/>
                </a:lnTo>
                <a:lnTo>
                  <a:pt x="1376362" y="177876"/>
                </a:lnTo>
                <a:lnTo>
                  <a:pt x="1378267" y="189026"/>
                </a:lnTo>
                <a:lnTo>
                  <a:pt x="1378724" y="208064"/>
                </a:lnTo>
                <a:lnTo>
                  <a:pt x="1378712" y="325412"/>
                </a:lnTo>
                <a:lnTo>
                  <a:pt x="1359369" y="359625"/>
                </a:lnTo>
                <a:lnTo>
                  <a:pt x="1340548" y="360692"/>
                </a:lnTo>
                <a:lnTo>
                  <a:pt x="1340548" y="381025"/>
                </a:lnTo>
                <a:lnTo>
                  <a:pt x="1405521" y="379526"/>
                </a:lnTo>
                <a:lnTo>
                  <a:pt x="1420723" y="379526"/>
                </a:lnTo>
                <a:lnTo>
                  <a:pt x="1482509" y="381025"/>
                </a:lnTo>
                <a:lnTo>
                  <a:pt x="1482509" y="379526"/>
                </a:lnTo>
                <a:lnTo>
                  <a:pt x="1482509" y="360692"/>
                </a:lnTo>
                <a:close/>
              </a:path>
              <a:path w="1724025" h="389255">
                <a:moveTo>
                  <a:pt x="1723974" y="345846"/>
                </a:moveTo>
                <a:lnTo>
                  <a:pt x="1719135" y="340499"/>
                </a:lnTo>
                <a:lnTo>
                  <a:pt x="1706460" y="345173"/>
                </a:lnTo>
                <a:lnTo>
                  <a:pt x="1695259" y="348284"/>
                </a:lnTo>
                <a:lnTo>
                  <a:pt x="1684566" y="349999"/>
                </a:lnTo>
                <a:lnTo>
                  <a:pt x="1673428" y="350520"/>
                </a:lnTo>
                <a:lnTo>
                  <a:pt x="1637830" y="342849"/>
                </a:lnTo>
                <a:lnTo>
                  <a:pt x="1610906" y="320852"/>
                </a:lnTo>
                <a:lnTo>
                  <a:pt x="1593862" y="286105"/>
                </a:lnTo>
                <a:lnTo>
                  <a:pt x="1587919" y="240144"/>
                </a:lnTo>
                <a:lnTo>
                  <a:pt x="1591310" y="207860"/>
                </a:lnTo>
                <a:lnTo>
                  <a:pt x="1601355" y="184353"/>
                </a:lnTo>
                <a:lnTo>
                  <a:pt x="1617865" y="169989"/>
                </a:lnTo>
                <a:lnTo>
                  <a:pt x="1640624" y="165112"/>
                </a:lnTo>
                <a:lnTo>
                  <a:pt x="1657985" y="166979"/>
                </a:lnTo>
                <a:lnTo>
                  <a:pt x="1672742" y="171983"/>
                </a:lnTo>
                <a:lnTo>
                  <a:pt x="1683270" y="179285"/>
                </a:lnTo>
                <a:lnTo>
                  <a:pt x="1687931" y="188048"/>
                </a:lnTo>
                <a:lnTo>
                  <a:pt x="1691690" y="220014"/>
                </a:lnTo>
                <a:lnTo>
                  <a:pt x="1711058" y="220014"/>
                </a:lnTo>
                <a:lnTo>
                  <a:pt x="1713407" y="196977"/>
                </a:lnTo>
                <a:lnTo>
                  <a:pt x="1715820" y="178054"/>
                </a:lnTo>
                <a:lnTo>
                  <a:pt x="1718538" y="161163"/>
                </a:lnTo>
                <a:lnTo>
                  <a:pt x="1721802" y="144157"/>
                </a:lnTo>
                <a:lnTo>
                  <a:pt x="1718043" y="137147"/>
                </a:lnTo>
                <a:lnTo>
                  <a:pt x="1701685" y="132130"/>
                </a:lnTo>
                <a:lnTo>
                  <a:pt x="1688338" y="129019"/>
                </a:lnTo>
                <a:lnTo>
                  <a:pt x="1676006" y="127431"/>
                </a:lnTo>
                <a:lnTo>
                  <a:pt x="1662671" y="126987"/>
                </a:lnTo>
                <a:lnTo>
                  <a:pt x="1648294" y="127711"/>
                </a:lnTo>
                <a:lnTo>
                  <a:pt x="1586306" y="154914"/>
                </a:lnTo>
                <a:lnTo>
                  <a:pt x="1535823" y="199009"/>
                </a:lnTo>
                <a:lnTo>
                  <a:pt x="1521244" y="256768"/>
                </a:lnTo>
                <a:lnTo>
                  <a:pt x="1529080" y="313334"/>
                </a:lnTo>
                <a:lnTo>
                  <a:pt x="1552092" y="354672"/>
                </a:lnTo>
                <a:lnTo>
                  <a:pt x="1589519" y="380022"/>
                </a:lnTo>
                <a:lnTo>
                  <a:pt x="1640624" y="388632"/>
                </a:lnTo>
                <a:lnTo>
                  <a:pt x="1659661" y="387680"/>
                </a:lnTo>
                <a:lnTo>
                  <a:pt x="1677250" y="384556"/>
                </a:lnTo>
                <a:lnTo>
                  <a:pt x="1694535" y="378929"/>
                </a:lnTo>
                <a:lnTo>
                  <a:pt x="1712683" y="370446"/>
                </a:lnTo>
                <a:lnTo>
                  <a:pt x="1723974" y="3458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3088" y="1456842"/>
            <a:ext cx="1111250" cy="396240"/>
          </a:xfrm>
          <a:custGeom>
            <a:avLst/>
            <a:gdLst/>
            <a:ahLst/>
            <a:cxnLst/>
            <a:rect l="l" t="t" r="r" b="b"/>
            <a:pathLst>
              <a:path w="1111250" h="396239">
                <a:moveTo>
                  <a:pt x="109169" y="47498"/>
                </a:moveTo>
                <a:lnTo>
                  <a:pt x="106045" y="32016"/>
                </a:lnTo>
                <a:lnTo>
                  <a:pt x="97536" y="19278"/>
                </a:lnTo>
                <a:lnTo>
                  <a:pt x="84886" y="10642"/>
                </a:lnTo>
                <a:lnTo>
                  <a:pt x="69418" y="7467"/>
                </a:lnTo>
                <a:lnTo>
                  <a:pt x="53213" y="10490"/>
                </a:lnTo>
                <a:lnTo>
                  <a:pt x="40259" y="18821"/>
                </a:lnTo>
                <a:lnTo>
                  <a:pt x="31623" y="31356"/>
                </a:lnTo>
                <a:lnTo>
                  <a:pt x="28498" y="46977"/>
                </a:lnTo>
                <a:lnTo>
                  <a:pt x="31623" y="62776"/>
                </a:lnTo>
                <a:lnTo>
                  <a:pt x="40271" y="75730"/>
                </a:lnTo>
                <a:lnTo>
                  <a:pt x="53022" y="84353"/>
                </a:lnTo>
                <a:lnTo>
                  <a:pt x="68834" y="87528"/>
                </a:lnTo>
                <a:lnTo>
                  <a:pt x="84429" y="84353"/>
                </a:lnTo>
                <a:lnTo>
                  <a:pt x="97269" y="75730"/>
                </a:lnTo>
                <a:lnTo>
                  <a:pt x="105956" y="62992"/>
                </a:lnTo>
                <a:lnTo>
                  <a:pt x="109169" y="47498"/>
                </a:lnTo>
                <a:close/>
              </a:path>
              <a:path w="1111250" h="396239">
                <a:moveTo>
                  <a:pt x="141960" y="368160"/>
                </a:moveTo>
                <a:lnTo>
                  <a:pt x="104457" y="350266"/>
                </a:lnTo>
                <a:lnTo>
                  <a:pt x="103784" y="332879"/>
                </a:lnTo>
                <a:lnTo>
                  <a:pt x="103784" y="137744"/>
                </a:lnTo>
                <a:lnTo>
                  <a:pt x="98412" y="134480"/>
                </a:lnTo>
                <a:lnTo>
                  <a:pt x="60769" y="146177"/>
                </a:lnTo>
                <a:lnTo>
                  <a:pt x="23406" y="154330"/>
                </a:lnTo>
                <a:lnTo>
                  <a:pt x="8064" y="156273"/>
                </a:lnTo>
                <a:lnTo>
                  <a:pt x="6451" y="156273"/>
                </a:lnTo>
                <a:lnTo>
                  <a:pt x="3759" y="156806"/>
                </a:lnTo>
                <a:lnTo>
                  <a:pt x="0" y="157340"/>
                </a:lnTo>
                <a:lnTo>
                  <a:pt x="0" y="176403"/>
                </a:lnTo>
                <a:lnTo>
                  <a:pt x="24193" y="178041"/>
                </a:lnTo>
                <a:lnTo>
                  <a:pt x="31584" y="179908"/>
                </a:lnTo>
                <a:lnTo>
                  <a:pt x="35814" y="185343"/>
                </a:lnTo>
                <a:lnTo>
                  <a:pt x="37719" y="196494"/>
                </a:lnTo>
                <a:lnTo>
                  <a:pt x="38176" y="215531"/>
                </a:lnTo>
                <a:lnTo>
                  <a:pt x="38163" y="332879"/>
                </a:lnTo>
                <a:lnTo>
                  <a:pt x="18821" y="367093"/>
                </a:lnTo>
                <a:lnTo>
                  <a:pt x="0" y="368160"/>
                </a:lnTo>
                <a:lnTo>
                  <a:pt x="0" y="388493"/>
                </a:lnTo>
                <a:lnTo>
                  <a:pt x="64973" y="386994"/>
                </a:lnTo>
                <a:lnTo>
                  <a:pt x="80175" y="386994"/>
                </a:lnTo>
                <a:lnTo>
                  <a:pt x="141960" y="388493"/>
                </a:lnTo>
                <a:lnTo>
                  <a:pt x="141960" y="386994"/>
                </a:lnTo>
                <a:lnTo>
                  <a:pt x="141960" y="368160"/>
                </a:lnTo>
                <a:close/>
              </a:path>
              <a:path w="1111250" h="396239">
                <a:moveTo>
                  <a:pt x="476440" y="368134"/>
                </a:moveTo>
                <a:lnTo>
                  <a:pt x="440004" y="350227"/>
                </a:lnTo>
                <a:lnTo>
                  <a:pt x="439331" y="332841"/>
                </a:lnTo>
                <a:lnTo>
                  <a:pt x="439331" y="233400"/>
                </a:lnTo>
                <a:lnTo>
                  <a:pt x="438353" y="206171"/>
                </a:lnTo>
                <a:lnTo>
                  <a:pt x="420497" y="156921"/>
                </a:lnTo>
                <a:lnTo>
                  <a:pt x="377024" y="135940"/>
                </a:lnTo>
                <a:lnTo>
                  <a:pt x="358127" y="134454"/>
                </a:lnTo>
                <a:lnTo>
                  <a:pt x="346646" y="135064"/>
                </a:lnTo>
                <a:lnTo>
                  <a:pt x="336473" y="136918"/>
                </a:lnTo>
                <a:lnTo>
                  <a:pt x="327723" y="140068"/>
                </a:lnTo>
                <a:lnTo>
                  <a:pt x="320484" y="144551"/>
                </a:lnTo>
                <a:lnTo>
                  <a:pt x="277469" y="177482"/>
                </a:lnTo>
                <a:lnTo>
                  <a:pt x="277469" y="137655"/>
                </a:lnTo>
                <a:lnTo>
                  <a:pt x="274243" y="134454"/>
                </a:lnTo>
                <a:lnTo>
                  <a:pt x="239090" y="145503"/>
                </a:lnTo>
                <a:lnTo>
                  <a:pt x="214071" y="152184"/>
                </a:lnTo>
                <a:lnTo>
                  <a:pt x="194005" y="155752"/>
                </a:lnTo>
                <a:lnTo>
                  <a:pt x="173685" y="157467"/>
                </a:lnTo>
                <a:lnTo>
                  <a:pt x="173685" y="176695"/>
                </a:lnTo>
                <a:lnTo>
                  <a:pt x="211404" y="196735"/>
                </a:lnTo>
                <a:lnTo>
                  <a:pt x="211861" y="215734"/>
                </a:lnTo>
                <a:lnTo>
                  <a:pt x="211861" y="332841"/>
                </a:lnTo>
                <a:lnTo>
                  <a:pt x="192506" y="367068"/>
                </a:lnTo>
                <a:lnTo>
                  <a:pt x="173685" y="368134"/>
                </a:lnTo>
                <a:lnTo>
                  <a:pt x="173685" y="388467"/>
                </a:lnTo>
                <a:lnTo>
                  <a:pt x="243052" y="387197"/>
                </a:lnTo>
                <a:lnTo>
                  <a:pt x="253860" y="387286"/>
                </a:lnTo>
                <a:lnTo>
                  <a:pt x="269862" y="387527"/>
                </a:lnTo>
                <a:lnTo>
                  <a:pt x="290614" y="387921"/>
                </a:lnTo>
                <a:lnTo>
                  <a:pt x="315645" y="388467"/>
                </a:lnTo>
                <a:lnTo>
                  <a:pt x="315645" y="368134"/>
                </a:lnTo>
                <a:lnTo>
                  <a:pt x="278142" y="350215"/>
                </a:lnTo>
                <a:lnTo>
                  <a:pt x="277469" y="332803"/>
                </a:lnTo>
                <a:lnTo>
                  <a:pt x="277469" y="216623"/>
                </a:lnTo>
                <a:lnTo>
                  <a:pt x="281279" y="203034"/>
                </a:lnTo>
                <a:lnTo>
                  <a:pt x="291439" y="191389"/>
                </a:lnTo>
                <a:lnTo>
                  <a:pt x="306044" y="183261"/>
                </a:lnTo>
                <a:lnTo>
                  <a:pt x="323176" y="180200"/>
                </a:lnTo>
                <a:lnTo>
                  <a:pt x="346049" y="183819"/>
                </a:lnTo>
                <a:lnTo>
                  <a:pt x="361759" y="194983"/>
                </a:lnTo>
                <a:lnTo>
                  <a:pt x="370814" y="214185"/>
                </a:lnTo>
                <a:lnTo>
                  <a:pt x="373722" y="241947"/>
                </a:lnTo>
                <a:lnTo>
                  <a:pt x="373722" y="388467"/>
                </a:lnTo>
                <a:lnTo>
                  <a:pt x="406184" y="387515"/>
                </a:lnTo>
                <a:lnTo>
                  <a:pt x="415239" y="387286"/>
                </a:lnTo>
                <a:lnTo>
                  <a:pt x="422122" y="387197"/>
                </a:lnTo>
                <a:lnTo>
                  <a:pt x="427202" y="387223"/>
                </a:lnTo>
                <a:lnTo>
                  <a:pt x="434555" y="387362"/>
                </a:lnTo>
                <a:lnTo>
                  <a:pt x="449262" y="387743"/>
                </a:lnTo>
                <a:lnTo>
                  <a:pt x="476440" y="388467"/>
                </a:lnTo>
                <a:lnTo>
                  <a:pt x="476440" y="368134"/>
                </a:lnTo>
                <a:close/>
              </a:path>
              <a:path w="1111250" h="396239">
                <a:moveTo>
                  <a:pt x="647623" y="368122"/>
                </a:moveTo>
                <a:lnTo>
                  <a:pt x="610120" y="350151"/>
                </a:lnTo>
                <a:lnTo>
                  <a:pt x="609447" y="332727"/>
                </a:lnTo>
                <a:lnTo>
                  <a:pt x="609447" y="3251"/>
                </a:lnTo>
                <a:lnTo>
                  <a:pt x="605142" y="0"/>
                </a:lnTo>
                <a:lnTo>
                  <a:pt x="566420" y="11607"/>
                </a:lnTo>
                <a:lnTo>
                  <a:pt x="522478" y="20294"/>
                </a:lnTo>
                <a:lnTo>
                  <a:pt x="501357" y="22682"/>
                </a:lnTo>
                <a:lnTo>
                  <a:pt x="501357" y="41744"/>
                </a:lnTo>
                <a:lnTo>
                  <a:pt x="541274" y="50533"/>
                </a:lnTo>
                <a:lnTo>
                  <a:pt x="543839" y="81026"/>
                </a:lnTo>
                <a:lnTo>
                  <a:pt x="543839" y="332638"/>
                </a:lnTo>
                <a:lnTo>
                  <a:pt x="524484" y="367042"/>
                </a:lnTo>
                <a:lnTo>
                  <a:pt x="505663" y="368122"/>
                </a:lnTo>
                <a:lnTo>
                  <a:pt x="505663" y="388454"/>
                </a:lnTo>
                <a:lnTo>
                  <a:pt x="575030" y="386842"/>
                </a:lnTo>
                <a:lnTo>
                  <a:pt x="585838" y="386956"/>
                </a:lnTo>
                <a:lnTo>
                  <a:pt x="601853" y="387248"/>
                </a:lnTo>
                <a:lnTo>
                  <a:pt x="622592" y="387756"/>
                </a:lnTo>
                <a:lnTo>
                  <a:pt x="647623" y="388454"/>
                </a:lnTo>
                <a:lnTo>
                  <a:pt x="647623" y="368122"/>
                </a:lnTo>
                <a:close/>
              </a:path>
              <a:path w="1111250" h="396239">
                <a:moveTo>
                  <a:pt x="915416" y="227838"/>
                </a:moveTo>
                <a:lnTo>
                  <a:pt x="908151" y="188772"/>
                </a:lnTo>
                <a:lnTo>
                  <a:pt x="855510" y="139877"/>
                </a:lnTo>
                <a:lnTo>
                  <a:pt x="847128" y="138531"/>
                </a:lnTo>
                <a:lnTo>
                  <a:pt x="847128" y="238277"/>
                </a:lnTo>
                <a:lnTo>
                  <a:pt x="801954" y="239877"/>
                </a:lnTo>
                <a:lnTo>
                  <a:pt x="798118" y="239877"/>
                </a:lnTo>
                <a:lnTo>
                  <a:pt x="780961" y="239204"/>
                </a:lnTo>
                <a:lnTo>
                  <a:pt x="773988" y="238810"/>
                </a:lnTo>
                <a:lnTo>
                  <a:pt x="756780" y="238277"/>
                </a:lnTo>
                <a:lnTo>
                  <a:pt x="760209" y="204216"/>
                </a:lnTo>
                <a:lnTo>
                  <a:pt x="768540" y="181063"/>
                </a:lnTo>
                <a:lnTo>
                  <a:pt x="782408" y="167868"/>
                </a:lnTo>
                <a:lnTo>
                  <a:pt x="802487" y="163677"/>
                </a:lnTo>
                <a:lnTo>
                  <a:pt x="822236" y="167868"/>
                </a:lnTo>
                <a:lnTo>
                  <a:pt x="835888" y="181063"/>
                </a:lnTo>
                <a:lnTo>
                  <a:pt x="844003" y="204216"/>
                </a:lnTo>
                <a:lnTo>
                  <a:pt x="847128" y="238277"/>
                </a:lnTo>
                <a:lnTo>
                  <a:pt x="847128" y="138531"/>
                </a:lnTo>
                <a:lnTo>
                  <a:pt x="813777" y="133172"/>
                </a:lnTo>
                <a:lnTo>
                  <a:pt x="800481" y="133908"/>
                </a:lnTo>
                <a:lnTo>
                  <a:pt x="788492" y="136169"/>
                </a:lnTo>
                <a:lnTo>
                  <a:pt x="741184" y="160705"/>
                </a:lnTo>
                <a:lnTo>
                  <a:pt x="702322" y="201650"/>
                </a:lnTo>
                <a:lnTo>
                  <a:pt x="690181" y="264033"/>
                </a:lnTo>
                <a:lnTo>
                  <a:pt x="690283" y="266585"/>
                </a:lnTo>
                <a:lnTo>
                  <a:pt x="698055" y="321818"/>
                </a:lnTo>
                <a:lnTo>
                  <a:pt x="721614" y="362788"/>
                </a:lnTo>
                <a:lnTo>
                  <a:pt x="760183" y="387718"/>
                </a:lnTo>
                <a:lnTo>
                  <a:pt x="813231" y="396113"/>
                </a:lnTo>
                <a:lnTo>
                  <a:pt x="834593" y="395008"/>
                </a:lnTo>
                <a:lnTo>
                  <a:pt x="854303" y="391236"/>
                </a:lnTo>
                <a:lnTo>
                  <a:pt x="874712" y="384149"/>
                </a:lnTo>
                <a:lnTo>
                  <a:pt x="898207" y="373087"/>
                </a:lnTo>
                <a:lnTo>
                  <a:pt x="905141" y="357987"/>
                </a:lnTo>
                <a:lnTo>
                  <a:pt x="909967" y="347522"/>
                </a:lnTo>
                <a:lnTo>
                  <a:pt x="910031" y="347383"/>
                </a:lnTo>
                <a:lnTo>
                  <a:pt x="903579" y="339344"/>
                </a:lnTo>
                <a:lnTo>
                  <a:pt x="886104" y="348107"/>
                </a:lnTo>
                <a:lnTo>
                  <a:pt x="870699" y="353872"/>
                </a:lnTo>
                <a:lnTo>
                  <a:pt x="856005" y="357035"/>
                </a:lnTo>
                <a:lnTo>
                  <a:pt x="840663" y="357987"/>
                </a:lnTo>
                <a:lnTo>
                  <a:pt x="820166" y="355269"/>
                </a:lnTo>
                <a:lnTo>
                  <a:pt x="785215" y="335407"/>
                </a:lnTo>
                <a:lnTo>
                  <a:pt x="763625" y="296964"/>
                </a:lnTo>
                <a:lnTo>
                  <a:pt x="759993" y="266585"/>
                </a:lnTo>
                <a:lnTo>
                  <a:pt x="830440" y="266585"/>
                </a:lnTo>
                <a:lnTo>
                  <a:pt x="852411" y="265976"/>
                </a:lnTo>
                <a:lnTo>
                  <a:pt x="873125" y="264033"/>
                </a:lnTo>
                <a:lnTo>
                  <a:pt x="893724" y="260692"/>
                </a:lnTo>
                <a:lnTo>
                  <a:pt x="915403" y="255828"/>
                </a:lnTo>
                <a:lnTo>
                  <a:pt x="915403" y="239877"/>
                </a:lnTo>
                <a:lnTo>
                  <a:pt x="915416" y="227838"/>
                </a:lnTo>
                <a:close/>
              </a:path>
              <a:path w="1111250" h="396239">
                <a:moveTo>
                  <a:pt x="1110996" y="354901"/>
                </a:moveTo>
                <a:lnTo>
                  <a:pt x="1106690" y="344703"/>
                </a:lnTo>
                <a:lnTo>
                  <a:pt x="1099489" y="348030"/>
                </a:lnTo>
                <a:lnTo>
                  <a:pt x="1093508" y="350164"/>
                </a:lnTo>
                <a:lnTo>
                  <a:pt x="1087932" y="351282"/>
                </a:lnTo>
                <a:lnTo>
                  <a:pt x="1081951" y="351612"/>
                </a:lnTo>
                <a:lnTo>
                  <a:pt x="1066076" y="349859"/>
                </a:lnTo>
                <a:lnTo>
                  <a:pt x="1055801" y="344030"/>
                </a:lnTo>
                <a:lnTo>
                  <a:pt x="1050264" y="333248"/>
                </a:lnTo>
                <a:lnTo>
                  <a:pt x="1048613" y="316674"/>
                </a:lnTo>
                <a:lnTo>
                  <a:pt x="1048613" y="188747"/>
                </a:lnTo>
                <a:lnTo>
                  <a:pt x="1105623" y="188747"/>
                </a:lnTo>
                <a:lnTo>
                  <a:pt x="1109929" y="153809"/>
                </a:lnTo>
                <a:lnTo>
                  <a:pt x="1048626" y="157048"/>
                </a:lnTo>
                <a:lnTo>
                  <a:pt x="1048626" y="125857"/>
                </a:lnTo>
                <a:lnTo>
                  <a:pt x="1048943" y="106197"/>
                </a:lnTo>
                <a:lnTo>
                  <a:pt x="1050036" y="88709"/>
                </a:lnTo>
                <a:lnTo>
                  <a:pt x="1052017" y="71513"/>
                </a:lnTo>
                <a:lnTo>
                  <a:pt x="1055077" y="52755"/>
                </a:lnTo>
                <a:lnTo>
                  <a:pt x="1047546" y="47307"/>
                </a:lnTo>
                <a:lnTo>
                  <a:pt x="1032065" y="54394"/>
                </a:lnTo>
                <a:lnTo>
                  <a:pt x="1016952" y="60769"/>
                </a:lnTo>
                <a:lnTo>
                  <a:pt x="1000734" y="67132"/>
                </a:lnTo>
                <a:lnTo>
                  <a:pt x="981938" y="74206"/>
                </a:lnTo>
                <a:lnTo>
                  <a:pt x="982941" y="92138"/>
                </a:lnTo>
                <a:lnTo>
                  <a:pt x="983615" y="105181"/>
                </a:lnTo>
                <a:lnTo>
                  <a:pt x="983970" y="115100"/>
                </a:lnTo>
                <a:lnTo>
                  <a:pt x="984084" y="123647"/>
                </a:lnTo>
                <a:lnTo>
                  <a:pt x="984084" y="155892"/>
                </a:lnTo>
                <a:lnTo>
                  <a:pt x="948588" y="179006"/>
                </a:lnTo>
                <a:lnTo>
                  <a:pt x="948588" y="190830"/>
                </a:lnTo>
                <a:lnTo>
                  <a:pt x="983005" y="188683"/>
                </a:lnTo>
                <a:lnTo>
                  <a:pt x="983005" y="327863"/>
                </a:lnTo>
                <a:lnTo>
                  <a:pt x="986840" y="358711"/>
                </a:lnTo>
                <a:lnTo>
                  <a:pt x="998804" y="379920"/>
                </a:lnTo>
                <a:lnTo>
                  <a:pt x="1019530" y="392176"/>
                </a:lnTo>
                <a:lnTo>
                  <a:pt x="1049693" y="396100"/>
                </a:lnTo>
                <a:lnTo>
                  <a:pt x="1061504" y="395427"/>
                </a:lnTo>
                <a:lnTo>
                  <a:pt x="1071600" y="393496"/>
                </a:lnTo>
                <a:lnTo>
                  <a:pt x="1079474" y="390461"/>
                </a:lnTo>
                <a:lnTo>
                  <a:pt x="1084630" y="386461"/>
                </a:lnTo>
                <a:lnTo>
                  <a:pt x="1110996" y="354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341" y="2507246"/>
            <a:ext cx="148004" cy="14799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219100" y="2425687"/>
            <a:ext cx="1016635" cy="418465"/>
            <a:chOff x="1219100" y="2425687"/>
            <a:chExt cx="1016635" cy="418465"/>
          </a:xfrm>
        </p:grpSpPr>
        <p:sp>
          <p:nvSpPr>
            <p:cNvPr id="16" name="object 16"/>
            <p:cNvSpPr/>
            <p:nvPr/>
          </p:nvSpPr>
          <p:spPr>
            <a:xfrm>
              <a:off x="1219100" y="2430767"/>
              <a:ext cx="318770" cy="306070"/>
            </a:xfrm>
            <a:custGeom>
              <a:avLst/>
              <a:gdLst/>
              <a:ahLst/>
              <a:cxnLst/>
              <a:rect l="l" t="t" r="r" b="b"/>
              <a:pathLst>
                <a:path w="318769" h="306069">
                  <a:moveTo>
                    <a:pt x="164767" y="0"/>
                  </a:moveTo>
                  <a:lnTo>
                    <a:pt x="116411" y="4725"/>
                  </a:lnTo>
                  <a:lnTo>
                    <a:pt x="75776" y="18590"/>
                  </a:lnTo>
                  <a:lnTo>
                    <a:pt x="43340" y="41125"/>
                  </a:lnTo>
                  <a:lnTo>
                    <a:pt x="19580" y="71863"/>
                  </a:lnTo>
                  <a:lnTo>
                    <a:pt x="4974" y="110334"/>
                  </a:lnTo>
                  <a:lnTo>
                    <a:pt x="0" y="156070"/>
                  </a:lnTo>
                  <a:lnTo>
                    <a:pt x="6649" y="208309"/>
                  </a:lnTo>
                  <a:lnTo>
                    <a:pt x="26143" y="250089"/>
                  </a:lnTo>
                  <a:lnTo>
                    <a:pt x="57800" y="280749"/>
                  </a:lnTo>
                  <a:lnTo>
                    <a:pt x="100937" y="299629"/>
                  </a:lnTo>
                  <a:lnTo>
                    <a:pt x="154873" y="306070"/>
                  </a:lnTo>
                  <a:lnTo>
                    <a:pt x="202684" y="301318"/>
                  </a:lnTo>
                  <a:lnTo>
                    <a:pt x="242953" y="287396"/>
                  </a:lnTo>
                  <a:lnTo>
                    <a:pt x="250735" y="281940"/>
                  </a:lnTo>
                  <a:lnTo>
                    <a:pt x="157883" y="281940"/>
                  </a:lnTo>
                  <a:lnTo>
                    <a:pt x="142790" y="280749"/>
                  </a:lnTo>
                  <a:lnTo>
                    <a:pt x="141662" y="280749"/>
                  </a:lnTo>
                  <a:lnTo>
                    <a:pt x="126425" y="276571"/>
                  </a:lnTo>
                  <a:lnTo>
                    <a:pt x="85589" y="239220"/>
                  </a:lnTo>
                  <a:lnTo>
                    <a:pt x="66985" y="181549"/>
                  </a:lnTo>
                  <a:lnTo>
                    <a:pt x="64538" y="146189"/>
                  </a:lnTo>
                  <a:lnTo>
                    <a:pt x="66522" y="115187"/>
                  </a:lnTo>
                  <a:lnTo>
                    <a:pt x="81780" y="65902"/>
                  </a:lnTo>
                  <a:lnTo>
                    <a:pt x="108269" y="37949"/>
                  </a:lnTo>
                  <a:lnTo>
                    <a:pt x="160906" y="24142"/>
                  </a:lnTo>
                  <a:lnTo>
                    <a:pt x="257591" y="24142"/>
                  </a:lnTo>
                  <a:lnTo>
                    <a:pt x="218076" y="6528"/>
                  </a:lnTo>
                  <a:lnTo>
                    <a:pt x="164767" y="0"/>
                  </a:lnTo>
                  <a:close/>
                </a:path>
                <a:path w="318769" h="306069">
                  <a:moveTo>
                    <a:pt x="257591" y="24142"/>
                  </a:moveTo>
                  <a:lnTo>
                    <a:pt x="160893" y="24142"/>
                  </a:lnTo>
                  <a:lnTo>
                    <a:pt x="179015" y="25679"/>
                  </a:lnTo>
                  <a:lnTo>
                    <a:pt x="177698" y="25679"/>
                  </a:lnTo>
                  <a:lnTo>
                    <a:pt x="216824" y="46101"/>
                  </a:lnTo>
                  <a:lnTo>
                    <a:pt x="244194" y="93089"/>
                  </a:lnTo>
                  <a:lnTo>
                    <a:pt x="253819" y="159080"/>
                  </a:lnTo>
                  <a:lnTo>
                    <a:pt x="247662" y="212347"/>
                  </a:lnTo>
                  <a:lnTo>
                    <a:pt x="229407" y="250794"/>
                  </a:lnTo>
                  <a:lnTo>
                    <a:pt x="199373" y="274099"/>
                  </a:lnTo>
                  <a:lnTo>
                    <a:pt x="157883" y="281940"/>
                  </a:lnTo>
                  <a:lnTo>
                    <a:pt x="250735" y="281940"/>
                  </a:lnTo>
                  <a:lnTo>
                    <a:pt x="275168" y="264807"/>
                  </a:lnTo>
                  <a:lnTo>
                    <a:pt x="298814" y="234052"/>
                  </a:lnTo>
                  <a:lnTo>
                    <a:pt x="313379" y="195632"/>
                  </a:lnTo>
                  <a:lnTo>
                    <a:pt x="318348" y="150050"/>
                  </a:lnTo>
                  <a:lnTo>
                    <a:pt x="311710" y="98137"/>
                  </a:lnTo>
                  <a:lnTo>
                    <a:pt x="292290" y="56386"/>
                  </a:lnTo>
                  <a:lnTo>
                    <a:pt x="260926" y="25679"/>
                  </a:lnTo>
                  <a:lnTo>
                    <a:pt x="257591" y="2414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910" y="2526029"/>
              <a:ext cx="154457" cy="20445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39290" y="2425687"/>
              <a:ext cx="495934" cy="418465"/>
            </a:xfrm>
            <a:custGeom>
              <a:avLst/>
              <a:gdLst/>
              <a:ahLst/>
              <a:cxnLst/>
              <a:rect l="l" t="t" r="r" b="b"/>
              <a:pathLst>
                <a:path w="495935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495935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495935" h="418464">
                  <a:moveTo>
                    <a:pt x="359041" y="321576"/>
                  </a:moveTo>
                  <a:lnTo>
                    <a:pt x="357187" y="310210"/>
                  </a:lnTo>
                  <a:lnTo>
                    <a:pt x="357136" y="309892"/>
                  </a:lnTo>
                  <a:lnTo>
                    <a:pt x="355193" y="298018"/>
                  </a:lnTo>
                  <a:lnTo>
                    <a:pt x="343496" y="281393"/>
                  </a:lnTo>
                  <a:lnTo>
                    <a:pt x="323646" y="271526"/>
                  </a:lnTo>
                  <a:lnTo>
                    <a:pt x="314807" y="270510"/>
                  </a:lnTo>
                  <a:lnTo>
                    <a:pt x="311289" y="270116"/>
                  </a:lnTo>
                  <a:lnTo>
                    <a:pt x="311289" y="344271"/>
                  </a:lnTo>
                  <a:lnTo>
                    <a:pt x="306184" y="364909"/>
                  </a:lnTo>
                  <a:lnTo>
                    <a:pt x="292087" y="381381"/>
                  </a:lnTo>
                  <a:lnTo>
                    <a:pt x="270814" y="392303"/>
                  </a:lnTo>
                  <a:lnTo>
                    <a:pt x="244182" y="396252"/>
                  </a:lnTo>
                  <a:lnTo>
                    <a:pt x="218071" y="393026"/>
                  </a:lnTo>
                  <a:lnTo>
                    <a:pt x="197980" y="383908"/>
                  </a:lnTo>
                  <a:lnTo>
                    <a:pt x="185064" y="369798"/>
                  </a:lnTo>
                  <a:lnTo>
                    <a:pt x="180505" y="351574"/>
                  </a:lnTo>
                  <a:lnTo>
                    <a:pt x="181991" y="340855"/>
                  </a:lnTo>
                  <a:lnTo>
                    <a:pt x="182105" y="340004"/>
                  </a:lnTo>
                  <a:lnTo>
                    <a:pt x="209169" y="312623"/>
                  </a:lnTo>
                  <a:lnTo>
                    <a:pt x="245897" y="309892"/>
                  </a:lnTo>
                  <a:lnTo>
                    <a:pt x="278257" y="311404"/>
                  </a:lnTo>
                  <a:lnTo>
                    <a:pt x="298272" y="316776"/>
                  </a:lnTo>
                  <a:lnTo>
                    <a:pt x="308444" y="327304"/>
                  </a:lnTo>
                  <a:lnTo>
                    <a:pt x="311289" y="344271"/>
                  </a:lnTo>
                  <a:lnTo>
                    <a:pt x="311289" y="270116"/>
                  </a:lnTo>
                  <a:lnTo>
                    <a:pt x="295376" y="268274"/>
                  </a:lnTo>
                  <a:lnTo>
                    <a:pt x="285051" y="268274"/>
                  </a:lnTo>
                  <a:lnTo>
                    <a:pt x="224612" y="270510"/>
                  </a:lnTo>
                  <a:lnTo>
                    <a:pt x="208902" y="270510"/>
                  </a:lnTo>
                  <a:lnTo>
                    <a:pt x="202018" y="266128"/>
                  </a:lnTo>
                  <a:lnTo>
                    <a:pt x="202018" y="250812"/>
                  </a:lnTo>
                  <a:lnTo>
                    <a:pt x="205892" y="245567"/>
                  </a:lnTo>
                  <a:lnTo>
                    <a:pt x="214490" y="240296"/>
                  </a:lnTo>
                  <a:lnTo>
                    <a:pt x="222237" y="240804"/>
                  </a:lnTo>
                  <a:lnTo>
                    <a:pt x="226529" y="241312"/>
                  </a:lnTo>
                  <a:lnTo>
                    <a:pt x="231698" y="241312"/>
                  </a:lnTo>
                  <a:lnTo>
                    <a:pt x="243763" y="240296"/>
                  </a:lnTo>
                  <a:lnTo>
                    <a:pt x="253428" y="239483"/>
                  </a:lnTo>
                  <a:lnTo>
                    <a:pt x="273634" y="234124"/>
                  </a:lnTo>
                  <a:lnTo>
                    <a:pt x="306552" y="213639"/>
                  </a:lnTo>
                  <a:lnTo>
                    <a:pt x="324396" y="178562"/>
                  </a:lnTo>
                  <a:lnTo>
                    <a:pt x="325488" y="163474"/>
                  </a:lnTo>
                  <a:lnTo>
                    <a:pt x="325488" y="156552"/>
                  </a:lnTo>
                  <a:lnTo>
                    <a:pt x="325094" y="151930"/>
                  </a:lnTo>
                  <a:lnTo>
                    <a:pt x="325056" y="151358"/>
                  </a:lnTo>
                  <a:lnTo>
                    <a:pt x="323329" y="143154"/>
                  </a:lnTo>
                  <a:lnTo>
                    <a:pt x="356463" y="144894"/>
                  </a:lnTo>
                  <a:lnTo>
                    <a:pt x="356590" y="143154"/>
                  </a:lnTo>
                  <a:lnTo>
                    <a:pt x="358228" y="122008"/>
                  </a:lnTo>
                  <a:lnTo>
                    <a:pt x="358432" y="119380"/>
                  </a:lnTo>
                  <a:lnTo>
                    <a:pt x="358521" y="118287"/>
                  </a:lnTo>
                  <a:lnTo>
                    <a:pt x="358609" y="117221"/>
                  </a:lnTo>
                  <a:lnTo>
                    <a:pt x="346976" y="118287"/>
                  </a:lnTo>
                  <a:lnTo>
                    <a:pt x="337896" y="118948"/>
                  </a:lnTo>
                  <a:lnTo>
                    <a:pt x="328244" y="119380"/>
                  </a:lnTo>
                  <a:lnTo>
                    <a:pt x="314731" y="119380"/>
                  </a:lnTo>
                  <a:lnTo>
                    <a:pt x="307835" y="118948"/>
                  </a:lnTo>
                  <a:lnTo>
                    <a:pt x="294043" y="110578"/>
                  </a:lnTo>
                  <a:lnTo>
                    <a:pt x="278841" y="104787"/>
                  </a:lnTo>
                  <a:lnTo>
                    <a:pt x="272567" y="103555"/>
                  </a:lnTo>
                  <a:lnTo>
                    <a:pt x="272567" y="174485"/>
                  </a:lnTo>
                  <a:lnTo>
                    <a:pt x="270395" y="194652"/>
                  </a:lnTo>
                  <a:lnTo>
                    <a:pt x="263906" y="209207"/>
                  </a:lnTo>
                  <a:lnTo>
                    <a:pt x="253149" y="218033"/>
                  </a:lnTo>
                  <a:lnTo>
                    <a:pt x="238150" y="220992"/>
                  </a:lnTo>
                  <a:lnTo>
                    <a:pt x="223050" y="217462"/>
                  </a:lnTo>
                  <a:lnTo>
                    <a:pt x="211683" y="207276"/>
                  </a:lnTo>
                  <a:lnTo>
                    <a:pt x="204495" y="191020"/>
                  </a:lnTo>
                  <a:lnTo>
                    <a:pt x="202006" y="169316"/>
                  </a:lnTo>
                  <a:lnTo>
                    <a:pt x="204241" y="148844"/>
                  </a:lnTo>
                  <a:lnTo>
                    <a:pt x="210934" y="134010"/>
                  </a:lnTo>
                  <a:lnTo>
                    <a:pt x="221970" y="124993"/>
                  </a:lnTo>
                  <a:lnTo>
                    <a:pt x="236956" y="122008"/>
                  </a:lnTo>
                  <a:lnTo>
                    <a:pt x="237566" y="122008"/>
                  </a:lnTo>
                  <a:lnTo>
                    <a:pt x="252412" y="125374"/>
                  </a:lnTo>
                  <a:lnTo>
                    <a:pt x="263474" y="135458"/>
                  </a:lnTo>
                  <a:lnTo>
                    <a:pt x="270256" y="151930"/>
                  </a:lnTo>
                  <a:lnTo>
                    <a:pt x="272567" y="174485"/>
                  </a:lnTo>
                  <a:lnTo>
                    <a:pt x="272567" y="103555"/>
                  </a:lnTo>
                  <a:lnTo>
                    <a:pt x="261785" y="101434"/>
                  </a:lnTo>
                  <a:lnTo>
                    <a:pt x="242443" y="100342"/>
                  </a:lnTo>
                  <a:lnTo>
                    <a:pt x="204622" y="106057"/>
                  </a:lnTo>
                  <a:lnTo>
                    <a:pt x="175107" y="122008"/>
                  </a:lnTo>
                  <a:lnTo>
                    <a:pt x="155917" y="146481"/>
                  </a:lnTo>
                  <a:lnTo>
                    <a:pt x="149085" y="177698"/>
                  </a:lnTo>
                  <a:lnTo>
                    <a:pt x="150114" y="189344"/>
                  </a:lnTo>
                  <a:lnTo>
                    <a:pt x="170967" y="224853"/>
                  </a:lnTo>
                  <a:lnTo>
                    <a:pt x="194691" y="236880"/>
                  </a:lnTo>
                  <a:lnTo>
                    <a:pt x="164147" y="260210"/>
                  </a:lnTo>
                  <a:lnTo>
                    <a:pt x="159842" y="263232"/>
                  </a:lnTo>
                  <a:lnTo>
                    <a:pt x="156832" y="272300"/>
                  </a:lnTo>
                  <a:lnTo>
                    <a:pt x="156895" y="281393"/>
                  </a:lnTo>
                  <a:lnTo>
                    <a:pt x="158369" y="291249"/>
                  </a:lnTo>
                  <a:lnTo>
                    <a:pt x="163385" y="299161"/>
                  </a:lnTo>
                  <a:lnTo>
                    <a:pt x="172440" y="305193"/>
                  </a:lnTo>
                  <a:lnTo>
                    <a:pt x="186093" y="309892"/>
                  </a:lnTo>
                  <a:lnTo>
                    <a:pt x="151244" y="330466"/>
                  </a:lnTo>
                  <a:lnTo>
                    <a:pt x="146773" y="334619"/>
                  </a:lnTo>
                  <a:lnTo>
                    <a:pt x="143230" y="340855"/>
                  </a:lnTo>
                  <a:lnTo>
                    <a:pt x="140906" y="348538"/>
                  </a:lnTo>
                  <a:lnTo>
                    <a:pt x="140068" y="357022"/>
                  </a:lnTo>
                  <a:lnTo>
                    <a:pt x="146596" y="382257"/>
                  </a:lnTo>
                  <a:lnTo>
                    <a:pt x="165227" y="401408"/>
                  </a:lnTo>
                  <a:lnTo>
                    <a:pt x="194513" y="413588"/>
                  </a:lnTo>
                  <a:lnTo>
                    <a:pt x="232994" y="417842"/>
                  </a:lnTo>
                  <a:lnTo>
                    <a:pt x="284441" y="410845"/>
                  </a:lnTo>
                  <a:lnTo>
                    <a:pt x="313918" y="396252"/>
                  </a:lnTo>
                  <a:lnTo>
                    <a:pt x="324243" y="391147"/>
                  </a:lnTo>
                  <a:lnTo>
                    <a:pt x="349923" y="360743"/>
                  </a:lnTo>
                  <a:lnTo>
                    <a:pt x="359041" y="321576"/>
                  </a:lnTo>
                  <a:close/>
                </a:path>
                <a:path w="495935" h="418464">
                  <a:moveTo>
                    <a:pt x="469607" y="32397"/>
                  </a:moveTo>
                  <a:lnTo>
                    <a:pt x="467106" y="19875"/>
                  </a:lnTo>
                  <a:lnTo>
                    <a:pt x="460298" y="9563"/>
                  </a:lnTo>
                  <a:lnTo>
                    <a:pt x="450176" y="2578"/>
                  </a:lnTo>
                  <a:lnTo>
                    <a:pt x="437769" y="0"/>
                  </a:lnTo>
                  <a:lnTo>
                    <a:pt x="424840" y="2451"/>
                  </a:lnTo>
                  <a:lnTo>
                    <a:pt x="414464" y="9182"/>
                  </a:lnTo>
                  <a:lnTo>
                    <a:pt x="407568" y="19329"/>
                  </a:lnTo>
                  <a:lnTo>
                    <a:pt x="405066" y="31965"/>
                  </a:lnTo>
                  <a:lnTo>
                    <a:pt x="407555" y="44754"/>
                  </a:lnTo>
                  <a:lnTo>
                    <a:pt x="414502" y="55245"/>
                  </a:lnTo>
                  <a:lnTo>
                    <a:pt x="424700" y="62230"/>
                  </a:lnTo>
                  <a:lnTo>
                    <a:pt x="437337" y="64795"/>
                  </a:lnTo>
                  <a:lnTo>
                    <a:pt x="449821" y="62230"/>
                  </a:lnTo>
                  <a:lnTo>
                    <a:pt x="460082" y="55245"/>
                  </a:lnTo>
                  <a:lnTo>
                    <a:pt x="467042" y="44945"/>
                  </a:lnTo>
                  <a:lnTo>
                    <a:pt x="469607" y="32397"/>
                  </a:lnTo>
                  <a:close/>
                </a:path>
                <a:path w="495935" h="418464">
                  <a:moveTo>
                    <a:pt x="495846" y="288290"/>
                  </a:moveTo>
                  <a:lnTo>
                    <a:pt x="465289" y="259956"/>
                  </a:lnTo>
                  <a:lnTo>
                    <a:pt x="465289" y="102958"/>
                  </a:lnTo>
                  <a:lnTo>
                    <a:pt x="460997" y="100342"/>
                  </a:lnTo>
                  <a:lnTo>
                    <a:pt x="421030" y="112953"/>
                  </a:lnTo>
                  <a:lnTo>
                    <a:pt x="388721" y="118491"/>
                  </a:lnTo>
                  <a:lnTo>
                    <a:pt x="387426" y="118491"/>
                  </a:lnTo>
                  <a:lnTo>
                    <a:pt x="385279" y="118935"/>
                  </a:lnTo>
                  <a:lnTo>
                    <a:pt x="382270" y="119380"/>
                  </a:lnTo>
                  <a:lnTo>
                    <a:pt x="382270" y="134620"/>
                  </a:lnTo>
                  <a:lnTo>
                    <a:pt x="401637" y="135928"/>
                  </a:lnTo>
                  <a:lnTo>
                    <a:pt x="407555" y="137426"/>
                  </a:lnTo>
                  <a:lnTo>
                    <a:pt x="410933" y="141782"/>
                  </a:lnTo>
                  <a:lnTo>
                    <a:pt x="412457" y="150723"/>
                  </a:lnTo>
                  <a:lnTo>
                    <a:pt x="412826" y="165976"/>
                  </a:lnTo>
                  <a:lnTo>
                    <a:pt x="412826" y="259956"/>
                  </a:lnTo>
                  <a:lnTo>
                    <a:pt x="382270" y="288290"/>
                  </a:lnTo>
                  <a:lnTo>
                    <a:pt x="382270" y="304800"/>
                  </a:lnTo>
                  <a:lnTo>
                    <a:pt x="434289" y="303593"/>
                  </a:lnTo>
                  <a:lnTo>
                    <a:pt x="446417" y="303593"/>
                  </a:lnTo>
                  <a:lnTo>
                    <a:pt x="495846" y="304800"/>
                  </a:lnTo>
                  <a:lnTo>
                    <a:pt x="495846" y="303593"/>
                  </a:lnTo>
                  <a:lnTo>
                    <a:pt x="495846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60714" y="2419476"/>
            <a:ext cx="596265" cy="317500"/>
            <a:chOff x="2260714" y="2419476"/>
            <a:chExt cx="596265" cy="317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525" y="2527287"/>
              <a:ext cx="188455" cy="2095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0714" y="2527299"/>
              <a:ext cx="242227" cy="203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39555" y="241947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997479" y="2419476"/>
            <a:ext cx="1470660" cy="424180"/>
            <a:chOff x="2997479" y="2419476"/>
            <a:chExt cx="1470660" cy="424180"/>
          </a:xfrm>
        </p:grpSpPr>
        <p:sp>
          <p:nvSpPr>
            <p:cNvPr id="24" name="object 24"/>
            <p:cNvSpPr/>
            <p:nvPr/>
          </p:nvSpPr>
          <p:spPr>
            <a:xfrm>
              <a:off x="2997479" y="24194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0487" y="2526029"/>
              <a:ext cx="180146" cy="210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3716" y="2526042"/>
              <a:ext cx="157454" cy="2108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63340" y="2425687"/>
              <a:ext cx="359410" cy="418465"/>
            </a:xfrm>
            <a:custGeom>
              <a:avLst/>
              <a:gdLst/>
              <a:ahLst/>
              <a:cxnLst/>
              <a:rect l="l" t="t" r="r" b="b"/>
              <a:pathLst>
                <a:path w="359410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359410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359410" h="418464">
                  <a:moveTo>
                    <a:pt x="359041" y="321576"/>
                  </a:moveTo>
                  <a:lnTo>
                    <a:pt x="357187" y="310210"/>
                  </a:lnTo>
                  <a:lnTo>
                    <a:pt x="357136" y="309892"/>
                  </a:lnTo>
                  <a:lnTo>
                    <a:pt x="355193" y="298018"/>
                  </a:lnTo>
                  <a:lnTo>
                    <a:pt x="343496" y="281393"/>
                  </a:lnTo>
                  <a:lnTo>
                    <a:pt x="323646" y="271526"/>
                  </a:lnTo>
                  <a:lnTo>
                    <a:pt x="314807" y="270510"/>
                  </a:lnTo>
                  <a:lnTo>
                    <a:pt x="311289" y="270116"/>
                  </a:lnTo>
                  <a:lnTo>
                    <a:pt x="311289" y="344271"/>
                  </a:lnTo>
                  <a:lnTo>
                    <a:pt x="306184" y="364909"/>
                  </a:lnTo>
                  <a:lnTo>
                    <a:pt x="292087" y="381381"/>
                  </a:lnTo>
                  <a:lnTo>
                    <a:pt x="270814" y="392303"/>
                  </a:lnTo>
                  <a:lnTo>
                    <a:pt x="244182" y="396252"/>
                  </a:lnTo>
                  <a:lnTo>
                    <a:pt x="218071" y="393026"/>
                  </a:lnTo>
                  <a:lnTo>
                    <a:pt x="197980" y="383908"/>
                  </a:lnTo>
                  <a:lnTo>
                    <a:pt x="185064" y="369798"/>
                  </a:lnTo>
                  <a:lnTo>
                    <a:pt x="180505" y="351574"/>
                  </a:lnTo>
                  <a:lnTo>
                    <a:pt x="181991" y="340855"/>
                  </a:lnTo>
                  <a:lnTo>
                    <a:pt x="182105" y="340004"/>
                  </a:lnTo>
                  <a:lnTo>
                    <a:pt x="209169" y="312623"/>
                  </a:lnTo>
                  <a:lnTo>
                    <a:pt x="245897" y="309892"/>
                  </a:lnTo>
                  <a:lnTo>
                    <a:pt x="278257" y="311404"/>
                  </a:lnTo>
                  <a:lnTo>
                    <a:pt x="298272" y="316776"/>
                  </a:lnTo>
                  <a:lnTo>
                    <a:pt x="308444" y="327304"/>
                  </a:lnTo>
                  <a:lnTo>
                    <a:pt x="311289" y="344271"/>
                  </a:lnTo>
                  <a:lnTo>
                    <a:pt x="311289" y="270116"/>
                  </a:lnTo>
                  <a:lnTo>
                    <a:pt x="295376" y="268274"/>
                  </a:lnTo>
                  <a:lnTo>
                    <a:pt x="285051" y="268274"/>
                  </a:lnTo>
                  <a:lnTo>
                    <a:pt x="224612" y="270510"/>
                  </a:lnTo>
                  <a:lnTo>
                    <a:pt x="208902" y="270510"/>
                  </a:lnTo>
                  <a:lnTo>
                    <a:pt x="202018" y="266128"/>
                  </a:lnTo>
                  <a:lnTo>
                    <a:pt x="202018" y="250812"/>
                  </a:lnTo>
                  <a:lnTo>
                    <a:pt x="205892" y="245567"/>
                  </a:lnTo>
                  <a:lnTo>
                    <a:pt x="214490" y="240296"/>
                  </a:lnTo>
                  <a:lnTo>
                    <a:pt x="222237" y="240804"/>
                  </a:lnTo>
                  <a:lnTo>
                    <a:pt x="226529" y="241312"/>
                  </a:lnTo>
                  <a:lnTo>
                    <a:pt x="231698" y="241312"/>
                  </a:lnTo>
                  <a:lnTo>
                    <a:pt x="243763" y="240296"/>
                  </a:lnTo>
                  <a:lnTo>
                    <a:pt x="253428" y="239483"/>
                  </a:lnTo>
                  <a:lnTo>
                    <a:pt x="273634" y="234124"/>
                  </a:lnTo>
                  <a:lnTo>
                    <a:pt x="306552" y="213639"/>
                  </a:lnTo>
                  <a:lnTo>
                    <a:pt x="324396" y="178562"/>
                  </a:lnTo>
                  <a:lnTo>
                    <a:pt x="325488" y="163474"/>
                  </a:lnTo>
                  <a:lnTo>
                    <a:pt x="325488" y="156552"/>
                  </a:lnTo>
                  <a:lnTo>
                    <a:pt x="325094" y="151930"/>
                  </a:lnTo>
                  <a:lnTo>
                    <a:pt x="325056" y="151358"/>
                  </a:lnTo>
                  <a:lnTo>
                    <a:pt x="323329" y="143154"/>
                  </a:lnTo>
                  <a:lnTo>
                    <a:pt x="356463" y="144894"/>
                  </a:lnTo>
                  <a:lnTo>
                    <a:pt x="356590" y="143154"/>
                  </a:lnTo>
                  <a:lnTo>
                    <a:pt x="358228" y="122008"/>
                  </a:lnTo>
                  <a:lnTo>
                    <a:pt x="358432" y="119380"/>
                  </a:lnTo>
                  <a:lnTo>
                    <a:pt x="358521" y="118287"/>
                  </a:lnTo>
                  <a:lnTo>
                    <a:pt x="358609" y="117221"/>
                  </a:lnTo>
                  <a:lnTo>
                    <a:pt x="346976" y="118287"/>
                  </a:lnTo>
                  <a:lnTo>
                    <a:pt x="337896" y="118948"/>
                  </a:lnTo>
                  <a:lnTo>
                    <a:pt x="328244" y="119380"/>
                  </a:lnTo>
                  <a:lnTo>
                    <a:pt x="314731" y="119380"/>
                  </a:lnTo>
                  <a:lnTo>
                    <a:pt x="307835" y="118948"/>
                  </a:lnTo>
                  <a:lnTo>
                    <a:pt x="294043" y="110578"/>
                  </a:lnTo>
                  <a:lnTo>
                    <a:pt x="278841" y="104787"/>
                  </a:lnTo>
                  <a:lnTo>
                    <a:pt x="272567" y="103555"/>
                  </a:lnTo>
                  <a:lnTo>
                    <a:pt x="272567" y="174485"/>
                  </a:lnTo>
                  <a:lnTo>
                    <a:pt x="270395" y="194652"/>
                  </a:lnTo>
                  <a:lnTo>
                    <a:pt x="263906" y="209207"/>
                  </a:lnTo>
                  <a:lnTo>
                    <a:pt x="253149" y="218033"/>
                  </a:lnTo>
                  <a:lnTo>
                    <a:pt x="238150" y="220992"/>
                  </a:lnTo>
                  <a:lnTo>
                    <a:pt x="223050" y="217462"/>
                  </a:lnTo>
                  <a:lnTo>
                    <a:pt x="211683" y="207276"/>
                  </a:lnTo>
                  <a:lnTo>
                    <a:pt x="204495" y="191020"/>
                  </a:lnTo>
                  <a:lnTo>
                    <a:pt x="202006" y="169316"/>
                  </a:lnTo>
                  <a:lnTo>
                    <a:pt x="204241" y="148844"/>
                  </a:lnTo>
                  <a:lnTo>
                    <a:pt x="210934" y="134010"/>
                  </a:lnTo>
                  <a:lnTo>
                    <a:pt x="221970" y="124993"/>
                  </a:lnTo>
                  <a:lnTo>
                    <a:pt x="236956" y="122008"/>
                  </a:lnTo>
                  <a:lnTo>
                    <a:pt x="237566" y="122008"/>
                  </a:lnTo>
                  <a:lnTo>
                    <a:pt x="252412" y="125374"/>
                  </a:lnTo>
                  <a:lnTo>
                    <a:pt x="263474" y="135458"/>
                  </a:lnTo>
                  <a:lnTo>
                    <a:pt x="270256" y="151930"/>
                  </a:lnTo>
                  <a:lnTo>
                    <a:pt x="272567" y="174485"/>
                  </a:lnTo>
                  <a:lnTo>
                    <a:pt x="272567" y="103555"/>
                  </a:lnTo>
                  <a:lnTo>
                    <a:pt x="261785" y="101434"/>
                  </a:lnTo>
                  <a:lnTo>
                    <a:pt x="242443" y="100342"/>
                  </a:lnTo>
                  <a:lnTo>
                    <a:pt x="204622" y="106057"/>
                  </a:lnTo>
                  <a:lnTo>
                    <a:pt x="175107" y="122008"/>
                  </a:lnTo>
                  <a:lnTo>
                    <a:pt x="155917" y="146481"/>
                  </a:lnTo>
                  <a:lnTo>
                    <a:pt x="149085" y="177698"/>
                  </a:lnTo>
                  <a:lnTo>
                    <a:pt x="150114" y="189344"/>
                  </a:lnTo>
                  <a:lnTo>
                    <a:pt x="170967" y="224853"/>
                  </a:lnTo>
                  <a:lnTo>
                    <a:pt x="194691" y="236880"/>
                  </a:lnTo>
                  <a:lnTo>
                    <a:pt x="164147" y="260210"/>
                  </a:lnTo>
                  <a:lnTo>
                    <a:pt x="159842" y="263232"/>
                  </a:lnTo>
                  <a:lnTo>
                    <a:pt x="156832" y="272300"/>
                  </a:lnTo>
                  <a:lnTo>
                    <a:pt x="156895" y="281393"/>
                  </a:lnTo>
                  <a:lnTo>
                    <a:pt x="158369" y="291249"/>
                  </a:lnTo>
                  <a:lnTo>
                    <a:pt x="163385" y="299161"/>
                  </a:lnTo>
                  <a:lnTo>
                    <a:pt x="172440" y="305193"/>
                  </a:lnTo>
                  <a:lnTo>
                    <a:pt x="186093" y="309892"/>
                  </a:lnTo>
                  <a:lnTo>
                    <a:pt x="151244" y="330466"/>
                  </a:lnTo>
                  <a:lnTo>
                    <a:pt x="146773" y="334619"/>
                  </a:lnTo>
                  <a:lnTo>
                    <a:pt x="143230" y="340855"/>
                  </a:lnTo>
                  <a:lnTo>
                    <a:pt x="140906" y="348538"/>
                  </a:lnTo>
                  <a:lnTo>
                    <a:pt x="140068" y="357022"/>
                  </a:lnTo>
                  <a:lnTo>
                    <a:pt x="146596" y="382257"/>
                  </a:lnTo>
                  <a:lnTo>
                    <a:pt x="165227" y="401408"/>
                  </a:lnTo>
                  <a:lnTo>
                    <a:pt x="194513" y="413588"/>
                  </a:lnTo>
                  <a:lnTo>
                    <a:pt x="232994" y="417842"/>
                  </a:lnTo>
                  <a:lnTo>
                    <a:pt x="284441" y="410845"/>
                  </a:lnTo>
                  <a:lnTo>
                    <a:pt x="313918" y="396252"/>
                  </a:lnTo>
                  <a:lnTo>
                    <a:pt x="324243" y="391147"/>
                  </a:lnTo>
                  <a:lnTo>
                    <a:pt x="349923" y="360743"/>
                  </a:lnTo>
                  <a:lnTo>
                    <a:pt x="359041" y="321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1254" y="2527300"/>
              <a:ext cx="242227" cy="203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0646" y="2526042"/>
              <a:ext cx="157454" cy="210807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4596625" y="2419476"/>
            <a:ext cx="494030" cy="424180"/>
          </a:xfrm>
          <a:custGeom>
            <a:avLst/>
            <a:gdLst/>
            <a:ahLst/>
            <a:cxnLst/>
            <a:rect l="l" t="t" r="r" b="b"/>
            <a:pathLst>
              <a:path w="494029" h="424180">
                <a:moveTo>
                  <a:pt x="234911" y="189141"/>
                </a:moveTo>
                <a:lnTo>
                  <a:pt x="229146" y="156400"/>
                </a:lnTo>
                <a:lnTo>
                  <a:pt x="222605" y="145923"/>
                </a:lnTo>
                <a:lnTo>
                  <a:pt x="222021" y="144995"/>
                </a:lnTo>
                <a:lnTo>
                  <a:pt x="213067" y="130670"/>
                </a:lnTo>
                <a:lnTo>
                  <a:pt x="188442" y="113855"/>
                </a:lnTo>
                <a:lnTo>
                  <a:pt x="180682" y="112369"/>
                </a:lnTo>
                <a:lnTo>
                  <a:pt x="180682" y="214884"/>
                </a:lnTo>
                <a:lnTo>
                  <a:pt x="177165" y="245249"/>
                </a:lnTo>
                <a:lnTo>
                  <a:pt x="167068" y="268325"/>
                </a:lnTo>
                <a:lnTo>
                  <a:pt x="151091" y="283006"/>
                </a:lnTo>
                <a:lnTo>
                  <a:pt x="129921" y="288150"/>
                </a:lnTo>
                <a:lnTo>
                  <a:pt x="117132" y="286753"/>
                </a:lnTo>
                <a:lnTo>
                  <a:pt x="105765" y="282448"/>
                </a:lnTo>
                <a:lnTo>
                  <a:pt x="95618" y="275069"/>
                </a:lnTo>
                <a:lnTo>
                  <a:pt x="86474" y="264452"/>
                </a:lnTo>
                <a:lnTo>
                  <a:pt x="86474" y="167474"/>
                </a:lnTo>
                <a:lnTo>
                  <a:pt x="94437" y="158115"/>
                </a:lnTo>
                <a:lnTo>
                  <a:pt x="104051" y="151371"/>
                </a:lnTo>
                <a:lnTo>
                  <a:pt x="115201" y="147294"/>
                </a:lnTo>
                <a:lnTo>
                  <a:pt x="127774" y="145923"/>
                </a:lnTo>
                <a:lnTo>
                  <a:pt x="150012" y="150647"/>
                </a:lnTo>
                <a:lnTo>
                  <a:pt x="166649" y="164249"/>
                </a:lnTo>
                <a:lnTo>
                  <a:pt x="177063" y="185928"/>
                </a:lnTo>
                <a:lnTo>
                  <a:pt x="180682" y="214884"/>
                </a:lnTo>
                <a:lnTo>
                  <a:pt x="180682" y="112369"/>
                </a:lnTo>
                <a:lnTo>
                  <a:pt x="157048" y="107823"/>
                </a:lnTo>
                <a:lnTo>
                  <a:pt x="145161" y="108737"/>
                </a:lnTo>
                <a:lnTo>
                  <a:pt x="134239" y="111633"/>
                </a:lnTo>
                <a:lnTo>
                  <a:pt x="123647" y="116738"/>
                </a:lnTo>
                <a:lnTo>
                  <a:pt x="112737" y="124307"/>
                </a:lnTo>
                <a:lnTo>
                  <a:pt x="86499" y="144995"/>
                </a:lnTo>
                <a:lnTo>
                  <a:pt x="86474" y="2578"/>
                </a:lnTo>
                <a:lnTo>
                  <a:pt x="83032" y="0"/>
                </a:lnTo>
                <a:lnTo>
                  <a:pt x="52057" y="9677"/>
                </a:lnTo>
                <a:lnTo>
                  <a:pt x="42164" y="12433"/>
                </a:lnTo>
                <a:lnTo>
                  <a:pt x="30708" y="14795"/>
                </a:lnTo>
                <a:lnTo>
                  <a:pt x="16903" y="16929"/>
                </a:lnTo>
                <a:lnTo>
                  <a:pt x="0" y="18923"/>
                </a:lnTo>
                <a:lnTo>
                  <a:pt x="0" y="34175"/>
                </a:lnTo>
                <a:lnTo>
                  <a:pt x="33858" y="65557"/>
                </a:lnTo>
                <a:lnTo>
                  <a:pt x="33782" y="245249"/>
                </a:lnTo>
                <a:lnTo>
                  <a:pt x="31673" y="293852"/>
                </a:lnTo>
                <a:lnTo>
                  <a:pt x="30010" y="311023"/>
                </a:lnTo>
                <a:lnTo>
                  <a:pt x="29984" y="311404"/>
                </a:lnTo>
                <a:lnTo>
                  <a:pt x="39458" y="314845"/>
                </a:lnTo>
                <a:lnTo>
                  <a:pt x="56248" y="300863"/>
                </a:lnTo>
                <a:lnTo>
                  <a:pt x="70802" y="308152"/>
                </a:lnTo>
                <a:lnTo>
                  <a:pt x="84912" y="313309"/>
                </a:lnTo>
                <a:lnTo>
                  <a:pt x="98793" y="316369"/>
                </a:lnTo>
                <a:lnTo>
                  <a:pt x="112636" y="317373"/>
                </a:lnTo>
                <a:lnTo>
                  <a:pt x="122351" y="316687"/>
                </a:lnTo>
                <a:lnTo>
                  <a:pt x="131673" y="314579"/>
                </a:lnTo>
                <a:lnTo>
                  <a:pt x="140830" y="311023"/>
                </a:lnTo>
                <a:lnTo>
                  <a:pt x="150075" y="305955"/>
                </a:lnTo>
                <a:lnTo>
                  <a:pt x="158318" y="300863"/>
                </a:lnTo>
                <a:lnTo>
                  <a:pt x="163296" y="297802"/>
                </a:lnTo>
                <a:lnTo>
                  <a:pt x="176530" y="289115"/>
                </a:lnTo>
                <a:lnTo>
                  <a:pt x="177901" y="288150"/>
                </a:lnTo>
                <a:lnTo>
                  <a:pt x="188810" y="280504"/>
                </a:lnTo>
                <a:lnTo>
                  <a:pt x="199148" y="272580"/>
                </a:lnTo>
                <a:lnTo>
                  <a:pt x="213817" y="256781"/>
                </a:lnTo>
                <a:lnTo>
                  <a:pt x="225094" y="236639"/>
                </a:lnTo>
                <a:lnTo>
                  <a:pt x="232346" y="213614"/>
                </a:lnTo>
                <a:lnTo>
                  <a:pt x="234911" y="189141"/>
                </a:lnTo>
                <a:close/>
              </a:path>
              <a:path w="494029" h="424180">
                <a:moveTo>
                  <a:pt x="493509" y="112280"/>
                </a:moveTo>
                <a:lnTo>
                  <a:pt x="453504" y="113601"/>
                </a:lnTo>
                <a:lnTo>
                  <a:pt x="450265" y="113525"/>
                </a:lnTo>
                <a:lnTo>
                  <a:pt x="430263" y="112864"/>
                </a:lnTo>
                <a:lnTo>
                  <a:pt x="413499" y="112280"/>
                </a:lnTo>
                <a:lnTo>
                  <a:pt x="413499" y="128625"/>
                </a:lnTo>
                <a:lnTo>
                  <a:pt x="434581" y="129921"/>
                </a:lnTo>
                <a:lnTo>
                  <a:pt x="439305" y="133362"/>
                </a:lnTo>
                <a:lnTo>
                  <a:pt x="439305" y="140665"/>
                </a:lnTo>
                <a:lnTo>
                  <a:pt x="438442" y="145376"/>
                </a:lnTo>
                <a:lnTo>
                  <a:pt x="394131" y="255752"/>
                </a:lnTo>
                <a:lnTo>
                  <a:pt x="357987" y="162128"/>
                </a:lnTo>
                <a:lnTo>
                  <a:pt x="357987" y="161696"/>
                </a:lnTo>
                <a:lnTo>
                  <a:pt x="355409" y="155689"/>
                </a:lnTo>
                <a:lnTo>
                  <a:pt x="351967" y="147523"/>
                </a:lnTo>
                <a:lnTo>
                  <a:pt x="350672" y="143662"/>
                </a:lnTo>
                <a:lnTo>
                  <a:pt x="350672" y="133781"/>
                </a:lnTo>
                <a:lnTo>
                  <a:pt x="355409" y="129921"/>
                </a:lnTo>
                <a:lnTo>
                  <a:pt x="361861" y="129501"/>
                </a:lnTo>
                <a:lnTo>
                  <a:pt x="376897" y="128625"/>
                </a:lnTo>
                <a:lnTo>
                  <a:pt x="376897" y="112280"/>
                </a:lnTo>
                <a:lnTo>
                  <a:pt x="320116" y="113601"/>
                </a:lnTo>
                <a:lnTo>
                  <a:pt x="315099" y="113588"/>
                </a:lnTo>
                <a:lnTo>
                  <a:pt x="306184" y="113436"/>
                </a:lnTo>
                <a:lnTo>
                  <a:pt x="289928" y="113055"/>
                </a:lnTo>
                <a:lnTo>
                  <a:pt x="262902" y="112280"/>
                </a:lnTo>
                <a:lnTo>
                  <a:pt x="262902" y="128625"/>
                </a:lnTo>
                <a:lnTo>
                  <a:pt x="296037" y="153111"/>
                </a:lnTo>
                <a:lnTo>
                  <a:pt x="364007" y="326618"/>
                </a:lnTo>
                <a:lnTo>
                  <a:pt x="354114" y="350672"/>
                </a:lnTo>
                <a:lnTo>
                  <a:pt x="345808" y="367106"/>
                </a:lnTo>
                <a:lnTo>
                  <a:pt x="336092" y="379399"/>
                </a:lnTo>
                <a:lnTo>
                  <a:pt x="325488" y="387096"/>
                </a:lnTo>
                <a:lnTo>
                  <a:pt x="314540" y="389750"/>
                </a:lnTo>
                <a:lnTo>
                  <a:pt x="306501" y="388874"/>
                </a:lnTo>
                <a:lnTo>
                  <a:pt x="298996" y="386092"/>
                </a:lnTo>
                <a:lnTo>
                  <a:pt x="291731" y="381292"/>
                </a:lnTo>
                <a:lnTo>
                  <a:pt x="284416" y="374281"/>
                </a:lnTo>
                <a:lnTo>
                  <a:pt x="279692" y="376008"/>
                </a:lnTo>
                <a:lnTo>
                  <a:pt x="271945" y="416763"/>
                </a:lnTo>
                <a:lnTo>
                  <a:pt x="303352" y="424053"/>
                </a:lnTo>
                <a:lnTo>
                  <a:pt x="324789" y="419633"/>
                </a:lnTo>
                <a:lnTo>
                  <a:pt x="344271" y="406107"/>
                </a:lnTo>
                <a:lnTo>
                  <a:pt x="362204" y="383070"/>
                </a:lnTo>
                <a:lnTo>
                  <a:pt x="379069" y="350100"/>
                </a:lnTo>
                <a:lnTo>
                  <a:pt x="464680" y="151003"/>
                </a:lnTo>
                <a:lnTo>
                  <a:pt x="468757" y="143141"/>
                </a:lnTo>
                <a:lnTo>
                  <a:pt x="473163" y="137033"/>
                </a:lnTo>
                <a:lnTo>
                  <a:pt x="477735" y="132867"/>
                </a:lnTo>
                <a:lnTo>
                  <a:pt x="482320" y="130797"/>
                </a:lnTo>
                <a:lnTo>
                  <a:pt x="493509" y="128651"/>
                </a:lnTo>
                <a:lnTo>
                  <a:pt x="493509" y="1122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8709" y="2434576"/>
            <a:ext cx="1188720" cy="299085"/>
          </a:xfrm>
          <a:custGeom>
            <a:avLst/>
            <a:gdLst/>
            <a:ahLst/>
            <a:cxnLst/>
            <a:rect l="l" t="t" r="r" b="b"/>
            <a:pathLst>
              <a:path w="1188720" h="299085">
                <a:moveTo>
                  <a:pt x="133794" y="1282"/>
                </a:moveTo>
                <a:lnTo>
                  <a:pt x="103212" y="2032"/>
                </a:lnTo>
                <a:lnTo>
                  <a:pt x="86029" y="2425"/>
                </a:lnTo>
                <a:lnTo>
                  <a:pt x="75958" y="2565"/>
                </a:lnTo>
                <a:lnTo>
                  <a:pt x="66675" y="2590"/>
                </a:lnTo>
                <a:lnTo>
                  <a:pt x="57353" y="2565"/>
                </a:lnTo>
                <a:lnTo>
                  <a:pt x="47205" y="2425"/>
                </a:lnTo>
                <a:lnTo>
                  <a:pt x="30137" y="2032"/>
                </a:lnTo>
                <a:lnTo>
                  <a:pt x="0" y="1282"/>
                </a:lnTo>
                <a:lnTo>
                  <a:pt x="0" y="19062"/>
                </a:lnTo>
                <a:lnTo>
                  <a:pt x="36182" y="38912"/>
                </a:lnTo>
                <a:lnTo>
                  <a:pt x="36576" y="61137"/>
                </a:lnTo>
                <a:lnTo>
                  <a:pt x="36576" y="236105"/>
                </a:lnTo>
                <a:lnTo>
                  <a:pt x="27673" y="275132"/>
                </a:lnTo>
                <a:lnTo>
                  <a:pt x="0" y="278130"/>
                </a:lnTo>
                <a:lnTo>
                  <a:pt x="0" y="295922"/>
                </a:lnTo>
                <a:lnTo>
                  <a:pt x="30314" y="295198"/>
                </a:lnTo>
                <a:lnTo>
                  <a:pt x="47371" y="294817"/>
                </a:lnTo>
                <a:lnTo>
                  <a:pt x="57404" y="294678"/>
                </a:lnTo>
                <a:lnTo>
                  <a:pt x="66675" y="294652"/>
                </a:lnTo>
                <a:lnTo>
                  <a:pt x="76022" y="294678"/>
                </a:lnTo>
                <a:lnTo>
                  <a:pt x="86207" y="294817"/>
                </a:lnTo>
                <a:lnTo>
                  <a:pt x="103403" y="295198"/>
                </a:lnTo>
                <a:lnTo>
                  <a:pt x="133794" y="295922"/>
                </a:lnTo>
                <a:lnTo>
                  <a:pt x="133794" y="278130"/>
                </a:lnTo>
                <a:lnTo>
                  <a:pt x="97599" y="258343"/>
                </a:lnTo>
                <a:lnTo>
                  <a:pt x="97218" y="236118"/>
                </a:lnTo>
                <a:lnTo>
                  <a:pt x="97218" y="61137"/>
                </a:lnTo>
                <a:lnTo>
                  <a:pt x="106108" y="22123"/>
                </a:lnTo>
                <a:lnTo>
                  <a:pt x="133794" y="19062"/>
                </a:lnTo>
                <a:lnTo>
                  <a:pt x="133794" y="1282"/>
                </a:lnTo>
                <a:close/>
              </a:path>
              <a:path w="1188720" h="299085">
                <a:moveTo>
                  <a:pt x="430504" y="3429"/>
                </a:moveTo>
                <a:lnTo>
                  <a:pt x="427926" y="1282"/>
                </a:lnTo>
                <a:lnTo>
                  <a:pt x="322186" y="2425"/>
                </a:lnTo>
                <a:lnTo>
                  <a:pt x="304863" y="2565"/>
                </a:lnTo>
                <a:lnTo>
                  <a:pt x="294538" y="2590"/>
                </a:lnTo>
                <a:lnTo>
                  <a:pt x="283984" y="2565"/>
                </a:lnTo>
                <a:lnTo>
                  <a:pt x="266522" y="2425"/>
                </a:lnTo>
                <a:lnTo>
                  <a:pt x="160756" y="1282"/>
                </a:lnTo>
                <a:lnTo>
                  <a:pt x="158165" y="3429"/>
                </a:lnTo>
                <a:lnTo>
                  <a:pt x="160299" y="18224"/>
                </a:lnTo>
                <a:lnTo>
                  <a:pt x="161759" y="33096"/>
                </a:lnTo>
                <a:lnTo>
                  <a:pt x="162826" y="50228"/>
                </a:lnTo>
                <a:lnTo>
                  <a:pt x="163766" y="71780"/>
                </a:lnTo>
                <a:lnTo>
                  <a:pt x="180975" y="71780"/>
                </a:lnTo>
                <a:lnTo>
                  <a:pt x="183134" y="42113"/>
                </a:lnTo>
                <a:lnTo>
                  <a:pt x="183134" y="39535"/>
                </a:lnTo>
                <a:lnTo>
                  <a:pt x="185293" y="34391"/>
                </a:lnTo>
                <a:lnTo>
                  <a:pt x="213677" y="27927"/>
                </a:lnTo>
                <a:lnTo>
                  <a:pt x="264007" y="27927"/>
                </a:lnTo>
                <a:lnTo>
                  <a:pt x="264007" y="235991"/>
                </a:lnTo>
                <a:lnTo>
                  <a:pt x="263613" y="258279"/>
                </a:lnTo>
                <a:lnTo>
                  <a:pt x="261264" y="270116"/>
                </a:lnTo>
                <a:lnTo>
                  <a:pt x="255104" y="275107"/>
                </a:lnTo>
                <a:lnTo>
                  <a:pt x="243357" y="276834"/>
                </a:lnTo>
                <a:lnTo>
                  <a:pt x="227431" y="278117"/>
                </a:lnTo>
                <a:lnTo>
                  <a:pt x="227431" y="295910"/>
                </a:lnTo>
                <a:lnTo>
                  <a:pt x="257746" y="295186"/>
                </a:lnTo>
                <a:lnTo>
                  <a:pt x="274802" y="294805"/>
                </a:lnTo>
                <a:lnTo>
                  <a:pt x="284835" y="294665"/>
                </a:lnTo>
                <a:lnTo>
                  <a:pt x="294119" y="294640"/>
                </a:lnTo>
                <a:lnTo>
                  <a:pt x="303453" y="294665"/>
                </a:lnTo>
                <a:lnTo>
                  <a:pt x="313639" y="294805"/>
                </a:lnTo>
                <a:lnTo>
                  <a:pt x="330835" y="295186"/>
                </a:lnTo>
                <a:lnTo>
                  <a:pt x="361213" y="295910"/>
                </a:lnTo>
                <a:lnTo>
                  <a:pt x="361213" y="278117"/>
                </a:lnTo>
                <a:lnTo>
                  <a:pt x="325031" y="258279"/>
                </a:lnTo>
                <a:lnTo>
                  <a:pt x="324650" y="235991"/>
                </a:lnTo>
                <a:lnTo>
                  <a:pt x="324650" y="27927"/>
                </a:lnTo>
                <a:lnTo>
                  <a:pt x="374992" y="27927"/>
                </a:lnTo>
                <a:lnTo>
                  <a:pt x="386232" y="28117"/>
                </a:lnTo>
                <a:lnTo>
                  <a:pt x="407695" y="71780"/>
                </a:lnTo>
                <a:lnTo>
                  <a:pt x="424903" y="71780"/>
                </a:lnTo>
                <a:lnTo>
                  <a:pt x="425653" y="50228"/>
                </a:lnTo>
                <a:lnTo>
                  <a:pt x="426732" y="33096"/>
                </a:lnTo>
                <a:lnTo>
                  <a:pt x="428294" y="18224"/>
                </a:lnTo>
                <a:lnTo>
                  <a:pt x="430504" y="3429"/>
                </a:lnTo>
                <a:close/>
              </a:path>
              <a:path w="1188720" h="299085">
                <a:moveTo>
                  <a:pt x="763549" y="280035"/>
                </a:moveTo>
                <a:lnTo>
                  <a:pt x="729564" y="259842"/>
                </a:lnTo>
                <a:lnTo>
                  <a:pt x="706374" y="205765"/>
                </a:lnTo>
                <a:lnTo>
                  <a:pt x="696023" y="181622"/>
                </a:lnTo>
                <a:lnTo>
                  <a:pt x="649300" y="72669"/>
                </a:lnTo>
                <a:lnTo>
                  <a:pt x="629742" y="27051"/>
                </a:lnTo>
                <a:lnTo>
                  <a:pt x="629742" y="181622"/>
                </a:lnTo>
                <a:lnTo>
                  <a:pt x="541972" y="181622"/>
                </a:lnTo>
                <a:lnTo>
                  <a:pt x="585000" y="72669"/>
                </a:lnTo>
                <a:lnTo>
                  <a:pt x="629742" y="181622"/>
                </a:lnTo>
                <a:lnTo>
                  <a:pt x="629742" y="27051"/>
                </a:lnTo>
                <a:lnTo>
                  <a:pt x="618147" y="0"/>
                </a:lnTo>
                <a:lnTo>
                  <a:pt x="587603" y="0"/>
                </a:lnTo>
                <a:lnTo>
                  <a:pt x="579958" y="20345"/>
                </a:lnTo>
                <a:lnTo>
                  <a:pt x="575564" y="32270"/>
                </a:lnTo>
                <a:lnTo>
                  <a:pt x="571373" y="43776"/>
                </a:lnTo>
                <a:lnTo>
                  <a:pt x="567867" y="53098"/>
                </a:lnTo>
                <a:lnTo>
                  <a:pt x="565099" y="60172"/>
                </a:lnTo>
                <a:lnTo>
                  <a:pt x="563092" y="64909"/>
                </a:lnTo>
                <a:lnTo>
                  <a:pt x="485228" y="252971"/>
                </a:lnTo>
                <a:lnTo>
                  <a:pt x="479704" y="263944"/>
                </a:lnTo>
                <a:lnTo>
                  <a:pt x="473976" y="271818"/>
                </a:lnTo>
                <a:lnTo>
                  <a:pt x="467715" y="276821"/>
                </a:lnTo>
                <a:lnTo>
                  <a:pt x="467487" y="276821"/>
                </a:lnTo>
                <a:lnTo>
                  <a:pt x="461137" y="278739"/>
                </a:lnTo>
                <a:lnTo>
                  <a:pt x="448233" y="280035"/>
                </a:lnTo>
                <a:lnTo>
                  <a:pt x="448233" y="295922"/>
                </a:lnTo>
                <a:lnTo>
                  <a:pt x="459422" y="295287"/>
                </a:lnTo>
                <a:lnTo>
                  <a:pt x="469315" y="295287"/>
                </a:lnTo>
                <a:lnTo>
                  <a:pt x="472643" y="294678"/>
                </a:lnTo>
                <a:lnTo>
                  <a:pt x="521055" y="294678"/>
                </a:lnTo>
                <a:lnTo>
                  <a:pt x="524814" y="295287"/>
                </a:lnTo>
                <a:lnTo>
                  <a:pt x="533844" y="295287"/>
                </a:lnTo>
                <a:lnTo>
                  <a:pt x="545465" y="295922"/>
                </a:lnTo>
                <a:lnTo>
                  <a:pt x="545465" y="294678"/>
                </a:lnTo>
                <a:lnTo>
                  <a:pt x="545465" y="280035"/>
                </a:lnTo>
                <a:lnTo>
                  <a:pt x="546735" y="280035"/>
                </a:lnTo>
                <a:lnTo>
                  <a:pt x="516636" y="278231"/>
                </a:lnTo>
                <a:lnTo>
                  <a:pt x="511479" y="272199"/>
                </a:lnTo>
                <a:lnTo>
                  <a:pt x="511479" y="261835"/>
                </a:lnTo>
                <a:lnTo>
                  <a:pt x="512343" y="257530"/>
                </a:lnTo>
                <a:lnTo>
                  <a:pt x="531710" y="205765"/>
                </a:lnTo>
                <a:lnTo>
                  <a:pt x="639648" y="205765"/>
                </a:lnTo>
                <a:lnTo>
                  <a:pt x="659003" y="254939"/>
                </a:lnTo>
                <a:lnTo>
                  <a:pt x="660730" y="259257"/>
                </a:lnTo>
                <a:lnTo>
                  <a:pt x="661581" y="263563"/>
                </a:lnTo>
                <a:lnTo>
                  <a:pt x="661581" y="273481"/>
                </a:lnTo>
                <a:lnTo>
                  <a:pt x="657707" y="278231"/>
                </a:lnTo>
                <a:lnTo>
                  <a:pt x="652145" y="278739"/>
                </a:lnTo>
                <a:lnTo>
                  <a:pt x="651637" y="278739"/>
                </a:lnTo>
                <a:lnTo>
                  <a:pt x="628840" y="280035"/>
                </a:lnTo>
                <a:lnTo>
                  <a:pt x="630186" y="280035"/>
                </a:lnTo>
                <a:lnTo>
                  <a:pt x="630186" y="295922"/>
                </a:lnTo>
                <a:lnTo>
                  <a:pt x="691642" y="294678"/>
                </a:lnTo>
                <a:lnTo>
                  <a:pt x="699300" y="294678"/>
                </a:lnTo>
                <a:lnTo>
                  <a:pt x="763549" y="295922"/>
                </a:lnTo>
                <a:lnTo>
                  <a:pt x="763549" y="294678"/>
                </a:lnTo>
                <a:lnTo>
                  <a:pt x="763549" y="280035"/>
                </a:lnTo>
                <a:close/>
              </a:path>
              <a:path w="1188720" h="299085">
                <a:moveTo>
                  <a:pt x="1188326" y="2590"/>
                </a:moveTo>
                <a:lnTo>
                  <a:pt x="1147864" y="3721"/>
                </a:lnTo>
                <a:lnTo>
                  <a:pt x="1141450" y="3860"/>
                </a:lnTo>
                <a:lnTo>
                  <a:pt x="1137983" y="3873"/>
                </a:lnTo>
                <a:lnTo>
                  <a:pt x="1134541" y="3860"/>
                </a:lnTo>
                <a:lnTo>
                  <a:pt x="1128255" y="3721"/>
                </a:lnTo>
                <a:lnTo>
                  <a:pt x="1088555" y="2590"/>
                </a:lnTo>
                <a:lnTo>
                  <a:pt x="1080681" y="21247"/>
                </a:lnTo>
                <a:lnTo>
                  <a:pt x="1075131" y="34213"/>
                </a:lnTo>
                <a:lnTo>
                  <a:pt x="1071041" y="43459"/>
                </a:lnTo>
                <a:lnTo>
                  <a:pt x="1067511" y="51015"/>
                </a:lnTo>
                <a:lnTo>
                  <a:pt x="988860" y="212915"/>
                </a:lnTo>
                <a:lnTo>
                  <a:pt x="920965" y="71589"/>
                </a:lnTo>
                <a:lnTo>
                  <a:pt x="916355" y="61950"/>
                </a:lnTo>
                <a:lnTo>
                  <a:pt x="909853" y="48183"/>
                </a:lnTo>
                <a:lnTo>
                  <a:pt x="900861" y="28854"/>
                </a:lnTo>
                <a:lnTo>
                  <a:pt x="888758" y="2590"/>
                </a:lnTo>
                <a:lnTo>
                  <a:pt x="837196" y="3441"/>
                </a:lnTo>
                <a:lnTo>
                  <a:pt x="831469" y="3378"/>
                </a:lnTo>
                <a:lnTo>
                  <a:pt x="824623" y="3175"/>
                </a:lnTo>
                <a:lnTo>
                  <a:pt x="807542" y="2590"/>
                </a:lnTo>
                <a:lnTo>
                  <a:pt x="785634" y="2590"/>
                </a:lnTo>
                <a:lnTo>
                  <a:pt x="785634" y="19100"/>
                </a:lnTo>
                <a:lnTo>
                  <a:pt x="801560" y="20383"/>
                </a:lnTo>
                <a:lnTo>
                  <a:pt x="812952" y="22364"/>
                </a:lnTo>
                <a:lnTo>
                  <a:pt x="819137" y="27851"/>
                </a:lnTo>
                <a:lnTo>
                  <a:pt x="821702" y="40068"/>
                </a:lnTo>
                <a:lnTo>
                  <a:pt x="822210" y="62204"/>
                </a:lnTo>
                <a:lnTo>
                  <a:pt x="822210" y="236321"/>
                </a:lnTo>
                <a:lnTo>
                  <a:pt x="812952" y="276174"/>
                </a:lnTo>
                <a:lnTo>
                  <a:pt x="785634" y="279412"/>
                </a:lnTo>
                <a:lnTo>
                  <a:pt x="785634" y="295922"/>
                </a:lnTo>
                <a:lnTo>
                  <a:pt x="809637" y="295198"/>
                </a:lnTo>
                <a:lnTo>
                  <a:pt x="822794" y="294817"/>
                </a:lnTo>
                <a:lnTo>
                  <a:pt x="829729" y="294678"/>
                </a:lnTo>
                <a:lnTo>
                  <a:pt x="835113" y="294652"/>
                </a:lnTo>
                <a:lnTo>
                  <a:pt x="843495" y="294741"/>
                </a:lnTo>
                <a:lnTo>
                  <a:pt x="855116" y="294970"/>
                </a:lnTo>
                <a:lnTo>
                  <a:pt x="868984" y="295376"/>
                </a:lnTo>
                <a:lnTo>
                  <a:pt x="884161" y="295922"/>
                </a:lnTo>
                <a:lnTo>
                  <a:pt x="884161" y="279412"/>
                </a:lnTo>
                <a:lnTo>
                  <a:pt x="848080" y="258546"/>
                </a:lnTo>
                <a:lnTo>
                  <a:pt x="847572" y="236118"/>
                </a:lnTo>
                <a:lnTo>
                  <a:pt x="847572" y="57200"/>
                </a:lnTo>
                <a:lnTo>
                  <a:pt x="946531" y="262851"/>
                </a:lnTo>
                <a:lnTo>
                  <a:pt x="962025" y="298475"/>
                </a:lnTo>
                <a:lnTo>
                  <a:pt x="976655" y="298475"/>
                </a:lnTo>
                <a:lnTo>
                  <a:pt x="981887" y="285889"/>
                </a:lnTo>
                <a:lnTo>
                  <a:pt x="986650" y="274980"/>
                </a:lnTo>
                <a:lnTo>
                  <a:pt x="992860" y="261658"/>
                </a:lnTo>
                <a:lnTo>
                  <a:pt x="1002461" y="241808"/>
                </a:lnTo>
                <a:lnTo>
                  <a:pt x="1091095" y="57619"/>
                </a:lnTo>
                <a:lnTo>
                  <a:pt x="1091095" y="236093"/>
                </a:lnTo>
                <a:lnTo>
                  <a:pt x="1090701" y="258330"/>
                </a:lnTo>
                <a:lnTo>
                  <a:pt x="1088351" y="270141"/>
                </a:lnTo>
                <a:lnTo>
                  <a:pt x="1082192" y="275120"/>
                </a:lnTo>
                <a:lnTo>
                  <a:pt x="1070444" y="276847"/>
                </a:lnTo>
                <a:lnTo>
                  <a:pt x="1054531" y="278130"/>
                </a:lnTo>
                <a:lnTo>
                  <a:pt x="1054531" y="295922"/>
                </a:lnTo>
                <a:lnTo>
                  <a:pt x="1084846" y="295198"/>
                </a:lnTo>
                <a:lnTo>
                  <a:pt x="1101902" y="294817"/>
                </a:lnTo>
                <a:lnTo>
                  <a:pt x="1111935" y="294678"/>
                </a:lnTo>
                <a:lnTo>
                  <a:pt x="1121206" y="294652"/>
                </a:lnTo>
                <a:lnTo>
                  <a:pt x="1130541" y="294678"/>
                </a:lnTo>
                <a:lnTo>
                  <a:pt x="1140726" y="294817"/>
                </a:lnTo>
                <a:lnTo>
                  <a:pt x="1157922" y="295198"/>
                </a:lnTo>
                <a:lnTo>
                  <a:pt x="1188326" y="295922"/>
                </a:lnTo>
                <a:lnTo>
                  <a:pt x="1188326" y="278130"/>
                </a:lnTo>
                <a:lnTo>
                  <a:pt x="1151826" y="258445"/>
                </a:lnTo>
                <a:lnTo>
                  <a:pt x="1151445" y="236321"/>
                </a:lnTo>
                <a:lnTo>
                  <a:pt x="1151445" y="62204"/>
                </a:lnTo>
                <a:lnTo>
                  <a:pt x="1160780" y="22364"/>
                </a:lnTo>
                <a:lnTo>
                  <a:pt x="1188326" y="19100"/>
                </a:lnTo>
                <a:lnTo>
                  <a:pt x="1188326" y="25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6557035" y="2418194"/>
            <a:ext cx="1670050" cy="382905"/>
            <a:chOff x="6557035" y="2418194"/>
            <a:chExt cx="1670050" cy="382905"/>
          </a:xfrm>
        </p:grpSpPr>
        <p:sp>
          <p:nvSpPr>
            <p:cNvPr id="33" name="object 33"/>
            <p:cNvSpPr/>
            <p:nvPr/>
          </p:nvSpPr>
          <p:spPr>
            <a:xfrm>
              <a:off x="6557035" y="2418194"/>
              <a:ext cx="419100" cy="356235"/>
            </a:xfrm>
            <a:custGeom>
              <a:avLst/>
              <a:gdLst/>
              <a:ahLst/>
              <a:cxnLst/>
              <a:rect l="l" t="t" r="r" b="b"/>
              <a:pathLst>
                <a:path w="419100" h="356235">
                  <a:moveTo>
                    <a:pt x="103251" y="345465"/>
                  </a:moveTo>
                  <a:lnTo>
                    <a:pt x="80264" y="311759"/>
                  </a:lnTo>
                  <a:lnTo>
                    <a:pt x="66192" y="277164"/>
                  </a:lnTo>
                  <a:lnTo>
                    <a:pt x="59131" y="235000"/>
                  </a:lnTo>
                  <a:lnTo>
                    <a:pt x="57213" y="178536"/>
                  </a:lnTo>
                  <a:lnTo>
                    <a:pt x="58000" y="145135"/>
                  </a:lnTo>
                  <a:lnTo>
                    <a:pt x="64096" y="90093"/>
                  </a:lnTo>
                  <a:lnTo>
                    <a:pt x="75158" y="53213"/>
                  </a:lnTo>
                  <a:lnTo>
                    <a:pt x="103238" y="9461"/>
                  </a:lnTo>
                  <a:lnTo>
                    <a:pt x="92049" y="0"/>
                  </a:lnTo>
                  <a:lnTo>
                    <a:pt x="43929" y="44958"/>
                  </a:lnTo>
                  <a:lnTo>
                    <a:pt x="16764" y="91198"/>
                  </a:lnTo>
                  <a:lnTo>
                    <a:pt x="4191" y="132829"/>
                  </a:lnTo>
                  <a:lnTo>
                    <a:pt x="0" y="178968"/>
                  </a:lnTo>
                  <a:lnTo>
                    <a:pt x="1054" y="202793"/>
                  </a:lnTo>
                  <a:lnTo>
                    <a:pt x="9613" y="246557"/>
                  </a:lnTo>
                  <a:lnTo>
                    <a:pt x="29514" y="291299"/>
                  </a:lnTo>
                  <a:lnTo>
                    <a:pt x="65112" y="333171"/>
                  </a:lnTo>
                  <a:lnTo>
                    <a:pt x="92913" y="355790"/>
                  </a:lnTo>
                  <a:lnTo>
                    <a:pt x="103251" y="345465"/>
                  </a:lnTo>
                  <a:close/>
                </a:path>
                <a:path w="419100" h="356235">
                  <a:moveTo>
                    <a:pt x="418871" y="294525"/>
                  </a:moveTo>
                  <a:lnTo>
                    <a:pt x="310883" y="157378"/>
                  </a:lnTo>
                  <a:lnTo>
                    <a:pt x="326593" y="150456"/>
                  </a:lnTo>
                  <a:lnTo>
                    <a:pt x="338518" y="143891"/>
                  </a:lnTo>
                  <a:lnTo>
                    <a:pt x="370408" y="106273"/>
                  </a:lnTo>
                  <a:lnTo>
                    <a:pt x="374992" y="80860"/>
                  </a:lnTo>
                  <a:lnTo>
                    <a:pt x="369836" y="53403"/>
                  </a:lnTo>
                  <a:lnTo>
                    <a:pt x="354444" y="33629"/>
                  </a:lnTo>
                  <a:lnTo>
                    <a:pt x="328891" y="21678"/>
                  </a:lnTo>
                  <a:lnTo>
                    <a:pt x="293255" y="17665"/>
                  </a:lnTo>
                  <a:lnTo>
                    <a:pt x="263575" y="17665"/>
                  </a:lnTo>
                  <a:lnTo>
                    <a:pt x="251434" y="17983"/>
                  </a:lnTo>
                  <a:lnTo>
                    <a:pt x="234962" y="18262"/>
                  </a:lnTo>
                  <a:lnTo>
                    <a:pt x="218795" y="18465"/>
                  </a:lnTo>
                  <a:lnTo>
                    <a:pt x="207645" y="18529"/>
                  </a:lnTo>
                  <a:lnTo>
                    <a:pt x="199669" y="18516"/>
                  </a:lnTo>
                  <a:lnTo>
                    <a:pt x="189039" y="18427"/>
                  </a:lnTo>
                  <a:lnTo>
                    <a:pt x="131064" y="17665"/>
                  </a:lnTo>
                  <a:lnTo>
                    <a:pt x="131064" y="34175"/>
                  </a:lnTo>
                  <a:lnTo>
                    <a:pt x="167132" y="55283"/>
                  </a:lnTo>
                  <a:lnTo>
                    <a:pt x="167640" y="77520"/>
                  </a:lnTo>
                  <a:lnTo>
                    <a:pt x="167640" y="252488"/>
                  </a:lnTo>
                  <a:lnTo>
                    <a:pt x="158737" y="291515"/>
                  </a:lnTo>
                  <a:lnTo>
                    <a:pt x="131064" y="294513"/>
                  </a:lnTo>
                  <a:lnTo>
                    <a:pt x="131064" y="312305"/>
                  </a:lnTo>
                  <a:lnTo>
                    <a:pt x="161378" y="311581"/>
                  </a:lnTo>
                  <a:lnTo>
                    <a:pt x="178435" y="311200"/>
                  </a:lnTo>
                  <a:lnTo>
                    <a:pt x="188468" y="311061"/>
                  </a:lnTo>
                  <a:lnTo>
                    <a:pt x="197751" y="311035"/>
                  </a:lnTo>
                  <a:lnTo>
                    <a:pt x="207086" y="311061"/>
                  </a:lnTo>
                  <a:lnTo>
                    <a:pt x="217271" y="311200"/>
                  </a:lnTo>
                  <a:lnTo>
                    <a:pt x="234467" y="311581"/>
                  </a:lnTo>
                  <a:lnTo>
                    <a:pt x="264858" y="312305"/>
                  </a:lnTo>
                  <a:lnTo>
                    <a:pt x="264858" y="294513"/>
                  </a:lnTo>
                  <a:lnTo>
                    <a:pt x="228663" y="274688"/>
                  </a:lnTo>
                  <a:lnTo>
                    <a:pt x="228282" y="252412"/>
                  </a:lnTo>
                  <a:lnTo>
                    <a:pt x="228282" y="43154"/>
                  </a:lnTo>
                  <a:lnTo>
                    <a:pt x="233210" y="41465"/>
                  </a:lnTo>
                  <a:lnTo>
                    <a:pt x="239026" y="40246"/>
                  </a:lnTo>
                  <a:lnTo>
                    <a:pt x="245821" y="39522"/>
                  </a:lnTo>
                  <a:lnTo>
                    <a:pt x="253657" y="39268"/>
                  </a:lnTo>
                  <a:lnTo>
                    <a:pt x="279222" y="42989"/>
                  </a:lnTo>
                  <a:lnTo>
                    <a:pt x="298132" y="53771"/>
                  </a:lnTo>
                  <a:lnTo>
                    <a:pt x="309854" y="71094"/>
                  </a:lnTo>
                  <a:lnTo>
                    <a:pt x="313893" y="94411"/>
                  </a:lnTo>
                  <a:lnTo>
                    <a:pt x="311924" y="110807"/>
                  </a:lnTo>
                  <a:lnTo>
                    <a:pt x="285496" y="146951"/>
                  </a:lnTo>
                  <a:lnTo>
                    <a:pt x="245059" y="155130"/>
                  </a:lnTo>
                  <a:lnTo>
                    <a:pt x="242049" y="162890"/>
                  </a:lnTo>
                  <a:lnTo>
                    <a:pt x="338416" y="312318"/>
                  </a:lnTo>
                  <a:lnTo>
                    <a:pt x="377139" y="311048"/>
                  </a:lnTo>
                  <a:lnTo>
                    <a:pt x="390664" y="311315"/>
                  </a:lnTo>
                  <a:lnTo>
                    <a:pt x="400253" y="311531"/>
                  </a:lnTo>
                  <a:lnTo>
                    <a:pt x="408711" y="311823"/>
                  </a:lnTo>
                  <a:lnTo>
                    <a:pt x="418871" y="312318"/>
                  </a:lnTo>
                  <a:lnTo>
                    <a:pt x="418871" y="294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3191" y="2526042"/>
              <a:ext cx="240068" cy="2108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2126" y="2526042"/>
              <a:ext cx="157454" cy="2108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2626" y="2526042"/>
              <a:ext cx="157454" cy="2108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642250" y="24256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8325" y="2527287"/>
              <a:ext cx="188455" cy="20953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97799" y="2418194"/>
              <a:ext cx="103505" cy="356235"/>
            </a:xfrm>
            <a:custGeom>
              <a:avLst/>
              <a:gdLst/>
              <a:ahLst/>
              <a:cxnLst/>
              <a:rect l="l" t="t" r="r" b="b"/>
              <a:pathLst>
                <a:path w="103504" h="356235">
                  <a:moveTo>
                    <a:pt x="11188" y="0"/>
                  </a:moveTo>
                  <a:lnTo>
                    <a:pt x="0" y="9461"/>
                  </a:lnTo>
                  <a:lnTo>
                    <a:pt x="11644" y="24804"/>
                  </a:lnTo>
                  <a:lnTo>
                    <a:pt x="20223" y="37966"/>
                  </a:lnTo>
                  <a:lnTo>
                    <a:pt x="38595" y="87487"/>
                  </a:lnTo>
                  <a:lnTo>
                    <a:pt x="45223" y="143564"/>
                  </a:lnTo>
                  <a:lnTo>
                    <a:pt x="46037" y="178536"/>
                  </a:lnTo>
                  <a:lnTo>
                    <a:pt x="44109" y="235114"/>
                  </a:lnTo>
                  <a:lnTo>
                    <a:pt x="37058" y="277169"/>
                  </a:lnTo>
                  <a:lnTo>
                    <a:pt x="22988" y="311640"/>
                  </a:lnTo>
                  <a:lnTo>
                    <a:pt x="0" y="345465"/>
                  </a:lnTo>
                  <a:lnTo>
                    <a:pt x="10325" y="355790"/>
                  </a:lnTo>
                  <a:lnTo>
                    <a:pt x="58513" y="312550"/>
                  </a:lnTo>
                  <a:lnTo>
                    <a:pt x="86042" y="266738"/>
                  </a:lnTo>
                  <a:lnTo>
                    <a:pt x="99004" y="225277"/>
                  </a:lnTo>
                  <a:lnTo>
                    <a:pt x="103251" y="178968"/>
                  </a:lnTo>
                  <a:lnTo>
                    <a:pt x="102203" y="155331"/>
                  </a:lnTo>
                  <a:lnTo>
                    <a:pt x="93815" y="111449"/>
                  </a:lnTo>
                  <a:lnTo>
                    <a:pt x="74405" y="66722"/>
                  </a:lnTo>
                  <a:lnTo>
                    <a:pt x="38980" y="23747"/>
                  </a:lnTo>
                  <a:lnTo>
                    <a:pt x="111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6679" y="2668574"/>
              <a:ext cx="100241" cy="132067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211767" y="2910966"/>
            <a:ext cx="1673860" cy="424180"/>
            <a:chOff x="1211767" y="2910966"/>
            <a:chExt cx="1673860" cy="424180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1767" y="3017519"/>
              <a:ext cx="353075" cy="21082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599209" y="29109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2217" y="3017519"/>
              <a:ext cx="180146" cy="2108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76716" y="3017532"/>
              <a:ext cx="157454" cy="2108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265070" y="2917177"/>
              <a:ext cx="359410" cy="418465"/>
            </a:xfrm>
            <a:custGeom>
              <a:avLst/>
              <a:gdLst/>
              <a:ahLst/>
              <a:cxnLst/>
              <a:rect l="l" t="t" r="r" b="b"/>
              <a:pathLst>
                <a:path w="359410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359410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359410" h="418464">
                  <a:moveTo>
                    <a:pt x="359041" y="321576"/>
                  </a:moveTo>
                  <a:lnTo>
                    <a:pt x="357187" y="310210"/>
                  </a:lnTo>
                  <a:lnTo>
                    <a:pt x="357136" y="309892"/>
                  </a:lnTo>
                  <a:lnTo>
                    <a:pt x="355193" y="298018"/>
                  </a:lnTo>
                  <a:lnTo>
                    <a:pt x="343496" y="281393"/>
                  </a:lnTo>
                  <a:lnTo>
                    <a:pt x="323646" y="271526"/>
                  </a:lnTo>
                  <a:lnTo>
                    <a:pt x="314807" y="270510"/>
                  </a:lnTo>
                  <a:lnTo>
                    <a:pt x="311289" y="270116"/>
                  </a:lnTo>
                  <a:lnTo>
                    <a:pt x="311289" y="344271"/>
                  </a:lnTo>
                  <a:lnTo>
                    <a:pt x="306184" y="364909"/>
                  </a:lnTo>
                  <a:lnTo>
                    <a:pt x="292087" y="381381"/>
                  </a:lnTo>
                  <a:lnTo>
                    <a:pt x="270814" y="392303"/>
                  </a:lnTo>
                  <a:lnTo>
                    <a:pt x="244182" y="396252"/>
                  </a:lnTo>
                  <a:lnTo>
                    <a:pt x="218071" y="393026"/>
                  </a:lnTo>
                  <a:lnTo>
                    <a:pt x="197980" y="383908"/>
                  </a:lnTo>
                  <a:lnTo>
                    <a:pt x="185064" y="369798"/>
                  </a:lnTo>
                  <a:lnTo>
                    <a:pt x="180505" y="351574"/>
                  </a:lnTo>
                  <a:lnTo>
                    <a:pt x="181991" y="340855"/>
                  </a:lnTo>
                  <a:lnTo>
                    <a:pt x="182105" y="340004"/>
                  </a:lnTo>
                  <a:lnTo>
                    <a:pt x="209169" y="312623"/>
                  </a:lnTo>
                  <a:lnTo>
                    <a:pt x="245897" y="309892"/>
                  </a:lnTo>
                  <a:lnTo>
                    <a:pt x="278257" y="311404"/>
                  </a:lnTo>
                  <a:lnTo>
                    <a:pt x="298272" y="316776"/>
                  </a:lnTo>
                  <a:lnTo>
                    <a:pt x="308444" y="327304"/>
                  </a:lnTo>
                  <a:lnTo>
                    <a:pt x="311289" y="344271"/>
                  </a:lnTo>
                  <a:lnTo>
                    <a:pt x="311289" y="270116"/>
                  </a:lnTo>
                  <a:lnTo>
                    <a:pt x="295376" y="268274"/>
                  </a:lnTo>
                  <a:lnTo>
                    <a:pt x="285051" y="268274"/>
                  </a:lnTo>
                  <a:lnTo>
                    <a:pt x="224612" y="270510"/>
                  </a:lnTo>
                  <a:lnTo>
                    <a:pt x="208902" y="270510"/>
                  </a:lnTo>
                  <a:lnTo>
                    <a:pt x="202018" y="266128"/>
                  </a:lnTo>
                  <a:lnTo>
                    <a:pt x="202018" y="250812"/>
                  </a:lnTo>
                  <a:lnTo>
                    <a:pt x="205892" y="245567"/>
                  </a:lnTo>
                  <a:lnTo>
                    <a:pt x="214490" y="240296"/>
                  </a:lnTo>
                  <a:lnTo>
                    <a:pt x="222237" y="240804"/>
                  </a:lnTo>
                  <a:lnTo>
                    <a:pt x="226529" y="241312"/>
                  </a:lnTo>
                  <a:lnTo>
                    <a:pt x="231698" y="241312"/>
                  </a:lnTo>
                  <a:lnTo>
                    <a:pt x="243763" y="240296"/>
                  </a:lnTo>
                  <a:lnTo>
                    <a:pt x="253428" y="239483"/>
                  </a:lnTo>
                  <a:lnTo>
                    <a:pt x="273634" y="234124"/>
                  </a:lnTo>
                  <a:lnTo>
                    <a:pt x="306552" y="213639"/>
                  </a:lnTo>
                  <a:lnTo>
                    <a:pt x="324396" y="178562"/>
                  </a:lnTo>
                  <a:lnTo>
                    <a:pt x="325488" y="163474"/>
                  </a:lnTo>
                  <a:lnTo>
                    <a:pt x="325488" y="156552"/>
                  </a:lnTo>
                  <a:lnTo>
                    <a:pt x="325094" y="151930"/>
                  </a:lnTo>
                  <a:lnTo>
                    <a:pt x="325056" y="151358"/>
                  </a:lnTo>
                  <a:lnTo>
                    <a:pt x="323329" y="143154"/>
                  </a:lnTo>
                  <a:lnTo>
                    <a:pt x="356463" y="144894"/>
                  </a:lnTo>
                  <a:lnTo>
                    <a:pt x="356590" y="143154"/>
                  </a:lnTo>
                  <a:lnTo>
                    <a:pt x="358228" y="122008"/>
                  </a:lnTo>
                  <a:lnTo>
                    <a:pt x="358432" y="119380"/>
                  </a:lnTo>
                  <a:lnTo>
                    <a:pt x="358521" y="118287"/>
                  </a:lnTo>
                  <a:lnTo>
                    <a:pt x="358609" y="117221"/>
                  </a:lnTo>
                  <a:lnTo>
                    <a:pt x="346976" y="118287"/>
                  </a:lnTo>
                  <a:lnTo>
                    <a:pt x="337896" y="118948"/>
                  </a:lnTo>
                  <a:lnTo>
                    <a:pt x="328244" y="119380"/>
                  </a:lnTo>
                  <a:lnTo>
                    <a:pt x="314731" y="119380"/>
                  </a:lnTo>
                  <a:lnTo>
                    <a:pt x="307835" y="118948"/>
                  </a:lnTo>
                  <a:lnTo>
                    <a:pt x="294043" y="110578"/>
                  </a:lnTo>
                  <a:lnTo>
                    <a:pt x="278841" y="104787"/>
                  </a:lnTo>
                  <a:lnTo>
                    <a:pt x="272567" y="103555"/>
                  </a:lnTo>
                  <a:lnTo>
                    <a:pt x="272567" y="174485"/>
                  </a:lnTo>
                  <a:lnTo>
                    <a:pt x="270395" y="194652"/>
                  </a:lnTo>
                  <a:lnTo>
                    <a:pt x="263906" y="209207"/>
                  </a:lnTo>
                  <a:lnTo>
                    <a:pt x="253149" y="218033"/>
                  </a:lnTo>
                  <a:lnTo>
                    <a:pt x="238150" y="220992"/>
                  </a:lnTo>
                  <a:lnTo>
                    <a:pt x="223050" y="217462"/>
                  </a:lnTo>
                  <a:lnTo>
                    <a:pt x="211683" y="207276"/>
                  </a:lnTo>
                  <a:lnTo>
                    <a:pt x="204495" y="191020"/>
                  </a:lnTo>
                  <a:lnTo>
                    <a:pt x="202006" y="169316"/>
                  </a:lnTo>
                  <a:lnTo>
                    <a:pt x="204241" y="148844"/>
                  </a:lnTo>
                  <a:lnTo>
                    <a:pt x="210934" y="134010"/>
                  </a:lnTo>
                  <a:lnTo>
                    <a:pt x="221970" y="124993"/>
                  </a:lnTo>
                  <a:lnTo>
                    <a:pt x="236956" y="122008"/>
                  </a:lnTo>
                  <a:lnTo>
                    <a:pt x="237566" y="122008"/>
                  </a:lnTo>
                  <a:lnTo>
                    <a:pt x="252412" y="125374"/>
                  </a:lnTo>
                  <a:lnTo>
                    <a:pt x="263474" y="135458"/>
                  </a:lnTo>
                  <a:lnTo>
                    <a:pt x="270256" y="151930"/>
                  </a:lnTo>
                  <a:lnTo>
                    <a:pt x="272567" y="174485"/>
                  </a:lnTo>
                  <a:lnTo>
                    <a:pt x="272567" y="103555"/>
                  </a:lnTo>
                  <a:lnTo>
                    <a:pt x="261785" y="101434"/>
                  </a:lnTo>
                  <a:lnTo>
                    <a:pt x="242443" y="100342"/>
                  </a:lnTo>
                  <a:lnTo>
                    <a:pt x="204622" y="106057"/>
                  </a:lnTo>
                  <a:lnTo>
                    <a:pt x="175107" y="122008"/>
                  </a:lnTo>
                  <a:lnTo>
                    <a:pt x="155917" y="146481"/>
                  </a:lnTo>
                  <a:lnTo>
                    <a:pt x="149085" y="177698"/>
                  </a:lnTo>
                  <a:lnTo>
                    <a:pt x="150114" y="189344"/>
                  </a:lnTo>
                  <a:lnTo>
                    <a:pt x="170967" y="224853"/>
                  </a:lnTo>
                  <a:lnTo>
                    <a:pt x="194691" y="236880"/>
                  </a:lnTo>
                  <a:lnTo>
                    <a:pt x="164147" y="260210"/>
                  </a:lnTo>
                  <a:lnTo>
                    <a:pt x="159842" y="263232"/>
                  </a:lnTo>
                  <a:lnTo>
                    <a:pt x="156832" y="272300"/>
                  </a:lnTo>
                  <a:lnTo>
                    <a:pt x="156895" y="281393"/>
                  </a:lnTo>
                  <a:lnTo>
                    <a:pt x="158369" y="291249"/>
                  </a:lnTo>
                  <a:lnTo>
                    <a:pt x="163385" y="299161"/>
                  </a:lnTo>
                  <a:lnTo>
                    <a:pt x="172440" y="305193"/>
                  </a:lnTo>
                  <a:lnTo>
                    <a:pt x="186093" y="309892"/>
                  </a:lnTo>
                  <a:lnTo>
                    <a:pt x="151244" y="330466"/>
                  </a:lnTo>
                  <a:lnTo>
                    <a:pt x="146773" y="334619"/>
                  </a:lnTo>
                  <a:lnTo>
                    <a:pt x="143230" y="340855"/>
                  </a:lnTo>
                  <a:lnTo>
                    <a:pt x="140906" y="348538"/>
                  </a:lnTo>
                  <a:lnTo>
                    <a:pt x="140068" y="357022"/>
                  </a:lnTo>
                  <a:lnTo>
                    <a:pt x="146596" y="382257"/>
                  </a:lnTo>
                  <a:lnTo>
                    <a:pt x="165227" y="401408"/>
                  </a:lnTo>
                  <a:lnTo>
                    <a:pt x="194513" y="413588"/>
                  </a:lnTo>
                  <a:lnTo>
                    <a:pt x="232994" y="417842"/>
                  </a:lnTo>
                  <a:lnTo>
                    <a:pt x="284441" y="410845"/>
                  </a:lnTo>
                  <a:lnTo>
                    <a:pt x="313918" y="396252"/>
                  </a:lnTo>
                  <a:lnTo>
                    <a:pt x="324243" y="391147"/>
                  </a:lnTo>
                  <a:lnTo>
                    <a:pt x="349923" y="360743"/>
                  </a:lnTo>
                  <a:lnTo>
                    <a:pt x="359041" y="321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2984" y="3018789"/>
              <a:ext cx="242227" cy="203200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3007855" y="2910966"/>
            <a:ext cx="494030" cy="424180"/>
          </a:xfrm>
          <a:custGeom>
            <a:avLst/>
            <a:gdLst/>
            <a:ahLst/>
            <a:cxnLst/>
            <a:rect l="l" t="t" r="r" b="b"/>
            <a:pathLst>
              <a:path w="494029" h="424179">
                <a:moveTo>
                  <a:pt x="234911" y="189141"/>
                </a:moveTo>
                <a:lnTo>
                  <a:pt x="229146" y="156400"/>
                </a:lnTo>
                <a:lnTo>
                  <a:pt x="222605" y="145923"/>
                </a:lnTo>
                <a:lnTo>
                  <a:pt x="222021" y="144995"/>
                </a:lnTo>
                <a:lnTo>
                  <a:pt x="213067" y="130670"/>
                </a:lnTo>
                <a:lnTo>
                  <a:pt x="188442" y="113855"/>
                </a:lnTo>
                <a:lnTo>
                  <a:pt x="180682" y="112369"/>
                </a:lnTo>
                <a:lnTo>
                  <a:pt x="180682" y="214884"/>
                </a:lnTo>
                <a:lnTo>
                  <a:pt x="177165" y="245249"/>
                </a:lnTo>
                <a:lnTo>
                  <a:pt x="167068" y="268325"/>
                </a:lnTo>
                <a:lnTo>
                  <a:pt x="151091" y="283006"/>
                </a:lnTo>
                <a:lnTo>
                  <a:pt x="129921" y="288150"/>
                </a:lnTo>
                <a:lnTo>
                  <a:pt x="117132" y="286753"/>
                </a:lnTo>
                <a:lnTo>
                  <a:pt x="105765" y="282448"/>
                </a:lnTo>
                <a:lnTo>
                  <a:pt x="95618" y="275069"/>
                </a:lnTo>
                <a:lnTo>
                  <a:pt x="86474" y="264452"/>
                </a:lnTo>
                <a:lnTo>
                  <a:pt x="86474" y="167474"/>
                </a:lnTo>
                <a:lnTo>
                  <a:pt x="94437" y="158115"/>
                </a:lnTo>
                <a:lnTo>
                  <a:pt x="104051" y="151371"/>
                </a:lnTo>
                <a:lnTo>
                  <a:pt x="115201" y="147294"/>
                </a:lnTo>
                <a:lnTo>
                  <a:pt x="127774" y="145923"/>
                </a:lnTo>
                <a:lnTo>
                  <a:pt x="150012" y="150647"/>
                </a:lnTo>
                <a:lnTo>
                  <a:pt x="166649" y="164249"/>
                </a:lnTo>
                <a:lnTo>
                  <a:pt x="177063" y="185928"/>
                </a:lnTo>
                <a:lnTo>
                  <a:pt x="180682" y="214884"/>
                </a:lnTo>
                <a:lnTo>
                  <a:pt x="180682" y="112369"/>
                </a:lnTo>
                <a:lnTo>
                  <a:pt x="157048" y="107823"/>
                </a:lnTo>
                <a:lnTo>
                  <a:pt x="145161" y="108737"/>
                </a:lnTo>
                <a:lnTo>
                  <a:pt x="134239" y="111633"/>
                </a:lnTo>
                <a:lnTo>
                  <a:pt x="123647" y="116738"/>
                </a:lnTo>
                <a:lnTo>
                  <a:pt x="112737" y="124307"/>
                </a:lnTo>
                <a:lnTo>
                  <a:pt x="86499" y="144995"/>
                </a:lnTo>
                <a:lnTo>
                  <a:pt x="86474" y="2578"/>
                </a:lnTo>
                <a:lnTo>
                  <a:pt x="83032" y="0"/>
                </a:lnTo>
                <a:lnTo>
                  <a:pt x="52057" y="9677"/>
                </a:lnTo>
                <a:lnTo>
                  <a:pt x="42164" y="12433"/>
                </a:lnTo>
                <a:lnTo>
                  <a:pt x="30708" y="14795"/>
                </a:lnTo>
                <a:lnTo>
                  <a:pt x="16903" y="16929"/>
                </a:lnTo>
                <a:lnTo>
                  <a:pt x="0" y="18923"/>
                </a:lnTo>
                <a:lnTo>
                  <a:pt x="0" y="34175"/>
                </a:lnTo>
                <a:lnTo>
                  <a:pt x="33858" y="65557"/>
                </a:lnTo>
                <a:lnTo>
                  <a:pt x="33782" y="245249"/>
                </a:lnTo>
                <a:lnTo>
                  <a:pt x="31673" y="293852"/>
                </a:lnTo>
                <a:lnTo>
                  <a:pt x="30010" y="311023"/>
                </a:lnTo>
                <a:lnTo>
                  <a:pt x="29984" y="311404"/>
                </a:lnTo>
                <a:lnTo>
                  <a:pt x="39458" y="314845"/>
                </a:lnTo>
                <a:lnTo>
                  <a:pt x="56248" y="300863"/>
                </a:lnTo>
                <a:lnTo>
                  <a:pt x="70802" y="308152"/>
                </a:lnTo>
                <a:lnTo>
                  <a:pt x="84912" y="313309"/>
                </a:lnTo>
                <a:lnTo>
                  <a:pt x="98793" y="316369"/>
                </a:lnTo>
                <a:lnTo>
                  <a:pt x="112636" y="317373"/>
                </a:lnTo>
                <a:lnTo>
                  <a:pt x="122351" y="316687"/>
                </a:lnTo>
                <a:lnTo>
                  <a:pt x="131673" y="314579"/>
                </a:lnTo>
                <a:lnTo>
                  <a:pt x="140830" y="311023"/>
                </a:lnTo>
                <a:lnTo>
                  <a:pt x="150075" y="305955"/>
                </a:lnTo>
                <a:lnTo>
                  <a:pt x="158318" y="300863"/>
                </a:lnTo>
                <a:lnTo>
                  <a:pt x="163296" y="297802"/>
                </a:lnTo>
                <a:lnTo>
                  <a:pt x="176530" y="289115"/>
                </a:lnTo>
                <a:lnTo>
                  <a:pt x="177901" y="288150"/>
                </a:lnTo>
                <a:lnTo>
                  <a:pt x="188810" y="280504"/>
                </a:lnTo>
                <a:lnTo>
                  <a:pt x="199148" y="272580"/>
                </a:lnTo>
                <a:lnTo>
                  <a:pt x="213817" y="256781"/>
                </a:lnTo>
                <a:lnTo>
                  <a:pt x="225094" y="236639"/>
                </a:lnTo>
                <a:lnTo>
                  <a:pt x="232346" y="213614"/>
                </a:lnTo>
                <a:lnTo>
                  <a:pt x="234911" y="189141"/>
                </a:lnTo>
                <a:close/>
              </a:path>
              <a:path w="494029" h="424179">
                <a:moveTo>
                  <a:pt x="493509" y="112280"/>
                </a:moveTo>
                <a:lnTo>
                  <a:pt x="453504" y="113601"/>
                </a:lnTo>
                <a:lnTo>
                  <a:pt x="450265" y="113525"/>
                </a:lnTo>
                <a:lnTo>
                  <a:pt x="430263" y="112864"/>
                </a:lnTo>
                <a:lnTo>
                  <a:pt x="413499" y="112280"/>
                </a:lnTo>
                <a:lnTo>
                  <a:pt x="413499" y="128625"/>
                </a:lnTo>
                <a:lnTo>
                  <a:pt x="434581" y="129921"/>
                </a:lnTo>
                <a:lnTo>
                  <a:pt x="439305" y="133350"/>
                </a:lnTo>
                <a:lnTo>
                  <a:pt x="439305" y="140652"/>
                </a:lnTo>
                <a:lnTo>
                  <a:pt x="438442" y="145376"/>
                </a:lnTo>
                <a:lnTo>
                  <a:pt x="394131" y="255752"/>
                </a:lnTo>
                <a:lnTo>
                  <a:pt x="357987" y="162128"/>
                </a:lnTo>
                <a:lnTo>
                  <a:pt x="357987" y="161696"/>
                </a:lnTo>
                <a:lnTo>
                  <a:pt x="355409" y="155689"/>
                </a:lnTo>
                <a:lnTo>
                  <a:pt x="351967" y="147523"/>
                </a:lnTo>
                <a:lnTo>
                  <a:pt x="350672" y="143662"/>
                </a:lnTo>
                <a:lnTo>
                  <a:pt x="350672" y="133781"/>
                </a:lnTo>
                <a:lnTo>
                  <a:pt x="355409" y="129921"/>
                </a:lnTo>
                <a:lnTo>
                  <a:pt x="361861" y="129489"/>
                </a:lnTo>
                <a:lnTo>
                  <a:pt x="376897" y="128625"/>
                </a:lnTo>
                <a:lnTo>
                  <a:pt x="376897" y="112280"/>
                </a:lnTo>
                <a:lnTo>
                  <a:pt x="320103" y="113601"/>
                </a:lnTo>
                <a:lnTo>
                  <a:pt x="315099" y="113588"/>
                </a:lnTo>
                <a:lnTo>
                  <a:pt x="306184" y="113436"/>
                </a:lnTo>
                <a:lnTo>
                  <a:pt x="289928" y="113055"/>
                </a:lnTo>
                <a:lnTo>
                  <a:pt x="262902" y="112280"/>
                </a:lnTo>
                <a:lnTo>
                  <a:pt x="262902" y="128625"/>
                </a:lnTo>
                <a:lnTo>
                  <a:pt x="296024" y="153111"/>
                </a:lnTo>
                <a:lnTo>
                  <a:pt x="364007" y="326618"/>
                </a:lnTo>
                <a:lnTo>
                  <a:pt x="354114" y="350672"/>
                </a:lnTo>
                <a:lnTo>
                  <a:pt x="345808" y="367106"/>
                </a:lnTo>
                <a:lnTo>
                  <a:pt x="336092" y="379399"/>
                </a:lnTo>
                <a:lnTo>
                  <a:pt x="325488" y="387096"/>
                </a:lnTo>
                <a:lnTo>
                  <a:pt x="314540" y="389750"/>
                </a:lnTo>
                <a:lnTo>
                  <a:pt x="306501" y="388874"/>
                </a:lnTo>
                <a:lnTo>
                  <a:pt x="298996" y="386092"/>
                </a:lnTo>
                <a:lnTo>
                  <a:pt x="291731" y="381292"/>
                </a:lnTo>
                <a:lnTo>
                  <a:pt x="284416" y="374281"/>
                </a:lnTo>
                <a:lnTo>
                  <a:pt x="279692" y="376008"/>
                </a:lnTo>
                <a:lnTo>
                  <a:pt x="271945" y="416763"/>
                </a:lnTo>
                <a:lnTo>
                  <a:pt x="303352" y="424053"/>
                </a:lnTo>
                <a:lnTo>
                  <a:pt x="324789" y="419633"/>
                </a:lnTo>
                <a:lnTo>
                  <a:pt x="344271" y="406107"/>
                </a:lnTo>
                <a:lnTo>
                  <a:pt x="362204" y="383070"/>
                </a:lnTo>
                <a:lnTo>
                  <a:pt x="379069" y="350100"/>
                </a:lnTo>
                <a:lnTo>
                  <a:pt x="464680" y="151003"/>
                </a:lnTo>
                <a:lnTo>
                  <a:pt x="468757" y="143141"/>
                </a:lnTo>
                <a:lnTo>
                  <a:pt x="473163" y="137033"/>
                </a:lnTo>
                <a:lnTo>
                  <a:pt x="477735" y="132867"/>
                </a:lnTo>
                <a:lnTo>
                  <a:pt x="482320" y="130797"/>
                </a:lnTo>
                <a:lnTo>
                  <a:pt x="493509" y="128638"/>
                </a:lnTo>
                <a:lnTo>
                  <a:pt x="493509" y="1122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3626904" y="2910966"/>
            <a:ext cx="1571625" cy="317500"/>
            <a:chOff x="3626904" y="2910966"/>
            <a:chExt cx="1571625" cy="317500"/>
          </a:xfrm>
        </p:grpSpPr>
        <p:sp>
          <p:nvSpPr>
            <p:cNvPr id="50" name="object 50"/>
            <p:cNvSpPr/>
            <p:nvPr/>
          </p:nvSpPr>
          <p:spPr>
            <a:xfrm>
              <a:off x="3626904" y="2917177"/>
              <a:ext cx="545465" cy="307975"/>
            </a:xfrm>
            <a:custGeom>
              <a:avLst/>
              <a:gdLst/>
              <a:ahLst/>
              <a:cxnLst/>
              <a:rect l="l" t="t" r="r" b="b"/>
              <a:pathLst>
                <a:path w="545464" h="307975">
                  <a:moveTo>
                    <a:pt x="402691" y="11468"/>
                  </a:moveTo>
                  <a:lnTo>
                    <a:pt x="362229" y="12611"/>
                  </a:lnTo>
                  <a:lnTo>
                    <a:pt x="355828" y="12750"/>
                  </a:lnTo>
                  <a:lnTo>
                    <a:pt x="352348" y="12763"/>
                  </a:lnTo>
                  <a:lnTo>
                    <a:pt x="348907" y="12750"/>
                  </a:lnTo>
                  <a:lnTo>
                    <a:pt x="342620" y="12611"/>
                  </a:lnTo>
                  <a:lnTo>
                    <a:pt x="302933" y="11468"/>
                  </a:lnTo>
                  <a:lnTo>
                    <a:pt x="295046" y="30137"/>
                  </a:lnTo>
                  <a:lnTo>
                    <a:pt x="289496" y="43103"/>
                  </a:lnTo>
                  <a:lnTo>
                    <a:pt x="285407" y="52349"/>
                  </a:lnTo>
                  <a:lnTo>
                    <a:pt x="281876" y="59905"/>
                  </a:lnTo>
                  <a:lnTo>
                    <a:pt x="203238" y="221805"/>
                  </a:lnTo>
                  <a:lnTo>
                    <a:pt x="135343" y="80467"/>
                  </a:lnTo>
                  <a:lnTo>
                    <a:pt x="130721" y="70840"/>
                  </a:lnTo>
                  <a:lnTo>
                    <a:pt x="124218" y="57073"/>
                  </a:lnTo>
                  <a:lnTo>
                    <a:pt x="115227" y="37744"/>
                  </a:lnTo>
                  <a:lnTo>
                    <a:pt x="103124" y="11468"/>
                  </a:lnTo>
                  <a:lnTo>
                    <a:pt x="51562" y="12331"/>
                  </a:lnTo>
                  <a:lnTo>
                    <a:pt x="45834" y="12268"/>
                  </a:lnTo>
                  <a:lnTo>
                    <a:pt x="38989" y="12065"/>
                  </a:lnTo>
                  <a:lnTo>
                    <a:pt x="21907" y="11468"/>
                  </a:lnTo>
                  <a:lnTo>
                    <a:pt x="0" y="11468"/>
                  </a:lnTo>
                  <a:lnTo>
                    <a:pt x="0" y="27978"/>
                  </a:lnTo>
                  <a:lnTo>
                    <a:pt x="15925" y="29273"/>
                  </a:lnTo>
                  <a:lnTo>
                    <a:pt x="27317" y="31254"/>
                  </a:lnTo>
                  <a:lnTo>
                    <a:pt x="33502" y="36741"/>
                  </a:lnTo>
                  <a:lnTo>
                    <a:pt x="36068" y="48958"/>
                  </a:lnTo>
                  <a:lnTo>
                    <a:pt x="36563" y="71094"/>
                  </a:lnTo>
                  <a:lnTo>
                    <a:pt x="36576" y="245211"/>
                  </a:lnTo>
                  <a:lnTo>
                    <a:pt x="36068" y="267360"/>
                  </a:lnTo>
                  <a:lnTo>
                    <a:pt x="33502" y="279577"/>
                  </a:lnTo>
                  <a:lnTo>
                    <a:pt x="27317" y="285064"/>
                  </a:lnTo>
                  <a:lnTo>
                    <a:pt x="15925" y="287032"/>
                  </a:lnTo>
                  <a:lnTo>
                    <a:pt x="0" y="288302"/>
                  </a:lnTo>
                  <a:lnTo>
                    <a:pt x="0" y="304812"/>
                  </a:lnTo>
                  <a:lnTo>
                    <a:pt x="24003" y="304088"/>
                  </a:lnTo>
                  <a:lnTo>
                    <a:pt x="37160" y="303707"/>
                  </a:lnTo>
                  <a:lnTo>
                    <a:pt x="44094" y="303568"/>
                  </a:lnTo>
                  <a:lnTo>
                    <a:pt x="49479" y="303542"/>
                  </a:lnTo>
                  <a:lnTo>
                    <a:pt x="57861" y="303631"/>
                  </a:lnTo>
                  <a:lnTo>
                    <a:pt x="69481" y="303860"/>
                  </a:lnTo>
                  <a:lnTo>
                    <a:pt x="83350" y="304266"/>
                  </a:lnTo>
                  <a:lnTo>
                    <a:pt x="98526" y="304812"/>
                  </a:lnTo>
                  <a:lnTo>
                    <a:pt x="98526" y="288302"/>
                  </a:lnTo>
                  <a:lnTo>
                    <a:pt x="62445" y="267436"/>
                  </a:lnTo>
                  <a:lnTo>
                    <a:pt x="61950" y="245008"/>
                  </a:lnTo>
                  <a:lnTo>
                    <a:pt x="61950" y="66078"/>
                  </a:lnTo>
                  <a:lnTo>
                    <a:pt x="160896" y="271741"/>
                  </a:lnTo>
                  <a:lnTo>
                    <a:pt x="176390" y="307365"/>
                  </a:lnTo>
                  <a:lnTo>
                    <a:pt x="191020" y="307365"/>
                  </a:lnTo>
                  <a:lnTo>
                    <a:pt x="196253" y="294779"/>
                  </a:lnTo>
                  <a:lnTo>
                    <a:pt x="201015" y="283870"/>
                  </a:lnTo>
                  <a:lnTo>
                    <a:pt x="207225" y="270548"/>
                  </a:lnTo>
                  <a:lnTo>
                    <a:pt x="216827" y="250698"/>
                  </a:lnTo>
                  <a:lnTo>
                    <a:pt x="305460" y="66497"/>
                  </a:lnTo>
                  <a:lnTo>
                    <a:pt x="305460" y="244983"/>
                  </a:lnTo>
                  <a:lnTo>
                    <a:pt x="305066" y="267220"/>
                  </a:lnTo>
                  <a:lnTo>
                    <a:pt x="302717" y="279031"/>
                  </a:lnTo>
                  <a:lnTo>
                    <a:pt x="296557" y="284010"/>
                  </a:lnTo>
                  <a:lnTo>
                    <a:pt x="284810" y="285737"/>
                  </a:lnTo>
                  <a:lnTo>
                    <a:pt x="268897" y="287020"/>
                  </a:lnTo>
                  <a:lnTo>
                    <a:pt x="268897" y="304812"/>
                  </a:lnTo>
                  <a:lnTo>
                    <a:pt x="299212" y="304088"/>
                  </a:lnTo>
                  <a:lnTo>
                    <a:pt x="316268" y="303707"/>
                  </a:lnTo>
                  <a:lnTo>
                    <a:pt x="326301" y="303568"/>
                  </a:lnTo>
                  <a:lnTo>
                    <a:pt x="335572" y="303542"/>
                  </a:lnTo>
                  <a:lnTo>
                    <a:pt x="344906" y="303568"/>
                  </a:lnTo>
                  <a:lnTo>
                    <a:pt x="355092" y="303707"/>
                  </a:lnTo>
                  <a:lnTo>
                    <a:pt x="372287" y="304088"/>
                  </a:lnTo>
                  <a:lnTo>
                    <a:pt x="402691" y="304812"/>
                  </a:lnTo>
                  <a:lnTo>
                    <a:pt x="402691" y="287020"/>
                  </a:lnTo>
                  <a:lnTo>
                    <a:pt x="366191" y="267335"/>
                  </a:lnTo>
                  <a:lnTo>
                    <a:pt x="365810" y="245211"/>
                  </a:lnTo>
                  <a:lnTo>
                    <a:pt x="365810" y="71094"/>
                  </a:lnTo>
                  <a:lnTo>
                    <a:pt x="375145" y="31254"/>
                  </a:lnTo>
                  <a:lnTo>
                    <a:pt x="402691" y="27978"/>
                  </a:lnTo>
                  <a:lnTo>
                    <a:pt x="402691" y="11468"/>
                  </a:lnTo>
                  <a:close/>
                </a:path>
                <a:path w="545464" h="307975">
                  <a:moveTo>
                    <a:pt x="518744" y="32397"/>
                  </a:moveTo>
                  <a:lnTo>
                    <a:pt x="516242" y="19875"/>
                  </a:lnTo>
                  <a:lnTo>
                    <a:pt x="509435" y="9563"/>
                  </a:lnTo>
                  <a:lnTo>
                    <a:pt x="499313" y="2578"/>
                  </a:lnTo>
                  <a:lnTo>
                    <a:pt x="486905" y="0"/>
                  </a:lnTo>
                  <a:lnTo>
                    <a:pt x="473976" y="2451"/>
                  </a:lnTo>
                  <a:lnTo>
                    <a:pt x="463600" y="9182"/>
                  </a:lnTo>
                  <a:lnTo>
                    <a:pt x="456704" y="19329"/>
                  </a:lnTo>
                  <a:lnTo>
                    <a:pt x="454202" y="31965"/>
                  </a:lnTo>
                  <a:lnTo>
                    <a:pt x="456692" y="44754"/>
                  </a:lnTo>
                  <a:lnTo>
                    <a:pt x="463638" y="55245"/>
                  </a:lnTo>
                  <a:lnTo>
                    <a:pt x="473837" y="62230"/>
                  </a:lnTo>
                  <a:lnTo>
                    <a:pt x="486473" y="64795"/>
                  </a:lnTo>
                  <a:lnTo>
                    <a:pt x="498957" y="62230"/>
                  </a:lnTo>
                  <a:lnTo>
                    <a:pt x="509219" y="55245"/>
                  </a:lnTo>
                  <a:lnTo>
                    <a:pt x="516178" y="44945"/>
                  </a:lnTo>
                  <a:lnTo>
                    <a:pt x="518744" y="32397"/>
                  </a:lnTo>
                  <a:close/>
                </a:path>
                <a:path w="545464" h="307975">
                  <a:moveTo>
                    <a:pt x="544982" y="288290"/>
                  </a:moveTo>
                  <a:lnTo>
                    <a:pt x="514426" y="259956"/>
                  </a:lnTo>
                  <a:lnTo>
                    <a:pt x="514426" y="102958"/>
                  </a:lnTo>
                  <a:lnTo>
                    <a:pt x="510133" y="100342"/>
                  </a:lnTo>
                  <a:lnTo>
                    <a:pt x="470166" y="112953"/>
                  </a:lnTo>
                  <a:lnTo>
                    <a:pt x="437857" y="118491"/>
                  </a:lnTo>
                  <a:lnTo>
                    <a:pt x="436562" y="118491"/>
                  </a:lnTo>
                  <a:lnTo>
                    <a:pt x="434416" y="118935"/>
                  </a:lnTo>
                  <a:lnTo>
                    <a:pt x="431406" y="119380"/>
                  </a:lnTo>
                  <a:lnTo>
                    <a:pt x="431406" y="134620"/>
                  </a:lnTo>
                  <a:lnTo>
                    <a:pt x="450773" y="135928"/>
                  </a:lnTo>
                  <a:lnTo>
                    <a:pt x="456692" y="137426"/>
                  </a:lnTo>
                  <a:lnTo>
                    <a:pt x="460070" y="141782"/>
                  </a:lnTo>
                  <a:lnTo>
                    <a:pt x="461594" y="150723"/>
                  </a:lnTo>
                  <a:lnTo>
                    <a:pt x="461962" y="165976"/>
                  </a:lnTo>
                  <a:lnTo>
                    <a:pt x="461962" y="259956"/>
                  </a:lnTo>
                  <a:lnTo>
                    <a:pt x="431406" y="288290"/>
                  </a:lnTo>
                  <a:lnTo>
                    <a:pt x="431406" y="304800"/>
                  </a:lnTo>
                  <a:lnTo>
                    <a:pt x="483425" y="303593"/>
                  </a:lnTo>
                  <a:lnTo>
                    <a:pt x="495554" y="303593"/>
                  </a:lnTo>
                  <a:lnTo>
                    <a:pt x="544982" y="304800"/>
                  </a:lnTo>
                  <a:lnTo>
                    <a:pt x="544982" y="303593"/>
                  </a:lnTo>
                  <a:lnTo>
                    <a:pt x="544982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3103" y="3017532"/>
              <a:ext cx="162179" cy="21080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388002" y="2910966"/>
              <a:ext cx="242570" cy="311150"/>
            </a:xfrm>
            <a:custGeom>
              <a:avLst/>
              <a:gdLst/>
              <a:ahLst/>
              <a:cxnLst/>
              <a:rect l="l" t="t" r="r" b="b"/>
              <a:pathLst>
                <a:path w="242570" h="311150">
                  <a:moveTo>
                    <a:pt x="79603" y="0"/>
                  </a:moveTo>
                  <a:lnTo>
                    <a:pt x="39578" y="12173"/>
                  </a:lnTo>
                  <a:lnTo>
                    <a:pt x="12" y="18923"/>
                  </a:lnTo>
                  <a:lnTo>
                    <a:pt x="12" y="34175"/>
                  </a:lnTo>
                  <a:lnTo>
                    <a:pt x="30556" y="65493"/>
                  </a:lnTo>
                  <a:lnTo>
                    <a:pt x="30556" y="266192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5499" y="309740"/>
                  </a:lnTo>
                  <a:lnTo>
                    <a:pt x="64153" y="309819"/>
                  </a:lnTo>
                  <a:lnTo>
                    <a:pt x="76960" y="310056"/>
                  </a:lnTo>
                  <a:lnTo>
                    <a:pt x="93555" y="310452"/>
                  </a:lnTo>
                  <a:lnTo>
                    <a:pt x="113576" y="311010"/>
                  </a:lnTo>
                  <a:lnTo>
                    <a:pt x="113576" y="294500"/>
                  </a:lnTo>
                  <a:lnTo>
                    <a:pt x="83019" y="266319"/>
                  </a:lnTo>
                  <a:lnTo>
                    <a:pt x="83019" y="173697"/>
                  </a:lnTo>
                  <a:lnTo>
                    <a:pt x="86071" y="162853"/>
                  </a:lnTo>
                  <a:lnTo>
                    <a:pt x="94205" y="153569"/>
                  </a:lnTo>
                  <a:lnTo>
                    <a:pt x="105887" y="147089"/>
                  </a:lnTo>
                  <a:lnTo>
                    <a:pt x="119583" y="144653"/>
                  </a:lnTo>
                  <a:lnTo>
                    <a:pt x="137881" y="147541"/>
                  </a:lnTo>
                  <a:lnTo>
                    <a:pt x="150450" y="156500"/>
                  </a:lnTo>
                  <a:lnTo>
                    <a:pt x="157695" y="171972"/>
                  </a:lnTo>
                  <a:lnTo>
                    <a:pt x="160020" y="194398"/>
                  </a:lnTo>
                  <a:lnTo>
                    <a:pt x="160020" y="311010"/>
                  </a:lnTo>
                  <a:lnTo>
                    <a:pt x="185996" y="310060"/>
                  </a:lnTo>
                  <a:lnTo>
                    <a:pt x="193236" y="309820"/>
                  </a:lnTo>
                  <a:lnTo>
                    <a:pt x="198742" y="309740"/>
                  </a:lnTo>
                  <a:lnTo>
                    <a:pt x="202807" y="309760"/>
                  </a:lnTo>
                  <a:lnTo>
                    <a:pt x="208687" y="309899"/>
                  </a:lnTo>
                  <a:lnTo>
                    <a:pt x="220457" y="310276"/>
                  </a:lnTo>
                  <a:lnTo>
                    <a:pt x="242189" y="311010"/>
                  </a:lnTo>
                  <a:lnTo>
                    <a:pt x="242189" y="294500"/>
                  </a:lnTo>
                  <a:lnTo>
                    <a:pt x="212496" y="266306"/>
                  </a:lnTo>
                  <a:lnTo>
                    <a:pt x="212496" y="186855"/>
                  </a:lnTo>
                  <a:lnTo>
                    <a:pt x="211716" y="165115"/>
                  </a:lnTo>
                  <a:lnTo>
                    <a:pt x="197434" y="125768"/>
                  </a:lnTo>
                  <a:lnTo>
                    <a:pt x="162642" y="108994"/>
                  </a:lnTo>
                  <a:lnTo>
                    <a:pt x="147523" y="107810"/>
                  </a:lnTo>
                  <a:lnTo>
                    <a:pt x="138342" y="108292"/>
                  </a:lnTo>
                  <a:lnTo>
                    <a:pt x="130209" y="109764"/>
                  </a:lnTo>
                  <a:lnTo>
                    <a:pt x="123205" y="112262"/>
                  </a:lnTo>
                  <a:lnTo>
                    <a:pt x="117411" y="115824"/>
                  </a:lnTo>
                  <a:lnTo>
                    <a:pt x="82994" y="141960"/>
                  </a:lnTo>
                  <a:lnTo>
                    <a:pt x="82994" y="2578"/>
                  </a:lnTo>
                  <a:lnTo>
                    <a:pt x="796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7775" y="3018777"/>
              <a:ext cx="188455" cy="20953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73387" y="3017519"/>
              <a:ext cx="180146" cy="21082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081435" y="291096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338076" y="2910966"/>
            <a:ext cx="1184910" cy="317500"/>
            <a:chOff x="5338076" y="2910966"/>
            <a:chExt cx="1184910" cy="317500"/>
          </a:xfrm>
        </p:grpSpPr>
        <p:sp>
          <p:nvSpPr>
            <p:cNvPr id="57" name="object 57"/>
            <p:cNvSpPr/>
            <p:nvPr/>
          </p:nvSpPr>
          <p:spPr>
            <a:xfrm>
              <a:off x="5338076" y="2910966"/>
              <a:ext cx="398145" cy="311150"/>
            </a:xfrm>
            <a:custGeom>
              <a:avLst/>
              <a:gdLst/>
              <a:ahLst/>
              <a:cxnLst/>
              <a:rect l="l" t="t" r="r" b="b"/>
              <a:pathLst>
                <a:path w="398145" h="311150">
                  <a:moveTo>
                    <a:pt x="246087" y="216687"/>
                  </a:moveTo>
                  <a:lnTo>
                    <a:pt x="232473" y="173685"/>
                  </a:lnTo>
                  <a:lnTo>
                    <a:pt x="197256" y="152514"/>
                  </a:lnTo>
                  <a:lnTo>
                    <a:pt x="181546" y="149606"/>
                  </a:lnTo>
                  <a:lnTo>
                    <a:pt x="181546" y="222542"/>
                  </a:lnTo>
                  <a:lnTo>
                    <a:pt x="177673" y="251421"/>
                  </a:lnTo>
                  <a:lnTo>
                    <a:pt x="165735" y="271449"/>
                  </a:lnTo>
                  <a:lnTo>
                    <a:pt x="145237" y="283108"/>
                  </a:lnTo>
                  <a:lnTo>
                    <a:pt x="115722" y="286880"/>
                  </a:lnTo>
                  <a:lnTo>
                    <a:pt x="109270" y="286880"/>
                  </a:lnTo>
                  <a:lnTo>
                    <a:pt x="104533" y="286448"/>
                  </a:lnTo>
                  <a:lnTo>
                    <a:pt x="97218" y="285165"/>
                  </a:lnTo>
                  <a:lnTo>
                    <a:pt x="97231" y="159905"/>
                  </a:lnTo>
                  <a:lnTo>
                    <a:pt x="110134" y="159905"/>
                  </a:lnTo>
                  <a:lnTo>
                    <a:pt x="142341" y="163550"/>
                  </a:lnTo>
                  <a:lnTo>
                    <a:pt x="164553" y="174828"/>
                  </a:lnTo>
                  <a:lnTo>
                    <a:pt x="177406" y="194310"/>
                  </a:lnTo>
                  <a:lnTo>
                    <a:pt x="181546" y="222542"/>
                  </a:lnTo>
                  <a:lnTo>
                    <a:pt x="181546" y="149606"/>
                  </a:lnTo>
                  <a:lnTo>
                    <a:pt x="180314" y="149364"/>
                  </a:lnTo>
                  <a:lnTo>
                    <a:pt x="157899" y="147332"/>
                  </a:lnTo>
                  <a:lnTo>
                    <a:pt x="180784" y="138734"/>
                  </a:lnTo>
                  <a:lnTo>
                    <a:pt x="184581" y="137033"/>
                  </a:lnTo>
                  <a:lnTo>
                    <a:pt x="197142" y="131457"/>
                  </a:lnTo>
                  <a:lnTo>
                    <a:pt x="209257" y="124256"/>
                  </a:lnTo>
                  <a:lnTo>
                    <a:pt x="235051" y="86575"/>
                  </a:lnTo>
                  <a:lnTo>
                    <a:pt x="236194" y="74536"/>
                  </a:lnTo>
                  <a:lnTo>
                    <a:pt x="231190" y="49034"/>
                  </a:lnTo>
                  <a:lnTo>
                    <a:pt x="190639" y="19951"/>
                  </a:lnTo>
                  <a:lnTo>
                    <a:pt x="172516" y="18148"/>
                  </a:lnTo>
                  <a:lnTo>
                    <a:pt x="172516" y="83870"/>
                  </a:lnTo>
                  <a:lnTo>
                    <a:pt x="168897" y="107734"/>
                  </a:lnTo>
                  <a:lnTo>
                    <a:pt x="168871" y="107924"/>
                  </a:lnTo>
                  <a:lnTo>
                    <a:pt x="157734" y="124256"/>
                  </a:lnTo>
                  <a:lnTo>
                    <a:pt x="157607" y="124447"/>
                  </a:lnTo>
                  <a:lnTo>
                    <a:pt x="138201" y="133972"/>
                  </a:lnTo>
                  <a:lnTo>
                    <a:pt x="110134" y="137033"/>
                  </a:lnTo>
                  <a:lnTo>
                    <a:pt x="97231" y="137033"/>
                  </a:lnTo>
                  <a:lnTo>
                    <a:pt x="97231" y="39712"/>
                  </a:lnTo>
                  <a:lnTo>
                    <a:pt x="107556" y="38430"/>
                  </a:lnTo>
                  <a:lnTo>
                    <a:pt x="114007" y="37973"/>
                  </a:lnTo>
                  <a:lnTo>
                    <a:pt x="122174" y="37973"/>
                  </a:lnTo>
                  <a:lnTo>
                    <a:pt x="144741" y="40690"/>
                  </a:lnTo>
                  <a:lnTo>
                    <a:pt x="160413" y="49034"/>
                  </a:lnTo>
                  <a:lnTo>
                    <a:pt x="169545" y="63322"/>
                  </a:lnTo>
                  <a:lnTo>
                    <a:pt x="172516" y="83870"/>
                  </a:lnTo>
                  <a:lnTo>
                    <a:pt x="172516" y="18148"/>
                  </a:lnTo>
                  <a:lnTo>
                    <a:pt x="163106" y="17195"/>
                  </a:lnTo>
                  <a:lnTo>
                    <a:pt x="155016" y="16383"/>
                  </a:lnTo>
                  <a:lnTo>
                    <a:pt x="119164" y="16383"/>
                  </a:lnTo>
                  <a:lnTo>
                    <a:pt x="104571" y="16814"/>
                  </a:lnTo>
                  <a:lnTo>
                    <a:pt x="105486" y="16814"/>
                  </a:lnTo>
                  <a:lnTo>
                    <a:pt x="79667" y="17195"/>
                  </a:lnTo>
                  <a:lnTo>
                    <a:pt x="54381" y="17195"/>
                  </a:lnTo>
                  <a:lnTo>
                    <a:pt x="0" y="16383"/>
                  </a:lnTo>
                  <a:lnTo>
                    <a:pt x="0" y="32893"/>
                  </a:lnTo>
                  <a:lnTo>
                    <a:pt x="36068" y="54038"/>
                  </a:lnTo>
                  <a:lnTo>
                    <a:pt x="36576" y="268655"/>
                  </a:lnTo>
                  <a:lnTo>
                    <a:pt x="36131" y="278168"/>
                  </a:lnTo>
                  <a:lnTo>
                    <a:pt x="14211" y="300863"/>
                  </a:lnTo>
                  <a:lnTo>
                    <a:pt x="14211" y="311048"/>
                  </a:lnTo>
                  <a:lnTo>
                    <a:pt x="59220" y="309841"/>
                  </a:lnTo>
                  <a:lnTo>
                    <a:pt x="96774" y="309841"/>
                  </a:lnTo>
                  <a:lnTo>
                    <a:pt x="129413" y="311035"/>
                  </a:lnTo>
                  <a:lnTo>
                    <a:pt x="137604" y="309841"/>
                  </a:lnTo>
                  <a:lnTo>
                    <a:pt x="176745" y="304101"/>
                  </a:lnTo>
                  <a:lnTo>
                    <a:pt x="209448" y="286880"/>
                  </a:lnTo>
                  <a:lnTo>
                    <a:pt x="213601" y="284695"/>
                  </a:lnTo>
                  <a:lnTo>
                    <a:pt x="237540" y="254876"/>
                  </a:lnTo>
                  <a:lnTo>
                    <a:pt x="246087" y="216687"/>
                  </a:lnTo>
                  <a:close/>
                </a:path>
                <a:path w="398145" h="311150">
                  <a:moveTo>
                    <a:pt x="397573" y="294500"/>
                  </a:moveTo>
                  <a:lnTo>
                    <a:pt x="367017" y="266166"/>
                  </a:lnTo>
                  <a:lnTo>
                    <a:pt x="367017" y="2590"/>
                  </a:lnTo>
                  <a:lnTo>
                    <a:pt x="363601" y="0"/>
                  </a:lnTo>
                  <a:lnTo>
                    <a:pt x="322732" y="12433"/>
                  </a:lnTo>
                  <a:lnTo>
                    <a:pt x="280568" y="18923"/>
                  </a:lnTo>
                  <a:lnTo>
                    <a:pt x="280568" y="34175"/>
                  </a:lnTo>
                  <a:lnTo>
                    <a:pt x="314553" y="65493"/>
                  </a:lnTo>
                  <a:lnTo>
                    <a:pt x="314553" y="266192"/>
                  </a:lnTo>
                  <a:lnTo>
                    <a:pt x="283997" y="294500"/>
                  </a:lnTo>
                  <a:lnTo>
                    <a:pt x="283997" y="311010"/>
                  </a:lnTo>
                  <a:lnTo>
                    <a:pt x="339496" y="309714"/>
                  </a:lnTo>
                  <a:lnTo>
                    <a:pt x="348145" y="309803"/>
                  </a:lnTo>
                  <a:lnTo>
                    <a:pt x="360946" y="310045"/>
                  </a:lnTo>
                  <a:lnTo>
                    <a:pt x="377545" y="310451"/>
                  </a:lnTo>
                  <a:lnTo>
                    <a:pt x="397573" y="311010"/>
                  </a:lnTo>
                  <a:lnTo>
                    <a:pt x="397573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9026" y="3018777"/>
              <a:ext cx="188455" cy="20953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981090" y="291717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6840" y="3023260"/>
              <a:ext cx="192735" cy="19874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2777" y="3017519"/>
              <a:ext cx="180146" cy="21082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1226845" y="3402444"/>
            <a:ext cx="4114800" cy="422909"/>
            <a:chOff x="1226845" y="3402444"/>
            <a:chExt cx="4114800" cy="422909"/>
          </a:xfrm>
        </p:grpSpPr>
        <p:sp>
          <p:nvSpPr>
            <p:cNvPr id="63" name="object 63"/>
            <p:cNvSpPr/>
            <p:nvPr/>
          </p:nvSpPr>
          <p:spPr>
            <a:xfrm>
              <a:off x="1226845" y="3402444"/>
              <a:ext cx="649605" cy="356235"/>
            </a:xfrm>
            <a:custGeom>
              <a:avLst/>
              <a:gdLst/>
              <a:ahLst/>
              <a:cxnLst/>
              <a:rect l="l" t="t" r="r" b="b"/>
              <a:pathLst>
                <a:path w="649605" h="356235">
                  <a:moveTo>
                    <a:pt x="103251" y="345465"/>
                  </a:moveTo>
                  <a:lnTo>
                    <a:pt x="80264" y="311759"/>
                  </a:lnTo>
                  <a:lnTo>
                    <a:pt x="66192" y="277164"/>
                  </a:lnTo>
                  <a:lnTo>
                    <a:pt x="59131" y="235000"/>
                  </a:lnTo>
                  <a:lnTo>
                    <a:pt x="57213" y="178536"/>
                  </a:lnTo>
                  <a:lnTo>
                    <a:pt x="58000" y="145135"/>
                  </a:lnTo>
                  <a:lnTo>
                    <a:pt x="64096" y="90093"/>
                  </a:lnTo>
                  <a:lnTo>
                    <a:pt x="75158" y="53213"/>
                  </a:lnTo>
                  <a:lnTo>
                    <a:pt x="103238" y="9461"/>
                  </a:lnTo>
                  <a:lnTo>
                    <a:pt x="92062" y="0"/>
                  </a:lnTo>
                  <a:lnTo>
                    <a:pt x="43929" y="44958"/>
                  </a:lnTo>
                  <a:lnTo>
                    <a:pt x="16776" y="91211"/>
                  </a:lnTo>
                  <a:lnTo>
                    <a:pt x="4191" y="132829"/>
                  </a:lnTo>
                  <a:lnTo>
                    <a:pt x="0" y="178968"/>
                  </a:lnTo>
                  <a:lnTo>
                    <a:pt x="1054" y="202793"/>
                  </a:lnTo>
                  <a:lnTo>
                    <a:pt x="9613" y="246557"/>
                  </a:lnTo>
                  <a:lnTo>
                    <a:pt x="29514" y="291299"/>
                  </a:lnTo>
                  <a:lnTo>
                    <a:pt x="65112" y="333171"/>
                  </a:lnTo>
                  <a:lnTo>
                    <a:pt x="92925" y="355790"/>
                  </a:lnTo>
                  <a:lnTo>
                    <a:pt x="103251" y="345465"/>
                  </a:lnTo>
                  <a:close/>
                </a:path>
                <a:path w="649605" h="356235">
                  <a:moveTo>
                    <a:pt x="441223" y="296418"/>
                  </a:moveTo>
                  <a:lnTo>
                    <a:pt x="407238" y="276225"/>
                  </a:lnTo>
                  <a:lnTo>
                    <a:pt x="384048" y="222148"/>
                  </a:lnTo>
                  <a:lnTo>
                    <a:pt x="373697" y="198005"/>
                  </a:lnTo>
                  <a:lnTo>
                    <a:pt x="326974" y="89052"/>
                  </a:lnTo>
                  <a:lnTo>
                    <a:pt x="307416" y="43434"/>
                  </a:lnTo>
                  <a:lnTo>
                    <a:pt x="307416" y="198005"/>
                  </a:lnTo>
                  <a:lnTo>
                    <a:pt x="219646" y="198005"/>
                  </a:lnTo>
                  <a:lnTo>
                    <a:pt x="262674" y="89052"/>
                  </a:lnTo>
                  <a:lnTo>
                    <a:pt x="307416" y="198005"/>
                  </a:lnTo>
                  <a:lnTo>
                    <a:pt x="307416" y="43434"/>
                  </a:lnTo>
                  <a:lnTo>
                    <a:pt x="295821" y="16383"/>
                  </a:lnTo>
                  <a:lnTo>
                    <a:pt x="265277" y="16383"/>
                  </a:lnTo>
                  <a:lnTo>
                    <a:pt x="257632" y="36728"/>
                  </a:lnTo>
                  <a:lnTo>
                    <a:pt x="253238" y="48653"/>
                  </a:lnTo>
                  <a:lnTo>
                    <a:pt x="249047" y="60159"/>
                  </a:lnTo>
                  <a:lnTo>
                    <a:pt x="245541" y="69481"/>
                  </a:lnTo>
                  <a:lnTo>
                    <a:pt x="242773" y="76555"/>
                  </a:lnTo>
                  <a:lnTo>
                    <a:pt x="240766" y="81292"/>
                  </a:lnTo>
                  <a:lnTo>
                    <a:pt x="162902" y="269354"/>
                  </a:lnTo>
                  <a:lnTo>
                    <a:pt x="157378" y="280327"/>
                  </a:lnTo>
                  <a:lnTo>
                    <a:pt x="151650" y="288201"/>
                  </a:lnTo>
                  <a:lnTo>
                    <a:pt x="145389" y="293204"/>
                  </a:lnTo>
                  <a:lnTo>
                    <a:pt x="145161" y="293204"/>
                  </a:lnTo>
                  <a:lnTo>
                    <a:pt x="138811" y="295122"/>
                  </a:lnTo>
                  <a:lnTo>
                    <a:pt x="125907" y="296418"/>
                  </a:lnTo>
                  <a:lnTo>
                    <a:pt x="125907" y="312305"/>
                  </a:lnTo>
                  <a:lnTo>
                    <a:pt x="137096" y="311670"/>
                  </a:lnTo>
                  <a:lnTo>
                    <a:pt x="146989" y="311670"/>
                  </a:lnTo>
                  <a:lnTo>
                    <a:pt x="150317" y="311061"/>
                  </a:lnTo>
                  <a:lnTo>
                    <a:pt x="198729" y="311061"/>
                  </a:lnTo>
                  <a:lnTo>
                    <a:pt x="202488" y="311670"/>
                  </a:lnTo>
                  <a:lnTo>
                    <a:pt x="211518" y="311670"/>
                  </a:lnTo>
                  <a:lnTo>
                    <a:pt x="223139" y="312305"/>
                  </a:lnTo>
                  <a:lnTo>
                    <a:pt x="223139" y="311061"/>
                  </a:lnTo>
                  <a:lnTo>
                    <a:pt x="223139" y="296418"/>
                  </a:lnTo>
                  <a:lnTo>
                    <a:pt x="224409" y="296418"/>
                  </a:lnTo>
                  <a:lnTo>
                    <a:pt x="194310" y="294614"/>
                  </a:lnTo>
                  <a:lnTo>
                    <a:pt x="189153" y="288582"/>
                  </a:lnTo>
                  <a:lnTo>
                    <a:pt x="189153" y="278218"/>
                  </a:lnTo>
                  <a:lnTo>
                    <a:pt x="190017" y="273913"/>
                  </a:lnTo>
                  <a:lnTo>
                    <a:pt x="209384" y="222148"/>
                  </a:lnTo>
                  <a:lnTo>
                    <a:pt x="317322" y="222148"/>
                  </a:lnTo>
                  <a:lnTo>
                    <a:pt x="336677" y="271322"/>
                  </a:lnTo>
                  <a:lnTo>
                    <a:pt x="338404" y="275640"/>
                  </a:lnTo>
                  <a:lnTo>
                    <a:pt x="339255" y="279946"/>
                  </a:lnTo>
                  <a:lnTo>
                    <a:pt x="339255" y="289864"/>
                  </a:lnTo>
                  <a:lnTo>
                    <a:pt x="335381" y="294614"/>
                  </a:lnTo>
                  <a:lnTo>
                    <a:pt x="329819" y="295122"/>
                  </a:lnTo>
                  <a:lnTo>
                    <a:pt x="329311" y="295122"/>
                  </a:lnTo>
                  <a:lnTo>
                    <a:pt x="306514" y="296418"/>
                  </a:lnTo>
                  <a:lnTo>
                    <a:pt x="307860" y="296418"/>
                  </a:lnTo>
                  <a:lnTo>
                    <a:pt x="307860" y="312305"/>
                  </a:lnTo>
                  <a:lnTo>
                    <a:pt x="369316" y="311061"/>
                  </a:lnTo>
                  <a:lnTo>
                    <a:pt x="376974" y="311061"/>
                  </a:lnTo>
                  <a:lnTo>
                    <a:pt x="441223" y="312305"/>
                  </a:lnTo>
                  <a:lnTo>
                    <a:pt x="441223" y="311061"/>
                  </a:lnTo>
                  <a:lnTo>
                    <a:pt x="441223" y="296418"/>
                  </a:lnTo>
                  <a:close/>
                </a:path>
                <a:path w="649605" h="356235">
                  <a:moveTo>
                    <a:pt x="625055" y="32766"/>
                  </a:moveTo>
                  <a:lnTo>
                    <a:pt x="623671" y="24930"/>
                  </a:lnTo>
                  <a:lnTo>
                    <a:pt x="619785" y="18973"/>
                  </a:lnTo>
                  <a:lnTo>
                    <a:pt x="613803" y="15189"/>
                  </a:lnTo>
                  <a:lnTo>
                    <a:pt x="606132" y="13855"/>
                  </a:lnTo>
                  <a:lnTo>
                    <a:pt x="598792" y="14782"/>
                  </a:lnTo>
                  <a:lnTo>
                    <a:pt x="591985" y="17627"/>
                  </a:lnTo>
                  <a:lnTo>
                    <a:pt x="585254" y="22567"/>
                  </a:lnTo>
                  <a:lnTo>
                    <a:pt x="578167" y="29756"/>
                  </a:lnTo>
                  <a:lnTo>
                    <a:pt x="522668" y="93345"/>
                  </a:lnTo>
                  <a:lnTo>
                    <a:pt x="546760" y="93345"/>
                  </a:lnTo>
                  <a:lnTo>
                    <a:pt x="606564" y="56400"/>
                  </a:lnTo>
                  <a:lnTo>
                    <a:pt x="625055" y="32766"/>
                  </a:lnTo>
                  <a:close/>
                </a:path>
                <a:path w="649605" h="356235">
                  <a:moveTo>
                    <a:pt x="649147" y="183540"/>
                  </a:moveTo>
                  <a:lnTo>
                    <a:pt x="629323" y="131978"/>
                  </a:lnTo>
                  <a:lnTo>
                    <a:pt x="594512" y="112141"/>
                  </a:lnTo>
                  <a:lnTo>
                    <a:pt x="594512" y="191617"/>
                  </a:lnTo>
                  <a:lnTo>
                    <a:pt x="558380" y="192913"/>
                  </a:lnTo>
                  <a:lnTo>
                    <a:pt x="554075" y="192913"/>
                  </a:lnTo>
                  <a:lnTo>
                    <a:pt x="542455" y="192481"/>
                  </a:lnTo>
                  <a:lnTo>
                    <a:pt x="536003" y="192049"/>
                  </a:lnTo>
                  <a:lnTo>
                    <a:pt x="522236" y="191617"/>
                  </a:lnTo>
                  <a:lnTo>
                    <a:pt x="524979" y="164388"/>
                  </a:lnTo>
                  <a:lnTo>
                    <a:pt x="531647" y="145872"/>
                  </a:lnTo>
                  <a:lnTo>
                    <a:pt x="542747" y="135331"/>
                  </a:lnTo>
                  <a:lnTo>
                    <a:pt x="558812" y="131978"/>
                  </a:lnTo>
                  <a:lnTo>
                    <a:pt x="574611" y="135331"/>
                  </a:lnTo>
                  <a:lnTo>
                    <a:pt x="585533" y="145872"/>
                  </a:lnTo>
                  <a:lnTo>
                    <a:pt x="592023" y="164388"/>
                  </a:lnTo>
                  <a:lnTo>
                    <a:pt x="594512" y="191617"/>
                  </a:lnTo>
                  <a:lnTo>
                    <a:pt x="594512" y="112141"/>
                  </a:lnTo>
                  <a:lnTo>
                    <a:pt x="567842" y="107848"/>
                  </a:lnTo>
                  <a:lnTo>
                    <a:pt x="557199" y="108445"/>
                  </a:lnTo>
                  <a:lnTo>
                    <a:pt x="547611" y="110248"/>
                  </a:lnTo>
                  <a:lnTo>
                    <a:pt x="509765" y="129908"/>
                  </a:lnTo>
                  <a:lnTo>
                    <a:pt x="478675" y="162737"/>
                  </a:lnTo>
                  <a:lnTo>
                    <a:pt x="468998" y="212483"/>
                  </a:lnTo>
                  <a:lnTo>
                    <a:pt x="469011" y="214515"/>
                  </a:lnTo>
                  <a:lnTo>
                    <a:pt x="475272" y="259080"/>
                  </a:lnTo>
                  <a:lnTo>
                    <a:pt x="494106" y="291934"/>
                  </a:lnTo>
                  <a:lnTo>
                    <a:pt x="524967" y="311924"/>
                  </a:lnTo>
                  <a:lnTo>
                    <a:pt x="567410" y="318655"/>
                  </a:lnTo>
                  <a:lnTo>
                    <a:pt x="584504" y="317766"/>
                  </a:lnTo>
                  <a:lnTo>
                    <a:pt x="600265" y="314706"/>
                  </a:lnTo>
                  <a:lnTo>
                    <a:pt x="616585" y="308978"/>
                  </a:lnTo>
                  <a:lnTo>
                    <a:pt x="635381" y="300037"/>
                  </a:lnTo>
                  <a:lnTo>
                    <a:pt x="640778" y="288163"/>
                  </a:lnTo>
                  <a:lnTo>
                    <a:pt x="644842" y="279260"/>
                  </a:lnTo>
                  <a:lnTo>
                    <a:pt x="639673" y="272757"/>
                  </a:lnTo>
                  <a:lnTo>
                    <a:pt x="625690" y="279996"/>
                  </a:lnTo>
                  <a:lnTo>
                    <a:pt x="613371" y="284759"/>
                  </a:lnTo>
                  <a:lnTo>
                    <a:pt x="601611" y="287375"/>
                  </a:lnTo>
                  <a:lnTo>
                    <a:pt x="589343" y="288163"/>
                  </a:lnTo>
                  <a:lnTo>
                    <a:pt x="572935" y="285965"/>
                  </a:lnTo>
                  <a:lnTo>
                    <a:pt x="535139" y="257225"/>
                  </a:lnTo>
                  <a:lnTo>
                    <a:pt x="524814" y="214515"/>
                  </a:lnTo>
                  <a:lnTo>
                    <a:pt x="581177" y="214515"/>
                  </a:lnTo>
                  <a:lnTo>
                    <a:pt x="598754" y="214020"/>
                  </a:lnTo>
                  <a:lnTo>
                    <a:pt x="615315" y="212483"/>
                  </a:lnTo>
                  <a:lnTo>
                    <a:pt x="631812" y="209804"/>
                  </a:lnTo>
                  <a:lnTo>
                    <a:pt x="649147" y="205917"/>
                  </a:lnTo>
                  <a:lnTo>
                    <a:pt x="649147" y="192913"/>
                  </a:lnTo>
                  <a:lnTo>
                    <a:pt x="649147" y="1835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05190" y="3510279"/>
              <a:ext cx="377164" cy="21080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5476" y="3510292"/>
              <a:ext cx="157454" cy="2108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02941" y="3402444"/>
              <a:ext cx="2838399" cy="422795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5341" y="3982986"/>
            <a:ext cx="148004" cy="147993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1210919" y="3901427"/>
            <a:ext cx="869315" cy="311785"/>
            <a:chOff x="1210919" y="3901427"/>
            <a:chExt cx="869315" cy="311785"/>
          </a:xfrm>
        </p:grpSpPr>
        <p:sp>
          <p:nvSpPr>
            <p:cNvPr id="69" name="object 69"/>
            <p:cNvSpPr/>
            <p:nvPr/>
          </p:nvSpPr>
          <p:spPr>
            <a:xfrm>
              <a:off x="1210919" y="3901427"/>
              <a:ext cx="356235" cy="305435"/>
            </a:xfrm>
            <a:custGeom>
              <a:avLst/>
              <a:gdLst/>
              <a:ahLst/>
              <a:cxnLst/>
              <a:rect l="l" t="t" r="r" b="b"/>
              <a:pathLst>
                <a:path w="356234" h="305435">
                  <a:moveTo>
                    <a:pt x="219837" y="14897"/>
                  </a:moveTo>
                  <a:lnTo>
                    <a:pt x="176377" y="10172"/>
                  </a:lnTo>
                  <a:lnTo>
                    <a:pt x="167576" y="10198"/>
                  </a:lnTo>
                  <a:lnTo>
                    <a:pt x="155257" y="10287"/>
                  </a:lnTo>
                  <a:lnTo>
                    <a:pt x="138328" y="10541"/>
                  </a:lnTo>
                  <a:lnTo>
                    <a:pt x="115722" y="11036"/>
                  </a:lnTo>
                  <a:lnTo>
                    <a:pt x="102476" y="11290"/>
                  </a:lnTo>
                  <a:lnTo>
                    <a:pt x="91960" y="11417"/>
                  </a:lnTo>
                  <a:lnTo>
                    <a:pt x="83540" y="11468"/>
                  </a:lnTo>
                  <a:lnTo>
                    <a:pt x="76581" y="11468"/>
                  </a:lnTo>
                  <a:lnTo>
                    <a:pt x="68364" y="11455"/>
                  </a:lnTo>
                  <a:lnTo>
                    <a:pt x="57645" y="11315"/>
                  </a:lnTo>
                  <a:lnTo>
                    <a:pt x="37249" y="10922"/>
                  </a:lnTo>
                  <a:lnTo>
                    <a:pt x="0" y="10172"/>
                  </a:lnTo>
                  <a:lnTo>
                    <a:pt x="0" y="26682"/>
                  </a:lnTo>
                  <a:lnTo>
                    <a:pt x="36068" y="47790"/>
                  </a:lnTo>
                  <a:lnTo>
                    <a:pt x="36576" y="70027"/>
                  </a:lnTo>
                  <a:lnTo>
                    <a:pt x="36576" y="244995"/>
                  </a:lnTo>
                  <a:lnTo>
                    <a:pt x="27673" y="284022"/>
                  </a:lnTo>
                  <a:lnTo>
                    <a:pt x="0" y="287020"/>
                  </a:lnTo>
                  <a:lnTo>
                    <a:pt x="0" y="304812"/>
                  </a:lnTo>
                  <a:lnTo>
                    <a:pt x="30314" y="304088"/>
                  </a:lnTo>
                  <a:lnTo>
                    <a:pt x="47371" y="303707"/>
                  </a:lnTo>
                  <a:lnTo>
                    <a:pt x="57404" y="303568"/>
                  </a:lnTo>
                  <a:lnTo>
                    <a:pt x="66687" y="303542"/>
                  </a:lnTo>
                  <a:lnTo>
                    <a:pt x="75539" y="303568"/>
                  </a:lnTo>
                  <a:lnTo>
                    <a:pt x="85928" y="303707"/>
                  </a:lnTo>
                  <a:lnTo>
                    <a:pt x="104546" y="304088"/>
                  </a:lnTo>
                  <a:lnTo>
                    <a:pt x="138099" y="304812"/>
                  </a:lnTo>
                  <a:lnTo>
                    <a:pt x="138099" y="287020"/>
                  </a:lnTo>
                  <a:lnTo>
                    <a:pt x="100126" y="279057"/>
                  </a:lnTo>
                  <a:lnTo>
                    <a:pt x="97231" y="245110"/>
                  </a:lnTo>
                  <a:lnTo>
                    <a:pt x="97231" y="165125"/>
                  </a:lnTo>
                  <a:lnTo>
                    <a:pt x="105473" y="164566"/>
                  </a:lnTo>
                  <a:lnTo>
                    <a:pt x="112598" y="164160"/>
                  </a:lnTo>
                  <a:lnTo>
                    <a:pt x="119240" y="163918"/>
                  </a:lnTo>
                  <a:lnTo>
                    <a:pt x="126060" y="163830"/>
                  </a:lnTo>
                  <a:lnTo>
                    <a:pt x="148005" y="163830"/>
                  </a:lnTo>
                  <a:lnTo>
                    <a:pt x="175094" y="201142"/>
                  </a:lnTo>
                  <a:lnTo>
                    <a:pt x="192316" y="201142"/>
                  </a:lnTo>
                  <a:lnTo>
                    <a:pt x="191020" y="154673"/>
                  </a:lnTo>
                  <a:lnTo>
                    <a:pt x="191033" y="150482"/>
                  </a:lnTo>
                  <a:lnTo>
                    <a:pt x="191173" y="143332"/>
                  </a:lnTo>
                  <a:lnTo>
                    <a:pt x="191566" y="130784"/>
                  </a:lnTo>
                  <a:lnTo>
                    <a:pt x="192316" y="110363"/>
                  </a:lnTo>
                  <a:lnTo>
                    <a:pt x="175094" y="110363"/>
                  </a:lnTo>
                  <a:lnTo>
                    <a:pt x="148005" y="142227"/>
                  </a:lnTo>
                  <a:lnTo>
                    <a:pt x="116776" y="142214"/>
                  </a:lnTo>
                  <a:lnTo>
                    <a:pt x="109537" y="142125"/>
                  </a:lnTo>
                  <a:lnTo>
                    <a:pt x="103365" y="141871"/>
                  </a:lnTo>
                  <a:lnTo>
                    <a:pt x="97231" y="141363"/>
                  </a:lnTo>
                  <a:lnTo>
                    <a:pt x="97231" y="36842"/>
                  </a:lnTo>
                  <a:lnTo>
                    <a:pt x="111861" y="36283"/>
                  </a:lnTo>
                  <a:lnTo>
                    <a:pt x="124599" y="35877"/>
                  </a:lnTo>
                  <a:lnTo>
                    <a:pt x="136118" y="35636"/>
                  </a:lnTo>
                  <a:lnTo>
                    <a:pt x="147129" y="35547"/>
                  </a:lnTo>
                  <a:lnTo>
                    <a:pt x="166687" y="36106"/>
                  </a:lnTo>
                  <a:lnTo>
                    <a:pt x="181648" y="37706"/>
                  </a:lnTo>
                  <a:lnTo>
                    <a:pt x="191287" y="40271"/>
                  </a:lnTo>
                  <a:lnTo>
                    <a:pt x="194881" y="43726"/>
                  </a:lnTo>
                  <a:lnTo>
                    <a:pt x="198323" y="75996"/>
                  </a:lnTo>
                  <a:lnTo>
                    <a:pt x="213804" y="75996"/>
                  </a:lnTo>
                  <a:lnTo>
                    <a:pt x="219837" y="14897"/>
                  </a:lnTo>
                  <a:close/>
                </a:path>
                <a:path w="356234" h="305435">
                  <a:moveTo>
                    <a:pt x="329958" y="32397"/>
                  </a:moveTo>
                  <a:lnTo>
                    <a:pt x="327456" y="19875"/>
                  </a:lnTo>
                  <a:lnTo>
                    <a:pt x="320649" y="9563"/>
                  </a:lnTo>
                  <a:lnTo>
                    <a:pt x="310527" y="2578"/>
                  </a:lnTo>
                  <a:lnTo>
                    <a:pt x="298119" y="0"/>
                  </a:lnTo>
                  <a:lnTo>
                    <a:pt x="285191" y="2451"/>
                  </a:lnTo>
                  <a:lnTo>
                    <a:pt x="274815" y="9182"/>
                  </a:lnTo>
                  <a:lnTo>
                    <a:pt x="267919" y="19329"/>
                  </a:lnTo>
                  <a:lnTo>
                    <a:pt x="265417" y="31965"/>
                  </a:lnTo>
                  <a:lnTo>
                    <a:pt x="267906" y="44754"/>
                  </a:lnTo>
                  <a:lnTo>
                    <a:pt x="274853" y="55245"/>
                  </a:lnTo>
                  <a:lnTo>
                    <a:pt x="285051" y="62230"/>
                  </a:lnTo>
                  <a:lnTo>
                    <a:pt x="297688" y="64795"/>
                  </a:lnTo>
                  <a:lnTo>
                    <a:pt x="310172" y="62230"/>
                  </a:lnTo>
                  <a:lnTo>
                    <a:pt x="320433" y="55245"/>
                  </a:lnTo>
                  <a:lnTo>
                    <a:pt x="327393" y="44945"/>
                  </a:lnTo>
                  <a:lnTo>
                    <a:pt x="329958" y="32397"/>
                  </a:lnTo>
                  <a:close/>
                </a:path>
                <a:path w="356234" h="305435">
                  <a:moveTo>
                    <a:pt x="356196" y="288290"/>
                  </a:moveTo>
                  <a:lnTo>
                    <a:pt x="325640" y="259956"/>
                  </a:lnTo>
                  <a:lnTo>
                    <a:pt x="325640" y="102958"/>
                  </a:lnTo>
                  <a:lnTo>
                    <a:pt x="321348" y="100342"/>
                  </a:lnTo>
                  <a:lnTo>
                    <a:pt x="281381" y="112953"/>
                  </a:lnTo>
                  <a:lnTo>
                    <a:pt x="249072" y="118491"/>
                  </a:lnTo>
                  <a:lnTo>
                    <a:pt x="247777" y="118491"/>
                  </a:lnTo>
                  <a:lnTo>
                    <a:pt x="245630" y="118935"/>
                  </a:lnTo>
                  <a:lnTo>
                    <a:pt x="242620" y="119380"/>
                  </a:lnTo>
                  <a:lnTo>
                    <a:pt x="242620" y="134620"/>
                  </a:lnTo>
                  <a:lnTo>
                    <a:pt x="261988" y="135928"/>
                  </a:lnTo>
                  <a:lnTo>
                    <a:pt x="267906" y="137426"/>
                  </a:lnTo>
                  <a:lnTo>
                    <a:pt x="271284" y="141782"/>
                  </a:lnTo>
                  <a:lnTo>
                    <a:pt x="272808" y="150723"/>
                  </a:lnTo>
                  <a:lnTo>
                    <a:pt x="273177" y="165976"/>
                  </a:lnTo>
                  <a:lnTo>
                    <a:pt x="273177" y="259956"/>
                  </a:lnTo>
                  <a:lnTo>
                    <a:pt x="242620" y="288290"/>
                  </a:lnTo>
                  <a:lnTo>
                    <a:pt x="242620" y="304800"/>
                  </a:lnTo>
                  <a:lnTo>
                    <a:pt x="294640" y="303593"/>
                  </a:lnTo>
                  <a:lnTo>
                    <a:pt x="306768" y="303593"/>
                  </a:lnTo>
                  <a:lnTo>
                    <a:pt x="356196" y="304800"/>
                  </a:lnTo>
                  <a:lnTo>
                    <a:pt x="356196" y="303593"/>
                  </a:lnTo>
                  <a:lnTo>
                    <a:pt x="356196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94040" y="4001770"/>
              <a:ext cx="328980" cy="21082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950021" y="393308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205380" y="3895216"/>
            <a:ext cx="889635" cy="317500"/>
            <a:chOff x="2205380" y="3895216"/>
            <a:chExt cx="889635" cy="317500"/>
          </a:xfrm>
        </p:grpSpPr>
        <p:sp>
          <p:nvSpPr>
            <p:cNvPr id="73" name="object 73"/>
            <p:cNvSpPr/>
            <p:nvPr/>
          </p:nvSpPr>
          <p:spPr>
            <a:xfrm>
              <a:off x="2205380" y="390142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4534" y="4003039"/>
              <a:ext cx="242227" cy="2032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607475" y="389521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58837" y="4001769"/>
              <a:ext cx="180146" cy="21082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964751" y="393308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8" name="object 7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75829" y="4425276"/>
            <a:ext cx="98666" cy="98666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1504911" y="4372609"/>
            <a:ext cx="756285" cy="205104"/>
            <a:chOff x="1504911" y="4372609"/>
            <a:chExt cx="756285" cy="205104"/>
          </a:xfrm>
        </p:grpSpPr>
        <p:pic>
          <p:nvPicPr>
            <p:cNvPr id="80" name="object 8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4911" y="4372609"/>
              <a:ext cx="483527" cy="20195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999742" y="4375149"/>
              <a:ext cx="261620" cy="202565"/>
            </a:xfrm>
            <a:custGeom>
              <a:avLst/>
              <a:gdLst/>
              <a:ahLst/>
              <a:cxnLst/>
              <a:rect l="l" t="t" r="r" b="b"/>
              <a:pathLst>
                <a:path w="261619" h="202564">
                  <a:moveTo>
                    <a:pt x="259283" y="0"/>
                  </a:moveTo>
                  <a:lnTo>
                    <a:pt x="239604" y="755"/>
                  </a:lnTo>
                  <a:lnTo>
                    <a:pt x="235773" y="850"/>
                  </a:lnTo>
                  <a:lnTo>
                    <a:pt x="232613" y="863"/>
                  </a:lnTo>
                  <a:lnTo>
                    <a:pt x="229765" y="850"/>
                  </a:lnTo>
                  <a:lnTo>
                    <a:pt x="225977" y="755"/>
                  </a:lnTo>
                  <a:lnTo>
                    <a:pt x="205359" y="0"/>
                  </a:lnTo>
                  <a:lnTo>
                    <a:pt x="130213" y="159105"/>
                  </a:lnTo>
                  <a:lnTo>
                    <a:pt x="54495" y="0"/>
                  </a:lnTo>
                  <a:lnTo>
                    <a:pt x="33877" y="755"/>
                  </a:lnTo>
                  <a:lnTo>
                    <a:pt x="30089" y="850"/>
                  </a:lnTo>
                  <a:lnTo>
                    <a:pt x="27241" y="863"/>
                  </a:lnTo>
                  <a:lnTo>
                    <a:pt x="24394" y="850"/>
                  </a:lnTo>
                  <a:lnTo>
                    <a:pt x="20607" y="755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27254" y="35496"/>
                  </a:lnTo>
                  <a:lnTo>
                    <a:pt x="27254" y="163893"/>
                  </a:lnTo>
                  <a:lnTo>
                    <a:pt x="0" y="190500"/>
                  </a:lnTo>
                  <a:lnTo>
                    <a:pt x="0" y="199390"/>
                  </a:lnTo>
                  <a:lnTo>
                    <a:pt x="16493" y="198655"/>
                  </a:lnTo>
                  <a:lnTo>
                    <a:pt x="25457" y="198278"/>
                  </a:lnTo>
                  <a:lnTo>
                    <a:pt x="30010" y="198139"/>
                  </a:lnTo>
                  <a:lnTo>
                    <a:pt x="33274" y="198120"/>
                  </a:lnTo>
                  <a:lnTo>
                    <a:pt x="36233" y="198139"/>
                  </a:lnTo>
                  <a:lnTo>
                    <a:pt x="40805" y="198278"/>
                  </a:lnTo>
                  <a:lnTo>
                    <a:pt x="67691" y="199390"/>
                  </a:lnTo>
                  <a:lnTo>
                    <a:pt x="67691" y="190500"/>
                  </a:lnTo>
                  <a:lnTo>
                    <a:pt x="40436" y="163804"/>
                  </a:lnTo>
                  <a:lnTo>
                    <a:pt x="40436" y="32346"/>
                  </a:lnTo>
                  <a:lnTo>
                    <a:pt x="120459" y="201942"/>
                  </a:lnTo>
                  <a:lnTo>
                    <a:pt x="126199" y="201942"/>
                  </a:lnTo>
                  <a:lnTo>
                    <a:pt x="128206" y="197637"/>
                  </a:lnTo>
                  <a:lnTo>
                    <a:pt x="129921" y="193052"/>
                  </a:lnTo>
                  <a:lnTo>
                    <a:pt x="131648" y="188747"/>
                  </a:lnTo>
                  <a:lnTo>
                    <a:pt x="136232" y="177558"/>
                  </a:lnTo>
                  <a:lnTo>
                    <a:pt x="139674" y="169519"/>
                  </a:lnTo>
                  <a:lnTo>
                    <a:pt x="141693" y="165506"/>
                  </a:lnTo>
                  <a:lnTo>
                    <a:pt x="192747" y="57035"/>
                  </a:lnTo>
                  <a:lnTo>
                    <a:pt x="195686" y="51042"/>
                  </a:lnTo>
                  <a:lnTo>
                    <a:pt x="198624" y="45234"/>
                  </a:lnTo>
                  <a:lnTo>
                    <a:pt x="201777" y="39154"/>
                  </a:lnTo>
                  <a:lnTo>
                    <a:pt x="205359" y="32346"/>
                  </a:lnTo>
                  <a:lnTo>
                    <a:pt x="205371" y="163804"/>
                  </a:lnTo>
                  <a:lnTo>
                    <a:pt x="180987" y="190500"/>
                  </a:lnTo>
                  <a:lnTo>
                    <a:pt x="180987" y="199390"/>
                  </a:lnTo>
                  <a:lnTo>
                    <a:pt x="190192" y="198832"/>
                  </a:lnTo>
                  <a:lnTo>
                    <a:pt x="198697" y="198435"/>
                  </a:lnTo>
                  <a:lnTo>
                    <a:pt x="207526" y="198198"/>
                  </a:lnTo>
                  <a:lnTo>
                    <a:pt x="217703" y="198120"/>
                  </a:lnTo>
                  <a:lnTo>
                    <a:pt x="228868" y="198200"/>
                  </a:lnTo>
                  <a:lnTo>
                    <a:pt x="239037" y="198440"/>
                  </a:lnTo>
                  <a:lnTo>
                    <a:pt x="249366" y="198837"/>
                  </a:lnTo>
                  <a:lnTo>
                    <a:pt x="261010" y="199390"/>
                  </a:lnTo>
                  <a:lnTo>
                    <a:pt x="261010" y="190500"/>
                  </a:lnTo>
                  <a:lnTo>
                    <a:pt x="232613" y="163893"/>
                  </a:lnTo>
                  <a:lnTo>
                    <a:pt x="232613" y="35496"/>
                  </a:lnTo>
                  <a:lnTo>
                    <a:pt x="259283" y="8890"/>
                  </a:lnTo>
                  <a:lnTo>
                    <a:pt x="25928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/>
          <p:nvPr/>
        </p:nvSpPr>
        <p:spPr>
          <a:xfrm>
            <a:off x="3330003" y="4365053"/>
            <a:ext cx="643255" cy="214629"/>
          </a:xfrm>
          <a:custGeom>
            <a:avLst/>
            <a:gdLst/>
            <a:ahLst/>
            <a:cxnLst/>
            <a:rect l="l" t="t" r="r" b="b"/>
            <a:pathLst>
              <a:path w="643254" h="214629">
                <a:moveTo>
                  <a:pt x="165506" y="10109"/>
                </a:moveTo>
                <a:lnTo>
                  <a:pt x="151955" y="10490"/>
                </a:lnTo>
                <a:lnTo>
                  <a:pt x="141693" y="10731"/>
                </a:lnTo>
                <a:lnTo>
                  <a:pt x="133794" y="10985"/>
                </a:lnTo>
                <a:lnTo>
                  <a:pt x="127355" y="11353"/>
                </a:lnTo>
                <a:lnTo>
                  <a:pt x="58229" y="11353"/>
                </a:lnTo>
                <a:lnTo>
                  <a:pt x="53822" y="11252"/>
                </a:lnTo>
                <a:lnTo>
                  <a:pt x="33743" y="10566"/>
                </a:lnTo>
                <a:lnTo>
                  <a:pt x="19507" y="10109"/>
                </a:lnTo>
                <a:lnTo>
                  <a:pt x="0" y="10109"/>
                </a:lnTo>
                <a:lnTo>
                  <a:pt x="914" y="21513"/>
                </a:lnTo>
                <a:lnTo>
                  <a:pt x="1536" y="32169"/>
                </a:lnTo>
                <a:lnTo>
                  <a:pt x="1892" y="43243"/>
                </a:lnTo>
                <a:lnTo>
                  <a:pt x="1993" y="55918"/>
                </a:lnTo>
                <a:lnTo>
                  <a:pt x="10896" y="55918"/>
                </a:lnTo>
                <a:lnTo>
                  <a:pt x="12039" y="33451"/>
                </a:lnTo>
                <a:lnTo>
                  <a:pt x="12331" y="26619"/>
                </a:lnTo>
                <a:lnTo>
                  <a:pt x="15481" y="24066"/>
                </a:lnTo>
                <a:lnTo>
                  <a:pt x="67995" y="24066"/>
                </a:lnTo>
                <a:lnTo>
                  <a:pt x="68529" y="30949"/>
                </a:lnTo>
                <a:lnTo>
                  <a:pt x="68897" y="37465"/>
                </a:lnTo>
                <a:lnTo>
                  <a:pt x="69088" y="44462"/>
                </a:lnTo>
                <a:lnTo>
                  <a:pt x="69151" y="52755"/>
                </a:lnTo>
                <a:lnTo>
                  <a:pt x="69151" y="173977"/>
                </a:lnTo>
                <a:lnTo>
                  <a:pt x="40754" y="200621"/>
                </a:lnTo>
                <a:lnTo>
                  <a:pt x="40754" y="209511"/>
                </a:lnTo>
                <a:lnTo>
                  <a:pt x="52336" y="208953"/>
                </a:lnTo>
                <a:lnTo>
                  <a:pt x="62433" y="208546"/>
                </a:lnTo>
                <a:lnTo>
                  <a:pt x="72161" y="208318"/>
                </a:lnTo>
                <a:lnTo>
                  <a:pt x="82626" y="208241"/>
                </a:lnTo>
                <a:lnTo>
                  <a:pt x="93116" y="208318"/>
                </a:lnTo>
                <a:lnTo>
                  <a:pt x="102946" y="208559"/>
                </a:lnTo>
                <a:lnTo>
                  <a:pt x="113144" y="208953"/>
                </a:lnTo>
                <a:lnTo>
                  <a:pt x="124790" y="209511"/>
                </a:lnTo>
                <a:lnTo>
                  <a:pt x="124790" y="200621"/>
                </a:lnTo>
                <a:lnTo>
                  <a:pt x="96393" y="173977"/>
                </a:lnTo>
                <a:lnTo>
                  <a:pt x="96393" y="52755"/>
                </a:lnTo>
                <a:lnTo>
                  <a:pt x="96443" y="44183"/>
                </a:lnTo>
                <a:lnTo>
                  <a:pt x="96634" y="37147"/>
                </a:lnTo>
                <a:lnTo>
                  <a:pt x="96989" y="30746"/>
                </a:lnTo>
                <a:lnTo>
                  <a:pt x="97523" y="24066"/>
                </a:lnTo>
                <a:lnTo>
                  <a:pt x="150012" y="24066"/>
                </a:lnTo>
                <a:lnTo>
                  <a:pt x="153174" y="26631"/>
                </a:lnTo>
                <a:lnTo>
                  <a:pt x="153466" y="33451"/>
                </a:lnTo>
                <a:lnTo>
                  <a:pt x="154609" y="55918"/>
                </a:lnTo>
                <a:lnTo>
                  <a:pt x="163499" y="55918"/>
                </a:lnTo>
                <a:lnTo>
                  <a:pt x="163601" y="43243"/>
                </a:lnTo>
                <a:lnTo>
                  <a:pt x="163957" y="32169"/>
                </a:lnTo>
                <a:lnTo>
                  <a:pt x="164579" y="21513"/>
                </a:lnTo>
                <a:lnTo>
                  <a:pt x="165506" y="10109"/>
                </a:lnTo>
                <a:close/>
              </a:path>
              <a:path w="643254" h="214629">
                <a:moveTo>
                  <a:pt x="318808" y="140487"/>
                </a:moveTo>
                <a:lnTo>
                  <a:pt x="313791" y="113626"/>
                </a:lnTo>
                <a:lnTo>
                  <a:pt x="299834" y="92443"/>
                </a:lnTo>
                <a:lnTo>
                  <a:pt x="292125" y="87439"/>
                </a:lnTo>
                <a:lnTo>
                  <a:pt x="292125" y="151218"/>
                </a:lnTo>
                <a:lnTo>
                  <a:pt x="289471" y="173850"/>
                </a:lnTo>
                <a:lnTo>
                  <a:pt x="281901" y="190995"/>
                </a:lnTo>
                <a:lnTo>
                  <a:pt x="269976" y="201866"/>
                </a:lnTo>
                <a:lnTo>
                  <a:pt x="254266" y="205663"/>
                </a:lnTo>
                <a:lnTo>
                  <a:pt x="235051" y="200660"/>
                </a:lnTo>
                <a:lnTo>
                  <a:pt x="220205" y="186524"/>
                </a:lnTo>
                <a:lnTo>
                  <a:pt x="210616" y="164642"/>
                </a:lnTo>
                <a:lnTo>
                  <a:pt x="207225" y="136372"/>
                </a:lnTo>
                <a:lnTo>
                  <a:pt x="209715" y="113626"/>
                </a:lnTo>
                <a:lnTo>
                  <a:pt x="209765" y="113220"/>
                </a:lnTo>
                <a:lnTo>
                  <a:pt x="217258" y="96329"/>
                </a:lnTo>
                <a:lnTo>
                  <a:pt x="229476" y="86004"/>
                </a:lnTo>
                <a:lnTo>
                  <a:pt x="246227" y="82486"/>
                </a:lnTo>
                <a:lnTo>
                  <a:pt x="264541" y="87668"/>
                </a:lnTo>
                <a:lnTo>
                  <a:pt x="279069" y="102006"/>
                </a:lnTo>
                <a:lnTo>
                  <a:pt x="288658" y="123774"/>
                </a:lnTo>
                <a:lnTo>
                  <a:pt x="292125" y="151218"/>
                </a:lnTo>
                <a:lnTo>
                  <a:pt x="292125" y="87439"/>
                </a:lnTo>
                <a:lnTo>
                  <a:pt x="284530" y="82486"/>
                </a:lnTo>
                <a:lnTo>
                  <a:pt x="278511" y="78574"/>
                </a:lnTo>
                <a:lnTo>
                  <a:pt x="251472" y="73596"/>
                </a:lnTo>
                <a:lnTo>
                  <a:pt x="222669" y="78917"/>
                </a:lnTo>
                <a:lnTo>
                  <a:pt x="200279" y="93827"/>
                </a:lnTo>
                <a:lnTo>
                  <a:pt x="185737" y="116789"/>
                </a:lnTo>
                <a:lnTo>
                  <a:pt x="180568" y="146253"/>
                </a:lnTo>
                <a:lnTo>
                  <a:pt x="185089" y="173850"/>
                </a:lnTo>
                <a:lnTo>
                  <a:pt x="185127" y="174078"/>
                </a:lnTo>
                <a:lnTo>
                  <a:pt x="197954" y="195643"/>
                </a:lnTo>
                <a:lnTo>
                  <a:pt x="217703" y="209600"/>
                </a:lnTo>
                <a:lnTo>
                  <a:pt x="243090" y="214553"/>
                </a:lnTo>
                <a:lnTo>
                  <a:pt x="273545" y="209067"/>
                </a:lnTo>
                <a:lnTo>
                  <a:pt x="278853" y="205663"/>
                </a:lnTo>
                <a:lnTo>
                  <a:pt x="297510" y="193738"/>
                </a:lnTo>
                <a:lnTo>
                  <a:pt x="313182" y="170307"/>
                </a:lnTo>
                <a:lnTo>
                  <a:pt x="318808" y="140487"/>
                </a:lnTo>
                <a:close/>
              </a:path>
              <a:path w="643254" h="214629">
                <a:moveTo>
                  <a:pt x="419100" y="83413"/>
                </a:moveTo>
                <a:lnTo>
                  <a:pt x="379806" y="85140"/>
                </a:lnTo>
                <a:lnTo>
                  <a:pt x="379806" y="74193"/>
                </a:lnTo>
                <a:lnTo>
                  <a:pt x="379971" y="65303"/>
                </a:lnTo>
                <a:lnTo>
                  <a:pt x="380517" y="56134"/>
                </a:lnTo>
                <a:lnTo>
                  <a:pt x="381495" y="45770"/>
                </a:lnTo>
                <a:lnTo>
                  <a:pt x="382955" y="33299"/>
                </a:lnTo>
                <a:lnTo>
                  <a:pt x="379514" y="30111"/>
                </a:lnTo>
                <a:lnTo>
                  <a:pt x="374040" y="33248"/>
                </a:lnTo>
                <a:lnTo>
                  <a:pt x="368071" y="36131"/>
                </a:lnTo>
                <a:lnTo>
                  <a:pt x="361721" y="38747"/>
                </a:lnTo>
                <a:lnTo>
                  <a:pt x="355130" y="41059"/>
                </a:lnTo>
                <a:lnTo>
                  <a:pt x="355993" y="49682"/>
                </a:lnTo>
                <a:lnTo>
                  <a:pt x="356273" y="55143"/>
                </a:lnTo>
                <a:lnTo>
                  <a:pt x="356273" y="83870"/>
                </a:lnTo>
                <a:lnTo>
                  <a:pt x="333908" y="93941"/>
                </a:lnTo>
                <a:lnTo>
                  <a:pt x="333908" y="99974"/>
                </a:lnTo>
                <a:lnTo>
                  <a:pt x="355701" y="98818"/>
                </a:lnTo>
                <a:lnTo>
                  <a:pt x="355701" y="181571"/>
                </a:lnTo>
                <a:lnTo>
                  <a:pt x="357517" y="195313"/>
                </a:lnTo>
                <a:lnTo>
                  <a:pt x="363181" y="204787"/>
                </a:lnTo>
                <a:lnTo>
                  <a:pt x="372999" y="210273"/>
                </a:lnTo>
                <a:lnTo>
                  <a:pt x="387248" y="212051"/>
                </a:lnTo>
                <a:lnTo>
                  <a:pt x="393852" y="212051"/>
                </a:lnTo>
                <a:lnTo>
                  <a:pt x="400723" y="210578"/>
                </a:lnTo>
                <a:lnTo>
                  <a:pt x="402450" y="208559"/>
                </a:lnTo>
                <a:lnTo>
                  <a:pt x="416217" y="193103"/>
                </a:lnTo>
                <a:lnTo>
                  <a:pt x="412496" y="188150"/>
                </a:lnTo>
                <a:lnTo>
                  <a:pt x="405320" y="192646"/>
                </a:lnTo>
                <a:lnTo>
                  <a:pt x="401015" y="194271"/>
                </a:lnTo>
                <a:lnTo>
                  <a:pt x="384390" y="194271"/>
                </a:lnTo>
                <a:lnTo>
                  <a:pt x="379806" y="188506"/>
                </a:lnTo>
                <a:lnTo>
                  <a:pt x="379806" y="98958"/>
                </a:lnTo>
                <a:lnTo>
                  <a:pt x="416521" y="98958"/>
                </a:lnTo>
                <a:lnTo>
                  <a:pt x="419100" y="83413"/>
                </a:lnTo>
                <a:close/>
              </a:path>
              <a:path w="643254" h="214629">
                <a:moveTo>
                  <a:pt x="556666" y="200596"/>
                </a:moveTo>
                <a:lnTo>
                  <a:pt x="538594" y="199732"/>
                </a:lnTo>
                <a:lnTo>
                  <a:pt x="537451" y="197434"/>
                </a:lnTo>
                <a:lnTo>
                  <a:pt x="537451" y="184696"/>
                </a:lnTo>
                <a:lnTo>
                  <a:pt x="537451" y="134785"/>
                </a:lnTo>
                <a:lnTo>
                  <a:pt x="537451" y="130886"/>
                </a:lnTo>
                <a:lnTo>
                  <a:pt x="535063" y="104381"/>
                </a:lnTo>
                <a:lnTo>
                  <a:pt x="535038" y="104152"/>
                </a:lnTo>
                <a:lnTo>
                  <a:pt x="528307" y="88849"/>
                </a:lnTo>
                <a:lnTo>
                  <a:pt x="527265" y="86461"/>
                </a:lnTo>
                <a:lnTo>
                  <a:pt x="513245" y="76644"/>
                </a:lnTo>
                <a:lnTo>
                  <a:pt x="492137" y="73596"/>
                </a:lnTo>
                <a:lnTo>
                  <a:pt x="483044" y="74206"/>
                </a:lnTo>
                <a:lnTo>
                  <a:pt x="474243" y="76009"/>
                </a:lnTo>
                <a:lnTo>
                  <a:pt x="465721" y="79057"/>
                </a:lnTo>
                <a:lnTo>
                  <a:pt x="457441" y="83375"/>
                </a:lnTo>
                <a:lnTo>
                  <a:pt x="442239" y="92583"/>
                </a:lnTo>
                <a:lnTo>
                  <a:pt x="442239" y="111277"/>
                </a:lnTo>
                <a:lnTo>
                  <a:pt x="449694" y="113296"/>
                </a:lnTo>
                <a:lnTo>
                  <a:pt x="453415" y="104381"/>
                </a:lnTo>
                <a:lnTo>
                  <a:pt x="457542" y="96266"/>
                </a:lnTo>
                <a:lnTo>
                  <a:pt x="461759" y="91554"/>
                </a:lnTo>
                <a:lnTo>
                  <a:pt x="467321" y="89382"/>
                </a:lnTo>
                <a:lnTo>
                  <a:pt x="475500" y="88849"/>
                </a:lnTo>
                <a:lnTo>
                  <a:pt x="492848" y="90932"/>
                </a:lnTo>
                <a:lnTo>
                  <a:pt x="504786" y="97459"/>
                </a:lnTo>
                <a:lnTo>
                  <a:pt x="511835" y="108902"/>
                </a:lnTo>
                <a:lnTo>
                  <a:pt x="514502" y="125704"/>
                </a:lnTo>
                <a:lnTo>
                  <a:pt x="514502" y="134785"/>
                </a:lnTo>
                <a:lnTo>
                  <a:pt x="514502" y="172783"/>
                </a:lnTo>
                <a:lnTo>
                  <a:pt x="476935" y="195516"/>
                </a:lnTo>
                <a:lnTo>
                  <a:pt x="468718" y="193662"/>
                </a:lnTo>
                <a:lnTo>
                  <a:pt x="461873" y="188658"/>
                </a:lnTo>
                <a:lnTo>
                  <a:pt x="457161" y="181317"/>
                </a:lnTo>
                <a:lnTo>
                  <a:pt x="455472" y="172783"/>
                </a:lnTo>
                <a:lnTo>
                  <a:pt x="455422" y="172491"/>
                </a:lnTo>
                <a:lnTo>
                  <a:pt x="456450" y="164680"/>
                </a:lnTo>
                <a:lnTo>
                  <a:pt x="486638" y="140119"/>
                </a:lnTo>
                <a:lnTo>
                  <a:pt x="514502" y="134785"/>
                </a:lnTo>
                <a:lnTo>
                  <a:pt x="514502" y="125704"/>
                </a:lnTo>
                <a:lnTo>
                  <a:pt x="460997" y="137553"/>
                </a:lnTo>
                <a:lnTo>
                  <a:pt x="430745" y="176644"/>
                </a:lnTo>
                <a:lnTo>
                  <a:pt x="433197" y="191655"/>
                </a:lnTo>
                <a:lnTo>
                  <a:pt x="440309" y="202768"/>
                </a:lnTo>
                <a:lnTo>
                  <a:pt x="451751" y="209715"/>
                </a:lnTo>
                <a:lnTo>
                  <a:pt x="451980" y="209715"/>
                </a:lnTo>
                <a:lnTo>
                  <a:pt x="466877" y="212039"/>
                </a:lnTo>
                <a:lnTo>
                  <a:pt x="472046" y="212039"/>
                </a:lnTo>
                <a:lnTo>
                  <a:pt x="476923" y="211162"/>
                </a:lnTo>
                <a:lnTo>
                  <a:pt x="478929" y="209715"/>
                </a:lnTo>
                <a:lnTo>
                  <a:pt x="499110" y="195516"/>
                </a:lnTo>
                <a:lnTo>
                  <a:pt x="514502" y="184696"/>
                </a:lnTo>
                <a:lnTo>
                  <a:pt x="513130" y="208216"/>
                </a:lnTo>
                <a:lnTo>
                  <a:pt x="513067" y="209486"/>
                </a:lnTo>
                <a:lnTo>
                  <a:pt x="531710" y="208216"/>
                </a:lnTo>
                <a:lnTo>
                  <a:pt x="536879" y="208216"/>
                </a:lnTo>
                <a:lnTo>
                  <a:pt x="556666" y="209486"/>
                </a:lnTo>
                <a:lnTo>
                  <a:pt x="556666" y="208216"/>
                </a:lnTo>
                <a:lnTo>
                  <a:pt x="556666" y="200596"/>
                </a:lnTo>
                <a:close/>
              </a:path>
              <a:path w="643254" h="214629">
                <a:moveTo>
                  <a:pt x="642810" y="200621"/>
                </a:moveTo>
                <a:lnTo>
                  <a:pt x="629615" y="199745"/>
                </a:lnTo>
                <a:lnTo>
                  <a:pt x="619861" y="199174"/>
                </a:lnTo>
                <a:lnTo>
                  <a:pt x="618998" y="197180"/>
                </a:lnTo>
                <a:lnTo>
                  <a:pt x="618998" y="2324"/>
                </a:lnTo>
                <a:lnTo>
                  <a:pt x="616419" y="0"/>
                </a:lnTo>
                <a:lnTo>
                  <a:pt x="607288" y="3251"/>
                </a:lnTo>
                <a:lnTo>
                  <a:pt x="597801" y="5880"/>
                </a:lnTo>
                <a:lnTo>
                  <a:pt x="586447" y="8229"/>
                </a:lnTo>
                <a:lnTo>
                  <a:pt x="571677" y="10642"/>
                </a:lnTo>
                <a:lnTo>
                  <a:pt x="571690" y="18669"/>
                </a:lnTo>
                <a:lnTo>
                  <a:pt x="592912" y="18669"/>
                </a:lnTo>
                <a:lnTo>
                  <a:pt x="594918" y="21831"/>
                </a:lnTo>
                <a:lnTo>
                  <a:pt x="594918" y="197154"/>
                </a:lnTo>
                <a:lnTo>
                  <a:pt x="594055" y="199174"/>
                </a:lnTo>
                <a:lnTo>
                  <a:pt x="584301" y="199745"/>
                </a:lnTo>
                <a:lnTo>
                  <a:pt x="571106" y="200621"/>
                </a:lnTo>
                <a:lnTo>
                  <a:pt x="571106" y="209511"/>
                </a:lnTo>
                <a:lnTo>
                  <a:pt x="587794" y="208775"/>
                </a:lnTo>
                <a:lnTo>
                  <a:pt x="597090" y="208394"/>
                </a:lnTo>
                <a:lnTo>
                  <a:pt x="602361" y="208254"/>
                </a:lnTo>
                <a:lnTo>
                  <a:pt x="606958" y="208241"/>
                </a:lnTo>
                <a:lnTo>
                  <a:pt x="611543" y="208254"/>
                </a:lnTo>
                <a:lnTo>
                  <a:pt x="616800" y="208394"/>
                </a:lnTo>
                <a:lnTo>
                  <a:pt x="626110" y="208775"/>
                </a:lnTo>
                <a:lnTo>
                  <a:pt x="642810" y="209511"/>
                </a:lnTo>
                <a:lnTo>
                  <a:pt x="642810" y="200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8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052329" y="4438637"/>
            <a:ext cx="1078699" cy="215912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6332880" y="4375150"/>
            <a:ext cx="796925" cy="204470"/>
            <a:chOff x="6332880" y="4375150"/>
            <a:chExt cx="796925" cy="204470"/>
          </a:xfrm>
        </p:grpSpPr>
        <p:sp>
          <p:nvSpPr>
            <p:cNvPr id="85" name="object 85"/>
            <p:cNvSpPr/>
            <p:nvPr/>
          </p:nvSpPr>
          <p:spPr>
            <a:xfrm>
              <a:off x="6332880" y="4462779"/>
              <a:ext cx="144780" cy="71120"/>
            </a:xfrm>
            <a:custGeom>
              <a:avLst/>
              <a:gdLst/>
              <a:ahLst/>
              <a:cxnLst/>
              <a:rect l="l" t="t" r="r" b="b"/>
              <a:pathLst>
                <a:path w="144779" h="71120">
                  <a:moveTo>
                    <a:pt x="144551" y="54610"/>
                  </a:moveTo>
                  <a:lnTo>
                    <a:pt x="0" y="54610"/>
                  </a:lnTo>
                  <a:lnTo>
                    <a:pt x="0" y="71120"/>
                  </a:lnTo>
                  <a:lnTo>
                    <a:pt x="144551" y="71120"/>
                  </a:lnTo>
                  <a:lnTo>
                    <a:pt x="144551" y="54610"/>
                  </a:lnTo>
                  <a:close/>
                </a:path>
                <a:path w="144779" h="71120">
                  <a:moveTo>
                    <a:pt x="144551" y="0"/>
                  </a:moveTo>
                  <a:lnTo>
                    <a:pt x="0" y="0"/>
                  </a:lnTo>
                  <a:lnTo>
                    <a:pt x="0" y="16522"/>
                  </a:lnTo>
                  <a:lnTo>
                    <a:pt x="144551" y="16522"/>
                  </a:lnTo>
                  <a:lnTo>
                    <a:pt x="14455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00558" y="4375162"/>
              <a:ext cx="125056" cy="20445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54965" y="4541431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5247" y="0"/>
                  </a:moveTo>
                  <a:lnTo>
                    <a:pt x="16344" y="0"/>
                  </a:lnTo>
                  <a:lnTo>
                    <a:pt x="7734" y="0"/>
                  </a:lnTo>
                  <a:lnTo>
                    <a:pt x="0" y="7988"/>
                  </a:lnTo>
                  <a:lnTo>
                    <a:pt x="0" y="25120"/>
                  </a:lnTo>
                  <a:lnTo>
                    <a:pt x="7747" y="33121"/>
                  </a:lnTo>
                  <a:lnTo>
                    <a:pt x="25247" y="33121"/>
                  </a:lnTo>
                  <a:lnTo>
                    <a:pt x="33274" y="25412"/>
                  </a:lnTo>
                  <a:lnTo>
                    <a:pt x="33274" y="800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24078" y="4375175"/>
              <a:ext cx="102666" cy="19939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4659" y="4375150"/>
              <a:ext cx="274612" cy="204470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75829" y="4752937"/>
            <a:ext cx="98666" cy="9866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216842" y="4438650"/>
            <a:ext cx="1118679" cy="468630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4911" y="4365053"/>
            <a:ext cx="2832366" cy="915314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4424362" y="4766309"/>
            <a:ext cx="1097915" cy="215900"/>
          </a:xfrm>
          <a:custGeom>
            <a:avLst/>
            <a:gdLst/>
            <a:ahLst/>
            <a:cxnLst/>
            <a:rect l="l" t="t" r="r" b="b"/>
            <a:pathLst>
              <a:path w="1097914" h="215900">
                <a:moveTo>
                  <a:pt x="101244" y="3175"/>
                </a:moveTo>
                <a:lnTo>
                  <a:pt x="98094" y="1155"/>
                </a:lnTo>
                <a:lnTo>
                  <a:pt x="92925" y="0"/>
                </a:lnTo>
                <a:lnTo>
                  <a:pt x="87769" y="0"/>
                </a:lnTo>
                <a:lnTo>
                  <a:pt x="47904" y="30797"/>
                </a:lnTo>
                <a:lnTo>
                  <a:pt x="47904" y="1155"/>
                </a:lnTo>
                <a:lnTo>
                  <a:pt x="45326" y="0"/>
                </a:lnTo>
                <a:lnTo>
                  <a:pt x="34290" y="4152"/>
                </a:lnTo>
                <a:lnTo>
                  <a:pt x="23164" y="7518"/>
                </a:lnTo>
                <a:lnTo>
                  <a:pt x="11925" y="10083"/>
                </a:lnTo>
                <a:lnTo>
                  <a:pt x="584" y="11798"/>
                </a:lnTo>
                <a:lnTo>
                  <a:pt x="571" y="19837"/>
                </a:lnTo>
                <a:lnTo>
                  <a:pt x="22656" y="19837"/>
                </a:lnTo>
                <a:lnTo>
                  <a:pt x="23812" y="21844"/>
                </a:lnTo>
                <a:lnTo>
                  <a:pt x="23812" y="123558"/>
                </a:lnTo>
                <a:lnTo>
                  <a:pt x="22948" y="125552"/>
                </a:lnTo>
                <a:lnTo>
                  <a:pt x="13195" y="126149"/>
                </a:lnTo>
                <a:lnTo>
                  <a:pt x="0" y="127000"/>
                </a:lnTo>
                <a:lnTo>
                  <a:pt x="0" y="135890"/>
                </a:lnTo>
                <a:lnTo>
                  <a:pt x="22682" y="134937"/>
                </a:lnTo>
                <a:lnTo>
                  <a:pt x="29641" y="134708"/>
                </a:lnTo>
                <a:lnTo>
                  <a:pt x="35280" y="134620"/>
                </a:lnTo>
                <a:lnTo>
                  <a:pt x="39141" y="134645"/>
                </a:lnTo>
                <a:lnTo>
                  <a:pt x="44704" y="134785"/>
                </a:lnTo>
                <a:lnTo>
                  <a:pt x="55803" y="135166"/>
                </a:lnTo>
                <a:lnTo>
                  <a:pt x="76288" y="135890"/>
                </a:lnTo>
                <a:lnTo>
                  <a:pt x="76288" y="127000"/>
                </a:lnTo>
                <a:lnTo>
                  <a:pt x="61379" y="126149"/>
                </a:lnTo>
                <a:lnTo>
                  <a:pt x="48475" y="125272"/>
                </a:lnTo>
                <a:lnTo>
                  <a:pt x="47904" y="124409"/>
                </a:lnTo>
                <a:lnTo>
                  <a:pt x="47904" y="55841"/>
                </a:lnTo>
                <a:lnTo>
                  <a:pt x="49911" y="43599"/>
                </a:lnTo>
                <a:lnTo>
                  <a:pt x="55384" y="33515"/>
                </a:lnTo>
                <a:lnTo>
                  <a:pt x="63500" y="26670"/>
                </a:lnTo>
                <a:lnTo>
                  <a:pt x="73431" y="24155"/>
                </a:lnTo>
                <a:lnTo>
                  <a:pt x="82042" y="24155"/>
                </a:lnTo>
                <a:lnTo>
                  <a:pt x="88061" y="28282"/>
                </a:lnTo>
                <a:lnTo>
                  <a:pt x="92646" y="37680"/>
                </a:lnTo>
                <a:lnTo>
                  <a:pt x="98666" y="37680"/>
                </a:lnTo>
                <a:lnTo>
                  <a:pt x="101244" y="3175"/>
                </a:lnTo>
                <a:close/>
              </a:path>
              <a:path w="1097914" h="215900">
                <a:moveTo>
                  <a:pt x="235496" y="54533"/>
                </a:moveTo>
                <a:lnTo>
                  <a:pt x="231673" y="32105"/>
                </a:lnTo>
                <a:lnTo>
                  <a:pt x="220865" y="14909"/>
                </a:lnTo>
                <a:lnTo>
                  <a:pt x="211670" y="8890"/>
                </a:lnTo>
                <a:lnTo>
                  <a:pt x="209956" y="7772"/>
                </a:lnTo>
                <a:lnTo>
                  <a:pt x="209956" y="57569"/>
                </a:lnTo>
                <a:lnTo>
                  <a:pt x="193014" y="58204"/>
                </a:lnTo>
                <a:lnTo>
                  <a:pt x="192176" y="58204"/>
                </a:lnTo>
                <a:lnTo>
                  <a:pt x="185115" y="58369"/>
                </a:lnTo>
                <a:lnTo>
                  <a:pt x="169227" y="58369"/>
                </a:lnTo>
                <a:lnTo>
                  <a:pt x="164045" y="58204"/>
                </a:lnTo>
                <a:lnTo>
                  <a:pt x="162382" y="58204"/>
                </a:lnTo>
                <a:lnTo>
                  <a:pt x="152019" y="57569"/>
                </a:lnTo>
                <a:lnTo>
                  <a:pt x="141693" y="56692"/>
                </a:lnTo>
                <a:lnTo>
                  <a:pt x="141744" y="54533"/>
                </a:lnTo>
                <a:lnTo>
                  <a:pt x="141820" y="51765"/>
                </a:lnTo>
                <a:lnTo>
                  <a:pt x="141922" y="47764"/>
                </a:lnTo>
                <a:lnTo>
                  <a:pt x="168706" y="10312"/>
                </a:lnTo>
                <a:lnTo>
                  <a:pt x="178689" y="8890"/>
                </a:lnTo>
                <a:lnTo>
                  <a:pt x="188150" y="8890"/>
                </a:lnTo>
                <a:lnTo>
                  <a:pt x="209042" y="44945"/>
                </a:lnTo>
                <a:lnTo>
                  <a:pt x="209892" y="56692"/>
                </a:lnTo>
                <a:lnTo>
                  <a:pt x="209956" y="57569"/>
                </a:lnTo>
                <a:lnTo>
                  <a:pt x="209956" y="7772"/>
                </a:lnTo>
                <a:lnTo>
                  <a:pt x="204038" y="3898"/>
                </a:lnTo>
                <a:lnTo>
                  <a:pt x="182156" y="12"/>
                </a:lnTo>
                <a:lnTo>
                  <a:pt x="173901" y="723"/>
                </a:lnTo>
                <a:lnTo>
                  <a:pt x="132372" y="21805"/>
                </a:lnTo>
                <a:lnTo>
                  <a:pt x="114477" y="72097"/>
                </a:lnTo>
                <a:lnTo>
                  <a:pt x="115265" y="85204"/>
                </a:lnTo>
                <a:lnTo>
                  <a:pt x="136486" y="127012"/>
                </a:lnTo>
                <a:lnTo>
                  <a:pt x="178714" y="140982"/>
                </a:lnTo>
                <a:lnTo>
                  <a:pt x="186690" y="140538"/>
                </a:lnTo>
                <a:lnTo>
                  <a:pt x="225463" y="126326"/>
                </a:lnTo>
                <a:lnTo>
                  <a:pt x="225844" y="125730"/>
                </a:lnTo>
                <a:lnTo>
                  <a:pt x="226606" y="124574"/>
                </a:lnTo>
                <a:lnTo>
                  <a:pt x="232333" y="114604"/>
                </a:lnTo>
                <a:lnTo>
                  <a:pt x="228612" y="111683"/>
                </a:lnTo>
                <a:lnTo>
                  <a:pt x="216776" y="118668"/>
                </a:lnTo>
                <a:lnTo>
                  <a:pt x="207708" y="122974"/>
                </a:lnTo>
                <a:lnTo>
                  <a:pt x="199771" y="125133"/>
                </a:lnTo>
                <a:lnTo>
                  <a:pt x="191325" y="125730"/>
                </a:lnTo>
                <a:lnTo>
                  <a:pt x="177990" y="124206"/>
                </a:lnTo>
                <a:lnTo>
                  <a:pt x="145681" y="96050"/>
                </a:lnTo>
                <a:lnTo>
                  <a:pt x="141135" y="68592"/>
                </a:lnTo>
                <a:lnTo>
                  <a:pt x="183007" y="68592"/>
                </a:lnTo>
                <a:lnTo>
                  <a:pt x="196672" y="68414"/>
                </a:lnTo>
                <a:lnTo>
                  <a:pt x="208953" y="67767"/>
                </a:lnTo>
                <a:lnTo>
                  <a:pt x="221234" y="66535"/>
                </a:lnTo>
                <a:lnTo>
                  <a:pt x="234924" y="64579"/>
                </a:lnTo>
                <a:lnTo>
                  <a:pt x="235216" y="60566"/>
                </a:lnTo>
                <a:lnTo>
                  <a:pt x="235445" y="58369"/>
                </a:lnTo>
                <a:lnTo>
                  <a:pt x="235496" y="54533"/>
                </a:lnTo>
                <a:close/>
              </a:path>
              <a:path w="1097914" h="215900">
                <a:moveTo>
                  <a:pt x="362610" y="10071"/>
                </a:moveTo>
                <a:lnTo>
                  <a:pt x="354215" y="5600"/>
                </a:lnTo>
                <a:lnTo>
                  <a:pt x="346075" y="2451"/>
                </a:lnTo>
                <a:lnTo>
                  <a:pt x="337870" y="609"/>
                </a:lnTo>
                <a:lnTo>
                  <a:pt x="329336" y="0"/>
                </a:lnTo>
                <a:lnTo>
                  <a:pt x="318592" y="1041"/>
                </a:lnTo>
                <a:lnTo>
                  <a:pt x="282295" y="16459"/>
                </a:lnTo>
                <a:lnTo>
                  <a:pt x="253580" y="56667"/>
                </a:lnTo>
                <a:lnTo>
                  <a:pt x="251612" y="74688"/>
                </a:lnTo>
                <a:lnTo>
                  <a:pt x="256463" y="101460"/>
                </a:lnTo>
                <a:lnTo>
                  <a:pt x="270027" y="122415"/>
                </a:lnTo>
                <a:lnTo>
                  <a:pt x="290804" y="136093"/>
                </a:lnTo>
                <a:lnTo>
                  <a:pt x="317284" y="140970"/>
                </a:lnTo>
                <a:lnTo>
                  <a:pt x="329311" y="140030"/>
                </a:lnTo>
                <a:lnTo>
                  <a:pt x="351993" y="120980"/>
                </a:lnTo>
                <a:lnTo>
                  <a:pt x="344551" y="123659"/>
                </a:lnTo>
                <a:lnTo>
                  <a:pt x="337172" y="125222"/>
                </a:lnTo>
                <a:lnTo>
                  <a:pt x="329615" y="125730"/>
                </a:lnTo>
                <a:lnTo>
                  <a:pt x="307936" y="121285"/>
                </a:lnTo>
                <a:lnTo>
                  <a:pt x="291287" y="108661"/>
                </a:lnTo>
                <a:lnTo>
                  <a:pt x="280606" y="88938"/>
                </a:lnTo>
                <a:lnTo>
                  <a:pt x="276847" y="63207"/>
                </a:lnTo>
                <a:lnTo>
                  <a:pt x="279488" y="42760"/>
                </a:lnTo>
                <a:lnTo>
                  <a:pt x="287235" y="27724"/>
                </a:lnTo>
                <a:lnTo>
                  <a:pt x="299834" y="18427"/>
                </a:lnTo>
                <a:lnTo>
                  <a:pt x="317004" y="15265"/>
                </a:lnTo>
                <a:lnTo>
                  <a:pt x="326517" y="16256"/>
                </a:lnTo>
                <a:lnTo>
                  <a:pt x="335559" y="18999"/>
                </a:lnTo>
                <a:lnTo>
                  <a:pt x="343204" y="23075"/>
                </a:lnTo>
                <a:lnTo>
                  <a:pt x="348551" y="28067"/>
                </a:lnTo>
                <a:lnTo>
                  <a:pt x="350558" y="45427"/>
                </a:lnTo>
                <a:lnTo>
                  <a:pt x="358597" y="45427"/>
                </a:lnTo>
                <a:lnTo>
                  <a:pt x="358851" y="35788"/>
                </a:lnTo>
                <a:lnTo>
                  <a:pt x="359625" y="26682"/>
                </a:lnTo>
                <a:lnTo>
                  <a:pt x="360883" y="18110"/>
                </a:lnTo>
                <a:lnTo>
                  <a:pt x="362610" y="10071"/>
                </a:lnTo>
                <a:close/>
              </a:path>
              <a:path w="1097914" h="215900">
                <a:moveTo>
                  <a:pt x="518579" y="66890"/>
                </a:moveTo>
                <a:lnTo>
                  <a:pt x="513562" y="40030"/>
                </a:lnTo>
                <a:lnTo>
                  <a:pt x="499605" y="18846"/>
                </a:lnTo>
                <a:lnTo>
                  <a:pt x="491896" y="13843"/>
                </a:lnTo>
                <a:lnTo>
                  <a:pt x="491896" y="77622"/>
                </a:lnTo>
                <a:lnTo>
                  <a:pt x="489242" y="100253"/>
                </a:lnTo>
                <a:lnTo>
                  <a:pt x="481672" y="117398"/>
                </a:lnTo>
                <a:lnTo>
                  <a:pt x="469747" y="128270"/>
                </a:lnTo>
                <a:lnTo>
                  <a:pt x="454037" y="132067"/>
                </a:lnTo>
                <a:lnTo>
                  <a:pt x="434822" y="127063"/>
                </a:lnTo>
                <a:lnTo>
                  <a:pt x="419976" y="112928"/>
                </a:lnTo>
                <a:lnTo>
                  <a:pt x="410387" y="91046"/>
                </a:lnTo>
                <a:lnTo>
                  <a:pt x="406996" y="62776"/>
                </a:lnTo>
                <a:lnTo>
                  <a:pt x="409486" y="40030"/>
                </a:lnTo>
                <a:lnTo>
                  <a:pt x="409536" y="39624"/>
                </a:lnTo>
                <a:lnTo>
                  <a:pt x="417029" y="22733"/>
                </a:lnTo>
                <a:lnTo>
                  <a:pt x="429247" y="12407"/>
                </a:lnTo>
                <a:lnTo>
                  <a:pt x="445998" y="8890"/>
                </a:lnTo>
                <a:lnTo>
                  <a:pt x="464312" y="14071"/>
                </a:lnTo>
                <a:lnTo>
                  <a:pt x="478840" y="28409"/>
                </a:lnTo>
                <a:lnTo>
                  <a:pt x="488429" y="50177"/>
                </a:lnTo>
                <a:lnTo>
                  <a:pt x="491896" y="77622"/>
                </a:lnTo>
                <a:lnTo>
                  <a:pt x="491896" y="13843"/>
                </a:lnTo>
                <a:lnTo>
                  <a:pt x="484301" y="8890"/>
                </a:lnTo>
                <a:lnTo>
                  <a:pt x="478282" y="4978"/>
                </a:lnTo>
                <a:lnTo>
                  <a:pt x="451243" y="0"/>
                </a:lnTo>
                <a:lnTo>
                  <a:pt x="422440" y="5321"/>
                </a:lnTo>
                <a:lnTo>
                  <a:pt x="400050" y="20231"/>
                </a:lnTo>
                <a:lnTo>
                  <a:pt x="385508" y="43192"/>
                </a:lnTo>
                <a:lnTo>
                  <a:pt x="380339" y="72656"/>
                </a:lnTo>
                <a:lnTo>
                  <a:pt x="384860" y="100253"/>
                </a:lnTo>
                <a:lnTo>
                  <a:pt x="384898" y="100482"/>
                </a:lnTo>
                <a:lnTo>
                  <a:pt x="397725" y="122047"/>
                </a:lnTo>
                <a:lnTo>
                  <a:pt x="417474" y="136004"/>
                </a:lnTo>
                <a:lnTo>
                  <a:pt x="442861" y="140957"/>
                </a:lnTo>
                <a:lnTo>
                  <a:pt x="473316" y="135470"/>
                </a:lnTo>
                <a:lnTo>
                  <a:pt x="478624" y="132067"/>
                </a:lnTo>
                <a:lnTo>
                  <a:pt x="497281" y="120142"/>
                </a:lnTo>
                <a:lnTo>
                  <a:pt x="512953" y="96710"/>
                </a:lnTo>
                <a:lnTo>
                  <a:pt x="518579" y="66890"/>
                </a:lnTo>
                <a:close/>
              </a:path>
              <a:path w="1097914" h="215900">
                <a:moveTo>
                  <a:pt x="683221" y="2971"/>
                </a:moveTo>
                <a:lnTo>
                  <a:pt x="665010" y="3632"/>
                </a:lnTo>
                <a:lnTo>
                  <a:pt x="659980" y="3797"/>
                </a:lnTo>
                <a:lnTo>
                  <a:pt x="656259" y="3860"/>
                </a:lnTo>
                <a:lnTo>
                  <a:pt x="652526" y="3797"/>
                </a:lnTo>
                <a:lnTo>
                  <a:pt x="647509" y="3632"/>
                </a:lnTo>
                <a:lnTo>
                  <a:pt x="629297" y="2971"/>
                </a:lnTo>
                <a:lnTo>
                  <a:pt x="629297" y="11049"/>
                </a:lnTo>
                <a:lnTo>
                  <a:pt x="641057" y="11620"/>
                </a:lnTo>
                <a:lnTo>
                  <a:pt x="645642" y="11912"/>
                </a:lnTo>
                <a:lnTo>
                  <a:pt x="647941" y="14503"/>
                </a:lnTo>
                <a:lnTo>
                  <a:pt x="647941" y="23710"/>
                </a:lnTo>
                <a:lnTo>
                  <a:pt x="645934" y="31483"/>
                </a:lnTo>
                <a:lnTo>
                  <a:pt x="642493" y="40119"/>
                </a:lnTo>
                <a:lnTo>
                  <a:pt x="630453" y="70637"/>
                </a:lnTo>
                <a:lnTo>
                  <a:pt x="627748" y="77101"/>
                </a:lnTo>
                <a:lnTo>
                  <a:pt x="624357" y="84963"/>
                </a:lnTo>
                <a:lnTo>
                  <a:pt x="619556" y="95745"/>
                </a:lnTo>
                <a:lnTo>
                  <a:pt x="612673" y="110947"/>
                </a:lnTo>
                <a:lnTo>
                  <a:pt x="578548" y="28016"/>
                </a:lnTo>
                <a:lnTo>
                  <a:pt x="576821" y="23990"/>
                </a:lnTo>
                <a:lnTo>
                  <a:pt x="575957" y="20243"/>
                </a:lnTo>
                <a:lnTo>
                  <a:pt x="575957" y="13906"/>
                </a:lnTo>
                <a:lnTo>
                  <a:pt x="578548" y="11899"/>
                </a:lnTo>
                <a:lnTo>
                  <a:pt x="583133" y="11607"/>
                </a:lnTo>
                <a:lnTo>
                  <a:pt x="597179" y="11036"/>
                </a:lnTo>
                <a:lnTo>
                  <a:pt x="597179" y="2959"/>
                </a:lnTo>
                <a:lnTo>
                  <a:pt x="571906" y="3733"/>
                </a:lnTo>
                <a:lnTo>
                  <a:pt x="567207" y="3822"/>
                </a:lnTo>
                <a:lnTo>
                  <a:pt x="563626" y="3835"/>
                </a:lnTo>
                <a:lnTo>
                  <a:pt x="558101" y="3784"/>
                </a:lnTo>
                <a:lnTo>
                  <a:pt x="550214" y="3619"/>
                </a:lnTo>
                <a:lnTo>
                  <a:pt x="540715" y="3352"/>
                </a:lnTo>
                <a:lnTo>
                  <a:pt x="530339" y="2959"/>
                </a:lnTo>
                <a:lnTo>
                  <a:pt x="530352" y="11036"/>
                </a:lnTo>
                <a:lnTo>
                  <a:pt x="598322" y="137147"/>
                </a:lnTo>
                <a:lnTo>
                  <a:pt x="612660" y="137147"/>
                </a:lnTo>
                <a:lnTo>
                  <a:pt x="614387" y="132245"/>
                </a:lnTo>
                <a:lnTo>
                  <a:pt x="617245" y="124764"/>
                </a:lnTo>
                <a:lnTo>
                  <a:pt x="617245" y="124193"/>
                </a:lnTo>
                <a:lnTo>
                  <a:pt x="620395" y="115557"/>
                </a:lnTo>
                <a:lnTo>
                  <a:pt x="624128" y="105778"/>
                </a:lnTo>
                <a:lnTo>
                  <a:pt x="624420" y="105778"/>
                </a:lnTo>
                <a:lnTo>
                  <a:pt x="658266" y="30899"/>
                </a:lnTo>
                <a:lnTo>
                  <a:pt x="664565" y="17360"/>
                </a:lnTo>
                <a:lnTo>
                  <a:pt x="668591" y="12179"/>
                </a:lnTo>
                <a:lnTo>
                  <a:pt x="674319" y="11607"/>
                </a:lnTo>
                <a:lnTo>
                  <a:pt x="683221" y="11049"/>
                </a:lnTo>
                <a:lnTo>
                  <a:pt x="683221" y="2971"/>
                </a:lnTo>
                <a:close/>
              </a:path>
              <a:path w="1097914" h="215900">
                <a:moveTo>
                  <a:pt x="818426" y="54533"/>
                </a:moveTo>
                <a:lnTo>
                  <a:pt x="814603" y="32105"/>
                </a:lnTo>
                <a:lnTo>
                  <a:pt x="803795" y="14909"/>
                </a:lnTo>
                <a:lnTo>
                  <a:pt x="794600" y="8890"/>
                </a:lnTo>
                <a:lnTo>
                  <a:pt x="792886" y="7772"/>
                </a:lnTo>
                <a:lnTo>
                  <a:pt x="792886" y="57569"/>
                </a:lnTo>
                <a:lnTo>
                  <a:pt x="775944" y="58204"/>
                </a:lnTo>
                <a:lnTo>
                  <a:pt x="775106" y="58204"/>
                </a:lnTo>
                <a:lnTo>
                  <a:pt x="768045" y="58369"/>
                </a:lnTo>
                <a:lnTo>
                  <a:pt x="752157" y="58369"/>
                </a:lnTo>
                <a:lnTo>
                  <a:pt x="746975" y="58204"/>
                </a:lnTo>
                <a:lnTo>
                  <a:pt x="745312" y="58204"/>
                </a:lnTo>
                <a:lnTo>
                  <a:pt x="734949" y="57569"/>
                </a:lnTo>
                <a:lnTo>
                  <a:pt x="724623" y="56692"/>
                </a:lnTo>
                <a:lnTo>
                  <a:pt x="724674" y="54533"/>
                </a:lnTo>
                <a:lnTo>
                  <a:pt x="724750" y="51765"/>
                </a:lnTo>
                <a:lnTo>
                  <a:pt x="724852" y="47764"/>
                </a:lnTo>
                <a:lnTo>
                  <a:pt x="751636" y="10312"/>
                </a:lnTo>
                <a:lnTo>
                  <a:pt x="761619" y="8890"/>
                </a:lnTo>
                <a:lnTo>
                  <a:pt x="771080" y="8890"/>
                </a:lnTo>
                <a:lnTo>
                  <a:pt x="791972" y="44945"/>
                </a:lnTo>
                <a:lnTo>
                  <a:pt x="792822" y="56692"/>
                </a:lnTo>
                <a:lnTo>
                  <a:pt x="792886" y="57569"/>
                </a:lnTo>
                <a:lnTo>
                  <a:pt x="792886" y="7772"/>
                </a:lnTo>
                <a:lnTo>
                  <a:pt x="786968" y="3898"/>
                </a:lnTo>
                <a:lnTo>
                  <a:pt x="765086" y="12"/>
                </a:lnTo>
                <a:lnTo>
                  <a:pt x="756831" y="723"/>
                </a:lnTo>
                <a:lnTo>
                  <a:pt x="715302" y="21805"/>
                </a:lnTo>
                <a:lnTo>
                  <a:pt x="697407" y="72097"/>
                </a:lnTo>
                <a:lnTo>
                  <a:pt x="698195" y="85204"/>
                </a:lnTo>
                <a:lnTo>
                  <a:pt x="719416" y="127012"/>
                </a:lnTo>
                <a:lnTo>
                  <a:pt x="761644" y="140982"/>
                </a:lnTo>
                <a:lnTo>
                  <a:pt x="769620" y="140538"/>
                </a:lnTo>
                <a:lnTo>
                  <a:pt x="808393" y="126326"/>
                </a:lnTo>
                <a:lnTo>
                  <a:pt x="808774" y="125730"/>
                </a:lnTo>
                <a:lnTo>
                  <a:pt x="809536" y="124574"/>
                </a:lnTo>
                <a:lnTo>
                  <a:pt x="815263" y="114604"/>
                </a:lnTo>
                <a:lnTo>
                  <a:pt x="811542" y="111683"/>
                </a:lnTo>
                <a:lnTo>
                  <a:pt x="799706" y="118668"/>
                </a:lnTo>
                <a:lnTo>
                  <a:pt x="790638" y="122974"/>
                </a:lnTo>
                <a:lnTo>
                  <a:pt x="782701" y="125133"/>
                </a:lnTo>
                <a:lnTo>
                  <a:pt x="774255" y="125730"/>
                </a:lnTo>
                <a:lnTo>
                  <a:pt x="760920" y="124206"/>
                </a:lnTo>
                <a:lnTo>
                  <a:pt x="728611" y="96050"/>
                </a:lnTo>
                <a:lnTo>
                  <a:pt x="724065" y="68592"/>
                </a:lnTo>
                <a:lnTo>
                  <a:pt x="765937" y="68592"/>
                </a:lnTo>
                <a:lnTo>
                  <a:pt x="779602" y="68414"/>
                </a:lnTo>
                <a:lnTo>
                  <a:pt x="791883" y="67767"/>
                </a:lnTo>
                <a:lnTo>
                  <a:pt x="804164" y="66535"/>
                </a:lnTo>
                <a:lnTo>
                  <a:pt x="817854" y="64579"/>
                </a:lnTo>
                <a:lnTo>
                  <a:pt x="818146" y="60566"/>
                </a:lnTo>
                <a:lnTo>
                  <a:pt x="818375" y="58369"/>
                </a:lnTo>
                <a:lnTo>
                  <a:pt x="818426" y="54533"/>
                </a:lnTo>
                <a:close/>
              </a:path>
              <a:path w="1097914" h="215900">
                <a:moveTo>
                  <a:pt x="934364" y="3175"/>
                </a:moveTo>
                <a:lnTo>
                  <a:pt x="931214" y="1155"/>
                </a:lnTo>
                <a:lnTo>
                  <a:pt x="926045" y="0"/>
                </a:lnTo>
                <a:lnTo>
                  <a:pt x="920877" y="0"/>
                </a:lnTo>
                <a:lnTo>
                  <a:pt x="881024" y="30797"/>
                </a:lnTo>
                <a:lnTo>
                  <a:pt x="881024" y="1155"/>
                </a:lnTo>
                <a:lnTo>
                  <a:pt x="878433" y="0"/>
                </a:lnTo>
                <a:lnTo>
                  <a:pt x="867410" y="4152"/>
                </a:lnTo>
                <a:lnTo>
                  <a:pt x="856284" y="7518"/>
                </a:lnTo>
                <a:lnTo>
                  <a:pt x="845045" y="10083"/>
                </a:lnTo>
                <a:lnTo>
                  <a:pt x="833704" y="11798"/>
                </a:lnTo>
                <a:lnTo>
                  <a:pt x="833691" y="19837"/>
                </a:lnTo>
                <a:lnTo>
                  <a:pt x="855776" y="19837"/>
                </a:lnTo>
                <a:lnTo>
                  <a:pt x="856932" y="21844"/>
                </a:lnTo>
                <a:lnTo>
                  <a:pt x="856932" y="123558"/>
                </a:lnTo>
                <a:lnTo>
                  <a:pt x="856068" y="125552"/>
                </a:lnTo>
                <a:lnTo>
                  <a:pt x="846315" y="126149"/>
                </a:lnTo>
                <a:lnTo>
                  <a:pt x="833120" y="127000"/>
                </a:lnTo>
                <a:lnTo>
                  <a:pt x="833120" y="135890"/>
                </a:lnTo>
                <a:lnTo>
                  <a:pt x="855802" y="134937"/>
                </a:lnTo>
                <a:lnTo>
                  <a:pt x="862761" y="134708"/>
                </a:lnTo>
                <a:lnTo>
                  <a:pt x="868400" y="134620"/>
                </a:lnTo>
                <a:lnTo>
                  <a:pt x="872261" y="134645"/>
                </a:lnTo>
                <a:lnTo>
                  <a:pt x="877824" y="134785"/>
                </a:lnTo>
                <a:lnTo>
                  <a:pt x="888923" y="135166"/>
                </a:lnTo>
                <a:lnTo>
                  <a:pt x="909408" y="135890"/>
                </a:lnTo>
                <a:lnTo>
                  <a:pt x="909408" y="127000"/>
                </a:lnTo>
                <a:lnTo>
                  <a:pt x="894499" y="126149"/>
                </a:lnTo>
                <a:lnTo>
                  <a:pt x="881595" y="125272"/>
                </a:lnTo>
                <a:lnTo>
                  <a:pt x="881024" y="124409"/>
                </a:lnTo>
                <a:lnTo>
                  <a:pt x="881024" y="55841"/>
                </a:lnTo>
                <a:lnTo>
                  <a:pt x="883031" y="43599"/>
                </a:lnTo>
                <a:lnTo>
                  <a:pt x="888504" y="33515"/>
                </a:lnTo>
                <a:lnTo>
                  <a:pt x="896620" y="26670"/>
                </a:lnTo>
                <a:lnTo>
                  <a:pt x="906551" y="24155"/>
                </a:lnTo>
                <a:lnTo>
                  <a:pt x="915162" y="24155"/>
                </a:lnTo>
                <a:lnTo>
                  <a:pt x="921181" y="28282"/>
                </a:lnTo>
                <a:lnTo>
                  <a:pt x="925766" y="37680"/>
                </a:lnTo>
                <a:lnTo>
                  <a:pt x="931773" y="37680"/>
                </a:lnTo>
                <a:lnTo>
                  <a:pt x="934364" y="3175"/>
                </a:lnTo>
                <a:close/>
              </a:path>
              <a:path w="1097914" h="215900">
                <a:moveTo>
                  <a:pt x="1097381" y="2984"/>
                </a:moveTo>
                <a:lnTo>
                  <a:pt x="1076972" y="3771"/>
                </a:lnTo>
                <a:lnTo>
                  <a:pt x="1073137" y="3860"/>
                </a:lnTo>
                <a:lnTo>
                  <a:pt x="1070140" y="3886"/>
                </a:lnTo>
                <a:lnTo>
                  <a:pt x="1067130" y="3860"/>
                </a:lnTo>
                <a:lnTo>
                  <a:pt x="1063294" y="3771"/>
                </a:lnTo>
                <a:lnTo>
                  <a:pt x="1042898" y="2984"/>
                </a:lnTo>
                <a:lnTo>
                  <a:pt x="1042898" y="11061"/>
                </a:lnTo>
                <a:lnTo>
                  <a:pt x="1050353" y="11633"/>
                </a:lnTo>
                <a:lnTo>
                  <a:pt x="1058379" y="12204"/>
                </a:lnTo>
                <a:lnTo>
                  <a:pt x="1062393" y="14795"/>
                </a:lnTo>
                <a:lnTo>
                  <a:pt x="1062393" y="20828"/>
                </a:lnTo>
                <a:lnTo>
                  <a:pt x="1061821" y="23418"/>
                </a:lnTo>
                <a:lnTo>
                  <a:pt x="1026566" y="110121"/>
                </a:lnTo>
                <a:lnTo>
                  <a:pt x="1022337" y="102565"/>
                </a:lnTo>
                <a:lnTo>
                  <a:pt x="993584" y="30289"/>
                </a:lnTo>
                <a:lnTo>
                  <a:pt x="990714" y="21107"/>
                </a:lnTo>
                <a:lnTo>
                  <a:pt x="990714" y="14198"/>
                </a:lnTo>
                <a:lnTo>
                  <a:pt x="993863" y="11899"/>
                </a:lnTo>
                <a:lnTo>
                  <a:pt x="1000467" y="11620"/>
                </a:lnTo>
                <a:lnTo>
                  <a:pt x="1011364" y="11049"/>
                </a:lnTo>
                <a:lnTo>
                  <a:pt x="1011364" y="2971"/>
                </a:lnTo>
                <a:lnTo>
                  <a:pt x="986332" y="3759"/>
                </a:lnTo>
                <a:lnTo>
                  <a:pt x="981671" y="3848"/>
                </a:lnTo>
                <a:lnTo>
                  <a:pt x="978077" y="3860"/>
                </a:lnTo>
                <a:lnTo>
                  <a:pt x="974496" y="3848"/>
                </a:lnTo>
                <a:lnTo>
                  <a:pt x="969835" y="3759"/>
                </a:lnTo>
                <a:lnTo>
                  <a:pt x="944816" y="2971"/>
                </a:lnTo>
                <a:lnTo>
                  <a:pt x="944816" y="11049"/>
                </a:lnTo>
                <a:lnTo>
                  <a:pt x="996149" y="100926"/>
                </a:lnTo>
                <a:lnTo>
                  <a:pt x="1012215" y="141706"/>
                </a:lnTo>
                <a:lnTo>
                  <a:pt x="1005611" y="159219"/>
                </a:lnTo>
                <a:lnTo>
                  <a:pt x="998372" y="175272"/>
                </a:lnTo>
                <a:lnTo>
                  <a:pt x="990612" y="187083"/>
                </a:lnTo>
                <a:lnTo>
                  <a:pt x="982535" y="194360"/>
                </a:lnTo>
                <a:lnTo>
                  <a:pt x="974356" y="196837"/>
                </a:lnTo>
                <a:lnTo>
                  <a:pt x="969772" y="196837"/>
                </a:lnTo>
                <a:lnTo>
                  <a:pt x="964603" y="194449"/>
                </a:lnTo>
                <a:lnTo>
                  <a:pt x="959713" y="189979"/>
                </a:lnTo>
                <a:lnTo>
                  <a:pt x="955992" y="189979"/>
                </a:lnTo>
                <a:lnTo>
                  <a:pt x="949109" y="211582"/>
                </a:lnTo>
                <a:lnTo>
                  <a:pt x="954557" y="214464"/>
                </a:lnTo>
                <a:lnTo>
                  <a:pt x="959129" y="215900"/>
                </a:lnTo>
                <a:lnTo>
                  <a:pt x="964603" y="215900"/>
                </a:lnTo>
                <a:lnTo>
                  <a:pt x="977798" y="213906"/>
                </a:lnTo>
                <a:lnTo>
                  <a:pt x="988936" y="207619"/>
                </a:lnTo>
                <a:lnTo>
                  <a:pt x="998512" y="196659"/>
                </a:lnTo>
                <a:lnTo>
                  <a:pt x="1007046" y="180606"/>
                </a:lnTo>
                <a:lnTo>
                  <a:pt x="1065263" y="46316"/>
                </a:lnTo>
                <a:lnTo>
                  <a:pt x="1072857" y="29997"/>
                </a:lnTo>
                <a:lnTo>
                  <a:pt x="1078915" y="19494"/>
                </a:lnTo>
                <a:lnTo>
                  <a:pt x="1084173" y="13716"/>
                </a:lnTo>
                <a:lnTo>
                  <a:pt x="1089355" y="11595"/>
                </a:lnTo>
                <a:lnTo>
                  <a:pt x="1097381" y="11023"/>
                </a:lnTo>
                <a:lnTo>
                  <a:pt x="1097381" y="29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6433273" y="4692700"/>
            <a:ext cx="568325" cy="270510"/>
            <a:chOff x="6433273" y="4692700"/>
            <a:chExt cx="568325" cy="270510"/>
          </a:xfrm>
        </p:grpSpPr>
        <p:sp>
          <p:nvSpPr>
            <p:cNvPr id="95" name="object 95"/>
            <p:cNvSpPr/>
            <p:nvPr/>
          </p:nvSpPr>
          <p:spPr>
            <a:xfrm>
              <a:off x="6433273" y="4692700"/>
              <a:ext cx="69215" cy="270510"/>
            </a:xfrm>
            <a:custGeom>
              <a:avLst/>
              <a:gdLst/>
              <a:ahLst/>
              <a:cxnLst/>
              <a:rect l="l" t="t" r="r" b="b"/>
              <a:pathLst>
                <a:path w="69215" h="270510">
                  <a:moveTo>
                    <a:pt x="63665" y="0"/>
                  </a:moveTo>
                  <a:lnTo>
                    <a:pt x="30326" y="34736"/>
                  </a:lnTo>
                  <a:lnTo>
                    <a:pt x="11188" y="70548"/>
                  </a:lnTo>
                  <a:lnTo>
                    <a:pt x="699" y="115839"/>
                  </a:lnTo>
                  <a:lnTo>
                    <a:pt x="0" y="131927"/>
                  </a:lnTo>
                  <a:lnTo>
                    <a:pt x="1334" y="154596"/>
                  </a:lnTo>
                  <a:lnTo>
                    <a:pt x="11851" y="197466"/>
                  </a:lnTo>
                  <a:lnTo>
                    <a:pt x="37244" y="242566"/>
                  </a:lnTo>
                  <a:lnTo>
                    <a:pt x="63665" y="269887"/>
                  </a:lnTo>
                  <a:lnTo>
                    <a:pt x="69100" y="263867"/>
                  </a:lnTo>
                  <a:lnTo>
                    <a:pt x="55880" y="246555"/>
                  </a:lnTo>
                  <a:lnTo>
                    <a:pt x="46372" y="231420"/>
                  </a:lnTo>
                  <a:lnTo>
                    <a:pt x="29612" y="183030"/>
                  </a:lnTo>
                  <a:lnTo>
                    <a:pt x="24650" y="131927"/>
                  </a:lnTo>
                  <a:lnTo>
                    <a:pt x="25184" y="114688"/>
                  </a:lnTo>
                  <a:lnTo>
                    <a:pt x="32969" y="69113"/>
                  </a:lnTo>
                  <a:lnTo>
                    <a:pt x="55679" y="24022"/>
                  </a:lnTo>
                  <a:lnTo>
                    <a:pt x="69113" y="7454"/>
                  </a:lnTo>
                  <a:lnTo>
                    <a:pt x="6366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28498" y="4702835"/>
              <a:ext cx="102666" cy="19939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674015" y="4869091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5247" y="0"/>
                  </a:moveTo>
                  <a:lnTo>
                    <a:pt x="16344" y="0"/>
                  </a:lnTo>
                  <a:lnTo>
                    <a:pt x="7734" y="0"/>
                  </a:lnTo>
                  <a:lnTo>
                    <a:pt x="0" y="7988"/>
                  </a:lnTo>
                  <a:lnTo>
                    <a:pt x="0" y="25120"/>
                  </a:lnTo>
                  <a:lnTo>
                    <a:pt x="7747" y="33121"/>
                  </a:lnTo>
                  <a:lnTo>
                    <a:pt x="25247" y="33121"/>
                  </a:lnTo>
                  <a:lnTo>
                    <a:pt x="33274" y="25412"/>
                  </a:lnTo>
                  <a:lnTo>
                    <a:pt x="33274" y="800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30504" y="4703317"/>
              <a:ext cx="270560" cy="203949"/>
            </a:xfrm>
            <a:prstGeom prst="rect">
              <a:avLst/>
            </a:prstGeom>
          </p:spPr>
        </p:pic>
      </p:grpSp>
      <p:sp>
        <p:nvSpPr>
          <p:cNvPr id="99" name="object 99"/>
          <p:cNvSpPr/>
          <p:nvPr/>
        </p:nvSpPr>
        <p:spPr>
          <a:xfrm>
            <a:off x="7091654" y="4697729"/>
            <a:ext cx="587375" cy="209550"/>
          </a:xfrm>
          <a:custGeom>
            <a:avLst/>
            <a:gdLst/>
            <a:ahLst/>
            <a:cxnLst/>
            <a:rect l="l" t="t" r="r" b="b"/>
            <a:pathLst>
              <a:path w="587375" h="209550">
                <a:moveTo>
                  <a:pt x="185839" y="179247"/>
                </a:moveTo>
                <a:lnTo>
                  <a:pt x="183261" y="176237"/>
                </a:lnTo>
                <a:lnTo>
                  <a:pt x="169545" y="184150"/>
                </a:lnTo>
                <a:lnTo>
                  <a:pt x="155079" y="189788"/>
                </a:lnTo>
                <a:lnTo>
                  <a:pt x="139852" y="193179"/>
                </a:lnTo>
                <a:lnTo>
                  <a:pt x="123888" y="194297"/>
                </a:lnTo>
                <a:lnTo>
                  <a:pt x="85725" y="187591"/>
                </a:lnTo>
                <a:lnTo>
                  <a:pt x="56311" y="168592"/>
                </a:lnTo>
                <a:lnTo>
                  <a:pt x="37376" y="138988"/>
                </a:lnTo>
                <a:lnTo>
                  <a:pt x="30683" y="100495"/>
                </a:lnTo>
                <a:lnTo>
                  <a:pt x="36563" y="64516"/>
                </a:lnTo>
                <a:lnTo>
                  <a:pt x="53200" y="36804"/>
                </a:lnTo>
                <a:lnTo>
                  <a:pt x="79082" y="18999"/>
                </a:lnTo>
                <a:lnTo>
                  <a:pt x="112712" y="12700"/>
                </a:lnTo>
                <a:lnTo>
                  <a:pt x="133477" y="14643"/>
                </a:lnTo>
                <a:lnTo>
                  <a:pt x="151777" y="19710"/>
                </a:lnTo>
                <a:lnTo>
                  <a:pt x="164820" y="26835"/>
                </a:lnTo>
                <a:lnTo>
                  <a:pt x="169786" y="34950"/>
                </a:lnTo>
                <a:lnTo>
                  <a:pt x="169786" y="55206"/>
                </a:lnTo>
                <a:lnTo>
                  <a:pt x="178676" y="55206"/>
                </a:lnTo>
                <a:lnTo>
                  <a:pt x="179070" y="45275"/>
                </a:lnTo>
                <a:lnTo>
                  <a:pt x="179997" y="35636"/>
                </a:lnTo>
                <a:lnTo>
                  <a:pt x="181610" y="25171"/>
                </a:lnTo>
                <a:lnTo>
                  <a:pt x="184124" y="12700"/>
                </a:lnTo>
                <a:lnTo>
                  <a:pt x="166420" y="7061"/>
                </a:lnTo>
                <a:lnTo>
                  <a:pt x="149694" y="3098"/>
                </a:lnTo>
                <a:lnTo>
                  <a:pt x="133616" y="774"/>
                </a:lnTo>
                <a:lnTo>
                  <a:pt x="117868" y="0"/>
                </a:lnTo>
                <a:lnTo>
                  <a:pt x="99415" y="1130"/>
                </a:lnTo>
                <a:lnTo>
                  <a:pt x="49898" y="17259"/>
                </a:lnTo>
                <a:lnTo>
                  <a:pt x="12687" y="54051"/>
                </a:lnTo>
                <a:lnTo>
                  <a:pt x="0" y="105511"/>
                </a:lnTo>
                <a:lnTo>
                  <a:pt x="8128" y="147955"/>
                </a:lnTo>
                <a:lnTo>
                  <a:pt x="31076" y="180809"/>
                </a:lnTo>
                <a:lnTo>
                  <a:pt x="66662" y="202031"/>
                </a:lnTo>
                <a:lnTo>
                  <a:pt x="112712" y="209550"/>
                </a:lnTo>
                <a:lnTo>
                  <a:pt x="130136" y="208597"/>
                </a:lnTo>
                <a:lnTo>
                  <a:pt x="146761" y="205740"/>
                </a:lnTo>
                <a:lnTo>
                  <a:pt x="162636" y="200977"/>
                </a:lnTo>
                <a:lnTo>
                  <a:pt x="177825" y="194310"/>
                </a:lnTo>
                <a:lnTo>
                  <a:pt x="185839" y="179247"/>
                </a:lnTo>
                <a:close/>
              </a:path>
              <a:path w="587375" h="209550">
                <a:moveTo>
                  <a:pt x="363232" y="49504"/>
                </a:moveTo>
                <a:lnTo>
                  <a:pt x="359156" y="30975"/>
                </a:lnTo>
                <a:lnTo>
                  <a:pt x="347484" y="17005"/>
                </a:lnTo>
                <a:lnTo>
                  <a:pt x="328980" y="8178"/>
                </a:lnTo>
                <a:lnTo>
                  <a:pt x="304431" y="5105"/>
                </a:lnTo>
                <a:lnTo>
                  <a:pt x="296405" y="5105"/>
                </a:lnTo>
                <a:lnTo>
                  <a:pt x="286727" y="5321"/>
                </a:lnTo>
                <a:lnTo>
                  <a:pt x="275170" y="5499"/>
                </a:lnTo>
                <a:lnTo>
                  <a:pt x="264045" y="5638"/>
                </a:lnTo>
                <a:lnTo>
                  <a:pt x="255676" y="5676"/>
                </a:lnTo>
                <a:lnTo>
                  <a:pt x="251307" y="5676"/>
                </a:lnTo>
                <a:lnTo>
                  <a:pt x="244411" y="5613"/>
                </a:lnTo>
                <a:lnTo>
                  <a:pt x="203466" y="5105"/>
                </a:lnTo>
                <a:lnTo>
                  <a:pt x="203479" y="13995"/>
                </a:lnTo>
                <a:lnTo>
                  <a:pt x="231584" y="40601"/>
                </a:lnTo>
                <a:lnTo>
                  <a:pt x="231584" y="169011"/>
                </a:lnTo>
                <a:lnTo>
                  <a:pt x="203187" y="195605"/>
                </a:lnTo>
                <a:lnTo>
                  <a:pt x="203187" y="204495"/>
                </a:lnTo>
                <a:lnTo>
                  <a:pt x="214757" y="203949"/>
                </a:lnTo>
                <a:lnTo>
                  <a:pt x="224866" y="203542"/>
                </a:lnTo>
                <a:lnTo>
                  <a:pt x="234594" y="203314"/>
                </a:lnTo>
                <a:lnTo>
                  <a:pt x="245059" y="203225"/>
                </a:lnTo>
                <a:lnTo>
                  <a:pt x="255549" y="203314"/>
                </a:lnTo>
                <a:lnTo>
                  <a:pt x="265379" y="203555"/>
                </a:lnTo>
                <a:lnTo>
                  <a:pt x="275577" y="203949"/>
                </a:lnTo>
                <a:lnTo>
                  <a:pt x="287223" y="204495"/>
                </a:lnTo>
                <a:lnTo>
                  <a:pt x="287223" y="195605"/>
                </a:lnTo>
                <a:lnTo>
                  <a:pt x="258826" y="168859"/>
                </a:lnTo>
                <a:lnTo>
                  <a:pt x="258826" y="18719"/>
                </a:lnTo>
                <a:lnTo>
                  <a:pt x="266077" y="17208"/>
                </a:lnTo>
                <a:lnTo>
                  <a:pt x="272973" y="16129"/>
                </a:lnTo>
                <a:lnTo>
                  <a:pt x="279831" y="15481"/>
                </a:lnTo>
                <a:lnTo>
                  <a:pt x="286931" y="15265"/>
                </a:lnTo>
                <a:lnTo>
                  <a:pt x="307428" y="17957"/>
                </a:lnTo>
                <a:lnTo>
                  <a:pt x="322351" y="25946"/>
                </a:lnTo>
                <a:lnTo>
                  <a:pt x="331457" y="39103"/>
                </a:lnTo>
                <a:lnTo>
                  <a:pt x="334543" y="57277"/>
                </a:lnTo>
                <a:lnTo>
                  <a:pt x="331419" y="75209"/>
                </a:lnTo>
                <a:lnTo>
                  <a:pt x="292100" y="101600"/>
                </a:lnTo>
                <a:lnTo>
                  <a:pt x="274320" y="98234"/>
                </a:lnTo>
                <a:lnTo>
                  <a:pt x="277190" y="108750"/>
                </a:lnTo>
                <a:lnTo>
                  <a:pt x="284073" y="110223"/>
                </a:lnTo>
                <a:lnTo>
                  <a:pt x="288086" y="110515"/>
                </a:lnTo>
                <a:lnTo>
                  <a:pt x="293827" y="110515"/>
                </a:lnTo>
                <a:lnTo>
                  <a:pt x="321246" y="105816"/>
                </a:lnTo>
                <a:lnTo>
                  <a:pt x="343255" y="92900"/>
                </a:lnTo>
                <a:lnTo>
                  <a:pt x="357911" y="73545"/>
                </a:lnTo>
                <a:lnTo>
                  <a:pt x="363232" y="49504"/>
                </a:lnTo>
                <a:close/>
              </a:path>
              <a:path w="587375" h="209550">
                <a:moveTo>
                  <a:pt x="587286" y="5080"/>
                </a:moveTo>
                <a:lnTo>
                  <a:pt x="560400" y="5842"/>
                </a:lnTo>
                <a:lnTo>
                  <a:pt x="555828" y="5930"/>
                </a:lnTo>
                <a:lnTo>
                  <a:pt x="552869" y="5943"/>
                </a:lnTo>
                <a:lnTo>
                  <a:pt x="549605" y="5930"/>
                </a:lnTo>
                <a:lnTo>
                  <a:pt x="545045" y="5842"/>
                </a:lnTo>
                <a:lnTo>
                  <a:pt x="519595" y="5080"/>
                </a:lnTo>
                <a:lnTo>
                  <a:pt x="519595" y="13970"/>
                </a:lnTo>
                <a:lnTo>
                  <a:pt x="546849" y="40640"/>
                </a:lnTo>
                <a:lnTo>
                  <a:pt x="546849" y="132397"/>
                </a:lnTo>
                <a:lnTo>
                  <a:pt x="543140" y="158737"/>
                </a:lnTo>
                <a:lnTo>
                  <a:pt x="531888" y="177241"/>
                </a:lnTo>
                <a:lnTo>
                  <a:pt x="512838" y="188175"/>
                </a:lnTo>
                <a:lnTo>
                  <a:pt x="485749" y="191757"/>
                </a:lnTo>
                <a:lnTo>
                  <a:pt x="460006" y="188722"/>
                </a:lnTo>
                <a:lnTo>
                  <a:pt x="442252" y="179285"/>
                </a:lnTo>
                <a:lnTo>
                  <a:pt x="431977" y="162966"/>
                </a:lnTo>
                <a:lnTo>
                  <a:pt x="428675" y="139280"/>
                </a:lnTo>
                <a:lnTo>
                  <a:pt x="428675" y="40640"/>
                </a:lnTo>
                <a:lnTo>
                  <a:pt x="457073" y="13970"/>
                </a:lnTo>
                <a:lnTo>
                  <a:pt x="457073" y="5080"/>
                </a:lnTo>
                <a:lnTo>
                  <a:pt x="443750" y="5588"/>
                </a:lnTo>
                <a:lnTo>
                  <a:pt x="433730" y="5842"/>
                </a:lnTo>
                <a:lnTo>
                  <a:pt x="424840" y="5930"/>
                </a:lnTo>
                <a:lnTo>
                  <a:pt x="414909" y="5943"/>
                </a:lnTo>
                <a:lnTo>
                  <a:pt x="405218" y="5892"/>
                </a:lnTo>
                <a:lnTo>
                  <a:pt x="396328" y="5727"/>
                </a:lnTo>
                <a:lnTo>
                  <a:pt x="373037" y="5080"/>
                </a:lnTo>
                <a:lnTo>
                  <a:pt x="373037" y="13970"/>
                </a:lnTo>
                <a:lnTo>
                  <a:pt x="401434" y="40640"/>
                </a:lnTo>
                <a:lnTo>
                  <a:pt x="401434" y="142430"/>
                </a:lnTo>
                <a:lnTo>
                  <a:pt x="402412" y="158000"/>
                </a:lnTo>
                <a:lnTo>
                  <a:pt x="427748" y="199504"/>
                </a:lnTo>
                <a:lnTo>
                  <a:pt x="478015" y="209537"/>
                </a:lnTo>
                <a:lnTo>
                  <a:pt x="498386" y="208394"/>
                </a:lnTo>
                <a:lnTo>
                  <a:pt x="540258" y="190322"/>
                </a:lnTo>
                <a:lnTo>
                  <a:pt x="558838" y="145491"/>
                </a:lnTo>
                <a:lnTo>
                  <a:pt x="560044" y="123507"/>
                </a:lnTo>
                <a:lnTo>
                  <a:pt x="560019" y="40665"/>
                </a:lnTo>
                <a:lnTo>
                  <a:pt x="560451" y="27317"/>
                </a:lnTo>
                <a:lnTo>
                  <a:pt x="562394" y="19697"/>
                </a:lnTo>
                <a:lnTo>
                  <a:pt x="566801" y="16103"/>
                </a:lnTo>
                <a:lnTo>
                  <a:pt x="574662" y="14846"/>
                </a:lnTo>
                <a:lnTo>
                  <a:pt x="587286" y="13970"/>
                </a:lnTo>
                <a:lnTo>
                  <a:pt x="587286" y="50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57604" y="4692700"/>
            <a:ext cx="808355" cy="270510"/>
          </a:xfrm>
          <a:custGeom>
            <a:avLst/>
            <a:gdLst/>
            <a:ahLst/>
            <a:cxnLst/>
            <a:rect l="l" t="t" r="r" b="b"/>
            <a:pathLst>
              <a:path w="808354" h="270510">
                <a:moveTo>
                  <a:pt x="162331" y="200621"/>
                </a:moveTo>
                <a:lnTo>
                  <a:pt x="150571" y="199758"/>
                </a:lnTo>
                <a:lnTo>
                  <a:pt x="140817" y="199186"/>
                </a:lnTo>
                <a:lnTo>
                  <a:pt x="139954" y="197459"/>
                </a:lnTo>
                <a:lnTo>
                  <a:pt x="139954" y="123621"/>
                </a:lnTo>
                <a:lnTo>
                  <a:pt x="136982" y="101625"/>
                </a:lnTo>
                <a:lnTo>
                  <a:pt x="131127" y="91401"/>
                </a:lnTo>
                <a:lnTo>
                  <a:pt x="128041" y="86017"/>
                </a:lnTo>
                <a:lnTo>
                  <a:pt x="113093" y="76708"/>
                </a:lnTo>
                <a:lnTo>
                  <a:pt x="92062" y="73609"/>
                </a:lnTo>
                <a:lnTo>
                  <a:pt x="81445" y="73609"/>
                </a:lnTo>
                <a:lnTo>
                  <a:pt x="75425" y="75628"/>
                </a:lnTo>
                <a:lnTo>
                  <a:pt x="69405" y="80810"/>
                </a:lnTo>
                <a:lnTo>
                  <a:pt x="47612" y="99809"/>
                </a:lnTo>
                <a:lnTo>
                  <a:pt x="47612" y="2286"/>
                </a:lnTo>
                <a:lnTo>
                  <a:pt x="45034" y="0"/>
                </a:lnTo>
                <a:lnTo>
                  <a:pt x="35902" y="3251"/>
                </a:lnTo>
                <a:lnTo>
                  <a:pt x="26416" y="5880"/>
                </a:lnTo>
                <a:lnTo>
                  <a:pt x="15062" y="8229"/>
                </a:lnTo>
                <a:lnTo>
                  <a:pt x="292" y="10642"/>
                </a:lnTo>
                <a:lnTo>
                  <a:pt x="292" y="18681"/>
                </a:lnTo>
                <a:lnTo>
                  <a:pt x="21513" y="18681"/>
                </a:lnTo>
                <a:lnTo>
                  <a:pt x="23520" y="21844"/>
                </a:lnTo>
                <a:lnTo>
                  <a:pt x="23393" y="197459"/>
                </a:lnTo>
                <a:lnTo>
                  <a:pt x="22656" y="199186"/>
                </a:lnTo>
                <a:lnTo>
                  <a:pt x="0" y="200621"/>
                </a:lnTo>
                <a:lnTo>
                  <a:pt x="0" y="209511"/>
                </a:lnTo>
                <a:lnTo>
                  <a:pt x="21818" y="208572"/>
                </a:lnTo>
                <a:lnTo>
                  <a:pt x="29121" y="208330"/>
                </a:lnTo>
                <a:lnTo>
                  <a:pt x="41795" y="208330"/>
                </a:lnTo>
                <a:lnTo>
                  <a:pt x="49034" y="208572"/>
                </a:lnTo>
                <a:lnTo>
                  <a:pt x="70967" y="209511"/>
                </a:lnTo>
                <a:lnTo>
                  <a:pt x="70967" y="208330"/>
                </a:lnTo>
                <a:lnTo>
                  <a:pt x="70967" y="200621"/>
                </a:lnTo>
                <a:lnTo>
                  <a:pt x="48361" y="199186"/>
                </a:lnTo>
                <a:lnTo>
                  <a:pt x="47612" y="197459"/>
                </a:lnTo>
                <a:lnTo>
                  <a:pt x="47498" y="118364"/>
                </a:lnTo>
                <a:lnTo>
                  <a:pt x="83845" y="91401"/>
                </a:lnTo>
                <a:lnTo>
                  <a:pt x="96888" y="94005"/>
                </a:lnTo>
                <a:lnTo>
                  <a:pt x="106908" y="101371"/>
                </a:lnTo>
                <a:lnTo>
                  <a:pt x="113334" y="112890"/>
                </a:lnTo>
                <a:lnTo>
                  <a:pt x="115608" y="127914"/>
                </a:lnTo>
                <a:lnTo>
                  <a:pt x="115608" y="209511"/>
                </a:lnTo>
                <a:lnTo>
                  <a:pt x="131953" y="208330"/>
                </a:lnTo>
                <a:lnTo>
                  <a:pt x="143573" y="208330"/>
                </a:lnTo>
                <a:lnTo>
                  <a:pt x="162331" y="209511"/>
                </a:lnTo>
                <a:lnTo>
                  <a:pt x="162331" y="208330"/>
                </a:lnTo>
                <a:lnTo>
                  <a:pt x="162331" y="200621"/>
                </a:lnTo>
                <a:close/>
              </a:path>
              <a:path w="808354" h="270510">
                <a:moveTo>
                  <a:pt x="313347" y="140500"/>
                </a:moveTo>
                <a:lnTo>
                  <a:pt x="308330" y="113639"/>
                </a:lnTo>
                <a:lnTo>
                  <a:pt x="294373" y="92456"/>
                </a:lnTo>
                <a:lnTo>
                  <a:pt x="286664" y="87452"/>
                </a:lnTo>
                <a:lnTo>
                  <a:pt x="286664" y="151231"/>
                </a:lnTo>
                <a:lnTo>
                  <a:pt x="284010" y="173863"/>
                </a:lnTo>
                <a:lnTo>
                  <a:pt x="276440" y="191008"/>
                </a:lnTo>
                <a:lnTo>
                  <a:pt x="264515" y="201879"/>
                </a:lnTo>
                <a:lnTo>
                  <a:pt x="248805" y="205676"/>
                </a:lnTo>
                <a:lnTo>
                  <a:pt x="229590" y="200672"/>
                </a:lnTo>
                <a:lnTo>
                  <a:pt x="214744" y="186537"/>
                </a:lnTo>
                <a:lnTo>
                  <a:pt x="205155" y="164655"/>
                </a:lnTo>
                <a:lnTo>
                  <a:pt x="201764" y="136385"/>
                </a:lnTo>
                <a:lnTo>
                  <a:pt x="204254" y="113639"/>
                </a:lnTo>
                <a:lnTo>
                  <a:pt x="204304" y="113233"/>
                </a:lnTo>
                <a:lnTo>
                  <a:pt x="211797" y="96342"/>
                </a:lnTo>
                <a:lnTo>
                  <a:pt x="224015" y="86017"/>
                </a:lnTo>
                <a:lnTo>
                  <a:pt x="240766" y="82499"/>
                </a:lnTo>
                <a:lnTo>
                  <a:pt x="259080" y="87680"/>
                </a:lnTo>
                <a:lnTo>
                  <a:pt x="273608" y="102019"/>
                </a:lnTo>
                <a:lnTo>
                  <a:pt x="283197" y="123786"/>
                </a:lnTo>
                <a:lnTo>
                  <a:pt x="286664" y="151231"/>
                </a:lnTo>
                <a:lnTo>
                  <a:pt x="286664" y="87452"/>
                </a:lnTo>
                <a:lnTo>
                  <a:pt x="279069" y="82499"/>
                </a:lnTo>
                <a:lnTo>
                  <a:pt x="273050" y="78587"/>
                </a:lnTo>
                <a:lnTo>
                  <a:pt x="246011" y="73609"/>
                </a:lnTo>
                <a:lnTo>
                  <a:pt x="217208" y="78930"/>
                </a:lnTo>
                <a:lnTo>
                  <a:pt x="194818" y="93840"/>
                </a:lnTo>
                <a:lnTo>
                  <a:pt x="180276" y="116801"/>
                </a:lnTo>
                <a:lnTo>
                  <a:pt x="175107" y="146265"/>
                </a:lnTo>
                <a:lnTo>
                  <a:pt x="179628" y="173863"/>
                </a:lnTo>
                <a:lnTo>
                  <a:pt x="179666" y="174091"/>
                </a:lnTo>
                <a:lnTo>
                  <a:pt x="192493" y="195656"/>
                </a:lnTo>
                <a:lnTo>
                  <a:pt x="212242" y="209613"/>
                </a:lnTo>
                <a:lnTo>
                  <a:pt x="237629" y="214566"/>
                </a:lnTo>
                <a:lnTo>
                  <a:pt x="268084" y="209080"/>
                </a:lnTo>
                <a:lnTo>
                  <a:pt x="273392" y="205676"/>
                </a:lnTo>
                <a:lnTo>
                  <a:pt x="292049" y="193751"/>
                </a:lnTo>
                <a:lnTo>
                  <a:pt x="307721" y="170319"/>
                </a:lnTo>
                <a:lnTo>
                  <a:pt x="313347" y="140500"/>
                </a:lnTo>
                <a:close/>
              </a:path>
              <a:path w="808354" h="270510">
                <a:moveTo>
                  <a:pt x="490334" y="200710"/>
                </a:moveTo>
                <a:lnTo>
                  <a:pt x="477012" y="199720"/>
                </a:lnTo>
                <a:lnTo>
                  <a:pt x="467258" y="199148"/>
                </a:lnTo>
                <a:lnTo>
                  <a:pt x="466394" y="197421"/>
                </a:lnTo>
                <a:lnTo>
                  <a:pt x="466394" y="182676"/>
                </a:lnTo>
                <a:lnTo>
                  <a:pt x="466394" y="74777"/>
                </a:lnTo>
                <a:lnTo>
                  <a:pt x="463816" y="73609"/>
                </a:lnTo>
                <a:lnTo>
                  <a:pt x="452780" y="77762"/>
                </a:lnTo>
                <a:lnTo>
                  <a:pt x="441655" y="81127"/>
                </a:lnTo>
                <a:lnTo>
                  <a:pt x="430415" y="83693"/>
                </a:lnTo>
                <a:lnTo>
                  <a:pt x="419074" y="85407"/>
                </a:lnTo>
                <a:lnTo>
                  <a:pt x="419074" y="93459"/>
                </a:lnTo>
                <a:lnTo>
                  <a:pt x="441159" y="93459"/>
                </a:lnTo>
                <a:lnTo>
                  <a:pt x="442315" y="95478"/>
                </a:lnTo>
                <a:lnTo>
                  <a:pt x="442315" y="167551"/>
                </a:lnTo>
                <a:lnTo>
                  <a:pt x="438302" y="175590"/>
                </a:lnTo>
                <a:lnTo>
                  <a:pt x="403301" y="194259"/>
                </a:lnTo>
                <a:lnTo>
                  <a:pt x="393268" y="194259"/>
                </a:lnTo>
                <a:lnTo>
                  <a:pt x="385229" y="191096"/>
                </a:lnTo>
                <a:lnTo>
                  <a:pt x="380644" y="185635"/>
                </a:lnTo>
                <a:lnTo>
                  <a:pt x="378002" y="181394"/>
                </a:lnTo>
                <a:lnTo>
                  <a:pt x="376250" y="175971"/>
                </a:lnTo>
                <a:lnTo>
                  <a:pt x="376123" y="175590"/>
                </a:lnTo>
                <a:lnTo>
                  <a:pt x="374992" y="168275"/>
                </a:lnTo>
                <a:lnTo>
                  <a:pt x="374624" y="159499"/>
                </a:lnTo>
                <a:lnTo>
                  <a:pt x="374624" y="74777"/>
                </a:lnTo>
                <a:lnTo>
                  <a:pt x="372071" y="73609"/>
                </a:lnTo>
                <a:lnTo>
                  <a:pt x="360997" y="77762"/>
                </a:lnTo>
                <a:lnTo>
                  <a:pt x="349872" y="81127"/>
                </a:lnTo>
                <a:lnTo>
                  <a:pt x="338645" y="83693"/>
                </a:lnTo>
                <a:lnTo>
                  <a:pt x="327304" y="85407"/>
                </a:lnTo>
                <a:lnTo>
                  <a:pt x="327304" y="93459"/>
                </a:lnTo>
                <a:lnTo>
                  <a:pt x="349389" y="93459"/>
                </a:lnTo>
                <a:lnTo>
                  <a:pt x="350545" y="95478"/>
                </a:lnTo>
                <a:lnTo>
                  <a:pt x="350659" y="167551"/>
                </a:lnTo>
                <a:lnTo>
                  <a:pt x="350875" y="175590"/>
                </a:lnTo>
                <a:lnTo>
                  <a:pt x="370433" y="208788"/>
                </a:lnTo>
                <a:lnTo>
                  <a:pt x="379933" y="211277"/>
                </a:lnTo>
                <a:lnTo>
                  <a:pt x="380479" y="211277"/>
                </a:lnTo>
                <a:lnTo>
                  <a:pt x="390982" y="212026"/>
                </a:lnTo>
                <a:lnTo>
                  <a:pt x="429882" y="194259"/>
                </a:lnTo>
                <a:lnTo>
                  <a:pt x="442315" y="182676"/>
                </a:lnTo>
                <a:lnTo>
                  <a:pt x="442277" y="185635"/>
                </a:lnTo>
                <a:lnTo>
                  <a:pt x="442163" y="191096"/>
                </a:lnTo>
                <a:lnTo>
                  <a:pt x="442048" y="194259"/>
                </a:lnTo>
                <a:lnTo>
                  <a:pt x="441452" y="204749"/>
                </a:lnTo>
                <a:lnTo>
                  <a:pt x="441236" y="208203"/>
                </a:lnTo>
                <a:lnTo>
                  <a:pt x="441159" y="209473"/>
                </a:lnTo>
                <a:lnTo>
                  <a:pt x="460375" y="208203"/>
                </a:lnTo>
                <a:lnTo>
                  <a:pt x="468985" y="208203"/>
                </a:lnTo>
                <a:lnTo>
                  <a:pt x="488772" y="209473"/>
                </a:lnTo>
                <a:lnTo>
                  <a:pt x="488772" y="208203"/>
                </a:lnTo>
                <a:lnTo>
                  <a:pt x="488772" y="200710"/>
                </a:lnTo>
                <a:lnTo>
                  <a:pt x="490334" y="200710"/>
                </a:lnTo>
                <a:close/>
              </a:path>
              <a:path w="808354" h="270510">
                <a:moveTo>
                  <a:pt x="602132" y="76784"/>
                </a:moveTo>
                <a:lnTo>
                  <a:pt x="598982" y="74764"/>
                </a:lnTo>
                <a:lnTo>
                  <a:pt x="593813" y="73609"/>
                </a:lnTo>
                <a:lnTo>
                  <a:pt x="588657" y="73609"/>
                </a:lnTo>
                <a:lnTo>
                  <a:pt x="548792" y="104406"/>
                </a:lnTo>
                <a:lnTo>
                  <a:pt x="548792" y="74764"/>
                </a:lnTo>
                <a:lnTo>
                  <a:pt x="546214" y="73609"/>
                </a:lnTo>
                <a:lnTo>
                  <a:pt x="535178" y="77762"/>
                </a:lnTo>
                <a:lnTo>
                  <a:pt x="524052" y="81127"/>
                </a:lnTo>
                <a:lnTo>
                  <a:pt x="512813" y="83693"/>
                </a:lnTo>
                <a:lnTo>
                  <a:pt x="501472" y="85407"/>
                </a:lnTo>
                <a:lnTo>
                  <a:pt x="501459" y="93446"/>
                </a:lnTo>
                <a:lnTo>
                  <a:pt x="523544" y="93446"/>
                </a:lnTo>
                <a:lnTo>
                  <a:pt x="524700" y="95453"/>
                </a:lnTo>
                <a:lnTo>
                  <a:pt x="524700" y="197167"/>
                </a:lnTo>
                <a:lnTo>
                  <a:pt x="523836" y="199161"/>
                </a:lnTo>
                <a:lnTo>
                  <a:pt x="514083" y="199758"/>
                </a:lnTo>
                <a:lnTo>
                  <a:pt x="500888" y="200609"/>
                </a:lnTo>
                <a:lnTo>
                  <a:pt x="500888" y="209499"/>
                </a:lnTo>
                <a:lnTo>
                  <a:pt x="523570" y="208546"/>
                </a:lnTo>
                <a:lnTo>
                  <a:pt x="530529" y="208318"/>
                </a:lnTo>
                <a:lnTo>
                  <a:pt x="536168" y="208229"/>
                </a:lnTo>
                <a:lnTo>
                  <a:pt x="540029" y="208254"/>
                </a:lnTo>
                <a:lnTo>
                  <a:pt x="545592" y="208394"/>
                </a:lnTo>
                <a:lnTo>
                  <a:pt x="556691" y="208775"/>
                </a:lnTo>
                <a:lnTo>
                  <a:pt x="577176" y="209499"/>
                </a:lnTo>
                <a:lnTo>
                  <a:pt x="577176" y="200609"/>
                </a:lnTo>
                <a:lnTo>
                  <a:pt x="562267" y="199758"/>
                </a:lnTo>
                <a:lnTo>
                  <a:pt x="549363" y="198882"/>
                </a:lnTo>
                <a:lnTo>
                  <a:pt x="548792" y="198018"/>
                </a:lnTo>
                <a:lnTo>
                  <a:pt x="548792" y="129451"/>
                </a:lnTo>
                <a:lnTo>
                  <a:pt x="550799" y="117208"/>
                </a:lnTo>
                <a:lnTo>
                  <a:pt x="556272" y="107124"/>
                </a:lnTo>
                <a:lnTo>
                  <a:pt x="564388" y="100279"/>
                </a:lnTo>
                <a:lnTo>
                  <a:pt x="574319" y="97764"/>
                </a:lnTo>
                <a:lnTo>
                  <a:pt x="582930" y="97764"/>
                </a:lnTo>
                <a:lnTo>
                  <a:pt x="588949" y="101892"/>
                </a:lnTo>
                <a:lnTo>
                  <a:pt x="593534" y="111290"/>
                </a:lnTo>
                <a:lnTo>
                  <a:pt x="599554" y="111290"/>
                </a:lnTo>
                <a:lnTo>
                  <a:pt x="602132" y="76784"/>
                </a:lnTo>
                <a:close/>
              </a:path>
              <a:path w="808354" h="270510">
                <a:moveTo>
                  <a:pt x="720026" y="156946"/>
                </a:moveTo>
                <a:lnTo>
                  <a:pt x="686015" y="132359"/>
                </a:lnTo>
                <a:lnTo>
                  <a:pt x="669836" y="128841"/>
                </a:lnTo>
                <a:lnTo>
                  <a:pt x="655027" y="125056"/>
                </a:lnTo>
                <a:lnTo>
                  <a:pt x="645375" y="120230"/>
                </a:lnTo>
                <a:lnTo>
                  <a:pt x="640143" y="113779"/>
                </a:lnTo>
                <a:lnTo>
                  <a:pt x="638568" y="105092"/>
                </a:lnTo>
                <a:lnTo>
                  <a:pt x="640397" y="95465"/>
                </a:lnTo>
                <a:lnTo>
                  <a:pt x="645769" y="88366"/>
                </a:lnTo>
                <a:lnTo>
                  <a:pt x="654405" y="83997"/>
                </a:lnTo>
                <a:lnTo>
                  <a:pt x="666102" y="82499"/>
                </a:lnTo>
                <a:lnTo>
                  <a:pt x="679488" y="84328"/>
                </a:lnTo>
                <a:lnTo>
                  <a:pt x="690219" y="89357"/>
                </a:lnTo>
                <a:lnTo>
                  <a:pt x="697357" y="96977"/>
                </a:lnTo>
                <a:lnTo>
                  <a:pt x="699947" y="106540"/>
                </a:lnTo>
                <a:lnTo>
                  <a:pt x="699947" y="113284"/>
                </a:lnTo>
                <a:lnTo>
                  <a:pt x="707974" y="113284"/>
                </a:lnTo>
                <a:lnTo>
                  <a:pt x="708190" y="102425"/>
                </a:lnTo>
                <a:lnTo>
                  <a:pt x="708469" y="94132"/>
                </a:lnTo>
                <a:lnTo>
                  <a:pt x="708850" y="87287"/>
                </a:lnTo>
                <a:lnTo>
                  <a:pt x="709409" y="80784"/>
                </a:lnTo>
                <a:lnTo>
                  <a:pt x="698817" y="77482"/>
                </a:lnTo>
                <a:lnTo>
                  <a:pt x="689470" y="75247"/>
                </a:lnTo>
                <a:lnTo>
                  <a:pt x="680770" y="74002"/>
                </a:lnTo>
                <a:lnTo>
                  <a:pt x="672122" y="73596"/>
                </a:lnTo>
                <a:lnTo>
                  <a:pt x="649693" y="76504"/>
                </a:lnTo>
                <a:lnTo>
                  <a:pt x="632828" y="84823"/>
                </a:lnTo>
                <a:lnTo>
                  <a:pt x="622185" y="98031"/>
                </a:lnTo>
                <a:lnTo>
                  <a:pt x="618490" y="115570"/>
                </a:lnTo>
                <a:lnTo>
                  <a:pt x="619671" y="125234"/>
                </a:lnTo>
                <a:lnTo>
                  <a:pt x="654812" y="151269"/>
                </a:lnTo>
                <a:lnTo>
                  <a:pt x="680453" y="157822"/>
                </a:lnTo>
                <a:lnTo>
                  <a:pt x="688759" y="160616"/>
                </a:lnTo>
                <a:lnTo>
                  <a:pt x="694461" y="164757"/>
                </a:lnTo>
                <a:lnTo>
                  <a:pt x="697750" y="170434"/>
                </a:lnTo>
                <a:lnTo>
                  <a:pt x="698804" y="177774"/>
                </a:lnTo>
                <a:lnTo>
                  <a:pt x="696226" y="188531"/>
                </a:lnTo>
                <a:lnTo>
                  <a:pt x="689038" y="196951"/>
                </a:lnTo>
                <a:lnTo>
                  <a:pt x="678014" y="202438"/>
                </a:lnTo>
                <a:lnTo>
                  <a:pt x="663943" y="204393"/>
                </a:lnTo>
                <a:lnTo>
                  <a:pt x="649439" y="202552"/>
                </a:lnTo>
                <a:lnTo>
                  <a:pt x="638060" y="197396"/>
                </a:lnTo>
                <a:lnTo>
                  <a:pt x="630618" y="189458"/>
                </a:lnTo>
                <a:lnTo>
                  <a:pt x="627951" y="179311"/>
                </a:lnTo>
                <a:lnTo>
                  <a:pt x="627951" y="167195"/>
                </a:lnTo>
                <a:lnTo>
                  <a:pt x="619315" y="167220"/>
                </a:lnTo>
                <a:lnTo>
                  <a:pt x="619150" y="180365"/>
                </a:lnTo>
                <a:lnTo>
                  <a:pt x="618667" y="190588"/>
                </a:lnTo>
                <a:lnTo>
                  <a:pt x="617791" y="199224"/>
                </a:lnTo>
                <a:lnTo>
                  <a:pt x="616483" y="207619"/>
                </a:lnTo>
                <a:lnTo>
                  <a:pt x="627062" y="210781"/>
                </a:lnTo>
                <a:lnTo>
                  <a:pt x="636778" y="212953"/>
                </a:lnTo>
                <a:lnTo>
                  <a:pt x="646163" y="214185"/>
                </a:lnTo>
                <a:lnTo>
                  <a:pt x="655777" y="214579"/>
                </a:lnTo>
                <a:lnTo>
                  <a:pt x="681659" y="210972"/>
                </a:lnTo>
                <a:lnTo>
                  <a:pt x="701979" y="200901"/>
                </a:lnTo>
                <a:lnTo>
                  <a:pt x="715264" y="185508"/>
                </a:lnTo>
                <a:lnTo>
                  <a:pt x="720026" y="165925"/>
                </a:lnTo>
                <a:lnTo>
                  <a:pt x="720026" y="156946"/>
                </a:lnTo>
                <a:close/>
              </a:path>
              <a:path w="808354" h="270510">
                <a:moveTo>
                  <a:pt x="808101" y="132219"/>
                </a:moveTo>
                <a:lnTo>
                  <a:pt x="801801" y="85204"/>
                </a:lnTo>
                <a:lnTo>
                  <a:pt x="777760" y="34963"/>
                </a:lnTo>
                <a:lnTo>
                  <a:pt x="744410" y="25"/>
                </a:lnTo>
                <a:lnTo>
                  <a:pt x="738974" y="7467"/>
                </a:lnTo>
                <a:lnTo>
                  <a:pt x="752284" y="24206"/>
                </a:lnTo>
                <a:lnTo>
                  <a:pt x="761860" y="38735"/>
                </a:lnTo>
                <a:lnTo>
                  <a:pt x="778294" y="83464"/>
                </a:lnTo>
                <a:lnTo>
                  <a:pt x="783132" y="131940"/>
                </a:lnTo>
                <a:lnTo>
                  <a:pt x="782586" y="149771"/>
                </a:lnTo>
                <a:lnTo>
                  <a:pt x="774242" y="198780"/>
                </a:lnTo>
                <a:lnTo>
                  <a:pt x="752068" y="246570"/>
                </a:lnTo>
                <a:lnTo>
                  <a:pt x="738962" y="263893"/>
                </a:lnTo>
                <a:lnTo>
                  <a:pt x="744435" y="269900"/>
                </a:lnTo>
                <a:lnTo>
                  <a:pt x="774674" y="237629"/>
                </a:lnTo>
                <a:lnTo>
                  <a:pt x="801319" y="182448"/>
                </a:lnTo>
                <a:lnTo>
                  <a:pt x="806386" y="157759"/>
                </a:lnTo>
                <a:lnTo>
                  <a:pt x="808101" y="1322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object 10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75829" y="5081866"/>
            <a:ext cx="98666" cy="98666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06359" y="5409526"/>
            <a:ext cx="98666" cy="98666"/>
          </a:xfrm>
          <a:prstGeom prst="rect">
            <a:avLst/>
          </a:prstGeom>
        </p:spPr>
      </p:pic>
      <p:sp>
        <p:nvSpPr>
          <p:cNvPr id="103" name="object 103"/>
          <p:cNvSpPr/>
          <p:nvPr/>
        </p:nvSpPr>
        <p:spPr>
          <a:xfrm>
            <a:off x="1935441" y="5359234"/>
            <a:ext cx="672465" cy="205104"/>
          </a:xfrm>
          <a:custGeom>
            <a:avLst/>
            <a:gdLst/>
            <a:ahLst/>
            <a:cxnLst/>
            <a:rect l="l" t="t" r="r" b="b"/>
            <a:pathLst>
              <a:path w="672464" h="205104">
                <a:moveTo>
                  <a:pt x="147408" y="863"/>
                </a:moveTo>
                <a:lnTo>
                  <a:pt x="137756" y="495"/>
                </a:lnTo>
                <a:lnTo>
                  <a:pt x="129273" y="228"/>
                </a:lnTo>
                <a:lnTo>
                  <a:pt x="121119" y="63"/>
                </a:lnTo>
                <a:lnTo>
                  <a:pt x="112433" y="0"/>
                </a:lnTo>
                <a:lnTo>
                  <a:pt x="81749" y="0"/>
                </a:lnTo>
                <a:lnTo>
                  <a:pt x="71932" y="342"/>
                </a:lnTo>
                <a:lnTo>
                  <a:pt x="63525" y="508"/>
                </a:lnTo>
                <a:lnTo>
                  <a:pt x="56413" y="571"/>
                </a:lnTo>
                <a:lnTo>
                  <a:pt x="45008" y="571"/>
                </a:lnTo>
                <a:lnTo>
                  <a:pt x="37922" y="520"/>
                </a:lnTo>
                <a:lnTo>
                  <a:pt x="0" y="139"/>
                </a:lnTo>
                <a:lnTo>
                  <a:pt x="0" y="9029"/>
                </a:lnTo>
                <a:lnTo>
                  <a:pt x="28397" y="35636"/>
                </a:lnTo>
                <a:lnTo>
                  <a:pt x="28397" y="164033"/>
                </a:lnTo>
                <a:lnTo>
                  <a:pt x="0" y="190639"/>
                </a:lnTo>
                <a:lnTo>
                  <a:pt x="0" y="199529"/>
                </a:lnTo>
                <a:lnTo>
                  <a:pt x="11582" y="198983"/>
                </a:lnTo>
                <a:lnTo>
                  <a:pt x="21678" y="198577"/>
                </a:lnTo>
                <a:lnTo>
                  <a:pt x="31407" y="198348"/>
                </a:lnTo>
                <a:lnTo>
                  <a:pt x="41859" y="198259"/>
                </a:lnTo>
                <a:lnTo>
                  <a:pt x="52362" y="198348"/>
                </a:lnTo>
                <a:lnTo>
                  <a:pt x="62191" y="198589"/>
                </a:lnTo>
                <a:lnTo>
                  <a:pt x="72390" y="198983"/>
                </a:lnTo>
                <a:lnTo>
                  <a:pt x="84035" y="199529"/>
                </a:lnTo>
                <a:lnTo>
                  <a:pt x="84035" y="190639"/>
                </a:lnTo>
                <a:lnTo>
                  <a:pt x="55638" y="164147"/>
                </a:lnTo>
                <a:lnTo>
                  <a:pt x="55638" y="105206"/>
                </a:lnTo>
                <a:lnTo>
                  <a:pt x="61823" y="104825"/>
                </a:lnTo>
                <a:lnTo>
                  <a:pt x="68580" y="104546"/>
                </a:lnTo>
                <a:lnTo>
                  <a:pt x="76238" y="104381"/>
                </a:lnTo>
                <a:lnTo>
                  <a:pt x="85178" y="104317"/>
                </a:lnTo>
                <a:lnTo>
                  <a:pt x="98729" y="104495"/>
                </a:lnTo>
                <a:lnTo>
                  <a:pt x="123050" y="131178"/>
                </a:lnTo>
                <a:lnTo>
                  <a:pt x="131648" y="131178"/>
                </a:lnTo>
                <a:lnTo>
                  <a:pt x="130886" y="107200"/>
                </a:lnTo>
                <a:lnTo>
                  <a:pt x="130797" y="102755"/>
                </a:lnTo>
                <a:lnTo>
                  <a:pt x="130784" y="99339"/>
                </a:lnTo>
                <a:lnTo>
                  <a:pt x="130797" y="96240"/>
                </a:lnTo>
                <a:lnTo>
                  <a:pt x="130886" y="91744"/>
                </a:lnTo>
                <a:lnTo>
                  <a:pt x="131648" y="66065"/>
                </a:lnTo>
                <a:lnTo>
                  <a:pt x="123050" y="66065"/>
                </a:lnTo>
                <a:lnTo>
                  <a:pt x="87198" y="91592"/>
                </a:lnTo>
                <a:lnTo>
                  <a:pt x="78549" y="91541"/>
                </a:lnTo>
                <a:lnTo>
                  <a:pt x="70561" y="91389"/>
                </a:lnTo>
                <a:lnTo>
                  <a:pt x="62992" y="91122"/>
                </a:lnTo>
                <a:lnTo>
                  <a:pt x="55651" y="90741"/>
                </a:lnTo>
                <a:lnTo>
                  <a:pt x="55651" y="14986"/>
                </a:lnTo>
                <a:lnTo>
                  <a:pt x="61683" y="13804"/>
                </a:lnTo>
                <a:lnTo>
                  <a:pt x="67868" y="13119"/>
                </a:lnTo>
                <a:lnTo>
                  <a:pt x="75603" y="12801"/>
                </a:lnTo>
                <a:lnTo>
                  <a:pt x="86334" y="12712"/>
                </a:lnTo>
                <a:lnTo>
                  <a:pt x="96939" y="13017"/>
                </a:lnTo>
                <a:lnTo>
                  <a:pt x="132791" y="19697"/>
                </a:lnTo>
                <a:lnTo>
                  <a:pt x="132791" y="44246"/>
                </a:lnTo>
                <a:lnTo>
                  <a:pt x="142836" y="44246"/>
                </a:lnTo>
                <a:lnTo>
                  <a:pt x="143103" y="32016"/>
                </a:lnTo>
                <a:lnTo>
                  <a:pt x="143941" y="20853"/>
                </a:lnTo>
                <a:lnTo>
                  <a:pt x="145364" y="10541"/>
                </a:lnTo>
                <a:lnTo>
                  <a:pt x="147408" y="863"/>
                </a:lnTo>
                <a:close/>
              </a:path>
              <a:path w="672464" h="205104">
                <a:moveTo>
                  <a:pt x="260985" y="66840"/>
                </a:moveTo>
                <a:lnTo>
                  <a:pt x="257835" y="64820"/>
                </a:lnTo>
                <a:lnTo>
                  <a:pt x="252666" y="63665"/>
                </a:lnTo>
                <a:lnTo>
                  <a:pt x="247510" y="63665"/>
                </a:lnTo>
                <a:lnTo>
                  <a:pt x="207645" y="94462"/>
                </a:lnTo>
                <a:lnTo>
                  <a:pt x="207645" y="64820"/>
                </a:lnTo>
                <a:lnTo>
                  <a:pt x="205066" y="63665"/>
                </a:lnTo>
                <a:lnTo>
                  <a:pt x="194030" y="67818"/>
                </a:lnTo>
                <a:lnTo>
                  <a:pt x="182905" y="71183"/>
                </a:lnTo>
                <a:lnTo>
                  <a:pt x="171665" y="73748"/>
                </a:lnTo>
                <a:lnTo>
                  <a:pt x="160324" y="75463"/>
                </a:lnTo>
                <a:lnTo>
                  <a:pt x="160312" y="83502"/>
                </a:lnTo>
                <a:lnTo>
                  <a:pt x="182397" y="83502"/>
                </a:lnTo>
                <a:lnTo>
                  <a:pt x="183553" y="85509"/>
                </a:lnTo>
                <a:lnTo>
                  <a:pt x="183553" y="187210"/>
                </a:lnTo>
                <a:lnTo>
                  <a:pt x="182689" y="189217"/>
                </a:lnTo>
                <a:lnTo>
                  <a:pt x="172935" y="189801"/>
                </a:lnTo>
                <a:lnTo>
                  <a:pt x="159740" y="190665"/>
                </a:lnTo>
                <a:lnTo>
                  <a:pt x="159740" y="199555"/>
                </a:lnTo>
                <a:lnTo>
                  <a:pt x="182422" y="198602"/>
                </a:lnTo>
                <a:lnTo>
                  <a:pt x="189382" y="198374"/>
                </a:lnTo>
                <a:lnTo>
                  <a:pt x="195021" y="198285"/>
                </a:lnTo>
                <a:lnTo>
                  <a:pt x="198882" y="198310"/>
                </a:lnTo>
                <a:lnTo>
                  <a:pt x="204444" y="198450"/>
                </a:lnTo>
                <a:lnTo>
                  <a:pt x="215544" y="198831"/>
                </a:lnTo>
                <a:lnTo>
                  <a:pt x="236029" y="199555"/>
                </a:lnTo>
                <a:lnTo>
                  <a:pt x="236029" y="190665"/>
                </a:lnTo>
                <a:lnTo>
                  <a:pt x="221119" y="189801"/>
                </a:lnTo>
                <a:lnTo>
                  <a:pt x="208216" y="188937"/>
                </a:lnTo>
                <a:lnTo>
                  <a:pt x="207645" y="188074"/>
                </a:lnTo>
                <a:lnTo>
                  <a:pt x="207645" y="119507"/>
                </a:lnTo>
                <a:lnTo>
                  <a:pt x="209651" y="107264"/>
                </a:lnTo>
                <a:lnTo>
                  <a:pt x="215125" y="97180"/>
                </a:lnTo>
                <a:lnTo>
                  <a:pt x="223240" y="90335"/>
                </a:lnTo>
                <a:lnTo>
                  <a:pt x="233172" y="87807"/>
                </a:lnTo>
                <a:lnTo>
                  <a:pt x="241782" y="87807"/>
                </a:lnTo>
                <a:lnTo>
                  <a:pt x="247802" y="91935"/>
                </a:lnTo>
                <a:lnTo>
                  <a:pt x="252387" y="101346"/>
                </a:lnTo>
                <a:lnTo>
                  <a:pt x="258406" y="101346"/>
                </a:lnTo>
                <a:lnTo>
                  <a:pt x="260985" y="66840"/>
                </a:lnTo>
                <a:close/>
              </a:path>
              <a:path w="672464" h="205104">
                <a:moveTo>
                  <a:pt x="414159" y="130556"/>
                </a:moveTo>
                <a:lnTo>
                  <a:pt x="409143" y="103695"/>
                </a:lnTo>
                <a:lnTo>
                  <a:pt x="395185" y="82511"/>
                </a:lnTo>
                <a:lnTo>
                  <a:pt x="387477" y="77508"/>
                </a:lnTo>
                <a:lnTo>
                  <a:pt x="387477" y="141287"/>
                </a:lnTo>
                <a:lnTo>
                  <a:pt x="384822" y="163918"/>
                </a:lnTo>
                <a:lnTo>
                  <a:pt x="377253" y="181063"/>
                </a:lnTo>
                <a:lnTo>
                  <a:pt x="365328" y="191935"/>
                </a:lnTo>
                <a:lnTo>
                  <a:pt x="349618" y="195732"/>
                </a:lnTo>
                <a:lnTo>
                  <a:pt x="330403" y="190728"/>
                </a:lnTo>
                <a:lnTo>
                  <a:pt x="315556" y="176593"/>
                </a:lnTo>
                <a:lnTo>
                  <a:pt x="305968" y="154711"/>
                </a:lnTo>
                <a:lnTo>
                  <a:pt x="302577" y="126441"/>
                </a:lnTo>
                <a:lnTo>
                  <a:pt x="305066" y="103695"/>
                </a:lnTo>
                <a:lnTo>
                  <a:pt x="305117" y="103289"/>
                </a:lnTo>
                <a:lnTo>
                  <a:pt x="312610" y="86398"/>
                </a:lnTo>
                <a:lnTo>
                  <a:pt x="324827" y="76073"/>
                </a:lnTo>
                <a:lnTo>
                  <a:pt x="341579" y="72555"/>
                </a:lnTo>
                <a:lnTo>
                  <a:pt x="359892" y="77736"/>
                </a:lnTo>
                <a:lnTo>
                  <a:pt x="374421" y="92075"/>
                </a:lnTo>
                <a:lnTo>
                  <a:pt x="384009" y="113842"/>
                </a:lnTo>
                <a:lnTo>
                  <a:pt x="387477" y="141287"/>
                </a:lnTo>
                <a:lnTo>
                  <a:pt x="387477" y="77508"/>
                </a:lnTo>
                <a:lnTo>
                  <a:pt x="379882" y="72555"/>
                </a:lnTo>
                <a:lnTo>
                  <a:pt x="373862" y="68643"/>
                </a:lnTo>
                <a:lnTo>
                  <a:pt x="346824" y="63665"/>
                </a:lnTo>
                <a:lnTo>
                  <a:pt x="318020" y="68986"/>
                </a:lnTo>
                <a:lnTo>
                  <a:pt x="295630" y="83896"/>
                </a:lnTo>
                <a:lnTo>
                  <a:pt x="281089" y="106857"/>
                </a:lnTo>
                <a:lnTo>
                  <a:pt x="275920" y="136321"/>
                </a:lnTo>
                <a:lnTo>
                  <a:pt x="280441" y="163918"/>
                </a:lnTo>
                <a:lnTo>
                  <a:pt x="280479" y="164147"/>
                </a:lnTo>
                <a:lnTo>
                  <a:pt x="293306" y="185712"/>
                </a:lnTo>
                <a:lnTo>
                  <a:pt x="313055" y="199669"/>
                </a:lnTo>
                <a:lnTo>
                  <a:pt x="338442" y="204622"/>
                </a:lnTo>
                <a:lnTo>
                  <a:pt x="368896" y="199136"/>
                </a:lnTo>
                <a:lnTo>
                  <a:pt x="374205" y="195732"/>
                </a:lnTo>
                <a:lnTo>
                  <a:pt x="392861" y="183807"/>
                </a:lnTo>
                <a:lnTo>
                  <a:pt x="408533" y="160375"/>
                </a:lnTo>
                <a:lnTo>
                  <a:pt x="414159" y="130556"/>
                </a:lnTo>
                <a:close/>
              </a:path>
              <a:path w="672464" h="205104">
                <a:moveTo>
                  <a:pt x="672160" y="190665"/>
                </a:moveTo>
                <a:lnTo>
                  <a:pt x="658685" y="189801"/>
                </a:lnTo>
                <a:lnTo>
                  <a:pt x="648931" y="189230"/>
                </a:lnTo>
                <a:lnTo>
                  <a:pt x="648068" y="187210"/>
                </a:lnTo>
                <a:lnTo>
                  <a:pt x="648068" y="109931"/>
                </a:lnTo>
                <a:lnTo>
                  <a:pt x="645045" y="90703"/>
                </a:lnTo>
                <a:lnTo>
                  <a:pt x="636447" y="76136"/>
                </a:lnTo>
                <a:lnTo>
                  <a:pt x="622896" y="66903"/>
                </a:lnTo>
                <a:lnTo>
                  <a:pt x="605053" y="63665"/>
                </a:lnTo>
                <a:lnTo>
                  <a:pt x="595020" y="63665"/>
                </a:lnTo>
                <a:lnTo>
                  <a:pt x="586701" y="66255"/>
                </a:lnTo>
                <a:lnTo>
                  <a:pt x="581533" y="70866"/>
                </a:lnTo>
                <a:lnTo>
                  <a:pt x="559739" y="90436"/>
                </a:lnTo>
                <a:lnTo>
                  <a:pt x="552284" y="78244"/>
                </a:lnTo>
                <a:lnTo>
                  <a:pt x="543356" y="69926"/>
                </a:lnTo>
                <a:lnTo>
                  <a:pt x="532434" y="65176"/>
                </a:lnTo>
                <a:lnTo>
                  <a:pt x="519010" y="63652"/>
                </a:lnTo>
                <a:lnTo>
                  <a:pt x="508393" y="63652"/>
                </a:lnTo>
                <a:lnTo>
                  <a:pt x="500367" y="66243"/>
                </a:lnTo>
                <a:lnTo>
                  <a:pt x="495211" y="70853"/>
                </a:lnTo>
                <a:lnTo>
                  <a:pt x="475424" y="89281"/>
                </a:lnTo>
                <a:lnTo>
                  <a:pt x="475424" y="64808"/>
                </a:lnTo>
                <a:lnTo>
                  <a:pt x="472846" y="63652"/>
                </a:lnTo>
                <a:lnTo>
                  <a:pt x="461810" y="67805"/>
                </a:lnTo>
                <a:lnTo>
                  <a:pt x="450684" y="71170"/>
                </a:lnTo>
                <a:lnTo>
                  <a:pt x="439445" y="73736"/>
                </a:lnTo>
                <a:lnTo>
                  <a:pt x="428104" y="75450"/>
                </a:lnTo>
                <a:lnTo>
                  <a:pt x="428117" y="83502"/>
                </a:lnTo>
                <a:lnTo>
                  <a:pt x="450202" y="83502"/>
                </a:lnTo>
                <a:lnTo>
                  <a:pt x="451358" y="85509"/>
                </a:lnTo>
                <a:lnTo>
                  <a:pt x="451358" y="187210"/>
                </a:lnTo>
                <a:lnTo>
                  <a:pt x="450494" y="189217"/>
                </a:lnTo>
                <a:lnTo>
                  <a:pt x="440740" y="189801"/>
                </a:lnTo>
                <a:lnTo>
                  <a:pt x="427545" y="190665"/>
                </a:lnTo>
                <a:lnTo>
                  <a:pt x="427545" y="199555"/>
                </a:lnTo>
                <a:lnTo>
                  <a:pt x="443712" y="198831"/>
                </a:lnTo>
                <a:lnTo>
                  <a:pt x="453059" y="198450"/>
                </a:lnTo>
                <a:lnTo>
                  <a:pt x="458762" y="198310"/>
                </a:lnTo>
                <a:lnTo>
                  <a:pt x="463956" y="198285"/>
                </a:lnTo>
                <a:lnTo>
                  <a:pt x="470065" y="198374"/>
                </a:lnTo>
                <a:lnTo>
                  <a:pt x="477050" y="198615"/>
                </a:lnTo>
                <a:lnTo>
                  <a:pt x="498106" y="199555"/>
                </a:lnTo>
                <a:lnTo>
                  <a:pt x="498106" y="190665"/>
                </a:lnTo>
                <a:lnTo>
                  <a:pt x="486067" y="189801"/>
                </a:lnTo>
                <a:lnTo>
                  <a:pt x="476313" y="189230"/>
                </a:lnTo>
                <a:lnTo>
                  <a:pt x="475449" y="187223"/>
                </a:lnTo>
                <a:lnTo>
                  <a:pt x="475449" y="108407"/>
                </a:lnTo>
                <a:lnTo>
                  <a:pt x="478663" y="98755"/>
                </a:lnTo>
                <a:lnTo>
                  <a:pt x="487057" y="90093"/>
                </a:lnTo>
                <a:lnTo>
                  <a:pt x="498665" y="83845"/>
                </a:lnTo>
                <a:lnTo>
                  <a:pt x="511581" y="81445"/>
                </a:lnTo>
                <a:lnTo>
                  <a:pt x="522185" y="84074"/>
                </a:lnTo>
                <a:lnTo>
                  <a:pt x="530440" y="91490"/>
                </a:lnTo>
                <a:lnTo>
                  <a:pt x="535774" y="102997"/>
                </a:lnTo>
                <a:lnTo>
                  <a:pt x="537679" y="117868"/>
                </a:lnTo>
                <a:lnTo>
                  <a:pt x="537679" y="187223"/>
                </a:lnTo>
                <a:lnTo>
                  <a:pt x="536816" y="189230"/>
                </a:lnTo>
                <a:lnTo>
                  <a:pt x="527062" y="189801"/>
                </a:lnTo>
                <a:lnTo>
                  <a:pt x="513867" y="190665"/>
                </a:lnTo>
                <a:lnTo>
                  <a:pt x="513867" y="199555"/>
                </a:lnTo>
                <a:lnTo>
                  <a:pt x="530555" y="198831"/>
                </a:lnTo>
                <a:lnTo>
                  <a:pt x="539851" y="198450"/>
                </a:lnTo>
                <a:lnTo>
                  <a:pt x="545122" y="198310"/>
                </a:lnTo>
                <a:lnTo>
                  <a:pt x="549719" y="198285"/>
                </a:lnTo>
                <a:lnTo>
                  <a:pt x="554304" y="198310"/>
                </a:lnTo>
                <a:lnTo>
                  <a:pt x="559574" y="198450"/>
                </a:lnTo>
                <a:lnTo>
                  <a:pt x="568871" y="198831"/>
                </a:lnTo>
                <a:lnTo>
                  <a:pt x="585558" y="199555"/>
                </a:lnTo>
                <a:lnTo>
                  <a:pt x="585571" y="190665"/>
                </a:lnTo>
                <a:lnTo>
                  <a:pt x="572376" y="189801"/>
                </a:lnTo>
                <a:lnTo>
                  <a:pt x="562622" y="189230"/>
                </a:lnTo>
                <a:lnTo>
                  <a:pt x="561759" y="187223"/>
                </a:lnTo>
                <a:lnTo>
                  <a:pt x="561759" y="108407"/>
                </a:lnTo>
                <a:lnTo>
                  <a:pt x="564972" y="98755"/>
                </a:lnTo>
                <a:lnTo>
                  <a:pt x="573366" y="90093"/>
                </a:lnTo>
                <a:lnTo>
                  <a:pt x="584974" y="83845"/>
                </a:lnTo>
                <a:lnTo>
                  <a:pt x="597890" y="81445"/>
                </a:lnTo>
                <a:lnTo>
                  <a:pt x="608495" y="84086"/>
                </a:lnTo>
                <a:lnTo>
                  <a:pt x="616750" y="91516"/>
                </a:lnTo>
                <a:lnTo>
                  <a:pt x="622084" y="103047"/>
                </a:lnTo>
                <a:lnTo>
                  <a:pt x="623976" y="117957"/>
                </a:lnTo>
                <a:lnTo>
                  <a:pt x="623989" y="199555"/>
                </a:lnTo>
                <a:lnTo>
                  <a:pt x="641489" y="198285"/>
                </a:lnTo>
                <a:lnTo>
                  <a:pt x="646645" y="198285"/>
                </a:lnTo>
                <a:lnTo>
                  <a:pt x="649135" y="198310"/>
                </a:lnTo>
                <a:lnTo>
                  <a:pt x="652627" y="198450"/>
                </a:lnTo>
                <a:lnTo>
                  <a:pt x="659511" y="198831"/>
                </a:lnTo>
                <a:lnTo>
                  <a:pt x="672160" y="199555"/>
                </a:lnTo>
                <a:lnTo>
                  <a:pt x="672160" y="1906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object 104"/>
          <p:cNvGrpSpPr/>
          <p:nvPr/>
        </p:nvGrpSpPr>
        <p:grpSpPr>
          <a:xfrm>
            <a:off x="2689821" y="5354320"/>
            <a:ext cx="1075055" cy="210185"/>
            <a:chOff x="2689821" y="5354320"/>
            <a:chExt cx="1075055" cy="210185"/>
          </a:xfrm>
        </p:grpSpPr>
        <p:sp>
          <p:nvSpPr>
            <p:cNvPr id="105" name="object 105"/>
            <p:cNvSpPr/>
            <p:nvPr/>
          </p:nvSpPr>
          <p:spPr>
            <a:xfrm>
              <a:off x="2689809" y="5354320"/>
              <a:ext cx="949960" cy="210185"/>
            </a:xfrm>
            <a:custGeom>
              <a:avLst/>
              <a:gdLst/>
              <a:ahLst/>
              <a:cxnLst/>
              <a:rect l="l" t="t" r="r" b="b"/>
              <a:pathLst>
                <a:path w="949960" h="210185">
                  <a:moveTo>
                    <a:pt x="202501" y="132727"/>
                  </a:moveTo>
                  <a:lnTo>
                    <a:pt x="201358" y="125488"/>
                  </a:lnTo>
                  <a:lnTo>
                    <a:pt x="131076" y="125488"/>
                  </a:lnTo>
                  <a:lnTo>
                    <a:pt x="131076" y="134086"/>
                  </a:lnTo>
                  <a:lnTo>
                    <a:pt x="154889" y="136093"/>
                  </a:lnTo>
                  <a:lnTo>
                    <a:pt x="162052" y="136664"/>
                  </a:lnTo>
                  <a:lnTo>
                    <a:pt x="164642" y="139242"/>
                  </a:lnTo>
                  <a:lnTo>
                    <a:pt x="164642" y="181940"/>
                  </a:lnTo>
                  <a:lnTo>
                    <a:pt x="123621" y="196850"/>
                  </a:lnTo>
                  <a:lnTo>
                    <a:pt x="85140" y="190042"/>
                  </a:lnTo>
                  <a:lnTo>
                    <a:pt x="55854" y="170586"/>
                  </a:lnTo>
                  <a:lnTo>
                    <a:pt x="37223" y="140004"/>
                  </a:lnTo>
                  <a:lnTo>
                    <a:pt x="30695" y="99783"/>
                  </a:lnTo>
                  <a:lnTo>
                    <a:pt x="36372" y="62941"/>
                  </a:lnTo>
                  <a:lnTo>
                    <a:pt x="52882" y="35585"/>
                  </a:lnTo>
                  <a:lnTo>
                    <a:pt x="79451" y="18567"/>
                  </a:lnTo>
                  <a:lnTo>
                    <a:pt x="115303" y="12700"/>
                  </a:lnTo>
                  <a:lnTo>
                    <a:pt x="126060" y="13017"/>
                  </a:lnTo>
                  <a:lnTo>
                    <a:pt x="164465" y="22047"/>
                  </a:lnTo>
                  <a:lnTo>
                    <a:pt x="177546" y="55206"/>
                  </a:lnTo>
                  <a:lnTo>
                    <a:pt x="186436" y="55206"/>
                  </a:lnTo>
                  <a:lnTo>
                    <a:pt x="186766" y="44678"/>
                  </a:lnTo>
                  <a:lnTo>
                    <a:pt x="187794" y="34277"/>
                  </a:lnTo>
                  <a:lnTo>
                    <a:pt x="189585" y="23723"/>
                  </a:lnTo>
                  <a:lnTo>
                    <a:pt x="192176" y="12700"/>
                  </a:lnTo>
                  <a:lnTo>
                    <a:pt x="171119" y="6540"/>
                  </a:lnTo>
                  <a:lnTo>
                    <a:pt x="154127" y="2641"/>
                  </a:lnTo>
                  <a:lnTo>
                    <a:pt x="138811" y="596"/>
                  </a:lnTo>
                  <a:lnTo>
                    <a:pt x="122770" y="0"/>
                  </a:lnTo>
                  <a:lnTo>
                    <a:pt x="72364" y="7556"/>
                  </a:lnTo>
                  <a:lnTo>
                    <a:pt x="33629" y="28968"/>
                  </a:lnTo>
                  <a:lnTo>
                    <a:pt x="8775" y="62344"/>
                  </a:lnTo>
                  <a:lnTo>
                    <a:pt x="0" y="105791"/>
                  </a:lnTo>
                  <a:lnTo>
                    <a:pt x="1816" y="126898"/>
                  </a:lnTo>
                  <a:lnTo>
                    <a:pt x="15862" y="163601"/>
                  </a:lnTo>
                  <a:lnTo>
                    <a:pt x="44627" y="191503"/>
                  </a:lnTo>
                  <a:lnTo>
                    <a:pt x="87477" y="207467"/>
                  </a:lnTo>
                  <a:lnTo>
                    <a:pt x="111874" y="209562"/>
                  </a:lnTo>
                  <a:lnTo>
                    <a:pt x="127342" y="208813"/>
                  </a:lnTo>
                  <a:lnTo>
                    <a:pt x="144462" y="206311"/>
                  </a:lnTo>
                  <a:lnTo>
                    <a:pt x="165074" y="201764"/>
                  </a:lnTo>
                  <a:lnTo>
                    <a:pt x="191033" y="194830"/>
                  </a:lnTo>
                  <a:lnTo>
                    <a:pt x="191033" y="137350"/>
                  </a:lnTo>
                  <a:lnTo>
                    <a:pt x="191312" y="136766"/>
                  </a:lnTo>
                  <a:lnTo>
                    <a:pt x="194183" y="135610"/>
                  </a:lnTo>
                  <a:lnTo>
                    <a:pt x="202501" y="132727"/>
                  </a:lnTo>
                  <a:close/>
                </a:path>
                <a:path w="949960" h="210185">
                  <a:moveTo>
                    <a:pt x="428929" y="195872"/>
                  </a:moveTo>
                  <a:lnTo>
                    <a:pt x="398526" y="165709"/>
                  </a:lnTo>
                  <a:lnTo>
                    <a:pt x="381520" y="125730"/>
                  </a:lnTo>
                  <a:lnTo>
                    <a:pt x="353542" y="59918"/>
                  </a:lnTo>
                  <a:lnTo>
                    <a:pt x="353542" y="125730"/>
                  </a:lnTo>
                  <a:lnTo>
                    <a:pt x="280974" y="125730"/>
                  </a:lnTo>
                  <a:lnTo>
                    <a:pt x="317398" y="40589"/>
                  </a:lnTo>
                  <a:lnTo>
                    <a:pt x="353542" y="125730"/>
                  </a:lnTo>
                  <a:lnTo>
                    <a:pt x="353542" y="59918"/>
                  </a:lnTo>
                  <a:lnTo>
                    <a:pt x="345325" y="40589"/>
                  </a:lnTo>
                  <a:lnTo>
                    <a:pt x="329158" y="2540"/>
                  </a:lnTo>
                  <a:lnTo>
                    <a:pt x="319976" y="2540"/>
                  </a:lnTo>
                  <a:lnTo>
                    <a:pt x="316280" y="11417"/>
                  </a:lnTo>
                  <a:lnTo>
                    <a:pt x="313080" y="19215"/>
                  </a:lnTo>
                  <a:lnTo>
                    <a:pt x="308787" y="29845"/>
                  </a:lnTo>
                  <a:lnTo>
                    <a:pt x="242531" y="180924"/>
                  </a:lnTo>
                  <a:lnTo>
                    <a:pt x="239090" y="189255"/>
                  </a:lnTo>
                  <a:lnTo>
                    <a:pt x="233349" y="194424"/>
                  </a:lnTo>
                  <a:lnTo>
                    <a:pt x="216255" y="195872"/>
                  </a:lnTo>
                  <a:lnTo>
                    <a:pt x="216420" y="195872"/>
                  </a:lnTo>
                  <a:lnTo>
                    <a:pt x="216420" y="204482"/>
                  </a:lnTo>
                  <a:lnTo>
                    <a:pt x="240042" y="203390"/>
                  </a:lnTo>
                  <a:lnTo>
                    <a:pt x="255130" y="203390"/>
                  </a:lnTo>
                  <a:lnTo>
                    <a:pt x="282384" y="204495"/>
                  </a:lnTo>
                  <a:lnTo>
                    <a:pt x="282384" y="203390"/>
                  </a:lnTo>
                  <a:lnTo>
                    <a:pt x="282384" y="195872"/>
                  </a:lnTo>
                  <a:lnTo>
                    <a:pt x="283629" y="195872"/>
                  </a:lnTo>
                  <a:lnTo>
                    <a:pt x="261734" y="194043"/>
                  </a:lnTo>
                  <a:lnTo>
                    <a:pt x="258000" y="191998"/>
                  </a:lnTo>
                  <a:lnTo>
                    <a:pt x="258000" y="187363"/>
                  </a:lnTo>
                  <a:lnTo>
                    <a:pt x="258711" y="183019"/>
                  </a:lnTo>
                  <a:lnTo>
                    <a:pt x="260756" y="176022"/>
                  </a:lnTo>
                  <a:lnTo>
                    <a:pt x="263931" y="167017"/>
                  </a:lnTo>
                  <a:lnTo>
                    <a:pt x="268046" y="156616"/>
                  </a:lnTo>
                  <a:lnTo>
                    <a:pt x="276072" y="137172"/>
                  </a:lnTo>
                  <a:lnTo>
                    <a:pt x="358673" y="137172"/>
                  </a:lnTo>
                  <a:lnTo>
                    <a:pt x="371868" y="170548"/>
                  </a:lnTo>
                  <a:lnTo>
                    <a:pt x="376745" y="182727"/>
                  </a:lnTo>
                  <a:lnTo>
                    <a:pt x="377888" y="186499"/>
                  </a:lnTo>
                  <a:lnTo>
                    <a:pt x="377888" y="192316"/>
                  </a:lnTo>
                  <a:lnTo>
                    <a:pt x="373100" y="194424"/>
                  </a:lnTo>
                  <a:lnTo>
                    <a:pt x="372211" y="194424"/>
                  </a:lnTo>
                  <a:lnTo>
                    <a:pt x="365036" y="195008"/>
                  </a:lnTo>
                  <a:lnTo>
                    <a:pt x="364731" y="195008"/>
                  </a:lnTo>
                  <a:lnTo>
                    <a:pt x="351243" y="195872"/>
                  </a:lnTo>
                  <a:lnTo>
                    <a:pt x="352640" y="195872"/>
                  </a:lnTo>
                  <a:lnTo>
                    <a:pt x="352640" y="204495"/>
                  </a:lnTo>
                  <a:lnTo>
                    <a:pt x="384073" y="203390"/>
                  </a:lnTo>
                  <a:lnTo>
                    <a:pt x="401142" y="203390"/>
                  </a:lnTo>
                  <a:lnTo>
                    <a:pt x="428929" y="204495"/>
                  </a:lnTo>
                  <a:lnTo>
                    <a:pt x="428929" y="203390"/>
                  </a:lnTo>
                  <a:lnTo>
                    <a:pt x="428929" y="195872"/>
                  </a:lnTo>
                  <a:close/>
                </a:path>
                <a:path w="949960" h="210185">
                  <a:moveTo>
                    <a:pt x="651052" y="93167"/>
                  </a:moveTo>
                  <a:lnTo>
                    <a:pt x="643915" y="56896"/>
                  </a:lnTo>
                  <a:lnTo>
                    <a:pt x="623697" y="29121"/>
                  </a:lnTo>
                  <a:lnTo>
                    <a:pt x="620369" y="27254"/>
                  </a:lnTo>
                  <a:lnTo>
                    <a:pt x="620369" y="100571"/>
                  </a:lnTo>
                  <a:lnTo>
                    <a:pt x="618540" y="123240"/>
                  </a:lnTo>
                  <a:lnTo>
                    <a:pt x="604139" y="159537"/>
                  </a:lnTo>
                  <a:lnTo>
                    <a:pt x="563956" y="187591"/>
                  </a:lnTo>
                  <a:lnTo>
                    <a:pt x="524852" y="191782"/>
                  </a:lnTo>
                  <a:lnTo>
                    <a:pt x="518058" y="191782"/>
                  </a:lnTo>
                  <a:lnTo>
                    <a:pt x="507923" y="191287"/>
                  </a:lnTo>
                  <a:lnTo>
                    <a:pt x="501205" y="190576"/>
                  </a:lnTo>
                  <a:lnTo>
                    <a:pt x="495312" y="189484"/>
                  </a:lnTo>
                  <a:lnTo>
                    <a:pt x="495312" y="18821"/>
                  </a:lnTo>
                  <a:lnTo>
                    <a:pt x="501408" y="17856"/>
                  </a:lnTo>
                  <a:lnTo>
                    <a:pt x="508114" y="17183"/>
                  </a:lnTo>
                  <a:lnTo>
                    <a:pt x="507657" y="17183"/>
                  </a:lnTo>
                  <a:lnTo>
                    <a:pt x="517169" y="16675"/>
                  </a:lnTo>
                  <a:lnTo>
                    <a:pt x="527151" y="16510"/>
                  </a:lnTo>
                  <a:lnTo>
                    <a:pt x="543026" y="17183"/>
                  </a:lnTo>
                  <a:lnTo>
                    <a:pt x="583082" y="25717"/>
                  </a:lnTo>
                  <a:lnTo>
                    <a:pt x="615340" y="63436"/>
                  </a:lnTo>
                  <a:lnTo>
                    <a:pt x="620369" y="100571"/>
                  </a:lnTo>
                  <a:lnTo>
                    <a:pt x="620369" y="27254"/>
                  </a:lnTo>
                  <a:lnTo>
                    <a:pt x="601294" y="16510"/>
                  </a:lnTo>
                  <a:lnTo>
                    <a:pt x="592124" y="11353"/>
                  </a:lnTo>
                  <a:lnTo>
                    <a:pt x="558622" y="6261"/>
                  </a:lnTo>
                  <a:lnTo>
                    <a:pt x="550951" y="5092"/>
                  </a:lnTo>
                  <a:lnTo>
                    <a:pt x="540054" y="5092"/>
                  </a:lnTo>
                  <a:lnTo>
                    <a:pt x="517918" y="6032"/>
                  </a:lnTo>
                  <a:lnTo>
                    <a:pt x="517232" y="6032"/>
                  </a:lnTo>
                  <a:lnTo>
                    <a:pt x="509371" y="6261"/>
                  </a:lnTo>
                  <a:lnTo>
                    <a:pt x="491934" y="6261"/>
                  </a:lnTo>
                  <a:lnTo>
                    <a:pt x="441972" y="5092"/>
                  </a:lnTo>
                  <a:lnTo>
                    <a:pt x="441972" y="13982"/>
                  </a:lnTo>
                  <a:lnTo>
                    <a:pt x="468071" y="183756"/>
                  </a:lnTo>
                  <a:lnTo>
                    <a:pt x="465493" y="190030"/>
                  </a:lnTo>
                  <a:lnTo>
                    <a:pt x="460908" y="192303"/>
                  </a:lnTo>
                  <a:lnTo>
                    <a:pt x="452005" y="196850"/>
                  </a:lnTo>
                  <a:lnTo>
                    <a:pt x="452005" y="204063"/>
                  </a:lnTo>
                  <a:lnTo>
                    <a:pt x="481939" y="203314"/>
                  </a:lnTo>
                  <a:lnTo>
                    <a:pt x="508723" y="203314"/>
                  </a:lnTo>
                  <a:lnTo>
                    <a:pt x="527113" y="204317"/>
                  </a:lnTo>
                  <a:lnTo>
                    <a:pt x="531304" y="204470"/>
                  </a:lnTo>
                  <a:lnTo>
                    <a:pt x="533463" y="204470"/>
                  </a:lnTo>
                  <a:lnTo>
                    <a:pt x="550240" y="203314"/>
                  </a:lnTo>
                  <a:lnTo>
                    <a:pt x="559295" y="202692"/>
                  </a:lnTo>
                  <a:lnTo>
                    <a:pt x="581863" y="197269"/>
                  </a:lnTo>
                  <a:lnTo>
                    <a:pt x="593521" y="191782"/>
                  </a:lnTo>
                  <a:lnTo>
                    <a:pt x="601294" y="188137"/>
                  </a:lnTo>
                  <a:lnTo>
                    <a:pt x="617778" y="175209"/>
                  </a:lnTo>
                  <a:lnTo>
                    <a:pt x="631685" y="158115"/>
                  </a:lnTo>
                  <a:lnTo>
                    <a:pt x="642150" y="138061"/>
                  </a:lnTo>
                  <a:lnTo>
                    <a:pt x="648754" y="116078"/>
                  </a:lnTo>
                  <a:lnTo>
                    <a:pt x="651052" y="93167"/>
                  </a:lnTo>
                  <a:close/>
                </a:path>
                <a:path w="949960" h="210185">
                  <a:moveTo>
                    <a:pt x="877036" y="98310"/>
                  </a:moveTo>
                  <a:lnTo>
                    <a:pt x="869759" y="57492"/>
                  </a:lnTo>
                  <a:lnTo>
                    <a:pt x="848995" y="26530"/>
                  </a:lnTo>
                  <a:lnTo>
                    <a:pt x="846353" y="24942"/>
                  </a:lnTo>
                  <a:lnTo>
                    <a:pt x="846353" y="106921"/>
                  </a:lnTo>
                  <a:lnTo>
                    <a:pt x="841527" y="144818"/>
                  </a:lnTo>
                  <a:lnTo>
                    <a:pt x="827595" y="173075"/>
                  </a:lnTo>
                  <a:lnTo>
                    <a:pt x="805332" y="190741"/>
                  </a:lnTo>
                  <a:lnTo>
                    <a:pt x="775512" y="196837"/>
                  </a:lnTo>
                  <a:lnTo>
                    <a:pt x="742581" y="189560"/>
                  </a:lnTo>
                  <a:lnTo>
                    <a:pt x="717143" y="168935"/>
                  </a:lnTo>
                  <a:lnTo>
                    <a:pt x="700735" y="136867"/>
                  </a:lnTo>
                  <a:lnTo>
                    <a:pt x="694918" y="95211"/>
                  </a:lnTo>
                  <a:lnTo>
                    <a:pt x="699770" y="60045"/>
                  </a:lnTo>
                  <a:lnTo>
                    <a:pt x="713981" y="34150"/>
                  </a:lnTo>
                  <a:lnTo>
                    <a:pt x="737019" y="18173"/>
                  </a:lnTo>
                  <a:lnTo>
                    <a:pt x="768337" y="12700"/>
                  </a:lnTo>
                  <a:lnTo>
                    <a:pt x="801217" y="19075"/>
                  </a:lnTo>
                  <a:lnTo>
                    <a:pt x="825728" y="37541"/>
                  </a:lnTo>
                  <a:lnTo>
                    <a:pt x="841057" y="67157"/>
                  </a:lnTo>
                  <a:lnTo>
                    <a:pt x="846353" y="106921"/>
                  </a:lnTo>
                  <a:lnTo>
                    <a:pt x="846353" y="24942"/>
                  </a:lnTo>
                  <a:lnTo>
                    <a:pt x="825995" y="12700"/>
                  </a:lnTo>
                  <a:lnTo>
                    <a:pt x="816292" y="6883"/>
                  </a:lnTo>
                  <a:lnTo>
                    <a:pt x="773214" y="0"/>
                  </a:lnTo>
                  <a:lnTo>
                    <a:pt x="728586" y="7645"/>
                  </a:lnTo>
                  <a:lnTo>
                    <a:pt x="694194" y="29184"/>
                  </a:lnTo>
                  <a:lnTo>
                    <a:pt x="672045" y="62585"/>
                  </a:lnTo>
                  <a:lnTo>
                    <a:pt x="664222" y="105791"/>
                  </a:lnTo>
                  <a:lnTo>
                    <a:pt x="671664" y="147472"/>
                  </a:lnTo>
                  <a:lnTo>
                    <a:pt x="692391" y="180314"/>
                  </a:lnTo>
                  <a:lnTo>
                    <a:pt x="723988" y="201828"/>
                  </a:lnTo>
                  <a:lnTo>
                    <a:pt x="764032" y="209550"/>
                  </a:lnTo>
                  <a:lnTo>
                    <a:pt x="808786" y="201066"/>
                  </a:lnTo>
                  <a:lnTo>
                    <a:pt x="815251" y="196837"/>
                  </a:lnTo>
                  <a:lnTo>
                    <a:pt x="844626" y="177647"/>
                  </a:lnTo>
                  <a:lnTo>
                    <a:pt x="868413" y="142379"/>
                  </a:lnTo>
                  <a:lnTo>
                    <a:pt x="877036" y="98310"/>
                  </a:lnTo>
                  <a:close/>
                </a:path>
                <a:path w="949960" h="210185">
                  <a:moveTo>
                    <a:pt x="949528" y="3721"/>
                  </a:moveTo>
                  <a:lnTo>
                    <a:pt x="945807" y="0"/>
                  </a:lnTo>
                  <a:lnTo>
                    <a:pt x="939152" y="2197"/>
                  </a:lnTo>
                  <a:lnTo>
                    <a:pt x="933500" y="3987"/>
                  </a:lnTo>
                  <a:lnTo>
                    <a:pt x="927049" y="5930"/>
                  </a:lnTo>
                  <a:lnTo>
                    <a:pt x="917981" y="8597"/>
                  </a:lnTo>
                  <a:lnTo>
                    <a:pt x="915682" y="25133"/>
                  </a:lnTo>
                  <a:lnTo>
                    <a:pt x="911313" y="40843"/>
                  </a:lnTo>
                  <a:lnTo>
                    <a:pt x="904671" y="56388"/>
                  </a:lnTo>
                  <a:lnTo>
                    <a:pt x="895616" y="72428"/>
                  </a:lnTo>
                  <a:lnTo>
                    <a:pt x="899922" y="75285"/>
                  </a:lnTo>
                  <a:lnTo>
                    <a:pt x="912533" y="68414"/>
                  </a:lnTo>
                  <a:lnTo>
                    <a:pt x="923836" y="52959"/>
                  </a:lnTo>
                  <a:lnTo>
                    <a:pt x="933500" y="37477"/>
                  </a:lnTo>
                  <a:lnTo>
                    <a:pt x="941920" y="21285"/>
                  </a:lnTo>
                  <a:lnTo>
                    <a:pt x="949528" y="372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661117" y="5422887"/>
              <a:ext cx="103543" cy="140982"/>
            </a:xfrm>
            <a:prstGeom prst="rect">
              <a:avLst/>
            </a:prstGeom>
          </p:spPr>
        </p:pic>
      </p:grpSp>
      <p:pic>
        <p:nvPicPr>
          <p:cNvPr id="107" name="object 10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176697" y="5422887"/>
            <a:ext cx="312343" cy="140970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06359" y="5737187"/>
            <a:ext cx="98666" cy="98666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1935441" y="5686894"/>
            <a:ext cx="672465" cy="205104"/>
          </a:xfrm>
          <a:custGeom>
            <a:avLst/>
            <a:gdLst/>
            <a:ahLst/>
            <a:cxnLst/>
            <a:rect l="l" t="t" r="r" b="b"/>
            <a:pathLst>
              <a:path w="672464" h="205104">
                <a:moveTo>
                  <a:pt x="147408" y="863"/>
                </a:moveTo>
                <a:lnTo>
                  <a:pt x="137756" y="495"/>
                </a:lnTo>
                <a:lnTo>
                  <a:pt x="129273" y="228"/>
                </a:lnTo>
                <a:lnTo>
                  <a:pt x="121119" y="63"/>
                </a:lnTo>
                <a:lnTo>
                  <a:pt x="112433" y="0"/>
                </a:lnTo>
                <a:lnTo>
                  <a:pt x="81749" y="0"/>
                </a:lnTo>
                <a:lnTo>
                  <a:pt x="71932" y="342"/>
                </a:lnTo>
                <a:lnTo>
                  <a:pt x="63525" y="508"/>
                </a:lnTo>
                <a:lnTo>
                  <a:pt x="56413" y="571"/>
                </a:lnTo>
                <a:lnTo>
                  <a:pt x="45008" y="571"/>
                </a:lnTo>
                <a:lnTo>
                  <a:pt x="37922" y="520"/>
                </a:lnTo>
                <a:lnTo>
                  <a:pt x="0" y="139"/>
                </a:lnTo>
                <a:lnTo>
                  <a:pt x="0" y="9029"/>
                </a:lnTo>
                <a:lnTo>
                  <a:pt x="28397" y="35636"/>
                </a:lnTo>
                <a:lnTo>
                  <a:pt x="28397" y="164033"/>
                </a:lnTo>
                <a:lnTo>
                  <a:pt x="0" y="190639"/>
                </a:lnTo>
                <a:lnTo>
                  <a:pt x="0" y="199529"/>
                </a:lnTo>
                <a:lnTo>
                  <a:pt x="11582" y="198983"/>
                </a:lnTo>
                <a:lnTo>
                  <a:pt x="21678" y="198577"/>
                </a:lnTo>
                <a:lnTo>
                  <a:pt x="31407" y="198348"/>
                </a:lnTo>
                <a:lnTo>
                  <a:pt x="41859" y="198259"/>
                </a:lnTo>
                <a:lnTo>
                  <a:pt x="52362" y="198348"/>
                </a:lnTo>
                <a:lnTo>
                  <a:pt x="62191" y="198589"/>
                </a:lnTo>
                <a:lnTo>
                  <a:pt x="72390" y="198983"/>
                </a:lnTo>
                <a:lnTo>
                  <a:pt x="84035" y="199529"/>
                </a:lnTo>
                <a:lnTo>
                  <a:pt x="84035" y="190639"/>
                </a:lnTo>
                <a:lnTo>
                  <a:pt x="55638" y="164147"/>
                </a:lnTo>
                <a:lnTo>
                  <a:pt x="55638" y="105206"/>
                </a:lnTo>
                <a:lnTo>
                  <a:pt x="61823" y="104825"/>
                </a:lnTo>
                <a:lnTo>
                  <a:pt x="68580" y="104546"/>
                </a:lnTo>
                <a:lnTo>
                  <a:pt x="76238" y="104381"/>
                </a:lnTo>
                <a:lnTo>
                  <a:pt x="85178" y="104317"/>
                </a:lnTo>
                <a:lnTo>
                  <a:pt x="98729" y="104495"/>
                </a:lnTo>
                <a:lnTo>
                  <a:pt x="123050" y="131178"/>
                </a:lnTo>
                <a:lnTo>
                  <a:pt x="131648" y="131178"/>
                </a:lnTo>
                <a:lnTo>
                  <a:pt x="130886" y="107200"/>
                </a:lnTo>
                <a:lnTo>
                  <a:pt x="130797" y="102755"/>
                </a:lnTo>
                <a:lnTo>
                  <a:pt x="130784" y="99339"/>
                </a:lnTo>
                <a:lnTo>
                  <a:pt x="130797" y="96240"/>
                </a:lnTo>
                <a:lnTo>
                  <a:pt x="130886" y="91744"/>
                </a:lnTo>
                <a:lnTo>
                  <a:pt x="131648" y="66065"/>
                </a:lnTo>
                <a:lnTo>
                  <a:pt x="123050" y="66065"/>
                </a:lnTo>
                <a:lnTo>
                  <a:pt x="87198" y="91592"/>
                </a:lnTo>
                <a:lnTo>
                  <a:pt x="78549" y="91541"/>
                </a:lnTo>
                <a:lnTo>
                  <a:pt x="70561" y="91389"/>
                </a:lnTo>
                <a:lnTo>
                  <a:pt x="62992" y="91122"/>
                </a:lnTo>
                <a:lnTo>
                  <a:pt x="55651" y="90741"/>
                </a:lnTo>
                <a:lnTo>
                  <a:pt x="55651" y="14986"/>
                </a:lnTo>
                <a:lnTo>
                  <a:pt x="61683" y="13804"/>
                </a:lnTo>
                <a:lnTo>
                  <a:pt x="67868" y="13119"/>
                </a:lnTo>
                <a:lnTo>
                  <a:pt x="75603" y="12801"/>
                </a:lnTo>
                <a:lnTo>
                  <a:pt x="86334" y="12712"/>
                </a:lnTo>
                <a:lnTo>
                  <a:pt x="96939" y="13017"/>
                </a:lnTo>
                <a:lnTo>
                  <a:pt x="132791" y="19697"/>
                </a:lnTo>
                <a:lnTo>
                  <a:pt x="132791" y="44246"/>
                </a:lnTo>
                <a:lnTo>
                  <a:pt x="142836" y="44246"/>
                </a:lnTo>
                <a:lnTo>
                  <a:pt x="143103" y="32016"/>
                </a:lnTo>
                <a:lnTo>
                  <a:pt x="143941" y="20853"/>
                </a:lnTo>
                <a:lnTo>
                  <a:pt x="145364" y="10541"/>
                </a:lnTo>
                <a:lnTo>
                  <a:pt x="147408" y="863"/>
                </a:lnTo>
                <a:close/>
              </a:path>
              <a:path w="672464" h="205104">
                <a:moveTo>
                  <a:pt x="260985" y="66840"/>
                </a:moveTo>
                <a:lnTo>
                  <a:pt x="257835" y="64820"/>
                </a:lnTo>
                <a:lnTo>
                  <a:pt x="252666" y="63665"/>
                </a:lnTo>
                <a:lnTo>
                  <a:pt x="247510" y="63665"/>
                </a:lnTo>
                <a:lnTo>
                  <a:pt x="207645" y="94462"/>
                </a:lnTo>
                <a:lnTo>
                  <a:pt x="207645" y="64820"/>
                </a:lnTo>
                <a:lnTo>
                  <a:pt x="205066" y="63665"/>
                </a:lnTo>
                <a:lnTo>
                  <a:pt x="194030" y="67818"/>
                </a:lnTo>
                <a:lnTo>
                  <a:pt x="182905" y="71183"/>
                </a:lnTo>
                <a:lnTo>
                  <a:pt x="171665" y="73748"/>
                </a:lnTo>
                <a:lnTo>
                  <a:pt x="160324" y="75463"/>
                </a:lnTo>
                <a:lnTo>
                  <a:pt x="160312" y="83502"/>
                </a:lnTo>
                <a:lnTo>
                  <a:pt x="182397" y="83502"/>
                </a:lnTo>
                <a:lnTo>
                  <a:pt x="183553" y="85509"/>
                </a:lnTo>
                <a:lnTo>
                  <a:pt x="183553" y="187210"/>
                </a:lnTo>
                <a:lnTo>
                  <a:pt x="182689" y="189217"/>
                </a:lnTo>
                <a:lnTo>
                  <a:pt x="172935" y="189801"/>
                </a:lnTo>
                <a:lnTo>
                  <a:pt x="159740" y="190665"/>
                </a:lnTo>
                <a:lnTo>
                  <a:pt x="159740" y="199555"/>
                </a:lnTo>
                <a:lnTo>
                  <a:pt x="182422" y="198602"/>
                </a:lnTo>
                <a:lnTo>
                  <a:pt x="189382" y="198374"/>
                </a:lnTo>
                <a:lnTo>
                  <a:pt x="195021" y="198285"/>
                </a:lnTo>
                <a:lnTo>
                  <a:pt x="198882" y="198310"/>
                </a:lnTo>
                <a:lnTo>
                  <a:pt x="204444" y="198450"/>
                </a:lnTo>
                <a:lnTo>
                  <a:pt x="215544" y="198831"/>
                </a:lnTo>
                <a:lnTo>
                  <a:pt x="236029" y="199555"/>
                </a:lnTo>
                <a:lnTo>
                  <a:pt x="236029" y="190665"/>
                </a:lnTo>
                <a:lnTo>
                  <a:pt x="221119" y="189801"/>
                </a:lnTo>
                <a:lnTo>
                  <a:pt x="208216" y="188937"/>
                </a:lnTo>
                <a:lnTo>
                  <a:pt x="207645" y="188074"/>
                </a:lnTo>
                <a:lnTo>
                  <a:pt x="207645" y="119507"/>
                </a:lnTo>
                <a:lnTo>
                  <a:pt x="209651" y="107264"/>
                </a:lnTo>
                <a:lnTo>
                  <a:pt x="215125" y="97180"/>
                </a:lnTo>
                <a:lnTo>
                  <a:pt x="223240" y="90335"/>
                </a:lnTo>
                <a:lnTo>
                  <a:pt x="233172" y="87807"/>
                </a:lnTo>
                <a:lnTo>
                  <a:pt x="241782" y="87807"/>
                </a:lnTo>
                <a:lnTo>
                  <a:pt x="247802" y="91935"/>
                </a:lnTo>
                <a:lnTo>
                  <a:pt x="252387" y="101346"/>
                </a:lnTo>
                <a:lnTo>
                  <a:pt x="258406" y="101346"/>
                </a:lnTo>
                <a:lnTo>
                  <a:pt x="260985" y="66840"/>
                </a:lnTo>
                <a:close/>
              </a:path>
              <a:path w="672464" h="205104">
                <a:moveTo>
                  <a:pt x="414159" y="130556"/>
                </a:moveTo>
                <a:lnTo>
                  <a:pt x="409143" y="103695"/>
                </a:lnTo>
                <a:lnTo>
                  <a:pt x="395185" y="82511"/>
                </a:lnTo>
                <a:lnTo>
                  <a:pt x="387477" y="77508"/>
                </a:lnTo>
                <a:lnTo>
                  <a:pt x="387477" y="141287"/>
                </a:lnTo>
                <a:lnTo>
                  <a:pt x="384822" y="163918"/>
                </a:lnTo>
                <a:lnTo>
                  <a:pt x="377253" y="181063"/>
                </a:lnTo>
                <a:lnTo>
                  <a:pt x="365328" y="191935"/>
                </a:lnTo>
                <a:lnTo>
                  <a:pt x="349618" y="195732"/>
                </a:lnTo>
                <a:lnTo>
                  <a:pt x="330403" y="190728"/>
                </a:lnTo>
                <a:lnTo>
                  <a:pt x="315556" y="176593"/>
                </a:lnTo>
                <a:lnTo>
                  <a:pt x="305968" y="154711"/>
                </a:lnTo>
                <a:lnTo>
                  <a:pt x="302577" y="126441"/>
                </a:lnTo>
                <a:lnTo>
                  <a:pt x="305066" y="103695"/>
                </a:lnTo>
                <a:lnTo>
                  <a:pt x="305117" y="103289"/>
                </a:lnTo>
                <a:lnTo>
                  <a:pt x="312610" y="86398"/>
                </a:lnTo>
                <a:lnTo>
                  <a:pt x="324827" y="76073"/>
                </a:lnTo>
                <a:lnTo>
                  <a:pt x="341579" y="72555"/>
                </a:lnTo>
                <a:lnTo>
                  <a:pt x="359892" y="77736"/>
                </a:lnTo>
                <a:lnTo>
                  <a:pt x="374421" y="92075"/>
                </a:lnTo>
                <a:lnTo>
                  <a:pt x="384009" y="113842"/>
                </a:lnTo>
                <a:lnTo>
                  <a:pt x="387477" y="141287"/>
                </a:lnTo>
                <a:lnTo>
                  <a:pt x="387477" y="77508"/>
                </a:lnTo>
                <a:lnTo>
                  <a:pt x="379882" y="72555"/>
                </a:lnTo>
                <a:lnTo>
                  <a:pt x="373862" y="68643"/>
                </a:lnTo>
                <a:lnTo>
                  <a:pt x="346824" y="63665"/>
                </a:lnTo>
                <a:lnTo>
                  <a:pt x="318020" y="68986"/>
                </a:lnTo>
                <a:lnTo>
                  <a:pt x="295630" y="83896"/>
                </a:lnTo>
                <a:lnTo>
                  <a:pt x="281089" y="106857"/>
                </a:lnTo>
                <a:lnTo>
                  <a:pt x="275920" y="136321"/>
                </a:lnTo>
                <a:lnTo>
                  <a:pt x="280441" y="163918"/>
                </a:lnTo>
                <a:lnTo>
                  <a:pt x="280479" y="164147"/>
                </a:lnTo>
                <a:lnTo>
                  <a:pt x="293306" y="185712"/>
                </a:lnTo>
                <a:lnTo>
                  <a:pt x="313055" y="199669"/>
                </a:lnTo>
                <a:lnTo>
                  <a:pt x="338442" y="204622"/>
                </a:lnTo>
                <a:lnTo>
                  <a:pt x="368896" y="199136"/>
                </a:lnTo>
                <a:lnTo>
                  <a:pt x="374205" y="195732"/>
                </a:lnTo>
                <a:lnTo>
                  <a:pt x="392861" y="183807"/>
                </a:lnTo>
                <a:lnTo>
                  <a:pt x="408533" y="160375"/>
                </a:lnTo>
                <a:lnTo>
                  <a:pt x="414159" y="130556"/>
                </a:lnTo>
                <a:close/>
              </a:path>
              <a:path w="672464" h="205104">
                <a:moveTo>
                  <a:pt x="672160" y="190665"/>
                </a:moveTo>
                <a:lnTo>
                  <a:pt x="658685" y="189801"/>
                </a:lnTo>
                <a:lnTo>
                  <a:pt x="648931" y="189230"/>
                </a:lnTo>
                <a:lnTo>
                  <a:pt x="648068" y="187210"/>
                </a:lnTo>
                <a:lnTo>
                  <a:pt x="648068" y="109931"/>
                </a:lnTo>
                <a:lnTo>
                  <a:pt x="645045" y="90703"/>
                </a:lnTo>
                <a:lnTo>
                  <a:pt x="636447" y="76136"/>
                </a:lnTo>
                <a:lnTo>
                  <a:pt x="622896" y="66903"/>
                </a:lnTo>
                <a:lnTo>
                  <a:pt x="605053" y="63665"/>
                </a:lnTo>
                <a:lnTo>
                  <a:pt x="595020" y="63665"/>
                </a:lnTo>
                <a:lnTo>
                  <a:pt x="586701" y="66255"/>
                </a:lnTo>
                <a:lnTo>
                  <a:pt x="581533" y="70866"/>
                </a:lnTo>
                <a:lnTo>
                  <a:pt x="559739" y="90436"/>
                </a:lnTo>
                <a:lnTo>
                  <a:pt x="552284" y="78244"/>
                </a:lnTo>
                <a:lnTo>
                  <a:pt x="543356" y="69926"/>
                </a:lnTo>
                <a:lnTo>
                  <a:pt x="532434" y="65176"/>
                </a:lnTo>
                <a:lnTo>
                  <a:pt x="519010" y="63652"/>
                </a:lnTo>
                <a:lnTo>
                  <a:pt x="508393" y="63652"/>
                </a:lnTo>
                <a:lnTo>
                  <a:pt x="500367" y="66243"/>
                </a:lnTo>
                <a:lnTo>
                  <a:pt x="495211" y="70853"/>
                </a:lnTo>
                <a:lnTo>
                  <a:pt x="475424" y="89281"/>
                </a:lnTo>
                <a:lnTo>
                  <a:pt x="475424" y="64808"/>
                </a:lnTo>
                <a:lnTo>
                  <a:pt x="472846" y="63652"/>
                </a:lnTo>
                <a:lnTo>
                  <a:pt x="461810" y="67805"/>
                </a:lnTo>
                <a:lnTo>
                  <a:pt x="450684" y="71170"/>
                </a:lnTo>
                <a:lnTo>
                  <a:pt x="439445" y="73736"/>
                </a:lnTo>
                <a:lnTo>
                  <a:pt x="428104" y="75450"/>
                </a:lnTo>
                <a:lnTo>
                  <a:pt x="428117" y="83502"/>
                </a:lnTo>
                <a:lnTo>
                  <a:pt x="450202" y="83502"/>
                </a:lnTo>
                <a:lnTo>
                  <a:pt x="451358" y="85509"/>
                </a:lnTo>
                <a:lnTo>
                  <a:pt x="451358" y="187210"/>
                </a:lnTo>
                <a:lnTo>
                  <a:pt x="450494" y="189217"/>
                </a:lnTo>
                <a:lnTo>
                  <a:pt x="440740" y="189801"/>
                </a:lnTo>
                <a:lnTo>
                  <a:pt x="427545" y="190665"/>
                </a:lnTo>
                <a:lnTo>
                  <a:pt x="427545" y="199555"/>
                </a:lnTo>
                <a:lnTo>
                  <a:pt x="443712" y="198831"/>
                </a:lnTo>
                <a:lnTo>
                  <a:pt x="453059" y="198450"/>
                </a:lnTo>
                <a:lnTo>
                  <a:pt x="458762" y="198310"/>
                </a:lnTo>
                <a:lnTo>
                  <a:pt x="463956" y="198285"/>
                </a:lnTo>
                <a:lnTo>
                  <a:pt x="470065" y="198374"/>
                </a:lnTo>
                <a:lnTo>
                  <a:pt x="477050" y="198615"/>
                </a:lnTo>
                <a:lnTo>
                  <a:pt x="498106" y="199555"/>
                </a:lnTo>
                <a:lnTo>
                  <a:pt x="498106" y="190665"/>
                </a:lnTo>
                <a:lnTo>
                  <a:pt x="486067" y="189801"/>
                </a:lnTo>
                <a:lnTo>
                  <a:pt x="476313" y="189230"/>
                </a:lnTo>
                <a:lnTo>
                  <a:pt x="475449" y="187223"/>
                </a:lnTo>
                <a:lnTo>
                  <a:pt x="475449" y="108407"/>
                </a:lnTo>
                <a:lnTo>
                  <a:pt x="478663" y="98755"/>
                </a:lnTo>
                <a:lnTo>
                  <a:pt x="487057" y="90093"/>
                </a:lnTo>
                <a:lnTo>
                  <a:pt x="498665" y="83845"/>
                </a:lnTo>
                <a:lnTo>
                  <a:pt x="511581" y="81445"/>
                </a:lnTo>
                <a:lnTo>
                  <a:pt x="522185" y="84074"/>
                </a:lnTo>
                <a:lnTo>
                  <a:pt x="530440" y="91490"/>
                </a:lnTo>
                <a:lnTo>
                  <a:pt x="535774" y="102997"/>
                </a:lnTo>
                <a:lnTo>
                  <a:pt x="537679" y="117868"/>
                </a:lnTo>
                <a:lnTo>
                  <a:pt x="537679" y="187223"/>
                </a:lnTo>
                <a:lnTo>
                  <a:pt x="536816" y="189230"/>
                </a:lnTo>
                <a:lnTo>
                  <a:pt x="527062" y="189801"/>
                </a:lnTo>
                <a:lnTo>
                  <a:pt x="513867" y="190665"/>
                </a:lnTo>
                <a:lnTo>
                  <a:pt x="513867" y="199555"/>
                </a:lnTo>
                <a:lnTo>
                  <a:pt x="530555" y="198831"/>
                </a:lnTo>
                <a:lnTo>
                  <a:pt x="539851" y="198450"/>
                </a:lnTo>
                <a:lnTo>
                  <a:pt x="545122" y="198310"/>
                </a:lnTo>
                <a:lnTo>
                  <a:pt x="549719" y="198285"/>
                </a:lnTo>
                <a:lnTo>
                  <a:pt x="554304" y="198310"/>
                </a:lnTo>
                <a:lnTo>
                  <a:pt x="559574" y="198450"/>
                </a:lnTo>
                <a:lnTo>
                  <a:pt x="568871" y="198831"/>
                </a:lnTo>
                <a:lnTo>
                  <a:pt x="585558" y="199555"/>
                </a:lnTo>
                <a:lnTo>
                  <a:pt x="585571" y="190665"/>
                </a:lnTo>
                <a:lnTo>
                  <a:pt x="572376" y="189801"/>
                </a:lnTo>
                <a:lnTo>
                  <a:pt x="562622" y="189230"/>
                </a:lnTo>
                <a:lnTo>
                  <a:pt x="561759" y="187223"/>
                </a:lnTo>
                <a:lnTo>
                  <a:pt x="561759" y="108407"/>
                </a:lnTo>
                <a:lnTo>
                  <a:pt x="564972" y="98755"/>
                </a:lnTo>
                <a:lnTo>
                  <a:pt x="573366" y="90093"/>
                </a:lnTo>
                <a:lnTo>
                  <a:pt x="584974" y="83845"/>
                </a:lnTo>
                <a:lnTo>
                  <a:pt x="597890" y="81445"/>
                </a:lnTo>
                <a:lnTo>
                  <a:pt x="608495" y="84086"/>
                </a:lnTo>
                <a:lnTo>
                  <a:pt x="616750" y="91516"/>
                </a:lnTo>
                <a:lnTo>
                  <a:pt x="622084" y="103047"/>
                </a:lnTo>
                <a:lnTo>
                  <a:pt x="623976" y="117957"/>
                </a:lnTo>
                <a:lnTo>
                  <a:pt x="623989" y="199555"/>
                </a:lnTo>
                <a:lnTo>
                  <a:pt x="641489" y="198285"/>
                </a:lnTo>
                <a:lnTo>
                  <a:pt x="646645" y="198285"/>
                </a:lnTo>
                <a:lnTo>
                  <a:pt x="649135" y="198310"/>
                </a:lnTo>
                <a:lnTo>
                  <a:pt x="652627" y="198450"/>
                </a:lnTo>
                <a:lnTo>
                  <a:pt x="659511" y="198831"/>
                </a:lnTo>
                <a:lnTo>
                  <a:pt x="672160" y="199555"/>
                </a:lnTo>
                <a:lnTo>
                  <a:pt x="672160" y="1906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1933702" y="5360657"/>
            <a:ext cx="5634990" cy="1188085"/>
            <a:chOff x="1933702" y="5360657"/>
            <a:chExt cx="5634990" cy="1188085"/>
          </a:xfrm>
        </p:grpSpPr>
        <p:pic>
          <p:nvPicPr>
            <p:cNvPr id="111" name="object 11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576252" y="5360657"/>
              <a:ext cx="1991906" cy="60580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92692" y="5360657"/>
              <a:ext cx="2979254" cy="85980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33702" y="6079490"/>
              <a:ext cx="1317625" cy="468630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06359" y="6393776"/>
            <a:ext cx="98666" cy="98666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344029" y="6407137"/>
            <a:ext cx="313672" cy="140967"/>
          </a:xfrm>
          <a:prstGeom prst="rect">
            <a:avLst/>
          </a:prstGeom>
        </p:spPr>
      </p:pic>
      <p:grpSp>
        <p:nvGrpSpPr>
          <p:cNvPr id="116" name="object 116"/>
          <p:cNvGrpSpPr/>
          <p:nvPr/>
        </p:nvGrpSpPr>
        <p:grpSpPr>
          <a:xfrm>
            <a:off x="3733317" y="6333553"/>
            <a:ext cx="732790" cy="214629"/>
            <a:chOff x="3733317" y="6333553"/>
            <a:chExt cx="732790" cy="214629"/>
          </a:xfrm>
        </p:grpSpPr>
        <p:pic>
          <p:nvPicPr>
            <p:cNvPr id="117" name="object 11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33317" y="6333553"/>
              <a:ext cx="149987" cy="212041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903840" y="6363665"/>
              <a:ext cx="562610" cy="184785"/>
            </a:xfrm>
            <a:custGeom>
              <a:avLst/>
              <a:gdLst/>
              <a:ahLst/>
              <a:cxnLst/>
              <a:rect l="l" t="t" r="r" b="b"/>
              <a:pathLst>
                <a:path w="562610" h="184784">
                  <a:moveTo>
                    <a:pt x="121018" y="98018"/>
                  </a:moveTo>
                  <a:lnTo>
                    <a:pt x="117195" y="75590"/>
                  </a:lnTo>
                  <a:lnTo>
                    <a:pt x="106387" y="58394"/>
                  </a:lnTo>
                  <a:lnTo>
                    <a:pt x="97193" y="52374"/>
                  </a:lnTo>
                  <a:lnTo>
                    <a:pt x="95478" y="51257"/>
                  </a:lnTo>
                  <a:lnTo>
                    <a:pt x="95478" y="101053"/>
                  </a:lnTo>
                  <a:lnTo>
                    <a:pt x="78536" y="101688"/>
                  </a:lnTo>
                  <a:lnTo>
                    <a:pt x="77698" y="101688"/>
                  </a:lnTo>
                  <a:lnTo>
                    <a:pt x="70637" y="101854"/>
                  </a:lnTo>
                  <a:lnTo>
                    <a:pt x="54749" y="101854"/>
                  </a:lnTo>
                  <a:lnTo>
                    <a:pt x="49568" y="101688"/>
                  </a:lnTo>
                  <a:lnTo>
                    <a:pt x="47904" y="101688"/>
                  </a:lnTo>
                  <a:lnTo>
                    <a:pt x="37541" y="101053"/>
                  </a:lnTo>
                  <a:lnTo>
                    <a:pt x="27216" y="100177"/>
                  </a:lnTo>
                  <a:lnTo>
                    <a:pt x="27266" y="98018"/>
                  </a:lnTo>
                  <a:lnTo>
                    <a:pt x="27343" y="95250"/>
                  </a:lnTo>
                  <a:lnTo>
                    <a:pt x="27444" y="91249"/>
                  </a:lnTo>
                  <a:lnTo>
                    <a:pt x="54229" y="53797"/>
                  </a:lnTo>
                  <a:lnTo>
                    <a:pt x="64211" y="52374"/>
                  </a:lnTo>
                  <a:lnTo>
                    <a:pt x="73672" y="52374"/>
                  </a:lnTo>
                  <a:lnTo>
                    <a:pt x="94564" y="88430"/>
                  </a:lnTo>
                  <a:lnTo>
                    <a:pt x="95415" y="100177"/>
                  </a:lnTo>
                  <a:lnTo>
                    <a:pt x="95478" y="101053"/>
                  </a:lnTo>
                  <a:lnTo>
                    <a:pt x="95478" y="51257"/>
                  </a:lnTo>
                  <a:lnTo>
                    <a:pt x="89560" y="47383"/>
                  </a:lnTo>
                  <a:lnTo>
                    <a:pt x="67678" y="43497"/>
                  </a:lnTo>
                  <a:lnTo>
                    <a:pt x="59423" y="44208"/>
                  </a:lnTo>
                  <a:lnTo>
                    <a:pt x="17894" y="65290"/>
                  </a:lnTo>
                  <a:lnTo>
                    <a:pt x="0" y="115582"/>
                  </a:lnTo>
                  <a:lnTo>
                    <a:pt x="787" y="128689"/>
                  </a:lnTo>
                  <a:lnTo>
                    <a:pt x="22009" y="170497"/>
                  </a:lnTo>
                  <a:lnTo>
                    <a:pt x="64236" y="184480"/>
                  </a:lnTo>
                  <a:lnTo>
                    <a:pt x="72212" y="184023"/>
                  </a:lnTo>
                  <a:lnTo>
                    <a:pt x="110985" y="169811"/>
                  </a:lnTo>
                  <a:lnTo>
                    <a:pt x="111366" y="169214"/>
                  </a:lnTo>
                  <a:lnTo>
                    <a:pt x="112128" y="168059"/>
                  </a:lnTo>
                  <a:lnTo>
                    <a:pt x="117856" y="158089"/>
                  </a:lnTo>
                  <a:lnTo>
                    <a:pt x="114134" y="155181"/>
                  </a:lnTo>
                  <a:lnTo>
                    <a:pt x="102298" y="162153"/>
                  </a:lnTo>
                  <a:lnTo>
                    <a:pt x="93230" y="166458"/>
                  </a:lnTo>
                  <a:lnTo>
                    <a:pt x="85293" y="168617"/>
                  </a:lnTo>
                  <a:lnTo>
                    <a:pt x="76847" y="169214"/>
                  </a:lnTo>
                  <a:lnTo>
                    <a:pt x="63512" y="167690"/>
                  </a:lnTo>
                  <a:lnTo>
                    <a:pt x="31203" y="139534"/>
                  </a:lnTo>
                  <a:lnTo>
                    <a:pt x="26657" y="112077"/>
                  </a:lnTo>
                  <a:lnTo>
                    <a:pt x="68529" y="112077"/>
                  </a:lnTo>
                  <a:lnTo>
                    <a:pt x="82194" y="111899"/>
                  </a:lnTo>
                  <a:lnTo>
                    <a:pt x="94475" y="111252"/>
                  </a:lnTo>
                  <a:lnTo>
                    <a:pt x="106756" y="110020"/>
                  </a:lnTo>
                  <a:lnTo>
                    <a:pt x="120446" y="108064"/>
                  </a:lnTo>
                  <a:lnTo>
                    <a:pt x="120738" y="104051"/>
                  </a:lnTo>
                  <a:lnTo>
                    <a:pt x="120967" y="101854"/>
                  </a:lnTo>
                  <a:lnTo>
                    <a:pt x="121018" y="98018"/>
                  </a:lnTo>
                  <a:close/>
                </a:path>
                <a:path w="562610" h="184784">
                  <a:moveTo>
                    <a:pt x="221183" y="53301"/>
                  </a:moveTo>
                  <a:lnTo>
                    <a:pt x="181889" y="55029"/>
                  </a:lnTo>
                  <a:lnTo>
                    <a:pt x="181889" y="44081"/>
                  </a:lnTo>
                  <a:lnTo>
                    <a:pt x="182054" y="35191"/>
                  </a:lnTo>
                  <a:lnTo>
                    <a:pt x="182600" y="26022"/>
                  </a:lnTo>
                  <a:lnTo>
                    <a:pt x="183578" y="15659"/>
                  </a:lnTo>
                  <a:lnTo>
                    <a:pt x="185039" y="3187"/>
                  </a:lnTo>
                  <a:lnTo>
                    <a:pt x="181597" y="0"/>
                  </a:lnTo>
                  <a:lnTo>
                    <a:pt x="176123" y="3136"/>
                  </a:lnTo>
                  <a:lnTo>
                    <a:pt x="170154" y="6019"/>
                  </a:lnTo>
                  <a:lnTo>
                    <a:pt x="163804" y="8636"/>
                  </a:lnTo>
                  <a:lnTo>
                    <a:pt x="157213" y="10960"/>
                  </a:lnTo>
                  <a:lnTo>
                    <a:pt x="158076" y="19570"/>
                  </a:lnTo>
                  <a:lnTo>
                    <a:pt x="158356" y="25031"/>
                  </a:lnTo>
                  <a:lnTo>
                    <a:pt x="158356" y="53759"/>
                  </a:lnTo>
                  <a:lnTo>
                    <a:pt x="135991" y="63817"/>
                  </a:lnTo>
                  <a:lnTo>
                    <a:pt x="135991" y="69850"/>
                  </a:lnTo>
                  <a:lnTo>
                    <a:pt x="157784" y="68707"/>
                  </a:lnTo>
                  <a:lnTo>
                    <a:pt x="157784" y="151460"/>
                  </a:lnTo>
                  <a:lnTo>
                    <a:pt x="159600" y="165201"/>
                  </a:lnTo>
                  <a:lnTo>
                    <a:pt x="165265" y="174675"/>
                  </a:lnTo>
                  <a:lnTo>
                    <a:pt x="175082" y="180162"/>
                  </a:lnTo>
                  <a:lnTo>
                    <a:pt x="189331" y="181940"/>
                  </a:lnTo>
                  <a:lnTo>
                    <a:pt x="195935" y="181940"/>
                  </a:lnTo>
                  <a:lnTo>
                    <a:pt x="202806" y="180467"/>
                  </a:lnTo>
                  <a:lnTo>
                    <a:pt x="204533" y="178447"/>
                  </a:lnTo>
                  <a:lnTo>
                    <a:pt x="218300" y="163004"/>
                  </a:lnTo>
                  <a:lnTo>
                    <a:pt x="214579" y="158038"/>
                  </a:lnTo>
                  <a:lnTo>
                    <a:pt x="207403" y="162534"/>
                  </a:lnTo>
                  <a:lnTo>
                    <a:pt x="203098" y="164160"/>
                  </a:lnTo>
                  <a:lnTo>
                    <a:pt x="186474" y="164160"/>
                  </a:lnTo>
                  <a:lnTo>
                    <a:pt x="181889" y="158394"/>
                  </a:lnTo>
                  <a:lnTo>
                    <a:pt x="181889" y="68846"/>
                  </a:lnTo>
                  <a:lnTo>
                    <a:pt x="218605" y="68846"/>
                  </a:lnTo>
                  <a:lnTo>
                    <a:pt x="221183" y="53301"/>
                  </a:lnTo>
                  <a:close/>
                </a:path>
                <a:path w="562610" h="184784">
                  <a:moveTo>
                    <a:pt x="315163" y="53301"/>
                  </a:moveTo>
                  <a:lnTo>
                    <a:pt x="275869" y="55029"/>
                  </a:lnTo>
                  <a:lnTo>
                    <a:pt x="275869" y="44081"/>
                  </a:lnTo>
                  <a:lnTo>
                    <a:pt x="276034" y="35191"/>
                  </a:lnTo>
                  <a:lnTo>
                    <a:pt x="276580" y="26022"/>
                  </a:lnTo>
                  <a:lnTo>
                    <a:pt x="277558" y="15659"/>
                  </a:lnTo>
                  <a:lnTo>
                    <a:pt x="279019" y="3187"/>
                  </a:lnTo>
                  <a:lnTo>
                    <a:pt x="275577" y="0"/>
                  </a:lnTo>
                  <a:lnTo>
                    <a:pt x="270103" y="3136"/>
                  </a:lnTo>
                  <a:lnTo>
                    <a:pt x="264134" y="6019"/>
                  </a:lnTo>
                  <a:lnTo>
                    <a:pt x="257784" y="8636"/>
                  </a:lnTo>
                  <a:lnTo>
                    <a:pt x="251193" y="10960"/>
                  </a:lnTo>
                  <a:lnTo>
                    <a:pt x="252056" y="19570"/>
                  </a:lnTo>
                  <a:lnTo>
                    <a:pt x="252336" y="25031"/>
                  </a:lnTo>
                  <a:lnTo>
                    <a:pt x="252336" y="53759"/>
                  </a:lnTo>
                  <a:lnTo>
                    <a:pt x="229971" y="63817"/>
                  </a:lnTo>
                  <a:lnTo>
                    <a:pt x="229971" y="69850"/>
                  </a:lnTo>
                  <a:lnTo>
                    <a:pt x="251764" y="68707"/>
                  </a:lnTo>
                  <a:lnTo>
                    <a:pt x="251764" y="151460"/>
                  </a:lnTo>
                  <a:lnTo>
                    <a:pt x="253580" y="165201"/>
                  </a:lnTo>
                  <a:lnTo>
                    <a:pt x="259245" y="174675"/>
                  </a:lnTo>
                  <a:lnTo>
                    <a:pt x="269062" y="180162"/>
                  </a:lnTo>
                  <a:lnTo>
                    <a:pt x="283311" y="181940"/>
                  </a:lnTo>
                  <a:lnTo>
                    <a:pt x="289915" y="181940"/>
                  </a:lnTo>
                  <a:lnTo>
                    <a:pt x="296786" y="180467"/>
                  </a:lnTo>
                  <a:lnTo>
                    <a:pt x="298513" y="178447"/>
                  </a:lnTo>
                  <a:lnTo>
                    <a:pt x="312280" y="163004"/>
                  </a:lnTo>
                  <a:lnTo>
                    <a:pt x="308559" y="158038"/>
                  </a:lnTo>
                  <a:lnTo>
                    <a:pt x="301383" y="162534"/>
                  </a:lnTo>
                  <a:lnTo>
                    <a:pt x="297078" y="164160"/>
                  </a:lnTo>
                  <a:lnTo>
                    <a:pt x="280454" y="164160"/>
                  </a:lnTo>
                  <a:lnTo>
                    <a:pt x="275869" y="158394"/>
                  </a:lnTo>
                  <a:lnTo>
                    <a:pt x="275869" y="68846"/>
                  </a:lnTo>
                  <a:lnTo>
                    <a:pt x="312585" y="68846"/>
                  </a:lnTo>
                  <a:lnTo>
                    <a:pt x="315163" y="53301"/>
                  </a:lnTo>
                  <a:close/>
                </a:path>
                <a:path w="562610" h="184784">
                  <a:moveTo>
                    <a:pt x="446138" y="98018"/>
                  </a:moveTo>
                  <a:lnTo>
                    <a:pt x="442315" y="75590"/>
                  </a:lnTo>
                  <a:lnTo>
                    <a:pt x="431507" y="58394"/>
                  </a:lnTo>
                  <a:lnTo>
                    <a:pt x="422313" y="52374"/>
                  </a:lnTo>
                  <a:lnTo>
                    <a:pt x="420598" y="51257"/>
                  </a:lnTo>
                  <a:lnTo>
                    <a:pt x="420598" y="101053"/>
                  </a:lnTo>
                  <a:lnTo>
                    <a:pt x="403656" y="101688"/>
                  </a:lnTo>
                  <a:lnTo>
                    <a:pt x="402818" y="101688"/>
                  </a:lnTo>
                  <a:lnTo>
                    <a:pt x="395757" y="101854"/>
                  </a:lnTo>
                  <a:lnTo>
                    <a:pt x="379869" y="101854"/>
                  </a:lnTo>
                  <a:lnTo>
                    <a:pt x="374688" y="101688"/>
                  </a:lnTo>
                  <a:lnTo>
                    <a:pt x="373024" y="101688"/>
                  </a:lnTo>
                  <a:lnTo>
                    <a:pt x="362661" y="101053"/>
                  </a:lnTo>
                  <a:lnTo>
                    <a:pt x="352336" y="100177"/>
                  </a:lnTo>
                  <a:lnTo>
                    <a:pt x="352386" y="98018"/>
                  </a:lnTo>
                  <a:lnTo>
                    <a:pt x="352463" y="95250"/>
                  </a:lnTo>
                  <a:lnTo>
                    <a:pt x="352564" y="91249"/>
                  </a:lnTo>
                  <a:lnTo>
                    <a:pt x="379349" y="53797"/>
                  </a:lnTo>
                  <a:lnTo>
                    <a:pt x="389331" y="52374"/>
                  </a:lnTo>
                  <a:lnTo>
                    <a:pt x="398792" y="52374"/>
                  </a:lnTo>
                  <a:lnTo>
                    <a:pt x="419684" y="88430"/>
                  </a:lnTo>
                  <a:lnTo>
                    <a:pt x="420535" y="100177"/>
                  </a:lnTo>
                  <a:lnTo>
                    <a:pt x="420598" y="101053"/>
                  </a:lnTo>
                  <a:lnTo>
                    <a:pt x="420598" y="51257"/>
                  </a:lnTo>
                  <a:lnTo>
                    <a:pt x="414680" y="47383"/>
                  </a:lnTo>
                  <a:lnTo>
                    <a:pt x="392798" y="43497"/>
                  </a:lnTo>
                  <a:lnTo>
                    <a:pt x="384543" y="44208"/>
                  </a:lnTo>
                  <a:lnTo>
                    <a:pt x="343014" y="65290"/>
                  </a:lnTo>
                  <a:lnTo>
                    <a:pt x="325120" y="115582"/>
                  </a:lnTo>
                  <a:lnTo>
                    <a:pt x="325907" y="128689"/>
                  </a:lnTo>
                  <a:lnTo>
                    <a:pt x="347129" y="170497"/>
                  </a:lnTo>
                  <a:lnTo>
                    <a:pt x="389356" y="184480"/>
                  </a:lnTo>
                  <a:lnTo>
                    <a:pt x="397332" y="184023"/>
                  </a:lnTo>
                  <a:lnTo>
                    <a:pt x="436105" y="169811"/>
                  </a:lnTo>
                  <a:lnTo>
                    <a:pt x="436486" y="169214"/>
                  </a:lnTo>
                  <a:lnTo>
                    <a:pt x="437248" y="168059"/>
                  </a:lnTo>
                  <a:lnTo>
                    <a:pt x="442976" y="158089"/>
                  </a:lnTo>
                  <a:lnTo>
                    <a:pt x="439254" y="155181"/>
                  </a:lnTo>
                  <a:lnTo>
                    <a:pt x="427418" y="162153"/>
                  </a:lnTo>
                  <a:lnTo>
                    <a:pt x="418350" y="166458"/>
                  </a:lnTo>
                  <a:lnTo>
                    <a:pt x="410413" y="168617"/>
                  </a:lnTo>
                  <a:lnTo>
                    <a:pt x="401967" y="169214"/>
                  </a:lnTo>
                  <a:lnTo>
                    <a:pt x="388632" y="167690"/>
                  </a:lnTo>
                  <a:lnTo>
                    <a:pt x="356323" y="139534"/>
                  </a:lnTo>
                  <a:lnTo>
                    <a:pt x="351777" y="112077"/>
                  </a:lnTo>
                  <a:lnTo>
                    <a:pt x="393649" y="112077"/>
                  </a:lnTo>
                  <a:lnTo>
                    <a:pt x="407314" y="111899"/>
                  </a:lnTo>
                  <a:lnTo>
                    <a:pt x="419595" y="111252"/>
                  </a:lnTo>
                  <a:lnTo>
                    <a:pt x="431876" y="110020"/>
                  </a:lnTo>
                  <a:lnTo>
                    <a:pt x="445566" y="108064"/>
                  </a:lnTo>
                  <a:lnTo>
                    <a:pt x="445858" y="104051"/>
                  </a:lnTo>
                  <a:lnTo>
                    <a:pt x="446087" y="101854"/>
                  </a:lnTo>
                  <a:lnTo>
                    <a:pt x="446138" y="98018"/>
                  </a:lnTo>
                  <a:close/>
                </a:path>
                <a:path w="562610" h="184784">
                  <a:moveTo>
                    <a:pt x="562076" y="46659"/>
                  </a:moveTo>
                  <a:lnTo>
                    <a:pt x="558927" y="44653"/>
                  </a:lnTo>
                  <a:lnTo>
                    <a:pt x="553758" y="43484"/>
                  </a:lnTo>
                  <a:lnTo>
                    <a:pt x="548601" y="43484"/>
                  </a:lnTo>
                  <a:lnTo>
                    <a:pt x="508736" y="74282"/>
                  </a:lnTo>
                  <a:lnTo>
                    <a:pt x="508736" y="44653"/>
                  </a:lnTo>
                  <a:lnTo>
                    <a:pt x="506158" y="43484"/>
                  </a:lnTo>
                  <a:lnTo>
                    <a:pt x="495122" y="47637"/>
                  </a:lnTo>
                  <a:lnTo>
                    <a:pt x="483997" y="51003"/>
                  </a:lnTo>
                  <a:lnTo>
                    <a:pt x="472757" y="53568"/>
                  </a:lnTo>
                  <a:lnTo>
                    <a:pt x="461416" y="55283"/>
                  </a:lnTo>
                  <a:lnTo>
                    <a:pt x="461403" y="63322"/>
                  </a:lnTo>
                  <a:lnTo>
                    <a:pt x="483489" y="63322"/>
                  </a:lnTo>
                  <a:lnTo>
                    <a:pt x="484644" y="65328"/>
                  </a:lnTo>
                  <a:lnTo>
                    <a:pt x="484644" y="167043"/>
                  </a:lnTo>
                  <a:lnTo>
                    <a:pt x="483781" y="169037"/>
                  </a:lnTo>
                  <a:lnTo>
                    <a:pt x="474027" y="169621"/>
                  </a:lnTo>
                  <a:lnTo>
                    <a:pt x="460832" y="170484"/>
                  </a:lnTo>
                  <a:lnTo>
                    <a:pt x="460832" y="179374"/>
                  </a:lnTo>
                  <a:lnTo>
                    <a:pt x="483514" y="178422"/>
                  </a:lnTo>
                  <a:lnTo>
                    <a:pt x="490474" y="178193"/>
                  </a:lnTo>
                  <a:lnTo>
                    <a:pt x="496112" y="178104"/>
                  </a:lnTo>
                  <a:lnTo>
                    <a:pt x="499973" y="178130"/>
                  </a:lnTo>
                  <a:lnTo>
                    <a:pt x="505536" y="178269"/>
                  </a:lnTo>
                  <a:lnTo>
                    <a:pt x="516636" y="178650"/>
                  </a:lnTo>
                  <a:lnTo>
                    <a:pt x="537121" y="179374"/>
                  </a:lnTo>
                  <a:lnTo>
                    <a:pt x="537121" y="170484"/>
                  </a:lnTo>
                  <a:lnTo>
                    <a:pt x="522211" y="169621"/>
                  </a:lnTo>
                  <a:lnTo>
                    <a:pt x="509308" y="168770"/>
                  </a:lnTo>
                  <a:lnTo>
                    <a:pt x="508736" y="167906"/>
                  </a:lnTo>
                  <a:lnTo>
                    <a:pt x="508736" y="99326"/>
                  </a:lnTo>
                  <a:lnTo>
                    <a:pt x="510743" y="87083"/>
                  </a:lnTo>
                  <a:lnTo>
                    <a:pt x="516216" y="77000"/>
                  </a:lnTo>
                  <a:lnTo>
                    <a:pt x="524332" y="70154"/>
                  </a:lnTo>
                  <a:lnTo>
                    <a:pt x="534263" y="67627"/>
                  </a:lnTo>
                  <a:lnTo>
                    <a:pt x="542874" y="67627"/>
                  </a:lnTo>
                  <a:lnTo>
                    <a:pt x="548894" y="71755"/>
                  </a:lnTo>
                  <a:lnTo>
                    <a:pt x="553478" y="81165"/>
                  </a:lnTo>
                  <a:lnTo>
                    <a:pt x="559498" y="81165"/>
                  </a:lnTo>
                  <a:lnTo>
                    <a:pt x="562076" y="4665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/>
          <p:nvPr/>
        </p:nvSpPr>
        <p:spPr>
          <a:xfrm>
            <a:off x="4549102" y="6333540"/>
            <a:ext cx="561975" cy="212090"/>
          </a:xfrm>
          <a:custGeom>
            <a:avLst/>
            <a:gdLst/>
            <a:ahLst/>
            <a:cxnLst/>
            <a:rect l="l" t="t" r="r" b="b"/>
            <a:pathLst>
              <a:path w="561975" h="212090">
                <a:moveTo>
                  <a:pt x="85191" y="83426"/>
                </a:moveTo>
                <a:lnTo>
                  <a:pt x="45897" y="85153"/>
                </a:lnTo>
                <a:lnTo>
                  <a:pt x="45897" y="74206"/>
                </a:lnTo>
                <a:lnTo>
                  <a:pt x="46062" y="65316"/>
                </a:lnTo>
                <a:lnTo>
                  <a:pt x="46609" y="56146"/>
                </a:lnTo>
                <a:lnTo>
                  <a:pt x="47586" y="45783"/>
                </a:lnTo>
                <a:lnTo>
                  <a:pt x="49047" y="33312"/>
                </a:lnTo>
                <a:lnTo>
                  <a:pt x="45605" y="30124"/>
                </a:lnTo>
                <a:lnTo>
                  <a:pt x="40132" y="33261"/>
                </a:lnTo>
                <a:lnTo>
                  <a:pt x="34163" y="36144"/>
                </a:lnTo>
                <a:lnTo>
                  <a:pt x="27813" y="38760"/>
                </a:lnTo>
                <a:lnTo>
                  <a:pt x="21221" y="41084"/>
                </a:lnTo>
                <a:lnTo>
                  <a:pt x="22085" y="49695"/>
                </a:lnTo>
                <a:lnTo>
                  <a:pt x="22364" y="55156"/>
                </a:lnTo>
                <a:lnTo>
                  <a:pt x="22364" y="83883"/>
                </a:lnTo>
                <a:lnTo>
                  <a:pt x="0" y="93941"/>
                </a:lnTo>
                <a:lnTo>
                  <a:pt x="0" y="99974"/>
                </a:lnTo>
                <a:lnTo>
                  <a:pt x="21793" y="98831"/>
                </a:lnTo>
                <a:lnTo>
                  <a:pt x="21793" y="181584"/>
                </a:lnTo>
                <a:lnTo>
                  <a:pt x="23609" y="195326"/>
                </a:lnTo>
                <a:lnTo>
                  <a:pt x="29273" y="204800"/>
                </a:lnTo>
                <a:lnTo>
                  <a:pt x="39090" y="210286"/>
                </a:lnTo>
                <a:lnTo>
                  <a:pt x="53340" y="212064"/>
                </a:lnTo>
                <a:lnTo>
                  <a:pt x="59944" y="212064"/>
                </a:lnTo>
                <a:lnTo>
                  <a:pt x="66814" y="210591"/>
                </a:lnTo>
                <a:lnTo>
                  <a:pt x="68541" y="208572"/>
                </a:lnTo>
                <a:lnTo>
                  <a:pt x="82308" y="193128"/>
                </a:lnTo>
                <a:lnTo>
                  <a:pt x="78587" y="188163"/>
                </a:lnTo>
                <a:lnTo>
                  <a:pt x="71412" y="192659"/>
                </a:lnTo>
                <a:lnTo>
                  <a:pt x="67106" y="194284"/>
                </a:lnTo>
                <a:lnTo>
                  <a:pt x="50482" y="194284"/>
                </a:lnTo>
                <a:lnTo>
                  <a:pt x="45897" y="188518"/>
                </a:lnTo>
                <a:lnTo>
                  <a:pt x="45897" y="98971"/>
                </a:lnTo>
                <a:lnTo>
                  <a:pt x="82613" y="98971"/>
                </a:lnTo>
                <a:lnTo>
                  <a:pt x="85191" y="83426"/>
                </a:lnTo>
                <a:close/>
              </a:path>
              <a:path w="561975" h="212090">
                <a:moveTo>
                  <a:pt x="251714" y="200634"/>
                </a:moveTo>
                <a:lnTo>
                  <a:pt x="239953" y="199758"/>
                </a:lnTo>
                <a:lnTo>
                  <a:pt x="230200" y="199186"/>
                </a:lnTo>
                <a:lnTo>
                  <a:pt x="229336" y="197459"/>
                </a:lnTo>
                <a:lnTo>
                  <a:pt x="229336" y="123621"/>
                </a:lnTo>
                <a:lnTo>
                  <a:pt x="226364" y="101625"/>
                </a:lnTo>
                <a:lnTo>
                  <a:pt x="220510" y="91401"/>
                </a:lnTo>
                <a:lnTo>
                  <a:pt x="217424" y="86017"/>
                </a:lnTo>
                <a:lnTo>
                  <a:pt x="202476" y="76708"/>
                </a:lnTo>
                <a:lnTo>
                  <a:pt x="181444" y="73609"/>
                </a:lnTo>
                <a:lnTo>
                  <a:pt x="170827" y="73609"/>
                </a:lnTo>
                <a:lnTo>
                  <a:pt x="164807" y="75628"/>
                </a:lnTo>
                <a:lnTo>
                  <a:pt x="158788" y="80810"/>
                </a:lnTo>
                <a:lnTo>
                  <a:pt x="136994" y="99809"/>
                </a:lnTo>
                <a:lnTo>
                  <a:pt x="136994" y="2286"/>
                </a:lnTo>
                <a:lnTo>
                  <a:pt x="134416" y="0"/>
                </a:lnTo>
                <a:lnTo>
                  <a:pt x="125285" y="3251"/>
                </a:lnTo>
                <a:lnTo>
                  <a:pt x="115798" y="5880"/>
                </a:lnTo>
                <a:lnTo>
                  <a:pt x="104444" y="8229"/>
                </a:lnTo>
                <a:lnTo>
                  <a:pt x="89674" y="10642"/>
                </a:lnTo>
                <a:lnTo>
                  <a:pt x="89674" y="18681"/>
                </a:lnTo>
                <a:lnTo>
                  <a:pt x="110896" y="18681"/>
                </a:lnTo>
                <a:lnTo>
                  <a:pt x="112903" y="21844"/>
                </a:lnTo>
                <a:lnTo>
                  <a:pt x="112776" y="197459"/>
                </a:lnTo>
                <a:lnTo>
                  <a:pt x="112039" y="199186"/>
                </a:lnTo>
                <a:lnTo>
                  <a:pt x="89382" y="200634"/>
                </a:lnTo>
                <a:lnTo>
                  <a:pt x="89382" y="209524"/>
                </a:lnTo>
                <a:lnTo>
                  <a:pt x="111175" y="208572"/>
                </a:lnTo>
                <a:lnTo>
                  <a:pt x="118491" y="208330"/>
                </a:lnTo>
                <a:lnTo>
                  <a:pt x="131178" y="208330"/>
                </a:lnTo>
                <a:lnTo>
                  <a:pt x="138417" y="208572"/>
                </a:lnTo>
                <a:lnTo>
                  <a:pt x="160350" y="209524"/>
                </a:lnTo>
                <a:lnTo>
                  <a:pt x="160350" y="208330"/>
                </a:lnTo>
                <a:lnTo>
                  <a:pt x="160350" y="200634"/>
                </a:lnTo>
                <a:lnTo>
                  <a:pt x="137744" y="199186"/>
                </a:lnTo>
                <a:lnTo>
                  <a:pt x="136994" y="197459"/>
                </a:lnTo>
                <a:lnTo>
                  <a:pt x="136880" y="118364"/>
                </a:lnTo>
                <a:lnTo>
                  <a:pt x="173228" y="91401"/>
                </a:lnTo>
                <a:lnTo>
                  <a:pt x="186270" y="94005"/>
                </a:lnTo>
                <a:lnTo>
                  <a:pt x="196291" y="101371"/>
                </a:lnTo>
                <a:lnTo>
                  <a:pt x="202717" y="112890"/>
                </a:lnTo>
                <a:lnTo>
                  <a:pt x="204990" y="127914"/>
                </a:lnTo>
                <a:lnTo>
                  <a:pt x="204990" y="209524"/>
                </a:lnTo>
                <a:lnTo>
                  <a:pt x="221335" y="208330"/>
                </a:lnTo>
                <a:lnTo>
                  <a:pt x="232956" y="208330"/>
                </a:lnTo>
                <a:lnTo>
                  <a:pt x="251714" y="209524"/>
                </a:lnTo>
                <a:lnTo>
                  <a:pt x="251714" y="208330"/>
                </a:lnTo>
                <a:lnTo>
                  <a:pt x="251714" y="200634"/>
                </a:lnTo>
                <a:close/>
              </a:path>
              <a:path w="561975" h="212090">
                <a:moveTo>
                  <a:pt x="390398" y="200609"/>
                </a:moveTo>
                <a:lnTo>
                  <a:pt x="372325" y="199745"/>
                </a:lnTo>
                <a:lnTo>
                  <a:pt x="371182" y="197459"/>
                </a:lnTo>
                <a:lnTo>
                  <a:pt x="371182" y="184708"/>
                </a:lnTo>
                <a:lnTo>
                  <a:pt x="371182" y="134797"/>
                </a:lnTo>
                <a:lnTo>
                  <a:pt x="371182" y="130898"/>
                </a:lnTo>
                <a:lnTo>
                  <a:pt x="368795" y="104394"/>
                </a:lnTo>
                <a:lnTo>
                  <a:pt x="368769" y="104165"/>
                </a:lnTo>
                <a:lnTo>
                  <a:pt x="362038" y="88861"/>
                </a:lnTo>
                <a:lnTo>
                  <a:pt x="360997" y="86474"/>
                </a:lnTo>
                <a:lnTo>
                  <a:pt x="346976" y="76657"/>
                </a:lnTo>
                <a:lnTo>
                  <a:pt x="325869" y="73609"/>
                </a:lnTo>
                <a:lnTo>
                  <a:pt x="316776" y="74218"/>
                </a:lnTo>
                <a:lnTo>
                  <a:pt x="307975" y="76022"/>
                </a:lnTo>
                <a:lnTo>
                  <a:pt x="299453" y="79070"/>
                </a:lnTo>
                <a:lnTo>
                  <a:pt x="291172" y="83388"/>
                </a:lnTo>
                <a:lnTo>
                  <a:pt x="275971" y="92595"/>
                </a:lnTo>
                <a:lnTo>
                  <a:pt x="275971" y="111290"/>
                </a:lnTo>
                <a:lnTo>
                  <a:pt x="283425" y="113309"/>
                </a:lnTo>
                <a:lnTo>
                  <a:pt x="287147" y="104394"/>
                </a:lnTo>
                <a:lnTo>
                  <a:pt x="291274" y="96278"/>
                </a:lnTo>
                <a:lnTo>
                  <a:pt x="295490" y="91567"/>
                </a:lnTo>
                <a:lnTo>
                  <a:pt x="301053" y="89395"/>
                </a:lnTo>
                <a:lnTo>
                  <a:pt x="309232" y="88861"/>
                </a:lnTo>
                <a:lnTo>
                  <a:pt x="326580" y="90944"/>
                </a:lnTo>
                <a:lnTo>
                  <a:pt x="338518" y="97472"/>
                </a:lnTo>
                <a:lnTo>
                  <a:pt x="345567" y="108915"/>
                </a:lnTo>
                <a:lnTo>
                  <a:pt x="348234" y="125717"/>
                </a:lnTo>
                <a:lnTo>
                  <a:pt x="348234" y="134797"/>
                </a:lnTo>
                <a:lnTo>
                  <a:pt x="348234" y="172808"/>
                </a:lnTo>
                <a:lnTo>
                  <a:pt x="310667" y="195529"/>
                </a:lnTo>
                <a:lnTo>
                  <a:pt x="302450" y="193675"/>
                </a:lnTo>
                <a:lnTo>
                  <a:pt x="295605" y="188671"/>
                </a:lnTo>
                <a:lnTo>
                  <a:pt x="290893" y="181330"/>
                </a:lnTo>
                <a:lnTo>
                  <a:pt x="289204" y="172808"/>
                </a:lnTo>
                <a:lnTo>
                  <a:pt x="289153" y="172516"/>
                </a:lnTo>
                <a:lnTo>
                  <a:pt x="290182" y="164693"/>
                </a:lnTo>
                <a:lnTo>
                  <a:pt x="320370" y="140131"/>
                </a:lnTo>
                <a:lnTo>
                  <a:pt x="348234" y="134797"/>
                </a:lnTo>
                <a:lnTo>
                  <a:pt x="348234" y="125717"/>
                </a:lnTo>
                <a:lnTo>
                  <a:pt x="294728" y="137566"/>
                </a:lnTo>
                <a:lnTo>
                  <a:pt x="264477" y="176669"/>
                </a:lnTo>
                <a:lnTo>
                  <a:pt x="266928" y="191668"/>
                </a:lnTo>
                <a:lnTo>
                  <a:pt x="274040" y="202780"/>
                </a:lnTo>
                <a:lnTo>
                  <a:pt x="285470" y="209727"/>
                </a:lnTo>
                <a:lnTo>
                  <a:pt x="285699" y="209727"/>
                </a:lnTo>
                <a:lnTo>
                  <a:pt x="300609" y="212064"/>
                </a:lnTo>
                <a:lnTo>
                  <a:pt x="305777" y="212064"/>
                </a:lnTo>
                <a:lnTo>
                  <a:pt x="310654" y="211175"/>
                </a:lnTo>
                <a:lnTo>
                  <a:pt x="312661" y="209727"/>
                </a:lnTo>
                <a:lnTo>
                  <a:pt x="332841" y="195529"/>
                </a:lnTo>
                <a:lnTo>
                  <a:pt x="348234" y="184708"/>
                </a:lnTo>
                <a:lnTo>
                  <a:pt x="346862" y="208229"/>
                </a:lnTo>
                <a:lnTo>
                  <a:pt x="346798" y="209499"/>
                </a:lnTo>
                <a:lnTo>
                  <a:pt x="365442" y="208229"/>
                </a:lnTo>
                <a:lnTo>
                  <a:pt x="370611" y="208229"/>
                </a:lnTo>
                <a:lnTo>
                  <a:pt x="390398" y="209499"/>
                </a:lnTo>
                <a:lnTo>
                  <a:pt x="390398" y="208229"/>
                </a:lnTo>
                <a:lnTo>
                  <a:pt x="390398" y="200609"/>
                </a:lnTo>
                <a:close/>
              </a:path>
              <a:path w="561975" h="212090">
                <a:moveTo>
                  <a:pt x="561606" y="200609"/>
                </a:moveTo>
                <a:lnTo>
                  <a:pt x="549846" y="199745"/>
                </a:lnTo>
                <a:lnTo>
                  <a:pt x="540092" y="199186"/>
                </a:lnTo>
                <a:lnTo>
                  <a:pt x="539229" y="197459"/>
                </a:lnTo>
                <a:lnTo>
                  <a:pt x="539229" y="123609"/>
                </a:lnTo>
                <a:lnTo>
                  <a:pt x="536257" y="101612"/>
                </a:lnTo>
                <a:lnTo>
                  <a:pt x="530402" y="91376"/>
                </a:lnTo>
                <a:lnTo>
                  <a:pt x="527316" y="86004"/>
                </a:lnTo>
                <a:lnTo>
                  <a:pt x="512368" y="76695"/>
                </a:lnTo>
                <a:lnTo>
                  <a:pt x="491337" y="73596"/>
                </a:lnTo>
                <a:lnTo>
                  <a:pt x="480720" y="73596"/>
                </a:lnTo>
                <a:lnTo>
                  <a:pt x="474700" y="75615"/>
                </a:lnTo>
                <a:lnTo>
                  <a:pt x="468680" y="80797"/>
                </a:lnTo>
                <a:lnTo>
                  <a:pt x="446887" y="99796"/>
                </a:lnTo>
                <a:lnTo>
                  <a:pt x="446887" y="74739"/>
                </a:lnTo>
                <a:lnTo>
                  <a:pt x="444334" y="73596"/>
                </a:lnTo>
                <a:lnTo>
                  <a:pt x="433273" y="77736"/>
                </a:lnTo>
                <a:lnTo>
                  <a:pt x="422148" y="81102"/>
                </a:lnTo>
                <a:lnTo>
                  <a:pt x="410908" y="83667"/>
                </a:lnTo>
                <a:lnTo>
                  <a:pt x="399567" y="85382"/>
                </a:lnTo>
                <a:lnTo>
                  <a:pt x="399567" y="93433"/>
                </a:lnTo>
                <a:lnTo>
                  <a:pt x="421652" y="93433"/>
                </a:lnTo>
                <a:lnTo>
                  <a:pt x="422808" y="95440"/>
                </a:lnTo>
                <a:lnTo>
                  <a:pt x="422795" y="197167"/>
                </a:lnTo>
                <a:lnTo>
                  <a:pt x="421932" y="199186"/>
                </a:lnTo>
                <a:lnTo>
                  <a:pt x="421538" y="199186"/>
                </a:lnTo>
                <a:lnTo>
                  <a:pt x="399059" y="200609"/>
                </a:lnTo>
                <a:lnTo>
                  <a:pt x="399288" y="200609"/>
                </a:lnTo>
                <a:lnTo>
                  <a:pt x="399288" y="209486"/>
                </a:lnTo>
                <a:lnTo>
                  <a:pt x="421119" y="208546"/>
                </a:lnTo>
                <a:lnTo>
                  <a:pt x="428409" y="208305"/>
                </a:lnTo>
                <a:lnTo>
                  <a:pt x="441083" y="208305"/>
                </a:lnTo>
                <a:lnTo>
                  <a:pt x="448322" y="208546"/>
                </a:lnTo>
                <a:lnTo>
                  <a:pt x="470255" y="209486"/>
                </a:lnTo>
                <a:lnTo>
                  <a:pt x="470255" y="208305"/>
                </a:lnTo>
                <a:lnTo>
                  <a:pt x="470255" y="200609"/>
                </a:lnTo>
                <a:lnTo>
                  <a:pt x="470471" y="200609"/>
                </a:lnTo>
                <a:lnTo>
                  <a:pt x="447903" y="199186"/>
                </a:lnTo>
                <a:lnTo>
                  <a:pt x="447649" y="199186"/>
                </a:lnTo>
                <a:lnTo>
                  <a:pt x="446900" y="197459"/>
                </a:lnTo>
                <a:lnTo>
                  <a:pt x="446786" y="118338"/>
                </a:lnTo>
                <a:lnTo>
                  <a:pt x="449999" y="108686"/>
                </a:lnTo>
                <a:lnTo>
                  <a:pt x="458406" y="100025"/>
                </a:lnTo>
                <a:lnTo>
                  <a:pt x="458825" y="99796"/>
                </a:lnTo>
                <a:lnTo>
                  <a:pt x="470077" y="93776"/>
                </a:lnTo>
                <a:lnTo>
                  <a:pt x="483133" y="91376"/>
                </a:lnTo>
                <a:lnTo>
                  <a:pt x="496176" y="93980"/>
                </a:lnTo>
                <a:lnTo>
                  <a:pt x="506196" y="101346"/>
                </a:lnTo>
                <a:lnTo>
                  <a:pt x="512622" y="112864"/>
                </a:lnTo>
                <a:lnTo>
                  <a:pt x="514896" y="127889"/>
                </a:lnTo>
                <a:lnTo>
                  <a:pt x="514883" y="209499"/>
                </a:lnTo>
                <a:lnTo>
                  <a:pt x="531444" y="208305"/>
                </a:lnTo>
                <a:lnTo>
                  <a:pt x="542607" y="208305"/>
                </a:lnTo>
                <a:lnTo>
                  <a:pt x="561606" y="209499"/>
                </a:lnTo>
                <a:lnTo>
                  <a:pt x="561606" y="208305"/>
                </a:lnTo>
                <a:lnTo>
                  <a:pt x="561606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191721" y="6333540"/>
            <a:ext cx="382536" cy="214594"/>
          </a:xfrm>
          <a:prstGeom prst="rect">
            <a:avLst/>
          </a:prstGeom>
        </p:spPr>
      </p:pic>
      <p:sp>
        <p:nvSpPr>
          <p:cNvPr id="121" name="object 121"/>
          <p:cNvSpPr/>
          <p:nvPr/>
        </p:nvSpPr>
        <p:spPr>
          <a:xfrm>
            <a:off x="5664492" y="6333553"/>
            <a:ext cx="975360" cy="289560"/>
          </a:xfrm>
          <a:custGeom>
            <a:avLst/>
            <a:gdLst/>
            <a:ahLst/>
            <a:cxnLst/>
            <a:rect l="l" t="t" r="r" b="b"/>
            <a:pathLst>
              <a:path w="975359" h="289559">
                <a:moveTo>
                  <a:pt x="138239" y="140487"/>
                </a:moveTo>
                <a:lnTo>
                  <a:pt x="133223" y="113626"/>
                </a:lnTo>
                <a:lnTo>
                  <a:pt x="119265" y="92443"/>
                </a:lnTo>
                <a:lnTo>
                  <a:pt x="111556" y="87439"/>
                </a:lnTo>
                <a:lnTo>
                  <a:pt x="111556" y="151218"/>
                </a:lnTo>
                <a:lnTo>
                  <a:pt x="108902" y="173850"/>
                </a:lnTo>
                <a:lnTo>
                  <a:pt x="101333" y="190995"/>
                </a:lnTo>
                <a:lnTo>
                  <a:pt x="89408" y="201866"/>
                </a:lnTo>
                <a:lnTo>
                  <a:pt x="73698" y="205663"/>
                </a:lnTo>
                <a:lnTo>
                  <a:pt x="54483" y="200660"/>
                </a:lnTo>
                <a:lnTo>
                  <a:pt x="39636" y="186524"/>
                </a:lnTo>
                <a:lnTo>
                  <a:pt x="30048" y="164642"/>
                </a:lnTo>
                <a:lnTo>
                  <a:pt x="26657" y="136372"/>
                </a:lnTo>
                <a:lnTo>
                  <a:pt x="29146" y="113626"/>
                </a:lnTo>
                <a:lnTo>
                  <a:pt x="29197" y="113220"/>
                </a:lnTo>
                <a:lnTo>
                  <a:pt x="36690" y="96329"/>
                </a:lnTo>
                <a:lnTo>
                  <a:pt x="48907" y="86004"/>
                </a:lnTo>
                <a:lnTo>
                  <a:pt x="65659" y="82486"/>
                </a:lnTo>
                <a:lnTo>
                  <a:pt x="83972" y="87668"/>
                </a:lnTo>
                <a:lnTo>
                  <a:pt x="98501" y="102006"/>
                </a:lnTo>
                <a:lnTo>
                  <a:pt x="108089" y="123774"/>
                </a:lnTo>
                <a:lnTo>
                  <a:pt x="111556" y="151218"/>
                </a:lnTo>
                <a:lnTo>
                  <a:pt x="111556" y="87439"/>
                </a:lnTo>
                <a:lnTo>
                  <a:pt x="103962" y="82486"/>
                </a:lnTo>
                <a:lnTo>
                  <a:pt x="97942" y="78574"/>
                </a:lnTo>
                <a:lnTo>
                  <a:pt x="70904" y="73596"/>
                </a:lnTo>
                <a:lnTo>
                  <a:pt x="42100" y="78917"/>
                </a:lnTo>
                <a:lnTo>
                  <a:pt x="19710" y="93827"/>
                </a:lnTo>
                <a:lnTo>
                  <a:pt x="5168" y="116789"/>
                </a:lnTo>
                <a:lnTo>
                  <a:pt x="0" y="146253"/>
                </a:lnTo>
                <a:lnTo>
                  <a:pt x="4521" y="173850"/>
                </a:lnTo>
                <a:lnTo>
                  <a:pt x="4559" y="174078"/>
                </a:lnTo>
                <a:lnTo>
                  <a:pt x="17386" y="195643"/>
                </a:lnTo>
                <a:lnTo>
                  <a:pt x="37134" y="209600"/>
                </a:lnTo>
                <a:lnTo>
                  <a:pt x="62522" y="214553"/>
                </a:lnTo>
                <a:lnTo>
                  <a:pt x="92976" y="209067"/>
                </a:lnTo>
                <a:lnTo>
                  <a:pt x="98285" y="205663"/>
                </a:lnTo>
                <a:lnTo>
                  <a:pt x="116941" y="193738"/>
                </a:lnTo>
                <a:lnTo>
                  <a:pt x="132613" y="170307"/>
                </a:lnTo>
                <a:lnTo>
                  <a:pt x="138239" y="140487"/>
                </a:lnTo>
                <a:close/>
              </a:path>
              <a:path w="975359" h="289559">
                <a:moveTo>
                  <a:pt x="254304" y="76771"/>
                </a:moveTo>
                <a:lnTo>
                  <a:pt x="251155" y="74764"/>
                </a:lnTo>
                <a:lnTo>
                  <a:pt x="245986" y="73596"/>
                </a:lnTo>
                <a:lnTo>
                  <a:pt x="240817" y="73596"/>
                </a:lnTo>
                <a:lnTo>
                  <a:pt x="200964" y="104394"/>
                </a:lnTo>
                <a:lnTo>
                  <a:pt x="200964" y="74764"/>
                </a:lnTo>
                <a:lnTo>
                  <a:pt x="198374" y="73596"/>
                </a:lnTo>
                <a:lnTo>
                  <a:pt x="187350" y="77749"/>
                </a:lnTo>
                <a:lnTo>
                  <a:pt x="176225" y="81114"/>
                </a:lnTo>
                <a:lnTo>
                  <a:pt x="164985" y="83680"/>
                </a:lnTo>
                <a:lnTo>
                  <a:pt x="153644" y="85394"/>
                </a:lnTo>
                <a:lnTo>
                  <a:pt x="153631" y="93433"/>
                </a:lnTo>
                <a:lnTo>
                  <a:pt x="175717" y="93433"/>
                </a:lnTo>
                <a:lnTo>
                  <a:pt x="176872" y="95440"/>
                </a:lnTo>
                <a:lnTo>
                  <a:pt x="176872" y="197154"/>
                </a:lnTo>
                <a:lnTo>
                  <a:pt x="176009" y="199148"/>
                </a:lnTo>
                <a:lnTo>
                  <a:pt x="166255" y="199732"/>
                </a:lnTo>
                <a:lnTo>
                  <a:pt x="153060" y="200596"/>
                </a:lnTo>
                <a:lnTo>
                  <a:pt x="153060" y="209486"/>
                </a:lnTo>
                <a:lnTo>
                  <a:pt x="175742" y="208534"/>
                </a:lnTo>
                <a:lnTo>
                  <a:pt x="182702" y="208305"/>
                </a:lnTo>
                <a:lnTo>
                  <a:pt x="188341" y="208216"/>
                </a:lnTo>
                <a:lnTo>
                  <a:pt x="192201" y="208241"/>
                </a:lnTo>
                <a:lnTo>
                  <a:pt x="197764" y="208381"/>
                </a:lnTo>
                <a:lnTo>
                  <a:pt x="208864" y="208762"/>
                </a:lnTo>
                <a:lnTo>
                  <a:pt x="229349" y="209486"/>
                </a:lnTo>
                <a:lnTo>
                  <a:pt x="229349" y="200596"/>
                </a:lnTo>
                <a:lnTo>
                  <a:pt x="214439" y="199732"/>
                </a:lnTo>
                <a:lnTo>
                  <a:pt x="201536" y="198882"/>
                </a:lnTo>
                <a:lnTo>
                  <a:pt x="200964" y="198018"/>
                </a:lnTo>
                <a:lnTo>
                  <a:pt x="200964" y="129438"/>
                </a:lnTo>
                <a:lnTo>
                  <a:pt x="202971" y="117195"/>
                </a:lnTo>
                <a:lnTo>
                  <a:pt x="208445" y="107111"/>
                </a:lnTo>
                <a:lnTo>
                  <a:pt x="216560" y="100266"/>
                </a:lnTo>
                <a:lnTo>
                  <a:pt x="226491" y="97739"/>
                </a:lnTo>
                <a:lnTo>
                  <a:pt x="235102" y="97739"/>
                </a:lnTo>
                <a:lnTo>
                  <a:pt x="241122" y="101866"/>
                </a:lnTo>
                <a:lnTo>
                  <a:pt x="245706" y="111277"/>
                </a:lnTo>
                <a:lnTo>
                  <a:pt x="251714" y="111277"/>
                </a:lnTo>
                <a:lnTo>
                  <a:pt x="254304" y="76771"/>
                </a:lnTo>
                <a:close/>
              </a:path>
              <a:path w="975359" h="289559">
                <a:moveTo>
                  <a:pt x="317830" y="19367"/>
                </a:moveTo>
                <a:lnTo>
                  <a:pt x="310083" y="11353"/>
                </a:lnTo>
                <a:lnTo>
                  <a:pt x="293458" y="11353"/>
                </a:lnTo>
                <a:lnTo>
                  <a:pt x="286004" y="18796"/>
                </a:lnTo>
                <a:lnTo>
                  <a:pt x="286004" y="35687"/>
                </a:lnTo>
                <a:lnTo>
                  <a:pt x="293458" y="43116"/>
                </a:lnTo>
                <a:lnTo>
                  <a:pt x="310095" y="43116"/>
                </a:lnTo>
                <a:lnTo>
                  <a:pt x="317804" y="35687"/>
                </a:lnTo>
                <a:lnTo>
                  <a:pt x="317830" y="19367"/>
                </a:lnTo>
                <a:close/>
              </a:path>
              <a:path w="975359" h="289559">
                <a:moveTo>
                  <a:pt x="339064" y="200621"/>
                </a:moveTo>
                <a:lnTo>
                  <a:pt x="316115" y="199174"/>
                </a:lnTo>
                <a:lnTo>
                  <a:pt x="315252" y="197154"/>
                </a:lnTo>
                <a:lnTo>
                  <a:pt x="315252" y="74764"/>
                </a:lnTo>
                <a:lnTo>
                  <a:pt x="312674" y="73596"/>
                </a:lnTo>
                <a:lnTo>
                  <a:pt x="301637" y="77749"/>
                </a:lnTo>
                <a:lnTo>
                  <a:pt x="290512" y="81114"/>
                </a:lnTo>
                <a:lnTo>
                  <a:pt x="279273" y="83680"/>
                </a:lnTo>
                <a:lnTo>
                  <a:pt x="267931" y="85394"/>
                </a:lnTo>
                <a:lnTo>
                  <a:pt x="267931" y="93446"/>
                </a:lnTo>
                <a:lnTo>
                  <a:pt x="290017" y="93446"/>
                </a:lnTo>
                <a:lnTo>
                  <a:pt x="291172" y="95453"/>
                </a:lnTo>
                <a:lnTo>
                  <a:pt x="291172" y="197154"/>
                </a:lnTo>
                <a:lnTo>
                  <a:pt x="290296" y="199174"/>
                </a:lnTo>
                <a:lnTo>
                  <a:pt x="267360" y="200621"/>
                </a:lnTo>
                <a:lnTo>
                  <a:pt x="267360" y="209511"/>
                </a:lnTo>
                <a:lnTo>
                  <a:pt x="293344" y="208394"/>
                </a:lnTo>
                <a:lnTo>
                  <a:pt x="298615" y="208254"/>
                </a:lnTo>
                <a:lnTo>
                  <a:pt x="307797" y="208254"/>
                </a:lnTo>
                <a:lnTo>
                  <a:pt x="313055" y="208394"/>
                </a:lnTo>
                <a:lnTo>
                  <a:pt x="339064" y="209511"/>
                </a:lnTo>
                <a:lnTo>
                  <a:pt x="339064" y="208254"/>
                </a:lnTo>
                <a:lnTo>
                  <a:pt x="339064" y="200621"/>
                </a:lnTo>
                <a:close/>
              </a:path>
              <a:path w="975359" h="289559">
                <a:moveTo>
                  <a:pt x="499897" y="87947"/>
                </a:moveTo>
                <a:lnTo>
                  <a:pt x="499122" y="85648"/>
                </a:lnTo>
                <a:lnTo>
                  <a:pt x="498754" y="84505"/>
                </a:lnTo>
                <a:lnTo>
                  <a:pt x="458025" y="85648"/>
                </a:lnTo>
                <a:lnTo>
                  <a:pt x="455282" y="83756"/>
                </a:lnTo>
                <a:lnTo>
                  <a:pt x="450049" y="80149"/>
                </a:lnTo>
                <a:lnTo>
                  <a:pt x="445414" y="78054"/>
                </a:lnTo>
                <a:lnTo>
                  <a:pt x="445414" y="123698"/>
                </a:lnTo>
                <a:lnTo>
                  <a:pt x="443255" y="136347"/>
                </a:lnTo>
                <a:lnTo>
                  <a:pt x="437197" y="146189"/>
                </a:lnTo>
                <a:lnTo>
                  <a:pt x="427863" y="152590"/>
                </a:lnTo>
                <a:lnTo>
                  <a:pt x="415874" y="154863"/>
                </a:lnTo>
                <a:lnTo>
                  <a:pt x="402742" y="152222"/>
                </a:lnTo>
                <a:lnTo>
                  <a:pt x="392607" y="144780"/>
                </a:lnTo>
                <a:lnTo>
                  <a:pt x="386067" y="133235"/>
                </a:lnTo>
                <a:lnTo>
                  <a:pt x="383755" y="118313"/>
                </a:lnTo>
                <a:lnTo>
                  <a:pt x="385699" y="103720"/>
                </a:lnTo>
                <a:lnTo>
                  <a:pt x="391350" y="92862"/>
                </a:lnTo>
                <a:lnTo>
                  <a:pt x="400443" y="86093"/>
                </a:lnTo>
                <a:lnTo>
                  <a:pt x="412711" y="83769"/>
                </a:lnTo>
                <a:lnTo>
                  <a:pt x="426046" y="86614"/>
                </a:lnTo>
                <a:lnTo>
                  <a:pt x="436372" y="94703"/>
                </a:lnTo>
                <a:lnTo>
                  <a:pt x="443039" y="107302"/>
                </a:lnTo>
                <a:lnTo>
                  <a:pt x="445414" y="123698"/>
                </a:lnTo>
                <a:lnTo>
                  <a:pt x="445414" y="78054"/>
                </a:lnTo>
                <a:lnTo>
                  <a:pt x="441972" y="76479"/>
                </a:lnTo>
                <a:lnTo>
                  <a:pt x="442112" y="76479"/>
                </a:lnTo>
                <a:lnTo>
                  <a:pt x="433197" y="74333"/>
                </a:lnTo>
                <a:lnTo>
                  <a:pt x="433844" y="74333"/>
                </a:lnTo>
                <a:lnTo>
                  <a:pt x="423037" y="73596"/>
                </a:lnTo>
                <a:lnTo>
                  <a:pt x="413270" y="74333"/>
                </a:lnTo>
                <a:lnTo>
                  <a:pt x="373443" y="92290"/>
                </a:lnTo>
                <a:lnTo>
                  <a:pt x="359740" y="125895"/>
                </a:lnTo>
                <a:lnTo>
                  <a:pt x="362038" y="139890"/>
                </a:lnTo>
                <a:lnTo>
                  <a:pt x="368769" y="151269"/>
                </a:lnTo>
                <a:lnTo>
                  <a:pt x="368896" y="151472"/>
                </a:lnTo>
                <a:lnTo>
                  <a:pt x="379730" y="159524"/>
                </a:lnTo>
                <a:lnTo>
                  <a:pt x="394068" y="163461"/>
                </a:lnTo>
                <a:lnTo>
                  <a:pt x="371411" y="180987"/>
                </a:lnTo>
                <a:lnTo>
                  <a:pt x="368541" y="185293"/>
                </a:lnTo>
                <a:lnTo>
                  <a:pt x="367106" y="189014"/>
                </a:lnTo>
                <a:lnTo>
                  <a:pt x="367106" y="201371"/>
                </a:lnTo>
                <a:lnTo>
                  <a:pt x="372275" y="205955"/>
                </a:lnTo>
                <a:lnTo>
                  <a:pt x="386041" y="209969"/>
                </a:lnTo>
                <a:lnTo>
                  <a:pt x="361086" y="223456"/>
                </a:lnTo>
                <a:lnTo>
                  <a:pt x="357073" y="225755"/>
                </a:lnTo>
                <a:lnTo>
                  <a:pt x="353060" y="236385"/>
                </a:lnTo>
                <a:lnTo>
                  <a:pt x="353060" y="245275"/>
                </a:lnTo>
                <a:lnTo>
                  <a:pt x="357606" y="263207"/>
                </a:lnTo>
                <a:lnTo>
                  <a:pt x="370370" y="277177"/>
                </a:lnTo>
                <a:lnTo>
                  <a:pt x="389953" y="286258"/>
                </a:lnTo>
                <a:lnTo>
                  <a:pt x="415010" y="289483"/>
                </a:lnTo>
                <a:lnTo>
                  <a:pt x="445376" y="284657"/>
                </a:lnTo>
                <a:lnTo>
                  <a:pt x="452894" y="280593"/>
                </a:lnTo>
                <a:lnTo>
                  <a:pt x="469963" y="271399"/>
                </a:lnTo>
                <a:lnTo>
                  <a:pt x="486422" y="251536"/>
                </a:lnTo>
                <a:lnTo>
                  <a:pt x="492442" y="226910"/>
                </a:lnTo>
                <a:lnTo>
                  <a:pt x="490118" y="213499"/>
                </a:lnTo>
                <a:lnTo>
                  <a:pt x="490093" y="213372"/>
                </a:lnTo>
                <a:lnTo>
                  <a:pt x="489966" y="212648"/>
                </a:lnTo>
                <a:lnTo>
                  <a:pt x="489673" y="212178"/>
                </a:lnTo>
                <a:lnTo>
                  <a:pt x="483044" y="201523"/>
                </a:lnTo>
                <a:lnTo>
                  <a:pt x="472351" y="194297"/>
                </a:lnTo>
                <a:lnTo>
                  <a:pt x="469798" y="193827"/>
                </a:lnTo>
                <a:lnTo>
                  <a:pt x="469798" y="237388"/>
                </a:lnTo>
                <a:lnTo>
                  <a:pt x="465759" y="254596"/>
                </a:lnTo>
                <a:lnTo>
                  <a:pt x="454609" y="268287"/>
                </a:lnTo>
                <a:lnTo>
                  <a:pt x="437794" y="277329"/>
                </a:lnTo>
                <a:lnTo>
                  <a:pt x="416737" y="280593"/>
                </a:lnTo>
                <a:lnTo>
                  <a:pt x="399529" y="277964"/>
                </a:lnTo>
                <a:lnTo>
                  <a:pt x="386130" y="270586"/>
                </a:lnTo>
                <a:lnTo>
                  <a:pt x="377444" y="259207"/>
                </a:lnTo>
                <a:lnTo>
                  <a:pt x="374357" y="244602"/>
                </a:lnTo>
                <a:lnTo>
                  <a:pt x="375704" y="235178"/>
                </a:lnTo>
                <a:lnTo>
                  <a:pt x="379463" y="226910"/>
                </a:lnTo>
                <a:lnTo>
                  <a:pt x="379539" y="226733"/>
                </a:lnTo>
                <a:lnTo>
                  <a:pt x="385533" y="219798"/>
                </a:lnTo>
                <a:lnTo>
                  <a:pt x="393382" y="214934"/>
                </a:lnTo>
                <a:lnTo>
                  <a:pt x="397611" y="213499"/>
                </a:lnTo>
                <a:lnTo>
                  <a:pt x="403771" y="212648"/>
                </a:lnTo>
                <a:lnTo>
                  <a:pt x="403453" y="212648"/>
                </a:lnTo>
                <a:lnTo>
                  <a:pt x="413118" y="212178"/>
                </a:lnTo>
                <a:lnTo>
                  <a:pt x="427888" y="212178"/>
                </a:lnTo>
                <a:lnTo>
                  <a:pt x="446544" y="213372"/>
                </a:lnTo>
                <a:lnTo>
                  <a:pt x="460082" y="217703"/>
                </a:lnTo>
                <a:lnTo>
                  <a:pt x="467525" y="225539"/>
                </a:lnTo>
                <a:lnTo>
                  <a:pt x="469798" y="237388"/>
                </a:lnTo>
                <a:lnTo>
                  <a:pt x="469798" y="193827"/>
                </a:lnTo>
                <a:lnTo>
                  <a:pt x="458597" y="191706"/>
                </a:lnTo>
                <a:lnTo>
                  <a:pt x="397802" y="191706"/>
                </a:lnTo>
                <a:lnTo>
                  <a:pt x="390918" y="188328"/>
                </a:lnTo>
                <a:lnTo>
                  <a:pt x="390918" y="177038"/>
                </a:lnTo>
                <a:lnTo>
                  <a:pt x="393217" y="173951"/>
                </a:lnTo>
                <a:lnTo>
                  <a:pt x="400672" y="167728"/>
                </a:lnTo>
                <a:lnTo>
                  <a:pt x="402399" y="166319"/>
                </a:lnTo>
                <a:lnTo>
                  <a:pt x="404114" y="164617"/>
                </a:lnTo>
                <a:lnTo>
                  <a:pt x="406984" y="164820"/>
                </a:lnTo>
                <a:lnTo>
                  <a:pt x="408698" y="165023"/>
                </a:lnTo>
                <a:lnTo>
                  <a:pt x="410997" y="165023"/>
                </a:lnTo>
                <a:lnTo>
                  <a:pt x="415010" y="164617"/>
                </a:lnTo>
                <a:lnTo>
                  <a:pt x="420674" y="164045"/>
                </a:lnTo>
                <a:lnTo>
                  <a:pt x="430847" y="161264"/>
                </a:lnTo>
                <a:lnTo>
                  <a:pt x="440918" y="156933"/>
                </a:lnTo>
                <a:lnTo>
                  <a:pt x="444334" y="154863"/>
                </a:lnTo>
                <a:lnTo>
                  <a:pt x="450291" y="151269"/>
                </a:lnTo>
                <a:lnTo>
                  <a:pt x="458736" y="143776"/>
                </a:lnTo>
                <a:lnTo>
                  <a:pt x="464731" y="135369"/>
                </a:lnTo>
                <a:lnTo>
                  <a:pt x="468312" y="125895"/>
                </a:lnTo>
                <a:lnTo>
                  <a:pt x="469506" y="115163"/>
                </a:lnTo>
                <a:lnTo>
                  <a:pt x="469506" y="109435"/>
                </a:lnTo>
                <a:lnTo>
                  <a:pt x="468642" y="105702"/>
                </a:lnTo>
                <a:lnTo>
                  <a:pt x="466356" y="99695"/>
                </a:lnTo>
                <a:lnTo>
                  <a:pt x="492734" y="99695"/>
                </a:lnTo>
                <a:lnTo>
                  <a:pt x="499897" y="87947"/>
                </a:lnTo>
                <a:close/>
              </a:path>
              <a:path w="975359" h="289559">
                <a:moveTo>
                  <a:pt x="560400" y="19367"/>
                </a:moveTo>
                <a:lnTo>
                  <a:pt x="552653" y="11353"/>
                </a:lnTo>
                <a:lnTo>
                  <a:pt x="536028" y="11353"/>
                </a:lnTo>
                <a:lnTo>
                  <a:pt x="528574" y="18796"/>
                </a:lnTo>
                <a:lnTo>
                  <a:pt x="528574" y="35687"/>
                </a:lnTo>
                <a:lnTo>
                  <a:pt x="536028" y="43116"/>
                </a:lnTo>
                <a:lnTo>
                  <a:pt x="552665" y="43116"/>
                </a:lnTo>
                <a:lnTo>
                  <a:pt x="560374" y="35687"/>
                </a:lnTo>
                <a:lnTo>
                  <a:pt x="560400" y="19367"/>
                </a:lnTo>
                <a:close/>
              </a:path>
              <a:path w="975359" h="289559">
                <a:moveTo>
                  <a:pt x="581634" y="200621"/>
                </a:moveTo>
                <a:lnTo>
                  <a:pt x="558685" y="199174"/>
                </a:lnTo>
                <a:lnTo>
                  <a:pt x="557822" y="197154"/>
                </a:lnTo>
                <a:lnTo>
                  <a:pt x="557822" y="74764"/>
                </a:lnTo>
                <a:lnTo>
                  <a:pt x="555244" y="73596"/>
                </a:lnTo>
                <a:lnTo>
                  <a:pt x="544207" y="77749"/>
                </a:lnTo>
                <a:lnTo>
                  <a:pt x="533082" y="81114"/>
                </a:lnTo>
                <a:lnTo>
                  <a:pt x="521843" y="83680"/>
                </a:lnTo>
                <a:lnTo>
                  <a:pt x="510501" y="85394"/>
                </a:lnTo>
                <a:lnTo>
                  <a:pt x="510501" y="93446"/>
                </a:lnTo>
                <a:lnTo>
                  <a:pt x="532587" y="93446"/>
                </a:lnTo>
                <a:lnTo>
                  <a:pt x="533742" y="95453"/>
                </a:lnTo>
                <a:lnTo>
                  <a:pt x="533742" y="197154"/>
                </a:lnTo>
                <a:lnTo>
                  <a:pt x="532866" y="199174"/>
                </a:lnTo>
                <a:lnTo>
                  <a:pt x="509930" y="200621"/>
                </a:lnTo>
                <a:lnTo>
                  <a:pt x="509930" y="209511"/>
                </a:lnTo>
                <a:lnTo>
                  <a:pt x="535914" y="208394"/>
                </a:lnTo>
                <a:lnTo>
                  <a:pt x="541185" y="208254"/>
                </a:lnTo>
                <a:lnTo>
                  <a:pt x="550367" y="208254"/>
                </a:lnTo>
                <a:lnTo>
                  <a:pt x="555625" y="208394"/>
                </a:lnTo>
                <a:lnTo>
                  <a:pt x="581634" y="209511"/>
                </a:lnTo>
                <a:lnTo>
                  <a:pt x="581634" y="208254"/>
                </a:lnTo>
                <a:lnTo>
                  <a:pt x="581634" y="200621"/>
                </a:lnTo>
                <a:close/>
              </a:path>
              <a:path w="975359" h="289559">
                <a:moveTo>
                  <a:pt x="750506" y="200596"/>
                </a:moveTo>
                <a:lnTo>
                  <a:pt x="738746" y="199732"/>
                </a:lnTo>
                <a:lnTo>
                  <a:pt x="728992" y="199174"/>
                </a:lnTo>
                <a:lnTo>
                  <a:pt x="728129" y="197446"/>
                </a:lnTo>
                <a:lnTo>
                  <a:pt x="728129" y="123596"/>
                </a:lnTo>
                <a:lnTo>
                  <a:pt x="725157" y="101600"/>
                </a:lnTo>
                <a:lnTo>
                  <a:pt x="719302" y="91363"/>
                </a:lnTo>
                <a:lnTo>
                  <a:pt x="716216" y="85991"/>
                </a:lnTo>
                <a:lnTo>
                  <a:pt x="701268" y="76682"/>
                </a:lnTo>
                <a:lnTo>
                  <a:pt x="680237" y="73583"/>
                </a:lnTo>
                <a:lnTo>
                  <a:pt x="669620" y="73583"/>
                </a:lnTo>
                <a:lnTo>
                  <a:pt x="663600" y="75603"/>
                </a:lnTo>
                <a:lnTo>
                  <a:pt x="657580" y="80784"/>
                </a:lnTo>
                <a:lnTo>
                  <a:pt x="635787" y="99783"/>
                </a:lnTo>
                <a:lnTo>
                  <a:pt x="635787" y="74726"/>
                </a:lnTo>
                <a:lnTo>
                  <a:pt x="633234" y="73583"/>
                </a:lnTo>
                <a:lnTo>
                  <a:pt x="622173" y="77724"/>
                </a:lnTo>
                <a:lnTo>
                  <a:pt x="611047" y="81089"/>
                </a:lnTo>
                <a:lnTo>
                  <a:pt x="599808" y="83654"/>
                </a:lnTo>
                <a:lnTo>
                  <a:pt x="588467" y="85369"/>
                </a:lnTo>
                <a:lnTo>
                  <a:pt x="588467" y="93421"/>
                </a:lnTo>
                <a:lnTo>
                  <a:pt x="610552" y="93421"/>
                </a:lnTo>
                <a:lnTo>
                  <a:pt x="611708" y="95427"/>
                </a:lnTo>
                <a:lnTo>
                  <a:pt x="611695" y="197154"/>
                </a:lnTo>
                <a:lnTo>
                  <a:pt x="610831" y="199174"/>
                </a:lnTo>
                <a:lnTo>
                  <a:pt x="610438" y="199174"/>
                </a:lnTo>
                <a:lnTo>
                  <a:pt x="587959" y="200596"/>
                </a:lnTo>
                <a:lnTo>
                  <a:pt x="588187" y="200596"/>
                </a:lnTo>
                <a:lnTo>
                  <a:pt x="588187" y="209473"/>
                </a:lnTo>
                <a:lnTo>
                  <a:pt x="610019" y="208534"/>
                </a:lnTo>
                <a:lnTo>
                  <a:pt x="617308" y="208292"/>
                </a:lnTo>
                <a:lnTo>
                  <a:pt x="629983" y="208292"/>
                </a:lnTo>
                <a:lnTo>
                  <a:pt x="637222" y="208534"/>
                </a:lnTo>
                <a:lnTo>
                  <a:pt x="659155" y="209473"/>
                </a:lnTo>
                <a:lnTo>
                  <a:pt x="659155" y="208292"/>
                </a:lnTo>
                <a:lnTo>
                  <a:pt x="659155" y="200596"/>
                </a:lnTo>
                <a:lnTo>
                  <a:pt x="659371" y="200596"/>
                </a:lnTo>
                <a:lnTo>
                  <a:pt x="636803" y="199174"/>
                </a:lnTo>
                <a:lnTo>
                  <a:pt x="636549" y="199174"/>
                </a:lnTo>
                <a:lnTo>
                  <a:pt x="635800" y="197446"/>
                </a:lnTo>
                <a:lnTo>
                  <a:pt x="635685" y="118325"/>
                </a:lnTo>
                <a:lnTo>
                  <a:pt x="638898" y="108673"/>
                </a:lnTo>
                <a:lnTo>
                  <a:pt x="647306" y="100012"/>
                </a:lnTo>
                <a:lnTo>
                  <a:pt x="647725" y="99783"/>
                </a:lnTo>
                <a:lnTo>
                  <a:pt x="658977" y="93764"/>
                </a:lnTo>
                <a:lnTo>
                  <a:pt x="672033" y="91363"/>
                </a:lnTo>
                <a:lnTo>
                  <a:pt x="685076" y="93967"/>
                </a:lnTo>
                <a:lnTo>
                  <a:pt x="695096" y="101333"/>
                </a:lnTo>
                <a:lnTo>
                  <a:pt x="701522" y="112852"/>
                </a:lnTo>
                <a:lnTo>
                  <a:pt x="703795" y="127876"/>
                </a:lnTo>
                <a:lnTo>
                  <a:pt x="703783" y="209486"/>
                </a:lnTo>
                <a:lnTo>
                  <a:pt x="720344" y="208292"/>
                </a:lnTo>
                <a:lnTo>
                  <a:pt x="731507" y="208292"/>
                </a:lnTo>
                <a:lnTo>
                  <a:pt x="750506" y="209486"/>
                </a:lnTo>
                <a:lnTo>
                  <a:pt x="750506" y="208292"/>
                </a:lnTo>
                <a:lnTo>
                  <a:pt x="750506" y="200596"/>
                </a:lnTo>
                <a:close/>
              </a:path>
              <a:path w="975359" h="289559">
                <a:moveTo>
                  <a:pt x="889177" y="200596"/>
                </a:moveTo>
                <a:lnTo>
                  <a:pt x="871105" y="199732"/>
                </a:lnTo>
                <a:lnTo>
                  <a:pt x="869962" y="197446"/>
                </a:lnTo>
                <a:lnTo>
                  <a:pt x="869962" y="184696"/>
                </a:lnTo>
                <a:lnTo>
                  <a:pt x="869962" y="134785"/>
                </a:lnTo>
                <a:lnTo>
                  <a:pt x="869962" y="130886"/>
                </a:lnTo>
                <a:lnTo>
                  <a:pt x="867575" y="104381"/>
                </a:lnTo>
                <a:lnTo>
                  <a:pt x="867549" y="104152"/>
                </a:lnTo>
                <a:lnTo>
                  <a:pt x="860818" y="88849"/>
                </a:lnTo>
                <a:lnTo>
                  <a:pt x="859777" y="86461"/>
                </a:lnTo>
                <a:lnTo>
                  <a:pt x="845756" y="76644"/>
                </a:lnTo>
                <a:lnTo>
                  <a:pt x="824649" y="73596"/>
                </a:lnTo>
                <a:lnTo>
                  <a:pt x="815555" y="74206"/>
                </a:lnTo>
                <a:lnTo>
                  <a:pt x="806754" y="76009"/>
                </a:lnTo>
                <a:lnTo>
                  <a:pt x="798233" y="79057"/>
                </a:lnTo>
                <a:lnTo>
                  <a:pt x="789952" y="83375"/>
                </a:lnTo>
                <a:lnTo>
                  <a:pt x="774750" y="92583"/>
                </a:lnTo>
                <a:lnTo>
                  <a:pt x="774750" y="111277"/>
                </a:lnTo>
                <a:lnTo>
                  <a:pt x="782205" y="113296"/>
                </a:lnTo>
                <a:lnTo>
                  <a:pt x="785926" y="104381"/>
                </a:lnTo>
                <a:lnTo>
                  <a:pt x="790054" y="96266"/>
                </a:lnTo>
                <a:lnTo>
                  <a:pt x="794270" y="91554"/>
                </a:lnTo>
                <a:lnTo>
                  <a:pt x="799833" y="89382"/>
                </a:lnTo>
                <a:lnTo>
                  <a:pt x="808012" y="88849"/>
                </a:lnTo>
                <a:lnTo>
                  <a:pt x="825360" y="90932"/>
                </a:lnTo>
                <a:lnTo>
                  <a:pt x="837298" y="97459"/>
                </a:lnTo>
                <a:lnTo>
                  <a:pt x="844346" y="108902"/>
                </a:lnTo>
                <a:lnTo>
                  <a:pt x="847013" y="125704"/>
                </a:lnTo>
                <a:lnTo>
                  <a:pt x="847013" y="134785"/>
                </a:lnTo>
                <a:lnTo>
                  <a:pt x="847013" y="172796"/>
                </a:lnTo>
                <a:lnTo>
                  <a:pt x="809447" y="195516"/>
                </a:lnTo>
                <a:lnTo>
                  <a:pt x="801230" y="193662"/>
                </a:lnTo>
                <a:lnTo>
                  <a:pt x="794385" y="188658"/>
                </a:lnTo>
                <a:lnTo>
                  <a:pt x="789673" y="181317"/>
                </a:lnTo>
                <a:lnTo>
                  <a:pt x="787984" y="172796"/>
                </a:lnTo>
                <a:lnTo>
                  <a:pt x="787933" y="172504"/>
                </a:lnTo>
                <a:lnTo>
                  <a:pt x="788962" y="164680"/>
                </a:lnTo>
                <a:lnTo>
                  <a:pt x="819150" y="140119"/>
                </a:lnTo>
                <a:lnTo>
                  <a:pt x="847013" y="134785"/>
                </a:lnTo>
                <a:lnTo>
                  <a:pt x="847013" y="125704"/>
                </a:lnTo>
                <a:lnTo>
                  <a:pt x="793508" y="137553"/>
                </a:lnTo>
                <a:lnTo>
                  <a:pt x="763257" y="176657"/>
                </a:lnTo>
                <a:lnTo>
                  <a:pt x="765708" y="191655"/>
                </a:lnTo>
                <a:lnTo>
                  <a:pt x="772820" y="202768"/>
                </a:lnTo>
                <a:lnTo>
                  <a:pt x="784250" y="209715"/>
                </a:lnTo>
                <a:lnTo>
                  <a:pt x="784479" y="209715"/>
                </a:lnTo>
                <a:lnTo>
                  <a:pt x="799388" y="212051"/>
                </a:lnTo>
                <a:lnTo>
                  <a:pt x="804557" y="212051"/>
                </a:lnTo>
                <a:lnTo>
                  <a:pt x="809434" y="211162"/>
                </a:lnTo>
                <a:lnTo>
                  <a:pt x="811441" y="209715"/>
                </a:lnTo>
                <a:lnTo>
                  <a:pt x="831621" y="195516"/>
                </a:lnTo>
                <a:lnTo>
                  <a:pt x="847013" y="184696"/>
                </a:lnTo>
                <a:lnTo>
                  <a:pt x="845642" y="208216"/>
                </a:lnTo>
                <a:lnTo>
                  <a:pt x="845578" y="209486"/>
                </a:lnTo>
                <a:lnTo>
                  <a:pt x="864222" y="208216"/>
                </a:lnTo>
                <a:lnTo>
                  <a:pt x="869391" y="208216"/>
                </a:lnTo>
                <a:lnTo>
                  <a:pt x="889177" y="209486"/>
                </a:lnTo>
                <a:lnTo>
                  <a:pt x="889177" y="208216"/>
                </a:lnTo>
                <a:lnTo>
                  <a:pt x="889177" y="200596"/>
                </a:lnTo>
                <a:close/>
              </a:path>
              <a:path w="975359" h="289559">
                <a:moveTo>
                  <a:pt x="975321" y="200621"/>
                </a:moveTo>
                <a:lnTo>
                  <a:pt x="962126" y="199745"/>
                </a:lnTo>
                <a:lnTo>
                  <a:pt x="952373" y="199174"/>
                </a:lnTo>
                <a:lnTo>
                  <a:pt x="951509" y="197180"/>
                </a:lnTo>
                <a:lnTo>
                  <a:pt x="951509" y="2336"/>
                </a:lnTo>
                <a:lnTo>
                  <a:pt x="948931" y="0"/>
                </a:lnTo>
                <a:lnTo>
                  <a:pt x="939800" y="3251"/>
                </a:lnTo>
                <a:lnTo>
                  <a:pt x="930313" y="5880"/>
                </a:lnTo>
                <a:lnTo>
                  <a:pt x="918959" y="8229"/>
                </a:lnTo>
                <a:lnTo>
                  <a:pt x="904176" y="10642"/>
                </a:lnTo>
                <a:lnTo>
                  <a:pt x="904201" y="18669"/>
                </a:lnTo>
                <a:lnTo>
                  <a:pt x="925423" y="18669"/>
                </a:lnTo>
                <a:lnTo>
                  <a:pt x="927430" y="21831"/>
                </a:lnTo>
                <a:lnTo>
                  <a:pt x="927430" y="197154"/>
                </a:lnTo>
                <a:lnTo>
                  <a:pt x="926566" y="199174"/>
                </a:lnTo>
                <a:lnTo>
                  <a:pt x="916813" y="199745"/>
                </a:lnTo>
                <a:lnTo>
                  <a:pt x="903617" y="200621"/>
                </a:lnTo>
                <a:lnTo>
                  <a:pt x="903617" y="209511"/>
                </a:lnTo>
                <a:lnTo>
                  <a:pt x="920305" y="208775"/>
                </a:lnTo>
                <a:lnTo>
                  <a:pt x="929601" y="208394"/>
                </a:lnTo>
                <a:lnTo>
                  <a:pt x="934872" y="208254"/>
                </a:lnTo>
                <a:lnTo>
                  <a:pt x="939469" y="208241"/>
                </a:lnTo>
                <a:lnTo>
                  <a:pt x="944054" y="208254"/>
                </a:lnTo>
                <a:lnTo>
                  <a:pt x="949312" y="208394"/>
                </a:lnTo>
                <a:lnTo>
                  <a:pt x="958621" y="208775"/>
                </a:lnTo>
                <a:lnTo>
                  <a:pt x="975309" y="209511"/>
                </a:lnTo>
                <a:lnTo>
                  <a:pt x="975321" y="200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27076" y="6333553"/>
            <a:ext cx="831215" cy="289560"/>
          </a:xfrm>
          <a:custGeom>
            <a:avLst/>
            <a:gdLst/>
            <a:ahLst/>
            <a:cxnLst/>
            <a:rect l="l" t="t" r="r" b="b"/>
            <a:pathLst>
              <a:path w="831215" h="289559">
                <a:moveTo>
                  <a:pt x="156019" y="200621"/>
                </a:moveTo>
                <a:lnTo>
                  <a:pt x="133070" y="199174"/>
                </a:lnTo>
                <a:lnTo>
                  <a:pt x="132207" y="197180"/>
                </a:lnTo>
                <a:lnTo>
                  <a:pt x="132207" y="182702"/>
                </a:lnTo>
                <a:lnTo>
                  <a:pt x="132207" y="87553"/>
                </a:lnTo>
                <a:lnTo>
                  <a:pt x="132207" y="82880"/>
                </a:lnTo>
                <a:lnTo>
                  <a:pt x="132207" y="2324"/>
                </a:lnTo>
                <a:lnTo>
                  <a:pt x="129628" y="0"/>
                </a:lnTo>
                <a:lnTo>
                  <a:pt x="120497" y="3238"/>
                </a:lnTo>
                <a:lnTo>
                  <a:pt x="111010" y="5842"/>
                </a:lnTo>
                <a:lnTo>
                  <a:pt x="99656" y="8191"/>
                </a:lnTo>
                <a:lnTo>
                  <a:pt x="84886" y="10617"/>
                </a:lnTo>
                <a:lnTo>
                  <a:pt x="84886" y="18643"/>
                </a:lnTo>
                <a:lnTo>
                  <a:pt x="106108" y="18643"/>
                </a:lnTo>
                <a:lnTo>
                  <a:pt x="108115" y="21793"/>
                </a:lnTo>
                <a:lnTo>
                  <a:pt x="108115" y="82880"/>
                </a:lnTo>
                <a:lnTo>
                  <a:pt x="108115" y="105892"/>
                </a:lnTo>
                <a:lnTo>
                  <a:pt x="108089" y="146418"/>
                </a:lnTo>
                <a:lnTo>
                  <a:pt x="107962" y="156438"/>
                </a:lnTo>
                <a:lnTo>
                  <a:pt x="107416" y="162890"/>
                </a:lnTo>
                <a:lnTo>
                  <a:pt x="107353" y="163664"/>
                </a:lnTo>
                <a:lnTo>
                  <a:pt x="78359" y="193916"/>
                </a:lnTo>
                <a:lnTo>
                  <a:pt x="68249" y="195503"/>
                </a:lnTo>
                <a:lnTo>
                  <a:pt x="50825" y="191173"/>
                </a:lnTo>
                <a:lnTo>
                  <a:pt x="37122" y="179082"/>
                </a:lnTo>
                <a:lnTo>
                  <a:pt x="28155" y="160604"/>
                </a:lnTo>
                <a:lnTo>
                  <a:pt x="24942" y="137096"/>
                </a:lnTo>
                <a:lnTo>
                  <a:pt x="27762" y="116192"/>
                </a:lnTo>
                <a:lnTo>
                  <a:pt x="35915" y="100634"/>
                </a:lnTo>
                <a:lnTo>
                  <a:pt x="48895" y="90919"/>
                </a:lnTo>
                <a:lnTo>
                  <a:pt x="66243" y="87553"/>
                </a:lnTo>
                <a:lnTo>
                  <a:pt x="74485" y="88252"/>
                </a:lnTo>
                <a:lnTo>
                  <a:pt x="108115" y="105892"/>
                </a:lnTo>
                <a:lnTo>
                  <a:pt x="108115" y="82880"/>
                </a:lnTo>
                <a:lnTo>
                  <a:pt x="97421" y="78498"/>
                </a:lnTo>
                <a:lnTo>
                  <a:pt x="88785" y="75628"/>
                </a:lnTo>
                <a:lnTo>
                  <a:pt x="81292" y="74079"/>
                </a:lnTo>
                <a:lnTo>
                  <a:pt x="73990" y="73596"/>
                </a:lnTo>
                <a:lnTo>
                  <a:pt x="66243" y="73596"/>
                </a:lnTo>
                <a:lnTo>
                  <a:pt x="26962" y="92316"/>
                </a:lnTo>
                <a:lnTo>
                  <a:pt x="1905" y="128866"/>
                </a:lnTo>
                <a:lnTo>
                  <a:pt x="0" y="146418"/>
                </a:lnTo>
                <a:lnTo>
                  <a:pt x="1422" y="162890"/>
                </a:lnTo>
                <a:lnTo>
                  <a:pt x="21793" y="199948"/>
                </a:lnTo>
                <a:lnTo>
                  <a:pt x="63665" y="212051"/>
                </a:lnTo>
                <a:lnTo>
                  <a:pt x="69405" y="212051"/>
                </a:lnTo>
                <a:lnTo>
                  <a:pt x="75996" y="210870"/>
                </a:lnTo>
                <a:lnTo>
                  <a:pt x="77431" y="209715"/>
                </a:lnTo>
                <a:lnTo>
                  <a:pt x="94183" y="195503"/>
                </a:lnTo>
                <a:lnTo>
                  <a:pt x="109270" y="182702"/>
                </a:lnTo>
                <a:lnTo>
                  <a:pt x="107899" y="208241"/>
                </a:lnTo>
                <a:lnTo>
                  <a:pt x="107835" y="209511"/>
                </a:lnTo>
                <a:lnTo>
                  <a:pt x="121894" y="208648"/>
                </a:lnTo>
                <a:lnTo>
                  <a:pt x="126479" y="208241"/>
                </a:lnTo>
                <a:lnTo>
                  <a:pt x="142252" y="208241"/>
                </a:lnTo>
                <a:lnTo>
                  <a:pt x="144259" y="208876"/>
                </a:lnTo>
                <a:lnTo>
                  <a:pt x="149999" y="208876"/>
                </a:lnTo>
                <a:lnTo>
                  <a:pt x="156019" y="209511"/>
                </a:lnTo>
                <a:lnTo>
                  <a:pt x="156019" y="208241"/>
                </a:lnTo>
                <a:lnTo>
                  <a:pt x="156019" y="200621"/>
                </a:lnTo>
                <a:close/>
              </a:path>
              <a:path w="831215" h="289559">
                <a:moveTo>
                  <a:pt x="293712" y="128130"/>
                </a:moveTo>
                <a:lnTo>
                  <a:pt x="289890" y="105702"/>
                </a:lnTo>
                <a:lnTo>
                  <a:pt x="279082" y="88506"/>
                </a:lnTo>
                <a:lnTo>
                  <a:pt x="269887" y="82486"/>
                </a:lnTo>
                <a:lnTo>
                  <a:pt x="268173" y="81368"/>
                </a:lnTo>
                <a:lnTo>
                  <a:pt x="268173" y="131165"/>
                </a:lnTo>
                <a:lnTo>
                  <a:pt x="251231" y="131800"/>
                </a:lnTo>
                <a:lnTo>
                  <a:pt x="250393" y="131800"/>
                </a:lnTo>
                <a:lnTo>
                  <a:pt x="243332" y="131965"/>
                </a:lnTo>
                <a:lnTo>
                  <a:pt x="227444" y="131965"/>
                </a:lnTo>
                <a:lnTo>
                  <a:pt x="222262" y="131800"/>
                </a:lnTo>
                <a:lnTo>
                  <a:pt x="220599" y="131800"/>
                </a:lnTo>
                <a:lnTo>
                  <a:pt x="210235" y="131165"/>
                </a:lnTo>
                <a:lnTo>
                  <a:pt x="199910" y="130289"/>
                </a:lnTo>
                <a:lnTo>
                  <a:pt x="199961" y="128130"/>
                </a:lnTo>
                <a:lnTo>
                  <a:pt x="200037" y="125361"/>
                </a:lnTo>
                <a:lnTo>
                  <a:pt x="200139" y="121361"/>
                </a:lnTo>
                <a:lnTo>
                  <a:pt x="226923" y="83908"/>
                </a:lnTo>
                <a:lnTo>
                  <a:pt x="236905" y="82486"/>
                </a:lnTo>
                <a:lnTo>
                  <a:pt x="246367" y="82486"/>
                </a:lnTo>
                <a:lnTo>
                  <a:pt x="267258" y="118541"/>
                </a:lnTo>
                <a:lnTo>
                  <a:pt x="268109" y="130289"/>
                </a:lnTo>
                <a:lnTo>
                  <a:pt x="268173" y="131165"/>
                </a:lnTo>
                <a:lnTo>
                  <a:pt x="268173" y="81368"/>
                </a:lnTo>
                <a:lnTo>
                  <a:pt x="262255" y="77495"/>
                </a:lnTo>
                <a:lnTo>
                  <a:pt x="240372" y="73609"/>
                </a:lnTo>
                <a:lnTo>
                  <a:pt x="232117" y="74320"/>
                </a:lnTo>
                <a:lnTo>
                  <a:pt x="190588" y="95402"/>
                </a:lnTo>
                <a:lnTo>
                  <a:pt x="172694" y="145694"/>
                </a:lnTo>
                <a:lnTo>
                  <a:pt x="173482" y="158800"/>
                </a:lnTo>
                <a:lnTo>
                  <a:pt x="194703" y="200609"/>
                </a:lnTo>
                <a:lnTo>
                  <a:pt x="236931" y="214591"/>
                </a:lnTo>
                <a:lnTo>
                  <a:pt x="244906" y="214134"/>
                </a:lnTo>
                <a:lnTo>
                  <a:pt x="283679" y="199923"/>
                </a:lnTo>
                <a:lnTo>
                  <a:pt x="284060" y="199326"/>
                </a:lnTo>
                <a:lnTo>
                  <a:pt x="284822" y="198170"/>
                </a:lnTo>
                <a:lnTo>
                  <a:pt x="290550" y="188201"/>
                </a:lnTo>
                <a:lnTo>
                  <a:pt x="286829" y="185293"/>
                </a:lnTo>
                <a:lnTo>
                  <a:pt x="274993" y="192265"/>
                </a:lnTo>
                <a:lnTo>
                  <a:pt x="265925" y="196570"/>
                </a:lnTo>
                <a:lnTo>
                  <a:pt x="257987" y="198729"/>
                </a:lnTo>
                <a:lnTo>
                  <a:pt x="249542" y="199326"/>
                </a:lnTo>
                <a:lnTo>
                  <a:pt x="236207" y="197802"/>
                </a:lnTo>
                <a:lnTo>
                  <a:pt x="203898" y="169646"/>
                </a:lnTo>
                <a:lnTo>
                  <a:pt x="199351" y="142189"/>
                </a:lnTo>
                <a:lnTo>
                  <a:pt x="241223" y="142189"/>
                </a:lnTo>
                <a:lnTo>
                  <a:pt x="254889" y="142011"/>
                </a:lnTo>
                <a:lnTo>
                  <a:pt x="267169" y="141363"/>
                </a:lnTo>
                <a:lnTo>
                  <a:pt x="279450" y="140131"/>
                </a:lnTo>
                <a:lnTo>
                  <a:pt x="293141" y="138176"/>
                </a:lnTo>
                <a:lnTo>
                  <a:pt x="293433" y="134162"/>
                </a:lnTo>
                <a:lnTo>
                  <a:pt x="293662" y="131965"/>
                </a:lnTo>
                <a:lnTo>
                  <a:pt x="293712" y="128130"/>
                </a:lnTo>
                <a:close/>
              </a:path>
              <a:path w="831215" h="289559">
                <a:moveTo>
                  <a:pt x="414515" y="156933"/>
                </a:moveTo>
                <a:lnTo>
                  <a:pt x="380504" y="132346"/>
                </a:lnTo>
                <a:lnTo>
                  <a:pt x="364324" y="128828"/>
                </a:lnTo>
                <a:lnTo>
                  <a:pt x="349516" y="125044"/>
                </a:lnTo>
                <a:lnTo>
                  <a:pt x="339864" y="120218"/>
                </a:lnTo>
                <a:lnTo>
                  <a:pt x="334632" y="113766"/>
                </a:lnTo>
                <a:lnTo>
                  <a:pt x="333057" y="105079"/>
                </a:lnTo>
                <a:lnTo>
                  <a:pt x="334886" y="95453"/>
                </a:lnTo>
                <a:lnTo>
                  <a:pt x="340258" y="88366"/>
                </a:lnTo>
                <a:lnTo>
                  <a:pt x="348894" y="83985"/>
                </a:lnTo>
                <a:lnTo>
                  <a:pt x="360591" y="82486"/>
                </a:lnTo>
                <a:lnTo>
                  <a:pt x="373976" y="84315"/>
                </a:lnTo>
                <a:lnTo>
                  <a:pt x="384708" y="89344"/>
                </a:lnTo>
                <a:lnTo>
                  <a:pt x="391845" y="96964"/>
                </a:lnTo>
                <a:lnTo>
                  <a:pt x="394436" y="106527"/>
                </a:lnTo>
                <a:lnTo>
                  <a:pt x="394436" y="113271"/>
                </a:lnTo>
                <a:lnTo>
                  <a:pt x="402463" y="113271"/>
                </a:lnTo>
                <a:lnTo>
                  <a:pt x="402678" y="102412"/>
                </a:lnTo>
                <a:lnTo>
                  <a:pt x="402958" y="94119"/>
                </a:lnTo>
                <a:lnTo>
                  <a:pt x="403339" y="87274"/>
                </a:lnTo>
                <a:lnTo>
                  <a:pt x="403898" y="80784"/>
                </a:lnTo>
                <a:lnTo>
                  <a:pt x="393306" y="77470"/>
                </a:lnTo>
                <a:lnTo>
                  <a:pt x="383959" y="75234"/>
                </a:lnTo>
                <a:lnTo>
                  <a:pt x="375259" y="73990"/>
                </a:lnTo>
                <a:lnTo>
                  <a:pt x="366610" y="73583"/>
                </a:lnTo>
                <a:lnTo>
                  <a:pt x="344182" y="76492"/>
                </a:lnTo>
                <a:lnTo>
                  <a:pt x="327317" y="84810"/>
                </a:lnTo>
                <a:lnTo>
                  <a:pt x="316674" y="98018"/>
                </a:lnTo>
                <a:lnTo>
                  <a:pt x="312978" y="115557"/>
                </a:lnTo>
                <a:lnTo>
                  <a:pt x="314159" y="125222"/>
                </a:lnTo>
                <a:lnTo>
                  <a:pt x="349300" y="151257"/>
                </a:lnTo>
                <a:lnTo>
                  <a:pt x="374942" y="157797"/>
                </a:lnTo>
                <a:lnTo>
                  <a:pt x="383247" y="160604"/>
                </a:lnTo>
                <a:lnTo>
                  <a:pt x="388950" y="164744"/>
                </a:lnTo>
                <a:lnTo>
                  <a:pt x="392239" y="170421"/>
                </a:lnTo>
                <a:lnTo>
                  <a:pt x="393293" y="177761"/>
                </a:lnTo>
                <a:lnTo>
                  <a:pt x="390715" y="188518"/>
                </a:lnTo>
                <a:lnTo>
                  <a:pt x="383527" y="196938"/>
                </a:lnTo>
                <a:lnTo>
                  <a:pt x="372503" y="202425"/>
                </a:lnTo>
                <a:lnTo>
                  <a:pt x="358432" y="204381"/>
                </a:lnTo>
                <a:lnTo>
                  <a:pt x="343928" y="202539"/>
                </a:lnTo>
                <a:lnTo>
                  <a:pt x="332549" y="197383"/>
                </a:lnTo>
                <a:lnTo>
                  <a:pt x="325107" y="189445"/>
                </a:lnTo>
                <a:lnTo>
                  <a:pt x="322440" y="179298"/>
                </a:lnTo>
                <a:lnTo>
                  <a:pt x="322440" y="167182"/>
                </a:lnTo>
                <a:lnTo>
                  <a:pt x="313804" y="167208"/>
                </a:lnTo>
                <a:lnTo>
                  <a:pt x="313639" y="180352"/>
                </a:lnTo>
                <a:lnTo>
                  <a:pt x="313156" y="190563"/>
                </a:lnTo>
                <a:lnTo>
                  <a:pt x="312280" y="199212"/>
                </a:lnTo>
                <a:lnTo>
                  <a:pt x="310972" y="207606"/>
                </a:lnTo>
                <a:lnTo>
                  <a:pt x="321551" y="210769"/>
                </a:lnTo>
                <a:lnTo>
                  <a:pt x="331266" y="212940"/>
                </a:lnTo>
                <a:lnTo>
                  <a:pt x="340652" y="214172"/>
                </a:lnTo>
                <a:lnTo>
                  <a:pt x="350266" y="214566"/>
                </a:lnTo>
                <a:lnTo>
                  <a:pt x="376148" y="210959"/>
                </a:lnTo>
                <a:lnTo>
                  <a:pt x="396468" y="200888"/>
                </a:lnTo>
                <a:lnTo>
                  <a:pt x="409752" y="185496"/>
                </a:lnTo>
                <a:lnTo>
                  <a:pt x="414515" y="165912"/>
                </a:lnTo>
                <a:lnTo>
                  <a:pt x="414515" y="156933"/>
                </a:lnTo>
                <a:close/>
              </a:path>
              <a:path w="831215" h="289559">
                <a:moveTo>
                  <a:pt x="480796" y="19367"/>
                </a:moveTo>
                <a:lnTo>
                  <a:pt x="473049" y="11353"/>
                </a:lnTo>
                <a:lnTo>
                  <a:pt x="456425" y="11353"/>
                </a:lnTo>
                <a:lnTo>
                  <a:pt x="448970" y="18796"/>
                </a:lnTo>
                <a:lnTo>
                  <a:pt x="448970" y="35687"/>
                </a:lnTo>
                <a:lnTo>
                  <a:pt x="456425" y="43116"/>
                </a:lnTo>
                <a:lnTo>
                  <a:pt x="473062" y="43116"/>
                </a:lnTo>
                <a:lnTo>
                  <a:pt x="480771" y="35687"/>
                </a:lnTo>
                <a:lnTo>
                  <a:pt x="480796" y="19367"/>
                </a:lnTo>
                <a:close/>
              </a:path>
              <a:path w="831215" h="289559">
                <a:moveTo>
                  <a:pt x="502031" y="200621"/>
                </a:moveTo>
                <a:lnTo>
                  <a:pt x="479082" y="199174"/>
                </a:lnTo>
                <a:lnTo>
                  <a:pt x="478218" y="197154"/>
                </a:lnTo>
                <a:lnTo>
                  <a:pt x="478218" y="74764"/>
                </a:lnTo>
                <a:lnTo>
                  <a:pt x="475640" y="73596"/>
                </a:lnTo>
                <a:lnTo>
                  <a:pt x="464604" y="77749"/>
                </a:lnTo>
                <a:lnTo>
                  <a:pt x="453478" y="81114"/>
                </a:lnTo>
                <a:lnTo>
                  <a:pt x="442239" y="83680"/>
                </a:lnTo>
                <a:lnTo>
                  <a:pt x="430898" y="85394"/>
                </a:lnTo>
                <a:lnTo>
                  <a:pt x="430898" y="93446"/>
                </a:lnTo>
                <a:lnTo>
                  <a:pt x="452983" y="93446"/>
                </a:lnTo>
                <a:lnTo>
                  <a:pt x="454139" y="95453"/>
                </a:lnTo>
                <a:lnTo>
                  <a:pt x="454139" y="197154"/>
                </a:lnTo>
                <a:lnTo>
                  <a:pt x="453263" y="199174"/>
                </a:lnTo>
                <a:lnTo>
                  <a:pt x="430326" y="200621"/>
                </a:lnTo>
                <a:lnTo>
                  <a:pt x="430326" y="209511"/>
                </a:lnTo>
                <a:lnTo>
                  <a:pt x="456311" y="208394"/>
                </a:lnTo>
                <a:lnTo>
                  <a:pt x="461581" y="208254"/>
                </a:lnTo>
                <a:lnTo>
                  <a:pt x="470763" y="208254"/>
                </a:lnTo>
                <a:lnTo>
                  <a:pt x="476021" y="208394"/>
                </a:lnTo>
                <a:lnTo>
                  <a:pt x="502031" y="209511"/>
                </a:lnTo>
                <a:lnTo>
                  <a:pt x="502031" y="208254"/>
                </a:lnTo>
                <a:lnTo>
                  <a:pt x="502031" y="200621"/>
                </a:lnTo>
                <a:close/>
              </a:path>
              <a:path w="831215" h="289559">
                <a:moveTo>
                  <a:pt x="664133" y="87947"/>
                </a:moveTo>
                <a:lnTo>
                  <a:pt x="663359" y="85648"/>
                </a:lnTo>
                <a:lnTo>
                  <a:pt x="662990" y="84505"/>
                </a:lnTo>
                <a:lnTo>
                  <a:pt x="622261" y="85648"/>
                </a:lnTo>
                <a:lnTo>
                  <a:pt x="619518" y="83756"/>
                </a:lnTo>
                <a:lnTo>
                  <a:pt x="614286" y="80149"/>
                </a:lnTo>
                <a:lnTo>
                  <a:pt x="609650" y="78054"/>
                </a:lnTo>
                <a:lnTo>
                  <a:pt x="609650" y="123698"/>
                </a:lnTo>
                <a:lnTo>
                  <a:pt x="607491" y="136347"/>
                </a:lnTo>
                <a:lnTo>
                  <a:pt x="601433" y="146189"/>
                </a:lnTo>
                <a:lnTo>
                  <a:pt x="592099" y="152590"/>
                </a:lnTo>
                <a:lnTo>
                  <a:pt x="580110" y="154863"/>
                </a:lnTo>
                <a:lnTo>
                  <a:pt x="566978" y="152222"/>
                </a:lnTo>
                <a:lnTo>
                  <a:pt x="556844" y="144780"/>
                </a:lnTo>
                <a:lnTo>
                  <a:pt x="550303" y="133235"/>
                </a:lnTo>
                <a:lnTo>
                  <a:pt x="547992" y="118313"/>
                </a:lnTo>
                <a:lnTo>
                  <a:pt x="549935" y="103720"/>
                </a:lnTo>
                <a:lnTo>
                  <a:pt x="555586" y="92862"/>
                </a:lnTo>
                <a:lnTo>
                  <a:pt x="564680" y="86093"/>
                </a:lnTo>
                <a:lnTo>
                  <a:pt x="576948" y="83769"/>
                </a:lnTo>
                <a:lnTo>
                  <a:pt x="590283" y="86614"/>
                </a:lnTo>
                <a:lnTo>
                  <a:pt x="600608" y="94703"/>
                </a:lnTo>
                <a:lnTo>
                  <a:pt x="607275" y="107302"/>
                </a:lnTo>
                <a:lnTo>
                  <a:pt x="609650" y="123698"/>
                </a:lnTo>
                <a:lnTo>
                  <a:pt x="609650" y="78054"/>
                </a:lnTo>
                <a:lnTo>
                  <a:pt x="606209" y="76479"/>
                </a:lnTo>
                <a:lnTo>
                  <a:pt x="606348" y="76479"/>
                </a:lnTo>
                <a:lnTo>
                  <a:pt x="597433" y="74333"/>
                </a:lnTo>
                <a:lnTo>
                  <a:pt x="598081" y="74333"/>
                </a:lnTo>
                <a:lnTo>
                  <a:pt x="587273" y="73596"/>
                </a:lnTo>
                <a:lnTo>
                  <a:pt x="577507" y="74333"/>
                </a:lnTo>
                <a:lnTo>
                  <a:pt x="537679" y="92290"/>
                </a:lnTo>
                <a:lnTo>
                  <a:pt x="523976" y="125895"/>
                </a:lnTo>
                <a:lnTo>
                  <a:pt x="526275" y="139890"/>
                </a:lnTo>
                <a:lnTo>
                  <a:pt x="533006" y="151269"/>
                </a:lnTo>
                <a:lnTo>
                  <a:pt x="533133" y="151472"/>
                </a:lnTo>
                <a:lnTo>
                  <a:pt x="543966" y="159524"/>
                </a:lnTo>
                <a:lnTo>
                  <a:pt x="558304" y="163461"/>
                </a:lnTo>
                <a:lnTo>
                  <a:pt x="535647" y="180987"/>
                </a:lnTo>
                <a:lnTo>
                  <a:pt x="532777" y="185293"/>
                </a:lnTo>
                <a:lnTo>
                  <a:pt x="531342" y="189014"/>
                </a:lnTo>
                <a:lnTo>
                  <a:pt x="531342" y="201371"/>
                </a:lnTo>
                <a:lnTo>
                  <a:pt x="536511" y="205955"/>
                </a:lnTo>
                <a:lnTo>
                  <a:pt x="550278" y="209969"/>
                </a:lnTo>
                <a:lnTo>
                  <a:pt x="525322" y="223456"/>
                </a:lnTo>
                <a:lnTo>
                  <a:pt x="521309" y="225755"/>
                </a:lnTo>
                <a:lnTo>
                  <a:pt x="517296" y="236385"/>
                </a:lnTo>
                <a:lnTo>
                  <a:pt x="517296" y="245275"/>
                </a:lnTo>
                <a:lnTo>
                  <a:pt x="521843" y="263207"/>
                </a:lnTo>
                <a:lnTo>
                  <a:pt x="534606" y="277177"/>
                </a:lnTo>
                <a:lnTo>
                  <a:pt x="554189" y="286258"/>
                </a:lnTo>
                <a:lnTo>
                  <a:pt x="579247" y="289483"/>
                </a:lnTo>
                <a:lnTo>
                  <a:pt x="609612" y="284657"/>
                </a:lnTo>
                <a:lnTo>
                  <a:pt x="617131" y="280593"/>
                </a:lnTo>
                <a:lnTo>
                  <a:pt x="634199" y="271399"/>
                </a:lnTo>
                <a:lnTo>
                  <a:pt x="650659" y="251536"/>
                </a:lnTo>
                <a:lnTo>
                  <a:pt x="656678" y="226910"/>
                </a:lnTo>
                <a:lnTo>
                  <a:pt x="654354" y="213499"/>
                </a:lnTo>
                <a:lnTo>
                  <a:pt x="654329" y="213372"/>
                </a:lnTo>
                <a:lnTo>
                  <a:pt x="654202" y="212648"/>
                </a:lnTo>
                <a:lnTo>
                  <a:pt x="653910" y="212178"/>
                </a:lnTo>
                <a:lnTo>
                  <a:pt x="647280" y="201523"/>
                </a:lnTo>
                <a:lnTo>
                  <a:pt x="636587" y="194297"/>
                </a:lnTo>
                <a:lnTo>
                  <a:pt x="634034" y="193827"/>
                </a:lnTo>
                <a:lnTo>
                  <a:pt x="634034" y="237388"/>
                </a:lnTo>
                <a:lnTo>
                  <a:pt x="629996" y="254596"/>
                </a:lnTo>
                <a:lnTo>
                  <a:pt x="618845" y="268287"/>
                </a:lnTo>
                <a:lnTo>
                  <a:pt x="602030" y="277329"/>
                </a:lnTo>
                <a:lnTo>
                  <a:pt x="580974" y="280593"/>
                </a:lnTo>
                <a:lnTo>
                  <a:pt x="563765" y="277964"/>
                </a:lnTo>
                <a:lnTo>
                  <a:pt x="550367" y="270586"/>
                </a:lnTo>
                <a:lnTo>
                  <a:pt x="541680" y="259207"/>
                </a:lnTo>
                <a:lnTo>
                  <a:pt x="538594" y="244602"/>
                </a:lnTo>
                <a:lnTo>
                  <a:pt x="539940" y="235178"/>
                </a:lnTo>
                <a:lnTo>
                  <a:pt x="543699" y="226910"/>
                </a:lnTo>
                <a:lnTo>
                  <a:pt x="543775" y="226733"/>
                </a:lnTo>
                <a:lnTo>
                  <a:pt x="549770" y="219798"/>
                </a:lnTo>
                <a:lnTo>
                  <a:pt x="557618" y="214934"/>
                </a:lnTo>
                <a:lnTo>
                  <a:pt x="561848" y="213499"/>
                </a:lnTo>
                <a:lnTo>
                  <a:pt x="568007" y="212648"/>
                </a:lnTo>
                <a:lnTo>
                  <a:pt x="567690" y="212648"/>
                </a:lnTo>
                <a:lnTo>
                  <a:pt x="577354" y="212178"/>
                </a:lnTo>
                <a:lnTo>
                  <a:pt x="592124" y="212178"/>
                </a:lnTo>
                <a:lnTo>
                  <a:pt x="610781" y="213372"/>
                </a:lnTo>
                <a:lnTo>
                  <a:pt x="624319" y="217703"/>
                </a:lnTo>
                <a:lnTo>
                  <a:pt x="631761" y="225539"/>
                </a:lnTo>
                <a:lnTo>
                  <a:pt x="634034" y="237388"/>
                </a:lnTo>
                <a:lnTo>
                  <a:pt x="634034" y="193827"/>
                </a:lnTo>
                <a:lnTo>
                  <a:pt x="622833" y="191706"/>
                </a:lnTo>
                <a:lnTo>
                  <a:pt x="562038" y="191706"/>
                </a:lnTo>
                <a:lnTo>
                  <a:pt x="555155" y="188328"/>
                </a:lnTo>
                <a:lnTo>
                  <a:pt x="555155" y="177038"/>
                </a:lnTo>
                <a:lnTo>
                  <a:pt x="557453" y="173951"/>
                </a:lnTo>
                <a:lnTo>
                  <a:pt x="564908" y="167728"/>
                </a:lnTo>
                <a:lnTo>
                  <a:pt x="566635" y="166319"/>
                </a:lnTo>
                <a:lnTo>
                  <a:pt x="568350" y="164617"/>
                </a:lnTo>
                <a:lnTo>
                  <a:pt x="571220" y="164820"/>
                </a:lnTo>
                <a:lnTo>
                  <a:pt x="572935" y="165023"/>
                </a:lnTo>
                <a:lnTo>
                  <a:pt x="575233" y="165023"/>
                </a:lnTo>
                <a:lnTo>
                  <a:pt x="579247" y="164617"/>
                </a:lnTo>
                <a:lnTo>
                  <a:pt x="584911" y="164045"/>
                </a:lnTo>
                <a:lnTo>
                  <a:pt x="595083" y="161264"/>
                </a:lnTo>
                <a:lnTo>
                  <a:pt x="605155" y="156933"/>
                </a:lnTo>
                <a:lnTo>
                  <a:pt x="608571" y="154863"/>
                </a:lnTo>
                <a:lnTo>
                  <a:pt x="614527" y="151269"/>
                </a:lnTo>
                <a:lnTo>
                  <a:pt x="622973" y="143776"/>
                </a:lnTo>
                <a:lnTo>
                  <a:pt x="628967" y="135369"/>
                </a:lnTo>
                <a:lnTo>
                  <a:pt x="632548" y="125895"/>
                </a:lnTo>
                <a:lnTo>
                  <a:pt x="633742" y="115163"/>
                </a:lnTo>
                <a:lnTo>
                  <a:pt x="633742" y="109435"/>
                </a:lnTo>
                <a:lnTo>
                  <a:pt x="632879" y="105702"/>
                </a:lnTo>
                <a:lnTo>
                  <a:pt x="630593" y="99695"/>
                </a:lnTo>
                <a:lnTo>
                  <a:pt x="656971" y="99695"/>
                </a:lnTo>
                <a:lnTo>
                  <a:pt x="664133" y="87947"/>
                </a:lnTo>
                <a:close/>
              </a:path>
              <a:path w="831215" h="289559">
                <a:moveTo>
                  <a:pt x="830922" y="200596"/>
                </a:moveTo>
                <a:lnTo>
                  <a:pt x="819162" y="199732"/>
                </a:lnTo>
                <a:lnTo>
                  <a:pt x="809409" y="199174"/>
                </a:lnTo>
                <a:lnTo>
                  <a:pt x="808545" y="197446"/>
                </a:lnTo>
                <a:lnTo>
                  <a:pt x="808545" y="123596"/>
                </a:lnTo>
                <a:lnTo>
                  <a:pt x="805573" y="101600"/>
                </a:lnTo>
                <a:lnTo>
                  <a:pt x="799719" y="91363"/>
                </a:lnTo>
                <a:lnTo>
                  <a:pt x="796632" y="85991"/>
                </a:lnTo>
                <a:lnTo>
                  <a:pt x="781685" y="76682"/>
                </a:lnTo>
                <a:lnTo>
                  <a:pt x="760653" y="73583"/>
                </a:lnTo>
                <a:lnTo>
                  <a:pt x="750036" y="73583"/>
                </a:lnTo>
                <a:lnTo>
                  <a:pt x="744016" y="75603"/>
                </a:lnTo>
                <a:lnTo>
                  <a:pt x="737997" y="80784"/>
                </a:lnTo>
                <a:lnTo>
                  <a:pt x="716203" y="99783"/>
                </a:lnTo>
                <a:lnTo>
                  <a:pt x="716203" y="74726"/>
                </a:lnTo>
                <a:lnTo>
                  <a:pt x="713651" y="73583"/>
                </a:lnTo>
                <a:lnTo>
                  <a:pt x="702589" y="77724"/>
                </a:lnTo>
                <a:lnTo>
                  <a:pt x="691464" y="81089"/>
                </a:lnTo>
                <a:lnTo>
                  <a:pt x="680224" y="83654"/>
                </a:lnTo>
                <a:lnTo>
                  <a:pt x="668883" y="85369"/>
                </a:lnTo>
                <a:lnTo>
                  <a:pt x="668883" y="93421"/>
                </a:lnTo>
                <a:lnTo>
                  <a:pt x="690968" y="93421"/>
                </a:lnTo>
                <a:lnTo>
                  <a:pt x="692124" y="95427"/>
                </a:lnTo>
                <a:lnTo>
                  <a:pt x="692111" y="197154"/>
                </a:lnTo>
                <a:lnTo>
                  <a:pt x="691248" y="199174"/>
                </a:lnTo>
                <a:lnTo>
                  <a:pt x="690854" y="199174"/>
                </a:lnTo>
                <a:lnTo>
                  <a:pt x="668375" y="200596"/>
                </a:lnTo>
                <a:lnTo>
                  <a:pt x="668604" y="200596"/>
                </a:lnTo>
                <a:lnTo>
                  <a:pt x="668604" y="209473"/>
                </a:lnTo>
                <a:lnTo>
                  <a:pt x="690435" y="208534"/>
                </a:lnTo>
                <a:lnTo>
                  <a:pt x="697725" y="208292"/>
                </a:lnTo>
                <a:lnTo>
                  <a:pt x="710399" y="208292"/>
                </a:lnTo>
                <a:lnTo>
                  <a:pt x="717638" y="208534"/>
                </a:lnTo>
                <a:lnTo>
                  <a:pt x="739571" y="209473"/>
                </a:lnTo>
                <a:lnTo>
                  <a:pt x="739571" y="208292"/>
                </a:lnTo>
                <a:lnTo>
                  <a:pt x="739571" y="200596"/>
                </a:lnTo>
                <a:lnTo>
                  <a:pt x="739787" y="200596"/>
                </a:lnTo>
                <a:lnTo>
                  <a:pt x="717219" y="199174"/>
                </a:lnTo>
                <a:lnTo>
                  <a:pt x="716965" y="199174"/>
                </a:lnTo>
                <a:lnTo>
                  <a:pt x="716216" y="197446"/>
                </a:lnTo>
                <a:lnTo>
                  <a:pt x="716102" y="118325"/>
                </a:lnTo>
                <a:lnTo>
                  <a:pt x="719315" y="108673"/>
                </a:lnTo>
                <a:lnTo>
                  <a:pt x="727722" y="100012"/>
                </a:lnTo>
                <a:lnTo>
                  <a:pt x="728141" y="99783"/>
                </a:lnTo>
                <a:lnTo>
                  <a:pt x="739394" y="93764"/>
                </a:lnTo>
                <a:lnTo>
                  <a:pt x="752449" y="91363"/>
                </a:lnTo>
                <a:lnTo>
                  <a:pt x="765492" y="93967"/>
                </a:lnTo>
                <a:lnTo>
                  <a:pt x="775512" y="101333"/>
                </a:lnTo>
                <a:lnTo>
                  <a:pt x="781939" y="112852"/>
                </a:lnTo>
                <a:lnTo>
                  <a:pt x="784212" y="127876"/>
                </a:lnTo>
                <a:lnTo>
                  <a:pt x="784199" y="209486"/>
                </a:lnTo>
                <a:lnTo>
                  <a:pt x="800760" y="208292"/>
                </a:lnTo>
                <a:lnTo>
                  <a:pt x="811923" y="208292"/>
                </a:lnTo>
                <a:lnTo>
                  <a:pt x="830922" y="209486"/>
                </a:lnTo>
                <a:lnTo>
                  <a:pt x="830922" y="208292"/>
                </a:lnTo>
                <a:lnTo>
                  <a:pt x="830922" y="200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7649933" y="6333540"/>
            <a:ext cx="198120" cy="270510"/>
            <a:chOff x="7649933" y="6333540"/>
            <a:chExt cx="198120" cy="270510"/>
          </a:xfrm>
        </p:grpSpPr>
        <p:sp>
          <p:nvSpPr>
            <p:cNvPr id="124" name="object 124"/>
            <p:cNvSpPr/>
            <p:nvPr/>
          </p:nvSpPr>
          <p:spPr>
            <a:xfrm>
              <a:off x="7649933" y="6333540"/>
              <a:ext cx="69215" cy="270510"/>
            </a:xfrm>
            <a:custGeom>
              <a:avLst/>
              <a:gdLst/>
              <a:ahLst/>
              <a:cxnLst/>
              <a:rect l="l" t="t" r="r" b="b"/>
              <a:pathLst>
                <a:path w="69215" h="270509">
                  <a:moveTo>
                    <a:pt x="63665" y="0"/>
                  </a:moveTo>
                  <a:lnTo>
                    <a:pt x="30326" y="34736"/>
                  </a:lnTo>
                  <a:lnTo>
                    <a:pt x="11188" y="70548"/>
                  </a:lnTo>
                  <a:lnTo>
                    <a:pt x="699" y="115839"/>
                  </a:lnTo>
                  <a:lnTo>
                    <a:pt x="0" y="131927"/>
                  </a:lnTo>
                  <a:lnTo>
                    <a:pt x="1334" y="154596"/>
                  </a:lnTo>
                  <a:lnTo>
                    <a:pt x="11851" y="197466"/>
                  </a:lnTo>
                  <a:lnTo>
                    <a:pt x="37244" y="242567"/>
                  </a:lnTo>
                  <a:lnTo>
                    <a:pt x="63665" y="269888"/>
                  </a:lnTo>
                  <a:lnTo>
                    <a:pt x="69100" y="263866"/>
                  </a:lnTo>
                  <a:lnTo>
                    <a:pt x="55880" y="246555"/>
                  </a:lnTo>
                  <a:lnTo>
                    <a:pt x="46372" y="231421"/>
                  </a:lnTo>
                  <a:lnTo>
                    <a:pt x="29612" y="183030"/>
                  </a:lnTo>
                  <a:lnTo>
                    <a:pt x="24650" y="131927"/>
                  </a:lnTo>
                  <a:lnTo>
                    <a:pt x="25184" y="114688"/>
                  </a:lnTo>
                  <a:lnTo>
                    <a:pt x="32969" y="69113"/>
                  </a:lnTo>
                  <a:lnTo>
                    <a:pt x="55679" y="24022"/>
                  </a:lnTo>
                  <a:lnTo>
                    <a:pt x="69113" y="7454"/>
                  </a:lnTo>
                  <a:lnTo>
                    <a:pt x="6366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745158" y="6343675"/>
              <a:ext cx="102666" cy="199390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7950175" y="6338570"/>
            <a:ext cx="587375" cy="209550"/>
          </a:xfrm>
          <a:custGeom>
            <a:avLst/>
            <a:gdLst/>
            <a:ahLst/>
            <a:cxnLst/>
            <a:rect l="l" t="t" r="r" b="b"/>
            <a:pathLst>
              <a:path w="587375" h="209550">
                <a:moveTo>
                  <a:pt x="185839" y="179260"/>
                </a:moveTo>
                <a:lnTo>
                  <a:pt x="183261" y="176237"/>
                </a:lnTo>
                <a:lnTo>
                  <a:pt x="169545" y="184150"/>
                </a:lnTo>
                <a:lnTo>
                  <a:pt x="155079" y="189788"/>
                </a:lnTo>
                <a:lnTo>
                  <a:pt x="139852" y="193167"/>
                </a:lnTo>
                <a:lnTo>
                  <a:pt x="123888" y="194297"/>
                </a:lnTo>
                <a:lnTo>
                  <a:pt x="85725" y="187591"/>
                </a:lnTo>
                <a:lnTo>
                  <a:pt x="56311" y="168592"/>
                </a:lnTo>
                <a:lnTo>
                  <a:pt x="37376" y="138988"/>
                </a:lnTo>
                <a:lnTo>
                  <a:pt x="30683" y="100507"/>
                </a:lnTo>
                <a:lnTo>
                  <a:pt x="36563" y="64516"/>
                </a:lnTo>
                <a:lnTo>
                  <a:pt x="53200" y="36804"/>
                </a:lnTo>
                <a:lnTo>
                  <a:pt x="79082" y="18999"/>
                </a:lnTo>
                <a:lnTo>
                  <a:pt x="112712" y="12700"/>
                </a:lnTo>
                <a:lnTo>
                  <a:pt x="133477" y="14643"/>
                </a:lnTo>
                <a:lnTo>
                  <a:pt x="151777" y="19710"/>
                </a:lnTo>
                <a:lnTo>
                  <a:pt x="164820" y="26835"/>
                </a:lnTo>
                <a:lnTo>
                  <a:pt x="169786" y="34937"/>
                </a:lnTo>
                <a:lnTo>
                  <a:pt x="169786" y="55206"/>
                </a:lnTo>
                <a:lnTo>
                  <a:pt x="178676" y="55206"/>
                </a:lnTo>
                <a:lnTo>
                  <a:pt x="179070" y="45275"/>
                </a:lnTo>
                <a:lnTo>
                  <a:pt x="179997" y="35636"/>
                </a:lnTo>
                <a:lnTo>
                  <a:pt x="181610" y="25171"/>
                </a:lnTo>
                <a:lnTo>
                  <a:pt x="184124" y="12700"/>
                </a:lnTo>
                <a:lnTo>
                  <a:pt x="166420" y="7061"/>
                </a:lnTo>
                <a:lnTo>
                  <a:pt x="149694" y="3098"/>
                </a:lnTo>
                <a:lnTo>
                  <a:pt x="133616" y="774"/>
                </a:lnTo>
                <a:lnTo>
                  <a:pt x="117868" y="0"/>
                </a:lnTo>
                <a:lnTo>
                  <a:pt x="99415" y="1130"/>
                </a:lnTo>
                <a:lnTo>
                  <a:pt x="49898" y="17259"/>
                </a:lnTo>
                <a:lnTo>
                  <a:pt x="12687" y="54051"/>
                </a:lnTo>
                <a:lnTo>
                  <a:pt x="0" y="105498"/>
                </a:lnTo>
                <a:lnTo>
                  <a:pt x="8128" y="147955"/>
                </a:lnTo>
                <a:lnTo>
                  <a:pt x="31076" y="180809"/>
                </a:lnTo>
                <a:lnTo>
                  <a:pt x="66662" y="202031"/>
                </a:lnTo>
                <a:lnTo>
                  <a:pt x="112712" y="209550"/>
                </a:lnTo>
                <a:lnTo>
                  <a:pt x="130136" y="208597"/>
                </a:lnTo>
                <a:lnTo>
                  <a:pt x="146761" y="205740"/>
                </a:lnTo>
                <a:lnTo>
                  <a:pt x="162636" y="200977"/>
                </a:lnTo>
                <a:lnTo>
                  <a:pt x="177825" y="194310"/>
                </a:lnTo>
                <a:lnTo>
                  <a:pt x="185839" y="179260"/>
                </a:lnTo>
                <a:close/>
              </a:path>
              <a:path w="587375" h="209550">
                <a:moveTo>
                  <a:pt x="363232" y="49504"/>
                </a:moveTo>
                <a:lnTo>
                  <a:pt x="359156" y="30975"/>
                </a:lnTo>
                <a:lnTo>
                  <a:pt x="347484" y="17005"/>
                </a:lnTo>
                <a:lnTo>
                  <a:pt x="328980" y="8178"/>
                </a:lnTo>
                <a:lnTo>
                  <a:pt x="304431" y="5105"/>
                </a:lnTo>
                <a:lnTo>
                  <a:pt x="296405" y="5105"/>
                </a:lnTo>
                <a:lnTo>
                  <a:pt x="286727" y="5321"/>
                </a:lnTo>
                <a:lnTo>
                  <a:pt x="275170" y="5499"/>
                </a:lnTo>
                <a:lnTo>
                  <a:pt x="264045" y="5638"/>
                </a:lnTo>
                <a:lnTo>
                  <a:pt x="255676" y="5676"/>
                </a:lnTo>
                <a:lnTo>
                  <a:pt x="251307" y="5676"/>
                </a:lnTo>
                <a:lnTo>
                  <a:pt x="244411" y="5613"/>
                </a:lnTo>
                <a:lnTo>
                  <a:pt x="203466" y="5105"/>
                </a:lnTo>
                <a:lnTo>
                  <a:pt x="203479" y="13995"/>
                </a:lnTo>
                <a:lnTo>
                  <a:pt x="231584" y="40601"/>
                </a:lnTo>
                <a:lnTo>
                  <a:pt x="231584" y="168998"/>
                </a:lnTo>
                <a:lnTo>
                  <a:pt x="203187" y="195605"/>
                </a:lnTo>
                <a:lnTo>
                  <a:pt x="203187" y="204495"/>
                </a:lnTo>
                <a:lnTo>
                  <a:pt x="214757" y="203949"/>
                </a:lnTo>
                <a:lnTo>
                  <a:pt x="224866" y="203542"/>
                </a:lnTo>
                <a:lnTo>
                  <a:pt x="234594" y="203314"/>
                </a:lnTo>
                <a:lnTo>
                  <a:pt x="245059" y="203225"/>
                </a:lnTo>
                <a:lnTo>
                  <a:pt x="255549" y="203314"/>
                </a:lnTo>
                <a:lnTo>
                  <a:pt x="265379" y="203555"/>
                </a:lnTo>
                <a:lnTo>
                  <a:pt x="275577" y="203949"/>
                </a:lnTo>
                <a:lnTo>
                  <a:pt x="287223" y="204495"/>
                </a:lnTo>
                <a:lnTo>
                  <a:pt x="287223" y="195605"/>
                </a:lnTo>
                <a:lnTo>
                  <a:pt x="258826" y="168871"/>
                </a:lnTo>
                <a:lnTo>
                  <a:pt x="258826" y="18719"/>
                </a:lnTo>
                <a:lnTo>
                  <a:pt x="266077" y="17208"/>
                </a:lnTo>
                <a:lnTo>
                  <a:pt x="272973" y="16129"/>
                </a:lnTo>
                <a:lnTo>
                  <a:pt x="279831" y="15481"/>
                </a:lnTo>
                <a:lnTo>
                  <a:pt x="286931" y="15252"/>
                </a:lnTo>
                <a:lnTo>
                  <a:pt x="307428" y="17957"/>
                </a:lnTo>
                <a:lnTo>
                  <a:pt x="322351" y="25946"/>
                </a:lnTo>
                <a:lnTo>
                  <a:pt x="331457" y="39103"/>
                </a:lnTo>
                <a:lnTo>
                  <a:pt x="334543" y="57277"/>
                </a:lnTo>
                <a:lnTo>
                  <a:pt x="331419" y="75209"/>
                </a:lnTo>
                <a:lnTo>
                  <a:pt x="292100" y="101600"/>
                </a:lnTo>
                <a:lnTo>
                  <a:pt x="274320" y="98234"/>
                </a:lnTo>
                <a:lnTo>
                  <a:pt x="277190" y="108762"/>
                </a:lnTo>
                <a:lnTo>
                  <a:pt x="284073" y="110210"/>
                </a:lnTo>
                <a:lnTo>
                  <a:pt x="288086" y="110502"/>
                </a:lnTo>
                <a:lnTo>
                  <a:pt x="293827" y="110502"/>
                </a:lnTo>
                <a:lnTo>
                  <a:pt x="321246" y="105816"/>
                </a:lnTo>
                <a:lnTo>
                  <a:pt x="343255" y="92900"/>
                </a:lnTo>
                <a:lnTo>
                  <a:pt x="357911" y="73545"/>
                </a:lnTo>
                <a:lnTo>
                  <a:pt x="363232" y="49504"/>
                </a:lnTo>
                <a:close/>
              </a:path>
              <a:path w="587375" h="209550">
                <a:moveTo>
                  <a:pt x="587286" y="5080"/>
                </a:moveTo>
                <a:lnTo>
                  <a:pt x="560400" y="5842"/>
                </a:lnTo>
                <a:lnTo>
                  <a:pt x="555828" y="5930"/>
                </a:lnTo>
                <a:lnTo>
                  <a:pt x="552869" y="5943"/>
                </a:lnTo>
                <a:lnTo>
                  <a:pt x="549605" y="5930"/>
                </a:lnTo>
                <a:lnTo>
                  <a:pt x="545045" y="5842"/>
                </a:lnTo>
                <a:lnTo>
                  <a:pt x="519595" y="5080"/>
                </a:lnTo>
                <a:lnTo>
                  <a:pt x="519595" y="13970"/>
                </a:lnTo>
                <a:lnTo>
                  <a:pt x="546849" y="40640"/>
                </a:lnTo>
                <a:lnTo>
                  <a:pt x="546849" y="132397"/>
                </a:lnTo>
                <a:lnTo>
                  <a:pt x="543140" y="158737"/>
                </a:lnTo>
                <a:lnTo>
                  <a:pt x="531888" y="177241"/>
                </a:lnTo>
                <a:lnTo>
                  <a:pt x="512838" y="188175"/>
                </a:lnTo>
                <a:lnTo>
                  <a:pt x="485749" y="191757"/>
                </a:lnTo>
                <a:lnTo>
                  <a:pt x="460006" y="188722"/>
                </a:lnTo>
                <a:lnTo>
                  <a:pt x="442252" y="179285"/>
                </a:lnTo>
                <a:lnTo>
                  <a:pt x="431977" y="162966"/>
                </a:lnTo>
                <a:lnTo>
                  <a:pt x="428675" y="139280"/>
                </a:lnTo>
                <a:lnTo>
                  <a:pt x="428675" y="40640"/>
                </a:lnTo>
                <a:lnTo>
                  <a:pt x="457073" y="13970"/>
                </a:lnTo>
                <a:lnTo>
                  <a:pt x="457073" y="5080"/>
                </a:lnTo>
                <a:lnTo>
                  <a:pt x="443750" y="5588"/>
                </a:lnTo>
                <a:lnTo>
                  <a:pt x="433730" y="5842"/>
                </a:lnTo>
                <a:lnTo>
                  <a:pt x="424840" y="5930"/>
                </a:lnTo>
                <a:lnTo>
                  <a:pt x="414909" y="5943"/>
                </a:lnTo>
                <a:lnTo>
                  <a:pt x="405218" y="5892"/>
                </a:lnTo>
                <a:lnTo>
                  <a:pt x="396328" y="5727"/>
                </a:lnTo>
                <a:lnTo>
                  <a:pt x="373037" y="5080"/>
                </a:lnTo>
                <a:lnTo>
                  <a:pt x="373037" y="13970"/>
                </a:lnTo>
                <a:lnTo>
                  <a:pt x="401434" y="40640"/>
                </a:lnTo>
                <a:lnTo>
                  <a:pt x="401434" y="142430"/>
                </a:lnTo>
                <a:lnTo>
                  <a:pt x="402412" y="158000"/>
                </a:lnTo>
                <a:lnTo>
                  <a:pt x="427748" y="199504"/>
                </a:lnTo>
                <a:lnTo>
                  <a:pt x="478015" y="209537"/>
                </a:lnTo>
                <a:lnTo>
                  <a:pt x="498386" y="208394"/>
                </a:lnTo>
                <a:lnTo>
                  <a:pt x="540258" y="190322"/>
                </a:lnTo>
                <a:lnTo>
                  <a:pt x="558838" y="145491"/>
                </a:lnTo>
                <a:lnTo>
                  <a:pt x="560044" y="123507"/>
                </a:lnTo>
                <a:lnTo>
                  <a:pt x="560019" y="40652"/>
                </a:lnTo>
                <a:lnTo>
                  <a:pt x="560451" y="27317"/>
                </a:lnTo>
                <a:lnTo>
                  <a:pt x="562394" y="19697"/>
                </a:lnTo>
                <a:lnTo>
                  <a:pt x="566801" y="16103"/>
                </a:lnTo>
                <a:lnTo>
                  <a:pt x="574662" y="14846"/>
                </a:lnTo>
                <a:lnTo>
                  <a:pt x="587286" y="13970"/>
                </a:lnTo>
                <a:lnTo>
                  <a:pt x="587286" y="50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1939175" y="6661215"/>
            <a:ext cx="547370" cy="289560"/>
            <a:chOff x="1939175" y="6661215"/>
            <a:chExt cx="547370" cy="289560"/>
          </a:xfrm>
        </p:grpSpPr>
        <p:pic>
          <p:nvPicPr>
            <p:cNvPr id="128" name="object 12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39175" y="6661215"/>
              <a:ext cx="464718" cy="289495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417076" y="6661215"/>
              <a:ext cx="69215" cy="269875"/>
            </a:xfrm>
            <a:custGeom>
              <a:avLst/>
              <a:gdLst/>
              <a:ahLst/>
              <a:cxnLst/>
              <a:rect l="l" t="t" r="r" b="b"/>
              <a:pathLst>
                <a:path w="69214" h="269875">
                  <a:moveTo>
                    <a:pt x="5461" y="0"/>
                  </a:moveTo>
                  <a:lnTo>
                    <a:pt x="12" y="7456"/>
                  </a:lnTo>
                  <a:lnTo>
                    <a:pt x="13327" y="24188"/>
                  </a:lnTo>
                  <a:lnTo>
                    <a:pt x="22907" y="38716"/>
                  </a:lnTo>
                  <a:lnTo>
                    <a:pt x="39337" y="83441"/>
                  </a:lnTo>
                  <a:lnTo>
                    <a:pt x="44170" y="131926"/>
                  </a:lnTo>
                  <a:lnTo>
                    <a:pt x="43628" y="149750"/>
                  </a:lnTo>
                  <a:lnTo>
                    <a:pt x="35280" y="198755"/>
                  </a:lnTo>
                  <a:lnTo>
                    <a:pt x="13113" y="246547"/>
                  </a:lnTo>
                  <a:lnTo>
                    <a:pt x="0" y="263866"/>
                  </a:lnTo>
                  <a:lnTo>
                    <a:pt x="5473" y="269875"/>
                  </a:lnTo>
                  <a:lnTo>
                    <a:pt x="35722" y="237609"/>
                  </a:lnTo>
                  <a:lnTo>
                    <a:pt x="62366" y="182429"/>
                  </a:lnTo>
                  <a:lnTo>
                    <a:pt x="69138" y="132203"/>
                  </a:lnTo>
                  <a:lnTo>
                    <a:pt x="68438" y="115956"/>
                  </a:lnTo>
                  <a:lnTo>
                    <a:pt x="57950" y="70549"/>
                  </a:lnTo>
                  <a:lnTo>
                    <a:pt x="38806" y="34945"/>
                  </a:lnTo>
                  <a:lnTo>
                    <a:pt x="24715" y="18478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818" y="1484604"/>
            <a:ext cx="1263650" cy="382905"/>
          </a:xfrm>
          <a:custGeom>
            <a:avLst/>
            <a:gdLst/>
            <a:ahLst/>
            <a:cxnLst/>
            <a:rect l="l" t="t" r="r" b="b"/>
            <a:pathLst>
              <a:path w="1263650" h="382905">
                <a:moveTo>
                  <a:pt x="392023" y="243243"/>
                </a:moveTo>
                <a:lnTo>
                  <a:pt x="392010" y="224980"/>
                </a:lnTo>
                <a:lnTo>
                  <a:pt x="353237" y="225920"/>
                </a:lnTo>
                <a:lnTo>
                  <a:pt x="331914" y="226402"/>
                </a:lnTo>
                <a:lnTo>
                  <a:pt x="320471" y="226580"/>
                </a:lnTo>
                <a:lnTo>
                  <a:pt x="311340" y="226593"/>
                </a:lnTo>
                <a:lnTo>
                  <a:pt x="300228" y="226504"/>
                </a:lnTo>
                <a:lnTo>
                  <a:pt x="284581" y="226199"/>
                </a:lnTo>
                <a:lnTo>
                  <a:pt x="263093" y="225691"/>
                </a:lnTo>
                <a:lnTo>
                  <a:pt x="234442" y="224980"/>
                </a:lnTo>
                <a:lnTo>
                  <a:pt x="234442" y="246913"/>
                </a:lnTo>
                <a:lnTo>
                  <a:pt x="277253" y="249580"/>
                </a:lnTo>
                <a:lnTo>
                  <a:pt x="293598" y="338416"/>
                </a:lnTo>
                <a:lnTo>
                  <a:pt x="241858" y="351129"/>
                </a:lnTo>
                <a:lnTo>
                  <a:pt x="225298" y="351790"/>
                </a:lnTo>
                <a:lnTo>
                  <a:pt x="176999" y="343801"/>
                </a:lnTo>
                <a:lnTo>
                  <a:pt x="136969" y="320979"/>
                </a:lnTo>
                <a:lnTo>
                  <a:pt x="106616" y="285076"/>
                </a:lnTo>
                <a:lnTo>
                  <a:pt x="87376" y="237832"/>
                </a:lnTo>
                <a:lnTo>
                  <a:pt x="80645" y="181000"/>
                </a:lnTo>
                <a:lnTo>
                  <a:pt x="86702" y="129171"/>
                </a:lnTo>
                <a:lnTo>
                  <a:pt x="104419" y="87325"/>
                </a:lnTo>
                <a:lnTo>
                  <a:pt x="133019" y="56349"/>
                </a:lnTo>
                <a:lnTo>
                  <a:pt x="171780" y="37122"/>
                </a:lnTo>
                <a:lnTo>
                  <a:pt x="219925" y="30505"/>
                </a:lnTo>
                <a:lnTo>
                  <a:pt x="240588" y="31508"/>
                </a:lnTo>
                <a:lnTo>
                  <a:pt x="280720" y="39293"/>
                </a:lnTo>
                <a:lnTo>
                  <a:pt x="321741" y="59537"/>
                </a:lnTo>
                <a:lnTo>
                  <a:pt x="332867" y="113093"/>
                </a:lnTo>
                <a:lnTo>
                  <a:pt x="353847" y="113093"/>
                </a:lnTo>
                <a:lnTo>
                  <a:pt x="357593" y="81445"/>
                </a:lnTo>
                <a:lnTo>
                  <a:pt x="360426" y="60439"/>
                </a:lnTo>
                <a:lnTo>
                  <a:pt x="363067" y="45275"/>
                </a:lnTo>
                <a:lnTo>
                  <a:pt x="366217" y="31102"/>
                </a:lnTo>
                <a:lnTo>
                  <a:pt x="362991" y="25209"/>
                </a:lnTo>
                <a:lnTo>
                  <a:pt x="327812" y="13589"/>
                </a:lnTo>
                <a:lnTo>
                  <a:pt x="294220" y="5778"/>
                </a:lnTo>
                <a:lnTo>
                  <a:pt x="259905" y="1384"/>
                </a:lnTo>
                <a:lnTo>
                  <a:pt x="222631" y="0"/>
                </a:lnTo>
                <a:lnTo>
                  <a:pt x="166941" y="4305"/>
                </a:lnTo>
                <a:lnTo>
                  <a:pt x="118287" y="16878"/>
                </a:lnTo>
                <a:lnTo>
                  <a:pt x="77203" y="37261"/>
                </a:lnTo>
                <a:lnTo>
                  <a:pt x="44272" y="64973"/>
                </a:lnTo>
                <a:lnTo>
                  <a:pt x="20053" y="99555"/>
                </a:lnTo>
                <a:lnTo>
                  <a:pt x="5105" y="140525"/>
                </a:lnTo>
                <a:lnTo>
                  <a:pt x="0" y="187413"/>
                </a:lnTo>
                <a:lnTo>
                  <a:pt x="4953" y="235407"/>
                </a:lnTo>
                <a:lnTo>
                  <a:pt x="19380" y="277710"/>
                </a:lnTo>
                <a:lnTo>
                  <a:pt x="42621" y="313702"/>
                </a:lnTo>
                <a:lnTo>
                  <a:pt x="73990" y="342785"/>
                </a:lnTo>
                <a:lnTo>
                  <a:pt x="112839" y="364312"/>
                </a:lnTo>
                <a:lnTo>
                  <a:pt x="158483" y="377698"/>
                </a:lnTo>
                <a:lnTo>
                  <a:pt x="210261" y="382282"/>
                </a:lnTo>
                <a:lnTo>
                  <a:pt x="249047" y="380657"/>
                </a:lnTo>
                <a:lnTo>
                  <a:pt x="286283" y="375246"/>
                </a:lnTo>
                <a:lnTo>
                  <a:pt x="325424" y="365302"/>
                </a:lnTo>
                <a:lnTo>
                  <a:pt x="369976" y="350075"/>
                </a:lnTo>
                <a:lnTo>
                  <a:pt x="369976" y="262572"/>
                </a:lnTo>
                <a:lnTo>
                  <a:pt x="370624" y="254723"/>
                </a:lnTo>
                <a:lnTo>
                  <a:pt x="373532" y="249694"/>
                </a:lnTo>
                <a:lnTo>
                  <a:pt x="380187" y="246265"/>
                </a:lnTo>
                <a:lnTo>
                  <a:pt x="392023" y="243243"/>
                </a:lnTo>
                <a:close/>
              </a:path>
              <a:path w="1263650" h="382905">
                <a:moveTo>
                  <a:pt x="830592" y="354914"/>
                </a:moveTo>
                <a:lnTo>
                  <a:pt x="817689" y="353301"/>
                </a:lnTo>
                <a:lnTo>
                  <a:pt x="817435" y="353301"/>
                </a:lnTo>
                <a:lnTo>
                  <a:pt x="807186" y="350837"/>
                </a:lnTo>
                <a:lnTo>
                  <a:pt x="799363" y="346468"/>
                </a:lnTo>
                <a:lnTo>
                  <a:pt x="793051" y="339598"/>
                </a:lnTo>
                <a:lnTo>
                  <a:pt x="787603" y="329641"/>
                </a:lnTo>
                <a:lnTo>
                  <a:pt x="758964" y="262915"/>
                </a:lnTo>
                <a:lnTo>
                  <a:pt x="745871" y="232410"/>
                </a:lnTo>
                <a:lnTo>
                  <a:pt x="687285" y="95923"/>
                </a:lnTo>
                <a:lnTo>
                  <a:pt x="662863" y="39014"/>
                </a:lnTo>
                <a:lnTo>
                  <a:pt x="662863" y="232410"/>
                </a:lnTo>
                <a:lnTo>
                  <a:pt x="553161" y="232410"/>
                </a:lnTo>
                <a:lnTo>
                  <a:pt x="606933" y="95923"/>
                </a:lnTo>
                <a:lnTo>
                  <a:pt x="662863" y="232410"/>
                </a:lnTo>
                <a:lnTo>
                  <a:pt x="662863" y="39014"/>
                </a:lnTo>
                <a:lnTo>
                  <a:pt x="648322" y="5118"/>
                </a:lnTo>
                <a:lnTo>
                  <a:pt x="610133" y="5118"/>
                </a:lnTo>
                <a:lnTo>
                  <a:pt x="604901" y="18986"/>
                </a:lnTo>
                <a:lnTo>
                  <a:pt x="597268" y="39420"/>
                </a:lnTo>
                <a:lnTo>
                  <a:pt x="595071" y="45389"/>
                </a:lnTo>
                <a:lnTo>
                  <a:pt x="589826" y="59753"/>
                </a:lnTo>
                <a:lnTo>
                  <a:pt x="585457" y="71412"/>
                </a:lnTo>
                <a:lnTo>
                  <a:pt x="581977" y="80238"/>
                </a:lnTo>
                <a:lnTo>
                  <a:pt x="579475" y="86144"/>
                </a:lnTo>
                <a:lnTo>
                  <a:pt x="482142" y="321056"/>
                </a:lnTo>
                <a:lnTo>
                  <a:pt x="475322" y="334581"/>
                </a:lnTo>
                <a:lnTo>
                  <a:pt x="475234" y="334759"/>
                </a:lnTo>
                <a:lnTo>
                  <a:pt x="468083" y="344589"/>
                </a:lnTo>
                <a:lnTo>
                  <a:pt x="460425" y="350697"/>
                </a:lnTo>
                <a:lnTo>
                  <a:pt x="451815" y="353301"/>
                </a:lnTo>
                <a:lnTo>
                  <a:pt x="451396" y="353301"/>
                </a:lnTo>
                <a:lnTo>
                  <a:pt x="435267" y="354914"/>
                </a:lnTo>
                <a:lnTo>
                  <a:pt x="435902" y="354914"/>
                </a:lnTo>
                <a:lnTo>
                  <a:pt x="435902" y="374688"/>
                </a:lnTo>
                <a:lnTo>
                  <a:pt x="461911" y="373799"/>
                </a:lnTo>
                <a:lnTo>
                  <a:pt x="466293" y="373443"/>
                </a:lnTo>
                <a:lnTo>
                  <a:pt x="527011" y="373443"/>
                </a:lnTo>
                <a:lnTo>
                  <a:pt x="531558" y="373799"/>
                </a:lnTo>
                <a:lnTo>
                  <a:pt x="557428" y="374688"/>
                </a:lnTo>
                <a:lnTo>
                  <a:pt x="557428" y="373443"/>
                </a:lnTo>
                <a:lnTo>
                  <a:pt x="557428" y="354914"/>
                </a:lnTo>
                <a:lnTo>
                  <a:pt x="521398" y="352767"/>
                </a:lnTo>
                <a:lnTo>
                  <a:pt x="514946" y="345274"/>
                </a:lnTo>
                <a:lnTo>
                  <a:pt x="514946" y="332447"/>
                </a:lnTo>
                <a:lnTo>
                  <a:pt x="516026" y="327101"/>
                </a:lnTo>
                <a:lnTo>
                  <a:pt x="540232" y="262915"/>
                </a:lnTo>
                <a:lnTo>
                  <a:pt x="675220" y="262915"/>
                </a:lnTo>
                <a:lnTo>
                  <a:pt x="699414" y="323888"/>
                </a:lnTo>
                <a:lnTo>
                  <a:pt x="701560" y="329234"/>
                </a:lnTo>
                <a:lnTo>
                  <a:pt x="702640" y="334581"/>
                </a:lnTo>
                <a:lnTo>
                  <a:pt x="702640" y="346875"/>
                </a:lnTo>
                <a:lnTo>
                  <a:pt x="697801" y="352767"/>
                </a:lnTo>
                <a:lnTo>
                  <a:pt x="691883" y="353301"/>
                </a:lnTo>
                <a:lnTo>
                  <a:pt x="663384" y="354914"/>
                </a:lnTo>
                <a:lnTo>
                  <a:pt x="663384" y="374688"/>
                </a:lnTo>
                <a:lnTo>
                  <a:pt x="740206" y="373443"/>
                </a:lnTo>
                <a:lnTo>
                  <a:pt x="749769" y="373443"/>
                </a:lnTo>
                <a:lnTo>
                  <a:pt x="830084" y="374688"/>
                </a:lnTo>
                <a:lnTo>
                  <a:pt x="830084" y="373443"/>
                </a:lnTo>
                <a:lnTo>
                  <a:pt x="830084" y="354914"/>
                </a:lnTo>
                <a:lnTo>
                  <a:pt x="830592" y="354914"/>
                </a:lnTo>
                <a:close/>
              </a:path>
              <a:path w="1263650" h="382905">
                <a:moveTo>
                  <a:pt x="1263510" y="171310"/>
                </a:moveTo>
                <a:lnTo>
                  <a:pt x="1252880" y="102489"/>
                </a:lnTo>
                <a:lnTo>
                  <a:pt x="1222108" y="52184"/>
                </a:lnTo>
                <a:lnTo>
                  <a:pt x="1199172" y="34467"/>
                </a:lnTo>
                <a:lnTo>
                  <a:pt x="1196213" y="32169"/>
                </a:lnTo>
                <a:lnTo>
                  <a:pt x="1182865" y="26454"/>
                </a:lnTo>
                <a:lnTo>
                  <a:pt x="1182865" y="186423"/>
                </a:lnTo>
                <a:lnTo>
                  <a:pt x="1180350" y="224586"/>
                </a:lnTo>
                <a:lnTo>
                  <a:pt x="1160627" y="285165"/>
                </a:lnTo>
                <a:lnTo>
                  <a:pt x="1121143" y="324370"/>
                </a:lnTo>
                <a:lnTo>
                  <a:pt x="1058735" y="343306"/>
                </a:lnTo>
                <a:lnTo>
                  <a:pt x="1057198" y="343306"/>
                </a:lnTo>
                <a:lnTo>
                  <a:pt x="1017778" y="345440"/>
                </a:lnTo>
                <a:lnTo>
                  <a:pt x="1010729" y="345440"/>
                </a:lnTo>
                <a:lnTo>
                  <a:pt x="999490" y="344906"/>
                </a:lnTo>
                <a:lnTo>
                  <a:pt x="990688" y="344093"/>
                </a:lnTo>
                <a:lnTo>
                  <a:pt x="981202" y="342760"/>
                </a:lnTo>
                <a:lnTo>
                  <a:pt x="981202" y="36537"/>
                </a:lnTo>
                <a:lnTo>
                  <a:pt x="990193" y="35521"/>
                </a:lnTo>
                <a:lnTo>
                  <a:pt x="998334" y="34836"/>
                </a:lnTo>
                <a:lnTo>
                  <a:pt x="1006386" y="34467"/>
                </a:lnTo>
                <a:lnTo>
                  <a:pt x="1017168" y="34467"/>
                </a:lnTo>
                <a:lnTo>
                  <a:pt x="1058583" y="36766"/>
                </a:lnTo>
                <a:lnTo>
                  <a:pt x="1124419" y="56146"/>
                </a:lnTo>
                <a:lnTo>
                  <a:pt x="1163116" y="93268"/>
                </a:lnTo>
                <a:lnTo>
                  <a:pt x="1180719" y="149606"/>
                </a:lnTo>
                <a:lnTo>
                  <a:pt x="1182865" y="186423"/>
                </a:lnTo>
                <a:lnTo>
                  <a:pt x="1182865" y="26454"/>
                </a:lnTo>
                <a:lnTo>
                  <a:pt x="1164221" y="18453"/>
                </a:lnTo>
                <a:lnTo>
                  <a:pt x="1124470" y="10464"/>
                </a:lnTo>
                <a:lnTo>
                  <a:pt x="1103109" y="9245"/>
                </a:lnTo>
                <a:lnTo>
                  <a:pt x="1075296" y="7645"/>
                </a:lnTo>
                <a:lnTo>
                  <a:pt x="949655" y="9245"/>
                </a:lnTo>
                <a:lnTo>
                  <a:pt x="939507" y="9245"/>
                </a:lnTo>
                <a:lnTo>
                  <a:pt x="859650" y="7645"/>
                </a:lnTo>
                <a:lnTo>
                  <a:pt x="859650" y="27978"/>
                </a:lnTo>
                <a:lnTo>
                  <a:pt x="879551" y="29603"/>
                </a:lnTo>
                <a:lnTo>
                  <a:pt x="894245" y="32169"/>
                </a:lnTo>
                <a:lnTo>
                  <a:pt x="893876" y="32169"/>
                </a:lnTo>
                <a:lnTo>
                  <a:pt x="901522" y="39014"/>
                </a:lnTo>
                <a:lnTo>
                  <a:pt x="904722" y="54394"/>
                </a:lnTo>
                <a:lnTo>
                  <a:pt x="905141" y="73063"/>
                </a:lnTo>
                <a:lnTo>
                  <a:pt x="905179" y="74726"/>
                </a:lnTo>
                <a:lnTo>
                  <a:pt x="905281" y="324370"/>
                </a:lnTo>
                <a:lnTo>
                  <a:pt x="877404" y="363245"/>
                </a:lnTo>
                <a:lnTo>
                  <a:pt x="877404" y="375018"/>
                </a:lnTo>
                <a:lnTo>
                  <a:pt x="914234" y="374218"/>
                </a:lnTo>
                <a:lnTo>
                  <a:pt x="942670" y="373608"/>
                </a:lnTo>
                <a:lnTo>
                  <a:pt x="975690" y="373608"/>
                </a:lnTo>
                <a:lnTo>
                  <a:pt x="1000455" y="374218"/>
                </a:lnTo>
                <a:lnTo>
                  <a:pt x="1012913" y="374675"/>
                </a:lnTo>
                <a:lnTo>
                  <a:pt x="1044638" y="374675"/>
                </a:lnTo>
                <a:lnTo>
                  <a:pt x="1056703" y="373608"/>
                </a:lnTo>
                <a:lnTo>
                  <a:pt x="1091412" y="370535"/>
                </a:lnTo>
                <a:lnTo>
                  <a:pt x="1134973" y="358457"/>
                </a:lnTo>
                <a:lnTo>
                  <a:pt x="1161021" y="345440"/>
                </a:lnTo>
                <a:lnTo>
                  <a:pt x="1174102" y="338912"/>
                </a:lnTo>
                <a:lnTo>
                  <a:pt x="1207579" y="312432"/>
                </a:lnTo>
                <a:lnTo>
                  <a:pt x="1231963" y="283298"/>
                </a:lnTo>
                <a:lnTo>
                  <a:pt x="1249451" y="249923"/>
                </a:lnTo>
                <a:lnTo>
                  <a:pt x="1259979" y="212534"/>
                </a:lnTo>
                <a:lnTo>
                  <a:pt x="1263510" y="1713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0243" y="1484629"/>
            <a:ext cx="398145" cy="382270"/>
          </a:xfrm>
          <a:custGeom>
            <a:avLst/>
            <a:gdLst/>
            <a:ahLst/>
            <a:cxnLst/>
            <a:rect l="l" t="t" r="r" b="b"/>
            <a:pathLst>
              <a:path w="398145" h="382269">
                <a:moveTo>
                  <a:pt x="206117" y="0"/>
                </a:moveTo>
                <a:lnTo>
                  <a:pt x="153583" y="4345"/>
                </a:lnTo>
                <a:lnTo>
                  <a:pt x="108223" y="17138"/>
                </a:lnTo>
                <a:lnTo>
                  <a:pt x="70267" y="38008"/>
                </a:lnTo>
                <a:lnTo>
                  <a:pt x="40090" y="66590"/>
                </a:lnTo>
                <a:lnTo>
                  <a:pt x="18068" y="102514"/>
                </a:lnTo>
                <a:lnTo>
                  <a:pt x="4579" y="145413"/>
                </a:lnTo>
                <a:lnTo>
                  <a:pt x="0" y="194919"/>
                </a:lnTo>
                <a:lnTo>
                  <a:pt x="4261" y="242822"/>
                </a:lnTo>
                <a:lnTo>
                  <a:pt x="16838" y="284180"/>
                </a:lnTo>
                <a:lnTo>
                  <a:pt x="37421" y="318691"/>
                </a:lnTo>
                <a:lnTo>
                  <a:pt x="65698" y="346056"/>
                </a:lnTo>
                <a:lnTo>
                  <a:pt x="101361" y="365974"/>
                </a:lnTo>
                <a:lnTo>
                  <a:pt x="144097" y="378146"/>
                </a:lnTo>
                <a:lnTo>
                  <a:pt x="193598" y="382270"/>
                </a:lnTo>
                <a:lnTo>
                  <a:pt x="245387" y="377898"/>
                </a:lnTo>
                <a:lnTo>
                  <a:pt x="290318" y="365048"/>
                </a:lnTo>
                <a:lnTo>
                  <a:pt x="314197" y="351777"/>
                </a:lnTo>
                <a:lnTo>
                  <a:pt x="197370" y="351777"/>
                </a:lnTo>
                <a:lnTo>
                  <a:pt x="176523" y="350136"/>
                </a:lnTo>
                <a:lnTo>
                  <a:pt x="126390" y="323938"/>
                </a:lnTo>
                <a:lnTo>
                  <a:pt x="92644" y="265717"/>
                </a:lnTo>
                <a:lnTo>
                  <a:pt x="83740" y="226664"/>
                </a:lnTo>
                <a:lnTo>
                  <a:pt x="80683" y="182587"/>
                </a:lnTo>
                <a:lnTo>
                  <a:pt x="83068" y="145413"/>
                </a:lnTo>
                <a:lnTo>
                  <a:pt x="102237" y="82523"/>
                </a:lnTo>
                <a:lnTo>
                  <a:pt x="135346" y="47691"/>
                </a:lnTo>
                <a:lnTo>
                  <a:pt x="176856" y="32406"/>
                </a:lnTo>
                <a:lnTo>
                  <a:pt x="200981" y="30505"/>
                </a:lnTo>
                <a:lnTo>
                  <a:pt x="321887" y="30505"/>
                </a:lnTo>
                <a:lnTo>
                  <a:pt x="297181" y="16481"/>
                </a:lnTo>
                <a:lnTo>
                  <a:pt x="254872" y="4170"/>
                </a:lnTo>
                <a:lnTo>
                  <a:pt x="206117" y="0"/>
                </a:lnTo>
                <a:close/>
              </a:path>
              <a:path w="398145" h="382269">
                <a:moveTo>
                  <a:pt x="321887" y="30505"/>
                </a:moveTo>
                <a:lnTo>
                  <a:pt x="201129" y="30505"/>
                </a:lnTo>
                <a:lnTo>
                  <a:pt x="221435" y="32218"/>
                </a:lnTo>
                <a:lnTo>
                  <a:pt x="239720" y="37352"/>
                </a:lnTo>
                <a:lnTo>
                  <a:pt x="290748" y="83542"/>
                </a:lnTo>
                <a:lnTo>
                  <a:pt x="314229" y="155199"/>
                </a:lnTo>
                <a:lnTo>
                  <a:pt x="317296" y="198653"/>
                </a:lnTo>
                <a:lnTo>
                  <a:pt x="312361" y="253231"/>
                </a:lnTo>
                <a:lnTo>
                  <a:pt x="297694" y="296038"/>
                </a:lnTo>
                <a:lnTo>
                  <a:pt x="273501" y="326867"/>
                </a:lnTo>
                <a:lnTo>
                  <a:pt x="239991" y="345515"/>
                </a:lnTo>
                <a:lnTo>
                  <a:pt x="197370" y="351777"/>
                </a:lnTo>
                <a:lnTo>
                  <a:pt x="314197" y="351777"/>
                </a:lnTo>
                <a:lnTo>
                  <a:pt x="357991" y="315486"/>
                </a:lnTo>
                <a:lnTo>
                  <a:pt x="379923" y="279562"/>
                </a:lnTo>
                <a:lnTo>
                  <a:pt x="393379" y="236736"/>
                </a:lnTo>
                <a:lnTo>
                  <a:pt x="397954" y="187401"/>
                </a:lnTo>
                <a:lnTo>
                  <a:pt x="393697" y="139830"/>
                </a:lnTo>
                <a:lnTo>
                  <a:pt x="381153" y="98594"/>
                </a:lnTo>
                <a:lnTo>
                  <a:pt x="360660" y="64052"/>
                </a:lnTo>
                <a:lnTo>
                  <a:pt x="332556" y="36561"/>
                </a:lnTo>
                <a:lnTo>
                  <a:pt x="321887" y="30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38131" y="1470812"/>
            <a:ext cx="2141855" cy="396240"/>
          </a:xfrm>
          <a:custGeom>
            <a:avLst/>
            <a:gdLst/>
            <a:ahLst/>
            <a:cxnLst/>
            <a:rect l="l" t="t" r="r" b="b"/>
            <a:pathLst>
              <a:path w="2141854" h="396239">
                <a:moveTo>
                  <a:pt x="235546" y="368655"/>
                </a:moveTo>
                <a:lnTo>
                  <a:pt x="219405" y="367055"/>
                </a:lnTo>
                <a:lnTo>
                  <a:pt x="212128" y="364591"/>
                </a:lnTo>
                <a:lnTo>
                  <a:pt x="207632" y="359359"/>
                </a:lnTo>
                <a:lnTo>
                  <a:pt x="205587" y="351167"/>
                </a:lnTo>
                <a:lnTo>
                  <a:pt x="205244" y="349796"/>
                </a:lnTo>
                <a:lnTo>
                  <a:pt x="205206" y="349084"/>
                </a:lnTo>
                <a:lnTo>
                  <a:pt x="204355" y="334657"/>
                </a:lnTo>
                <a:lnTo>
                  <a:pt x="204343" y="323113"/>
                </a:lnTo>
                <a:lnTo>
                  <a:pt x="203936" y="310667"/>
                </a:lnTo>
                <a:lnTo>
                  <a:pt x="203619" y="299859"/>
                </a:lnTo>
                <a:lnTo>
                  <a:pt x="203352" y="288163"/>
                </a:lnTo>
                <a:lnTo>
                  <a:pt x="203441" y="261899"/>
                </a:lnTo>
                <a:lnTo>
                  <a:pt x="203593" y="254330"/>
                </a:lnTo>
                <a:lnTo>
                  <a:pt x="204343" y="226136"/>
                </a:lnTo>
                <a:lnTo>
                  <a:pt x="204876" y="219176"/>
                </a:lnTo>
                <a:lnTo>
                  <a:pt x="204812" y="210273"/>
                </a:lnTo>
                <a:lnTo>
                  <a:pt x="181927" y="154647"/>
                </a:lnTo>
                <a:lnTo>
                  <a:pt x="118237" y="134454"/>
                </a:lnTo>
                <a:lnTo>
                  <a:pt x="101434" y="135572"/>
                </a:lnTo>
                <a:lnTo>
                  <a:pt x="84988" y="138938"/>
                </a:lnTo>
                <a:lnTo>
                  <a:pt x="69049" y="144602"/>
                </a:lnTo>
                <a:lnTo>
                  <a:pt x="53759" y="152615"/>
                </a:lnTo>
                <a:lnTo>
                  <a:pt x="25285" y="169697"/>
                </a:lnTo>
                <a:lnTo>
                  <a:pt x="25285" y="206540"/>
                </a:lnTo>
                <a:lnTo>
                  <a:pt x="41414" y="210273"/>
                </a:lnTo>
                <a:lnTo>
                  <a:pt x="53251" y="183807"/>
                </a:lnTo>
                <a:lnTo>
                  <a:pt x="56756" y="181089"/>
                </a:lnTo>
                <a:lnTo>
                  <a:pt x="64008" y="178714"/>
                </a:lnTo>
                <a:lnTo>
                  <a:pt x="73660" y="177038"/>
                </a:lnTo>
                <a:lnTo>
                  <a:pt x="84442" y="176390"/>
                </a:lnTo>
                <a:lnTo>
                  <a:pt x="107975" y="180098"/>
                </a:lnTo>
                <a:lnTo>
                  <a:pt x="124764" y="191554"/>
                </a:lnTo>
                <a:lnTo>
                  <a:pt x="135102" y="211239"/>
                </a:lnTo>
                <a:lnTo>
                  <a:pt x="139293" y="239661"/>
                </a:lnTo>
                <a:lnTo>
                  <a:pt x="139293" y="261899"/>
                </a:lnTo>
                <a:lnTo>
                  <a:pt x="139293" y="325018"/>
                </a:lnTo>
                <a:lnTo>
                  <a:pt x="130022" y="334657"/>
                </a:lnTo>
                <a:lnTo>
                  <a:pt x="118376" y="342277"/>
                </a:lnTo>
                <a:lnTo>
                  <a:pt x="105638" y="347281"/>
                </a:lnTo>
                <a:lnTo>
                  <a:pt x="93040" y="349084"/>
                </a:lnTo>
                <a:lnTo>
                  <a:pt x="81495" y="346760"/>
                </a:lnTo>
                <a:lnTo>
                  <a:pt x="72872" y="340067"/>
                </a:lnTo>
                <a:lnTo>
                  <a:pt x="67589" y="329666"/>
                </a:lnTo>
                <a:lnTo>
                  <a:pt x="67475" y="329463"/>
                </a:lnTo>
                <a:lnTo>
                  <a:pt x="65620" y="315391"/>
                </a:lnTo>
                <a:lnTo>
                  <a:pt x="67779" y="299859"/>
                </a:lnTo>
                <a:lnTo>
                  <a:pt x="67894" y="299008"/>
                </a:lnTo>
                <a:lnTo>
                  <a:pt x="115100" y="268338"/>
                </a:lnTo>
                <a:lnTo>
                  <a:pt x="139293" y="261899"/>
                </a:lnTo>
                <a:lnTo>
                  <a:pt x="139293" y="239661"/>
                </a:lnTo>
                <a:lnTo>
                  <a:pt x="91960" y="249301"/>
                </a:lnTo>
                <a:lnTo>
                  <a:pt x="48996" y="261340"/>
                </a:lnTo>
                <a:lnTo>
                  <a:pt x="4838" y="299859"/>
                </a:lnTo>
                <a:lnTo>
                  <a:pt x="0" y="329666"/>
                </a:lnTo>
                <a:lnTo>
                  <a:pt x="4076" y="358368"/>
                </a:lnTo>
                <a:lnTo>
                  <a:pt x="16129" y="379171"/>
                </a:lnTo>
                <a:lnTo>
                  <a:pt x="35839" y="391833"/>
                </a:lnTo>
                <a:lnTo>
                  <a:pt x="62915" y="396100"/>
                </a:lnTo>
                <a:lnTo>
                  <a:pt x="71259" y="395706"/>
                </a:lnTo>
                <a:lnTo>
                  <a:pt x="78511" y="394500"/>
                </a:lnTo>
                <a:lnTo>
                  <a:pt x="84531" y="392506"/>
                </a:lnTo>
                <a:lnTo>
                  <a:pt x="89268" y="389686"/>
                </a:lnTo>
                <a:lnTo>
                  <a:pt x="139293" y="351167"/>
                </a:lnTo>
                <a:lnTo>
                  <a:pt x="136601" y="384213"/>
                </a:lnTo>
                <a:lnTo>
                  <a:pt x="139293" y="388480"/>
                </a:lnTo>
                <a:lnTo>
                  <a:pt x="182473" y="387299"/>
                </a:lnTo>
                <a:lnTo>
                  <a:pt x="193802" y="387299"/>
                </a:lnTo>
                <a:lnTo>
                  <a:pt x="235546" y="388480"/>
                </a:lnTo>
                <a:lnTo>
                  <a:pt x="235546" y="387299"/>
                </a:lnTo>
                <a:lnTo>
                  <a:pt x="235546" y="368655"/>
                </a:lnTo>
                <a:close/>
              </a:path>
              <a:path w="2141854" h="396239">
                <a:moveTo>
                  <a:pt x="470382" y="353314"/>
                </a:moveTo>
                <a:lnTo>
                  <a:pt x="465543" y="347967"/>
                </a:lnTo>
                <a:lnTo>
                  <a:pt x="452869" y="352640"/>
                </a:lnTo>
                <a:lnTo>
                  <a:pt x="441680" y="355752"/>
                </a:lnTo>
                <a:lnTo>
                  <a:pt x="430974" y="357466"/>
                </a:lnTo>
                <a:lnTo>
                  <a:pt x="419836" y="357987"/>
                </a:lnTo>
                <a:lnTo>
                  <a:pt x="384238" y="350316"/>
                </a:lnTo>
                <a:lnTo>
                  <a:pt x="357314" y="328320"/>
                </a:lnTo>
                <a:lnTo>
                  <a:pt x="340271" y="293573"/>
                </a:lnTo>
                <a:lnTo>
                  <a:pt x="334327" y="247611"/>
                </a:lnTo>
                <a:lnTo>
                  <a:pt x="337718" y="215328"/>
                </a:lnTo>
                <a:lnTo>
                  <a:pt x="347764" y="191820"/>
                </a:lnTo>
                <a:lnTo>
                  <a:pt x="364274" y="177457"/>
                </a:lnTo>
                <a:lnTo>
                  <a:pt x="387032" y="172580"/>
                </a:lnTo>
                <a:lnTo>
                  <a:pt x="404406" y="174447"/>
                </a:lnTo>
                <a:lnTo>
                  <a:pt x="419150" y="179451"/>
                </a:lnTo>
                <a:lnTo>
                  <a:pt x="429679" y="186753"/>
                </a:lnTo>
                <a:lnTo>
                  <a:pt x="434352" y="195516"/>
                </a:lnTo>
                <a:lnTo>
                  <a:pt x="438111" y="227482"/>
                </a:lnTo>
                <a:lnTo>
                  <a:pt x="457466" y="227482"/>
                </a:lnTo>
                <a:lnTo>
                  <a:pt x="459816" y="204444"/>
                </a:lnTo>
                <a:lnTo>
                  <a:pt x="462229" y="185521"/>
                </a:lnTo>
                <a:lnTo>
                  <a:pt x="464947" y="168630"/>
                </a:lnTo>
                <a:lnTo>
                  <a:pt x="468223" y="151625"/>
                </a:lnTo>
                <a:lnTo>
                  <a:pt x="464464" y="144614"/>
                </a:lnTo>
                <a:lnTo>
                  <a:pt x="448094" y="139598"/>
                </a:lnTo>
                <a:lnTo>
                  <a:pt x="434746" y="136486"/>
                </a:lnTo>
                <a:lnTo>
                  <a:pt x="422414" y="134899"/>
                </a:lnTo>
                <a:lnTo>
                  <a:pt x="409079" y="134454"/>
                </a:lnTo>
                <a:lnTo>
                  <a:pt x="394703" y="135178"/>
                </a:lnTo>
                <a:lnTo>
                  <a:pt x="332714" y="162382"/>
                </a:lnTo>
                <a:lnTo>
                  <a:pt x="282232" y="206476"/>
                </a:lnTo>
                <a:lnTo>
                  <a:pt x="267652" y="264236"/>
                </a:lnTo>
                <a:lnTo>
                  <a:pt x="275488" y="320802"/>
                </a:lnTo>
                <a:lnTo>
                  <a:pt x="298500" y="362140"/>
                </a:lnTo>
                <a:lnTo>
                  <a:pt x="335927" y="387489"/>
                </a:lnTo>
                <a:lnTo>
                  <a:pt x="387032" y="396100"/>
                </a:lnTo>
                <a:lnTo>
                  <a:pt x="406069" y="395147"/>
                </a:lnTo>
                <a:lnTo>
                  <a:pt x="423659" y="392023"/>
                </a:lnTo>
                <a:lnTo>
                  <a:pt x="440944" y="386397"/>
                </a:lnTo>
                <a:lnTo>
                  <a:pt x="459092" y="377913"/>
                </a:lnTo>
                <a:lnTo>
                  <a:pt x="470382" y="353314"/>
                </a:lnTo>
                <a:close/>
              </a:path>
              <a:path w="2141854" h="396239">
                <a:moveTo>
                  <a:pt x="802157" y="368134"/>
                </a:moveTo>
                <a:lnTo>
                  <a:pt x="765721" y="350227"/>
                </a:lnTo>
                <a:lnTo>
                  <a:pt x="765048" y="332841"/>
                </a:lnTo>
                <a:lnTo>
                  <a:pt x="765048" y="233400"/>
                </a:lnTo>
                <a:lnTo>
                  <a:pt x="764070" y="206171"/>
                </a:lnTo>
                <a:lnTo>
                  <a:pt x="746226" y="156921"/>
                </a:lnTo>
                <a:lnTo>
                  <a:pt x="702741" y="135928"/>
                </a:lnTo>
                <a:lnTo>
                  <a:pt x="683844" y="134442"/>
                </a:lnTo>
                <a:lnTo>
                  <a:pt x="672363" y="135051"/>
                </a:lnTo>
                <a:lnTo>
                  <a:pt x="662190" y="136906"/>
                </a:lnTo>
                <a:lnTo>
                  <a:pt x="653440" y="140055"/>
                </a:lnTo>
                <a:lnTo>
                  <a:pt x="646201" y="144538"/>
                </a:lnTo>
                <a:lnTo>
                  <a:pt x="603186" y="177469"/>
                </a:lnTo>
                <a:lnTo>
                  <a:pt x="603186" y="3225"/>
                </a:lnTo>
                <a:lnTo>
                  <a:pt x="598893" y="0"/>
                </a:lnTo>
                <a:lnTo>
                  <a:pt x="560171" y="11607"/>
                </a:lnTo>
                <a:lnTo>
                  <a:pt x="548855" y="14605"/>
                </a:lnTo>
                <a:lnTo>
                  <a:pt x="535432" y="17348"/>
                </a:lnTo>
                <a:lnTo>
                  <a:pt x="519176" y="20002"/>
                </a:lnTo>
                <a:lnTo>
                  <a:pt x="499402" y="22682"/>
                </a:lnTo>
                <a:lnTo>
                  <a:pt x="499402" y="41744"/>
                </a:lnTo>
                <a:lnTo>
                  <a:pt x="537121" y="61925"/>
                </a:lnTo>
                <a:lnTo>
                  <a:pt x="537578" y="81026"/>
                </a:lnTo>
                <a:lnTo>
                  <a:pt x="537578" y="332638"/>
                </a:lnTo>
                <a:lnTo>
                  <a:pt x="518223" y="367042"/>
                </a:lnTo>
                <a:lnTo>
                  <a:pt x="499402" y="368122"/>
                </a:lnTo>
                <a:lnTo>
                  <a:pt x="499402" y="388454"/>
                </a:lnTo>
                <a:lnTo>
                  <a:pt x="568769" y="387184"/>
                </a:lnTo>
                <a:lnTo>
                  <a:pt x="579577" y="387273"/>
                </a:lnTo>
                <a:lnTo>
                  <a:pt x="595579" y="387515"/>
                </a:lnTo>
                <a:lnTo>
                  <a:pt x="616331" y="387908"/>
                </a:lnTo>
                <a:lnTo>
                  <a:pt x="641362" y="388454"/>
                </a:lnTo>
                <a:lnTo>
                  <a:pt x="641362" y="368122"/>
                </a:lnTo>
                <a:lnTo>
                  <a:pt x="603859" y="350202"/>
                </a:lnTo>
                <a:lnTo>
                  <a:pt x="603173" y="332790"/>
                </a:lnTo>
                <a:lnTo>
                  <a:pt x="603186" y="216611"/>
                </a:lnTo>
                <a:lnTo>
                  <a:pt x="606996" y="203022"/>
                </a:lnTo>
                <a:lnTo>
                  <a:pt x="617156" y="191376"/>
                </a:lnTo>
                <a:lnTo>
                  <a:pt x="631761" y="183248"/>
                </a:lnTo>
                <a:lnTo>
                  <a:pt x="648893" y="180187"/>
                </a:lnTo>
                <a:lnTo>
                  <a:pt x="671766" y="183819"/>
                </a:lnTo>
                <a:lnTo>
                  <a:pt x="687476" y="195033"/>
                </a:lnTo>
                <a:lnTo>
                  <a:pt x="696531" y="214414"/>
                </a:lnTo>
                <a:lnTo>
                  <a:pt x="699439" y="242481"/>
                </a:lnTo>
                <a:lnTo>
                  <a:pt x="699439" y="388467"/>
                </a:lnTo>
                <a:lnTo>
                  <a:pt x="731901" y="387515"/>
                </a:lnTo>
                <a:lnTo>
                  <a:pt x="740956" y="387286"/>
                </a:lnTo>
                <a:lnTo>
                  <a:pt x="747839" y="387197"/>
                </a:lnTo>
                <a:lnTo>
                  <a:pt x="752919" y="387223"/>
                </a:lnTo>
                <a:lnTo>
                  <a:pt x="760272" y="387362"/>
                </a:lnTo>
                <a:lnTo>
                  <a:pt x="774979" y="387743"/>
                </a:lnTo>
                <a:lnTo>
                  <a:pt x="802157" y="388467"/>
                </a:lnTo>
                <a:lnTo>
                  <a:pt x="802157" y="368134"/>
                </a:lnTo>
                <a:close/>
              </a:path>
              <a:path w="2141854" h="396239">
                <a:moveTo>
                  <a:pt x="942886" y="47498"/>
                </a:moveTo>
                <a:lnTo>
                  <a:pt x="939761" y="32016"/>
                </a:lnTo>
                <a:lnTo>
                  <a:pt x="931252" y="19278"/>
                </a:lnTo>
                <a:lnTo>
                  <a:pt x="918603" y="10642"/>
                </a:lnTo>
                <a:lnTo>
                  <a:pt x="903135" y="7467"/>
                </a:lnTo>
                <a:lnTo>
                  <a:pt x="886929" y="10490"/>
                </a:lnTo>
                <a:lnTo>
                  <a:pt x="873975" y="18821"/>
                </a:lnTo>
                <a:lnTo>
                  <a:pt x="865339" y="31356"/>
                </a:lnTo>
                <a:lnTo>
                  <a:pt x="862215" y="46977"/>
                </a:lnTo>
                <a:lnTo>
                  <a:pt x="865339" y="62776"/>
                </a:lnTo>
                <a:lnTo>
                  <a:pt x="873988" y="75730"/>
                </a:lnTo>
                <a:lnTo>
                  <a:pt x="886739" y="84353"/>
                </a:lnTo>
                <a:lnTo>
                  <a:pt x="902550" y="87528"/>
                </a:lnTo>
                <a:lnTo>
                  <a:pt x="918146" y="84353"/>
                </a:lnTo>
                <a:lnTo>
                  <a:pt x="930986" y="75730"/>
                </a:lnTo>
                <a:lnTo>
                  <a:pt x="939673" y="62992"/>
                </a:lnTo>
                <a:lnTo>
                  <a:pt x="942886" y="47498"/>
                </a:lnTo>
                <a:close/>
              </a:path>
              <a:path w="2141854" h="396239">
                <a:moveTo>
                  <a:pt x="975677" y="368160"/>
                </a:moveTo>
                <a:lnTo>
                  <a:pt x="938174" y="350266"/>
                </a:lnTo>
                <a:lnTo>
                  <a:pt x="937501" y="332879"/>
                </a:lnTo>
                <a:lnTo>
                  <a:pt x="937501" y="137744"/>
                </a:lnTo>
                <a:lnTo>
                  <a:pt x="932129" y="134480"/>
                </a:lnTo>
                <a:lnTo>
                  <a:pt x="894486" y="146177"/>
                </a:lnTo>
                <a:lnTo>
                  <a:pt x="857123" y="154330"/>
                </a:lnTo>
                <a:lnTo>
                  <a:pt x="841781" y="156273"/>
                </a:lnTo>
                <a:lnTo>
                  <a:pt x="840168" y="156273"/>
                </a:lnTo>
                <a:lnTo>
                  <a:pt x="837476" y="156806"/>
                </a:lnTo>
                <a:lnTo>
                  <a:pt x="833716" y="157340"/>
                </a:lnTo>
                <a:lnTo>
                  <a:pt x="833716" y="176403"/>
                </a:lnTo>
                <a:lnTo>
                  <a:pt x="857910" y="178041"/>
                </a:lnTo>
                <a:lnTo>
                  <a:pt x="865301" y="179908"/>
                </a:lnTo>
                <a:lnTo>
                  <a:pt x="869530" y="185343"/>
                </a:lnTo>
                <a:lnTo>
                  <a:pt x="871435" y="196494"/>
                </a:lnTo>
                <a:lnTo>
                  <a:pt x="871893" y="215531"/>
                </a:lnTo>
                <a:lnTo>
                  <a:pt x="871880" y="332879"/>
                </a:lnTo>
                <a:lnTo>
                  <a:pt x="852538" y="367093"/>
                </a:lnTo>
                <a:lnTo>
                  <a:pt x="833716" y="368160"/>
                </a:lnTo>
                <a:lnTo>
                  <a:pt x="833716" y="388493"/>
                </a:lnTo>
                <a:lnTo>
                  <a:pt x="898690" y="386994"/>
                </a:lnTo>
                <a:lnTo>
                  <a:pt x="913892" y="386994"/>
                </a:lnTo>
                <a:lnTo>
                  <a:pt x="975677" y="388493"/>
                </a:lnTo>
                <a:lnTo>
                  <a:pt x="975677" y="386994"/>
                </a:lnTo>
                <a:lnTo>
                  <a:pt x="975677" y="368160"/>
                </a:lnTo>
                <a:close/>
              </a:path>
              <a:path w="2141854" h="396239">
                <a:moveTo>
                  <a:pt x="1242402" y="227838"/>
                </a:moveTo>
                <a:lnTo>
                  <a:pt x="1235138" y="188772"/>
                </a:lnTo>
                <a:lnTo>
                  <a:pt x="1182497" y="139877"/>
                </a:lnTo>
                <a:lnTo>
                  <a:pt x="1174115" y="138531"/>
                </a:lnTo>
                <a:lnTo>
                  <a:pt x="1174115" y="238277"/>
                </a:lnTo>
                <a:lnTo>
                  <a:pt x="1128941" y="239877"/>
                </a:lnTo>
                <a:lnTo>
                  <a:pt x="1125105" y="239877"/>
                </a:lnTo>
                <a:lnTo>
                  <a:pt x="1107948" y="239204"/>
                </a:lnTo>
                <a:lnTo>
                  <a:pt x="1100975" y="238810"/>
                </a:lnTo>
                <a:lnTo>
                  <a:pt x="1083767" y="238277"/>
                </a:lnTo>
                <a:lnTo>
                  <a:pt x="1087196" y="204216"/>
                </a:lnTo>
                <a:lnTo>
                  <a:pt x="1095527" y="181063"/>
                </a:lnTo>
                <a:lnTo>
                  <a:pt x="1109395" y="167868"/>
                </a:lnTo>
                <a:lnTo>
                  <a:pt x="1129474" y="163677"/>
                </a:lnTo>
                <a:lnTo>
                  <a:pt x="1149223" y="167868"/>
                </a:lnTo>
                <a:lnTo>
                  <a:pt x="1162875" y="181063"/>
                </a:lnTo>
                <a:lnTo>
                  <a:pt x="1170990" y="204216"/>
                </a:lnTo>
                <a:lnTo>
                  <a:pt x="1174115" y="238277"/>
                </a:lnTo>
                <a:lnTo>
                  <a:pt x="1174115" y="138531"/>
                </a:lnTo>
                <a:lnTo>
                  <a:pt x="1140764" y="133172"/>
                </a:lnTo>
                <a:lnTo>
                  <a:pt x="1127467" y="133908"/>
                </a:lnTo>
                <a:lnTo>
                  <a:pt x="1115479" y="136169"/>
                </a:lnTo>
                <a:lnTo>
                  <a:pt x="1068171" y="160705"/>
                </a:lnTo>
                <a:lnTo>
                  <a:pt x="1029309" y="201650"/>
                </a:lnTo>
                <a:lnTo>
                  <a:pt x="1017168" y="264033"/>
                </a:lnTo>
                <a:lnTo>
                  <a:pt x="1017270" y="266585"/>
                </a:lnTo>
                <a:lnTo>
                  <a:pt x="1025042" y="321818"/>
                </a:lnTo>
                <a:lnTo>
                  <a:pt x="1048600" y="362788"/>
                </a:lnTo>
                <a:lnTo>
                  <a:pt x="1087170" y="387718"/>
                </a:lnTo>
                <a:lnTo>
                  <a:pt x="1140218" y="396113"/>
                </a:lnTo>
                <a:lnTo>
                  <a:pt x="1161580" y="395008"/>
                </a:lnTo>
                <a:lnTo>
                  <a:pt x="1181290" y="391236"/>
                </a:lnTo>
                <a:lnTo>
                  <a:pt x="1201699" y="384149"/>
                </a:lnTo>
                <a:lnTo>
                  <a:pt x="1225194" y="373087"/>
                </a:lnTo>
                <a:lnTo>
                  <a:pt x="1232128" y="357987"/>
                </a:lnTo>
                <a:lnTo>
                  <a:pt x="1236954" y="347522"/>
                </a:lnTo>
                <a:lnTo>
                  <a:pt x="1237018" y="347383"/>
                </a:lnTo>
                <a:lnTo>
                  <a:pt x="1230566" y="339344"/>
                </a:lnTo>
                <a:lnTo>
                  <a:pt x="1213091" y="348107"/>
                </a:lnTo>
                <a:lnTo>
                  <a:pt x="1197686" y="353872"/>
                </a:lnTo>
                <a:lnTo>
                  <a:pt x="1182992" y="357035"/>
                </a:lnTo>
                <a:lnTo>
                  <a:pt x="1167650" y="357987"/>
                </a:lnTo>
                <a:lnTo>
                  <a:pt x="1147152" y="355269"/>
                </a:lnTo>
                <a:lnTo>
                  <a:pt x="1112202" y="335407"/>
                </a:lnTo>
                <a:lnTo>
                  <a:pt x="1090612" y="296964"/>
                </a:lnTo>
                <a:lnTo>
                  <a:pt x="1086980" y="266585"/>
                </a:lnTo>
                <a:lnTo>
                  <a:pt x="1157427" y="266585"/>
                </a:lnTo>
                <a:lnTo>
                  <a:pt x="1179398" y="265976"/>
                </a:lnTo>
                <a:lnTo>
                  <a:pt x="1200111" y="264033"/>
                </a:lnTo>
                <a:lnTo>
                  <a:pt x="1220711" y="260692"/>
                </a:lnTo>
                <a:lnTo>
                  <a:pt x="1242390" y="255828"/>
                </a:lnTo>
                <a:lnTo>
                  <a:pt x="1242390" y="239877"/>
                </a:lnTo>
                <a:lnTo>
                  <a:pt x="1242402" y="227838"/>
                </a:lnTo>
                <a:close/>
              </a:path>
              <a:path w="2141854" h="396239">
                <a:moveTo>
                  <a:pt x="1556804" y="140347"/>
                </a:moveTo>
                <a:lnTo>
                  <a:pt x="1505178" y="141986"/>
                </a:lnTo>
                <a:lnTo>
                  <a:pt x="1488249" y="141668"/>
                </a:lnTo>
                <a:lnTo>
                  <a:pt x="1476260" y="141389"/>
                </a:lnTo>
                <a:lnTo>
                  <a:pt x="1465694" y="140995"/>
                </a:lnTo>
                <a:lnTo>
                  <a:pt x="1453019" y="140347"/>
                </a:lnTo>
                <a:lnTo>
                  <a:pt x="1453019" y="160782"/>
                </a:lnTo>
                <a:lnTo>
                  <a:pt x="1473454" y="161861"/>
                </a:lnTo>
                <a:lnTo>
                  <a:pt x="1480985" y="162394"/>
                </a:lnTo>
                <a:lnTo>
                  <a:pt x="1485823" y="166154"/>
                </a:lnTo>
                <a:lnTo>
                  <a:pt x="1485823" y="177431"/>
                </a:lnTo>
                <a:lnTo>
                  <a:pt x="1448181" y="274091"/>
                </a:lnTo>
                <a:lnTo>
                  <a:pt x="1429359" y="317042"/>
                </a:lnTo>
                <a:lnTo>
                  <a:pt x="1382039" y="198374"/>
                </a:lnTo>
                <a:lnTo>
                  <a:pt x="1378585" y="189268"/>
                </a:lnTo>
                <a:lnTo>
                  <a:pt x="1376248" y="181864"/>
                </a:lnTo>
                <a:lnTo>
                  <a:pt x="1374927" y="175882"/>
                </a:lnTo>
                <a:lnTo>
                  <a:pt x="1374508" y="170992"/>
                </a:lnTo>
                <a:lnTo>
                  <a:pt x="1374508" y="165620"/>
                </a:lnTo>
                <a:lnTo>
                  <a:pt x="1378813" y="162394"/>
                </a:lnTo>
                <a:lnTo>
                  <a:pt x="1386878" y="161861"/>
                </a:lnTo>
                <a:lnTo>
                  <a:pt x="1408925" y="160782"/>
                </a:lnTo>
                <a:lnTo>
                  <a:pt x="1408925" y="140347"/>
                </a:lnTo>
                <a:lnTo>
                  <a:pt x="1339557" y="141986"/>
                </a:lnTo>
                <a:lnTo>
                  <a:pt x="1333322" y="141960"/>
                </a:lnTo>
                <a:lnTo>
                  <a:pt x="1322349" y="141782"/>
                </a:lnTo>
                <a:lnTo>
                  <a:pt x="1302499" y="141300"/>
                </a:lnTo>
                <a:lnTo>
                  <a:pt x="1269644" y="140347"/>
                </a:lnTo>
                <a:lnTo>
                  <a:pt x="1269644" y="160782"/>
                </a:lnTo>
                <a:lnTo>
                  <a:pt x="1308912" y="195148"/>
                </a:lnTo>
                <a:lnTo>
                  <a:pt x="1385811" y="388467"/>
                </a:lnTo>
                <a:lnTo>
                  <a:pt x="1432052" y="388467"/>
                </a:lnTo>
                <a:lnTo>
                  <a:pt x="1447774" y="347256"/>
                </a:lnTo>
                <a:lnTo>
                  <a:pt x="1521320" y="181737"/>
                </a:lnTo>
                <a:lnTo>
                  <a:pt x="1556804" y="160782"/>
                </a:lnTo>
                <a:lnTo>
                  <a:pt x="1556804" y="140347"/>
                </a:lnTo>
                <a:close/>
              </a:path>
              <a:path w="2141854" h="396239">
                <a:moveTo>
                  <a:pt x="1810092" y="227838"/>
                </a:moveTo>
                <a:lnTo>
                  <a:pt x="1802828" y="188772"/>
                </a:lnTo>
                <a:lnTo>
                  <a:pt x="1750187" y="139877"/>
                </a:lnTo>
                <a:lnTo>
                  <a:pt x="1741805" y="138531"/>
                </a:lnTo>
                <a:lnTo>
                  <a:pt x="1741805" y="238277"/>
                </a:lnTo>
                <a:lnTo>
                  <a:pt x="1696631" y="239877"/>
                </a:lnTo>
                <a:lnTo>
                  <a:pt x="1692795" y="239877"/>
                </a:lnTo>
                <a:lnTo>
                  <a:pt x="1675638" y="239204"/>
                </a:lnTo>
                <a:lnTo>
                  <a:pt x="1668665" y="238810"/>
                </a:lnTo>
                <a:lnTo>
                  <a:pt x="1651457" y="238277"/>
                </a:lnTo>
                <a:lnTo>
                  <a:pt x="1654886" y="204216"/>
                </a:lnTo>
                <a:lnTo>
                  <a:pt x="1663217" y="181063"/>
                </a:lnTo>
                <a:lnTo>
                  <a:pt x="1677085" y="167868"/>
                </a:lnTo>
                <a:lnTo>
                  <a:pt x="1697164" y="163677"/>
                </a:lnTo>
                <a:lnTo>
                  <a:pt x="1716913" y="167868"/>
                </a:lnTo>
                <a:lnTo>
                  <a:pt x="1730565" y="181063"/>
                </a:lnTo>
                <a:lnTo>
                  <a:pt x="1738680" y="204216"/>
                </a:lnTo>
                <a:lnTo>
                  <a:pt x="1741805" y="238277"/>
                </a:lnTo>
                <a:lnTo>
                  <a:pt x="1741805" y="138531"/>
                </a:lnTo>
                <a:lnTo>
                  <a:pt x="1708454" y="133172"/>
                </a:lnTo>
                <a:lnTo>
                  <a:pt x="1695157" y="133908"/>
                </a:lnTo>
                <a:lnTo>
                  <a:pt x="1683169" y="136169"/>
                </a:lnTo>
                <a:lnTo>
                  <a:pt x="1635861" y="160705"/>
                </a:lnTo>
                <a:lnTo>
                  <a:pt x="1596999" y="201650"/>
                </a:lnTo>
                <a:lnTo>
                  <a:pt x="1584858" y="264033"/>
                </a:lnTo>
                <a:lnTo>
                  <a:pt x="1584960" y="266585"/>
                </a:lnTo>
                <a:lnTo>
                  <a:pt x="1592732" y="321818"/>
                </a:lnTo>
                <a:lnTo>
                  <a:pt x="1616290" y="362788"/>
                </a:lnTo>
                <a:lnTo>
                  <a:pt x="1654860" y="387718"/>
                </a:lnTo>
                <a:lnTo>
                  <a:pt x="1707908" y="396113"/>
                </a:lnTo>
                <a:lnTo>
                  <a:pt x="1729270" y="395008"/>
                </a:lnTo>
                <a:lnTo>
                  <a:pt x="1748980" y="391236"/>
                </a:lnTo>
                <a:lnTo>
                  <a:pt x="1769389" y="384149"/>
                </a:lnTo>
                <a:lnTo>
                  <a:pt x="1792884" y="373087"/>
                </a:lnTo>
                <a:lnTo>
                  <a:pt x="1799818" y="357987"/>
                </a:lnTo>
                <a:lnTo>
                  <a:pt x="1804644" y="347522"/>
                </a:lnTo>
                <a:lnTo>
                  <a:pt x="1804708" y="347383"/>
                </a:lnTo>
                <a:lnTo>
                  <a:pt x="1798256" y="339344"/>
                </a:lnTo>
                <a:lnTo>
                  <a:pt x="1780781" y="348107"/>
                </a:lnTo>
                <a:lnTo>
                  <a:pt x="1765376" y="353872"/>
                </a:lnTo>
                <a:lnTo>
                  <a:pt x="1750682" y="357035"/>
                </a:lnTo>
                <a:lnTo>
                  <a:pt x="1735340" y="357987"/>
                </a:lnTo>
                <a:lnTo>
                  <a:pt x="1714842" y="355269"/>
                </a:lnTo>
                <a:lnTo>
                  <a:pt x="1679892" y="335407"/>
                </a:lnTo>
                <a:lnTo>
                  <a:pt x="1658302" y="296964"/>
                </a:lnTo>
                <a:lnTo>
                  <a:pt x="1654670" y="266585"/>
                </a:lnTo>
                <a:lnTo>
                  <a:pt x="1725117" y="266585"/>
                </a:lnTo>
                <a:lnTo>
                  <a:pt x="1747088" y="265976"/>
                </a:lnTo>
                <a:lnTo>
                  <a:pt x="1767801" y="264033"/>
                </a:lnTo>
                <a:lnTo>
                  <a:pt x="1788401" y="260692"/>
                </a:lnTo>
                <a:lnTo>
                  <a:pt x="1810080" y="255828"/>
                </a:lnTo>
                <a:lnTo>
                  <a:pt x="1810080" y="239877"/>
                </a:lnTo>
                <a:lnTo>
                  <a:pt x="1810092" y="227838"/>
                </a:lnTo>
                <a:close/>
              </a:path>
              <a:path w="2141854" h="396239">
                <a:moveTo>
                  <a:pt x="2141740" y="368134"/>
                </a:moveTo>
                <a:lnTo>
                  <a:pt x="2105304" y="350164"/>
                </a:lnTo>
                <a:lnTo>
                  <a:pt x="2105075" y="344170"/>
                </a:lnTo>
                <a:lnTo>
                  <a:pt x="2104631" y="332727"/>
                </a:lnTo>
                <a:lnTo>
                  <a:pt x="2104618" y="168770"/>
                </a:lnTo>
                <a:lnTo>
                  <a:pt x="2104618" y="147332"/>
                </a:lnTo>
                <a:lnTo>
                  <a:pt x="2104618" y="3263"/>
                </a:lnTo>
                <a:lnTo>
                  <a:pt x="2100313" y="0"/>
                </a:lnTo>
                <a:lnTo>
                  <a:pt x="2061591" y="11607"/>
                </a:lnTo>
                <a:lnTo>
                  <a:pt x="2049221" y="14909"/>
                </a:lnTo>
                <a:lnTo>
                  <a:pt x="2034895" y="17741"/>
                </a:lnTo>
                <a:lnTo>
                  <a:pt x="2017649" y="20294"/>
                </a:lnTo>
                <a:lnTo>
                  <a:pt x="1996528" y="22682"/>
                </a:lnTo>
                <a:lnTo>
                  <a:pt x="1996528" y="41744"/>
                </a:lnTo>
                <a:lnTo>
                  <a:pt x="2036457" y="50558"/>
                </a:lnTo>
                <a:lnTo>
                  <a:pt x="2039010" y="81280"/>
                </a:lnTo>
                <a:lnTo>
                  <a:pt x="2039010" y="147332"/>
                </a:lnTo>
                <a:lnTo>
                  <a:pt x="2039010" y="202577"/>
                </a:lnTo>
                <a:lnTo>
                  <a:pt x="2039010" y="301282"/>
                </a:lnTo>
                <a:lnTo>
                  <a:pt x="2034590" y="318350"/>
                </a:lnTo>
                <a:lnTo>
                  <a:pt x="2022665" y="332333"/>
                </a:lnTo>
                <a:lnTo>
                  <a:pt x="2005203" y="341807"/>
                </a:lnTo>
                <a:lnTo>
                  <a:pt x="1984159" y="345274"/>
                </a:lnTo>
                <a:lnTo>
                  <a:pt x="1958289" y="338594"/>
                </a:lnTo>
                <a:lnTo>
                  <a:pt x="1938642" y="319532"/>
                </a:lnTo>
                <a:lnTo>
                  <a:pt x="1926145" y="289610"/>
                </a:lnTo>
                <a:lnTo>
                  <a:pt x="1921776" y="250317"/>
                </a:lnTo>
                <a:lnTo>
                  <a:pt x="1925307" y="214718"/>
                </a:lnTo>
                <a:lnTo>
                  <a:pt x="1935949" y="189230"/>
                </a:lnTo>
                <a:lnTo>
                  <a:pt x="1953768" y="173901"/>
                </a:lnTo>
                <a:lnTo>
                  <a:pt x="1978787" y="168770"/>
                </a:lnTo>
                <a:lnTo>
                  <a:pt x="1995449" y="170815"/>
                </a:lnTo>
                <a:lnTo>
                  <a:pt x="2010918" y="177025"/>
                </a:lnTo>
                <a:lnTo>
                  <a:pt x="2025357" y="187566"/>
                </a:lnTo>
                <a:lnTo>
                  <a:pt x="2039010" y="202577"/>
                </a:lnTo>
                <a:lnTo>
                  <a:pt x="2039010" y="147332"/>
                </a:lnTo>
                <a:lnTo>
                  <a:pt x="1995500" y="135013"/>
                </a:lnTo>
                <a:lnTo>
                  <a:pt x="1985238" y="134429"/>
                </a:lnTo>
                <a:lnTo>
                  <a:pt x="1972614" y="135343"/>
                </a:lnTo>
                <a:lnTo>
                  <a:pt x="1899196" y="173621"/>
                </a:lnTo>
                <a:lnTo>
                  <a:pt x="1865109" y="212483"/>
                </a:lnTo>
                <a:lnTo>
                  <a:pt x="1854022" y="270649"/>
                </a:lnTo>
                <a:lnTo>
                  <a:pt x="1861210" y="322592"/>
                </a:lnTo>
                <a:lnTo>
                  <a:pt x="1881771" y="362115"/>
                </a:lnTo>
                <a:lnTo>
                  <a:pt x="1914182" y="387311"/>
                </a:lnTo>
                <a:lnTo>
                  <a:pt x="1914321" y="387311"/>
                </a:lnTo>
                <a:lnTo>
                  <a:pt x="1956739" y="396087"/>
                </a:lnTo>
                <a:lnTo>
                  <a:pt x="2037664" y="345274"/>
                </a:lnTo>
                <a:lnTo>
                  <a:pt x="2039023" y="344170"/>
                </a:lnTo>
                <a:lnTo>
                  <a:pt x="2036330" y="384200"/>
                </a:lnTo>
                <a:lnTo>
                  <a:pt x="2039023" y="388467"/>
                </a:lnTo>
                <a:lnTo>
                  <a:pt x="2080806" y="387311"/>
                </a:lnTo>
                <a:lnTo>
                  <a:pt x="2091651" y="387311"/>
                </a:lnTo>
                <a:lnTo>
                  <a:pt x="2116467" y="388467"/>
                </a:lnTo>
                <a:lnTo>
                  <a:pt x="2141740" y="388467"/>
                </a:lnTo>
                <a:lnTo>
                  <a:pt x="2141740" y="387311"/>
                </a:lnTo>
                <a:lnTo>
                  <a:pt x="2141740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51" y="2704096"/>
            <a:ext cx="148004" cy="1479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55699" y="2632709"/>
            <a:ext cx="1158875" cy="300990"/>
            <a:chOff x="1355699" y="2632709"/>
            <a:chExt cx="1158875" cy="300990"/>
          </a:xfrm>
        </p:grpSpPr>
        <p:sp>
          <p:nvSpPr>
            <p:cNvPr id="7" name="object 7"/>
            <p:cNvSpPr/>
            <p:nvPr/>
          </p:nvSpPr>
          <p:spPr>
            <a:xfrm>
              <a:off x="1355699" y="2632709"/>
              <a:ext cx="220345" cy="294640"/>
            </a:xfrm>
            <a:custGeom>
              <a:avLst/>
              <a:gdLst/>
              <a:ahLst/>
              <a:cxnLst/>
              <a:rect l="l" t="t" r="r" b="b"/>
              <a:pathLst>
                <a:path w="220344" h="294639">
                  <a:moveTo>
                    <a:pt x="176390" y="0"/>
                  </a:moveTo>
                  <a:lnTo>
                    <a:pt x="167579" y="13"/>
                  </a:lnTo>
                  <a:lnTo>
                    <a:pt x="155259" y="107"/>
                  </a:lnTo>
                  <a:lnTo>
                    <a:pt x="138340" y="364"/>
                  </a:lnTo>
                  <a:lnTo>
                    <a:pt x="115735" y="863"/>
                  </a:lnTo>
                  <a:lnTo>
                    <a:pt x="102480" y="1113"/>
                  </a:lnTo>
                  <a:lnTo>
                    <a:pt x="91967" y="1241"/>
                  </a:lnTo>
                  <a:lnTo>
                    <a:pt x="83548" y="1288"/>
                  </a:lnTo>
                  <a:lnTo>
                    <a:pt x="76581" y="1295"/>
                  </a:lnTo>
                  <a:lnTo>
                    <a:pt x="68369" y="1275"/>
                  </a:lnTo>
                  <a:lnTo>
                    <a:pt x="57654" y="1133"/>
                  </a:lnTo>
                  <a:lnTo>
                    <a:pt x="37258" y="748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1" y="37611"/>
                  </a:lnTo>
                  <a:lnTo>
                    <a:pt x="36576" y="59855"/>
                  </a:lnTo>
                  <a:lnTo>
                    <a:pt x="36576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4" y="293905"/>
                  </a:lnTo>
                  <a:lnTo>
                    <a:pt x="47378" y="293528"/>
                  </a:lnTo>
                  <a:lnTo>
                    <a:pt x="57416" y="293389"/>
                  </a:lnTo>
                  <a:lnTo>
                    <a:pt x="66687" y="293370"/>
                  </a:lnTo>
                  <a:lnTo>
                    <a:pt x="75547" y="293389"/>
                  </a:lnTo>
                  <a:lnTo>
                    <a:pt x="85939" y="293528"/>
                  </a:lnTo>
                  <a:lnTo>
                    <a:pt x="104558" y="293905"/>
                  </a:lnTo>
                  <a:lnTo>
                    <a:pt x="138099" y="294640"/>
                  </a:lnTo>
                  <a:lnTo>
                    <a:pt x="138099" y="276847"/>
                  </a:lnTo>
                  <a:lnTo>
                    <a:pt x="100136" y="268881"/>
                  </a:lnTo>
                  <a:lnTo>
                    <a:pt x="97231" y="234937"/>
                  </a:lnTo>
                  <a:lnTo>
                    <a:pt x="97231" y="154952"/>
                  </a:lnTo>
                  <a:lnTo>
                    <a:pt x="105482" y="154391"/>
                  </a:lnTo>
                  <a:lnTo>
                    <a:pt x="112607" y="153985"/>
                  </a:lnTo>
                  <a:lnTo>
                    <a:pt x="119251" y="153740"/>
                  </a:lnTo>
                  <a:lnTo>
                    <a:pt x="126060" y="153657"/>
                  </a:lnTo>
                  <a:lnTo>
                    <a:pt x="148005" y="153657"/>
                  </a:lnTo>
                  <a:lnTo>
                    <a:pt x="175107" y="190969"/>
                  </a:lnTo>
                  <a:lnTo>
                    <a:pt x="192316" y="190969"/>
                  </a:lnTo>
                  <a:lnTo>
                    <a:pt x="191020" y="144500"/>
                  </a:lnTo>
                  <a:lnTo>
                    <a:pt x="191040" y="140297"/>
                  </a:lnTo>
                  <a:lnTo>
                    <a:pt x="191182" y="133151"/>
                  </a:lnTo>
                  <a:lnTo>
                    <a:pt x="191567" y="120602"/>
                  </a:lnTo>
                  <a:lnTo>
                    <a:pt x="192316" y="100190"/>
                  </a:lnTo>
                  <a:lnTo>
                    <a:pt x="175107" y="100190"/>
                  </a:lnTo>
                  <a:lnTo>
                    <a:pt x="148005" y="132054"/>
                  </a:lnTo>
                  <a:lnTo>
                    <a:pt x="116776" y="132041"/>
                  </a:lnTo>
                  <a:lnTo>
                    <a:pt x="109550" y="131946"/>
                  </a:lnTo>
                  <a:lnTo>
                    <a:pt x="103371" y="131690"/>
                  </a:lnTo>
                  <a:lnTo>
                    <a:pt x="97231" y="131191"/>
                  </a:lnTo>
                  <a:lnTo>
                    <a:pt x="97231" y="26670"/>
                  </a:lnTo>
                  <a:lnTo>
                    <a:pt x="111866" y="26103"/>
                  </a:lnTo>
                  <a:lnTo>
                    <a:pt x="124604" y="25698"/>
                  </a:lnTo>
                  <a:lnTo>
                    <a:pt x="136130" y="25455"/>
                  </a:lnTo>
                  <a:lnTo>
                    <a:pt x="147129" y="25374"/>
                  </a:lnTo>
                  <a:lnTo>
                    <a:pt x="166692" y="25925"/>
                  </a:lnTo>
                  <a:lnTo>
                    <a:pt x="181654" y="27525"/>
                  </a:lnTo>
                  <a:lnTo>
                    <a:pt x="191292" y="30094"/>
                  </a:lnTo>
                  <a:lnTo>
                    <a:pt x="194881" y="33553"/>
                  </a:lnTo>
                  <a:lnTo>
                    <a:pt x="198323" y="65824"/>
                  </a:lnTo>
                  <a:lnTo>
                    <a:pt x="213817" y="65824"/>
                  </a:lnTo>
                  <a:lnTo>
                    <a:pt x="219837" y="4724"/>
                  </a:lnTo>
                  <a:lnTo>
                    <a:pt x="217258" y="1714"/>
                  </a:lnTo>
                  <a:lnTo>
                    <a:pt x="206336" y="900"/>
                  </a:lnTo>
                  <a:lnTo>
                    <a:pt x="196986" y="371"/>
                  </a:lnTo>
                  <a:lnTo>
                    <a:pt x="187555" y="85"/>
                  </a:lnTo>
                  <a:lnTo>
                    <a:pt x="17639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885" y="2724137"/>
              <a:ext cx="188455" cy="2095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096" y="2722892"/>
              <a:ext cx="157454" cy="2108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9828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0507" y="2722879"/>
              <a:ext cx="180146" cy="2108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9850" y="2722879"/>
              <a:ext cx="154457" cy="20445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639758" y="2622537"/>
            <a:ext cx="1998345" cy="415925"/>
            <a:chOff x="2639758" y="2622537"/>
            <a:chExt cx="1998345" cy="4159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9758" y="2722879"/>
              <a:ext cx="205206" cy="2108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73781" y="2622537"/>
              <a:ext cx="1048385" cy="415925"/>
            </a:xfrm>
            <a:custGeom>
              <a:avLst/>
              <a:gdLst/>
              <a:ahLst/>
              <a:cxnLst/>
              <a:rect l="l" t="t" r="r" b="b"/>
              <a:pathLst>
                <a:path w="1048385" h="415925">
                  <a:moveTo>
                    <a:pt x="231457" y="181063"/>
                  </a:moveTo>
                  <a:lnTo>
                    <a:pt x="225602" y="149618"/>
                  </a:lnTo>
                  <a:lnTo>
                    <a:pt x="225577" y="149453"/>
                  </a:lnTo>
                  <a:lnTo>
                    <a:pt x="219290" y="139738"/>
                  </a:lnTo>
                  <a:lnTo>
                    <a:pt x="218681" y="138785"/>
                  </a:lnTo>
                  <a:lnTo>
                    <a:pt x="209296" y="124282"/>
                  </a:lnTo>
                  <a:lnTo>
                    <a:pt x="184632" y="107645"/>
                  </a:lnTo>
                  <a:lnTo>
                    <a:pt x="177241" y="106222"/>
                  </a:lnTo>
                  <a:lnTo>
                    <a:pt x="177241" y="208699"/>
                  </a:lnTo>
                  <a:lnTo>
                    <a:pt x="173723" y="239052"/>
                  </a:lnTo>
                  <a:lnTo>
                    <a:pt x="163626" y="262128"/>
                  </a:lnTo>
                  <a:lnTo>
                    <a:pt x="147650" y="276809"/>
                  </a:lnTo>
                  <a:lnTo>
                    <a:pt x="126479" y="281940"/>
                  </a:lnTo>
                  <a:lnTo>
                    <a:pt x="113690" y="280543"/>
                  </a:lnTo>
                  <a:lnTo>
                    <a:pt x="102323" y="276237"/>
                  </a:lnTo>
                  <a:lnTo>
                    <a:pt x="92176" y="268859"/>
                  </a:lnTo>
                  <a:lnTo>
                    <a:pt x="83032" y="258241"/>
                  </a:lnTo>
                  <a:lnTo>
                    <a:pt x="83032" y="161302"/>
                  </a:lnTo>
                  <a:lnTo>
                    <a:pt x="90995" y="151942"/>
                  </a:lnTo>
                  <a:lnTo>
                    <a:pt x="100609" y="145186"/>
                  </a:lnTo>
                  <a:lnTo>
                    <a:pt x="111760" y="141109"/>
                  </a:lnTo>
                  <a:lnTo>
                    <a:pt x="124333" y="139738"/>
                  </a:lnTo>
                  <a:lnTo>
                    <a:pt x="146570" y="144462"/>
                  </a:lnTo>
                  <a:lnTo>
                    <a:pt x="163207" y="158064"/>
                  </a:lnTo>
                  <a:lnTo>
                    <a:pt x="173621" y="179755"/>
                  </a:lnTo>
                  <a:lnTo>
                    <a:pt x="177241" y="208699"/>
                  </a:lnTo>
                  <a:lnTo>
                    <a:pt x="177241" y="106222"/>
                  </a:lnTo>
                  <a:lnTo>
                    <a:pt x="153593" y="101625"/>
                  </a:lnTo>
                  <a:lnTo>
                    <a:pt x="141706" y="102539"/>
                  </a:lnTo>
                  <a:lnTo>
                    <a:pt x="130784" y="105435"/>
                  </a:lnTo>
                  <a:lnTo>
                    <a:pt x="120192" y="110540"/>
                  </a:lnTo>
                  <a:lnTo>
                    <a:pt x="109245" y="118122"/>
                  </a:lnTo>
                  <a:lnTo>
                    <a:pt x="83045" y="138785"/>
                  </a:lnTo>
                  <a:lnTo>
                    <a:pt x="83045" y="104165"/>
                  </a:lnTo>
                  <a:lnTo>
                    <a:pt x="78752" y="101625"/>
                  </a:lnTo>
                  <a:lnTo>
                    <a:pt x="48628" y="110261"/>
                  </a:lnTo>
                  <a:lnTo>
                    <a:pt x="38684" y="112763"/>
                  </a:lnTo>
                  <a:lnTo>
                    <a:pt x="29425" y="114642"/>
                  </a:lnTo>
                  <a:lnTo>
                    <a:pt x="18796" y="116293"/>
                  </a:lnTo>
                  <a:lnTo>
                    <a:pt x="4749" y="118122"/>
                  </a:lnTo>
                  <a:lnTo>
                    <a:pt x="12" y="118122"/>
                  </a:lnTo>
                  <a:lnTo>
                    <a:pt x="12" y="133362"/>
                  </a:lnTo>
                  <a:lnTo>
                    <a:pt x="30391" y="158064"/>
                  </a:lnTo>
                  <a:lnTo>
                    <a:pt x="30467" y="161302"/>
                  </a:lnTo>
                  <a:lnTo>
                    <a:pt x="30543" y="370357"/>
                  </a:lnTo>
                  <a:lnTo>
                    <a:pt x="0" y="398792"/>
                  </a:lnTo>
                  <a:lnTo>
                    <a:pt x="0" y="415302"/>
                  </a:lnTo>
                  <a:lnTo>
                    <a:pt x="54622" y="414032"/>
                  </a:lnTo>
                  <a:lnTo>
                    <a:pt x="59728" y="414032"/>
                  </a:lnTo>
                  <a:lnTo>
                    <a:pt x="117881" y="415302"/>
                  </a:lnTo>
                  <a:lnTo>
                    <a:pt x="117881" y="414032"/>
                  </a:lnTo>
                  <a:lnTo>
                    <a:pt x="117881" y="398792"/>
                  </a:lnTo>
                  <a:lnTo>
                    <a:pt x="98526" y="397929"/>
                  </a:lnTo>
                  <a:lnTo>
                    <a:pt x="90474" y="396722"/>
                  </a:lnTo>
                  <a:lnTo>
                    <a:pt x="85775" y="392709"/>
                  </a:lnTo>
                  <a:lnTo>
                    <a:pt x="83566" y="384429"/>
                  </a:lnTo>
                  <a:lnTo>
                    <a:pt x="83032" y="370357"/>
                  </a:lnTo>
                  <a:lnTo>
                    <a:pt x="83032" y="303542"/>
                  </a:lnTo>
                  <a:lnTo>
                    <a:pt x="96456" y="307378"/>
                  </a:lnTo>
                  <a:lnTo>
                    <a:pt x="106210" y="309702"/>
                  </a:lnTo>
                  <a:lnTo>
                    <a:pt x="113944" y="310845"/>
                  </a:lnTo>
                  <a:lnTo>
                    <a:pt x="121323" y="311150"/>
                  </a:lnTo>
                  <a:lnTo>
                    <a:pt x="131724" y="309702"/>
                  </a:lnTo>
                  <a:lnTo>
                    <a:pt x="132295" y="309702"/>
                  </a:lnTo>
                  <a:lnTo>
                    <a:pt x="145300" y="304393"/>
                  </a:lnTo>
                  <a:lnTo>
                    <a:pt x="146672" y="303542"/>
                  </a:lnTo>
                  <a:lnTo>
                    <a:pt x="160756" y="294855"/>
                  </a:lnTo>
                  <a:lnTo>
                    <a:pt x="177990" y="281940"/>
                  </a:lnTo>
                  <a:lnTo>
                    <a:pt x="180263" y="280238"/>
                  </a:lnTo>
                  <a:lnTo>
                    <a:pt x="182854" y="278523"/>
                  </a:lnTo>
                  <a:lnTo>
                    <a:pt x="185432" y="276377"/>
                  </a:lnTo>
                  <a:lnTo>
                    <a:pt x="187579" y="274662"/>
                  </a:lnTo>
                  <a:lnTo>
                    <a:pt x="206413" y="256425"/>
                  </a:lnTo>
                  <a:lnTo>
                    <a:pt x="220167" y="234315"/>
                  </a:lnTo>
                  <a:lnTo>
                    <a:pt x="228587" y="208978"/>
                  </a:lnTo>
                  <a:lnTo>
                    <a:pt x="231457" y="181063"/>
                  </a:lnTo>
                  <a:close/>
                </a:path>
                <a:path w="1048385" h="415925">
                  <a:moveTo>
                    <a:pt x="389801" y="277787"/>
                  </a:moveTo>
                  <a:lnTo>
                    <a:pt x="386359" y="269557"/>
                  </a:lnTo>
                  <a:lnTo>
                    <a:pt x="377761" y="274193"/>
                  </a:lnTo>
                  <a:lnTo>
                    <a:pt x="373456" y="275577"/>
                  </a:lnTo>
                  <a:lnTo>
                    <a:pt x="366572" y="275577"/>
                  </a:lnTo>
                  <a:lnTo>
                    <a:pt x="353872" y="274180"/>
                  </a:lnTo>
                  <a:lnTo>
                    <a:pt x="345655" y="269494"/>
                  </a:lnTo>
                  <a:lnTo>
                    <a:pt x="341223" y="260858"/>
                  </a:lnTo>
                  <a:lnTo>
                    <a:pt x="339902" y="247573"/>
                  </a:lnTo>
                  <a:lnTo>
                    <a:pt x="339902" y="145008"/>
                  </a:lnTo>
                  <a:lnTo>
                    <a:pt x="385508" y="145008"/>
                  </a:lnTo>
                  <a:lnTo>
                    <a:pt x="388950" y="117005"/>
                  </a:lnTo>
                  <a:lnTo>
                    <a:pt x="339902" y="119595"/>
                  </a:lnTo>
                  <a:lnTo>
                    <a:pt x="339902" y="94602"/>
                  </a:lnTo>
                  <a:lnTo>
                    <a:pt x="340156" y="78854"/>
                  </a:lnTo>
                  <a:lnTo>
                    <a:pt x="341033" y="64820"/>
                  </a:lnTo>
                  <a:lnTo>
                    <a:pt x="342620" y="51041"/>
                  </a:lnTo>
                  <a:lnTo>
                    <a:pt x="345059" y="35991"/>
                  </a:lnTo>
                  <a:lnTo>
                    <a:pt x="339039" y="31661"/>
                  </a:lnTo>
                  <a:lnTo>
                    <a:pt x="326656" y="37350"/>
                  </a:lnTo>
                  <a:lnTo>
                    <a:pt x="314566" y="42456"/>
                  </a:lnTo>
                  <a:lnTo>
                    <a:pt x="301586" y="47548"/>
                  </a:lnTo>
                  <a:lnTo>
                    <a:pt x="286537" y="53213"/>
                  </a:lnTo>
                  <a:lnTo>
                    <a:pt x="287362" y="67576"/>
                  </a:lnTo>
                  <a:lnTo>
                    <a:pt x="287896" y="78028"/>
                  </a:lnTo>
                  <a:lnTo>
                    <a:pt x="288188" y="85979"/>
                  </a:lnTo>
                  <a:lnTo>
                    <a:pt x="288277" y="92837"/>
                  </a:lnTo>
                  <a:lnTo>
                    <a:pt x="288277" y="118681"/>
                  </a:lnTo>
                  <a:lnTo>
                    <a:pt x="259867" y="137198"/>
                  </a:lnTo>
                  <a:lnTo>
                    <a:pt x="259867" y="146672"/>
                  </a:lnTo>
                  <a:lnTo>
                    <a:pt x="287413" y="144945"/>
                  </a:lnTo>
                  <a:lnTo>
                    <a:pt x="287413" y="256476"/>
                  </a:lnTo>
                  <a:lnTo>
                    <a:pt x="290474" y="281203"/>
                  </a:lnTo>
                  <a:lnTo>
                    <a:pt x="300050" y="298196"/>
                  </a:lnTo>
                  <a:lnTo>
                    <a:pt x="316623" y="308013"/>
                  </a:lnTo>
                  <a:lnTo>
                    <a:pt x="340753" y="311162"/>
                  </a:lnTo>
                  <a:lnTo>
                    <a:pt x="350202" y="310616"/>
                  </a:lnTo>
                  <a:lnTo>
                    <a:pt x="358279" y="309054"/>
                  </a:lnTo>
                  <a:lnTo>
                    <a:pt x="364578" y="306603"/>
                  </a:lnTo>
                  <a:lnTo>
                    <a:pt x="368719" y="303364"/>
                  </a:lnTo>
                  <a:lnTo>
                    <a:pt x="389801" y="277787"/>
                  </a:lnTo>
                  <a:close/>
                </a:path>
                <a:path w="1048385" h="415925">
                  <a:moveTo>
                    <a:pt x="495896" y="32397"/>
                  </a:moveTo>
                  <a:lnTo>
                    <a:pt x="493395" y="19875"/>
                  </a:lnTo>
                  <a:lnTo>
                    <a:pt x="486587" y="9563"/>
                  </a:lnTo>
                  <a:lnTo>
                    <a:pt x="476465" y="2578"/>
                  </a:lnTo>
                  <a:lnTo>
                    <a:pt x="464058" y="0"/>
                  </a:lnTo>
                  <a:lnTo>
                    <a:pt x="451129" y="2451"/>
                  </a:lnTo>
                  <a:lnTo>
                    <a:pt x="440753" y="9182"/>
                  </a:lnTo>
                  <a:lnTo>
                    <a:pt x="433857" y="19329"/>
                  </a:lnTo>
                  <a:lnTo>
                    <a:pt x="431355" y="31965"/>
                  </a:lnTo>
                  <a:lnTo>
                    <a:pt x="433844" y="44754"/>
                  </a:lnTo>
                  <a:lnTo>
                    <a:pt x="440791" y="55245"/>
                  </a:lnTo>
                  <a:lnTo>
                    <a:pt x="450989" y="62230"/>
                  </a:lnTo>
                  <a:lnTo>
                    <a:pt x="463626" y="64795"/>
                  </a:lnTo>
                  <a:lnTo>
                    <a:pt x="476110" y="62230"/>
                  </a:lnTo>
                  <a:lnTo>
                    <a:pt x="486371" y="55245"/>
                  </a:lnTo>
                  <a:lnTo>
                    <a:pt x="493331" y="44945"/>
                  </a:lnTo>
                  <a:lnTo>
                    <a:pt x="495896" y="32397"/>
                  </a:lnTo>
                  <a:close/>
                </a:path>
                <a:path w="1048385" h="415925">
                  <a:moveTo>
                    <a:pt x="522135" y="288290"/>
                  </a:moveTo>
                  <a:lnTo>
                    <a:pt x="491578" y="259956"/>
                  </a:lnTo>
                  <a:lnTo>
                    <a:pt x="491578" y="102958"/>
                  </a:lnTo>
                  <a:lnTo>
                    <a:pt x="487286" y="100342"/>
                  </a:lnTo>
                  <a:lnTo>
                    <a:pt x="447319" y="112953"/>
                  </a:lnTo>
                  <a:lnTo>
                    <a:pt x="415010" y="118491"/>
                  </a:lnTo>
                  <a:lnTo>
                    <a:pt x="413715" y="118491"/>
                  </a:lnTo>
                  <a:lnTo>
                    <a:pt x="411568" y="118935"/>
                  </a:lnTo>
                  <a:lnTo>
                    <a:pt x="408559" y="119380"/>
                  </a:lnTo>
                  <a:lnTo>
                    <a:pt x="408559" y="134620"/>
                  </a:lnTo>
                  <a:lnTo>
                    <a:pt x="427926" y="135928"/>
                  </a:lnTo>
                  <a:lnTo>
                    <a:pt x="433844" y="137426"/>
                  </a:lnTo>
                  <a:lnTo>
                    <a:pt x="437222" y="141782"/>
                  </a:lnTo>
                  <a:lnTo>
                    <a:pt x="438746" y="150723"/>
                  </a:lnTo>
                  <a:lnTo>
                    <a:pt x="439115" y="165976"/>
                  </a:lnTo>
                  <a:lnTo>
                    <a:pt x="439115" y="259956"/>
                  </a:lnTo>
                  <a:lnTo>
                    <a:pt x="408559" y="288290"/>
                  </a:lnTo>
                  <a:lnTo>
                    <a:pt x="408559" y="304800"/>
                  </a:lnTo>
                  <a:lnTo>
                    <a:pt x="460578" y="303593"/>
                  </a:lnTo>
                  <a:lnTo>
                    <a:pt x="472706" y="303593"/>
                  </a:lnTo>
                  <a:lnTo>
                    <a:pt x="522135" y="304800"/>
                  </a:lnTo>
                  <a:lnTo>
                    <a:pt x="522135" y="303593"/>
                  </a:lnTo>
                  <a:lnTo>
                    <a:pt x="522135" y="288290"/>
                  </a:lnTo>
                  <a:close/>
                </a:path>
                <a:path w="1048385" h="415925">
                  <a:moveTo>
                    <a:pt x="909104" y="288315"/>
                  </a:moveTo>
                  <a:lnTo>
                    <a:pt x="879411" y="259930"/>
                  </a:lnTo>
                  <a:lnTo>
                    <a:pt x="879411" y="179946"/>
                  </a:lnTo>
                  <a:lnTo>
                    <a:pt x="876261" y="142481"/>
                  </a:lnTo>
                  <a:lnTo>
                    <a:pt x="865911" y="117906"/>
                  </a:lnTo>
                  <a:lnTo>
                    <a:pt x="846912" y="104457"/>
                  </a:lnTo>
                  <a:lnTo>
                    <a:pt x="817892" y="100368"/>
                  </a:lnTo>
                  <a:lnTo>
                    <a:pt x="808088" y="100914"/>
                  </a:lnTo>
                  <a:lnTo>
                    <a:pt x="799820" y="102539"/>
                  </a:lnTo>
                  <a:lnTo>
                    <a:pt x="792835" y="105308"/>
                  </a:lnTo>
                  <a:lnTo>
                    <a:pt x="786917" y="109258"/>
                  </a:lnTo>
                  <a:lnTo>
                    <a:pt x="752500" y="135775"/>
                  </a:lnTo>
                  <a:lnTo>
                    <a:pt x="743623" y="119735"/>
                  </a:lnTo>
                  <a:lnTo>
                    <a:pt x="731520" y="108737"/>
                  </a:lnTo>
                  <a:lnTo>
                    <a:pt x="715708" y="102400"/>
                  </a:lnTo>
                  <a:lnTo>
                    <a:pt x="695706" y="100368"/>
                  </a:lnTo>
                  <a:lnTo>
                    <a:pt x="686155" y="100914"/>
                  </a:lnTo>
                  <a:lnTo>
                    <a:pt x="678027" y="102539"/>
                  </a:lnTo>
                  <a:lnTo>
                    <a:pt x="671093" y="105308"/>
                  </a:lnTo>
                  <a:lnTo>
                    <a:pt x="665175" y="109258"/>
                  </a:lnTo>
                  <a:lnTo>
                    <a:pt x="630758" y="135775"/>
                  </a:lnTo>
                  <a:lnTo>
                    <a:pt x="630758" y="102997"/>
                  </a:lnTo>
                  <a:lnTo>
                    <a:pt x="628180" y="100368"/>
                  </a:lnTo>
                  <a:lnTo>
                    <a:pt x="600062" y="109270"/>
                  </a:lnTo>
                  <a:lnTo>
                    <a:pt x="580047" y="114642"/>
                  </a:lnTo>
                  <a:lnTo>
                    <a:pt x="563981" y="117525"/>
                  </a:lnTo>
                  <a:lnTo>
                    <a:pt x="547712" y="118897"/>
                  </a:lnTo>
                  <a:lnTo>
                    <a:pt x="547763" y="134353"/>
                  </a:lnTo>
                  <a:lnTo>
                    <a:pt x="578307" y="165747"/>
                  </a:lnTo>
                  <a:lnTo>
                    <a:pt x="578307" y="259918"/>
                  </a:lnTo>
                  <a:lnTo>
                    <a:pt x="547751" y="288302"/>
                  </a:lnTo>
                  <a:lnTo>
                    <a:pt x="547751" y="304812"/>
                  </a:lnTo>
                  <a:lnTo>
                    <a:pt x="603250" y="303542"/>
                  </a:lnTo>
                  <a:lnTo>
                    <a:pt x="612267" y="303631"/>
                  </a:lnTo>
                  <a:lnTo>
                    <a:pt x="624433" y="303860"/>
                  </a:lnTo>
                  <a:lnTo>
                    <a:pt x="639660" y="304266"/>
                  </a:lnTo>
                  <a:lnTo>
                    <a:pt x="657885" y="304812"/>
                  </a:lnTo>
                  <a:lnTo>
                    <a:pt x="657885" y="288302"/>
                  </a:lnTo>
                  <a:lnTo>
                    <a:pt x="630770" y="260019"/>
                  </a:lnTo>
                  <a:lnTo>
                    <a:pt x="630770" y="167055"/>
                  </a:lnTo>
                  <a:lnTo>
                    <a:pt x="633793" y="156552"/>
                  </a:lnTo>
                  <a:lnTo>
                    <a:pt x="641731" y="147193"/>
                  </a:lnTo>
                  <a:lnTo>
                    <a:pt x="652907" y="140487"/>
                  </a:lnTo>
                  <a:lnTo>
                    <a:pt x="665619" y="137922"/>
                  </a:lnTo>
                  <a:lnTo>
                    <a:pt x="681926" y="140995"/>
                  </a:lnTo>
                  <a:lnTo>
                    <a:pt x="693470" y="150241"/>
                  </a:lnTo>
                  <a:lnTo>
                    <a:pt x="700341" y="165760"/>
                  </a:lnTo>
                  <a:lnTo>
                    <a:pt x="702614" y="187617"/>
                  </a:lnTo>
                  <a:lnTo>
                    <a:pt x="702614" y="260019"/>
                  </a:lnTo>
                  <a:lnTo>
                    <a:pt x="673785" y="288302"/>
                  </a:lnTo>
                  <a:lnTo>
                    <a:pt x="673785" y="304812"/>
                  </a:lnTo>
                  <a:lnTo>
                    <a:pt x="699808" y="304088"/>
                  </a:lnTo>
                  <a:lnTo>
                    <a:pt x="714273" y="303707"/>
                  </a:lnTo>
                  <a:lnTo>
                    <a:pt x="722363" y="303568"/>
                  </a:lnTo>
                  <a:lnTo>
                    <a:pt x="729284" y="303542"/>
                  </a:lnTo>
                  <a:lnTo>
                    <a:pt x="735965" y="303568"/>
                  </a:lnTo>
                  <a:lnTo>
                    <a:pt x="744067" y="303707"/>
                  </a:lnTo>
                  <a:lnTo>
                    <a:pt x="758863" y="304088"/>
                  </a:lnTo>
                  <a:lnTo>
                    <a:pt x="785647" y="304812"/>
                  </a:lnTo>
                  <a:lnTo>
                    <a:pt x="785647" y="288302"/>
                  </a:lnTo>
                  <a:lnTo>
                    <a:pt x="755078" y="260019"/>
                  </a:lnTo>
                  <a:lnTo>
                    <a:pt x="755091" y="167055"/>
                  </a:lnTo>
                  <a:lnTo>
                    <a:pt x="758113" y="156552"/>
                  </a:lnTo>
                  <a:lnTo>
                    <a:pt x="766051" y="147193"/>
                  </a:lnTo>
                  <a:lnTo>
                    <a:pt x="777227" y="140487"/>
                  </a:lnTo>
                  <a:lnTo>
                    <a:pt x="789940" y="137922"/>
                  </a:lnTo>
                  <a:lnTo>
                    <a:pt x="806246" y="141008"/>
                  </a:lnTo>
                  <a:lnTo>
                    <a:pt x="817791" y="150304"/>
                  </a:lnTo>
                  <a:lnTo>
                    <a:pt x="824661" y="165887"/>
                  </a:lnTo>
                  <a:lnTo>
                    <a:pt x="826935" y="187833"/>
                  </a:lnTo>
                  <a:lnTo>
                    <a:pt x="826935" y="304825"/>
                  </a:lnTo>
                  <a:lnTo>
                    <a:pt x="866940" y="303555"/>
                  </a:lnTo>
                  <a:lnTo>
                    <a:pt x="880122" y="303822"/>
                  </a:lnTo>
                  <a:lnTo>
                    <a:pt x="889469" y="304038"/>
                  </a:lnTo>
                  <a:lnTo>
                    <a:pt x="898093" y="304330"/>
                  </a:lnTo>
                  <a:lnTo>
                    <a:pt x="909104" y="304825"/>
                  </a:lnTo>
                  <a:lnTo>
                    <a:pt x="909104" y="288315"/>
                  </a:lnTo>
                  <a:close/>
                </a:path>
                <a:path w="1048385" h="415925">
                  <a:moveTo>
                    <a:pt x="1021676" y="32397"/>
                  </a:moveTo>
                  <a:lnTo>
                    <a:pt x="1019175" y="19875"/>
                  </a:lnTo>
                  <a:lnTo>
                    <a:pt x="1012367" y="9563"/>
                  </a:lnTo>
                  <a:lnTo>
                    <a:pt x="1002245" y="2578"/>
                  </a:lnTo>
                  <a:lnTo>
                    <a:pt x="989838" y="0"/>
                  </a:lnTo>
                  <a:lnTo>
                    <a:pt x="976909" y="2451"/>
                  </a:lnTo>
                  <a:lnTo>
                    <a:pt x="966533" y="9182"/>
                  </a:lnTo>
                  <a:lnTo>
                    <a:pt x="959637" y="19329"/>
                  </a:lnTo>
                  <a:lnTo>
                    <a:pt x="957135" y="31965"/>
                  </a:lnTo>
                  <a:lnTo>
                    <a:pt x="959624" y="44754"/>
                  </a:lnTo>
                  <a:lnTo>
                    <a:pt x="966571" y="55245"/>
                  </a:lnTo>
                  <a:lnTo>
                    <a:pt x="976769" y="62230"/>
                  </a:lnTo>
                  <a:lnTo>
                    <a:pt x="989406" y="64795"/>
                  </a:lnTo>
                  <a:lnTo>
                    <a:pt x="1001890" y="62230"/>
                  </a:lnTo>
                  <a:lnTo>
                    <a:pt x="1012151" y="55245"/>
                  </a:lnTo>
                  <a:lnTo>
                    <a:pt x="1019111" y="44945"/>
                  </a:lnTo>
                  <a:lnTo>
                    <a:pt x="1021676" y="32397"/>
                  </a:lnTo>
                  <a:close/>
                </a:path>
                <a:path w="1048385" h="415925">
                  <a:moveTo>
                    <a:pt x="1047915" y="288290"/>
                  </a:moveTo>
                  <a:lnTo>
                    <a:pt x="1017358" y="259956"/>
                  </a:lnTo>
                  <a:lnTo>
                    <a:pt x="1017358" y="102958"/>
                  </a:lnTo>
                  <a:lnTo>
                    <a:pt x="1013066" y="100342"/>
                  </a:lnTo>
                  <a:lnTo>
                    <a:pt x="973099" y="112953"/>
                  </a:lnTo>
                  <a:lnTo>
                    <a:pt x="940790" y="118491"/>
                  </a:lnTo>
                  <a:lnTo>
                    <a:pt x="939495" y="118491"/>
                  </a:lnTo>
                  <a:lnTo>
                    <a:pt x="937348" y="118935"/>
                  </a:lnTo>
                  <a:lnTo>
                    <a:pt x="934339" y="119380"/>
                  </a:lnTo>
                  <a:lnTo>
                    <a:pt x="934339" y="134620"/>
                  </a:lnTo>
                  <a:lnTo>
                    <a:pt x="953706" y="135928"/>
                  </a:lnTo>
                  <a:lnTo>
                    <a:pt x="959624" y="137426"/>
                  </a:lnTo>
                  <a:lnTo>
                    <a:pt x="963002" y="141782"/>
                  </a:lnTo>
                  <a:lnTo>
                    <a:pt x="964526" y="150723"/>
                  </a:lnTo>
                  <a:lnTo>
                    <a:pt x="964895" y="165976"/>
                  </a:lnTo>
                  <a:lnTo>
                    <a:pt x="964895" y="259956"/>
                  </a:lnTo>
                  <a:lnTo>
                    <a:pt x="934339" y="288290"/>
                  </a:lnTo>
                  <a:lnTo>
                    <a:pt x="934339" y="304800"/>
                  </a:lnTo>
                  <a:lnTo>
                    <a:pt x="986358" y="303593"/>
                  </a:lnTo>
                  <a:lnTo>
                    <a:pt x="998486" y="303593"/>
                  </a:lnTo>
                  <a:lnTo>
                    <a:pt x="1047915" y="304800"/>
                  </a:lnTo>
                  <a:lnTo>
                    <a:pt x="1047915" y="303593"/>
                  </a:lnTo>
                  <a:lnTo>
                    <a:pt x="104791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3870" y="2728620"/>
              <a:ext cx="192735" cy="1987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825" y="2724137"/>
              <a:ext cx="188455" cy="20953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76991" y="2622537"/>
              <a:ext cx="260985" cy="311785"/>
            </a:xfrm>
            <a:custGeom>
              <a:avLst/>
              <a:gdLst/>
              <a:ahLst/>
              <a:cxnLst/>
              <a:rect l="l" t="t" r="r" b="b"/>
              <a:pathLst>
                <a:path w="260985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60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0985" h="311785">
                  <a:moveTo>
                    <a:pt x="234746" y="32397"/>
                  </a:moveTo>
                  <a:lnTo>
                    <a:pt x="232244" y="19875"/>
                  </a:lnTo>
                  <a:lnTo>
                    <a:pt x="225437" y="9563"/>
                  </a:lnTo>
                  <a:lnTo>
                    <a:pt x="215315" y="2578"/>
                  </a:lnTo>
                  <a:lnTo>
                    <a:pt x="202907" y="0"/>
                  </a:lnTo>
                  <a:lnTo>
                    <a:pt x="189979" y="2451"/>
                  </a:lnTo>
                  <a:lnTo>
                    <a:pt x="179603" y="9182"/>
                  </a:lnTo>
                  <a:lnTo>
                    <a:pt x="172707" y="19329"/>
                  </a:lnTo>
                  <a:lnTo>
                    <a:pt x="170205" y="31965"/>
                  </a:lnTo>
                  <a:lnTo>
                    <a:pt x="172694" y="44754"/>
                  </a:lnTo>
                  <a:lnTo>
                    <a:pt x="179641" y="55245"/>
                  </a:lnTo>
                  <a:lnTo>
                    <a:pt x="189839" y="62230"/>
                  </a:lnTo>
                  <a:lnTo>
                    <a:pt x="202476" y="64795"/>
                  </a:lnTo>
                  <a:lnTo>
                    <a:pt x="214960" y="62230"/>
                  </a:lnTo>
                  <a:lnTo>
                    <a:pt x="225221" y="55245"/>
                  </a:lnTo>
                  <a:lnTo>
                    <a:pt x="232181" y="44945"/>
                  </a:lnTo>
                  <a:lnTo>
                    <a:pt x="234746" y="32397"/>
                  </a:lnTo>
                  <a:close/>
                </a:path>
                <a:path w="260985" h="311785">
                  <a:moveTo>
                    <a:pt x="260985" y="288290"/>
                  </a:moveTo>
                  <a:lnTo>
                    <a:pt x="230428" y="259956"/>
                  </a:lnTo>
                  <a:lnTo>
                    <a:pt x="230428" y="102958"/>
                  </a:lnTo>
                  <a:lnTo>
                    <a:pt x="226136" y="100342"/>
                  </a:lnTo>
                  <a:lnTo>
                    <a:pt x="186169" y="112953"/>
                  </a:lnTo>
                  <a:lnTo>
                    <a:pt x="153860" y="118491"/>
                  </a:lnTo>
                  <a:lnTo>
                    <a:pt x="152565" y="118491"/>
                  </a:lnTo>
                  <a:lnTo>
                    <a:pt x="150418" y="118935"/>
                  </a:lnTo>
                  <a:lnTo>
                    <a:pt x="147408" y="119380"/>
                  </a:lnTo>
                  <a:lnTo>
                    <a:pt x="147408" y="134620"/>
                  </a:lnTo>
                  <a:lnTo>
                    <a:pt x="166776" y="135928"/>
                  </a:lnTo>
                  <a:lnTo>
                    <a:pt x="172694" y="137426"/>
                  </a:lnTo>
                  <a:lnTo>
                    <a:pt x="176072" y="141782"/>
                  </a:lnTo>
                  <a:lnTo>
                    <a:pt x="177596" y="150723"/>
                  </a:lnTo>
                  <a:lnTo>
                    <a:pt x="177965" y="165976"/>
                  </a:lnTo>
                  <a:lnTo>
                    <a:pt x="177965" y="259956"/>
                  </a:lnTo>
                  <a:lnTo>
                    <a:pt x="147408" y="288290"/>
                  </a:lnTo>
                  <a:lnTo>
                    <a:pt x="147408" y="304800"/>
                  </a:lnTo>
                  <a:lnTo>
                    <a:pt x="199428" y="303593"/>
                  </a:lnTo>
                  <a:lnTo>
                    <a:pt x="211556" y="303593"/>
                  </a:lnTo>
                  <a:lnTo>
                    <a:pt x="260985" y="304800"/>
                  </a:lnTo>
                  <a:lnTo>
                    <a:pt x="260985" y="303593"/>
                  </a:lnTo>
                  <a:lnTo>
                    <a:pt x="26098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670488" y="2722879"/>
            <a:ext cx="659130" cy="210820"/>
            <a:chOff x="4670488" y="2722879"/>
            <a:chExt cx="659130" cy="21082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2314" y="2724149"/>
              <a:ext cx="242227" cy="203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0488" y="2722879"/>
              <a:ext cx="205206" cy="2108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1706" y="2722892"/>
              <a:ext cx="157454" cy="210807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51" y="3196856"/>
            <a:ext cx="148004" cy="147993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360436" y="3125469"/>
            <a:ext cx="1154430" cy="300990"/>
            <a:chOff x="1360436" y="3125469"/>
            <a:chExt cx="1154430" cy="300990"/>
          </a:xfrm>
        </p:grpSpPr>
        <p:sp>
          <p:nvSpPr>
            <p:cNvPr id="25" name="object 25"/>
            <p:cNvSpPr/>
            <p:nvPr/>
          </p:nvSpPr>
          <p:spPr>
            <a:xfrm>
              <a:off x="1360436" y="3125469"/>
              <a:ext cx="246379" cy="295275"/>
            </a:xfrm>
            <a:custGeom>
              <a:avLst/>
              <a:gdLst/>
              <a:ahLst/>
              <a:cxnLst/>
              <a:rect l="l" t="t" r="r" b="b"/>
              <a:pathLst>
                <a:path w="246380" h="295275">
                  <a:moveTo>
                    <a:pt x="0" y="0"/>
                  </a:moveTo>
                  <a:lnTo>
                    <a:pt x="0" y="16510"/>
                  </a:lnTo>
                  <a:lnTo>
                    <a:pt x="15925" y="17843"/>
                  </a:lnTo>
                  <a:lnTo>
                    <a:pt x="27317" y="19827"/>
                  </a:lnTo>
                  <a:lnTo>
                    <a:pt x="33508" y="25355"/>
                  </a:lnTo>
                  <a:lnTo>
                    <a:pt x="36071" y="37645"/>
                  </a:lnTo>
                  <a:lnTo>
                    <a:pt x="36535" y="58153"/>
                  </a:lnTo>
                  <a:lnTo>
                    <a:pt x="36576" y="252272"/>
                  </a:lnTo>
                  <a:lnTo>
                    <a:pt x="36139" y="261775"/>
                  </a:lnTo>
                  <a:lnTo>
                    <a:pt x="14211" y="284480"/>
                  </a:lnTo>
                  <a:lnTo>
                    <a:pt x="14211" y="294665"/>
                  </a:lnTo>
                  <a:lnTo>
                    <a:pt x="59222" y="293450"/>
                  </a:lnTo>
                  <a:lnTo>
                    <a:pt x="137614" y="293450"/>
                  </a:lnTo>
                  <a:lnTo>
                    <a:pt x="176757" y="287713"/>
                  </a:lnTo>
                  <a:lnTo>
                    <a:pt x="209450" y="270497"/>
                  </a:lnTo>
                  <a:lnTo>
                    <a:pt x="109270" y="270497"/>
                  </a:lnTo>
                  <a:lnTo>
                    <a:pt x="104533" y="270065"/>
                  </a:lnTo>
                  <a:lnTo>
                    <a:pt x="97218" y="268782"/>
                  </a:lnTo>
                  <a:lnTo>
                    <a:pt x="97231" y="143522"/>
                  </a:lnTo>
                  <a:lnTo>
                    <a:pt x="215171" y="143522"/>
                  </a:lnTo>
                  <a:lnTo>
                    <a:pt x="210648" y="140886"/>
                  </a:lnTo>
                  <a:lnTo>
                    <a:pt x="197259" y="136121"/>
                  </a:lnTo>
                  <a:lnTo>
                    <a:pt x="180322" y="132971"/>
                  </a:lnTo>
                  <a:lnTo>
                    <a:pt x="157899" y="130949"/>
                  </a:lnTo>
                  <a:lnTo>
                    <a:pt x="180784" y="122339"/>
                  </a:lnTo>
                  <a:lnTo>
                    <a:pt x="184584" y="120650"/>
                  </a:lnTo>
                  <a:lnTo>
                    <a:pt x="97231" y="120650"/>
                  </a:lnTo>
                  <a:lnTo>
                    <a:pt x="97231" y="23329"/>
                  </a:lnTo>
                  <a:lnTo>
                    <a:pt x="107556" y="22047"/>
                  </a:lnTo>
                  <a:lnTo>
                    <a:pt x="114007" y="21590"/>
                  </a:lnTo>
                  <a:lnTo>
                    <a:pt x="222053" y="21590"/>
                  </a:lnTo>
                  <a:lnTo>
                    <a:pt x="216030" y="14368"/>
                  </a:lnTo>
                  <a:lnTo>
                    <a:pt x="190642" y="3562"/>
                  </a:lnTo>
                  <a:lnTo>
                    <a:pt x="163112" y="809"/>
                  </a:lnTo>
                  <a:lnTo>
                    <a:pt x="54393" y="809"/>
                  </a:lnTo>
                  <a:lnTo>
                    <a:pt x="0" y="0"/>
                  </a:lnTo>
                  <a:close/>
                </a:path>
                <a:path w="246380" h="295275">
                  <a:moveTo>
                    <a:pt x="137614" y="293450"/>
                  </a:moveTo>
                  <a:lnTo>
                    <a:pt x="96784" y="293450"/>
                  </a:lnTo>
                  <a:lnTo>
                    <a:pt x="129779" y="294665"/>
                  </a:lnTo>
                  <a:lnTo>
                    <a:pt x="129328" y="294665"/>
                  </a:lnTo>
                  <a:lnTo>
                    <a:pt x="137614" y="293450"/>
                  </a:lnTo>
                  <a:close/>
                </a:path>
                <a:path w="246380" h="295275">
                  <a:moveTo>
                    <a:pt x="215171" y="143522"/>
                  </a:moveTo>
                  <a:lnTo>
                    <a:pt x="110134" y="143522"/>
                  </a:lnTo>
                  <a:lnTo>
                    <a:pt x="142348" y="147157"/>
                  </a:lnTo>
                  <a:lnTo>
                    <a:pt x="164557" y="158434"/>
                  </a:lnTo>
                  <a:lnTo>
                    <a:pt x="177407" y="177914"/>
                  </a:lnTo>
                  <a:lnTo>
                    <a:pt x="181546" y="206159"/>
                  </a:lnTo>
                  <a:lnTo>
                    <a:pt x="177674" y="235033"/>
                  </a:lnTo>
                  <a:lnTo>
                    <a:pt x="165736" y="255058"/>
                  </a:lnTo>
                  <a:lnTo>
                    <a:pt x="145247" y="266718"/>
                  </a:lnTo>
                  <a:lnTo>
                    <a:pt x="115722" y="270497"/>
                  </a:lnTo>
                  <a:lnTo>
                    <a:pt x="209450" y="270497"/>
                  </a:lnTo>
                  <a:lnTo>
                    <a:pt x="213607" y="268308"/>
                  </a:lnTo>
                  <a:lnTo>
                    <a:pt x="237551" y="238484"/>
                  </a:lnTo>
                  <a:lnTo>
                    <a:pt x="246087" y="200304"/>
                  </a:lnTo>
                  <a:lnTo>
                    <a:pt x="244507" y="183974"/>
                  </a:lnTo>
                  <a:lnTo>
                    <a:pt x="239901" y="169503"/>
                  </a:lnTo>
                  <a:lnTo>
                    <a:pt x="232473" y="157295"/>
                  </a:lnTo>
                  <a:lnTo>
                    <a:pt x="222427" y="147751"/>
                  </a:lnTo>
                  <a:lnTo>
                    <a:pt x="215171" y="143522"/>
                  </a:lnTo>
                  <a:close/>
                </a:path>
                <a:path w="246380" h="295275">
                  <a:moveTo>
                    <a:pt x="222053" y="21590"/>
                  </a:moveTo>
                  <a:lnTo>
                    <a:pt x="122174" y="21590"/>
                  </a:lnTo>
                  <a:lnTo>
                    <a:pt x="144741" y="24300"/>
                  </a:lnTo>
                  <a:lnTo>
                    <a:pt x="160413" y="32642"/>
                  </a:lnTo>
                  <a:lnTo>
                    <a:pt x="169551" y="46932"/>
                  </a:lnTo>
                  <a:lnTo>
                    <a:pt x="172516" y="67487"/>
                  </a:lnTo>
                  <a:lnTo>
                    <a:pt x="168906" y="91348"/>
                  </a:lnTo>
                  <a:lnTo>
                    <a:pt x="138210" y="117588"/>
                  </a:lnTo>
                  <a:lnTo>
                    <a:pt x="110134" y="120650"/>
                  </a:lnTo>
                  <a:lnTo>
                    <a:pt x="184584" y="120650"/>
                  </a:lnTo>
                  <a:lnTo>
                    <a:pt x="219417" y="99504"/>
                  </a:lnTo>
                  <a:lnTo>
                    <a:pt x="236194" y="58153"/>
                  </a:lnTo>
                  <a:lnTo>
                    <a:pt x="231196" y="32642"/>
                  </a:lnTo>
                  <a:lnTo>
                    <a:pt x="225193" y="25355"/>
                  </a:lnTo>
                  <a:lnTo>
                    <a:pt x="222053" y="21590"/>
                  </a:lnTo>
                  <a:close/>
                </a:path>
                <a:path w="246380" h="295275">
                  <a:moveTo>
                    <a:pt x="155016" y="0"/>
                  </a:moveTo>
                  <a:lnTo>
                    <a:pt x="119164" y="0"/>
                  </a:lnTo>
                  <a:lnTo>
                    <a:pt x="104574" y="431"/>
                  </a:lnTo>
                  <a:lnTo>
                    <a:pt x="105498" y="431"/>
                  </a:lnTo>
                  <a:lnTo>
                    <a:pt x="79670" y="809"/>
                  </a:lnTo>
                  <a:lnTo>
                    <a:pt x="163112" y="809"/>
                  </a:lnTo>
                  <a:lnTo>
                    <a:pt x="15501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856" y="3215639"/>
              <a:ext cx="180146" cy="2108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54771" y="3146958"/>
              <a:ext cx="273685" cy="280035"/>
            </a:xfrm>
            <a:custGeom>
              <a:avLst/>
              <a:gdLst/>
              <a:ahLst/>
              <a:cxnLst/>
              <a:rect l="l" t="t" r="r" b="b"/>
              <a:pathLst>
                <a:path w="273685" h="280035">
                  <a:moveTo>
                    <a:pt x="129921" y="246126"/>
                  </a:move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2" y="242519"/>
                  </a:lnTo>
                  <a:lnTo>
                    <a:pt x="85775" y="237832"/>
                  </a:lnTo>
                  <a:lnTo>
                    <a:pt x="81343" y="229196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76" y="47193"/>
                  </a:lnTo>
                  <a:lnTo>
                    <a:pt x="81153" y="33159"/>
                  </a:lnTo>
                  <a:lnTo>
                    <a:pt x="82740" y="19380"/>
                  </a:lnTo>
                  <a:lnTo>
                    <a:pt x="85178" y="4330"/>
                  </a:lnTo>
                  <a:lnTo>
                    <a:pt x="79159" y="0"/>
                  </a:lnTo>
                  <a:lnTo>
                    <a:pt x="66776" y="5689"/>
                  </a:lnTo>
                  <a:lnTo>
                    <a:pt x="54686" y="10795"/>
                  </a:lnTo>
                  <a:lnTo>
                    <a:pt x="41706" y="15887"/>
                  </a:lnTo>
                  <a:lnTo>
                    <a:pt x="26670" y="21551"/>
                  </a:lnTo>
                  <a:lnTo>
                    <a:pt x="27482" y="35915"/>
                  </a:lnTo>
                  <a:lnTo>
                    <a:pt x="28016" y="46367"/>
                  </a:lnTo>
                  <a:lnTo>
                    <a:pt x="28308" y="54317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594" y="249542"/>
                  </a:lnTo>
                  <a:lnTo>
                    <a:pt x="40170" y="266534"/>
                  </a:lnTo>
                  <a:lnTo>
                    <a:pt x="56743" y="276352"/>
                  </a:lnTo>
                  <a:lnTo>
                    <a:pt x="80873" y="279501"/>
                  </a:lnTo>
                  <a:lnTo>
                    <a:pt x="90322" y="278955"/>
                  </a:lnTo>
                  <a:lnTo>
                    <a:pt x="98399" y="277393"/>
                  </a:lnTo>
                  <a:lnTo>
                    <a:pt x="104698" y="274942"/>
                  </a:lnTo>
                  <a:lnTo>
                    <a:pt x="108839" y="271703"/>
                  </a:lnTo>
                  <a:lnTo>
                    <a:pt x="129921" y="246126"/>
                  </a:lnTo>
                  <a:close/>
                </a:path>
                <a:path w="273685" h="280035">
                  <a:moveTo>
                    <a:pt x="273431" y="246126"/>
                  </a:moveTo>
                  <a:lnTo>
                    <a:pt x="269989" y="237896"/>
                  </a:lnTo>
                  <a:lnTo>
                    <a:pt x="261391" y="242531"/>
                  </a:lnTo>
                  <a:lnTo>
                    <a:pt x="257086" y="243916"/>
                  </a:lnTo>
                  <a:lnTo>
                    <a:pt x="250202" y="243916"/>
                  </a:lnTo>
                  <a:lnTo>
                    <a:pt x="237502" y="242519"/>
                  </a:lnTo>
                  <a:lnTo>
                    <a:pt x="229285" y="237832"/>
                  </a:lnTo>
                  <a:lnTo>
                    <a:pt x="224853" y="229196"/>
                  </a:lnTo>
                  <a:lnTo>
                    <a:pt x="223532" y="215912"/>
                  </a:lnTo>
                  <a:lnTo>
                    <a:pt x="223532" y="113347"/>
                  </a:lnTo>
                  <a:lnTo>
                    <a:pt x="269138" y="113347"/>
                  </a:lnTo>
                  <a:lnTo>
                    <a:pt x="272580" y="85344"/>
                  </a:lnTo>
                  <a:lnTo>
                    <a:pt x="223532" y="87934"/>
                  </a:lnTo>
                  <a:lnTo>
                    <a:pt x="223532" y="62941"/>
                  </a:lnTo>
                  <a:lnTo>
                    <a:pt x="223786" y="47193"/>
                  </a:lnTo>
                  <a:lnTo>
                    <a:pt x="224663" y="33159"/>
                  </a:lnTo>
                  <a:lnTo>
                    <a:pt x="226250" y="19380"/>
                  </a:lnTo>
                  <a:lnTo>
                    <a:pt x="228688" y="4330"/>
                  </a:lnTo>
                  <a:lnTo>
                    <a:pt x="222669" y="0"/>
                  </a:lnTo>
                  <a:lnTo>
                    <a:pt x="210286" y="5689"/>
                  </a:lnTo>
                  <a:lnTo>
                    <a:pt x="198196" y="10795"/>
                  </a:lnTo>
                  <a:lnTo>
                    <a:pt x="185216" y="15887"/>
                  </a:lnTo>
                  <a:lnTo>
                    <a:pt x="170180" y="21551"/>
                  </a:lnTo>
                  <a:lnTo>
                    <a:pt x="170992" y="35915"/>
                  </a:lnTo>
                  <a:lnTo>
                    <a:pt x="171526" y="46367"/>
                  </a:lnTo>
                  <a:lnTo>
                    <a:pt x="171818" y="54317"/>
                  </a:lnTo>
                  <a:lnTo>
                    <a:pt x="171907" y="61175"/>
                  </a:lnTo>
                  <a:lnTo>
                    <a:pt x="171907" y="87020"/>
                  </a:lnTo>
                  <a:lnTo>
                    <a:pt x="143510" y="105537"/>
                  </a:lnTo>
                  <a:lnTo>
                    <a:pt x="143510" y="115011"/>
                  </a:lnTo>
                  <a:lnTo>
                    <a:pt x="171043" y="113284"/>
                  </a:lnTo>
                  <a:lnTo>
                    <a:pt x="171043" y="224815"/>
                  </a:lnTo>
                  <a:lnTo>
                    <a:pt x="174104" y="249542"/>
                  </a:lnTo>
                  <a:lnTo>
                    <a:pt x="183680" y="266534"/>
                  </a:lnTo>
                  <a:lnTo>
                    <a:pt x="200253" y="276352"/>
                  </a:lnTo>
                  <a:lnTo>
                    <a:pt x="224383" y="279501"/>
                  </a:lnTo>
                  <a:lnTo>
                    <a:pt x="233832" y="278955"/>
                  </a:lnTo>
                  <a:lnTo>
                    <a:pt x="241909" y="277393"/>
                  </a:lnTo>
                  <a:lnTo>
                    <a:pt x="248208" y="274942"/>
                  </a:lnTo>
                  <a:lnTo>
                    <a:pt x="252349" y="271703"/>
                  </a:lnTo>
                  <a:lnTo>
                    <a:pt x="273431" y="24612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0507" y="3215639"/>
              <a:ext cx="180146" cy="2108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9850" y="3215639"/>
              <a:ext cx="154457" cy="20445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637180" y="3109086"/>
            <a:ext cx="901700" cy="317500"/>
            <a:chOff x="2637180" y="3109086"/>
            <a:chExt cx="901700" cy="317500"/>
          </a:xfrm>
        </p:grpSpPr>
        <p:sp>
          <p:nvSpPr>
            <p:cNvPr id="31" name="object 31"/>
            <p:cNvSpPr/>
            <p:nvPr/>
          </p:nvSpPr>
          <p:spPr>
            <a:xfrm>
              <a:off x="2637180" y="3109086"/>
              <a:ext cx="281305" cy="311150"/>
            </a:xfrm>
            <a:custGeom>
              <a:avLst/>
              <a:gdLst/>
              <a:ahLst/>
              <a:cxnLst/>
              <a:rect l="l" t="t" r="r" b="b"/>
              <a:pathLst>
                <a:path w="281305" h="311150">
                  <a:moveTo>
                    <a:pt x="149288" y="2425"/>
                  </a:moveTo>
                  <a:lnTo>
                    <a:pt x="141973" y="812"/>
                  </a:lnTo>
                  <a:lnTo>
                    <a:pt x="137668" y="0"/>
                  </a:lnTo>
                  <a:lnTo>
                    <a:pt x="131216" y="0"/>
                  </a:lnTo>
                  <a:lnTo>
                    <a:pt x="91211" y="17919"/>
                  </a:lnTo>
                  <a:lnTo>
                    <a:pt x="59372" y="44348"/>
                  </a:lnTo>
                  <a:lnTo>
                    <a:pt x="36499" y="82143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3" y="127038"/>
                  </a:lnTo>
                  <a:lnTo>
                    <a:pt x="19837" y="131724"/>
                  </a:lnTo>
                  <a:lnTo>
                    <a:pt x="11442" y="136232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67" y="310286"/>
                  </a:lnTo>
                  <a:lnTo>
                    <a:pt x="46939" y="309905"/>
                  </a:lnTo>
                  <a:lnTo>
                    <a:pt x="55118" y="309765"/>
                  </a:lnTo>
                  <a:lnTo>
                    <a:pt x="60667" y="309740"/>
                  </a:lnTo>
                  <a:lnTo>
                    <a:pt x="65112" y="309765"/>
                  </a:lnTo>
                  <a:lnTo>
                    <a:pt x="73723" y="309905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84" y="285483"/>
                  </a:lnTo>
                  <a:lnTo>
                    <a:pt x="88633" y="281622"/>
                  </a:lnTo>
                  <a:lnTo>
                    <a:pt x="88188" y="276466"/>
                  </a:lnTo>
                  <a:lnTo>
                    <a:pt x="88188" y="149440"/>
                  </a:lnTo>
                  <a:lnTo>
                    <a:pt x="141528" y="149440"/>
                  </a:lnTo>
                  <a:lnTo>
                    <a:pt x="146265" y="124548"/>
                  </a:lnTo>
                  <a:lnTo>
                    <a:pt x="144551" y="121107"/>
                  </a:lnTo>
                  <a:lnTo>
                    <a:pt x="126428" y="121932"/>
                  </a:lnTo>
                  <a:lnTo>
                    <a:pt x="112496" y="122453"/>
                  </a:lnTo>
                  <a:lnTo>
                    <a:pt x="100507" y="122745"/>
                  </a:lnTo>
                  <a:lnTo>
                    <a:pt x="88188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63" y="36995"/>
                  </a:lnTo>
                  <a:lnTo>
                    <a:pt x="120078" y="37528"/>
                  </a:lnTo>
                  <a:lnTo>
                    <a:pt x="126542" y="39268"/>
                  </a:lnTo>
                  <a:lnTo>
                    <a:pt x="133718" y="42468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close/>
                </a:path>
                <a:path w="281305" h="311150">
                  <a:moveTo>
                    <a:pt x="254977" y="38608"/>
                  </a:moveTo>
                  <a:lnTo>
                    <a:pt x="252476" y="26085"/>
                  </a:lnTo>
                  <a:lnTo>
                    <a:pt x="245668" y="15773"/>
                  </a:lnTo>
                  <a:lnTo>
                    <a:pt x="235546" y="8788"/>
                  </a:lnTo>
                  <a:lnTo>
                    <a:pt x="223139" y="6210"/>
                  </a:lnTo>
                  <a:lnTo>
                    <a:pt x="210210" y="8661"/>
                  </a:lnTo>
                  <a:lnTo>
                    <a:pt x="199834" y="15392"/>
                  </a:lnTo>
                  <a:lnTo>
                    <a:pt x="192938" y="25539"/>
                  </a:lnTo>
                  <a:lnTo>
                    <a:pt x="190436" y="38176"/>
                  </a:lnTo>
                  <a:lnTo>
                    <a:pt x="192925" y="50965"/>
                  </a:lnTo>
                  <a:lnTo>
                    <a:pt x="199872" y="61455"/>
                  </a:lnTo>
                  <a:lnTo>
                    <a:pt x="210070" y="68440"/>
                  </a:lnTo>
                  <a:lnTo>
                    <a:pt x="222707" y="71005"/>
                  </a:lnTo>
                  <a:lnTo>
                    <a:pt x="235191" y="68440"/>
                  </a:lnTo>
                  <a:lnTo>
                    <a:pt x="245452" y="61455"/>
                  </a:lnTo>
                  <a:lnTo>
                    <a:pt x="252412" y="51155"/>
                  </a:lnTo>
                  <a:lnTo>
                    <a:pt x="254977" y="38608"/>
                  </a:lnTo>
                  <a:close/>
                </a:path>
                <a:path w="281305" h="311150">
                  <a:moveTo>
                    <a:pt x="281216" y="294500"/>
                  </a:moveTo>
                  <a:lnTo>
                    <a:pt x="250659" y="266166"/>
                  </a:lnTo>
                  <a:lnTo>
                    <a:pt x="250659" y="109169"/>
                  </a:lnTo>
                  <a:lnTo>
                    <a:pt x="246367" y="106553"/>
                  </a:lnTo>
                  <a:lnTo>
                    <a:pt x="206400" y="119164"/>
                  </a:lnTo>
                  <a:lnTo>
                    <a:pt x="174091" y="124701"/>
                  </a:lnTo>
                  <a:lnTo>
                    <a:pt x="172796" y="124701"/>
                  </a:lnTo>
                  <a:lnTo>
                    <a:pt x="170649" y="125145"/>
                  </a:lnTo>
                  <a:lnTo>
                    <a:pt x="167640" y="125590"/>
                  </a:lnTo>
                  <a:lnTo>
                    <a:pt x="167640" y="140830"/>
                  </a:lnTo>
                  <a:lnTo>
                    <a:pt x="187007" y="142138"/>
                  </a:lnTo>
                  <a:lnTo>
                    <a:pt x="192925" y="143637"/>
                  </a:lnTo>
                  <a:lnTo>
                    <a:pt x="196303" y="147993"/>
                  </a:lnTo>
                  <a:lnTo>
                    <a:pt x="197827" y="156933"/>
                  </a:lnTo>
                  <a:lnTo>
                    <a:pt x="198196" y="172186"/>
                  </a:lnTo>
                  <a:lnTo>
                    <a:pt x="198196" y="266166"/>
                  </a:lnTo>
                  <a:lnTo>
                    <a:pt x="167640" y="294500"/>
                  </a:lnTo>
                  <a:lnTo>
                    <a:pt x="167640" y="311010"/>
                  </a:lnTo>
                  <a:lnTo>
                    <a:pt x="219659" y="309803"/>
                  </a:lnTo>
                  <a:lnTo>
                    <a:pt x="231787" y="309803"/>
                  </a:lnTo>
                  <a:lnTo>
                    <a:pt x="281216" y="311010"/>
                  </a:lnTo>
                  <a:lnTo>
                    <a:pt x="281216" y="309803"/>
                  </a:lnTo>
                  <a:lnTo>
                    <a:pt x="281216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2704" y="3216909"/>
              <a:ext cx="242227" cy="203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2515" y="3216897"/>
              <a:ext cx="188455" cy="2095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21545" y="310908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679469" y="3109086"/>
            <a:ext cx="1470660" cy="424180"/>
            <a:chOff x="3679469" y="3109086"/>
            <a:chExt cx="1470660" cy="424180"/>
          </a:xfrm>
        </p:grpSpPr>
        <p:sp>
          <p:nvSpPr>
            <p:cNvPr id="36" name="object 36"/>
            <p:cNvSpPr/>
            <p:nvPr/>
          </p:nvSpPr>
          <p:spPr>
            <a:xfrm>
              <a:off x="367946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2477" y="3215639"/>
              <a:ext cx="180146" cy="2108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6976" y="3215652"/>
              <a:ext cx="157454" cy="2108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345330" y="3115296"/>
              <a:ext cx="359410" cy="418465"/>
            </a:xfrm>
            <a:custGeom>
              <a:avLst/>
              <a:gdLst/>
              <a:ahLst/>
              <a:cxnLst/>
              <a:rect l="l" t="t" r="r" b="b"/>
              <a:pathLst>
                <a:path w="359410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359410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359410" h="418464">
                  <a:moveTo>
                    <a:pt x="359041" y="321576"/>
                  </a:moveTo>
                  <a:lnTo>
                    <a:pt x="357187" y="310210"/>
                  </a:lnTo>
                  <a:lnTo>
                    <a:pt x="357136" y="309892"/>
                  </a:lnTo>
                  <a:lnTo>
                    <a:pt x="355193" y="298018"/>
                  </a:lnTo>
                  <a:lnTo>
                    <a:pt x="343496" y="281393"/>
                  </a:lnTo>
                  <a:lnTo>
                    <a:pt x="323646" y="271526"/>
                  </a:lnTo>
                  <a:lnTo>
                    <a:pt x="314807" y="270510"/>
                  </a:lnTo>
                  <a:lnTo>
                    <a:pt x="311289" y="270116"/>
                  </a:lnTo>
                  <a:lnTo>
                    <a:pt x="311289" y="344271"/>
                  </a:lnTo>
                  <a:lnTo>
                    <a:pt x="306184" y="364909"/>
                  </a:lnTo>
                  <a:lnTo>
                    <a:pt x="292087" y="381381"/>
                  </a:lnTo>
                  <a:lnTo>
                    <a:pt x="270814" y="392303"/>
                  </a:lnTo>
                  <a:lnTo>
                    <a:pt x="244182" y="396252"/>
                  </a:lnTo>
                  <a:lnTo>
                    <a:pt x="218071" y="393026"/>
                  </a:lnTo>
                  <a:lnTo>
                    <a:pt x="197980" y="383908"/>
                  </a:lnTo>
                  <a:lnTo>
                    <a:pt x="185064" y="369798"/>
                  </a:lnTo>
                  <a:lnTo>
                    <a:pt x="180505" y="351574"/>
                  </a:lnTo>
                  <a:lnTo>
                    <a:pt x="181991" y="340855"/>
                  </a:lnTo>
                  <a:lnTo>
                    <a:pt x="182105" y="340004"/>
                  </a:lnTo>
                  <a:lnTo>
                    <a:pt x="209169" y="312623"/>
                  </a:lnTo>
                  <a:lnTo>
                    <a:pt x="245897" y="309892"/>
                  </a:lnTo>
                  <a:lnTo>
                    <a:pt x="278257" y="311404"/>
                  </a:lnTo>
                  <a:lnTo>
                    <a:pt x="298272" y="316776"/>
                  </a:lnTo>
                  <a:lnTo>
                    <a:pt x="308444" y="327304"/>
                  </a:lnTo>
                  <a:lnTo>
                    <a:pt x="311289" y="344271"/>
                  </a:lnTo>
                  <a:lnTo>
                    <a:pt x="311289" y="270116"/>
                  </a:lnTo>
                  <a:lnTo>
                    <a:pt x="295376" y="268274"/>
                  </a:lnTo>
                  <a:lnTo>
                    <a:pt x="285051" y="268274"/>
                  </a:lnTo>
                  <a:lnTo>
                    <a:pt x="224612" y="270510"/>
                  </a:lnTo>
                  <a:lnTo>
                    <a:pt x="208902" y="270510"/>
                  </a:lnTo>
                  <a:lnTo>
                    <a:pt x="202018" y="266128"/>
                  </a:lnTo>
                  <a:lnTo>
                    <a:pt x="202018" y="250812"/>
                  </a:lnTo>
                  <a:lnTo>
                    <a:pt x="205892" y="245567"/>
                  </a:lnTo>
                  <a:lnTo>
                    <a:pt x="214490" y="240296"/>
                  </a:lnTo>
                  <a:lnTo>
                    <a:pt x="222237" y="240804"/>
                  </a:lnTo>
                  <a:lnTo>
                    <a:pt x="226529" y="241312"/>
                  </a:lnTo>
                  <a:lnTo>
                    <a:pt x="231698" y="241312"/>
                  </a:lnTo>
                  <a:lnTo>
                    <a:pt x="243763" y="240296"/>
                  </a:lnTo>
                  <a:lnTo>
                    <a:pt x="253428" y="239483"/>
                  </a:lnTo>
                  <a:lnTo>
                    <a:pt x="273634" y="234124"/>
                  </a:lnTo>
                  <a:lnTo>
                    <a:pt x="306552" y="213639"/>
                  </a:lnTo>
                  <a:lnTo>
                    <a:pt x="324396" y="178562"/>
                  </a:lnTo>
                  <a:lnTo>
                    <a:pt x="325488" y="163474"/>
                  </a:lnTo>
                  <a:lnTo>
                    <a:pt x="325488" y="156552"/>
                  </a:lnTo>
                  <a:lnTo>
                    <a:pt x="325094" y="151930"/>
                  </a:lnTo>
                  <a:lnTo>
                    <a:pt x="325056" y="151358"/>
                  </a:lnTo>
                  <a:lnTo>
                    <a:pt x="323329" y="143154"/>
                  </a:lnTo>
                  <a:lnTo>
                    <a:pt x="356463" y="144894"/>
                  </a:lnTo>
                  <a:lnTo>
                    <a:pt x="356590" y="143154"/>
                  </a:lnTo>
                  <a:lnTo>
                    <a:pt x="358228" y="122008"/>
                  </a:lnTo>
                  <a:lnTo>
                    <a:pt x="358432" y="119380"/>
                  </a:lnTo>
                  <a:lnTo>
                    <a:pt x="358521" y="118287"/>
                  </a:lnTo>
                  <a:lnTo>
                    <a:pt x="358609" y="117221"/>
                  </a:lnTo>
                  <a:lnTo>
                    <a:pt x="346976" y="118287"/>
                  </a:lnTo>
                  <a:lnTo>
                    <a:pt x="337896" y="118948"/>
                  </a:lnTo>
                  <a:lnTo>
                    <a:pt x="328244" y="119380"/>
                  </a:lnTo>
                  <a:lnTo>
                    <a:pt x="314731" y="119380"/>
                  </a:lnTo>
                  <a:lnTo>
                    <a:pt x="307835" y="118948"/>
                  </a:lnTo>
                  <a:lnTo>
                    <a:pt x="294043" y="110578"/>
                  </a:lnTo>
                  <a:lnTo>
                    <a:pt x="278841" y="104787"/>
                  </a:lnTo>
                  <a:lnTo>
                    <a:pt x="272567" y="103555"/>
                  </a:lnTo>
                  <a:lnTo>
                    <a:pt x="272567" y="174485"/>
                  </a:lnTo>
                  <a:lnTo>
                    <a:pt x="270395" y="194652"/>
                  </a:lnTo>
                  <a:lnTo>
                    <a:pt x="263906" y="209207"/>
                  </a:lnTo>
                  <a:lnTo>
                    <a:pt x="253149" y="218033"/>
                  </a:lnTo>
                  <a:lnTo>
                    <a:pt x="238150" y="220992"/>
                  </a:lnTo>
                  <a:lnTo>
                    <a:pt x="223050" y="217462"/>
                  </a:lnTo>
                  <a:lnTo>
                    <a:pt x="211683" y="207276"/>
                  </a:lnTo>
                  <a:lnTo>
                    <a:pt x="204495" y="191020"/>
                  </a:lnTo>
                  <a:lnTo>
                    <a:pt x="202006" y="169316"/>
                  </a:lnTo>
                  <a:lnTo>
                    <a:pt x="204241" y="148844"/>
                  </a:lnTo>
                  <a:lnTo>
                    <a:pt x="210934" y="134010"/>
                  </a:lnTo>
                  <a:lnTo>
                    <a:pt x="221970" y="124993"/>
                  </a:lnTo>
                  <a:lnTo>
                    <a:pt x="236956" y="122008"/>
                  </a:lnTo>
                  <a:lnTo>
                    <a:pt x="237566" y="122008"/>
                  </a:lnTo>
                  <a:lnTo>
                    <a:pt x="252412" y="125374"/>
                  </a:lnTo>
                  <a:lnTo>
                    <a:pt x="263474" y="135458"/>
                  </a:lnTo>
                  <a:lnTo>
                    <a:pt x="270256" y="151930"/>
                  </a:lnTo>
                  <a:lnTo>
                    <a:pt x="272567" y="174485"/>
                  </a:lnTo>
                  <a:lnTo>
                    <a:pt x="272567" y="103555"/>
                  </a:lnTo>
                  <a:lnTo>
                    <a:pt x="261785" y="101434"/>
                  </a:lnTo>
                  <a:lnTo>
                    <a:pt x="242443" y="100342"/>
                  </a:lnTo>
                  <a:lnTo>
                    <a:pt x="204622" y="106057"/>
                  </a:lnTo>
                  <a:lnTo>
                    <a:pt x="175107" y="122008"/>
                  </a:lnTo>
                  <a:lnTo>
                    <a:pt x="155917" y="146481"/>
                  </a:lnTo>
                  <a:lnTo>
                    <a:pt x="149085" y="177698"/>
                  </a:lnTo>
                  <a:lnTo>
                    <a:pt x="150114" y="189344"/>
                  </a:lnTo>
                  <a:lnTo>
                    <a:pt x="170967" y="224853"/>
                  </a:lnTo>
                  <a:lnTo>
                    <a:pt x="194691" y="236880"/>
                  </a:lnTo>
                  <a:lnTo>
                    <a:pt x="164147" y="260210"/>
                  </a:lnTo>
                  <a:lnTo>
                    <a:pt x="159842" y="263232"/>
                  </a:lnTo>
                  <a:lnTo>
                    <a:pt x="156832" y="272300"/>
                  </a:lnTo>
                  <a:lnTo>
                    <a:pt x="156895" y="281393"/>
                  </a:lnTo>
                  <a:lnTo>
                    <a:pt x="158369" y="291249"/>
                  </a:lnTo>
                  <a:lnTo>
                    <a:pt x="163385" y="299161"/>
                  </a:lnTo>
                  <a:lnTo>
                    <a:pt x="172440" y="305193"/>
                  </a:lnTo>
                  <a:lnTo>
                    <a:pt x="186093" y="309892"/>
                  </a:lnTo>
                  <a:lnTo>
                    <a:pt x="151244" y="330466"/>
                  </a:lnTo>
                  <a:lnTo>
                    <a:pt x="146773" y="334619"/>
                  </a:lnTo>
                  <a:lnTo>
                    <a:pt x="143230" y="340855"/>
                  </a:lnTo>
                  <a:lnTo>
                    <a:pt x="140906" y="348538"/>
                  </a:lnTo>
                  <a:lnTo>
                    <a:pt x="140068" y="357022"/>
                  </a:lnTo>
                  <a:lnTo>
                    <a:pt x="146596" y="382257"/>
                  </a:lnTo>
                  <a:lnTo>
                    <a:pt x="165227" y="401408"/>
                  </a:lnTo>
                  <a:lnTo>
                    <a:pt x="194513" y="413588"/>
                  </a:lnTo>
                  <a:lnTo>
                    <a:pt x="232994" y="417842"/>
                  </a:lnTo>
                  <a:lnTo>
                    <a:pt x="284441" y="410845"/>
                  </a:lnTo>
                  <a:lnTo>
                    <a:pt x="313918" y="396252"/>
                  </a:lnTo>
                  <a:lnTo>
                    <a:pt x="324243" y="391147"/>
                  </a:lnTo>
                  <a:lnTo>
                    <a:pt x="349923" y="360743"/>
                  </a:lnTo>
                  <a:lnTo>
                    <a:pt x="359041" y="321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3244" y="3216909"/>
              <a:ext cx="242227" cy="203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2636" y="3215652"/>
              <a:ext cx="157454" cy="210807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08851" y="3688346"/>
            <a:ext cx="148004" cy="147993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353985" y="3600577"/>
            <a:ext cx="1113790" cy="317500"/>
            <a:chOff x="1353985" y="3600577"/>
            <a:chExt cx="1113790" cy="317500"/>
          </a:xfrm>
        </p:grpSpPr>
        <p:sp>
          <p:nvSpPr>
            <p:cNvPr id="44" name="object 44"/>
            <p:cNvSpPr/>
            <p:nvPr/>
          </p:nvSpPr>
          <p:spPr>
            <a:xfrm>
              <a:off x="1353985" y="360057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4378" y="3707130"/>
              <a:ext cx="205206" cy="2108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31518" y="3707142"/>
              <a:ext cx="347345" cy="204470"/>
            </a:xfrm>
            <a:custGeom>
              <a:avLst/>
              <a:gdLst/>
              <a:ahLst/>
              <a:cxnLst/>
              <a:rect l="l" t="t" r="r" b="b"/>
              <a:pathLst>
                <a:path w="347344" h="204470">
                  <a:moveTo>
                    <a:pt x="197904" y="0"/>
                  </a:moveTo>
                  <a:lnTo>
                    <a:pt x="176390" y="0"/>
                  </a:lnTo>
                  <a:lnTo>
                    <a:pt x="138963" y="84137"/>
                  </a:lnTo>
                  <a:lnTo>
                    <a:pt x="135984" y="90685"/>
                  </a:lnTo>
                  <a:lnTo>
                    <a:pt x="129706" y="104268"/>
                  </a:lnTo>
                  <a:lnTo>
                    <a:pt x="126492" y="111302"/>
                  </a:lnTo>
                  <a:lnTo>
                    <a:pt x="124764" y="114744"/>
                  </a:lnTo>
                  <a:lnTo>
                    <a:pt x="123482" y="118198"/>
                  </a:lnTo>
                  <a:lnTo>
                    <a:pt x="121754" y="122085"/>
                  </a:lnTo>
                  <a:lnTo>
                    <a:pt x="119176" y="127254"/>
                  </a:lnTo>
                  <a:lnTo>
                    <a:pt x="116586" y="132867"/>
                  </a:lnTo>
                  <a:lnTo>
                    <a:pt x="114439" y="138036"/>
                  </a:lnTo>
                  <a:lnTo>
                    <a:pt x="89052" y="40144"/>
                  </a:lnTo>
                  <a:lnTo>
                    <a:pt x="88620" y="38417"/>
                  </a:lnTo>
                  <a:lnTo>
                    <a:pt x="88188" y="34112"/>
                  </a:lnTo>
                  <a:lnTo>
                    <a:pt x="88188" y="26352"/>
                  </a:lnTo>
                  <a:lnTo>
                    <a:pt x="91630" y="22466"/>
                  </a:lnTo>
                  <a:lnTo>
                    <a:pt x="96367" y="22466"/>
                  </a:lnTo>
                  <a:lnTo>
                    <a:pt x="116586" y="21602"/>
                  </a:lnTo>
                  <a:lnTo>
                    <a:pt x="116586" y="5219"/>
                  </a:lnTo>
                  <a:lnTo>
                    <a:pt x="58508" y="6515"/>
                  </a:lnTo>
                  <a:lnTo>
                    <a:pt x="53240" y="6494"/>
                  </a:lnTo>
                  <a:lnTo>
                    <a:pt x="44099" y="6353"/>
                  </a:lnTo>
                  <a:lnTo>
                    <a:pt x="27535" y="5968"/>
                  </a:lnTo>
                  <a:lnTo>
                    <a:pt x="0" y="5219"/>
                  </a:lnTo>
                  <a:lnTo>
                    <a:pt x="0" y="21602"/>
                  </a:lnTo>
                  <a:lnTo>
                    <a:pt x="77876" y="204457"/>
                  </a:lnTo>
                  <a:lnTo>
                    <a:pt x="111861" y="204457"/>
                  </a:lnTo>
                  <a:lnTo>
                    <a:pt x="125548" y="168766"/>
                  </a:lnTo>
                  <a:lnTo>
                    <a:pt x="137136" y="141177"/>
                  </a:lnTo>
                  <a:lnTo>
                    <a:pt x="150821" y="112215"/>
                  </a:lnTo>
                  <a:lnTo>
                    <a:pt x="170802" y="72402"/>
                  </a:lnTo>
                  <a:lnTo>
                    <a:pt x="227584" y="204457"/>
                  </a:lnTo>
                  <a:lnTo>
                    <a:pt x="262432" y="204457"/>
                  </a:lnTo>
                  <a:lnTo>
                    <a:pt x="266306" y="191947"/>
                  </a:lnTo>
                  <a:lnTo>
                    <a:pt x="268033" y="185915"/>
                  </a:lnTo>
                  <a:lnTo>
                    <a:pt x="268452" y="184188"/>
                  </a:lnTo>
                  <a:lnTo>
                    <a:pt x="273940" y="166125"/>
                  </a:lnTo>
                  <a:lnTo>
                    <a:pt x="317068" y="42735"/>
                  </a:lnTo>
                  <a:lnTo>
                    <a:pt x="347192" y="21602"/>
                  </a:lnTo>
                  <a:lnTo>
                    <a:pt x="347192" y="5219"/>
                  </a:lnTo>
                  <a:lnTo>
                    <a:pt x="326189" y="5968"/>
                  </a:lnTo>
                  <a:lnTo>
                    <a:pt x="314663" y="6353"/>
                  </a:lnTo>
                  <a:lnTo>
                    <a:pt x="308539" y="6494"/>
                  </a:lnTo>
                  <a:lnTo>
                    <a:pt x="303745" y="6515"/>
                  </a:lnTo>
                  <a:lnTo>
                    <a:pt x="298952" y="6494"/>
                  </a:lnTo>
                  <a:lnTo>
                    <a:pt x="292828" y="6353"/>
                  </a:lnTo>
                  <a:lnTo>
                    <a:pt x="281302" y="5968"/>
                  </a:lnTo>
                  <a:lnTo>
                    <a:pt x="260299" y="5219"/>
                  </a:lnTo>
                  <a:lnTo>
                    <a:pt x="260299" y="21602"/>
                  </a:lnTo>
                  <a:lnTo>
                    <a:pt x="278371" y="22466"/>
                  </a:lnTo>
                  <a:lnTo>
                    <a:pt x="285686" y="22898"/>
                  </a:lnTo>
                  <a:lnTo>
                    <a:pt x="290842" y="26339"/>
                  </a:lnTo>
                  <a:lnTo>
                    <a:pt x="290842" y="33248"/>
                  </a:lnTo>
                  <a:lnTo>
                    <a:pt x="270280" y="100299"/>
                  </a:lnTo>
                  <a:lnTo>
                    <a:pt x="257276" y="136753"/>
                  </a:lnTo>
                  <a:lnTo>
                    <a:pt x="197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2246" y="3707130"/>
              <a:ext cx="180146" cy="21082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2860" y="3707130"/>
              <a:ext cx="154457" cy="20445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579027" y="3606787"/>
            <a:ext cx="1627505" cy="311785"/>
            <a:chOff x="2579027" y="3606787"/>
            <a:chExt cx="1627505" cy="311785"/>
          </a:xfrm>
        </p:grpSpPr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1515" y="3708387"/>
              <a:ext cx="188455" cy="2095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79027" y="3712857"/>
              <a:ext cx="229730" cy="19874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1840" y="3707129"/>
              <a:ext cx="154457" cy="20445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211220" y="3606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295" y="3708387"/>
              <a:ext cx="188455" cy="20953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65004" y="3708399"/>
              <a:ext cx="242227" cy="2032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33533" y="3707142"/>
              <a:ext cx="162179" cy="21080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6296" y="3707129"/>
              <a:ext cx="180146" cy="210820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4345330" y="3606787"/>
            <a:ext cx="381635" cy="305435"/>
            <a:chOff x="4345330" y="3606787"/>
            <a:chExt cx="381635" cy="305435"/>
          </a:xfrm>
        </p:grpSpPr>
        <p:sp>
          <p:nvSpPr>
            <p:cNvPr id="59" name="object 59"/>
            <p:cNvSpPr/>
            <p:nvPr/>
          </p:nvSpPr>
          <p:spPr>
            <a:xfrm>
              <a:off x="4345330" y="3606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84484" y="3708399"/>
              <a:ext cx="242227" cy="2032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4859680" y="3600577"/>
            <a:ext cx="901700" cy="317500"/>
            <a:chOff x="4859680" y="3600577"/>
            <a:chExt cx="901700" cy="317500"/>
          </a:xfrm>
        </p:grpSpPr>
        <p:sp>
          <p:nvSpPr>
            <p:cNvPr id="62" name="object 62"/>
            <p:cNvSpPr/>
            <p:nvPr/>
          </p:nvSpPr>
          <p:spPr>
            <a:xfrm>
              <a:off x="4859680" y="3600576"/>
              <a:ext cx="281305" cy="311150"/>
            </a:xfrm>
            <a:custGeom>
              <a:avLst/>
              <a:gdLst/>
              <a:ahLst/>
              <a:cxnLst/>
              <a:rect l="l" t="t" r="r" b="b"/>
              <a:pathLst>
                <a:path w="281304" h="311150">
                  <a:moveTo>
                    <a:pt x="149288" y="2425"/>
                  </a:moveTo>
                  <a:lnTo>
                    <a:pt x="141973" y="812"/>
                  </a:lnTo>
                  <a:lnTo>
                    <a:pt x="137680" y="0"/>
                  </a:lnTo>
                  <a:lnTo>
                    <a:pt x="131216" y="0"/>
                  </a:lnTo>
                  <a:lnTo>
                    <a:pt x="91211" y="17919"/>
                  </a:lnTo>
                  <a:lnTo>
                    <a:pt x="59372" y="44348"/>
                  </a:lnTo>
                  <a:lnTo>
                    <a:pt x="36499" y="82143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3" y="127038"/>
                  </a:lnTo>
                  <a:lnTo>
                    <a:pt x="19837" y="131724"/>
                  </a:lnTo>
                  <a:lnTo>
                    <a:pt x="11442" y="136232"/>
                  </a:lnTo>
                  <a:lnTo>
                    <a:pt x="1714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67" y="310286"/>
                  </a:lnTo>
                  <a:lnTo>
                    <a:pt x="46939" y="309905"/>
                  </a:lnTo>
                  <a:lnTo>
                    <a:pt x="55118" y="309765"/>
                  </a:lnTo>
                  <a:lnTo>
                    <a:pt x="60667" y="309740"/>
                  </a:lnTo>
                  <a:lnTo>
                    <a:pt x="65112" y="309765"/>
                  </a:lnTo>
                  <a:lnTo>
                    <a:pt x="73723" y="309905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8" y="121932"/>
                  </a:lnTo>
                  <a:lnTo>
                    <a:pt x="112496" y="122453"/>
                  </a:lnTo>
                  <a:lnTo>
                    <a:pt x="100507" y="12274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78" y="37528"/>
                  </a:lnTo>
                  <a:lnTo>
                    <a:pt x="126542" y="39268"/>
                  </a:lnTo>
                  <a:lnTo>
                    <a:pt x="133718" y="42468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close/>
                </a:path>
                <a:path w="281304" h="311150">
                  <a:moveTo>
                    <a:pt x="254977" y="38608"/>
                  </a:moveTo>
                  <a:lnTo>
                    <a:pt x="252476" y="26085"/>
                  </a:lnTo>
                  <a:lnTo>
                    <a:pt x="245668" y="15773"/>
                  </a:lnTo>
                  <a:lnTo>
                    <a:pt x="235546" y="8788"/>
                  </a:lnTo>
                  <a:lnTo>
                    <a:pt x="223139" y="6210"/>
                  </a:lnTo>
                  <a:lnTo>
                    <a:pt x="210210" y="8661"/>
                  </a:lnTo>
                  <a:lnTo>
                    <a:pt x="199834" y="15392"/>
                  </a:lnTo>
                  <a:lnTo>
                    <a:pt x="192938" y="25539"/>
                  </a:lnTo>
                  <a:lnTo>
                    <a:pt x="190436" y="38176"/>
                  </a:lnTo>
                  <a:lnTo>
                    <a:pt x="192925" y="50965"/>
                  </a:lnTo>
                  <a:lnTo>
                    <a:pt x="199872" y="61455"/>
                  </a:lnTo>
                  <a:lnTo>
                    <a:pt x="210070" y="68440"/>
                  </a:lnTo>
                  <a:lnTo>
                    <a:pt x="222707" y="71005"/>
                  </a:lnTo>
                  <a:lnTo>
                    <a:pt x="235191" y="68440"/>
                  </a:lnTo>
                  <a:lnTo>
                    <a:pt x="245452" y="61455"/>
                  </a:lnTo>
                  <a:lnTo>
                    <a:pt x="252412" y="51155"/>
                  </a:lnTo>
                  <a:lnTo>
                    <a:pt x="254977" y="38608"/>
                  </a:lnTo>
                  <a:close/>
                </a:path>
                <a:path w="281304" h="311150">
                  <a:moveTo>
                    <a:pt x="281216" y="294500"/>
                  </a:moveTo>
                  <a:lnTo>
                    <a:pt x="250659" y="266166"/>
                  </a:lnTo>
                  <a:lnTo>
                    <a:pt x="250659" y="109169"/>
                  </a:lnTo>
                  <a:lnTo>
                    <a:pt x="246367" y="106553"/>
                  </a:lnTo>
                  <a:lnTo>
                    <a:pt x="206400" y="119164"/>
                  </a:lnTo>
                  <a:lnTo>
                    <a:pt x="174091" y="124701"/>
                  </a:lnTo>
                  <a:lnTo>
                    <a:pt x="172796" y="124701"/>
                  </a:lnTo>
                  <a:lnTo>
                    <a:pt x="170649" y="125145"/>
                  </a:lnTo>
                  <a:lnTo>
                    <a:pt x="167640" y="125590"/>
                  </a:lnTo>
                  <a:lnTo>
                    <a:pt x="167640" y="140830"/>
                  </a:lnTo>
                  <a:lnTo>
                    <a:pt x="187007" y="142138"/>
                  </a:lnTo>
                  <a:lnTo>
                    <a:pt x="192925" y="143637"/>
                  </a:lnTo>
                  <a:lnTo>
                    <a:pt x="196303" y="147993"/>
                  </a:lnTo>
                  <a:lnTo>
                    <a:pt x="197827" y="156933"/>
                  </a:lnTo>
                  <a:lnTo>
                    <a:pt x="198196" y="172186"/>
                  </a:lnTo>
                  <a:lnTo>
                    <a:pt x="198196" y="266166"/>
                  </a:lnTo>
                  <a:lnTo>
                    <a:pt x="167640" y="294500"/>
                  </a:lnTo>
                  <a:lnTo>
                    <a:pt x="167640" y="311010"/>
                  </a:lnTo>
                  <a:lnTo>
                    <a:pt x="219659" y="309803"/>
                  </a:lnTo>
                  <a:lnTo>
                    <a:pt x="231787" y="309803"/>
                  </a:lnTo>
                  <a:lnTo>
                    <a:pt x="281216" y="311010"/>
                  </a:lnTo>
                  <a:lnTo>
                    <a:pt x="281216" y="309803"/>
                  </a:lnTo>
                  <a:lnTo>
                    <a:pt x="281216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5204" y="3708400"/>
              <a:ext cx="242227" cy="2032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5015" y="3708387"/>
              <a:ext cx="188455" cy="20953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644045" y="360057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5901969" y="3600576"/>
            <a:ext cx="1286510" cy="424180"/>
            <a:chOff x="5901969" y="3600576"/>
            <a:chExt cx="1286510" cy="424180"/>
          </a:xfrm>
        </p:grpSpPr>
        <p:sp>
          <p:nvSpPr>
            <p:cNvPr id="67" name="object 67"/>
            <p:cNvSpPr/>
            <p:nvPr/>
          </p:nvSpPr>
          <p:spPr>
            <a:xfrm>
              <a:off x="590196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4977" y="3707129"/>
              <a:ext cx="180146" cy="21082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79476" y="3707142"/>
              <a:ext cx="157454" cy="21080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567830" y="3606786"/>
              <a:ext cx="359410" cy="418465"/>
            </a:xfrm>
            <a:custGeom>
              <a:avLst/>
              <a:gdLst/>
              <a:ahLst/>
              <a:cxnLst/>
              <a:rect l="l" t="t" r="r" b="b"/>
              <a:pathLst>
                <a:path w="359409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359409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359409" h="418464">
                  <a:moveTo>
                    <a:pt x="359041" y="321576"/>
                  </a:moveTo>
                  <a:lnTo>
                    <a:pt x="357187" y="310210"/>
                  </a:lnTo>
                  <a:lnTo>
                    <a:pt x="357136" y="309892"/>
                  </a:lnTo>
                  <a:lnTo>
                    <a:pt x="355193" y="298018"/>
                  </a:lnTo>
                  <a:lnTo>
                    <a:pt x="343496" y="281393"/>
                  </a:lnTo>
                  <a:lnTo>
                    <a:pt x="323646" y="271526"/>
                  </a:lnTo>
                  <a:lnTo>
                    <a:pt x="314807" y="270510"/>
                  </a:lnTo>
                  <a:lnTo>
                    <a:pt x="311289" y="270116"/>
                  </a:lnTo>
                  <a:lnTo>
                    <a:pt x="311289" y="344271"/>
                  </a:lnTo>
                  <a:lnTo>
                    <a:pt x="306184" y="364909"/>
                  </a:lnTo>
                  <a:lnTo>
                    <a:pt x="292087" y="381381"/>
                  </a:lnTo>
                  <a:lnTo>
                    <a:pt x="270814" y="392303"/>
                  </a:lnTo>
                  <a:lnTo>
                    <a:pt x="244182" y="396252"/>
                  </a:lnTo>
                  <a:lnTo>
                    <a:pt x="218071" y="393026"/>
                  </a:lnTo>
                  <a:lnTo>
                    <a:pt x="197980" y="383908"/>
                  </a:lnTo>
                  <a:lnTo>
                    <a:pt x="185064" y="369798"/>
                  </a:lnTo>
                  <a:lnTo>
                    <a:pt x="180505" y="351574"/>
                  </a:lnTo>
                  <a:lnTo>
                    <a:pt x="181991" y="340855"/>
                  </a:lnTo>
                  <a:lnTo>
                    <a:pt x="182105" y="340004"/>
                  </a:lnTo>
                  <a:lnTo>
                    <a:pt x="209169" y="312623"/>
                  </a:lnTo>
                  <a:lnTo>
                    <a:pt x="245897" y="309892"/>
                  </a:lnTo>
                  <a:lnTo>
                    <a:pt x="278257" y="311404"/>
                  </a:lnTo>
                  <a:lnTo>
                    <a:pt x="298272" y="316776"/>
                  </a:lnTo>
                  <a:lnTo>
                    <a:pt x="308444" y="327304"/>
                  </a:lnTo>
                  <a:lnTo>
                    <a:pt x="311289" y="344271"/>
                  </a:lnTo>
                  <a:lnTo>
                    <a:pt x="311289" y="270116"/>
                  </a:lnTo>
                  <a:lnTo>
                    <a:pt x="295376" y="268274"/>
                  </a:lnTo>
                  <a:lnTo>
                    <a:pt x="285051" y="268274"/>
                  </a:lnTo>
                  <a:lnTo>
                    <a:pt x="224612" y="270510"/>
                  </a:lnTo>
                  <a:lnTo>
                    <a:pt x="208902" y="270510"/>
                  </a:lnTo>
                  <a:lnTo>
                    <a:pt x="202018" y="266128"/>
                  </a:lnTo>
                  <a:lnTo>
                    <a:pt x="202018" y="250812"/>
                  </a:lnTo>
                  <a:lnTo>
                    <a:pt x="205892" y="245567"/>
                  </a:lnTo>
                  <a:lnTo>
                    <a:pt x="214490" y="240296"/>
                  </a:lnTo>
                  <a:lnTo>
                    <a:pt x="222237" y="240804"/>
                  </a:lnTo>
                  <a:lnTo>
                    <a:pt x="226529" y="241312"/>
                  </a:lnTo>
                  <a:lnTo>
                    <a:pt x="231698" y="241312"/>
                  </a:lnTo>
                  <a:lnTo>
                    <a:pt x="243763" y="240296"/>
                  </a:lnTo>
                  <a:lnTo>
                    <a:pt x="253428" y="239483"/>
                  </a:lnTo>
                  <a:lnTo>
                    <a:pt x="273634" y="234124"/>
                  </a:lnTo>
                  <a:lnTo>
                    <a:pt x="306552" y="213639"/>
                  </a:lnTo>
                  <a:lnTo>
                    <a:pt x="324396" y="178562"/>
                  </a:lnTo>
                  <a:lnTo>
                    <a:pt x="325488" y="163474"/>
                  </a:lnTo>
                  <a:lnTo>
                    <a:pt x="325488" y="156552"/>
                  </a:lnTo>
                  <a:lnTo>
                    <a:pt x="325094" y="151930"/>
                  </a:lnTo>
                  <a:lnTo>
                    <a:pt x="325056" y="151358"/>
                  </a:lnTo>
                  <a:lnTo>
                    <a:pt x="323329" y="143154"/>
                  </a:lnTo>
                  <a:lnTo>
                    <a:pt x="356463" y="144894"/>
                  </a:lnTo>
                  <a:lnTo>
                    <a:pt x="356590" y="143154"/>
                  </a:lnTo>
                  <a:lnTo>
                    <a:pt x="358228" y="122008"/>
                  </a:lnTo>
                  <a:lnTo>
                    <a:pt x="358432" y="119380"/>
                  </a:lnTo>
                  <a:lnTo>
                    <a:pt x="358521" y="118287"/>
                  </a:lnTo>
                  <a:lnTo>
                    <a:pt x="358609" y="117221"/>
                  </a:lnTo>
                  <a:lnTo>
                    <a:pt x="346976" y="118287"/>
                  </a:lnTo>
                  <a:lnTo>
                    <a:pt x="337896" y="118948"/>
                  </a:lnTo>
                  <a:lnTo>
                    <a:pt x="328244" y="119380"/>
                  </a:lnTo>
                  <a:lnTo>
                    <a:pt x="314731" y="119380"/>
                  </a:lnTo>
                  <a:lnTo>
                    <a:pt x="307835" y="118948"/>
                  </a:lnTo>
                  <a:lnTo>
                    <a:pt x="294043" y="110578"/>
                  </a:lnTo>
                  <a:lnTo>
                    <a:pt x="278841" y="104787"/>
                  </a:lnTo>
                  <a:lnTo>
                    <a:pt x="272567" y="103555"/>
                  </a:lnTo>
                  <a:lnTo>
                    <a:pt x="272567" y="174485"/>
                  </a:lnTo>
                  <a:lnTo>
                    <a:pt x="270395" y="194652"/>
                  </a:lnTo>
                  <a:lnTo>
                    <a:pt x="263906" y="209207"/>
                  </a:lnTo>
                  <a:lnTo>
                    <a:pt x="253149" y="218033"/>
                  </a:lnTo>
                  <a:lnTo>
                    <a:pt x="238150" y="220992"/>
                  </a:lnTo>
                  <a:lnTo>
                    <a:pt x="223050" y="217462"/>
                  </a:lnTo>
                  <a:lnTo>
                    <a:pt x="211683" y="207276"/>
                  </a:lnTo>
                  <a:lnTo>
                    <a:pt x="204495" y="191020"/>
                  </a:lnTo>
                  <a:lnTo>
                    <a:pt x="202006" y="169316"/>
                  </a:lnTo>
                  <a:lnTo>
                    <a:pt x="204241" y="148844"/>
                  </a:lnTo>
                  <a:lnTo>
                    <a:pt x="210934" y="134010"/>
                  </a:lnTo>
                  <a:lnTo>
                    <a:pt x="221970" y="124993"/>
                  </a:lnTo>
                  <a:lnTo>
                    <a:pt x="236956" y="122008"/>
                  </a:lnTo>
                  <a:lnTo>
                    <a:pt x="237566" y="122008"/>
                  </a:lnTo>
                  <a:lnTo>
                    <a:pt x="252412" y="125374"/>
                  </a:lnTo>
                  <a:lnTo>
                    <a:pt x="263474" y="135458"/>
                  </a:lnTo>
                  <a:lnTo>
                    <a:pt x="270256" y="151930"/>
                  </a:lnTo>
                  <a:lnTo>
                    <a:pt x="272567" y="174485"/>
                  </a:lnTo>
                  <a:lnTo>
                    <a:pt x="272567" y="103555"/>
                  </a:lnTo>
                  <a:lnTo>
                    <a:pt x="261785" y="101434"/>
                  </a:lnTo>
                  <a:lnTo>
                    <a:pt x="242443" y="100342"/>
                  </a:lnTo>
                  <a:lnTo>
                    <a:pt x="204622" y="106057"/>
                  </a:lnTo>
                  <a:lnTo>
                    <a:pt x="175107" y="122008"/>
                  </a:lnTo>
                  <a:lnTo>
                    <a:pt x="155917" y="146481"/>
                  </a:lnTo>
                  <a:lnTo>
                    <a:pt x="149085" y="177698"/>
                  </a:lnTo>
                  <a:lnTo>
                    <a:pt x="150114" y="189344"/>
                  </a:lnTo>
                  <a:lnTo>
                    <a:pt x="170967" y="224853"/>
                  </a:lnTo>
                  <a:lnTo>
                    <a:pt x="194691" y="236880"/>
                  </a:lnTo>
                  <a:lnTo>
                    <a:pt x="164147" y="260210"/>
                  </a:lnTo>
                  <a:lnTo>
                    <a:pt x="159842" y="263232"/>
                  </a:lnTo>
                  <a:lnTo>
                    <a:pt x="156832" y="272300"/>
                  </a:lnTo>
                  <a:lnTo>
                    <a:pt x="156895" y="281393"/>
                  </a:lnTo>
                  <a:lnTo>
                    <a:pt x="158369" y="291249"/>
                  </a:lnTo>
                  <a:lnTo>
                    <a:pt x="163385" y="299161"/>
                  </a:lnTo>
                  <a:lnTo>
                    <a:pt x="172440" y="305193"/>
                  </a:lnTo>
                  <a:lnTo>
                    <a:pt x="186093" y="309892"/>
                  </a:lnTo>
                  <a:lnTo>
                    <a:pt x="151244" y="330466"/>
                  </a:lnTo>
                  <a:lnTo>
                    <a:pt x="146773" y="334619"/>
                  </a:lnTo>
                  <a:lnTo>
                    <a:pt x="143230" y="340855"/>
                  </a:lnTo>
                  <a:lnTo>
                    <a:pt x="140906" y="348538"/>
                  </a:lnTo>
                  <a:lnTo>
                    <a:pt x="140068" y="357022"/>
                  </a:lnTo>
                  <a:lnTo>
                    <a:pt x="146596" y="382257"/>
                  </a:lnTo>
                  <a:lnTo>
                    <a:pt x="165227" y="401408"/>
                  </a:lnTo>
                  <a:lnTo>
                    <a:pt x="194513" y="413588"/>
                  </a:lnTo>
                  <a:lnTo>
                    <a:pt x="232994" y="417842"/>
                  </a:lnTo>
                  <a:lnTo>
                    <a:pt x="284441" y="410845"/>
                  </a:lnTo>
                  <a:lnTo>
                    <a:pt x="313918" y="396252"/>
                  </a:lnTo>
                  <a:lnTo>
                    <a:pt x="324243" y="391147"/>
                  </a:lnTo>
                  <a:lnTo>
                    <a:pt x="349923" y="360743"/>
                  </a:lnTo>
                  <a:lnTo>
                    <a:pt x="359041" y="321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45744" y="3708399"/>
              <a:ext cx="242227" cy="203200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7328661" y="3600577"/>
            <a:ext cx="1383665" cy="424180"/>
            <a:chOff x="7328661" y="3600577"/>
            <a:chExt cx="1383665" cy="424180"/>
          </a:xfrm>
        </p:grpSpPr>
        <p:sp>
          <p:nvSpPr>
            <p:cNvPr id="73" name="object 73"/>
            <p:cNvSpPr/>
            <p:nvPr/>
          </p:nvSpPr>
          <p:spPr>
            <a:xfrm>
              <a:off x="7328661" y="3707155"/>
              <a:ext cx="231140" cy="314960"/>
            </a:xfrm>
            <a:custGeom>
              <a:avLst/>
              <a:gdLst/>
              <a:ahLst/>
              <a:cxnLst/>
              <a:rect l="l" t="t" r="r" b="b"/>
              <a:pathLst>
                <a:path w="231140" h="314960">
                  <a:moveTo>
                    <a:pt x="200469" y="170903"/>
                  </a:moveTo>
                  <a:lnTo>
                    <a:pt x="148005" y="170903"/>
                  </a:lnTo>
                  <a:lnTo>
                    <a:pt x="148005" y="270002"/>
                  </a:lnTo>
                  <a:lnTo>
                    <a:pt x="147460" y="284004"/>
                  </a:lnTo>
                  <a:lnTo>
                    <a:pt x="145259" y="292188"/>
                  </a:lnTo>
                  <a:lnTo>
                    <a:pt x="140558" y="296173"/>
                  </a:lnTo>
                  <a:lnTo>
                    <a:pt x="132511" y="297573"/>
                  </a:lnTo>
                  <a:lnTo>
                    <a:pt x="117449" y="298437"/>
                  </a:lnTo>
                  <a:lnTo>
                    <a:pt x="117449" y="314947"/>
                  </a:lnTo>
                  <a:lnTo>
                    <a:pt x="169479" y="313732"/>
                  </a:lnTo>
                  <a:lnTo>
                    <a:pt x="231025" y="313732"/>
                  </a:lnTo>
                  <a:lnTo>
                    <a:pt x="231025" y="298437"/>
                  </a:lnTo>
                  <a:lnTo>
                    <a:pt x="200470" y="270002"/>
                  </a:lnTo>
                  <a:lnTo>
                    <a:pt x="200469" y="170903"/>
                  </a:lnTo>
                  <a:close/>
                </a:path>
                <a:path w="231140" h="314960">
                  <a:moveTo>
                    <a:pt x="231025" y="313732"/>
                  </a:moveTo>
                  <a:lnTo>
                    <a:pt x="181598" y="313732"/>
                  </a:lnTo>
                  <a:lnTo>
                    <a:pt x="231025" y="314947"/>
                  </a:lnTo>
                  <a:lnTo>
                    <a:pt x="231025" y="313732"/>
                  </a:lnTo>
                  <a:close/>
                </a:path>
                <a:path w="231140" h="314960">
                  <a:moveTo>
                    <a:pt x="116586" y="0"/>
                  </a:moveTo>
                  <a:lnTo>
                    <a:pt x="73089" y="13699"/>
                  </a:lnTo>
                  <a:lnTo>
                    <a:pt x="26687" y="42301"/>
                  </a:lnTo>
                  <a:lnTo>
                    <a:pt x="2602" y="83412"/>
                  </a:lnTo>
                  <a:lnTo>
                    <a:pt x="0" y="111899"/>
                  </a:lnTo>
                  <a:lnTo>
                    <a:pt x="5619" y="153044"/>
                  </a:lnTo>
                  <a:lnTo>
                    <a:pt x="21726" y="184189"/>
                  </a:lnTo>
                  <a:lnTo>
                    <a:pt x="47191" y="203916"/>
                  </a:lnTo>
                  <a:lnTo>
                    <a:pt x="80886" y="210807"/>
                  </a:lnTo>
                  <a:lnTo>
                    <a:pt x="89090" y="210400"/>
                  </a:lnTo>
                  <a:lnTo>
                    <a:pt x="96208" y="209180"/>
                  </a:lnTo>
                  <a:lnTo>
                    <a:pt x="102117" y="207147"/>
                  </a:lnTo>
                  <a:lnTo>
                    <a:pt x="106692" y="204304"/>
                  </a:lnTo>
                  <a:lnTo>
                    <a:pt x="148005" y="170903"/>
                  </a:lnTo>
                  <a:lnTo>
                    <a:pt x="200469" y="170903"/>
                  </a:lnTo>
                  <a:lnTo>
                    <a:pt x="200469" y="170129"/>
                  </a:lnTo>
                  <a:lnTo>
                    <a:pt x="104127" y="170129"/>
                  </a:lnTo>
                  <a:lnTo>
                    <a:pt x="83443" y="164740"/>
                  </a:lnTo>
                  <a:lnTo>
                    <a:pt x="67717" y="149383"/>
                  </a:lnTo>
                  <a:lnTo>
                    <a:pt x="57719" y="125273"/>
                  </a:lnTo>
                  <a:lnTo>
                    <a:pt x="54216" y="93624"/>
                  </a:lnTo>
                  <a:lnTo>
                    <a:pt x="57047" y="64944"/>
                  </a:lnTo>
                  <a:lnTo>
                    <a:pt x="65565" y="44407"/>
                  </a:lnTo>
                  <a:lnTo>
                    <a:pt x="79810" y="32054"/>
                  </a:lnTo>
                  <a:lnTo>
                    <a:pt x="99822" y="27927"/>
                  </a:lnTo>
                  <a:lnTo>
                    <a:pt x="203594" y="27927"/>
                  </a:lnTo>
                  <a:lnTo>
                    <a:pt x="204102" y="24527"/>
                  </a:lnTo>
                  <a:lnTo>
                    <a:pt x="205068" y="19418"/>
                  </a:lnTo>
                  <a:lnTo>
                    <a:pt x="175958" y="19418"/>
                  </a:lnTo>
                  <a:lnTo>
                    <a:pt x="166497" y="14681"/>
                  </a:lnTo>
                  <a:lnTo>
                    <a:pt x="152708" y="8567"/>
                  </a:lnTo>
                  <a:lnTo>
                    <a:pt x="139446" y="3944"/>
                  </a:lnTo>
                  <a:lnTo>
                    <a:pt x="127231" y="1020"/>
                  </a:lnTo>
                  <a:lnTo>
                    <a:pt x="116586" y="0"/>
                  </a:lnTo>
                  <a:close/>
                </a:path>
                <a:path w="231140" h="314960">
                  <a:moveTo>
                    <a:pt x="203594" y="27927"/>
                  </a:moveTo>
                  <a:lnTo>
                    <a:pt x="99822" y="27927"/>
                  </a:lnTo>
                  <a:lnTo>
                    <a:pt x="113160" y="29569"/>
                  </a:lnTo>
                  <a:lnTo>
                    <a:pt x="125528" y="34575"/>
                  </a:lnTo>
                  <a:lnTo>
                    <a:pt x="137089" y="43068"/>
                  </a:lnTo>
                  <a:lnTo>
                    <a:pt x="148005" y="55168"/>
                  </a:lnTo>
                  <a:lnTo>
                    <a:pt x="148005" y="134683"/>
                  </a:lnTo>
                  <a:lnTo>
                    <a:pt x="144476" y="148430"/>
                  </a:lnTo>
                  <a:lnTo>
                    <a:pt x="134939" y="159702"/>
                  </a:lnTo>
                  <a:lnTo>
                    <a:pt x="120964" y="167326"/>
                  </a:lnTo>
                  <a:lnTo>
                    <a:pt x="104127" y="170129"/>
                  </a:lnTo>
                  <a:lnTo>
                    <a:pt x="200469" y="170129"/>
                  </a:lnTo>
                  <a:lnTo>
                    <a:pt x="200543" y="60833"/>
                  </a:lnTo>
                  <a:lnTo>
                    <a:pt x="200707" y="55168"/>
                  </a:lnTo>
                  <a:lnTo>
                    <a:pt x="200819" y="51305"/>
                  </a:lnTo>
                  <a:lnTo>
                    <a:pt x="201977" y="38765"/>
                  </a:lnTo>
                  <a:lnTo>
                    <a:pt x="203594" y="27927"/>
                  </a:lnTo>
                  <a:close/>
                </a:path>
                <a:path w="231140" h="314960">
                  <a:moveTo>
                    <a:pt x="198343" y="1321"/>
                  </a:moveTo>
                  <a:lnTo>
                    <a:pt x="175958" y="19418"/>
                  </a:lnTo>
                  <a:lnTo>
                    <a:pt x="205068" y="19418"/>
                  </a:lnTo>
                  <a:lnTo>
                    <a:pt x="207352" y="7340"/>
                  </a:lnTo>
                  <a:lnTo>
                    <a:pt x="198343" y="132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79931" y="3707142"/>
              <a:ext cx="240068" cy="21080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9285" y="3708387"/>
              <a:ext cx="188455" cy="209537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057045" y="3600576"/>
              <a:ext cx="655320" cy="424180"/>
            </a:xfrm>
            <a:custGeom>
              <a:avLst/>
              <a:gdLst/>
              <a:ahLst/>
              <a:cxnLst/>
              <a:rect l="l" t="t" r="r" b="b"/>
              <a:pathLst>
                <a:path w="655320" h="424179">
                  <a:moveTo>
                    <a:pt x="117005" y="294500"/>
                  </a:moveTo>
                  <a:lnTo>
                    <a:pt x="86436" y="266166"/>
                  </a:lnTo>
                  <a:lnTo>
                    <a:pt x="86448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6992" y="311010"/>
                  </a:lnTo>
                  <a:lnTo>
                    <a:pt x="117005" y="294500"/>
                  </a:lnTo>
                  <a:close/>
                </a:path>
                <a:path w="655320" h="424179">
                  <a:moveTo>
                    <a:pt x="235153" y="38608"/>
                  </a:moveTo>
                  <a:lnTo>
                    <a:pt x="232651" y="26085"/>
                  </a:lnTo>
                  <a:lnTo>
                    <a:pt x="225844" y="15773"/>
                  </a:lnTo>
                  <a:lnTo>
                    <a:pt x="215722" y="8788"/>
                  </a:lnTo>
                  <a:lnTo>
                    <a:pt x="203314" y="6210"/>
                  </a:lnTo>
                  <a:lnTo>
                    <a:pt x="190385" y="8661"/>
                  </a:lnTo>
                  <a:lnTo>
                    <a:pt x="180009" y="15392"/>
                  </a:lnTo>
                  <a:lnTo>
                    <a:pt x="173113" y="25539"/>
                  </a:lnTo>
                  <a:lnTo>
                    <a:pt x="170611" y="38176"/>
                  </a:lnTo>
                  <a:lnTo>
                    <a:pt x="173101" y="50965"/>
                  </a:lnTo>
                  <a:lnTo>
                    <a:pt x="180047" y="61455"/>
                  </a:lnTo>
                  <a:lnTo>
                    <a:pt x="190246" y="68440"/>
                  </a:lnTo>
                  <a:lnTo>
                    <a:pt x="202882" y="71005"/>
                  </a:lnTo>
                  <a:lnTo>
                    <a:pt x="215366" y="68440"/>
                  </a:lnTo>
                  <a:lnTo>
                    <a:pt x="225628" y="61455"/>
                  </a:lnTo>
                  <a:lnTo>
                    <a:pt x="232587" y="51155"/>
                  </a:lnTo>
                  <a:lnTo>
                    <a:pt x="235153" y="38608"/>
                  </a:lnTo>
                  <a:close/>
                </a:path>
                <a:path w="655320" h="424179">
                  <a:moveTo>
                    <a:pt x="261391" y="294500"/>
                  </a:moveTo>
                  <a:lnTo>
                    <a:pt x="230835" y="266166"/>
                  </a:lnTo>
                  <a:lnTo>
                    <a:pt x="230835" y="109169"/>
                  </a:lnTo>
                  <a:lnTo>
                    <a:pt x="226542" y="106553"/>
                  </a:lnTo>
                  <a:lnTo>
                    <a:pt x="186575" y="119164"/>
                  </a:lnTo>
                  <a:lnTo>
                    <a:pt x="154266" y="124701"/>
                  </a:lnTo>
                  <a:lnTo>
                    <a:pt x="152971" y="124701"/>
                  </a:lnTo>
                  <a:lnTo>
                    <a:pt x="150825" y="125145"/>
                  </a:lnTo>
                  <a:lnTo>
                    <a:pt x="147815" y="125590"/>
                  </a:lnTo>
                  <a:lnTo>
                    <a:pt x="147815" y="140830"/>
                  </a:lnTo>
                  <a:lnTo>
                    <a:pt x="167182" y="142138"/>
                  </a:lnTo>
                  <a:lnTo>
                    <a:pt x="173101" y="143637"/>
                  </a:lnTo>
                  <a:lnTo>
                    <a:pt x="176479" y="147993"/>
                  </a:lnTo>
                  <a:lnTo>
                    <a:pt x="178003" y="156933"/>
                  </a:lnTo>
                  <a:lnTo>
                    <a:pt x="178371" y="172186"/>
                  </a:lnTo>
                  <a:lnTo>
                    <a:pt x="178371" y="266166"/>
                  </a:lnTo>
                  <a:lnTo>
                    <a:pt x="147815" y="294500"/>
                  </a:lnTo>
                  <a:lnTo>
                    <a:pt x="147815" y="311010"/>
                  </a:lnTo>
                  <a:lnTo>
                    <a:pt x="199834" y="309803"/>
                  </a:lnTo>
                  <a:lnTo>
                    <a:pt x="211963" y="309803"/>
                  </a:lnTo>
                  <a:lnTo>
                    <a:pt x="261391" y="311010"/>
                  </a:lnTo>
                  <a:lnTo>
                    <a:pt x="261391" y="309803"/>
                  </a:lnTo>
                  <a:lnTo>
                    <a:pt x="261391" y="294500"/>
                  </a:lnTo>
                  <a:close/>
                </a:path>
                <a:path w="655320" h="424179">
                  <a:moveTo>
                    <a:pt x="416077" y="283997"/>
                  </a:moveTo>
                  <a:lnTo>
                    <a:pt x="412635" y="275767"/>
                  </a:lnTo>
                  <a:lnTo>
                    <a:pt x="404037" y="280403"/>
                  </a:lnTo>
                  <a:lnTo>
                    <a:pt x="399732" y="281787"/>
                  </a:lnTo>
                  <a:lnTo>
                    <a:pt x="392849" y="281787"/>
                  </a:lnTo>
                  <a:lnTo>
                    <a:pt x="380149" y="280390"/>
                  </a:lnTo>
                  <a:lnTo>
                    <a:pt x="371932" y="275704"/>
                  </a:lnTo>
                  <a:lnTo>
                    <a:pt x="367499" y="267068"/>
                  </a:lnTo>
                  <a:lnTo>
                    <a:pt x="366179" y="253784"/>
                  </a:lnTo>
                  <a:lnTo>
                    <a:pt x="366179" y="151218"/>
                  </a:lnTo>
                  <a:lnTo>
                    <a:pt x="411784" y="151218"/>
                  </a:lnTo>
                  <a:lnTo>
                    <a:pt x="415226" y="123215"/>
                  </a:lnTo>
                  <a:lnTo>
                    <a:pt x="366179" y="125806"/>
                  </a:lnTo>
                  <a:lnTo>
                    <a:pt x="366179" y="100812"/>
                  </a:lnTo>
                  <a:lnTo>
                    <a:pt x="366433" y="85064"/>
                  </a:lnTo>
                  <a:lnTo>
                    <a:pt x="367309" y="71031"/>
                  </a:lnTo>
                  <a:lnTo>
                    <a:pt x="368896" y="57251"/>
                  </a:lnTo>
                  <a:lnTo>
                    <a:pt x="371335" y="42202"/>
                  </a:lnTo>
                  <a:lnTo>
                    <a:pt x="365315" y="37871"/>
                  </a:lnTo>
                  <a:lnTo>
                    <a:pt x="352933" y="43561"/>
                  </a:lnTo>
                  <a:lnTo>
                    <a:pt x="340842" y="48666"/>
                  </a:lnTo>
                  <a:lnTo>
                    <a:pt x="327863" y="53759"/>
                  </a:lnTo>
                  <a:lnTo>
                    <a:pt x="312813" y="59423"/>
                  </a:lnTo>
                  <a:lnTo>
                    <a:pt x="313639" y="73787"/>
                  </a:lnTo>
                  <a:lnTo>
                    <a:pt x="314172" y="84239"/>
                  </a:lnTo>
                  <a:lnTo>
                    <a:pt x="314464" y="92189"/>
                  </a:lnTo>
                  <a:lnTo>
                    <a:pt x="314553" y="99047"/>
                  </a:lnTo>
                  <a:lnTo>
                    <a:pt x="314553" y="124891"/>
                  </a:lnTo>
                  <a:lnTo>
                    <a:pt x="286156" y="143408"/>
                  </a:lnTo>
                  <a:lnTo>
                    <a:pt x="286156" y="152882"/>
                  </a:lnTo>
                  <a:lnTo>
                    <a:pt x="313690" y="151155"/>
                  </a:lnTo>
                  <a:lnTo>
                    <a:pt x="313690" y="262686"/>
                  </a:lnTo>
                  <a:lnTo>
                    <a:pt x="316750" y="287413"/>
                  </a:lnTo>
                  <a:lnTo>
                    <a:pt x="326326" y="304406"/>
                  </a:lnTo>
                  <a:lnTo>
                    <a:pt x="342900" y="314223"/>
                  </a:lnTo>
                  <a:lnTo>
                    <a:pt x="367030" y="317373"/>
                  </a:lnTo>
                  <a:lnTo>
                    <a:pt x="376478" y="316826"/>
                  </a:lnTo>
                  <a:lnTo>
                    <a:pt x="384556" y="315264"/>
                  </a:lnTo>
                  <a:lnTo>
                    <a:pt x="390855" y="312813"/>
                  </a:lnTo>
                  <a:lnTo>
                    <a:pt x="394995" y="309575"/>
                  </a:lnTo>
                  <a:lnTo>
                    <a:pt x="416077" y="283997"/>
                  </a:lnTo>
                  <a:close/>
                </a:path>
                <a:path w="655320" h="424179">
                  <a:moveTo>
                    <a:pt x="655129" y="112280"/>
                  </a:moveTo>
                  <a:lnTo>
                    <a:pt x="615124" y="113601"/>
                  </a:lnTo>
                  <a:lnTo>
                    <a:pt x="611886" y="113525"/>
                  </a:lnTo>
                  <a:lnTo>
                    <a:pt x="591883" y="112864"/>
                  </a:lnTo>
                  <a:lnTo>
                    <a:pt x="575119" y="112280"/>
                  </a:lnTo>
                  <a:lnTo>
                    <a:pt x="575119" y="128625"/>
                  </a:lnTo>
                  <a:lnTo>
                    <a:pt x="596201" y="129921"/>
                  </a:lnTo>
                  <a:lnTo>
                    <a:pt x="600925" y="133350"/>
                  </a:lnTo>
                  <a:lnTo>
                    <a:pt x="600925" y="140652"/>
                  </a:lnTo>
                  <a:lnTo>
                    <a:pt x="600062" y="145376"/>
                  </a:lnTo>
                  <a:lnTo>
                    <a:pt x="555752" y="255752"/>
                  </a:lnTo>
                  <a:lnTo>
                    <a:pt x="519607" y="162128"/>
                  </a:lnTo>
                  <a:lnTo>
                    <a:pt x="519607" y="161696"/>
                  </a:lnTo>
                  <a:lnTo>
                    <a:pt x="517029" y="155689"/>
                  </a:lnTo>
                  <a:lnTo>
                    <a:pt x="513588" y="147523"/>
                  </a:lnTo>
                  <a:lnTo>
                    <a:pt x="512292" y="143662"/>
                  </a:lnTo>
                  <a:lnTo>
                    <a:pt x="512292" y="133781"/>
                  </a:lnTo>
                  <a:lnTo>
                    <a:pt x="517029" y="129921"/>
                  </a:lnTo>
                  <a:lnTo>
                    <a:pt x="523481" y="129489"/>
                  </a:lnTo>
                  <a:lnTo>
                    <a:pt x="538518" y="128625"/>
                  </a:lnTo>
                  <a:lnTo>
                    <a:pt x="538518" y="112280"/>
                  </a:lnTo>
                  <a:lnTo>
                    <a:pt x="481736" y="113601"/>
                  </a:lnTo>
                  <a:lnTo>
                    <a:pt x="476719" y="113588"/>
                  </a:lnTo>
                  <a:lnTo>
                    <a:pt x="467804" y="113436"/>
                  </a:lnTo>
                  <a:lnTo>
                    <a:pt x="451548" y="113055"/>
                  </a:lnTo>
                  <a:lnTo>
                    <a:pt x="424522" y="112280"/>
                  </a:lnTo>
                  <a:lnTo>
                    <a:pt x="424522" y="128625"/>
                  </a:lnTo>
                  <a:lnTo>
                    <a:pt x="457657" y="153111"/>
                  </a:lnTo>
                  <a:lnTo>
                    <a:pt x="525627" y="326618"/>
                  </a:lnTo>
                  <a:lnTo>
                    <a:pt x="515734" y="350672"/>
                  </a:lnTo>
                  <a:lnTo>
                    <a:pt x="507428" y="367106"/>
                  </a:lnTo>
                  <a:lnTo>
                    <a:pt x="497713" y="379399"/>
                  </a:lnTo>
                  <a:lnTo>
                    <a:pt x="487108" y="387096"/>
                  </a:lnTo>
                  <a:lnTo>
                    <a:pt x="476161" y="389750"/>
                  </a:lnTo>
                  <a:lnTo>
                    <a:pt x="468122" y="388874"/>
                  </a:lnTo>
                  <a:lnTo>
                    <a:pt x="460616" y="386092"/>
                  </a:lnTo>
                  <a:lnTo>
                    <a:pt x="453351" y="381292"/>
                  </a:lnTo>
                  <a:lnTo>
                    <a:pt x="446049" y="374281"/>
                  </a:lnTo>
                  <a:lnTo>
                    <a:pt x="441312" y="376008"/>
                  </a:lnTo>
                  <a:lnTo>
                    <a:pt x="433565" y="416763"/>
                  </a:lnTo>
                  <a:lnTo>
                    <a:pt x="464972" y="424053"/>
                  </a:lnTo>
                  <a:lnTo>
                    <a:pt x="486410" y="419633"/>
                  </a:lnTo>
                  <a:lnTo>
                    <a:pt x="505891" y="406107"/>
                  </a:lnTo>
                  <a:lnTo>
                    <a:pt x="523824" y="383070"/>
                  </a:lnTo>
                  <a:lnTo>
                    <a:pt x="540689" y="350100"/>
                  </a:lnTo>
                  <a:lnTo>
                    <a:pt x="626300" y="151003"/>
                  </a:lnTo>
                  <a:lnTo>
                    <a:pt x="630377" y="143141"/>
                  </a:lnTo>
                  <a:lnTo>
                    <a:pt x="634784" y="137033"/>
                  </a:lnTo>
                  <a:lnTo>
                    <a:pt x="639356" y="132867"/>
                  </a:lnTo>
                  <a:lnTo>
                    <a:pt x="643940" y="130797"/>
                  </a:lnTo>
                  <a:lnTo>
                    <a:pt x="655129" y="128638"/>
                  </a:lnTo>
                  <a:lnTo>
                    <a:pt x="655129" y="1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7" name="object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51" y="4179836"/>
            <a:ext cx="148004" cy="147993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1353985" y="4092066"/>
            <a:ext cx="725170" cy="317500"/>
            <a:chOff x="1353985" y="4092066"/>
            <a:chExt cx="725170" cy="317500"/>
          </a:xfrm>
        </p:grpSpPr>
        <p:sp>
          <p:nvSpPr>
            <p:cNvPr id="79" name="object 79"/>
            <p:cNvSpPr/>
            <p:nvPr/>
          </p:nvSpPr>
          <p:spPr>
            <a:xfrm>
              <a:off x="1353985" y="409206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4378" y="4198619"/>
              <a:ext cx="205206" cy="21080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731518" y="4198632"/>
              <a:ext cx="347345" cy="204470"/>
            </a:xfrm>
            <a:custGeom>
              <a:avLst/>
              <a:gdLst/>
              <a:ahLst/>
              <a:cxnLst/>
              <a:rect l="l" t="t" r="r" b="b"/>
              <a:pathLst>
                <a:path w="347344" h="204470">
                  <a:moveTo>
                    <a:pt x="197904" y="0"/>
                  </a:moveTo>
                  <a:lnTo>
                    <a:pt x="176390" y="0"/>
                  </a:lnTo>
                  <a:lnTo>
                    <a:pt x="138963" y="84137"/>
                  </a:lnTo>
                  <a:lnTo>
                    <a:pt x="135984" y="90685"/>
                  </a:lnTo>
                  <a:lnTo>
                    <a:pt x="129706" y="104268"/>
                  </a:lnTo>
                  <a:lnTo>
                    <a:pt x="126492" y="111302"/>
                  </a:lnTo>
                  <a:lnTo>
                    <a:pt x="124764" y="114744"/>
                  </a:lnTo>
                  <a:lnTo>
                    <a:pt x="123482" y="118198"/>
                  </a:lnTo>
                  <a:lnTo>
                    <a:pt x="121754" y="122085"/>
                  </a:lnTo>
                  <a:lnTo>
                    <a:pt x="119176" y="127254"/>
                  </a:lnTo>
                  <a:lnTo>
                    <a:pt x="116586" y="132867"/>
                  </a:lnTo>
                  <a:lnTo>
                    <a:pt x="114439" y="138036"/>
                  </a:lnTo>
                  <a:lnTo>
                    <a:pt x="89052" y="40144"/>
                  </a:lnTo>
                  <a:lnTo>
                    <a:pt x="88620" y="38417"/>
                  </a:lnTo>
                  <a:lnTo>
                    <a:pt x="88188" y="34112"/>
                  </a:lnTo>
                  <a:lnTo>
                    <a:pt x="88188" y="26352"/>
                  </a:lnTo>
                  <a:lnTo>
                    <a:pt x="91630" y="22466"/>
                  </a:lnTo>
                  <a:lnTo>
                    <a:pt x="96367" y="22466"/>
                  </a:lnTo>
                  <a:lnTo>
                    <a:pt x="116586" y="21602"/>
                  </a:lnTo>
                  <a:lnTo>
                    <a:pt x="116586" y="5219"/>
                  </a:lnTo>
                  <a:lnTo>
                    <a:pt x="58508" y="6515"/>
                  </a:lnTo>
                  <a:lnTo>
                    <a:pt x="53240" y="6494"/>
                  </a:lnTo>
                  <a:lnTo>
                    <a:pt x="44099" y="6353"/>
                  </a:lnTo>
                  <a:lnTo>
                    <a:pt x="27535" y="5968"/>
                  </a:lnTo>
                  <a:lnTo>
                    <a:pt x="0" y="5219"/>
                  </a:lnTo>
                  <a:lnTo>
                    <a:pt x="0" y="21602"/>
                  </a:lnTo>
                  <a:lnTo>
                    <a:pt x="77876" y="204457"/>
                  </a:lnTo>
                  <a:lnTo>
                    <a:pt x="111861" y="204457"/>
                  </a:lnTo>
                  <a:lnTo>
                    <a:pt x="125548" y="168766"/>
                  </a:lnTo>
                  <a:lnTo>
                    <a:pt x="137136" y="141177"/>
                  </a:lnTo>
                  <a:lnTo>
                    <a:pt x="150821" y="112215"/>
                  </a:lnTo>
                  <a:lnTo>
                    <a:pt x="170802" y="72402"/>
                  </a:lnTo>
                  <a:lnTo>
                    <a:pt x="227584" y="204457"/>
                  </a:lnTo>
                  <a:lnTo>
                    <a:pt x="262432" y="204457"/>
                  </a:lnTo>
                  <a:lnTo>
                    <a:pt x="266306" y="191947"/>
                  </a:lnTo>
                  <a:lnTo>
                    <a:pt x="268033" y="185915"/>
                  </a:lnTo>
                  <a:lnTo>
                    <a:pt x="268452" y="184188"/>
                  </a:lnTo>
                  <a:lnTo>
                    <a:pt x="273940" y="166125"/>
                  </a:lnTo>
                  <a:lnTo>
                    <a:pt x="317068" y="42735"/>
                  </a:lnTo>
                  <a:lnTo>
                    <a:pt x="347192" y="21602"/>
                  </a:lnTo>
                  <a:lnTo>
                    <a:pt x="347192" y="5219"/>
                  </a:lnTo>
                  <a:lnTo>
                    <a:pt x="326189" y="5968"/>
                  </a:lnTo>
                  <a:lnTo>
                    <a:pt x="314663" y="6353"/>
                  </a:lnTo>
                  <a:lnTo>
                    <a:pt x="308539" y="6494"/>
                  </a:lnTo>
                  <a:lnTo>
                    <a:pt x="303745" y="6515"/>
                  </a:lnTo>
                  <a:lnTo>
                    <a:pt x="298952" y="6494"/>
                  </a:lnTo>
                  <a:lnTo>
                    <a:pt x="292828" y="6353"/>
                  </a:lnTo>
                  <a:lnTo>
                    <a:pt x="281302" y="5968"/>
                  </a:lnTo>
                  <a:lnTo>
                    <a:pt x="260299" y="5219"/>
                  </a:lnTo>
                  <a:lnTo>
                    <a:pt x="260299" y="21602"/>
                  </a:lnTo>
                  <a:lnTo>
                    <a:pt x="278371" y="22466"/>
                  </a:lnTo>
                  <a:lnTo>
                    <a:pt x="285686" y="22898"/>
                  </a:lnTo>
                  <a:lnTo>
                    <a:pt x="290842" y="26339"/>
                  </a:lnTo>
                  <a:lnTo>
                    <a:pt x="290842" y="33248"/>
                  </a:lnTo>
                  <a:lnTo>
                    <a:pt x="270280" y="100299"/>
                  </a:lnTo>
                  <a:lnTo>
                    <a:pt x="257276" y="136753"/>
                  </a:lnTo>
                  <a:lnTo>
                    <a:pt x="197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2208796" y="4098277"/>
            <a:ext cx="2034539" cy="418465"/>
            <a:chOff x="2208796" y="4098277"/>
            <a:chExt cx="2034539" cy="418465"/>
          </a:xfrm>
        </p:grpSpPr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796" y="4198632"/>
              <a:ext cx="157454" cy="21080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1967" y="4198620"/>
              <a:ext cx="180146" cy="21082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8694" y="4199890"/>
              <a:ext cx="242227" cy="20320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8086" y="4198632"/>
              <a:ext cx="157454" cy="21080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066440" y="4098277"/>
              <a:ext cx="400685" cy="311785"/>
            </a:xfrm>
            <a:custGeom>
              <a:avLst/>
              <a:gdLst/>
              <a:ahLst/>
              <a:cxnLst/>
              <a:rect l="l" t="t" r="r" b="b"/>
              <a:pathLst>
                <a:path w="400685" h="311785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400685" h="311785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400685" h="311785">
                  <a:moveTo>
                    <a:pt x="268262" y="277787"/>
                  </a:moveTo>
                  <a:lnTo>
                    <a:pt x="264820" y="269557"/>
                  </a:lnTo>
                  <a:lnTo>
                    <a:pt x="256222" y="274193"/>
                  </a:lnTo>
                  <a:lnTo>
                    <a:pt x="251917" y="275577"/>
                  </a:lnTo>
                  <a:lnTo>
                    <a:pt x="245033" y="275577"/>
                  </a:lnTo>
                  <a:lnTo>
                    <a:pt x="232333" y="274180"/>
                  </a:lnTo>
                  <a:lnTo>
                    <a:pt x="224104" y="269494"/>
                  </a:lnTo>
                  <a:lnTo>
                    <a:pt x="219684" y="260858"/>
                  </a:lnTo>
                  <a:lnTo>
                    <a:pt x="218363" y="247573"/>
                  </a:lnTo>
                  <a:lnTo>
                    <a:pt x="218363" y="145008"/>
                  </a:lnTo>
                  <a:lnTo>
                    <a:pt x="263969" y="145008"/>
                  </a:lnTo>
                  <a:lnTo>
                    <a:pt x="267411" y="117005"/>
                  </a:lnTo>
                  <a:lnTo>
                    <a:pt x="218363" y="119595"/>
                  </a:lnTo>
                  <a:lnTo>
                    <a:pt x="218363" y="94602"/>
                  </a:lnTo>
                  <a:lnTo>
                    <a:pt x="218617" y="78854"/>
                  </a:lnTo>
                  <a:lnTo>
                    <a:pt x="219494" y="64820"/>
                  </a:lnTo>
                  <a:lnTo>
                    <a:pt x="221081" y="51041"/>
                  </a:lnTo>
                  <a:lnTo>
                    <a:pt x="223520" y="35991"/>
                  </a:lnTo>
                  <a:lnTo>
                    <a:pt x="217500" y="31661"/>
                  </a:lnTo>
                  <a:lnTo>
                    <a:pt x="205117" y="37350"/>
                  </a:lnTo>
                  <a:lnTo>
                    <a:pt x="193027" y="42456"/>
                  </a:lnTo>
                  <a:lnTo>
                    <a:pt x="180047" y="47548"/>
                  </a:lnTo>
                  <a:lnTo>
                    <a:pt x="164998" y="53213"/>
                  </a:lnTo>
                  <a:lnTo>
                    <a:pt x="165823" y="67576"/>
                  </a:lnTo>
                  <a:lnTo>
                    <a:pt x="166357" y="78028"/>
                  </a:lnTo>
                  <a:lnTo>
                    <a:pt x="166649" y="85979"/>
                  </a:lnTo>
                  <a:lnTo>
                    <a:pt x="166738" y="92837"/>
                  </a:lnTo>
                  <a:lnTo>
                    <a:pt x="166738" y="118681"/>
                  </a:lnTo>
                  <a:lnTo>
                    <a:pt x="138328" y="137198"/>
                  </a:lnTo>
                  <a:lnTo>
                    <a:pt x="138328" y="146672"/>
                  </a:lnTo>
                  <a:lnTo>
                    <a:pt x="165874" y="144945"/>
                  </a:lnTo>
                  <a:lnTo>
                    <a:pt x="165874" y="256476"/>
                  </a:lnTo>
                  <a:lnTo>
                    <a:pt x="168935" y="281203"/>
                  </a:lnTo>
                  <a:lnTo>
                    <a:pt x="178511" y="298196"/>
                  </a:lnTo>
                  <a:lnTo>
                    <a:pt x="195084" y="308013"/>
                  </a:lnTo>
                  <a:lnTo>
                    <a:pt x="219202" y="311162"/>
                  </a:lnTo>
                  <a:lnTo>
                    <a:pt x="228663" y="310616"/>
                  </a:lnTo>
                  <a:lnTo>
                    <a:pt x="236740" y="309054"/>
                  </a:lnTo>
                  <a:lnTo>
                    <a:pt x="243039" y="306603"/>
                  </a:lnTo>
                  <a:lnTo>
                    <a:pt x="247180" y="303364"/>
                  </a:lnTo>
                  <a:lnTo>
                    <a:pt x="268262" y="277787"/>
                  </a:lnTo>
                  <a:close/>
                </a:path>
                <a:path w="400685" h="311785">
                  <a:moveTo>
                    <a:pt x="374357" y="32397"/>
                  </a:moveTo>
                  <a:lnTo>
                    <a:pt x="371856" y="19875"/>
                  </a:lnTo>
                  <a:lnTo>
                    <a:pt x="365048" y="9563"/>
                  </a:lnTo>
                  <a:lnTo>
                    <a:pt x="354926" y="2578"/>
                  </a:lnTo>
                  <a:lnTo>
                    <a:pt x="342519" y="0"/>
                  </a:lnTo>
                  <a:lnTo>
                    <a:pt x="329590" y="2451"/>
                  </a:lnTo>
                  <a:lnTo>
                    <a:pt x="319214" y="9182"/>
                  </a:lnTo>
                  <a:lnTo>
                    <a:pt x="312318" y="19329"/>
                  </a:lnTo>
                  <a:lnTo>
                    <a:pt x="309816" y="31965"/>
                  </a:lnTo>
                  <a:lnTo>
                    <a:pt x="312305" y="44754"/>
                  </a:lnTo>
                  <a:lnTo>
                    <a:pt x="319252" y="55245"/>
                  </a:lnTo>
                  <a:lnTo>
                    <a:pt x="329450" y="62230"/>
                  </a:lnTo>
                  <a:lnTo>
                    <a:pt x="342087" y="64795"/>
                  </a:lnTo>
                  <a:lnTo>
                    <a:pt x="354571" y="62230"/>
                  </a:lnTo>
                  <a:lnTo>
                    <a:pt x="364832" y="55245"/>
                  </a:lnTo>
                  <a:lnTo>
                    <a:pt x="371792" y="44945"/>
                  </a:lnTo>
                  <a:lnTo>
                    <a:pt x="374357" y="32397"/>
                  </a:lnTo>
                  <a:close/>
                </a:path>
                <a:path w="400685" h="311785">
                  <a:moveTo>
                    <a:pt x="400596" y="288290"/>
                  </a:moveTo>
                  <a:lnTo>
                    <a:pt x="370039" y="259956"/>
                  </a:lnTo>
                  <a:lnTo>
                    <a:pt x="370039" y="102958"/>
                  </a:lnTo>
                  <a:lnTo>
                    <a:pt x="365747" y="100342"/>
                  </a:lnTo>
                  <a:lnTo>
                    <a:pt x="325780" y="112953"/>
                  </a:lnTo>
                  <a:lnTo>
                    <a:pt x="293471" y="118491"/>
                  </a:lnTo>
                  <a:lnTo>
                    <a:pt x="292176" y="118491"/>
                  </a:lnTo>
                  <a:lnTo>
                    <a:pt x="290029" y="118935"/>
                  </a:lnTo>
                  <a:lnTo>
                    <a:pt x="287020" y="119380"/>
                  </a:lnTo>
                  <a:lnTo>
                    <a:pt x="287020" y="134620"/>
                  </a:lnTo>
                  <a:lnTo>
                    <a:pt x="306387" y="135928"/>
                  </a:lnTo>
                  <a:lnTo>
                    <a:pt x="312305" y="137426"/>
                  </a:lnTo>
                  <a:lnTo>
                    <a:pt x="315683" y="141782"/>
                  </a:lnTo>
                  <a:lnTo>
                    <a:pt x="317207" y="150723"/>
                  </a:lnTo>
                  <a:lnTo>
                    <a:pt x="317576" y="165976"/>
                  </a:lnTo>
                  <a:lnTo>
                    <a:pt x="317576" y="259956"/>
                  </a:lnTo>
                  <a:lnTo>
                    <a:pt x="287020" y="288290"/>
                  </a:lnTo>
                  <a:lnTo>
                    <a:pt x="287020" y="304800"/>
                  </a:lnTo>
                  <a:lnTo>
                    <a:pt x="339039" y="303593"/>
                  </a:lnTo>
                  <a:lnTo>
                    <a:pt x="351167" y="303593"/>
                  </a:lnTo>
                  <a:lnTo>
                    <a:pt x="400596" y="304800"/>
                  </a:lnTo>
                  <a:lnTo>
                    <a:pt x="400596" y="303593"/>
                  </a:lnTo>
                  <a:lnTo>
                    <a:pt x="400596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87077" y="4204347"/>
              <a:ext cx="229730" cy="19874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735730" y="4098277"/>
              <a:ext cx="507365" cy="418465"/>
            </a:xfrm>
            <a:custGeom>
              <a:avLst/>
              <a:gdLst/>
              <a:ahLst/>
              <a:cxnLst/>
              <a:rect l="l" t="t" r="r" b="b"/>
              <a:pathLst>
                <a:path w="507364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507364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507364" h="418464">
                  <a:moveTo>
                    <a:pt x="268262" y="277787"/>
                  </a:moveTo>
                  <a:lnTo>
                    <a:pt x="264820" y="269557"/>
                  </a:lnTo>
                  <a:lnTo>
                    <a:pt x="256222" y="274193"/>
                  </a:lnTo>
                  <a:lnTo>
                    <a:pt x="251917" y="275577"/>
                  </a:lnTo>
                  <a:lnTo>
                    <a:pt x="245033" y="275577"/>
                  </a:lnTo>
                  <a:lnTo>
                    <a:pt x="232333" y="274180"/>
                  </a:lnTo>
                  <a:lnTo>
                    <a:pt x="224116" y="269494"/>
                  </a:lnTo>
                  <a:lnTo>
                    <a:pt x="219684" y="260858"/>
                  </a:lnTo>
                  <a:lnTo>
                    <a:pt x="218363" y="247573"/>
                  </a:lnTo>
                  <a:lnTo>
                    <a:pt x="218363" y="145008"/>
                  </a:lnTo>
                  <a:lnTo>
                    <a:pt x="263969" y="145008"/>
                  </a:lnTo>
                  <a:lnTo>
                    <a:pt x="267411" y="117005"/>
                  </a:lnTo>
                  <a:lnTo>
                    <a:pt x="218363" y="119595"/>
                  </a:lnTo>
                  <a:lnTo>
                    <a:pt x="218363" y="94602"/>
                  </a:lnTo>
                  <a:lnTo>
                    <a:pt x="218617" y="78854"/>
                  </a:lnTo>
                  <a:lnTo>
                    <a:pt x="219494" y="64820"/>
                  </a:lnTo>
                  <a:lnTo>
                    <a:pt x="221081" y="51041"/>
                  </a:lnTo>
                  <a:lnTo>
                    <a:pt x="223520" y="35991"/>
                  </a:lnTo>
                  <a:lnTo>
                    <a:pt x="217500" y="31661"/>
                  </a:lnTo>
                  <a:lnTo>
                    <a:pt x="205117" y="37350"/>
                  </a:lnTo>
                  <a:lnTo>
                    <a:pt x="193027" y="42456"/>
                  </a:lnTo>
                  <a:lnTo>
                    <a:pt x="180047" y="47548"/>
                  </a:lnTo>
                  <a:lnTo>
                    <a:pt x="165011" y="53213"/>
                  </a:lnTo>
                  <a:lnTo>
                    <a:pt x="165823" y="67576"/>
                  </a:lnTo>
                  <a:lnTo>
                    <a:pt x="166357" y="78028"/>
                  </a:lnTo>
                  <a:lnTo>
                    <a:pt x="166649" y="85979"/>
                  </a:lnTo>
                  <a:lnTo>
                    <a:pt x="166738" y="92837"/>
                  </a:lnTo>
                  <a:lnTo>
                    <a:pt x="166738" y="118681"/>
                  </a:lnTo>
                  <a:lnTo>
                    <a:pt x="138341" y="137198"/>
                  </a:lnTo>
                  <a:lnTo>
                    <a:pt x="138341" y="146672"/>
                  </a:lnTo>
                  <a:lnTo>
                    <a:pt x="165874" y="144945"/>
                  </a:lnTo>
                  <a:lnTo>
                    <a:pt x="165874" y="256476"/>
                  </a:lnTo>
                  <a:lnTo>
                    <a:pt x="168935" y="281203"/>
                  </a:lnTo>
                  <a:lnTo>
                    <a:pt x="178511" y="298196"/>
                  </a:lnTo>
                  <a:lnTo>
                    <a:pt x="195084" y="308013"/>
                  </a:lnTo>
                  <a:lnTo>
                    <a:pt x="219202" y="311162"/>
                  </a:lnTo>
                  <a:lnTo>
                    <a:pt x="228663" y="310616"/>
                  </a:lnTo>
                  <a:lnTo>
                    <a:pt x="236740" y="309054"/>
                  </a:lnTo>
                  <a:lnTo>
                    <a:pt x="243039" y="306603"/>
                  </a:lnTo>
                  <a:lnTo>
                    <a:pt x="247180" y="303364"/>
                  </a:lnTo>
                  <a:lnTo>
                    <a:pt x="268262" y="277787"/>
                  </a:lnTo>
                  <a:close/>
                </a:path>
                <a:path w="507364" h="418464">
                  <a:moveTo>
                    <a:pt x="507314" y="106070"/>
                  </a:moveTo>
                  <a:lnTo>
                    <a:pt x="467309" y="107391"/>
                  </a:lnTo>
                  <a:lnTo>
                    <a:pt x="464070" y="107315"/>
                  </a:lnTo>
                  <a:lnTo>
                    <a:pt x="444068" y="106654"/>
                  </a:lnTo>
                  <a:lnTo>
                    <a:pt x="427304" y="106070"/>
                  </a:lnTo>
                  <a:lnTo>
                    <a:pt x="427304" y="122415"/>
                  </a:lnTo>
                  <a:lnTo>
                    <a:pt x="448386" y="123710"/>
                  </a:lnTo>
                  <a:lnTo>
                    <a:pt x="453110" y="127139"/>
                  </a:lnTo>
                  <a:lnTo>
                    <a:pt x="453110" y="134442"/>
                  </a:lnTo>
                  <a:lnTo>
                    <a:pt x="452247" y="139166"/>
                  </a:lnTo>
                  <a:lnTo>
                    <a:pt x="407936" y="249542"/>
                  </a:lnTo>
                  <a:lnTo>
                    <a:pt x="371792" y="155917"/>
                  </a:lnTo>
                  <a:lnTo>
                    <a:pt x="371792" y="155486"/>
                  </a:lnTo>
                  <a:lnTo>
                    <a:pt x="369214" y="149479"/>
                  </a:lnTo>
                  <a:lnTo>
                    <a:pt x="365772" y="141312"/>
                  </a:lnTo>
                  <a:lnTo>
                    <a:pt x="364477" y="137452"/>
                  </a:lnTo>
                  <a:lnTo>
                    <a:pt x="364477" y="127571"/>
                  </a:lnTo>
                  <a:lnTo>
                    <a:pt x="369214" y="123710"/>
                  </a:lnTo>
                  <a:lnTo>
                    <a:pt x="375666" y="123278"/>
                  </a:lnTo>
                  <a:lnTo>
                    <a:pt x="390702" y="122415"/>
                  </a:lnTo>
                  <a:lnTo>
                    <a:pt x="390702" y="106070"/>
                  </a:lnTo>
                  <a:lnTo>
                    <a:pt x="333921" y="107391"/>
                  </a:lnTo>
                  <a:lnTo>
                    <a:pt x="328904" y="107378"/>
                  </a:lnTo>
                  <a:lnTo>
                    <a:pt x="319989" y="107226"/>
                  </a:lnTo>
                  <a:lnTo>
                    <a:pt x="303733" y="106845"/>
                  </a:lnTo>
                  <a:lnTo>
                    <a:pt x="276707" y="106070"/>
                  </a:lnTo>
                  <a:lnTo>
                    <a:pt x="276707" y="122415"/>
                  </a:lnTo>
                  <a:lnTo>
                    <a:pt x="309841" y="146900"/>
                  </a:lnTo>
                  <a:lnTo>
                    <a:pt x="377812" y="320408"/>
                  </a:lnTo>
                  <a:lnTo>
                    <a:pt x="367919" y="344462"/>
                  </a:lnTo>
                  <a:lnTo>
                    <a:pt x="359613" y="360895"/>
                  </a:lnTo>
                  <a:lnTo>
                    <a:pt x="349897" y="373189"/>
                  </a:lnTo>
                  <a:lnTo>
                    <a:pt x="339293" y="380885"/>
                  </a:lnTo>
                  <a:lnTo>
                    <a:pt x="328345" y="383540"/>
                  </a:lnTo>
                  <a:lnTo>
                    <a:pt x="320306" y="382663"/>
                  </a:lnTo>
                  <a:lnTo>
                    <a:pt x="312801" y="379882"/>
                  </a:lnTo>
                  <a:lnTo>
                    <a:pt x="305536" y="375081"/>
                  </a:lnTo>
                  <a:lnTo>
                    <a:pt x="298221" y="368071"/>
                  </a:lnTo>
                  <a:lnTo>
                    <a:pt x="293497" y="369798"/>
                  </a:lnTo>
                  <a:lnTo>
                    <a:pt x="285750" y="410565"/>
                  </a:lnTo>
                  <a:lnTo>
                    <a:pt x="317157" y="417842"/>
                  </a:lnTo>
                  <a:lnTo>
                    <a:pt x="338594" y="413423"/>
                  </a:lnTo>
                  <a:lnTo>
                    <a:pt x="358076" y="399897"/>
                  </a:lnTo>
                  <a:lnTo>
                    <a:pt x="376008" y="376859"/>
                  </a:lnTo>
                  <a:lnTo>
                    <a:pt x="392874" y="343890"/>
                  </a:lnTo>
                  <a:lnTo>
                    <a:pt x="478485" y="144792"/>
                  </a:lnTo>
                  <a:lnTo>
                    <a:pt x="482561" y="136931"/>
                  </a:lnTo>
                  <a:lnTo>
                    <a:pt x="486968" y="130822"/>
                  </a:lnTo>
                  <a:lnTo>
                    <a:pt x="491540" y="126657"/>
                  </a:lnTo>
                  <a:lnTo>
                    <a:pt x="496125" y="124587"/>
                  </a:lnTo>
                  <a:lnTo>
                    <a:pt x="507314" y="122428"/>
                  </a:lnTo>
                  <a:lnTo>
                    <a:pt x="507314" y="10607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4364291" y="4129938"/>
            <a:ext cx="356870" cy="280035"/>
            <a:chOff x="4364291" y="4129938"/>
            <a:chExt cx="356870" cy="280035"/>
          </a:xfrm>
        </p:grpSpPr>
        <p:sp>
          <p:nvSpPr>
            <p:cNvPr id="91" name="object 91"/>
            <p:cNvSpPr/>
            <p:nvPr/>
          </p:nvSpPr>
          <p:spPr>
            <a:xfrm>
              <a:off x="4364291" y="412993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5548" y="4198619"/>
              <a:ext cx="205206" cy="210807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4859680" y="4092066"/>
            <a:ext cx="1522730" cy="317500"/>
            <a:chOff x="4859680" y="4092066"/>
            <a:chExt cx="1522730" cy="317500"/>
          </a:xfrm>
        </p:grpSpPr>
        <p:sp>
          <p:nvSpPr>
            <p:cNvPr id="94" name="object 94"/>
            <p:cNvSpPr/>
            <p:nvPr/>
          </p:nvSpPr>
          <p:spPr>
            <a:xfrm>
              <a:off x="4859680" y="409827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7564" y="4199889"/>
              <a:ext cx="242227" cy="2032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259641" y="412993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1867" y="4198619"/>
              <a:ext cx="180146" cy="21082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21210" y="4198619"/>
              <a:ext cx="407250" cy="20447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6045" y="4199877"/>
              <a:ext cx="188455" cy="209537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265075" y="409206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1" name="object 10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517411" y="4129938"/>
            <a:ext cx="2145499" cy="383641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1360855" y="4584826"/>
            <a:ext cx="709930" cy="317500"/>
            <a:chOff x="1360855" y="4584826"/>
            <a:chExt cx="709930" cy="317500"/>
          </a:xfrm>
        </p:grpSpPr>
        <p:pic>
          <p:nvPicPr>
            <p:cNvPr id="103" name="object 1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0855" y="4692637"/>
              <a:ext cx="188455" cy="20953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69834" y="4692649"/>
              <a:ext cx="242227" cy="203200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840509" y="45848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2208796" y="4622698"/>
            <a:ext cx="1040130" cy="384175"/>
            <a:chOff x="2208796" y="4622698"/>
            <a:chExt cx="1040130" cy="384175"/>
          </a:xfrm>
        </p:grpSpPr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8796" y="4691392"/>
              <a:ext cx="157454" cy="21080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1967" y="4691380"/>
              <a:ext cx="180146" cy="21082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607881" y="46226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52661" y="4691392"/>
              <a:ext cx="240068" cy="210807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3017291" y="469266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580" y="839444"/>
            <a:ext cx="392430" cy="382905"/>
          </a:xfrm>
          <a:custGeom>
            <a:avLst/>
            <a:gdLst/>
            <a:ahLst/>
            <a:cxnLst/>
            <a:rect l="l" t="t" r="r" b="b"/>
            <a:pathLst>
              <a:path w="392430" h="382905">
                <a:moveTo>
                  <a:pt x="222627" y="0"/>
                </a:moveTo>
                <a:lnTo>
                  <a:pt x="166948" y="4295"/>
                </a:lnTo>
                <a:lnTo>
                  <a:pt x="118287" y="16869"/>
                </a:lnTo>
                <a:lnTo>
                  <a:pt x="77208" y="37250"/>
                </a:lnTo>
                <a:lnTo>
                  <a:pt x="44275" y="64965"/>
                </a:lnTo>
                <a:lnTo>
                  <a:pt x="20054" y="99545"/>
                </a:lnTo>
                <a:lnTo>
                  <a:pt x="5107" y="140519"/>
                </a:lnTo>
                <a:lnTo>
                  <a:pt x="0" y="187413"/>
                </a:lnTo>
                <a:lnTo>
                  <a:pt x="4958" y="235397"/>
                </a:lnTo>
                <a:lnTo>
                  <a:pt x="19390" y="277698"/>
                </a:lnTo>
                <a:lnTo>
                  <a:pt x="42626" y="313697"/>
                </a:lnTo>
                <a:lnTo>
                  <a:pt x="73998" y="342774"/>
                </a:lnTo>
                <a:lnTo>
                  <a:pt x="112840" y="364310"/>
                </a:lnTo>
                <a:lnTo>
                  <a:pt x="158482" y="377686"/>
                </a:lnTo>
                <a:lnTo>
                  <a:pt x="210258" y="382282"/>
                </a:lnTo>
                <a:lnTo>
                  <a:pt x="249055" y="380647"/>
                </a:lnTo>
                <a:lnTo>
                  <a:pt x="286286" y="375237"/>
                </a:lnTo>
                <a:lnTo>
                  <a:pt x="325432" y="365298"/>
                </a:lnTo>
                <a:lnTo>
                  <a:pt x="369971" y="350075"/>
                </a:lnTo>
                <a:lnTo>
                  <a:pt x="369971" y="262572"/>
                </a:lnTo>
                <a:lnTo>
                  <a:pt x="370620" y="254723"/>
                </a:lnTo>
                <a:lnTo>
                  <a:pt x="373538" y="249688"/>
                </a:lnTo>
                <a:lnTo>
                  <a:pt x="380187" y="246263"/>
                </a:lnTo>
                <a:lnTo>
                  <a:pt x="392023" y="243243"/>
                </a:lnTo>
                <a:lnTo>
                  <a:pt x="392008" y="224980"/>
                </a:lnTo>
                <a:lnTo>
                  <a:pt x="353243" y="225912"/>
                </a:lnTo>
                <a:lnTo>
                  <a:pt x="331918" y="226391"/>
                </a:lnTo>
                <a:lnTo>
                  <a:pt x="320470" y="226568"/>
                </a:lnTo>
                <a:lnTo>
                  <a:pt x="311337" y="226593"/>
                </a:lnTo>
                <a:lnTo>
                  <a:pt x="300228" y="226493"/>
                </a:lnTo>
                <a:lnTo>
                  <a:pt x="284584" y="226191"/>
                </a:lnTo>
                <a:lnTo>
                  <a:pt x="263092" y="225687"/>
                </a:lnTo>
                <a:lnTo>
                  <a:pt x="234439" y="224980"/>
                </a:lnTo>
                <a:lnTo>
                  <a:pt x="234439" y="246913"/>
                </a:lnTo>
                <a:lnTo>
                  <a:pt x="277261" y="249568"/>
                </a:lnTo>
                <a:lnTo>
                  <a:pt x="293598" y="338416"/>
                </a:lnTo>
                <a:lnTo>
                  <a:pt x="241869" y="351129"/>
                </a:lnTo>
                <a:lnTo>
                  <a:pt x="225295" y="351790"/>
                </a:lnTo>
                <a:lnTo>
                  <a:pt x="177005" y="343793"/>
                </a:lnTo>
                <a:lnTo>
                  <a:pt x="136976" y="320969"/>
                </a:lnTo>
                <a:lnTo>
                  <a:pt x="106627" y="285064"/>
                </a:lnTo>
                <a:lnTo>
                  <a:pt x="87377" y="237825"/>
                </a:lnTo>
                <a:lnTo>
                  <a:pt x="80645" y="181000"/>
                </a:lnTo>
                <a:lnTo>
                  <a:pt x="86715" y="129163"/>
                </a:lnTo>
                <a:lnTo>
                  <a:pt x="104426" y="87317"/>
                </a:lnTo>
                <a:lnTo>
                  <a:pt x="133030" y="56340"/>
                </a:lnTo>
                <a:lnTo>
                  <a:pt x="171778" y="37110"/>
                </a:lnTo>
                <a:lnTo>
                  <a:pt x="219923" y="30505"/>
                </a:lnTo>
                <a:lnTo>
                  <a:pt x="240597" y="31498"/>
                </a:lnTo>
                <a:lnTo>
                  <a:pt x="280728" y="39286"/>
                </a:lnTo>
                <a:lnTo>
                  <a:pt x="321744" y="59534"/>
                </a:lnTo>
                <a:lnTo>
                  <a:pt x="332864" y="113093"/>
                </a:lnTo>
                <a:lnTo>
                  <a:pt x="353843" y="113093"/>
                </a:lnTo>
                <a:lnTo>
                  <a:pt x="357592" y="81440"/>
                </a:lnTo>
                <a:lnTo>
                  <a:pt x="360433" y="60439"/>
                </a:lnTo>
                <a:lnTo>
                  <a:pt x="363072" y="45267"/>
                </a:lnTo>
                <a:lnTo>
                  <a:pt x="366215" y="31102"/>
                </a:lnTo>
                <a:lnTo>
                  <a:pt x="362986" y="25209"/>
                </a:lnTo>
                <a:lnTo>
                  <a:pt x="327818" y="13582"/>
                </a:lnTo>
                <a:lnTo>
                  <a:pt x="294216" y="5770"/>
                </a:lnTo>
                <a:lnTo>
                  <a:pt x="259910" y="1376"/>
                </a:lnTo>
                <a:lnTo>
                  <a:pt x="2226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7272" y="833119"/>
            <a:ext cx="2296160" cy="523875"/>
          </a:xfrm>
          <a:custGeom>
            <a:avLst/>
            <a:gdLst/>
            <a:ahLst/>
            <a:cxnLst/>
            <a:rect l="l" t="t" r="r" b="b"/>
            <a:pathLst>
              <a:path w="2296160" h="523875">
                <a:moveTo>
                  <a:pt x="225221" y="220370"/>
                </a:moveTo>
                <a:lnTo>
                  <a:pt x="217957" y="181305"/>
                </a:lnTo>
                <a:lnTo>
                  <a:pt x="165315" y="132410"/>
                </a:lnTo>
                <a:lnTo>
                  <a:pt x="156933" y="131064"/>
                </a:lnTo>
                <a:lnTo>
                  <a:pt x="156933" y="230809"/>
                </a:lnTo>
                <a:lnTo>
                  <a:pt x="111760" y="232410"/>
                </a:lnTo>
                <a:lnTo>
                  <a:pt x="107924" y="232410"/>
                </a:lnTo>
                <a:lnTo>
                  <a:pt x="90766" y="231736"/>
                </a:lnTo>
                <a:lnTo>
                  <a:pt x="83794" y="231343"/>
                </a:lnTo>
                <a:lnTo>
                  <a:pt x="66573" y="230809"/>
                </a:lnTo>
                <a:lnTo>
                  <a:pt x="70015" y="196748"/>
                </a:lnTo>
                <a:lnTo>
                  <a:pt x="78346" y="173596"/>
                </a:lnTo>
                <a:lnTo>
                  <a:pt x="92214" y="160401"/>
                </a:lnTo>
                <a:lnTo>
                  <a:pt x="112293" y="156210"/>
                </a:lnTo>
                <a:lnTo>
                  <a:pt x="132041" y="160401"/>
                </a:lnTo>
                <a:lnTo>
                  <a:pt x="145694" y="173596"/>
                </a:lnTo>
                <a:lnTo>
                  <a:pt x="153809" y="196748"/>
                </a:lnTo>
                <a:lnTo>
                  <a:pt x="156933" y="230809"/>
                </a:lnTo>
                <a:lnTo>
                  <a:pt x="156933" y="131064"/>
                </a:lnTo>
                <a:lnTo>
                  <a:pt x="123583" y="125704"/>
                </a:lnTo>
                <a:lnTo>
                  <a:pt x="110286" y="126441"/>
                </a:lnTo>
                <a:lnTo>
                  <a:pt x="98298" y="128701"/>
                </a:lnTo>
                <a:lnTo>
                  <a:pt x="50990" y="153238"/>
                </a:lnTo>
                <a:lnTo>
                  <a:pt x="12128" y="194183"/>
                </a:lnTo>
                <a:lnTo>
                  <a:pt x="0" y="256565"/>
                </a:lnTo>
                <a:lnTo>
                  <a:pt x="88" y="259118"/>
                </a:lnTo>
                <a:lnTo>
                  <a:pt x="7874" y="314350"/>
                </a:lnTo>
                <a:lnTo>
                  <a:pt x="31419" y="355320"/>
                </a:lnTo>
                <a:lnTo>
                  <a:pt x="69989" y="380250"/>
                </a:lnTo>
                <a:lnTo>
                  <a:pt x="123037" y="388645"/>
                </a:lnTo>
                <a:lnTo>
                  <a:pt x="144399" y="387540"/>
                </a:lnTo>
                <a:lnTo>
                  <a:pt x="164109" y="383768"/>
                </a:lnTo>
                <a:lnTo>
                  <a:pt x="184518" y="376682"/>
                </a:lnTo>
                <a:lnTo>
                  <a:pt x="208013" y="365620"/>
                </a:lnTo>
                <a:lnTo>
                  <a:pt x="214947" y="350520"/>
                </a:lnTo>
                <a:lnTo>
                  <a:pt x="219773" y="340055"/>
                </a:lnTo>
                <a:lnTo>
                  <a:pt x="219837" y="339915"/>
                </a:lnTo>
                <a:lnTo>
                  <a:pt x="213385" y="331876"/>
                </a:lnTo>
                <a:lnTo>
                  <a:pt x="195910" y="340639"/>
                </a:lnTo>
                <a:lnTo>
                  <a:pt x="180505" y="346405"/>
                </a:lnTo>
                <a:lnTo>
                  <a:pt x="165811" y="349567"/>
                </a:lnTo>
                <a:lnTo>
                  <a:pt x="150469" y="350520"/>
                </a:lnTo>
                <a:lnTo>
                  <a:pt x="129971" y="347802"/>
                </a:lnTo>
                <a:lnTo>
                  <a:pt x="95021" y="327939"/>
                </a:lnTo>
                <a:lnTo>
                  <a:pt x="73431" y="289496"/>
                </a:lnTo>
                <a:lnTo>
                  <a:pt x="69799" y="259118"/>
                </a:lnTo>
                <a:lnTo>
                  <a:pt x="140246" y="259118"/>
                </a:lnTo>
                <a:lnTo>
                  <a:pt x="162217" y="258508"/>
                </a:lnTo>
                <a:lnTo>
                  <a:pt x="182930" y="256565"/>
                </a:lnTo>
                <a:lnTo>
                  <a:pt x="203530" y="253225"/>
                </a:lnTo>
                <a:lnTo>
                  <a:pt x="225209" y="248361"/>
                </a:lnTo>
                <a:lnTo>
                  <a:pt x="225209" y="232410"/>
                </a:lnTo>
                <a:lnTo>
                  <a:pt x="225221" y="220370"/>
                </a:lnTo>
                <a:close/>
              </a:path>
              <a:path w="2296160" h="523875">
                <a:moveTo>
                  <a:pt x="562216" y="360667"/>
                </a:moveTo>
                <a:lnTo>
                  <a:pt x="525780" y="342760"/>
                </a:lnTo>
                <a:lnTo>
                  <a:pt x="525106" y="325374"/>
                </a:lnTo>
                <a:lnTo>
                  <a:pt x="525106" y="225920"/>
                </a:lnTo>
                <a:lnTo>
                  <a:pt x="524129" y="198704"/>
                </a:lnTo>
                <a:lnTo>
                  <a:pt x="506285" y="149453"/>
                </a:lnTo>
                <a:lnTo>
                  <a:pt x="462800" y="128473"/>
                </a:lnTo>
                <a:lnTo>
                  <a:pt x="443903" y="127000"/>
                </a:lnTo>
                <a:lnTo>
                  <a:pt x="432422" y="127596"/>
                </a:lnTo>
                <a:lnTo>
                  <a:pt x="422249" y="129451"/>
                </a:lnTo>
                <a:lnTo>
                  <a:pt x="413499" y="132600"/>
                </a:lnTo>
                <a:lnTo>
                  <a:pt x="406260" y="137083"/>
                </a:lnTo>
                <a:lnTo>
                  <a:pt x="363245" y="170014"/>
                </a:lnTo>
                <a:lnTo>
                  <a:pt x="363245" y="130187"/>
                </a:lnTo>
                <a:lnTo>
                  <a:pt x="360006" y="126987"/>
                </a:lnTo>
                <a:lnTo>
                  <a:pt x="324866" y="138036"/>
                </a:lnTo>
                <a:lnTo>
                  <a:pt x="299847" y="144716"/>
                </a:lnTo>
                <a:lnTo>
                  <a:pt x="279781" y="148285"/>
                </a:lnTo>
                <a:lnTo>
                  <a:pt x="259461" y="149987"/>
                </a:lnTo>
                <a:lnTo>
                  <a:pt x="259461" y="169227"/>
                </a:lnTo>
                <a:lnTo>
                  <a:pt x="297180" y="189268"/>
                </a:lnTo>
                <a:lnTo>
                  <a:pt x="297637" y="208280"/>
                </a:lnTo>
                <a:lnTo>
                  <a:pt x="297637" y="325374"/>
                </a:lnTo>
                <a:lnTo>
                  <a:pt x="278282" y="359600"/>
                </a:lnTo>
                <a:lnTo>
                  <a:pt x="259461" y="360667"/>
                </a:lnTo>
                <a:lnTo>
                  <a:pt x="259461" y="381000"/>
                </a:lnTo>
                <a:lnTo>
                  <a:pt x="328828" y="379730"/>
                </a:lnTo>
                <a:lnTo>
                  <a:pt x="339636" y="379818"/>
                </a:lnTo>
                <a:lnTo>
                  <a:pt x="355638" y="380060"/>
                </a:lnTo>
                <a:lnTo>
                  <a:pt x="376389" y="380453"/>
                </a:lnTo>
                <a:lnTo>
                  <a:pt x="401421" y="381000"/>
                </a:lnTo>
                <a:lnTo>
                  <a:pt x="401421" y="360667"/>
                </a:lnTo>
                <a:lnTo>
                  <a:pt x="363918" y="342747"/>
                </a:lnTo>
                <a:lnTo>
                  <a:pt x="363245" y="325335"/>
                </a:lnTo>
                <a:lnTo>
                  <a:pt x="363245" y="209156"/>
                </a:lnTo>
                <a:lnTo>
                  <a:pt x="367055" y="195567"/>
                </a:lnTo>
                <a:lnTo>
                  <a:pt x="377215" y="183921"/>
                </a:lnTo>
                <a:lnTo>
                  <a:pt x="391820" y="175793"/>
                </a:lnTo>
                <a:lnTo>
                  <a:pt x="408940" y="172732"/>
                </a:lnTo>
                <a:lnTo>
                  <a:pt x="431825" y="176352"/>
                </a:lnTo>
                <a:lnTo>
                  <a:pt x="447535" y="187515"/>
                </a:lnTo>
                <a:lnTo>
                  <a:pt x="456590" y="206717"/>
                </a:lnTo>
                <a:lnTo>
                  <a:pt x="459498" y="234480"/>
                </a:lnTo>
                <a:lnTo>
                  <a:pt x="459498" y="381000"/>
                </a:lnTo>
                <a:lnTo>
                  <a:pt x="491959" y="380047"/>
                </a:lnTo>
                <a:lnTo>
                  <a:pt x="501015" y="379818"/>
                </a:lnTo>
                <a:lnTo>
                  <a:pt x="507898" y="379730"/>
                </a:lnTo>
                <a:lnTo>
                  <a:pt x="512978" y="379755"/>
                </a:lnTo>
                <a:lnTo>
                  <a:pt x="520331" y="379895"/>
                </a:lnTo>
                <a:lnTo>
                  <a:pt x="535038" y="380276"/>
                </a:lnTo>
                <a:lnTo>
                  <a:pt x="562203" y="381000"/>
                </a:lnTo>
                <a:lnTo>
                  <a:pt x="562216" y="360667"/>
                </a:lnTo>
                <a:close/>
              </a:path>
              <a:path w="2296160" h="523875">
                <a:moveTo>
                  <a:pt x="822121" y="220370"/>
                </a:moveTo>
                <a:lnTo>
                  <a:pt x="814857" y="181305"/>
                </a:lnTo>
                <a:lnTo>
                  <a:pt x="762215" y="132410"/>
                </a:lnTo>
                <a:lnTo>
                  <a:pt x="753833" y="131064"/>
                </a:lnTo>
                <a:lnTo>
                  <a:pt x="753833" y="230809"/>
                </a:lnTo>
                <a:lnTo>
                  <a:pt x="708660" y="232410"/>
                </a:lnTo>
                <a:lnTo>
                  <a:pt x="704824" y="232410"/>
                </a:lnTo>
                <a:lnTo>
                  <a:pt x="687666" y="231736"/>
                </a:lnTo>
                <a:lnTo>
                  <a:pt x="680694" y="231343"/>
                </a:lnTo>
                <a:lnTo>
                  <a:pt x="663486" y="230809"/>
                </a:lnTo>
                <a:lnTo>
                  <a:pt x="666915" y="196748"/>
                </a:lnTo>
                <a:lnTo>
                  <a:pt x="675246" y="173596"/>
                </a:lnTo>
                <a:lnTo>
                  <a:pt x="689114" y="160401"/>
                </a:lnTo>
                <a:lnTo>
                  <a:pt x="709193" y="156210"/>
                </a:lnTo>
                <a:lnTo>
                  <a:pt x="728941" y="160401"/>
                </a:lnTo>
                <a:lnTo>
                  <a:pt x="742594" y="173596"/>
                </a:lnTo>
                <a:lnTo>
                  <a:pt x="750709" y="196748"/>
                </a:lnTo>
                <a:lnTo>
                  <a:pt x="753833" y="230809"/>
                </a:lnTo>
                <a:lnTo>
                  <a:pt x="753833" y="131064"/>
                </a:lnTo>
                <a:lnTo>
                  <a:pt x="720483" y="125704"/>
                </a:lnTo>
                <a:lnTo>
                  <a:pt x="707186" y="126441"/>
                </a:lnTo>
                <a:lnTo>
                  <a:pt x="695198" y="128701"/>
                </a:lnTo>
                <a:lnTo>
                  <a:pt x="647890" y="153238"/>
                </a:lnTo>
                <a:lnTo>
                  <a:pt x="609028" y="194183"/>
                </a:lnTo>
                <a:lnTo>
                  <a:pt x="596887" y="256565"/>
                </a:lnTo>
                <a:lnTo>
                  <a:pt x="596988" y="259118"/>
                </a:lnTo>
                <a:lnTo>
                  <a:pt x="604761" y="314350"/>
                </a:lnTo>
                <a:lnTo>
                  <a:pt x="628319" y="355320"/>
                </a:lnTo>
                <a:lnTo>
                  <a:pt x="666889" y="380250"/>
                </a:lnTo>
                <a:lnTo>
                  <a:pt x="719937" y="388645"/>
                </a:lnTo>
                <a:lnTo>
                  <a:pt x="741299" y="387540"/>
                </a:lnTo>
                <a:lnTo>
                  <a:pt x="761009" y="383768"/>
                </a:lnTo>
                <a:lnTo>
                  <a:pt x="781418" y="376682"/>
                </a:lnTo>
                <a:lnTo>
                  <a:pt x="804913" y="365620"/>
                </a:lnTo>
                <a:lnTo>
                  <a:pt x="811847" y="350520"/>
                </a:lnTo>
                <a:lnTo>
                  <a:pt x="816673" y="340055"/>
                </a:lnTo>
                <a:lnTo>
                  <a:pt x="816737" y="339915"/>
                </a:lnTo>
                <a:lnTo>
                  <a:pt x="810285" y="331876"/>
                </a:lnTo>
                <a:lnTo>
                  <a:pt x="792810" y="340639"/>
                </a:lnTo>
                <a:lnTo>
                  <a:pt x="777405" y="346405"/>
                </a:lnTo>
                <a:lnTo>
                  <a:pt x="762711" y="349567"/>
                </a:lnTo>
                <a:lnTo>
                  <a:pt x="747369" y="350520"/>
                </a:lnTo>
                <a:lnTo>
                  <a:pt x="726871" y="347802"/>
                </a:lnTo>
                <a:lnTo>
                  <a:pt x="691921" y="327939"/>
                </a:lnTo>
                <a:lnTo>
                  <a:pt x="670331" y="289496"/>
                </a:lnTo>
                <a:lnTo>
                  <a:pt x="666699" y="259118"/>
                </a:lnTo>
                <a:lnTo>
                  <a:pt x="737146" y="259118"/>
                </a:lnTo>
                <a:lnTo>
                  <a:pt x="759117" y="258508"/>
                </a:lnTo>
                <a:lnTo>
                  <a:pt x="779830" y="256565"/>
                </a:lnTo>
                <a:lnTo>
                  <a:pt x="800430" y="253225"/>
                </a:lnTo>
                <a:lnTo>
                  <a:pt x="822109" y="248361"/>
                </a:lnTo>
                <a:lnTo>
                  <a:pt x="822109" y="232410"/>
                </a:lnTo>
                <a:lnTo>
                  <a:pt x="822121" y="220370"/>
                </a:lnTo>
                <a:close/>
              </a:path>
              <a:path w="2296160" h="523875">
                <a:moveTo>
                  <a:pt x="1052664" y="130162"/>
                </a:moveTo>
                <a:lnTo>
                  <a:pt x="1047292" y="128028"/>
                </a:lnTo>
                <a:lnTo>
                  <a:pt x="1040295" y="126936"/>
                </a:lnTo>
                <a:lnTo>
                  <a:pt x="1032764" y="126936"/>
                </a:lnTo>
                <a:lnTo>
                  <a:pt x="987056" y="155181"/>
                </a:lnTo>
                <a:lnTo>
                  <a:pt x="963396" y="180746"/>
                </a:lnTo>
                <a:lnTo>
                  <a:pt x="963396" y="130149"/>
                </a:lnTo>
                <a:lnTo>
                  <a:pt x="957999" y="126949"/>
                </a:lnTo>
                <a:lnTo>
                  <a:pt x="920356" y="138658"/>
                </a:lnTo>
                <a:lnTo>
                  <a:pt x="908354" y="142062"/>
                </a:lnTo>
                <a:lnTo>
                  <a:pt x="896213" y="144653"/>
                </a:lnTo>
                <a:lnTo>
                  <a:pt x="880948" y="147053"/>
                </a:lnTo>
                <a:lnTo>
                  <a:pt x="859586" y="149834"/>
                </a:lnTo>
                <a:lnTo>
                  <a:pt x="859586" y="168897"/>
                </a:lnTo>
                <a:lnTo>
                  <a:pt x="897305" y="188963"/>
                </a:lnTo>
                <a:lnTo>
                  <a:pt x="897763" y="208000"/>
                </a:lnTo>
                <a:lnTo>
                  <a:pt x="897763" y="325310"/>
                </a:lnTo>
                <a:lnTo>
                  <a:pt x="878408" y="359600"/>
                </a:lnTo>
                <a:lnTo>
                  <a:pt x="859586" y="360667"/>
                </a:lnTo>
                <a:lnTo>
                  <a:pt x="859586" y="381000"/>
                </a:lnTo>
                <a:lnTo>
                  <a:pt x="928966" y="379387"/>
                </a:lnTo>
                <a:lnTo>
                  <a:pt x="934389" y="379412"/>
                </a:lnTo>
                <a:lnTo>
                  <a:pt x="944956" y="379590"/>
                </a:lnTo>
                <a:lnTo>
                  <a:pt x="967828" y="380072"/>
                </a:lnTo>
                <a:lnTo>
                  <a:pt x="1010170" y="381000"/>
                </a:lnTo>
                <a:lnTo>
                  <a:pt x="1010170" y="360667"/>
                </a:lnTo>
                <a:lnTo>
                  <a:pt x="967613" y="353326"/>
                </a:lnTo>
                <a:lnTo>
                  <a:pt x="963383" y="325412"/>
                </a:lnTo>
                <a:lnTo>
                  <a:pt x="963383" y="219633"/>
                </a:lnTo>
                <a:lnTo>
                  <a:pt x="967155" y="207302"/>
                </a:lnTo>
                <a:lnTo>
                  <a:pt x="977023" y="196316"/>
                </a:lnTo>
                <a:lnTo>
                  <a:pt x="990828" y="188429"/>
                </a:lnTo>
                <a:lnTo>
                  <a:pt x="1006411" y="185420"/>
                </a:lnTo>
                <a:lnTo>
                  <a:pt x="1015809" y="186601"/>
                </a:lnTo>
                <a:lnTo>
                  <a:pt x="1023950" y="190169"/>
                </a:lnTo>
                <a:lnTo>
                  <a:pt x="1030986" y="196113"/>
                </a:lnTo>
                <a:lnTo>
                  <a:pt x="1037069" y="204419"/>
                </a:lnTo>
                <a:lnTo>
                  <a:pt x="1049972" y="199072"/>
                </a:lnTo>
                <a:lnTo>
                  <a:pt x="1052664" y="130162"/>
                </a:lnTo>
                <a:close/>
              </a:path>
              <a:path w="2296160" h="523875">
                <a:moveTo>
                  <a:pt x="1310055" y="361188"/>
                </a:moveTo>
                <a:lnTo>
                  <a:pt x="1293914" y="359587"/>
                </a:lnTo>
                <a:lnTo>
                  <a:pt x="1286637" y="357124"/>
                </a:lnTo>
                <a:lnTo>
                  <a:pt x="1282141" y="351891"/>
                </a:lnTo>
                <a:lnTo>
                  <a:pt x="1280096" y="343700"/>
                </a:lnTo>
                <a:lnTo>
                  <a:pt x="1279753" y="342328"/>
                </a:lnTo>
                <a:lnTo>
                  <a:pt x="1279715" y="341617"/>
                </a:lnTo>
                <a:lnTo>
                  <a:pt x="1278864" y="327190"/>
                </a:lnTo>
                <a:lnTo>
                  <a:pt x="1278851" y="315645"/>
                </a:lnTo>
                <a:lnTo>
                  <a:pt x="1278445" y="303199"/>
                </a:lnTo>
                <a:lnTo>
                  <a:pt x="1278128" y="292392"/>
                </a:lnTo>
                <a:lnTo>
                  <a:pt x="1277861" y="280695"/>
                </a:lnTo>
                <a:lnTo>
                  <a:pt x="1277950" y="254431"/>
                </a:lnTo>
                <a:lnTo>
                  <a:pt x="1278102" y="246862"/>
                </a:lnTo>
                <a:lnTo>
                  <a:pt x="1278851" y="218668"/>
                </a:lnTo>
                <a:lnTo>
                  <a:pt x="1279385" y="211709"/>
                </a:lnTo>
                <a:lnTo>
                  <a:pt x="1279321" y="202806"/>
                </a:lnTo>
                <a:lnTo>
                  <a:pt x="1256436" y="147180"/>
                </a:lnTo>
                <a:lnTo>
                  <a:pt x="1192745" y="126987"/>
                </a:lnTo>
                <a:lnTo>
                  <a:pt x="1175943" y="128104"/>
                </a:lnTo>
                <a:lnTo>
                  <a:pt x="1159497" y="131470"/>
                </a:lnTo>
                <a:lnTo>
                  <a:pt x="1143558" y="137134"/>
                </a:lnTo>
                <a:lnTo>
                  <a:pt x="1128268" y="145148"/>
                </a:lnTo>
                <a:lnTo>
                  <a:pt x="1099794" y="162229"/>
                </a:lnTo>
                <a:lnTo>
                  <a:pt x="1099794" y="199072"/>
                </a:lnTo>
                <a:lnTo>
                  <a:pt x="1115923" y="202806"/>
                </a:lnTo>
                <a:lnTo>
                  <a:pt x="1127760" y="176339"/>
                </a:lnTo>
                <a:lnTo>
                  <a:pt x="1131265" y="173621"/>
                </a:lnTo>
                <a:lnTo>
                  <a:pt x="1138516" y="171246"/>
                </a:lnTo>
                <a:lnTo>
                  <a:pt x="1148168" y="169570"/>
                </a:lnTo>
                <a:lnTo>
                  <a:pt x="1158951" y="168922"/>
                </a:lnTo>
                <a:lnTo>
                  <a:pt x="1182484" y="172631"/>
                </a:lnTo>
                <a:lnTo>
                  <a:pt x="1199273" y="184086"/>
                </a:lnTo>
                <a:lnTo>
                  <a:pt x="1209611" y="203771"/>
                </a:lnTo>
                <a:lnTo>
                  <a:pt x="1213802" y="232194"/>
                </a:lnTo>
                <a:lnTo>
                  <a:pt x="1213802" y="254431"/>
                </a:lnTo>
                <a:lnTo>
                  <a:pt x="1213802" y="317550"/>
                </a:lnTo>
                <a:lnTo>
                  <a:pt x="1204531" y="327190"/>
                </a:lnTo>
                <a:lnTo>
                  <a:pt x="1192885" y="334810"/>
                </a:lnTo>
                <a:lnTo>
                  <a:pt x="1180147" y="339813"/>
                </a:lnTo>
                <a:lnTo>
                  <a:pt x="1167549" y="341617"/>
                </a:lnTo>
                <a:lnTo>
                  <a:pt x="1156004" y="339293"/>
                </a:lnTo>
                <a:lnTo>
                  <a:pt x="1147381" y="332600"/>
                </a:lnTo>
                <a:lnTo>
                  <a:pt x="1142098" y="322199"/>
                </a:lnTo>
                <a:lnTo>
                  <a:pt x="1141984" y="321995"/>
                </a:lnTo>
                <a:lnTo>
                  <a:pt x="1140129" y="307924"/>
                </a:lnTo>
                <a:lnTo>
                  <a:pt x="1142288" y="292392"/>
                </a:lnTo>
                <a:lnTo>
                  <a:pt x="1142403" y="291541"/>
                </a:lnTo>
                <a:lnTo>
                  <a:pt x="1189609" y="260870"/>
                </a:lnTo>
                <a:lnTo>
                  <a:pt x="1213802" y="254431"/>
                </a:lnTo>
                <a:lnTo>
                  <a:pt x="1213802" y="232194"/>
                </a:lnTo>
                <a:lnTo>
                  <a:pt x="1166469" y="241833"/>
                </a:lnTo>
                <a:lnTo>
                  <a:pt x="1123505" y="253873"/>
                </a:lnTo>
                <a:lnTo>
                  <a:pt x="1079347" y="292392"/>
                </a:lnTo>
                <a:lnTo>
                  <a:pt x="1074508" y="322199"/>
                </a:lnTo>
                <a:lnTo>
                  <a:pt x="1078585" y="350901"/>
                </a:lnTo>
                <a:lnTo>
                  <a:pt x="1090637" y="371703"/>
                </a:lnTo>
                <a:lnTo>
                  <a:pt x="1110348" y="384365"/>
                </a:lnTo>
                <a:lnTo>
                  <a:pt x="1137424" y="388632"/>
                </a:lnTo>
                <a:lnTo>
                  <a:pt x="1145768" y="388239"/>
                </a:lnTo>
                <a:lnTo>
                  <a:pt x="1153020" y="387032"/>
                </a:lnTo>
                <a:lnTo>
                  <a:pt x="1159040" y="385038"/>
                </a:lnTo>
                <a:lnTo>
                  <a:pt x="1163777" y="382219"/>
                </a:lnTo>
                <a:lnTo>
                  <a:pt x="1213802" y="343700"/>
                </a:lnTo>
                <a:lnTo>
                  <a:pt x="1211110" y="376745"/>
                </a:lnTo>
                <a:lnTo>
                  <a:pt x="1213802" y="381012"/>
                </a:lnTo>
                <a:lnTo>
                  <a:pt x="1256982" y="379831"/>
                </a:lnTo>
                <a:lnTo>
                  <a:pt x="1268310" y="379831"/>
                </a:lnTo>
                <a:lnTo>
                  <a:pt x="1310055" y="381012"/>
                </a:lnTo>
                <a:lnTo>
                  <a:pt x="1310055" y="379831"/>
                </a:lnTo>
                <a:lnTo>
                  <a:pt x="1310055" y="361188"/>
                </a:lnTo>
                <a:close/>
              </a:path>
              <a:path w="2296160" h="523875">
                <a:moveTo>
                  <a:pt x="1495209" y="347433"/>
                </a:moveTo>
                <a:lnTo>
                  <a:pt x="1490916" y="337235"/>
                </a:lnTo>
                <a:lnTo>
                  <a:pt x="1483715" y="340563"/>
                </a:lnTo>
                <a:lnTo>
                  <a:pt x="1477733" y="342696"/>
                </a:lnTo>
                <a:lnTo>
                  <a:pt x="1472158" y="343814"/>
                </a:lnTo>
                <a:lnTo>
                  <a:pt x="1466176" y="344144"/>
                </a:lnTo>
                <a:lnTo>
                  <a:pt x="1450301" y="342392"/>
                </a:lnTo>
                <a:lnTo>
                  <a:pt x="1440027" y="336562"/>
                </a:lnTo>
                <a:lnTo>
                  <a:pt x="1434490" y="325780"/>
                </a:lnTo>
                <a:lnTo>
                  <a:pt x="1432839" y="309206"/>
                </a:lnTo>
                <a:lnTo>
                  <a:pt x="1432839" y="181279"/>
                </a:lnTo>
                <a:lnTo>
                  <a:pt x="1489837" y="181279"/>
                </a:lnTo>
                <a:lnTo>
                  <a:pt x="1494155" y="146342"/>
                </a:lnTo>
                <a:lnTo>
                  <a:pt x="1432852" y="149567"/>
                </a:lnTo>
                <a:lnTo>
                  <a:pt x="1432852" y="118389"/>
                </a:lnTo>
                <a:lnTo>
                  <a:pt x="1433169" y="98729"/>
                </a:lnTo>
                <a:lnTo>
                  <a:pt x="1434261" y="81241"/>
                </a:lnTo>
                <a:lnTo>
                  <a:pt x="1436243" y="64046"/>
                </a:lnTo>
                <a:lnTo>
                  <a:pt x="1439303" y="45288"/>
                </a:lnTo>
                <a:lnTo>
                  <a:pt x="1431759" y="39839"/>
                </a:lnTo>
                <a:lnTo>
                  <a:pt x="1416291" y="46926"/>
                </a:lnTo>
                <a:lnTo>
                  <a:pt x="1401178" y="53301"/>
                </a:lnTo>
                <a:lnTo>
                  <a:pt x="1384960" y="59664"/>
                </a:lnTo>
                <a:lnTo>
                  <a:pt x="1366164" y="66751"/>
                </a:lnTo>
                <a:lnTo>
                  <a:pt x="1367167" y="84670"/>
                </a:lnTo>
                <a:lnTo>
                  <a:pt x="1367840" y="97713"/>
                </a:lnTo>
                <a:lnTo>
                  <a:pt x="1368196" y="107632"/>
                </a:lnTo>
                <a:lnTo>
                  <a:pt x="1368310" y="116179"/>
                </a:lnTo>
                <a:lnTo>
                  <a:pt x="1368310" y="148424"/>
                </a:lnTo>
                <a:lnTo>
                  <a:pt x="1332814" y="171538"/>
                </a:lnTo>
                <a:lnTo>
                  <a:pt x="1332814" y="183362"/>
                </a:lnTo>
                <a:lnTo>
                  <a:pt x="1367231" y="181216"/>
                </a:lnTo>
                <a:lnTo>
                  <a:pt x="1367231" y="320395"/>
                </a:lnTo>
                <a:lnTo>
                  <a:pt x="1371066" y="351243"/>
                </a:lnTo>
                <a:lnTo>
                  <a:pt x="1383030" y="372452"/>
                </a:lnTo>
                <a:lnTo>
                  <a:pt x="1403756" y="384708"/>
                </a:lnTo>
                <a:lnTo>
                  <a:pt x="1433906" y="388632"/>
                </a:lnTo>
                <a:lnTo>
                  <a:pt x="1445729" y="387959"/>
                </a:lnTo>
                <a:lnTo>
                  <a:pt x="1455826" y="386029"/>
                </a:lnTo>
                <a:lnTo>
                  <a:pt x="1463700" y="382993"/>
                </a:lnTo>
                <a:lnTo>
                  <a:pt x="1468856" y="378993"/>
                </a:lnTo>
                <a:lnTo>
                  <a:pt x="1495209" y="347433"/>
                </a:lnTo>
                <a:close/>
              </a:path>
              <a:path w="2296160" h="523875">
                <a:moveTo>
                  <a:pt x="1627505" y="40030"/>
                </a:moveTo>
                <a:lnTo>
                  <a:pt x="1624380" y="24549"/>
                </a:lnTo>
                <a:lnTo>
                  <a:pt x="1615871" y="11811"/>
                </a:lnTo>
                <a:lnTo>
                  <a:pt x="1603222" y="3175"/>
                </a:lnTo>
                <a:lnTo>
                  <a:pt x="1587754" y="0"/>
                </a:lnTo>
                <a:lnTo>
                  <a:pt x="1571548" y="3022"/>
                </a:lnTo>
                <a:lnTo>
                  <a:pt x="1558594" y="11353"/>
                </a:lnTo>
                <a:lnTo>
                  <a:pt x="1549958" y="23888"/>
                </a:lnTo>
                <a:lnTo>
                  <a:pt x="1546834" y="39509"/>
                </a:lnTo>
                <a:lnTo>
                  <a:pt x="1549958" y="55308"/>
                </a:lnTo>
                <a:lnTo>
                  <a:pt x="1558607" y="68262"/>
                </a:lnTo>
                <a:lnTo>
                  <a:pt x="1571358" y="76885"/>
                </a:lnTo>
                <a:lnTo>
                  <a:pt x="1587169" y="80060"/>
                </a:lnTo>
                <a:lnTo>
                  <a:pt x="1602765" y="76885"/>
                </a:lnTo>
                <a:lnTo>
                  <a:pt x="1615605" y="68262"/>
                </a:lnTo>
                <a:lnTo>
                  <a:pt x="1624291" y="55524"/>
                </a:lnTo>
                <a:lnTo>
                  <a:pt x="1627505" y="40030"/>
                </a:lnTo>
                <a:close/>
              </a:path>
              <a:path w="2296160" h="523875">
                <a:moveTo>
                  <a:pt x="1660296" y="360692"/>
                </a:moveTo>
                <a:lnTo>
                  <a:pt x="1622793" y="342798"/>
                </a:lnTo>
                <a:lnTo>
                  <a:pt x="1622120" y="325412"/>
                </a:lnTo>
                <a:lnTo>
                  <a:pt x="1622120" y="130276"/>
                </a:lnTo>
                <a:lnTo>
                  <a:pt x="1616748" y="127012"/>
                </a:lnTo>
                <a:lnTo>
                  <a:pt x="1579105" y="138709"/>
                </a:lnTo>
                <a:lnTo>
                  <a:pt x="1541741" y="146862"/>
                </a:lnTo>
                <a:lnTo>
                  <a:pt x="1526400" y="148805"/>
                </a:lnTo>
                <a:lnTo>
                  <a:pt x="1524787" y="148805"/>
                </a:lnTo>
                <a:lnTo>
                  <a:pt x="1522095" y="149339"/>
                </a:lnTo>
                <a:lnTo>
                  <a:pt x="1518335" y="149872"/>
                </a:lnTo>
                <a:lnTo>
                  <a:pt x="1518335" y="168935"/>
                </a:lnTo>
                <a:lnTo>
                  <a:pt x="1542529" y="170573"/>
                </a:lnTo>
                <a:lnTo>
                  <a:pt x="1549920" y="172440"/>
                </a:lnTo>
                <a:lnTo>
                  <a:pt x="1554149" y="177876"/>
                </a:lnTo>
                <a:lnTo>
                  <a:pt x="1556054" y="189026"/>
                </a:lnTo>
                <a:lnTo>
                  <a:pt x="1556512" y="208064"/>
                </a:lnTo>
                <a:lnTo>
                  <a:pt x="1556499" y="325412"/>
                </a:lnTo>
                <a:lnTo>
                  <a:pt x="1537157" y="359625"/>
                </a:lnTo>
                <a:lnTo>
                  <a:pt x="1518335" y="360692"/>
                </a:lnTo>
                <a:lnTo>
                  <a:pt x="1518335" y="381025"/>
                </a:lnTo>
                <a:lnTo>
                  <a:pt x="1583309" y="379526"/>
                </a:lnTo>
                <a:lnTo>
                  <a:pt x="1598510" y="379526"/>
                </a:lnTo>
                <a:lnTo>
                  <a:pt x="1660296" y="381025"/>
                </a:lnTo>
                <a:lnTo>
                  <a:pt x="1660296" y="379526"/>
                </a:lnTo>
                <a:lnTo>
                  <a:pt x="1660296" y="360692"/>
                </a:lnTo>
                <a:close/>
              </a:path>
              <a:path w="2296160" h="523875">
                <a:moveTo>
                  <a:pt x="1994776" y="360667"/>
                </a:moveTo>
                <a:lnTo>
                  <a:pt x="1958340" y="342760"/>
                </a:lnTo>
                <a:lnTo>
                  <a:pt x="1957666" y="325374"/>
                </a:lnTo>
                <a:lnTo>
                  <a:pt x="1957666" y="225920"/>
                </a:lnTo>
                <a:lnTo>
                  <a:pt x="1956689" y="198704"/>
                </a:lnTo>
                <a:lnTo>
                  <a:pt x="1938845" y="149453"/>
                </a:lnTo>
                <a:lnTo>
                  <a:pt x="1895360" y="128473"/>
                </a:lnTo>
                <a:lnTo>
                  <a:pt x="1876463" y="127000"/>
                </a:lnTo>
                <a:lnTo>
                  <a:pt x="1864982" y="127596"/>
                </a:lnTo>
                <a:lnTo>
                  <a:pt x="1854809" y="129451"/>
                </a:lnTo>
                <a:lnTo>
                  <a:pt x="1846059" y="132600"/>
                </a:lnTo>
                <a:lnTo>
                  <a:pt x="1838820" y="137083"/>
                </a:lnTo>
                <a:lnTo>
                  <a:pt x="1795805" y="170014"/>
                </a:lnTo>
                <a:lnTo>
                  <a:pt x="1795805" y="130187"/>
                </a:lnTo>
                <a:lnTo>
                  <a:pt x="1792579" y="126987"/>
                </a:lnTo>
                <a:lnTo>
                  <a:pt x="1757426" y="138036"/>
                </a:lnTo>
                <a:lnTo>
                  <a:pt x="1732407" y="144716"/>
                </a:lnTo>
                <a:lnTo>
                  <a:pt x="1712341" y="148285"/>
                </a:lnTo>
                <a:lnTo>
                  <a:pt x="1692021" y="149987"/>
                </a:lnTo>
                <a:lnTo>
                  <a:pt x="1692021" y="169227"/>
                </a:lnTo>
                <a:lnTo>
                  <a:pt x="1729740" y="189268"/>
                </a:lnTo>
                <a:lnTo>
                  <a:pt x="1730184" y="208280"/>
                </a:lnTo>
                <a:lnTo>
                  <a:pt x="1730184" y="325374"/>
                </a:lnTo>
                <a:lnTo>
                  <a:pt x="1710842" y="359600"/>
                </a:lnTo>
                <a:lnTo>
                  <a:pt x="1692021" y="360667"/>
                </a:lnTo>
                <a:lnTo>
                  <a:pt x="1692021" y="381000"/>
                </a:lnTo>
                <a:lnTo>
                  <a:pt x="1761388" y="379730"/>
                </a:lnTo>
                <a:lnTo>
                  <a:pt x="1772196" y="379818"/>
                </a:lnTo>
                <a:lnTo>
                  <a:pt x="1788198" y="380060"/>
                </a:lnTo>
                <a:lnTo>
                  <a:pt x="1808949" y="380453"/>
                </a:lnTo>
                <a:lnTo>
                  <a:pt x="1833981" y="381000"/>
                </a:lnTo>
                <a:lnTo>
                  <a:pt x="1833981" y="360667"/>
                </a:lnTo>
                <a:lnTo>
                  <a:pt x="1796478" y="342747"/>
                </a:lnTo>
                <a:lnTo>
                  <a:pt x="1795805" y="325335"/>
                </a:lnTo>
                <a:lnTo>
                  <a:pt x="1795805" y="209156"/>
                </a:lnTo>
                <a:lnTo>
                  <a:pt x="1799615" y="195567"/>
                </a:lnTo>
                <a:lnTo>
                  <a:pt x="1809775" y="183921"/>
                </a:lnTo>
                <a:lnTo>
                  <a:pt x="1824380" y="175793"/>
                </a:lnTo>
                <a:lnTo>
                  <a:pt x="1841512" y="172732"/>
                </a:lnTo>
                <a:lnTo>
                  <a:pt x="1864385" y="176352"/>
                </a:lnTo>
                <a:lnTo>
                  <a:pt x="1880095" y="187515"/>
                </a:lnTo>
                <a:lnTo>
                  <a:pt x="1889150" y="206717"/>
                </a:lnTo>
                <a:lnTo>
                  <a:pt x="1892058" y="234480"/>
                </a:lnTo>
                <a:lnTo>
                  <a:pt x="1892058" y="381000"/>
                </a:lnTo>
                <a:lnTo>
                  <a:pt x="1924519" y="380047"/>
                </a:lnTo>
                <a:lnTo>
                  <a:pt x="1933575" y="379818"/>
                </a:lnTo>
                <a:lnTo>
                  <a:pt x="1940458" y="379730"/>
                </a:lnTo>
                <a:lnTo>
                  <a:pt x="1945538" y="379755"/>
                </a:lnTo>
                <a:lnTo>
                  <a:pt x="1952891" y="379895"/>
                </a:lnTo>
                <a:lnTo>
                  <a:pt x="1967598" y="380276"/>
                </a:lnTo>
                <a:lnTo>
                  <a:pt x="1994776" y="381000"/>
                </a:lnTo>
                <a:lnTo>
                  <a:pt x="1994776" y="360667"/>
                </a:lnTo>
                <a:close/>
              </a:path>
              <a:path w="2296160" h="523875">
                <a:moveTo>
                  <a:pt x="2295741" y="402501"/>
                </a:moveTo>
                <a:lnTo>
                  <a:pt x="2293340" y="387781"/>
                </a:lnTo>
                <a:lnTo>
                  <a:pt x="2293277" y="387388"/>
                </a:lnTo>
                <a:lnTo>
                  <a:pt x="2290940" y="372960"/>
                </a:lnTo>
                <a:lnTo>
                  <a:pt x="2276310" y="352107"/>
                </a:lnTo>
                <a:lnTo>
                  <a:pt x="2251494" y="339737"/>
                </a:lnTo>
                <a:lnTo>
                  <a:pt x="2236063" y="337959"/>
                </a:lnTo>
                <a:lnTo>
                  <a:pt x="2236063" y="430834"/>
                </a:lnTo>
                <a:lnTo>
                  <a:pt x="2229675" y="456920"/>
                </a:lnTo>
                <a:lnTo>
                  <a:pt x="2212060" y="477761"/>
                </a:lnTo>
                <a:lnTo>
                  <a:pt x="2185466" y="491566"/>
                </a:lnTo>
                <a:lnTo>
                  <a:pt x="2152167" y="496557"/>
                </a:lnTo>
                <a:lnTo>
                  <a:pt x="2119541" y="492467"/>
                </a:lnTo>
                <a:lnTo>
                  <a:pt x="2094420" y="480949"/>
                </a:lnTo>
                <a:lnTo>
                  <a:pt x="2078278" y="463105"/>
                </a:lnTo>
                <a:lnTo>
                  <a:pt x="2072576" y="440067"/>
                </a:lnTo>
                <a:lnTo>
                  <a:pt x="2074456" y="426364"/>
                </a:lnTo>
                <a:lnTo>
                  <a:pt x="2099995" y="393357"/>
                </a:lnTo>
                <a:lnTo>
                  <a:pt x="2153716" y="387388"/>
                </a:lnTo>
                <a:lnTo>
                  <a:pt x="2154326" y="387388"/>
                </a:lnTo>
                <a:lnTo>
                  <a:pt x="2194776" y="389293"/>
                </a:lnTo>
                <a:lnTo>
                  <a:pt x="2219795" y="396087"/>
                </a:lnTo>
                <a:lnTo>
                  <a:pt x="2232507" y="409384"/>
                </a:lnTo>
                <a:lnTo>
                  <a:pt x="2236063" y="430834"/>
                </a:lnTo>
                <a:lnTo>
                  <a:pt x="2236063" y="337959"/>
                </a:lnTo>
                <a:lnTo>
                  <a:pt x="2235073" y="337832"/>
                </a:lnTo>
                <a:lnTo>
                  <a:pt x="2216150" y="335648"/>
                </a:lnTo>
                <a:lnTo>
                  <a:pt x="2203246" y="335648"/>
                </a:lnTo>
                <a:lnTo>
                  <a:pt x="2127707" y="337832"/>
                </a:lnTo>
                <a:lnTo>
                  <a:pt x="2124735" y="337832"/>
                </a:lnTo>
                <a:lnTo>
                  <a:pt x="2113750" y="336829"/>
                </a:lnTo>
                <a:lnTo>
                  <a:pt x="2105837" y="333806"/>
                </a:lnTo>
                <a:lnTo>
                  <a:pt x="2101062" y="328752"/>
                </a:lnTo>
                <a:lnTo>
                  <a:pt x="2099462" y="321691"/>
                </a:lnTo>
                <a:lnTo>
                  <a:pt x="2100376" y="315912"/>
                </a:lnTo>
                <a:lnTo>
                  <a:pt x="2103221" y="310591"/>
                </a:lnTo>
                <a:lnTo>
                  <a:pt x="2108073" y="305574"/>
                </a:lnTo>
                <a:lnTo>
                  <a:pt x="2115058" y="300697"/>
                </a:lnTo>
                <a:lnTo>
                  <a:pt x="2124735" y="300850"/>
                </a:lnTo>
                <a:lnTo>
                  <a:pt x="2130120" y="301015"/>
                </a:lnTo>
                <a:lnTo>
                  <a:pt x="2136571" y="301015"/>
                </a:lnTo>
                <a:lnTo>
                  <a:pt x="2140381" y="300697"/>
                </a:lnTo>
                <a:lnTo>
                  <a:pt x="2163737" y="298767"/>
                </a:lnTo>
                <a:lnTo>
                  <a:pt x="2188997" y="292150"/>
                </a:lnTo>
                <a:lnTo>
                  <a:pt x="2211438" y="281444"/>
                </a:lnTo>
                <a:lnTo>
                  <a:pt x="2217318" y="276847"/>
                </a:lnTo>
                <a:lnTo>
                  <a:pt x="2230145" y="266865"/>
                </a:lnTo>
                <a:lnTo>
                  <a:pt x="2240877" y="253974"/>
                </a:lnTo>
                <a:lnTo>
                  <a:pt x="2248217" y="239725"/>
                </a:lnTo>
                <a:lnTo>
                  <a:pt x="2252446" y="223570"/>
                </a:lnTo>
                <a:lnTo>
                  <a:pt x="2253805" y="204952"/>
                </a:lnTo>
                <a:lnTo>
                  <a:pt x="2253805" y="196418"/>
                </a:lnTo>
                <a:lnTo>
                  <a:pt x="2253335" y="190957"/>
                </a:lnTo>
                <a:lnTo>
                  <a:pt x="2253259" y="190004"/>
                </a:lnTo>
                <a:lnTo>
                  <a:pt x="2251113" y="179870"/>
                </a:lnTo>
                <a:lnTo>
                  <a:pt x="2292527" y="181978"/>
                </a:lnTo>
                <a:lnTo>
                  <a:pt x="2292693" y="179870"/>
                </a:lnTo>
                <a:lnTo>
                  <a:pt x="2294737" y="153911"/>
                </a:lnTo>
                <a:lnTo>
                  <a:pt x="2294750" y="153670"/>
                </a:lnTo>
                <a:lnTo>
                  <a:pt x="2295004" y="150495"/>
                </a:lnTo>
                <a:lnTo>
                  <a:pt x="2295106" y="149148"/>
                </a:lnTo>
                <a:lnTo>
                  <a:pt x="2295220" y="147828"/>
                </a:lnTo>
                <a:lnTo>
                  <a:pt x="2280691" y="149148"/>
                </a:lnTo>
                <a:lnTo>
                  <a:pt x="2269337" y="149961"/>
                </a:lnTo>
                <a:lnTo>
                  <a:pt x="2257260" y="150495"/>
                </a:lnTo>
                <a:lnTo>
                  <a:pt x="2240369" y="150495"/>
                </a:lnTo>
                <a:lnTo>
                  <a:pt x="2231758" y="149961"/>
                </a:lnTo>
                <a:lnTo>
                  <a:pt x="2214524" y="139623"/>
                </a:lnTo>
                <a:lnTo>
                  <a:pt x="2195525" y="132473"/>
                </a:lnTo>
                <a:lnTo>
                  <a:pt x="2187664" y="130949"/>
                </a:lnTo>
                <a:lnTo>
                  <a:pt x="2187664" y="219011"/>
                </a:lnTo>
                <a:lnTo>
                  <a:pt x="2184946" y="244094"/>
                </a:lnTo>
                <a:lnTo>
                  <a:pt x="2176843" y="262191"/>
                </a:lnTo>
                <a:lnTo>
                  <a:pt x="2163381" y="273164"/>
                </a:lnTo>
                <a:lnTo>
                  <a:pt x="2144649" y="276847"/>
                </a:lnTo>
                <a:lnTo>
                  <a:pt x="2125789" y="272465"/>
                </a:lnTo>
                <a:lnTo>
                  <a:pt x="2111565" y="259778"/>
                </a:lnTo>
                <a:lnTo>
                  <a:pt x="2102662" y="239725"/>
                </a:lnTo>
                <a:lnTo>
                  <a:pt x="2102599" y="239572"/>
                </a:lnTo>
                <a:lnTo>
                  <a:pt x="2099475" y="212585"/>
                </a:lnTo>
                <a:lnTo>
                  <a:pt x="2102281" y="187121"/>
                </a:lnTo>
                <a:lnTo>
                  <a:pt x="2110625" y="168668"/>
                </a:lnTo>
                <a:lnTo>
                  <a:pt x="2124430" y="157454"/>
                </a:lnTo>
                <a:lnTo>
                  <a:pt x="2143569" y="153670"/>
                </a:lnTo>
                <a:lnTo>
                  <a:pt x="2162479" y="157937"/>
                </a:lnTo>
                <a:lnTo>
                  <a:pt x="2176297" y="170484"/>
                </a:lnTo>
                <a:lnTo>
                  <a:pt x="2184781" y="190957"/>
                </a:lnTo>
                <a:lnTo>
                  <a:pt x="2187664" y="219011"/>
                </a:lnTo>
                <a:lnTo>
                  <a:pt x="2187664" y="130949"/>
                </a:lnTo>
                <a:lnTo>
                  <a:pt x="2174202" y="128333"/>
                </a:lnTo>
                <a:lnTo>
                  <a:pt x="2150021" y="126987"/>
                </a:lnTo>
                <a:lnTo>
                  <a:pt x="2102739" y="134086"/>
                </a:lnTo>
                <a:lnTo>
                  <a:pt x="2065858" y="153911"/>
                </a:lnTo>
                <a:lnTo>
                  <a:pt x="2041867" y="184315"/>
                </a:lnTo>
                <a:lnTo>
                  <a:pt x="2033320" y="223113"/>
                </a:lnTo>
                <a:lnTo>
                  <a:pt x="2034603" y="237591"/>
                </a:lnTo>
                <a:lnTo>
                  <a:pt x="2053221" y="274650"/>
                </a:lnTo>
                <a:lnTo>
                  <a:pt x="2090318" y="296659"/>
                </a:lnTo>
                <a:lnTo>
                  <a:pt x="2052142" y="325653"/>
                </a:lnTo>
                <a:lnTo>
                  <a:pt x="2048446" y="329768"/>
                </a:lnTo>
                <a:lnTo>
                  <a:pt x="2045550" y="335927"/>
                </a:lnTo>
                <a:lnTo>
                  <a:pt x="2043671" y="343408"/>
                </a:lnTo>
                <a:lnTo>
                  <a:pt x="2042998" y="351421"/>
                </a:lnTo>
                <a:lnTo>
                  <a:pt x="2044928" y="364223"/>
                </a:lnTo>
                <a:lnTo>
                  <a:pt x="2051189" y="374040"/>
                </a:lnTo>
                <a:lnTo>
                  <a:pt x="2062505" y="381546"/>
                </a:lnTo>
                <a:lnTo>
                  <a:pt x="2079561" y="387388"/>
                </a:lnTo>
                <a:lnTo>
                  <a:pt x="2036000" y="413283"/>
                </a:lnTo>
                <a:lnTo>
                  <a:pt x="2030412" y="418515"/>
                </a:lnTo>
                <a:lnTo>
                  <a:pt x="2025980" y="426364"/>
                </a:lnTo>
                <a:lnTo>
                  <a:pt x="2023059" y="436029"/>
                </a:lnTo>
                <a:lnTo>
                  <a:pt x="2022017" y="446709"/>
                </a:lnTo>
                <a:lnTo>
                  <a:pt x="2030183" y="478459"/>
                </a:lnTo>
                <a:lnTo>
                  <a:pt x="2053475" y="502577"/>
                </a:lnTo>
                <a:lnTo>
                  <a:pt x="2090077" y="517893"/>
                </a:lnTo>
                <a:lnTo>
                  <a:pt x="2138172" y="523252"/>
                </a:lnTo>
                <a:lnTo>
                  <a:pt x="2190686" y="517588"/>
                </a:lnTo>
                <a:lnTo>
                  <a:pt x="2234285" y="501396"/>
                </a:lnTo>
                <a:lnTo>
                  <a:pt x="2240584" y="496557"/>
                </a:lnTo>
                <a:lnTo>
                  <a:pt x="2267369" y="475983"/>
                </a:lnTo>
                <a:lnTo>
                  <a:pt x="2288387" y="442595"/>
                </a:lnTo>
                <a:lnTo>
                  <a:pt x="2295741" y="402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9891" y="825652"/>
            <a:ext cx="887094" cy="396240"/>
          </a:xfrm>
          <a:custGeom>
            <a:avLst/>
            <a:gdLst/>
            <a:ahLst/>
            <a:cxnLst/>
            <a:rect l="l" t="t" r="r" b="b"/>
            <a:pathLst>
              <a:path w="887095" h="396240">
                <a:moveTo>
                  <a:pt x="235546" y="368655"/>
                </a:moveTo>
                <a:lnTo>
                  <a:pt x="219405" y="367055"/>
                </a:lnTo>
                <a:lnTo>
                  <a:pt x="212128" y="364591"/>
                </a:lnTo>
                <a:lnTo>
                  <a:pt x="207632" y="359359"/>
                </a:lnTo>
                <a:lnTo>
                  <a:pt x="205587" y="351167"/>
                </a:lnTo>
                <a:lnTo>
                  <a:pt x="205244" y="349796"/>
                </a:lnTo>
                <a:lnTo>
                  <a:pt x="205206" y="349084"/>
                </a:lnTo>
                <a:lnTo>
                  <a:pt x="204355" y="334657"/>
                </a:lnTo>
                <a:lnTo>
                  <a:pt x="204343" y="323113"/>
                </a:lnTo>
                <a:lnTo>
                  <a:pt x="203936" y="310667"/>
                </a:lnTo>
                <a:lnTo>
                  <a:pt x="203619" y="299859"/>
                </a:lnTo>
                <a:lnTo>
                  <a:pt x="203352" y="288163"/>
                </a:lnTo>
                <a:lnTo>
                  <a:pt x="203441" y="261899"/>
                </a:lnTo>
                <a:lnTo>
                  <a:pt x="203593" y="254330"/>
                </a:lnTo>
                <a:lnTo>
                  <a:pt x="204343" y="226136"/>
                </a:lnTo>
                <a:lnTo>
                  <a:pt x="204876" y="219176"/>
                </a:lnTo>
                <a:lnTo>
                  <a:pt x="204812" y="210273"/>
                </a:lnTo>
                <a:lnTo>
                  <a:pt x="181927" y="154647"/>
                </a:lnTo>
                <a:lnTo>
                  <a:pt x="118237" y="134454"/>
                </a:lnTo>
                <a:lnTo>
                  <a:pt x="101434" y="135572"/>
                </a:lnTo>
                <a:lnTo>
                  <a:pt x="84988" y="138938"/>
                </a:lnTo>
                <a:lnTo>
                  <a:pt x="69049" y="144602"/>
                </a:lnTo>
                <a:lnTo>
                  <a:pt x="53759" y="152615"/>
                </a:lnTo>
                <a:lnTo>
                  <a:pt x="25285" y="169697"/>
                </a:lnTo>
                <a:lnTo>
                  <a:pt x="25285" y="206540"/>
                </a:lnTo>
                <a:lnTo>
                  <a:pt x="41414" y="210273"/>
                </a:lnTo>
                <a:lnTo>
                  <a:pt x="53251" y="183807"/>
                </a:lnTo>
                <a:lnTo>
                  <a:pt x="56756" y="181089"/>
                </a:lnTo>
                <a:lnTo>
                  <a:pt x="64008" y="178714"/>
                </a:lnTo>
                <a:lnTo>
                  <a:pt x="73660" y="177038"/>
                </a:lnTo>
                <a:lnTo>
                  <a:pt x="84442" y="176390"/>
                </a:lnTo>
                <a:lnTo>
                  <a:pt x="107975" y="180098"/>
                </a:lnTo>
                <a:lnTo>
                  <a:pt x="124764" y="191554"/>
                </a:lnTo>
                <a:lnTo>
                  <a:pt x="135102" y="211239"/>
                </a:lnTo>
                <a:lnTo>
                  <a:pt x="139293" y="239661"/>
                </a:lnTo>
                <a:lnTo>
                  <a:pt x="139293" y="261899"/>
                </a:lnTo>
                <a:lnTo>
                  <a:pt x="139293" y="325018"/>
                </a:lnTo>
                <a:lnTo>
                  <a:pt x="130022" y="334657"/>
                </a:lnTo>
                <a:lnTo>
                  <a:pt x="118376" y="342277"/>
                </a:lnTo>
                <a:lnTo>
                  <a:pt x="105638" y="347281"/>
                </a:lnTo>
                <a:lnTo>
                  <a:pt x="93040" y="349084"/>
                </a:lnTo>
                <a:lnTo>
                  <a:pt x="81495" y="346760"/>
                </a:lnTo>
                <a:lnTo>
                  <a:pt x="72872" y="340067"/>
                </a:lnTo>
                <a:lnTo>
                  <a:pt x="67589" y="329666"/>
                </a:lnTo>
                <a:lnTo>
                  <a:pt x="67475" y="329463"/>
                </a:lnTo>
                <a:lnTo>
                  <a:pt x="65620" y="315391"/>
                </a:lnTo>
                <a:lnTo>
                  <a:pt x="67779" y="299859"/>
                </a:lnTo>
                <a:lnTo>
                  <a:pt x="67894" y="299008"/>
                </a:lnTo>
                <a:lnTo>
                  <a:pt x="115100" y="268338"/>
                </a:lnTo>
                <a:lnTo>
                  <a:pt x="139293" y="261899"/>
                </a:lnTo>
                <a:lnTo>
                  <a:pt x="139293" y="239661"/>
                </a:lnTo>
                <a:lnTo>
                  <a:pt x="91960" y="249301"/>
                </a:lnTo>
                <a:lnTo>
                  <a:pt x="48996" y="261340"/>
                </a:lnTo>
                <a:lnTo>
                  <a:pt x="4838" y="299859"/>
                </a:lnTo>
                <a:lnTo>
                  <a:pt x="0" y="329666"/>
                </a:lnTo>
                <a:lnTo>
                  <a:pt x="4076" y="358368"/>
                </a:lnTo>
                <a:lnTo>
                  <a:pt x="16129" y="379171"/>
                </a:lnTo>
                <a:lnTo>
                  <a:pt x="35839" y="391833"/>
                </a:lnTo>
                <a:lnTo>
                  <a:pt x="62915" y="396100"/>
                </a:lnTo>
                <a:lnTo>
                  <a:pt x="71259" y="395706"/>
                </a:lnTo>
                <a:lnTo>
                  <a:pt x="78511" y="394500"/>
                </a:lnTo>
                <a:lnTo>
                  <a:pt x="84531" y="392506"/>
                </a:lnTo>
                <a:lnTo>
                  <a:pt x="89268" y="389686"/>
                </a:lnTo>
                <a:lnTo>
                  <a:pt x="139293" y="351167"/>
                </a:lnTo>
                <a:lnTo>
                  <a:pt x="136601" y="384213"/>
                </a:lnTo>
                <a:lnTo>
                  <a:pt x="139293" y="388480"/>
                </a:lnTo>
                <a:lnTo>
                  <a:pt x="182473" y="387299"/>
                </a:lnTo>
                <a:lnTo>
                  <a:pt x="193802" y="387299"/>
                </a:lnTo>
                <a:lnTo>
                  <a:pt x="235546" y="388480"/>
                </a:lnTo>
                <a:lnTo>
                  <a:pt x="235546" y="387299"/>
                </a:lnTo>
                <a:lnTo>
                  <a:pt x="235546" y="368655"/>
                </a:lnTo>
                <a:close/>
              </a:path>
              <a:path w="887095" h="396240">
                <a:moveTo>
                  <a:pt x="563397" y="368134"/>
                </a:moveTo>
                <a:lnTo>
                  <a:pt x="526961" y="350227"/>
                </a:lnTo>
                <a:lnTo>
                  <a:pt x="526288" y="332841"/>
                </a:lnTo>
                <a:lnTo>
                  <a:pt x="526288" y="233387"/>
                </a:lnTo>
                <a:lnTo>
                  <a:pt x="525310" y="206171"/>
                </a:lnTo>
                <a:lnTo>
                  <a:pt x="507466" y="156921"/>
                </a:lnTo>
                <a:lnTo>
                  <a:pt x="463981" y="135940"/>
                </a:lnTo>
                <a:lnTo>
                  <a:pt x="445084" y="134467"/>
                </a:lnTo>
                <a:lnTo>
                  <a:pt x="433603" y="135064"/>
                </a:lnTo>
                <a:lnTo>
                  <a:pt x="423430" y="136918"/>
                </a:lnTo>
                <a:lnTo>
                  <a:pt x="414680" y="140068"/>
                </a:lnTo>
                <a:lnTo>
                  <a:pt x="407441" y="144551"/>
                </a:lnTo>
                <a:lnTo>
                  <a:pt x="364426" y="177482"/>
                </a:lnTo>
                <a:lnTo>
                  <a:pt x="364426" y="137655"/>
                </a:lnTo>
                <a:lnTo>
                  <a:pt x="361200" y="134454"/>
                </a:lnTo>
                <a:lnTo>
                  <a:pt x="326047" y="145503"/>
                </a:lnTo>
                <a:lnTo>
                  <a:pt x="301028" y="152184"/>
                </a:lnTo>
                <a:lnTo>
                  <a:pt x="280962" y="155752"/>
                </a:lnTo>
                <a:lnTo>
                  <a:pt x="260642" y="157454"/>
                </a:lnTo>
                <a:lnTo>
                  <a:pt x="260642" y="176695"/>
                </a:lnTo>
                <a:lnTo>
                  <a:pt x="298361" y="196735"/>
                </a:lnTo>
                <a:lnTo>
                  <a:pt x="298818" y="215747"/>
                </a:lnTo>
                <a:lnTo>
                  <a:pt x="298818" y="332841"/>
                </a:lnTo>
                <a:lnTo>
                  <a:pt x="279463" y="367068"/>
                </a:lnTo>
                <a:lnTo>
                  <a:pt x="260642" y="368134"/>
                </a:lnTo>
                <a:lnTo>
                  <a:pt x="260642" y="388467"/>
                </a:lnTo>
                <a:lnTo>
                  <a:pt x="330009" y="387197"/>
                </a:lnTo>
                <a:lnTo>
                  <a:pt x="340817" y="387286"/>
                </a:lnTo>
                <a:lnTo>
                  <a:pt x="356819" y="387527"/>
                </a:lnTo>
                <a:lnTo>
                  <a:pt x="377571" y="387921"/>
                </a:lnTo>
                <a:lnTo>
                  <a:pt x="402602" y="388467"/>
                </a:lnTo>
                <a:lnTo>
                  <a:pt x="402602" y="368134"/>
                </a:lnTo>
                <a:lnTo>
                  <a:pt x="365099" y="350215"/>
                </a:lnTo>
                <a:lnTo>
                  <a:pt x="364413" y="332803"/>
                </a:lnTo>
                <a:lnTo>
                  <a:pt x="364426" y="216623"/>
                </a:lnTo>
                <a:lnTo>
                  <a:pt x="368236" y="203034"/>
                </a:lnTo>
                <a:lnTo>
                  <a:pt x="378396" y="191389"/>
                </a:lnTo>
                <a:lnTo>
                  <a:pt x="393001" y="183261"/>
                </a:lnTo>
                <a:lnTo>
                  <a:pt x="410133" y="180200"/>
                </a:lnTo>
                <a:lnTo>
                  <a:pt x="433006" y="183819"/>
                </a:lnTo>
                <a:lnTo>
                  <a:pt x="448716" y="194983"/>
                </a:lnTo>
                <a:lnTo>
                  <a:pt x="457771" y="214185"/>
                </a:lnTo>
                <a:lnTo>
                  <a:pt x="460679" y="241947"/>
                </a:lnTo>
                <a:lnTo>
                  <a:pt x="460679" y="388467"/>
                </a:lnTo>
                <a:lnTo>
                  <a:pt x="493141" y="387515"/>
                </a:lnTo>
                <a:lnTo>
                  <a:pt x="502196" y="387286"/>
                </a:lnTo>
                <a:lnTo>
                  <a:pt x="509079" y="387197"/>
                </a:lnTo>
                <a:lnTo>
                  <a:pt x="514159" y="387223"/>
                </a:lnTo>
                <a:lnTo>
                  <a:pt x="521512" y="387362"/>
                </a:lnTo>
                <a:lnTo>
                  <a:pt x="536219" y="387743"/>
                </a:lnTo>
                <a:lnTo>
                  <a:pt x="563397" y="388467"/>
                </a:lnTo>
                <a:lnTo>
                  <a:pt x="563397" y="368134"/>
                </a:lnTo>
                <a:close/>
              </a:path>
              <a:path w="887095" h="396240">
                <a:moveTo>
                  <a:pt x="886980" y="368134"/>
                </a:moveTo>
                <a:lnTo>
                  <a:pt x="850544" y="350164"/>
                </a:lnTo>
                <a:lnTo>
                  <a:pt x="850315" y="344170"/>
                </a:lnTo>
                <a:lnTo>
                  <a:pt x="849871" y="332727"/>
                </a:lnTo>
                <a:lnTo>
                  <a:pt x="849858" y="168770"/>
                </a:lnTo>
                <a:lnTo>
                  <a:pt x="849858" y="147332"/>
                </a:lnTo>
                <a:lnTo>
                  <a:pt x="849858" y="3263"/>
                </a:lnTo>
                <a:lnTo>
                  <a:pt x="845553" y="0"/>
                </a:lnTo>
                <a:lnTo>
                  <a:pt x="806831" y="11607"/>
                </a:lnTo>
                <a:lnTo>
                  <a:pt x="794461" y="14909"/>
                </a:lnTo>
                <a:lnTo>
                  <a:pt x="780135" y="17741"/>
                </a:lnTo>
                <a:lnTo>
                  <a:pt x="762889" y="20294"/>
                </a:lnTo>
                <a:lnTo>
                  <a:pt x="741768" y="22682"/>
                </a:lnTo>
                <a:lnTo>
                  <a:pt x="741768" y="41744"/>
                </a:lnTo>
                <a:lnTo>
                  <a:pt x="781697" y="50558"/>
                </a:lnTo>
                <a:lnTo>
                  <a:pt x="784250" y="81280"/>
                </a:lnTo>
                <a:lnTo>
                  <a:pt x="784250" y="147332"/>
                </a:lnTo>
                <a:lnTo>
                  <a:pt x="784250" y="202577"/>
                </a:lnTo>
                <a:lnTo>
                  <a:pt x="784250" y="301282"/>
                </a:lnTo>
                <a:lnTo>
                  <a:pt x="779830" y="318350"/>
                </a:lnTo>
                <a:lnTo>
                  <a:pt x="767905" y="332333"/>
                </a:lnTo>
                <a:lnTo>
                  <a:pt x="750443" y="341807"/>
                </a:lnTo>
                <a:lnTo>
                  <a:pt x="729399" y="345274"/>
                </a:lnTo>
                <a:lnTo>
                  <a:pt x="703529" y="338594"/>
                </a:lnTo>
                <a:lnTo>
                  <a:pt x="683882" y="319532"/>
                </a:lnTo>
                <a:lnTo>
                  <a:pt x="671385" y="289610"/>
                </a:lnTo>
                <a:lnTo>
                  <a:pt x="667016" y="250317"/>
                </a:lnTo>
                <a:lnTo>
                  <a:pt x="670547" y="214718"/>
                </a:lnTo>
                <a:lnTo>
                  <a:pt x="681189" y="189230"/>
                </a:lnTo>
                <a:lnTo>
                  <a:pt x="699008" y="173901"/>
                </a:lnTo>
                <a:lnTo>
                  <a:pt x="724027" y="168770"/>
                </a:lnTo>
                <a:lnTo>
                  <a:pt x="740689" y="170815"/>
                </a:lnTo>
                <a:lnTo>
                  <a:pt x="756158" y="177025"/>
                </a:lnTo>
                <a:lnTo>
                  <a:pt x="770597" y="187566"/>
                </a:lnTo>
                <a:lnTo>
                  <a:pt x="784250" y="202577"/>
                </a:lnTo>
                <a:lnTo>
                  <a:pt x="784250" y="147332"/>
                </a:lnTo>
                <a:lnTo>
                  <a:pt x="740740" y="135013"/>
                </a:lnTo>
                <a:lnTo>
                  <a:pt x="730478" y="134429"/>
                </a:lnTo>
                <a:lnTo>
                  <a:pt x="717854" y="135343"/>
                </a:lnTo>
                <a:lnTo>
                  <a:pt x="644436" y="173621"/>
                </a:lnTo>
                <a:lnTo>
                  <a:pt x="610349" y="212483"/>
                </a:lnTo>
                <a:lnTo>
                  <a:pt x="599262" y="270649"/>
                </a:lnTo>
                <a:lnTo>
                  <a:pt x="606450" y="322592"/>
                </a:lnTo>
                <a:lnTo>
                  <a:pt x="627011" y="362115"/>
                </a:lnTo>
                <a:lnTo>
                  <a:pt x="659422" y="387311"/>
                </a:lnTo>
                <a:lnTo>
                  <a:pt x="659561" y="387311"/>
                </a:lnTo>
                <a:lnTo>
                  <a:pt x="701979" y="396087"/>
                </a:lnTo>
                <a:lnTo>
                  <a:pt x="782904" y="345274"/>
                </a:lnTo>
                <a:lnTo>
                  <a:pt x="784263" y="344170"/>
                </a:lnTo>
                <a:lnTo>
                  <a:pt x="781570" y="384200"/>
                </a:lnTo>
                <a:lnTo>
                  <a:pt x="784263" y="388467"/>
                </a:lnTo>
                <a:lnTo>
                  <a:pt x="826046" y="387311"/>
                </a:lnTo>
                <a:lnTo>
                  <a:pt x="836891" y="387311"/>
                </a:lnTo>
                <a:lnTo>
                  <a:pt x="861707" y="388467"/>
                </a:lnTo>
                <a:lnTo>
                  <a:pt x="886980" y="388467"/>
                </a:lnTo>
                <a:lnTo>
                  <a:pt x="886980" y="387311"/>
                </a:lnTo>
                <a:lnTo>
                  <a:pt x="886980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2289" y="833119"/>
            <a:ext cx="1350010" cy="523875"/>
          </a:xfrm>
          <a:custGeom>
            <a:avLst/>
            <a:gdLst/>
            <a:ahLst/>
            <a:cxnLst/>
            <a:rect l="l" t="t" r="r" b="b"/>
            <a:pathLst>
              <a:path w="1350010" h="523875">
                <a:moveTo>
                  <a:pt x="300062" y="360667"/>
                </a:moveTo>
                <a:lnTo>
                  <a:pt x="263639" y="342773"/>
                </a:lnTo>
                <a:lnTo>
                  <a:pt x="262966" y="325386"/>
                </a:lnTo>
                <a:lnTo>
                  <a:pt x="262966" y="130251"/>
                </a:lnTo>
                <a:lnTo>
                  <a:pt x="257594" y="127012"/>
                </a:lnTo>
                <a:lnTo>
                  <a:pt x="219951" y="138696"/>
                </a:lnTo>
                <a:lnTo>
                  <a:pt x="180238" y="147053"/>
                </a:lnTo>
                <a:lnTo>
                  <a:pt x="159181" y="149834"/>
                </a:lnTo>
                <a:lnTo>
                  <a:pt x="159181" y="168897"/>
                </a:lnTo>
                <a:lnTo>
                  <a:pt x="196913" y="189052"/>
                </a:lnTo>
                <a:lnTo>
                  <a:pt x="197358" y="208153"/>
                </a:lnTo>
                <a:lnTo>
                  <a:pt x="197358" y="291985"/>
                </a:lnTo>
                <a:lnTo>
                  <a:pt x="193294" y="310654"/>
                </a:lnTo>
                <a:lnTo>
                  <a:pt x="182232" y="326047"/>
                </a:lnTo>
                <a:lnTo>
                  <a:pt x="165811" y="336499"/>
                </a:lnTo>
                <a:lnTo>
                  <a:pt x="145732" y="340360"/>
                </a:lnTo>
                <a:lnTo>
                  <a:pt x="126238" y="336613"/>
                </a:lnTo>
                <a:lnTo>
                  <a:pt x="113258" y="324548"/>
                </a:lnTo>
                <a:lnTo>
                  <a:pt x="106019" y="302818"/>
                </a:lnTo>
                <a:lnTo>
                  <a:pt x="103784" y="270141"/>
                </a:lnTo>
                <a:lnTo>
                  <a:pt x="103784" y="130263"/>
                </a:lnTo>
                <a:lnTo>
                  <a:pt x="98412" y="127025"/>
                </a:lnTo>
                <a:lnTo>
                  <a:pt x="60769" y="138709"/>
                </a:lnTo>
                <a:lnTo>
                  <a:pt x="21285" y="147066"/>
                </a:lnTo>
                <a:lnTo>
                  <a:pt x="0" y="149860"/>
                </a:lnTo>
                <a:lnTo>
                  <a:pt x="0" y="168910"/>
                </a:lnTo>
                <a:lnTo>
                  <a:pt x="37769" y="189039"/>
                </a:lnTo>
                <a:lnTo>
                  <a:pt x="38227" y="208127"/>
                </a:lnTo>
                <a:lnTo>
                  <a:pt x="38227" y="304304"/>
                </a:lnTo>
                <a:lnTo>
                  <a:pt x="43561" y="340360"/>
                </a:lnTo>
                <a:lnTo>
                  <a:pt x="59194" y="366814"/>
                </a:lnTo>
                <a:lnTo>
                  <a:pt x="84493" y="383095"/>
                </a:lnTo>
                <a:lnTo>
                  <a:pt x="118872" y="388632"/>
                </a:lnTo>
                <a:lnTo>
                  <a:pt x="130187" y="387845"/>
                </a:lnTo>
                <a:lnTo>
                  <a:pt x="140500" y="385495"/>
                </a:lnTo>
                <a:lnTo>
                  <a:pt x="149402" y="381647"/>
                </a:lnTo>
                <a:lnTo>
                  <a:pt x="156502" y="376326"/>
                </a:lnTo>
                <a:lnTo>
                  <a:pt x="197370" y="336702"/>
                </a:lnTo>
                <a:lnTo>
                  <a:pt x="194678" y="381000"/>
                </a:lnTo>
                <a:lnTo>
                  <a:pt x="234454" y="379895"/>
                </a:lnTo>
                <a:lnTo>
                  <a:pt x="241096" y="379755"/>
                </a:lnTo>
                <a:lnTo>
                  <a:pt x="245211" y="379730"/>
                </a:lnTo>
                <a:lnTo>
                  <a:pt x="249974" y="379755"/>
                </a:lnTo>
                <a:lnTo>
                  <a:pt x="256362" y="379895"/>
                </a:lnTo>
                <a:lnTo>
                  <a:pt x="264566" y="380276"/>
                </a:lnTo>
                <a:lnTo>
                  <a:pt x="274789" y="381000"/>
                </a:lnTo>
                <a:lnTo>
                  <a:pt x="300062" y="381000"/>
                </a:lnTo>
                <a:lnTo>
                  <a:pt x="300062" y="360667"/>
                </a:lnTo>
                <a:close/>
              </a:path>
              <a:path w="1350010" h="523875">
                <a:moveTo>
                  <a:pt x="533247" y="296316"/>
                </a:moveTo>
                <a:lnTo>
                  <a:pt x="517258" y="251218"/>
                </a:lnTo>
                <a:lnTo>
                  <a:pt x="464959" y="227063"/>
                </a:lnTo>
                <a:lnTo>
                  <a:pt x="420865" y="217398"/>
                </a:lnTo>
                <a:lnTo>
                  <a:pt x="407390" y="213017"/>
                </a:lnTo>
                <a:lnTo>
                  <a:pt x="398208" y="206806"/>
                </a:lnTo>
                <a:lnTo>
                  <a:pt x="392950" y="198386"/>
                </a:lnTo>
                <a:lnTo>
                  <a:pt x="391287" y="187337"/>
                </a:lnTo>
                <a:lnTo>
                  <a:pt x="394589" y="172821"/>
                </a:lnTo>
                <a:lnTo>
                  <a:pt x="404050" y="161823"/>
                </a:lnTo>
                <a:lnTo>
                  <a:pt x="418960" y="154851"/>
                </a:lnTo>
                <a:lnTo>
                  <a:pt x="438619" y="152412"/>
                </a:lnTo>
                <a:lnTo>
                  <a:pt x="454774" y="154178"/>
                </a:lnTo>
                <a:lnTo>
                  <a:pt x="469468" y="158851"/>
                </a:lnTo>
                <a:lnTo>
                  <a:pt x="480441" y="165544"/>
                </a:lnTo>
                <a:lnTo>
                  <a:pt x="485406" y="173329"/>
                </a:lnTo>
                <a:lnTo>
                  <a:pt x="490778" y="204431"/>
                </a:lnTo>
                <a:lnTo>
                  <a:pt x="510159" y="204419"/>
                </a:lnTo>
                <a:lnTo>
                  <a:pt x="514464" y="139280"/>
                </a:lnTo>
                <a:lnTo>
                  <a:pt x="467728" y="127635"/>
                </a:lnTo>
                <a:lnTo>
                  <a:pt x="448310" y="127000"/>
                </a:lnTo>
                <a:lnTo>
                  <a:pt x="400215" y="132372"/>
                </a:lnTo>
                <a:lnTo>
                  <a:pt x="365163" y="148209"/>
                </a:lnTo>
                <a:lnTo>
                  <a:pt x="343738" y="174129"/>
                </a:lnTo>
                <a:lnTo>
                  <a:pt x="336473" y="209689"/>
                </a:lnTo>
                <a:lnTo>
                  <a:pt x="340080" y="233845"/>
                </a:lnTo>
                <a:lnTo>
                  <a:pt x="350850" y="253111"/>
                </a:lnTo>
                <a:lnTo>
                  <a:pt x="368681" y="267449"/>
                </a:lnTo>
                <a:lnTo>
                  <a:pt x="393471" y="276796"/>
                </a:lnTo>
                <a:lnTo>
                  <a:pt x="439712" y="288074"/>
                </a:lnTo>
                <a:lnTo>
                  <a:pt x="455434" y="293217"/>
                </a:lnTo>
                <a:lnTo>
                  <a:pt x="465924" y="300164"/>
                </a:lnTo>
                <a:lnTo>
                  <a:pt x="471779" y="309524"/>
                </a:lnTo>
                <a:lnTo>
                  <a:pt x="473595" y="321894"/>
                </a:lnTo>
                <a:lnTo>
                  <a:pt x="470090" y="339001"/>
                </a:lnTo>
                <a:lnTo>
                  <a:pt x="460146" y="352031"/>
                </a:lnTo>
                <a:lnTo>
                  <a:pt x="444550" y="360324"/>
                </a:lnTo>
                <a:lnTo>
                  <a:pt x="424116" y="363232"/>
                </a:lnTo>
                <a:lnTo>
                  <a:pt x="406463" y="361657"/>
                </a:lnTo>
                <a:lnTo>
                  <a:pt x="390969" y="356704"/>
                </a:lnTo>
                <a:lnTo>
                  <a:pt x="376999" y="348005"/>
                </a:lnTo>
                <a:lnTo>
                  <a:pt x="363880" y="335203"/>
                </a:lnTo>
                <a:lnTo>
                  <a:pt x="361188" y="298005"/>
                </a:lnTo>
                <a:lnTo>
                  <a:pt x="340207" y="298005"/>
                </a:lnTo>
                <a:lnTo>
                  <a:pt x="336448" y="373634"/>
                </a:lnTo>
                <a:lnTo>
                  <a:pt x="378917" y="385165"/>
                </a:lnTo>
                <a:lnTo>
                  <a:pt x="419798" y="388658"/>
                </a:lnTo>
                <a:lnTo>
                  <a:pt x="466102" y="382003"/>
                </a:lnTo>
                <a:lnTo>
                  <a:pt x="501929" y="363220"/>
                </a:lnTo>
                <a:lnTo>
                  <a:pt x="525056" y="334073"/>
                </a:lnTo>
                <a:lnTo>
                  <a:pt x="533247" y="296316"/>
                </a:lnTo>
                <a:close/>
              </a:path>
              <a:path w="1350010" h="523875">
                <a:moveTo>
                  <a:pt x="681697" y="40030"/>
                </a:moveTo>
                <a:lnTo>
                  <a:pt x="678573" y="24549"/>
                </a:lnTo>
                <a:lnTo>
                  <a:pt x="670064" y="11811"/>
                </a:lnTo>
                <a:lnTo>
                  <a:pt x="657415" y="3175"/>
                </a:lnTo>
                <a:lnTo>
                  <a:pt x="641946" y="0"/>
                </a:lnTo>
                <a:lnTo>
                  <a:pt x="625741" y="3022"/>
                </a:lnTo>
                <a:lnTo>
                  <a:pt x="612787" y="11353"/>
                </a:lnTo>
                <a:lnTo>
                  <a:pt x="604151" y="23888"/>
                </a:lnTo>
                <a:lnTo>
                  <a:pt x="601027" y="39509"/>
                </a:lnTo>
                <a:lnTo>
                  <a:pt x="604151" y="55308"/>
                </a:lnTo>
                <a:lnTo>
                  <a:pt x="612800" y="68262"/>
                </a:lnTo>
                <a:lnTo>
                  <a:pt x="625551" y="76885"/>
                </a:lnTo>
                <a:lnTo>
                  <a:pt x="641362" y="80060"/>
                </a:lnTo>
                <a:lnTo>
                  <a:pt x="656958" y="76885"/>
                </a:lnTo>
                <a:lnTo>
                  <a:pt x="669798" y="68262"/>
                </a:lnTo>
                <a:lnTo>
                  <a:pt x="678484" y="55524"/>
                </a:lnTo>
                <a:lnTo>
                  <a:pt x="681697" y="40030"/>
                </a:lnTo>
                <a:close/>
              </a:path>
              <a:path w="1350010" h="523875">
                <a:moveTo>
                  <a:pt x="714489" y="360692"/>
                </a:moveTo>
                <a:lnTo>
                  <a:pt x="676986" y="342798"/>
                </a:lnTo>
                <a:lnTo>
                  <a:pt x="676313" y="325412"/>
                </a:lnTo>
                <a:lnTo>
                  <a:pt x="676313" y="130276"/>
                </a:lnTo>
                <a:lnTo>
                  <a:pt x="670941" y="127012"/>
                </a:lnTo>
                <a:lnTo>
                  <a:pt x="633298" y="138709"/>
                </a:lnTo>
                <a:lnTo>
                  <a:pt x="595934" y="146862"/>
                </a:lnTo>
                <a:lnTo>
                  <a:pt x="580593" y="148805"/>
                </a:lnTo>
                <a:lnTo>
                  <a:pt x="578980" y="148805"/>
                </a:lnTo>
                <a:lnTo>
                  <a:pt x="576287" y="149339"/>
                </a:lnTo>
                <a:lnTo>
                  <a:pt x="572528" y="149872"/>
                </a:lnTo>
                <a:lnTo>
                  <a:pt x="572528" y="168935"/>
                </a:lnTo>
                <a:lnTo>
                  <a:pt x="596722" y="170573"/>
                </a:lnTo>
                <a:lnTo>
                  <a:pt x="604113" y="172440"/>
                </a:lnTo>
                <a:lnTo>
                  <a:pt x="608342" y="177876"/>
                </a:lnTo>
                <a:lnTo>
                  <a:pt x="610247" y="189026"/>
                </a:lnTo>
                <a:lnTo>
                  <a:pt x="610704" y="208064"/>
                </a:lnTo>
                <a:lnTo>
                  <a:pt x="610692" y="325412"/>
                </a:lnTo>
                <a:lnTo>
                  <a:pt x="591350" y="359625"/>
                </a:lnTo>
                <a:lnTo>
                  <a:pt x="572528" y="360692"/>
                </a:lnTo>
                <a:lnTo>
                  <a:pt x="572528" y="381025"/>
                </a:lnTo>
                <a:lnTo>
                  <a:pt x="637501" y="379526"/>
                </a:lnTo>
                <a:lnTo>
                  <a:pt x="652703" y="379526"/>
                </a:lnTo>
                <a:lnTo>
                  <a:pt x="714489" y="381025"/>
                </a:lnTo>
                <a:lnTo>
                  <a:pt x="714489" y="379526"/>
                </a:lnTo>
                <a:lnTo>
                  <a:pt x="714489" y="360692"/>
                </a:lnTo>
                <a:close/>
              </a:path>
              <a:path w="1350010" h="523875">
                <a:moveTo>
                  <a:pt x="1048969" y="360667"/>
                </a:moveTo>
                <a:lnTo>
                  <a:pt x="1012532" y="342760"/>
                </a:lnTo>
                <a:lnTo>
                  <a:pt x="1011859" y="325374"/>
                </a:lnTo>
                <a:lnTo>
                  <a:pt x="1011859" y="225920"/>
                </a:lnTo>
                <a:lnTo>
                  <a:pt x="1010881" y="198704"/>
                </a:lnTo>
                <a:lnTo>
                  <a:pt x="993038" y="149453"/>
                </a:lnTo>
                <a:lnTo>
                  <a:pt x="949553" y="128473"/>
                </a:lnTo>
                <a:lnTo>
                  <a:pt x="930656" y="127000"/>
                </a:lnTo>
                <a:lnTo>
                  <a:pt x="919175" y="127596"/>
                </a:lnTo>
                <a:lnTo>
                  <a:pt x="909002" y="129451"/>
                </a:lnTo>
                <a:lnTo>
                  <a:pt x="900252" y="132600"/>
                </a:lnTo>
                <a:lnTo>
                  <a:pt x="893013" y="137083"/>
                </a:lnTo>
                <a:lnTo>
                  <a:pt x="849998" y="170014"/>
                </a:lnTo>
                <a:lnTo>
                  <a:pt x="849998" y="130187"/>
                </a:lnTo>
                <a:lnTo>
                  <a:pt x="846772" y="126987"/>
                </a:lnTo>
                <a:lnTo>
                  <a:pt x="811618" y="138036"/>
                </a:lnTo>
                <a:lnTo>
                  <a:pt x="786599" y="144716"/>
                </a:lnTo>
                <a:lnTo>
                  <a:pt x="766533" y="148285"/>
                </a:lnTo>
                <a:lnTo>
                  <a:pt x="746213" y="149987"/>
                </a:lnTo>
                <a:lnTo>
                  <a:pt x="746213" y="169227"/>
                </a:lnTo>
                <a:lnTo>
                  <a:pt x="783932" y="189268"/>
                </a:lnTo>
                <a:lnTo>
                  <a:pt x="784390" y="208280"/>
                </a:lnTo>
                <a:lnTo>
                  <a:pt x="784390" y="325374"/>
                </a:lnTo>
                <a:lnTo>
                  <a:pt x="765022" y="359600"/>
                </a:lnTo>
                <a:lnTo>
                  <a:pt x="746213" y="360667"/>
                </a:lnTo>
                <a:lnTo>
                  <a:pt x="746213" y="381000"/>
                </a:lnTo>
                <a:lnTo>
                  <a:pt x="815581" y="379730"/>
                </a:lnTo>
                <a:lnTo>
                  <a:pt x="826389" y="379818"/>
                </a:lnTo>
                <a:lnTo>
                  <a:pt x="842391" y="380060"/>
                </a:lnTo>
                <a:lnTo>
                  <a:pt x="863142" y="380453"/>
                </a:lnTo>
                <a:lnTo>
                  <a:pt x="888161" y="381000"/>
                </a:lnTo>
                <a:lnTo>
                  <a:pt x="888161" y="360667"/>
                </a:lnTo>
                <a:lnTo>
                  <a:pt x="850671" y="342747"/>
                </a:lnTo>
                <a:lnTo>
                  <a:pt x="849998" y="325335"/>
                </a:lnTo>
                <a:lnTo>
                  <a:pt x="849998" y="209156"/>
                </a:lnTo>
                <a:lnTo>
                  <a:pt x="853808" y="195567"/>
                </a:lnTo>
                <a:lnTo>
                  <a:pt x="863968" y="183921"/>
                </a:lnTo>
                <a:lnTo>
                  <a:pt x="878573" y="175793"/>
                </a:lnTo>
                <a:lnTo>
                  <a:pt x="895705" y="172732"/>
                </a:lnTo>
                <a:lnTo>
                  <a:pt x="918578" y="176352"/>
                </a:lnTo>
                <a:lnTo>
                  <a:pt x="934288" y="187515"/>
                </a:lnTo>
                <a:lnTo>
                  <a:pt x="943343" y="206717"/>
                </a:lnTo>
                <a:lnTo>
                  <a:pt x="946251" y="234480"/>
                </a:lnTo>
                <a:lnTo>
                  <a:pt x="946251" y="381000"/>
                </a:lnTo>
                <a:lnTo>
                  <a:pt x="978712" y="380047"/>
                </a:lnTo>
                <a:lnTo>
                  <a:pt x="987767" y="379818"/>
                </a:lnTo>
                <a:lnTo>
                  <a:pt x="994651" y="379730"/>
                </a:lnTo>
                <a:lnTo>
                  <a:pt x="999731" y="379755"/>
                </a:lnTo>
                <a:lnTo>
                  <a:pt x="1007084" y="379895"/>
                </a:lnTo>
                <a:lnTo>
                  <a:pt x="1021791" y="380276"/>
                </a:lnTo>
                <a:lnTo>
                  <a:pt x="1048969" y="381000"/>
                </a:lnTo>
                <a:lnTo>
                  <a:pt x="1048969" y="360667"/>
                </a:lnTo>
                <a:close/>
              </a:path>
              <a:path w="1350010" h="523875">
                <a:moveTo>
                  <a:pt x="1349933" y="402501"/>
                </a:moveTo>
                <a:lnTo>
                  <a:pt x="1347533" y="387781"/>
                </a:lnTo>
                <a:lnTo>
                  <a:pt x="1347470" y="387388"/>
                </a:lnTo>
                <a:lnTo>
                  <a:pt x="1345133" y="372960"/>
                </a:lnTo>
                <a:lnTo>
                  <a:pt x="1330502" y="352107"/>
                </a:lnTo>
                <a:lnTo>
                  <a:pt x="1305687" y="339737"/>
                </a:lnTo>
                <a:lnTo>
                  <a:pt x="1290256" y="337959"/>
                </a:lnTo>
                <a:lnTo>
                  <a:pt x="1290256" y="430834"/>
                </a:lnTo>
                <a:lnTo>
                  <a:pt x="1283868" y="456920"/>
                </a:lnTo>
                <a:lnTo>
                  <a:pt x="1266253" y="477761"/>
                </a:lnTo>
                <a:lnTo>
                  <a:pt x="1239659" y="491566"/>
                </a:lnTo>
                <a:lnTo>
                  <a:pt x="1206360" y="496557"/>
                </a:lnTo>
                <a:lnTo>
                  <a:pt x="1173734" y="492467"/>
                </a:lnTo>
                <a:lnTo>
                  <a:pt x="1148613" y="480949"/>
                </a:lnTo>
                <a:lnTo>
                  <a:pt x="1132471" y="463105"/>
                </a:lnTo>
                <a:lnTo>
                  <a:pt x="1126769" y="440067"/>
                </a:lnTo>
                <a:lnTo>
                  <a:pt x="1128649" y="426364"/>
                </a:lnTo>
                <a:lnTo>
                  <a:pt x="1154188" y="393357"/>
                </a:lnTo>
                <a:lnTo>
                  <a:pt x="1207909" y="387388"/>
                </a:lnTo>
                <a:lnTo>
                  <a:pt x="1208519" y="387388"/>
                </a:lnTo>
                <a:lnTo>
                  <a:pt x="1248968" y="389293"/>
                </a:lnTo>
                <a:lnTo>
                  <a:pt x="1273987" y="396087"/>
                </a:lnTo>
                <a:lnTo>
                  <a:pt x="1286700" y="409384"/>
                </a:lnTo>
                <a:lnTo>
                  <a:pt x="1290256" y="430834"/>
                </a:lnTo>
                <a:lnTo>
                  <a:pt x="1290256" y="337959"/>
                </a:lnTo>
                <a:lnTo>
                  <a:pt x="1289265" y="337832"/>
                </a:lnTo>
                <a:lnTo>
                  <a:pt x="1270342" y="335648"/>
                </a:lnTo>
                <a:lnTo>
                  <a:pt x="1257439" y="335648"/>
                </a:lnTo>
                <a:lnTo>
                  <a:pt x="1181900" y="337832"/>
                </a:lnTo>
                <a:lnTo>
                  <a:pt x="1178928" y="337832"/>
                </a:lnTo>
                <a:lnTo>
                  <a:pt x="1167942" y="336829"/>
                </a:lnTo>
                <a:lnTo>
                  <a:pt x="1160030" y="333806"/>
                </a:lnTo>
                <a:lnTo>
                  <a:pt x="1155255" y="328752"/>
                </a:lnTo>
                <a:lnTo>
                  <a:pt x="1153655" y="321691"/>
                </a:lnTo>
                <a:lnTo>
                  <a:pt x="1154569" y="315912"/>
                </a:lnTo>
                <a:lnTo>
                  <a:pt x="1157414" y="310591"/>
                </a:lnTo>
                <a:lnTo>
                  <a:pt x="1162265" y="305574"/>
                </a:lnTo>
                <a:lnTo>
                  <a:pt x="1169250" y="300697"/>
                </a:lnTo>
                <a:lnTo>
                  <a:pt x="1178928" y="300850"/>
                </a:lnTo>
                <a:lnTo>
                  <a:pt x="1184313" y="301015"/>
                </a:lnTo>
                <a:lnTo>
                  <a:pt x="1190764" y="301015"/>
                </a:lnTo>
                <a:lnTo>
                  <a:pt x="1194574" y="300697"/>
                </a:lnTo>
                <a:lnTo>
                  <a:pt x="1217930" y="298767"/>
                </a:lnTo>
                <a:lnTo>
                  <a:pt x="1243190" y="292150"/>
                </a:lnTo>
                <a:lnTo>
                  <a:pt x="1265631" y="281444"/>
                </a:lnTo>
                <a:lnTo>
                  <a:pt x="1271511" y="276847"/>
                </a:lnTo>
                <a:lnTo>
                  <a:pt x="1284338" y="266865"/>
                </a:lnTo>
                <a:lnTo>
                  <a:pt x="1295069" y="253974"/>
                </a:lnTo>
                <a:lnTo>
                  <a:pt x="1302410" y="239725"/>
                </a:lnTo>
                <a:lnTo>
                  <a:pt x="1306639" y="223570"/>
                </a:lnTo>
                <a:lnTo>
                  <a:pt x="1307998" y="204952"/>
                </a:lnTo>
                <a:lnTo>
                  <a:pt x="1307998" y="196418"/>
                </a:lnTo>
                <a:lnTo>
                  <a:pt x="1307528" y="190957"/>
                </a:lnTo>
                <a:lnTo>
                  <a:pt x="1307452" y="190004"/>
                </a:lnTo>
                <a:lnTo>
                  <a:pt x="1305306" y="179870"/>
                </a:lnTo>
                <a:lnTo>
                  <a:pt x="1346720" y="181978"/>
                </a:lnTo>
                <a:lnTo>
                  <a:pt x="1346885" y="179870"/>
                </a:lnTo>
                <a:lnTo>
                  <a:pt x="1348930" y="153911"/>
                </a:lnTo>
                <a:lnTo>
                  <a:pt x="1348943" y="153670"/>
                </a:lnTo>
                <a:lnTo>
                  <a:pt x="1349197" y="150495"/>
                </a:lnTo>
                <a:lnTo>
                  <a:pt x="1349298" y="149148"/>
                </a:lnTo>
                <a:lnTo>
                  <a:pt x="1349413" y="147828"/>
                </a:lnTo>
                <a:lnTo>
                  <a:pt x="1334884" y="149148"/>
                </a:lnTo>
                <a:lnTo>
                  <a:pt x="1323530" y="149961"/>
                </a:lnTo>
                <a:lnTo>
                  <a:pt x="1311452" y="150495"/>
                </a:lnTo>
                <a:lnTo>
                  <a:pt x="1294561" y="150495"/>
                </a:lnTo>
                <a:lnTo>
                  <a:pt x="1285951" y="149961"/>
                </a:lnTo>
                <a:lnTo>
                  <a:pt x="1268717" y="139623"/>
                </a:lnTo>
                <a:lnTo>
                  <a:pt x="1249718" y="132473"/>
                </a:lnTo>
                <a:lnTo>
                  <a:pt x="1241856" y="130949"/>
                </a:lnTo>
                <a:lnTo>
                  <a:pt x="1241856" y="219011"/>
                </a:lnTo>
                <a:lnTo>
                  <a:pt x="1239139" y="244094"/>
                </a:lnTo>
                <a:lnTo>
                  <a:pt x="1231036" y="262191"/>
                </a:lnTo>
                <a:lnTo>
                  <a:pt x="1217574" y="273164"/>
                </a:lnTo>
                <a:lnTo>
                  <a:pt x="1198841" y="276847"/>
                </a:lnTo>
                <a:lnTo>
                  <a:pt x="1179982" y="272465"/>
                </a:lnTo>
                <a:lnTo>
                  <a:pt x="1165758" y="259778"/>
                </a:lnTo>
                <a:lnTo>
                  <a:pt x="1156855" y="239725"/>
                </a:lnTo>
                <a:lnTo>
                  <a:pt x="1156792" y="239572"/>
                </a:lnTo>
                <a:lnTo>
                  <a:pt x="1153668" y="212585"/>
                </a:lnTo>
                <a:lnTo>
                  <a:pt x="1156474" y="187121"/>
                </a:lnTo>
                <a:lnTo>
                  <a:pt x="1164818" y="168668"/>
                </a:lnTo>
                <a:lnTo>
                  <a:pt x="1178623" y="157454"/>
                </a:lnTo>
                <a:lnTo>
                  <a:pt x="1197762" y="153670"/>
                </a:lnTo>
                <a:lnTo>
                  <a:pt x="1216672" y="157937"/>
                </a:lnTo>
                <a:lnTo>
                  <a:pt x="1230490" y="170484"/>
                </a:lnTo>
                <a:lnTo>
                  <a:pt x="1238973" y="190957"/>
                </a:lnTo>
                <a:lnTo>
                  <a:pt x="1241856" y="219011"/>
                </a:lnTo>
                <a:lnTo>
                  <a:pt x="1241856" y="130949"/>
                </a:lnTo>
                <a:lnTo>
                  <a:pt x="1228394" y="128333"/>
                </a:lnTo>
                <a:lnTo>
                  <a:pt x="1204214" y="126987"/>
                </a:lnTo>
                <a:lnTo>
                  <a:pt x="1156931" y="134086"/>
                </a:lnTo>
                <a:lnTo>
                  <a:pt x="1120051" y="153911"/>
                </a:lnTo>
                <a:lnTo>
                  <a:pt x="1096060" y="184315"/>
                </a:lnTo>
                <a:lnTo>
                  <a:pt x="1087513" y="223113"/>
                </a:lnTo>
                <a:lnTo>
                  <a:pt x="1088796" y="237591"/>
                </a:lnTo>
                <a:lnTo>
                  <a:pt x="1107414" y="274650"/>
                </a:lnTo>
                <a:lnTo>
                  <a:pt x="1144511" y="296659"/>
                </a:lnTo>
                <a:lnTo>
                  <a:pt x="1106335" y="325653"/>
                </a:lnTo>
                <a:lnTo>
                  <a:pt x="1102639" y="329768"/>
                </a:lnTo>
                <a:lnTo>
                  <a:pt x="1099743" y="335927"/>
                </a:lnTo>
                <a:lnTo>
                  <a:pt x="1097864" y="343408"/>
                </a:lnTo>
                <a:lnTo>
                  <a:pt x="1097191" y="351421"/>
                </a:lnTo>
                <a:lnTo>
                  <a:pt x="1099121" y="364223"/>
                </a:lnTo>
                <a:lnTo>
                  <a:pt x="1105382" y="374040"/>
                </a:lnTo>
                <a:lnTo>
                  <a:pt x="1116698" y="381546"/>
                </a:lnTo>
                <a:lnTo>
                  <a:pt x="1133754" y="387388"/>
                </a:lnTo>
                <a:lnTo>
                  <a:pt x="1090193" y="413283"/>
                </a:lnTo>
                <a:lnTo>
                  <a:pt x="1084605" y="418515"/>
                </a:lnTo>
                <a:lnTo>
                  <a:pt x="1080173" y="426364"/>
                </a:lnTo>
                <a:lnTo>
                  <a:pt x="1077252" y="436029"/>
                </a:lnTo>
                <a:lnTo>
                  <a:pt x="1076210" y="446709"/>
                </a:lnTo>
                <a:lnTo>
                  <a:pt x="1084376" y="478459"/>
                </a:lnTo>
                <a:lnTo>
                  <a:pt x="1107668" y="502577"/>
                </a:lnTo>
                <a:lnTo>
                  <a:pt x="1144270" y="517893"/>
                </a:lnTo>
                <a:lnTo>
                  <a:pt x="1192364" y="523252"/>
                </a:lnTo>
                <a:lnTo>
                  <a:pt x="1244879" y="517588"/>
                </a:lnTo>
                <a:lnTo>
                  <a:pt x="1288478" y="501396"/>
                </a:lnTo>
                <a:lnTo>
                  <a:pt x="1294777" y="496557"/>
                </a:lnTo>
                <a:lnTo>
                  <a:pt x="1321562" y="475983"/>
                </a:lnTo>
                <a:lnTo>
                  <a:pt x="1342580" y="442595"/>
                </a:lnTo>
                <a:lnTo>
                  <a:pt x="1349933" y="402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3729" y="825652"/>
            <a:ext cx="1938020" cy="396240"/>
          </a:xfrm>
          <a:custGeom>
            <a:avLst/>
            <a:gdLst/>
            <a:ahLst/>
            <a:cxnLst/>
            <a:rect l="l" t="t" r="r" b="b"/>
            <a:pathLst>
              <a:path w="1938020" h="396240">
                <a:moveTo>
                  <a:pt x="193065" y="137629"/>
                </a:moveTo>
                <a:lnTo>
                  <a:pt x="187706" y="135496"/>
                </a:lnTo>
                <a:lnTo>
                  <a:pt x="180708" y="134404"/>
                </a:lnTo>
                <a:lnTo>
                  <a:pt x="173177" y="134404"/>
                </a:lnTo>
                <a:lnTo>
                  <a:pt x="127469" y="162648"/>
                </a:lnTo>
                <a:lnTo>
                  <a:pt x="103797" y="188214"/>
                </a:lnTo>
                <a:lnTo>
                  <a:pt x="103797" y="137617"/>
                </a:lnTo>
                <a:lnTo>
                  <a:pt x="98399" y="134416"/>
                </a:lnTo>
                <a:lnTo>
                  <a:pt x="60769" y="146126"/>
                </a:lnTo>
                <a:lnTo>
                  <a:pt x="48768" y="149529"/>
                </a:lnTo>
                <a:lnTo>
                  <a:pt x="36626" y="152120"/>
                </a:lnTo>
                <a:lnTo>
                  <a:pt x="21361" y="154520"/>
                </a:lnTo>
                <a:lnTo>
                  <a:pt x="0" y="157302"/>
                </a:lnTo>
                <a:lnTo>
                  <a:pt x="0" y="176364"/>
                </a:lnTo>
                <a:lnTo>
                  <a:pt x="37719" y="196430"/>
                </a:lnTo>
                <a:lnTo>
                  <a:pt x="38176" y="215468"/>
                </a:lnTo>
                <a:lnTo>
                  <a:pt x="38176" y="332778"/>
                </a:lnTo>
                <a:lnTo>
                  <a:pt x="18821" y="367068"/>
                </a:lnTo>
                <a:lnTo>
                  <a:pt x="0" y="368134"/>
                </a:lnTo>
                <a:lnTo>
                  <a:pt x="0" y="388467"/>
                </a:lnTo>
                <a:lnTo>
                  <a:pt x="69380" y="386854"/>
                </a:lnTo>
                <a:lnTo>
                  <a:pt x="74803" y="386880"/>
                </a:lnTo>
                <a:lnTo>
                  <a:pt x="85369" y="387057"/>
                </a:lnTo>
                <a:lnTo>
                  <a:pt x="108242" y="387540"/>
                </a:lnTo>
                <a:lnTo>
                  <a:pt x="150583" y="388467"/>
                </a:lnTo>
                <a:lnTo>
                  <a:pt x="150583" y="368134"/>
                </a:lnTo>
                <a:lnTo>
                  <a:pt x="108026" y="360794"/>
                </a:lnTo>
                <a:lnTo>
                  <a:pt x="103797" y="332879"/>
                </a:lnTo>
                <a:lnTo>
                  <a:pt x="103797" y="227101"/>
                </a:lnTo>
                <a:lnTo>
                  <a:pt x="107569" y="214769"/>
                </a:lnTo>
                <a:lnTo>
                  <a:pt x="117436" y="203784"/>
                </a:lnTo>
                <a:lnTo>
                  <a:pt x="131241" y="195897"/>
                </a:lnTo>
                <a:lnTo>
                  <a:pt x="146824" y="192887"/>
                </a:lnTo>
                <a:lnTo>
                  <a:pt x="156222" y="194068"/>
                </a:lnTo>
                <a:lnTo>
                  <a:pt x="164363" y="197637"/>
                </a:lnTo>
                <a:lnTo>
                  <a:pt x="171399" y="203581"/>
                </a:lnTo>
                <a:lnTo>
                  <a:pt x="177482" y="211886"/>
                </a:lnTo>
                <a:lnTo>
                  <a:pt x="190373" y="206540"/>
                </a:lnTo>
                <a:lnTo>
                  <a:pt x="193065" y="137629"/>
                </a:lnTo>
                <a:close/>
              </a:path>
              <a:path w="1938020" h="396240">
                <a:moveTo>
                  <a:pt x="441325" y="227838"/>
                </a:moveTo>
                <a:lnTo>
                  <a:pt x="434060" y="188772"/>
                </a:lnTo>
                <a:lnTo>
                  <a:pt x="381419" y="139877"/>
                </a:lnTo>
                <a:lnTo>
                  <a:pt x="373037" y="138531"/>
                </a:lnTo>
                <a:lnTo>
                  <a:pt x="373037" y="238277"/>
                </a:lnTo>
                <a:lnTo>
                  <a:pt x="327863" y="239877"/>
                </a:lnTo>
                <a:lnTo>
                  <a:pt x="324027" y="239877"/>
                </a:lnTo>
                <a:lnTo>
                  <a:pt x="306870" y="239204"/>
                </a:lnTo>
                <a:lnTo>
                  <a:pt x="299897" y="238810"/>
                </a:lnTo>
                <a:lnTo>
                  <a:pt x="282689" y="238277"/>
                </a:lnTo>
                <a:lnTo>
                  <a:pt x="286118" y="204216"/>
                </a:lnTo>
                <a:lnTo>
                  <a:pt x="294449" y="181063"/>
                </a:lnTo>
                <a:lnTo>
                  <a:pt x="308317" y="167868"/>
                </a:lnTo>
                <a:lnTo>
                  <a:pt x="328396" y="163677"/>
                </a:lnTo>
                <a:lnTo>
                  <a:pt x="348145" y="167868"/>
                </a:lnTo>
                <a:lnTo>
                  <a:pt x="361797" y="181063"/>
                </a:lnTo>
                <a:lnTo>
                  <a:pt x="369912" y="204216"/>
                </a:lnTo>
                <a:lnTo>
                  <a:pt x="373037" y="238277"/>
                </a:lnTo>
                <a:lnTo>
                  <a:pt x="373037" y="138531"/>
                </a:lnTo>
                <a:lnTo>
                  <a:pt x="339686" y="133172"/>
                </a:lnTo>
                <a:lnTo>
                  <a:pt x="326390" y="133908"/>
                </a:lnTo>
                <a:lnTo>
                  <a:pt x="314401" y="136169"/>
                </a:lnTo>
                <a:lnTo>
                  <a:pt x="267093" y="160705"/>
                </a:lnTo>
                <a:lnTo>
                  <a:pt x="228231" y="201650"/>
                </a:lnTo>
                <a:lnTo>
                  <a:pt x="216090" y="264033"/>
                </a:lnTo>
                <a:lnTo>
                  <a:pt x="216192" y="266585"/>
                </a:lnTo>
                <a:lnTo>
                  <a:pt x="223964" y="321818"/>
                </a:lnTo>
                <a:lnTo>
                  <a:pt x="247523" y="362788"/>
                </a:lnTo>
                <a:lnTo>
                  <a:pt x="286092" y="387718"/>
                </a:lnTo>
                <a:lnTo>
                  <a:pt x="339140" y="396113"/>
                </a:lnTo>
                <a:lnTo>
                  <a:pt x="360502" y="395008"/>
                </a:lnTo>
                <a:lnTo>
                  <a:pt x="380212" y="391236"/>
                </a:lnTo>
                <a:lnTo>
                  <a:pt x="400621" y="384149"/>
                </a:lnTo>
                <a:lnTo>
                  <a:pt x="424116" y="373087"/>
                </a:lnTo>
                <a:lnTo>
                  <a:pt x="431050" y="357987"/>
                </a:lnTo>
                <a:lnTo>
                  <a:pt x="435876" y="347522"/>
                </a:lnTo>
                <a:lnTo>
                  <a:pt x="435940" y="347383"/>
                </a:lnTo>
                <a:lnTo>
                  <a:pt x="429488" y="339344"/>
                </a:lnTo>
                <a:lnTo>
                  <a:pt x="412013" y="348107"/>
                </a:lnTo>
                <a:lnTo>
                  <a:pt x="396608" y="353872"/>
                </a:lnTo>
                <a:lnTo>
                  <a:pt x="381914" y="357035"/>
                </a:lnTo>
                <a:lnTo>
                  <a:pt x="366572" y="357987"/>
                </a:lnTo>
                <a:lnTo>
                  <a:pt x="346075" y="355269"/>
                </a:lnTo>
                <a:lnTo>
                  <a:pt x="311124" y="335407"/>
                </a:lnTo>
                <a:lnTo>
                  <a:pt x="289534" y="296964"/>
                </a:lnTo>
                <a:lnTo>
                  <a:pt x="285902" y="266585"/>
                </a:lnTo>
                <a:lnTo>
                  <a:pt x="356349" y="266585"/>
                </a:lnTo>
                <a:lnTo>
                  <a:pt x="378320" y="265976"/>
                </a:lnTo>
                <a:lnTo>
                  <a:pt x="399034" y="264033"/>
                </a:lnTo>
                <a:lnTo>
                  <a:pt x="419633" y="260692"/>
                </a:lnTo>
                <a:lnTo>
                  <a:pt x="441312" y="255828"/>
                </a:lnTo>
                <a:lnTo>
                  <a:pt x="441312" y="239877"/>
                </a:lnTo>
                <a:lnTo>
                  <a:pt x="441325" y="227838"/>
                </a:lnTo>
                <a:close/>
              </a:path>
              <a:path w="1938020" h="396240">
                <a:moveTo>
                  <a:pt x="772972" y="368134"/>
                </a:moveTo>
                <a:lnTo>
                  <a:pt x="736536" y="350164"/>
                </a:lnTo>
                <a:lnTo>
                  <a:pt x="736307" y="344170"/>
                </a:lnTo>
                <a:lnTo>
                  <a:pt x="735863" y="332727"/>
                </a:lnTo>
                <a:lnTo>
                  <a:pt x="735850" y="168770"/>
                </a:lnTo>
                <a:lnTo>
                  <a:pt x="735850" y="147332"/>
                </a:lnTo>
                <a:lnTo>
                  <a:pt x="735850" y="3263"/>
                </a:lnTo>
                <a:lnTo>
                  <a:pt x="731545" y="0"/>
                </a:lnTo>
                <a:lnTo>
                  <a:pt x="692823" y="11607"/>
                </a:lnTo>
                <a:lnTo>
                  <a:pt x="680453" y="14909"/>
                </a:lnTo>
                <a:lnTo>
                  <a:pt x="666127" y="17741"/>
                </a:lnTo>
                <a:lnTo>
                  <a:pt x="648881" y="20294"/>
                </a:lnTo>
                <a:lnTo>
                  <a:pt x="627761" y="22682"/>
                </a:lnTo>
                <a:lnTo>
                  <a:pt x="627761" y="41744"/>
                </a:lnTo>
                <a:lnTo>
                  <a:pt x="667689" y="50558"/>
                </a:lnTo>
                <a:lnTo>
                  <a:pt x="670242" y="81280"/>
                </a:lnTo>
                <a:lnTo>
                  <a:pt x="670242" y="147332"/>
                </a:lnTo>
                <a:lnTo>
                  <a:pt x="670242" y="202577"/>
                </a:lnTo>
                <a:lnTo>
                  <a:pt x="670242" y="301282"/>
                </a:lnTo>
                <a:lnTo>
                  <a:pt x="665822" y="318350"/>
                </a:lnTo>
                <a:lnTo>
                  <a:pt x="653897" y="332333"/>
                </a:lnTo>
                <a:lnTo>
                  <a:pt x="636435" y="341807"/>
                </a:lnTo>
                <a:lnTo>
                  <a:pt x="615391" y="345274"/>
                </a:lnTo>
                <a:lnTo>
                  <a:pt x="589521" y="338594"/>
                </a:lnTo>
                <a:lnTo>
                  <a:pt x="569874" y="319532"/>
                </a:lnTo>
                <a:lnTo>
                  <a:pt x="557377" y="289610"/>
                </a:lnTo>
                <a:lnTo>
                  <a:pt x="553008" y="250317"/>
                </a:lnTo>
                <a:lnTo>
                  <a:pt x="556539" y="214718"/>
                </a:lnTo>
                <a:lnTo>
                  <a:pt x="567182" y="189230"/>
                </a:lnTo>
                <a:lnTo>
                  <a:pt x="585000" y="173901"/>
                </a:lnTo>
                <a:lnTo>
                  <a:pt x="610019" y="168770"/>
                </a:lnTo>
                <a:lnTo>
                  <a:pt x="626681" y="170815"/>
                </a:lnTo>
                <a:lnTo>
                  <a:pt x="642150" y="177025"/>
                </a:lnTo>
                <a:lnTo>
                  <a:pt x="656590" y="187566"/>
                </a:lnTo>
                <a:lnTo>
                  <a:pt x="670242" y="202577"/>
                </a:lnTo>
                <a:lnTo>
                  <a:pt x="670242" y="147332"/>
                </a:lnTo>
                <a:lnTo>
                  <a:pt x="626732" y="135013"/>
                </a:lnTo>
                <a:lnTo>
                  <a:pt x="616470" y="134429"/>
                </a:lnTo>
                <a:lnTo>
                  <a:pt x="603846" y="135343"/>
                </a:lnTo>
                <a:lnTo>
                  <a:pt x="530428" y="173621"/>
                </a:lnTo>
                <a:lnTo>
                  <a:pt x="496341" y="212483"/>
                </a:lnTo>
                <a:lnTo>
                  <a:pt x="485254" y="270649"/>
                </a:lnTo>
                <a:lnTo>
                  <a:pt x="492442" y="322592"/>
                </a:lnTo>
                <a:lnTo>
                  <a:pt x="513003" y="362115"/>
                </a:lnTo>
                <a:lnTo>
                  <a:pt x="545414" y="387311"/>
                </a:lnTo>
                <a:lnTo>
                  <a:pt x="545553" y="387311"/>
                </a:lnTo>
                <a:lnTo>
                  <a:pt x="587971" y="396087"/>
                </a:lnTo>
                <a:lnTo>
                  <a:pt x="668896" y="345274"/>
                </a:lnTo>
                <a:lnTo>
                  <a:pt x="670255" y="344170"/>
                </a:lnTo>
                <a:lnTo>
                  <a:pt x="667562" y="384200"/>
                </a:lnTo>
                <a:lnTo>
                  <a:pt x="670255" y="388467"/>
                </a:lnTo>
                <a:lnTo>
                  <a:pt x="712038" y="387311"/>
                </a:lnTo>
                <a:lnTo>
                  <a:pt x="722884" y="387311"/>
                </a:lnTo>
                <a:lnTo>
                  <a:pt x="747699" y="388467"/>
                </a:lnTo>
                <a:lnTo>
                  <a:pt x="772972" y="388467"/>
                </a:lnTo>
                <a:lnTo>
                  <a:pt x="772972" y="387311"/>
                </a:lnTo>
                <a:lnTo>
                  <a:pt x="772972" y="368134"/>
                </a:lnTo>
                <a:close/>
              </a:path>
              <a:path w="1938020" h="396240">
                <a:moveTo>
                  <a:pt x="1103833" y="368134"/>
                </a:moveTo>
                <a:lnTo>
                  <a:pt x="1067409" y="350240"/>
                </a:lnTo>
                <a:lnTo>
                  <a:pt x="1066736" y="332854"/>
                </a:lnTo>
                <a:lnTo>
                  <a:pt x="1066736" y="137718"/>
                </a:lnTo>
                <a:lnTo>
                  <a:pt x="1061364" y="134480"/>
                </a:lnTo>
                <a:lnTo>
                  <a:pt x="1023721" y="146164"/>
                </a:lnTo>
                <a:lnTo>
                  <a:pt x="984008" y="154520"/>
                </a:lnTo>
                <a:lnTo>
                  <a:pt x="962952" y="157302"/>
                </a:lnTo>
                <a:lnTo>
                  <a:pt x="962952" y="176364"/>
                </a:lnTo>
                <a:lnTo>
                  <a:pt x="1000683" y="196519"/>
                </a:lnTo>
                <a:lnTo>
                  <a:pt x="1001128" y="215620"/>
                </a:lnTo>
                <a:lnTo>
                  <a:pt x="1001128" y="299453"/>
                </a:lnTo>
                <a:lnTo>
                  <a:pt x="997064" y="318122"/>
                </a:lnTo>
                <a:lnTo>
                  <a:pt x="986002" y="333514"/>
                </a:lnTo>
                <a:lnTo>
                  <a:pt x="969581" y="343966"/>
                </a:lnTo>
                <a:lnTo>
                  <a:pt x="949502" y="347827"/>
                </a:lnTo>
                <a:lnTo>
                  <a:pt x="930008" y="344081"/>
                </a:lnTo>
                <a:lnTo>
                  <a:pt x="917028" y="332016"/>
                </a:lnTo>
                <a:lnTo>
                  <a:pt x="909789" y="310286"/>
                </a:lnTo>
                <a:lnTo>
                  <a:pt x="907554" y="277609"/>
                </a:lnTo>
                <a:lnTo>
                  <a:pt x="907554" y="137731"/>
                </a:lnTo>
                <a:lnTo>
                  <a:pt x="902182" y="134493"/>
                </a:lnTo>
                <a:lnTo>
                  <a:pt x="864539" y="146177"/>
                </a:lnTo>
                <a:lnTo>
                  <a:pt x="825055" y="154533"/>
                </a:lnTo>
                <a:lnTo>
                  <a:pt x="803770" y="157327"/>
                </a:lnTo>
                <a:lnTo>
                  <a:pt x="803770" y="176377"/>
                </a:lnTo>
                <a:lnTo>
                  <a:pt x="841540" y="196507"/>
                </a:lnTo>
                <a:lnTo>
                  <a:pt x="841997" y="215595"/>
                </a:lnTo>
                <a:lnTo>
                  <a:pt x="841997" y="311772"/>
                </a:lnTo>
                <a:lnTo>
                  <a:pt x="847331" y="347827"/>
                </a:lnTo>
                <a:lnTo>
                  <a:pt x="862965" y="374281"/>
                </a:lnTo>
                <a:lnTo>
                  <a:pt x="888263" y="390563"/>
                </a:lnTo>
                <a:lnTo>
                  <a:pt x="922642" y="396100"/>
                </a:lnTo>
                <a:lnTo>
                  <a:pt x="933958" y="395312"/>
                </a:lnTo>
                <a:lnTo>
                  <a:pt x="944270" y="392963"/>
                </a:lnTo>
                <a:lnTo>
                  <a:pt x="953173" y="389115"/>
                </a:lnTo>
                <a:lnTo>
                  <a:pt x="960272" y="383794"/>
                </a:lnTo>
                <a:lnTo>
                  <a:pt x="1001141" y="344170"/>
                </a:lnTo>
                <a:lnTo>
                  <a:pt x="998448" y="388467"/>
                </a:lnTo>
                <a:lnTo>
                  <a:pt x="1038225" y="387362"/>
                </a:lnTo>
                <a:lnTo>
                  <a:pt x="1044867" y="387223"/>
                </a:lnTo>
                <a:lnTo>
                  <a:pt x="1048981" y="387197"/>
                </a:lnTo>
                <a:lnTo>
                  <a:pt x="1053744" y="387223"/>
                </a:lnTo>
                <a:lnTo>
                  <a:pt x="1060132" y="387362"/>
                </a:lnTo>
                <a:lnTo>
                  <a:pt x="1068336" y="387743"/>
                </a:lnTo>
                <a:lnTo>
                  <a:pt x="1078560" y="388467"/>
                </a:lnTo>
                <a:lnTo>
                  <a:pt x="1103833" y="388467"/>
                </a:lnTo>
                <a:lnTo>
                  <a:pt x="1103833" y="368134"/>
                </a:lnTo>
                <a:close/>
              </a:path>
              <a:path w="1938020" h="396240">
                <a:moveTo>
                  <a:pt x="1341894" y="353314"/>
                </a:moveTo>
                <a:lnTo>
                  <a:pt x="1337056" y="347967"/>
                </a:lnTo>
                <a:lnTo>
                  <a:pt x="1324381" y="352640"/>
                </a:lnTo>
                <a:lnTo>
                  <a:pt x="1313192" y="355752"/>
                </a:lnTo>
                <a:lnTo>
                  <a:pt x="1302486" y="357466"/>
                </a:lnTo>
                <a:lnTo>
                  <a:pt x="1291336" y="357987"/>
                </a:lnTo>
                <a:lnTo>
                  <a:pt x="1255750" y="350316"/>
                </a:lnTo>
                <a:lnTo>
                  <a:pt x="1228826" y="328320"/>
                </a:lnTo>
                <a:lnTo>
                  <a:pt x="1211783" y="293573"/>
                </a:lnTo>
                <a:lnTo>
                  <a:pt x="1205839" y="247611"/>
                </a:lnTo>
                <a:lnTo>
                  <a:pt x="1209230" y="215328"/>
                </a:lnTo>
                <a:lnTo>
                  <a:pt x="1219276" y="191820"/>
                </a:lnTo>
                <a:lnTo>
                  <a:pt x="1235786" y="177457"/>
                </a:lnTo>
                <a:lnTo>
                  <a:pt x="1258544" y="172580"/>
                </a:lnTo>
                <a:lnTo>
                  <a:pt x="1275918" y="174447"/>
                </a:lnTo>
                <a:lnTo>
                  <a:pt x="1290662" y="179451"/>
                </a:lnTo>
                <a:lnTo>
                  <a:pt x="1301191" y="186753"/>
                </a:lnTo>
                <a:lnTo>
                  <a:pt x="1305864" y="195503"/>
                </a:lnTo>
                <a:lnTo>
                  <a:pt x="1309624" y="227482"/>
                </a:lnTo>
                <a:lnTo>
                  <a:pt x="1328978" y="227495"/>
                </a:lnTo>
                <a:lnTo>
                  <a:pt x="1331328" y="204444"/>
                </a:lnTo>
                <a:lnTo>
                  <a:pt x="1333741" y="185521"/>
                </a:lnTo>
                <a:lnTo>
                  <a:pt x="1336459" y="168630"/>
                </a:lnTo>
                <a:lnTo>
                  <a:pt x="1339735" y="151625"/>
                </a:lnTo>
                <a:lnTo>
                  <a:pt x="1335976" y="144614"/>
                </a:lnTo>
                <a:lnTo>
                  <a:pt x="1319606" y="139598"/>
                </a:lnTo>
                <a:lnTo>
                  <a:pt x="1306258" y="136486"/>
                </a:lnTo>
                <a:lnTo>
                  <a:pt x="1293926" y="134899"/>
                </a:lnTo>
                <a:lnTo>
                  <a:pt x="1280591" y="134467"/>
                </a:lnTo>
                <a:lnTo>
                  <a:pt x="1266215" y="135178"/>
                </a:lnTo>
                <a:lnTo>
                  <a:pt x="1204226" y="162382"/>
                </a:lnTo>
                <a:lnTo>
                  <a:pt x="1153744" y="206476"/>
                </a:lnTo>
                <a:lnTo>
                  <a:pt x="1139164" y="264236"/>
                </a:lnTo>
                <a:lnTo>
                  <a:pt x="1147000" y="320802"/>
                </a:lnTo>
                <a:lnTo>
                  <a:pt x="1170012" y="362140"/>
                </a:lnTo>
                <a:lnTo>
                  <a:pt x="1207439" y="387489"/>
                </a:lnTo>
                <a:lnTo>
                  <a:pt x="1258544" y="396100"/>
                </a:lnTo>
                <a:lnTo>
                  <a:pt x="1277581" y="395147"/>
                </a:lnTo>
                <a:lnTo>
                  <a:pt x="1295171" y="392023"/>
                </a:lnTo>
                <a:lnTo>
                  <a:pt x="1312456" y="386397"/>
                </a:lnTo>
                <a:lnTo>
                  <a:pt x="1330604" y="377913"/>
                </a:lnTo>
                <a:lnTo>
                  <a:pt x="1341894" y="353314"/>
                </a:lnTo>
                <a:close/>
              </a:path>
              <a:path w="1938020" h="396240">
                <a:moveTo>
                  <a:pt x="1605915" y="227838"/>
                </a:moveTo>
                <a:lnTo>
                  <a:pt x="1598650" y="188772"/>
                </a:lnTo>
                <a:lnTo>
                  <a:pt x="1546009" y="139877"/>
                </a:lnTo>
                <a:lnTo>
                  <a:pt x="1537627" y="138531"/>
                </a:lnTo>
                <a:lnTo>
                  <a:pt x="1537627" y="238277"/>
                </a:lnTo>
                <a:lnTo>
                  <a:pt x="1492453" y="239877"/>
                </a:lnTo>
                <a:lnTo>
                  <a:pt x="1488617" y="239877"/>
                </a:lnTo>
                <a:lnTo>
                  <a:pt x="1471460" y="239204"/>
                </a:lnTo>
                <a:lnTo>
                  <a:pt x="1464487" y="238810"/>
                </a:lnTo>
                <a:lnTo>
                  <a:pt x="1447279" y="238277"/>
                </a:lnTo>
                <a:lnTo>
                  <a:pt x="1450708" y="204216"/>
                </a:lnTo>
                <a:lnTo>
                  <a:pt x="1459039" y="181063"/>
                </a:lnTo>
                <a:lnTo>
                  <a:pt x="1472907" y="167868"/>
                </a:lnTo>
                <a:lnTo>
                  <a:pt x="1492986" y="163677"/>
                </a:lnTo>
                <a:lnTo>
                  <a:pt x="1512735" y="167868"/>
                </a:lnTo>
                <a:lnTo>
                  <a:pt x="1526387" y="181063"/>
                </a:lnTo>
                <a:lnTo>
                  <a:pt x="1534502" y="204216"/>
                </a:lnTo>
                <a:lnTo>
                  <a:pt x="1537627" y="238277"/>
                </a:lnTo>
                <a:lnTo>
                  <a:pt x="1537627" y="138531"/>
                </a:lnTo>
                <a:lnTo>
                  <a:pt x="1504276" y="133172"/>
                </a:lnTo>
                <a:lnTo>
                  <a:pt x="1490980" y="133908"/>
                </a:lnTo>
                <a:lnTo>
                  <a:pt x="1478991" y="136169"/>
                </a:lnTo>
                <a:lnTo>
                  <a:pt x="1431683" y="160705"/>
                </a:lnTo>
                <a:lnTo>
                  <a:pt x="1392821" y="201650"/>
                </a:lnTo>
                <a:lnTo>
                  <a:pt x="1380680" y="264033"/>
                </a:lnTo>
                <a:lnTo>
                  <a:pt x="1380782" y="266585"/>
                </a:lnTo>
                <a:lnTo>
                  <a:pt x="1388554" y="321818"/>
                </a:lnTo>
                <a:lnTo>
                  <a:pt x="1412113" y="362788"/>
                </a:lnTo>
                <a:lnTo>
                  <a:pt x="1450682" y="387718"/>
                </a:lnTo>
                <a:lnTo>
                  <a:pt x="1503730" y="396113"/>
                </a:lnTo>
                <a:lnTo>
                  <a:pt x="1525092" y="395008"/>
                </a:lnTo>
                <a:lnTo>
                  <a:pt x="1544802" y="391236"/>
                </a:lnTo>
                <a:lnTo>
                  <a:pt x="1565211" y="384149"/>
                </a:lnTo>
                <a:lnTo>
                  <a:pt x="1588706" y="373087"/>
                </a:lnTo>
                <a:lnTo>
                  <a:pt x="1595640" y="357987"/>
                </a:lnTo>
                <a:lnTo>
                  <a:pt x="1600466" y="347522"/>
                </a:lnTo>
                <a:lnTo>
                  <a:pt x="1600530" y="347383"/>
                </a:lnTo>
                <a:lnTo>
                  <a:pt x="1594078" y="339344"/>
                </a:lnTo>
                <a:lnTo>
                  <a:pt x="1576603" y="348107"/>
                </a:lnTo>
                <a:lnTo>
                  <a:pt x="1561198" y="353872"/>
                </a:lnTo>
                <a:lnTo>
                  <a:pt x="1546504" y="357035"/>
                </a:lnTo>
                <a:lnTo>
                  <a:pt x="1531162" y="357987"/>
                </a:lnTo>
                <a:lnTo>
                  <a:pt x="1510665" y="355269"/>
                </a:lnTo>
                <a:lnTo>
                  <a:pt x="1475714" y="335407"/>
                </a:lnTo>
                <a:lnTo>
                  <a:pt x="1454124" y="296964"/>
                </a:lnTo>
                <a:lnTo>
                  <a:pt x="1450492" y="266585"/>
                </a:lnTo>
                <a:lnTo>
                  <a:pt x="1520939" y="266585"/>
                </a:lnTo>
                <a:lnTo>
                  <a:pt x="1542910" y="265976"/>
                </a:lnTo>
                <a:lnTo>
                  <a:pt x="1563624" y="264033"/>
                </a:lnTo>
                <a:lnTo>
                  <a:pt x="1584223" y="260692"/>
                </a:lnTo>
                <a:lnTo>
                  <a:pt x="1605902" y="255828"/>
                </a:lnTo>
                <a:lnTo>
                  <a:pt x="1605902" y="239877"/>
                </a:lnTo>
                <a:lnTo>
                  <a:pt x="1605915" y="227838"/>
                </a:lnTo>
                <a:close/>
              </a:path>
              <a:path w="1938020" h="396240">
                <a:moveTo>
                  <a:pt x="1937562" y="368134"/>
                </a:moveTo>
                <a:lnTo>
                  <a:pt x="1901126" y="350164"/>
                </a:lnTo>
                <a:lnTo>
                  <a:pt x="1900897" y="344170"/>
                </a:lnTo>
                <a:lnTo>
                  <a:pt x="1900453" y="332727"/>
                </a:lnTo>
                <a:lnTo>
                  <a:pt x="1900440" y="168770"/>
                </a:lnTo>
                <a:lnTo>
                  <a:pt x="1900440" y="147332"/>
                </a:lnTo>
                <a:lnTo>
                  <a:pt x="1900440" y="3263"/>
                </a:lnTo>
                <a:lnTo>
                  <a:pt x="1896135" y="0"/>
                </a:lnTo>
                <a:lnTo>
                  <a:pt x="1857413" y="11607"/>
                </a:lnTo>
                <a:lnTo>
                  <a:pt x="1845043" y="14909"/>
                </a:lnTo>
                <a:lnTo>
                  <a:pt x="1830717" y="17741"/>
                </a:lnTo>
                <a:lnTo>
                  <a:pt x="1813471" y="20294"/>
                </a:lnTo>
                <a:lnTo>
                  <a:pt x="1792351" y="22682"/>
                </a:lnTo>
                <a:lnTo>
                  <a:pt x="1792351" y="41744"/>
                </a:lnTo>
                <a:lnTo>
                  <a:pt x="1832279" y="50558"/>
                </a:lnTo>
                <a:lnTo>
                  <a:pt x="1834832" y="81280"/>
                </a:lnTo>
                <a:lnTo>
                  <a:pt x="1834832" y="147332"/>
                </a:lnTo>
                <a:lnTo>
                  <a:pt x="1834832" y="202577"/>
                </a:lnTo>
                <a:lnTo>
                  <a:pt x="1834832" y="301282"/>
                </a:lnTo>
                <a:lnTo>
                  <a:pt x="1830412" y="318350"/>
                </a:lnTo>
                <a:lnTo>
                  <a:pt x="1818487" y="332333"/>
                </a:lnTo>
                <a:lnTo>
                  <a:pt x="1801025" y="341807"/>
                </a:lnTo>
                <a:lnTo>
                  <a:pt x="1779981" y="345274"/>
                </a:lnTo>
                <a:lnTo>
                  <a:pt x="1754111" y="338594"/>
                </a:lnTo>
                <a:lnTo>
                  <a:pt x="1734464" y="319532"/>
                </a:lnTo>
                <a:lnTo>
                  <a:pt x="1721967" y="289610"/>
                </a:lnTo>
                <a:lnTo>
                  <a:pt x="1717598" y="250317"/>
                </a:lnTo>
                <a:lnTo>
                  <a:pt x="1721129" y="214718"/>
                </a:lnTo>
                <a:lnTo>
                  <a:pt x="1731772" y="189230"/>
                </a:lnTo>
                <a:lnTo>
                  <a:pt x="1749590" y="173901"/>
                </a:lnTo>
                <a:lnTo>
                  <a:pt x="1774609" y="168770"/>
                </a:lnTo>
                <a:lnTo>
                  <a:pt x="1791271" y="170815"/>
                </a:lnTo>
                <a:lnTo>
                  <a:pt x="1806740" y="177025"/>
                </a:lnTo>
                <a:lnTo>
                  <a:pt x="1821180" y="187566"/>
                </a:lnTo>
                <a:lnTo>
                  <a:pt x="1834832" y="202577"/>
                </a:lnTo>
                <a:lnTo>
                  <a:pt x="1834832" y="147332"/>
                </a:lnTo>
                <a:lnTo>
                  <a:pt x="1791322" y="135013"/>
                </a:lnTo>
                <a:lnTo>
                  <a:pt x="1781060" y="134429"/>
                </a:lnTo>
                <a:lnTo>
                  <a:pt x="1768436" y="135343"/>
                </a:lnTo>
                <a:lnTo>
                  <a:pt x="1695018" y="173621"/>
                </a:lnTo>
                <a:lnTo>
                  <a:pt x="1660931" y="212483"/>
                </a:lnTo>
                <a:lnTo>
                  <a:pt x="1649844" y="270649"/>
                </a:lnTo>
                <a:lnTo>
                  <a:pt x="1657032" y="322592"/>
                </a:lnTo>
                <a:lnTo>
                  <a:pt x="1677593" y="362115"/>
                </a:lnTo>
                <a:lnTo>
                  <a:pt x="1710004" y="387311"/>
                </a:lnTo>
                <a:lnTo>
                  <a:pt x="1710143" y="387311"/>
                </a:lnTo>
                <a:lnTo>
                  <a:pt x="1752561" y="396087"/>
                </a:lnTo>
                <a:lnTo>
                  <a:pt x="1833486" y="345274"/>
                </a:lnTo>
                <a:lnTo>
                  <a:pt x="1834845" y="344170"/>
                </a:lnTo>
                <a:lnTo>
                  <a:pt x="1832152" y="384200"/>
                </a:lnTo>
                <a:lnTo>
                  <a:pt x="1834845" y="388467"/>
                </a:lnTo>
                <a:lnTo>
                  <a:pt x="1876628" y="387311"/>
                </a:lnTo>
                <a:lnTo>
                  <a:pt x="1887474" y="387311"/>
                </a:lnTo>
                <a:lnTo>
                  <a:pt x="1912289" y="388467"/>
                </a:lnTo>
                <a:lnTo>
                  <a:pt x="1937562" y="388467"/>
                </a:lnTo>
                <a:lnTo>
                  <a:pt x="1937562" y="387311"/>
                </a:lnTo>
                <a:lnTo>
                  <a:pt x="1937562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83" y="1469542"/>
            <a:ext cx="1758314" cy="396240"/>
          </a:xfrm>
          <a:custGeom>
            <a:avLst/>
            <a:gdLst/>
            <a:ahLst/>
            <a:cxnLst/>
            <a:rect l="l" t="t" r="r" b="b"/>
            <a:pathLst>
              <a:path w="1758314" h="396239">
                <a:moveTo>
                  <a:pt x="451726" y="368160"/>
                </a:moveTo>
                <a:lnTo>
                  <a:pt x="415290" y="350253"/>
                </a:lnTo>
                <a:lnTo>
                  <a:pt x="414604" y="332867"/>
                </a:lnTo>
                <a:lnTo>
                  <a:pt x="414604" y="233413"/>
                </a:lnTo>
                <a:lnTo>
                  <a:pt x="410692" y="186829"/>
                </a:lnTo>
                <a:lnTo>
                  <a:pt x="397738" y="156273"/>
                </a:lnTo>
                <a:lnTo>
                  <a:pt x="374002" y="139560"/>
                </a:lnTo>
                <a:lnTo>
                  <a:pt x="337705" y="134467"/>
                </a:lnTo>
                <a:lnTo>
                  <a:pt x="325462" y="135089"/>
                </a:lnTo>
                <a:lnTo>
                  <a:pt x="315125" y="136944"/>
                </a:lnTo>
                <a:lnTo>
                  <a:pt x="306400" y="140119"/>
                </a:lnTo>
                <a:lnTo>
                  <a:pt x="298996" y="144627"/>
                </a:lnTo>
                <a:lnTo>
                  <a:pt x="255968" y="177482"/>
                </a:lnTo>
                <a:lnTo>
                  <a:pt x="244881" y="157988"/>
                </a:lnTo>
                <a:lnTo>
                  <a:pt x="229755" y="144614"/>
                </a:lnTo>
                <a:lnTo>
                  <a:pt x="209994" y="136931"/>
                </a:lnTo>
                <a:lnTo>
                  <a:pt x="184988" y="134454"/>
                </a:lnTo>
                <a:lnTo>
                  <a:pt x="173050" y="135077"/>
                </a:lnTo>
                <a:lnTo>
                  <a:pt x="162877" y="136931"/>
                </a:lnTo>
                <a:lnTo>
                  <a:pt x="154216" y="140106"/>
                </a:lnTo>
                <a:lnTo>
                  <a:pt x="146824" y="144614"/>
                </a:lnTo>
                <a:lnTo>
                  <a:pt x="103797" y="177469"/>
                </a:lnTo>
                <a:lnTo>
                  <a:pt x="103797" y="137642"/>
                </a:lnTo>
                <a:lnTo>
                  <a:pt x="100571" y="134442"/>
                </a:lnTo>
                <a:lnTo>
                  <a:pt x="65430" y="145491"/>
                </a:lnTo>
                <a:lnTo>
                  <a:pt x="40411" y="152171"/>
                </a:lnTo>
                <a:lnTo>
                  <a:pt x="20345" y="155740"/>
                </a:lnTo>
                <a:lnTo>
                  <a:pt x="12" y="157441"/>
                </a:lnTo>
                <a:lnTo>
                  <a:pt x="0" y="176695"/>
                </a:lnTo>
                <a:lnTo>
                  <a:pt x="37719" y="196735"/>
                </a:lnTo>
                <a:lnTo>
                  <a:pt x="38163" y="215734"/>
                </a:lnTo>
                <a:lnTo>
                  <a:pt x="38163" y="332841"/>
                </a:lnTo>
                <a:lnTo>
                  <a:pt x="18821" y="367068"/>
                </a:lnTo>
                <a:lnTo>
                  <a:pt x="0" y="368134"/>
                </a:lnTo>
                <a:lnTo>
                  <a:pt x="0" y="388467"/>
                </a:lnTo>
                <a:lnTo>
                  <a:pt x="69367" y="387197"/>
                </a:lnTo>
                <a:lnTo>
                  <a:pt x="80645" y="387286"/>
                </a:lnTo>
                <a:lnTo>
                  <a:pt x="95846" y="387527"/>
                </a:lnTo>
                <a:lnTo>
                  <a:pt x="114884" y="387921"/>
                </a:lnTo>
                <a:lnTo>
                  <a:pt x="137655" y="388467"/>
                </a:lnTo>
                <a:lnTo>
                  <a:pt x="137655" y="368134"/>
                </a:lnTo>
                <a:lnTo>
                  <a:pt x="103797" y="332790"/>
                </a:lnTo>
                <a:lnTo>
                  <a:pt x="103797" y="216585"/>
                </a:lnTo>
                <a:lnTo>
                  <a:pt x="107569" y="203441"/>
                </a:lnTo>
                <a:lnTo>
                  <a:pt x="117500" y="191744"/>
                </a:lnTo>
                <a:lnTo>
                  <a:pt x="131470" y="183375"/>
                </a:lnTo>
                <a:lnTo>
                  <a:pt x="147358" y="180162"/>
                </a:lnTo>
                <a:lnTo>
                  <a:pt x="167741" y="183997"/>
                </a:lnTo>
                <a:lnTo>
                  <a:pt x="182168" y="195567"/>
                </a:lnTo>
                <a:lnTo>
                  <a:pt x="190766" y="214972"/>
                </a:lnTo>
                <a:lnTo>
                  <a:pt x="193598" y="242290"/>
                </a:lnTo>
                <a:lnTo>
                  <a:pt x="193598" y="332803"/>
                </a:lnTo>
                <a:lnTo>
                  <a:pt x="174231" y="367080"/>
                </a:lnTo>
                <a:lnTo>
                  <a:pt x="157568" y="368147"/>
                </a:lnTo>
                <a:lnTo>
                  <a:pt x="157568" y="388480"/>
                </a:lnTo>
                <a:lnTo>
                  <a:pt x="190119" y="387756"/>
                </a:lnTo>
                <a:lnTo>
                  <a:pt x="208191" y="387375"/>
                </a:lnTo>
                <a:lnTo>
                  <a:pt x="218300" y="387235"/>
                </a:lnTo>
                <a:lnTo>
                  <a:pt x="226936" y="387210"/>
                </a:lnTo>
                <a:lnTo>
                  <a:pt x="235305" y="387235"/>
                </a:lnTo>
                <a:lnTo>
                  <a:pt x="245427" y="387375"/>
                </a:lnTo>
                <a:lnTo>
                  <a:pt x="263918" y="387756"/>
                </a:lnTo>
                <a:lnTo>
                  <a:pt x="297383" y="388480"/>
                </a:lnTo>
                <a:lnTo>
                  <a:pt x="297383" y="368147"/>
                </a:lnTo>
                <a:lnTo>
                  <a:pt x="259880" y="350215"/>
                </a:lnTo>
                <a:lnTo>
                  <a:pt x="259207" y="332803"/>
                </a:lnTo>
                <a:lnTo>
                  <a:pt x="259207" y="216598"/>
                </a:lnTo>
                <a:lnTo>
                  <a:pt x="262978" y="203454"/>
                </a:lnTo>
                <a:lnTo>
                  <a:pt x="272910" y="191757"/>
                </a:lnTo>
                <a:lnTo>
                  <a:pt x="286880" y="183388"/>
                </a:lnTo>
                <a:lnTo>
                  <a:pt x="302755" y="180174"/>
                </a:lnTo>
                <a:lnTo>
                  <a:pt x="323151" y="184023"/>
                </a:lnTo>
                <a:lnTo>
                  <a:pt x="337578" y="195630"/>
                </a:lnTo>
                <a:lnTo>
                  <a:pt x="346163" y="215074"/>
                </a:lnTo>
                <a:lnTo>
                  <a:pt x="348996" y="242468"/>
                </a:lnTo>
                <a:lnTo>
                  <a:pt x="348996" y="388505"/>
                </a:lnTo>
                <a:lnTo>
                  <a:pt x="399021" y="387235"/>
                </a:lnTo>
                <a:lnTo>
                  <a:pt x="415493" y="387489"/>
                </a:lnTo>
                <a:lnTo>
                  <a:pt x="427177" y="387705"/>
                </a:lnTo>
                <a:lnTo>
                  <a:pt x="437959" y="388010"/>
                </a:lnTo>
                <a:lnTo>
                  <a:pt x="451726" y="388505"/>
                </a:lnTo>
                <a:lnTo>
                  <a:pt x="451726" y="368160"/>
                </a:lnTo>
                <a:close/>
              </a:path>
              <a:path w="1758314" h="396239">
                <a:moveTo>
                  <a:pt x="743915" y="260464"/>
                </a:moveTo>
                <a:lnTo>
                  <a:pt x="735774" y="206400"/>
                </a:lnTo>
                <a:lnTo>
                  <a:pt x="712025" y="167081"/>
                </a:lnTo>
                <a:lnTo>
                  <a:pt x="711911" y="166890"/>
                </a:lnTo>
                <a:lnTo>
                  <a:pt x="700671" y="159867"/>
                </a:lnTo>
                <a:lnTo>
                  <a:pt x="673125" y="142671"/>
                </a:lnTo>
                <a:lnTo>
                  <a:pt x="670775" y="142316"/>
                </a:lnTo>
                <a:lnTo>
                  <a:pt x="670775" y="277114"/>
                </a:lnTo>
                <a:lnTo>
                  <a:pt x="667842" y="319417"/>
                </a:lnTo>
                <a:lnTo>
                  <a:pt x="658672" y="348513"/>
                </a:lnTo>
                <a:lnTo>
                  <a:pt x="642632" y="365302"/>
                </a:lnTo>
                <a:lnTo>
                  <a:pt x="619150" y="370687"/>
                </a:lnTo>
                <a:lnTo>
                  <a:pt x="593648" y="363347"/>
                </a:lnTo>
                <a:lnTo>
                  <a:pt x="575310" y="341388"/>
                </a:lnTo>
                <a:lnTo>
                  <a:pt x="564235" y="304901"/>
                </a:lnTo>
                <a:lnTo>
                  <a:pt x="560527" y="253987"/>
                </a:lnTo>
                <a:lnTo>
                  <a:pt x="563626" y="211836"/>
                </a:lnTo>
                <a:lnTo>
                  <a:pt x="573227" y="182537"/>
                </a:lnTo>
                <a:lnTo>
                  <a:pt x="589788" y="165430"/>
                </a:lnTo>
                <a:lnTo>
                  <a:pt x="613765" y="159867"/>
                </a:lnTo>
                <a:lnTo>
                  <a:pt x="639013" y="167081"/>
                </a:lnTo>
                <a:lnTo>
                  <a:pt x="656793" y="188849"/>
                </a:lnTo>
                <a:lnTo>
                  <a:pt x="667308" y="225450"/>
                </a:lnTo>
                <a:lnTo>
                  <a:pt x="670775" y="277114"/>
                </a:lnTo>
                <a:lnTo>
                  <a:pt x="670775" y="142316"/>
                </a:lnTo>
                <a:lnTo>
                  <a:pt x="620306" y="134442"/>
                </a:lnTo>
                <a:lnTo>
                  <a:pt x="573570" y="140042"/>
                </a:lnTo>
                <a:lnTo>
                  <a:pt x="536524" y="156527"/>
                </a:lnTo>
                <a:lnTo>
                  <a:pt x="509524" y="183464"/>
                </a:lnTo>
                <a:lnTo>
                  <a:pt x="493001" y="220408"/>
                </a:lnTo>
                <a:lnTo>
                  <a:pt x="487400" y="266903"/>
                </a:lnTo>
                <a:lnTo>
                  <a:pt x="495503" y="321919"/>
                </a:lnTo>
                <a:lnTo>
                  <a:pt x="519188" y="362458"/>
                </a:lnTo>
                <a:lnTo>
                  <a:pt x="557491" y="387515"/>
                </a:lnTo>
                <a:lnTo>
                  <a:pt x="609473" y="396087"/>
                </a:lnTo>
                <a:lnTo>
                  <a:pt x="656488" y="390321"/>
                </a:lnTo>
                <a:lnTo>
                  <a:pt x="693966" y="373367"/>
                </a:lnTo>
                <a:lnTo>
                  <a:pt x="696607" y="370687"/>
                </a:lnTo>
                <a:lnTo>
                  <a:pt x="721360" y="345732"/>
                </a:lnTo>
                <a:lnTo>
                  <a:pt x="738187" y="307924"/>
                </a:lnTo>
                <a:lnTo>
                  <a:pt x="743915" y="260464"/>
                </a:lnTo>
                <a:close/>
              </a:path>
              <a:path w="1758314" h="396239">
                <a:moveTo>
                  <a:pt x="1074648" y="368134"/>
                </a:moveTo>
                <a:lnTo>
                  <a:pt x="1038212" y="350164"/>
                </a:lnTo>
                <a:lnTo>
                  <a:pt x="1037983" y="344170"/>
                </a:lnTo>
                <a:lnTo>
                  <a:pt x="1037539" y="332727"/>
                </a:lnTo>
                <a:lnTo>
                  <a:pt x="1037526" y="168770"/>
                </a:lnTo>
                <a:lnTo>
                  <a:pt x="1037526" y="147332"/>
                </a:lnTo>
                <a:lnTo>
                  <a:pt x="1037526" y="3263"/>
                </a:lnTo>
                <a:lnTo>
                  <a:pt x="1033221" y="0"/>
                </a:lnTo>
                <a:lnTo>
                  <a:pt x="994498" y="11607"/>
                </a:lnTo>
                <a:lnTo>
                  <a:pt x="982129" y="14909"/>
                </a:lnTo>
                <a:lnTo>
                  <a:pt x="967803" y="17741"/>
                </a:lnTo>
                <a:lnTo>
                  <a:pt x="950556" y="20294"/>
                </a:lnTo>
                <a:lnTo>
                  <a:pt x="929436" y="22682"/>
                </a:lnTo>
                <a:lnTo>
                  <a:pt x="929436" y="41744"/>
                </a:lnTo>
                <a:lnTo>
                  <a:pt x="969365" y="50558"/>
                </a:lnTo>
                <a:lnTo>
                  <a:pt x="971918" y="81280"/>
                </a:lnTo>
                <a:lnTo>
                  <a:pt x="971918" y="147332"/>
                </a:lnTo>
                <a:lnTo>
                  <a:pt x="971918" y="202577"/>
                </a:lnTo>
                <a:lnTo>
                  <a:pt x="971918" y="301282"/>
                </a:lnTo>
                <a:lnTo>
                  <a:pt x="967498" y="318350"/>
                </a:lnTo>
                <a:lnTo>
                  <a:pt x="955573" y="332333"/>
                </a:lnTo>
                <a:lnTo>
                  <a:pt x="938110" y="341807"/>
                </a:lnTo>
                <a:lnTo>
                  <a:pt x="917067" y="345274"/>
                </a:lnTo>
                <a:lnTo>
                  <a:pt x="891197" y="338594"/>
                </a:lnTo>
                <a:lnTo>
                  <a:pt x="871550" y="319532"/>
                </a:lnTo>
                <a:lnTo>
                  <a:pt x="859053" y="289610"/>
                </a:lnTo>
                <a:lnTo>
                  <a:pt x="854684" y="250317"/>
                </a:lnTo>
                <a:lnTo>
                  <a:pt x="858215" y="214718"/>
                </a:lnTo>
                <a:lnTo>
                  <a:pt x="868857" y="189230"/>
                </a:lnTo>
                <a:lnTo>
                  <a:pt x="886675" y="173901"/>
                </a:lnTo>
                <a:lnTo>
                  <a:pt x="911694" y="168770"/>
                </a:lnTo>
                <a:lnTo>
                  <a:pt x="928357" y="170815"/>
                </a:lnTo>
                <a:lnTo>
                  <a:pt x="943825" y="177025"/>
                </a:lnTo>
                <a:lnTo>
                  <a:pt x="958265" y="187566"/>
                </a:lnTo>
                <a:lnTo>
                  <a:pt x="971918" y="202577"/>
                </a:lnTo>
                <a:lnTo>
                  <a:pt x="971918" y="147332"/>
                </a:lnTo>
                <a:lnTo>
                  <a:pt x="928408" y="135013"/>
                </a:lnTo>
                <a:lnTo>
                  <a:pt x="918146" y="134429"/>
                </a:lnTo>
                <a:lnTo>
                  <a:pt x="905522" y="135343"/>
                </a:lnTo>
                <a:lnTo>
                  <a:pt x="832104" y="173621"/>
                </a:lnTo>
                <a:lnTo>
                  <a:pt x="798017" y="212483"/>
                </a:lnTo>
                <a:lnTo>
                  <a:pt x="786930" y="270649"/>
                </a:lnTo>
                <a:lnTo>
                  <a:pt x="794118" y="322592"/>
                </a:lnTo>
                <a:lnTo>
                  <a:pt x="814679" y="362115"/>
                </a:lnTo>
                <a:lnTo>
                  <a:pt x="847090" y="387311"/>
                </a:lnTo>
                <a:lnTo>
                  <a:pt x="847229" y="387311"/>
                </a:lnTo>
                <a:lnTo>
                  <a:pt x="889647" y="396087"/>
                </a:lnTo>
                <a:lnTo>
                  <a:pt x="970572" y="345274"/>
                </a:lnTo>
                <a:lnTo>
                  <a:pt x="971931" y="344170"/>
                </a:lnTo>
                <a:lnTo>
                  <a:pt x="969238" y="384200"/>
                </a:lnTo>
                <a:lnTo>
                  <a:pt x="971931" y="388467"/>
                </a:lnTo>
                <a:lnTo>
                  <a:pt x="1013714" y="387311"/>
                </a:lnTo>
                <a:lnTo>
                  <a:pt x="1024559" y="387311"/>
                </a:lnTo>
                <a:lnTo>
                  <a:pt x="1049375" y="388467"/>
                </a:lnTo>
                <a:lnTo>
                  <a:pt x="1074648" y="388467"/>
                </a:lnTo>
                <a:lnTo>
                  <a:pt x="1074648" y="387311"/>
                </a:lnTo>
                <a:lnTo>
                  <a:pt x="1074648" y="368134"/>
                </a:lnTo>
                <a:close/>
              </a:path>
              <a:path w="1758314" h="396239">
                <a:moveTo>
                  <a:pt x="1341170" y="227838"/>
                </a:moveTo>
                <a:lnTo>
                  <a:pt x="1333906" y="188772"/>
                </a:lnTo>
                <a:lnTo>
                  <a:pt x="1281264" y="139877"/>
                </a:lnTo>
                <a:lnTo>
                  <a:pt x="1272882" y="138531"/>
                </a:lnTo>
                <a:lnTo>
                  <a:pt x="1272882" y="238277"/>
                </a:lnTo>
                <a:lnTo>
                  <a:pt x="1227709" y="239877"/>
                </a:lnTo>
                <a:lnTo>
                  <a:pt x="1223873" y="239877"/>
                </a:lnTo>
                <a:lnTo>
                  <a:pt x="1206715" y="239204"/>
                </a:lnTo>
                <a:lnTo>
                  <a:pt x="1199743" y="238810"/>
                </a:lnTo>
                <a:lnTo>
                  <a:pt x="1182535" y="238277"/>
                </a:lnTo>
                <a:lnTo>
                  <a:pt x="1185964" y="204216"/>
                </a:lnTo>
                <a:lnTo>
                  <a:pt x="1194295" y="181063"/>
                </a:lnTo>
                <a:lnTo>
                  <a:pt x="1208163" y="167868"/>
                </a:lnTo>
                <a:lnTo>
                  <a:pt x="1228242" y="163677"/>
                </a:lnTo>
                <a:lnTo>
                  <a:pt x="1247990" y="167868"/>
                </a:lnTo>
                <a:lnTo>
                  <a:pt x="1261643" y="181063"/>
                </a:lnTo>
                <a:lnTo>
                  <a:pt x="1269758" y="204216"/>
                </a:lnTo>
                <a:lnTo>
                  <a:pt x="1272882" y="238277"/>
                </a:lnTo>
                <a:lnTo>
                  <a:pt x="1272882" y="138531"/>
                </a:lnTo>
                <a:lnTo>
                  <a:pt x="1239532" y="133172"/>
                </a:lnTo>
                <a:lnTo>
                  <a:pt x="1226235" y="133908"/>
                </a:lnTo>
                <a:lnTo>
                  <a:pt x="1214247" y="136169"/>
                </a:lnTo>
                <a:lnTo>
                  <a:pt x="1166939" y="160705"/>
                </a:lnTo>
                <a:lnTo>
                  <a:pt x="1128077" y="201650"/>
                </a:lnTo>
                <a:lnTo>
                  <a:pt x="1115936" y="264033"/>
                </a:lnTo>
                <a:lnTo>
                  <a:pt x="1116037" y="266585"/>
                </a:lnTo>
                <a:lnTo>
                  <a:pt x="1123810" y="321818"/>
                </a:lnTo>
                <a:lnTo>
                  <a:pt x="1147368" y="362788"/>
                </a:lnTo>
                <a:lnTo>
                  <a:pt x="1185938" y="387718"/>
                </a:lnTo>
                <a:lnTo>
                  <a:pt x="1238986" y="396113"/>
                </a:lnTo>
                <a:lnTo>
                  <a:pt x="1260348" y="395008"/>
                </a:lnTo>
                <a:lnTo>
                  <a:pt x="1280058" y="391236"/>
                </a:lnTo>
                <a:lnTo>
                  <a:pt x="1300467" y="384149"/>
                </a:lnTo>
                <a:lnTo>
                  <a:pt x="1323962" y="373087"/>
                </a:lnTo>
                <a:lnTo>
                  <a:pt x="1330896" y="357987"/>
                </a:lnTo>
                <a:lnTo>
                  <a:pt x="1335722" y="347522"/>
                </a:lnTo>
                <a:lnTo>
                  <a:pt x="1335786" y="347383"/>
                </a:lnTo>
                <a:lnTo>
                  <a:pt x="1329334" y="339344"/>
                </a:lnTo>
                <a:lnTo>
                  <a:pt x="1311859" y="348107"/>
                </a:lnTo>
                <a:lnTo>
                  <a:pt x="1296454" y="353872"/>
                </a:lnTo>
                <a:lnTo>
                  <a:pt x="1281760" y="357035"/>
                </a:lnTo>
                <a:lnTo>
                  <a:pt x="1266418" y="357987"/>
                </a:lnTo>
                <a:lnTo>
                  <a:pt x="1245920" y="355269"/>
                </a:lnTo>
                <a:lnTo>
                  <a:pt x="1210970" y="335407"/>
                </a:lnTo>
                <a:lnTo>
                  <a:pt x="1189380" y="296964"/>
                </a:lnTo>
                <a:lnTo>
                  <a:pt x="1185748" y="266585"/>
                </a:lnTo>
                <a:lnTo>
                  <a:pt x="1256195" y="266585"/>
                </a:lnTo>
                <a:lnTo>
                  <a:pt x="1278166" y="265976"/>
                </a:lnTo>
                <a:lnTo>
                  <a:pt x="1298879" y="264033"/>
                </a:lnTo>
                <a:lnTo>
                  <a:pt x="1319479" y="260692"/>
                </a:lnTo>
                <a:lnTo>
                  <a:pt x="1341158" y="255828"/>
                </a:lnTo>
                <a:lnTo>
                  <a:pt x="1341158" y="239877"/>
                </a:lnTo>
                <a:lnTo>
                  <a:pt x="1341170" y="227838"/>
                </a:lnTo>
                <a:close/>
              </a:path>
              <a:path w="1758314" h="396239">
                <a:moveTo>
                  <a:pt x="1520418" y="368122"/>
                </a:moveTo>
                <a:lnTo>
                  <a:pt x="1482915" y="350151"/>
                </a:lnTo>
                <a:lnTo>
                  <a:pt x="1482242" y="332727"/>
                </a:lnTo>
                <a:lnTo>
                  <a:pt x="1482242" y="3251"/>
                </a:lnTo>
                <a:lnTo>
                  <a:pt x="1477937" y="0"/>
                </a:lnTo>
                <a:lnTo>
                  <a:pt x="1439214" y="11607"/>
                </a:lnTo>
                <a:lnTo>
                  <a:pt x="1395272" y="20294"/>
                </a:lnTo>
                <a:lnTo>
                  <a:pt x="1374152" y="22682"/>
                </a:lnTo>
                <a:lnTo>
                  <a:pt x="1374152" y="41744"/>
                </a:lnTo>
                <a:lnTo>
                  <a:pt x="1414081" y="50533"/>
                </a:lnTo>
                <a:lnTo>
                  <a:pt x="1416634" y="81026"/>
                </a:lnTo>
                <a:lnTo>
                  <a:pt x="1416634" y="332638"/>
                </a:lnTo>
                <a:lnTo>
                  <a:pt x="1397279" y="367042"/>
                </a:lnTo>
                <a:lnTo>
                  <a:pt x="1378458" y="368122"/>
                </a:lnTo>
                <a:lnTo>
                  <a:pt x="1378458" y="388454"/>
                </a:lnTo>
                <a:lnTo>
                  <a:pt x="1447825" y="386842"/>
                </a:lnTo>
                <a:lnTo>
                  <a:pt x="1458633" y="386956"/>
                </a:lnTo>
                <a:lnTo>
                  <a:pt x="1474647" y="387248"/>
                </a:lnTo>
                <a:lnTo>
                  <a:pt x="1495386" y="387756"/>
                </a:lnTo>
                <a:lnTo>
                  <a:pt x="1520418" y="388454"/>
                </a:lnTo>
                <a:lnTo>
                  <a:pt x="1520418" y="368122"/>
                </a:lnTo>
                <a:close/>
              </a:path>
              <a:path w="1758314" h="396239">
                <a:moveTo>
                  <a:pt x="1758086" y="303784"/>
                </a:moveTo>
                <a:lnTo>
                  <a:pt x="1742084" y="258686"/>
                </a:lnTo>
                <a:lnTo>
                  <a:pt x="1689785" y="234530"/>
                </a:lnTo>
                <a:lnTo>
                  <a:pt x="1645691" y="224866"/>
                </a:lnTo>
                <a:lnTo>
                  <a:pt x="1632216" y="220484"/>
                </a:lnTo>
                <a:lnTo>
                  <a:pt x="1623034" y="214274"/>
                </a:lnTo>
                <a:lnTo>
                  <a:pt x="1617776" y="205854"/>
                </a:lnTo>
                <a:lnTo>
                  <a:pt x="1616100" y="194805"/>
                </a:lnTo>
                <a:lnTo>
                  <a:pt x="1619415" y="180289"/>
                </a:lnTo>
                <a:lnTo>
                  <a:pt x="1628876" y="169291"/>
                </a:lnTo>
                <a:lnTo>
                  <a:pt x="1643786" y="162318"/>
                </a:lnTo>
                <a:lnTo>
                  <a:pt x="1663446" y="159880"/>
                </a:lnTo>
                <a:lnTo>
                  <a:pt x="1679600" y="161645"/>
                </a:lnTo>
                <a:lnTo>
                  <a:pt x="1694294" y="166319"/>
                </a:lnTo>
                <a:lnTo>
                  <a:pt x="1705267" y="173012"/>
                </a:lnTo>
                <a:lnTo>
                  <a:pt x="1710220" y="180797"/>
                </a:lnTo>
                <a:lnTo>
                  <a:pt x="1715604" y="211899"/>
                </a:lnTo>
                <a:lnTo>
                  <a:pt x="1734985" y="211886"/>
                </a:lnTo>
                <a:lnTo>
                  <a:pt x="1739290" y="146748"/>
                </a:lnTo>
                <a:lnTo>
                  <a:pt x="1692554" y="135102"/>
                </a:lnTo>
                <a:lnTo>
                  <a:pt x="1673148" y="134454"/>
                </a:lnTo>
                <a:lnTo>
                  <a:pt x="1625041" y="139839"/>
                </a:lnTo>
                <a:lnTo>
                  <a:pt x="1590001" y="155676"/>
                </a:lnTo>
                <a:lnTo>
                  <a:pt x="1568564" y="181597"/>
                </a:lnTo>
                <a:lnTo>
                  <a:pt x="1561299" y="217157"/>
                </a:lnTo>
                <a:lnTo>
                  <a:pt x="1564906" y="241312"/>
                </a:lnTo>
                <a:lnTo>
                  <a:pt x="1575676" y="260578"/>
                </a:lnTo>
                <a:lnTo>
                  <a:pt x="1593507" y="274916"/>
                </a:lnTo>
                <a:lnTo>
                  <a:pt x="1618297" y="284264"/>
                </a:lnTo>
                <a:lnTo>
                  <a:pt x="1664538" y="295541"/>
                </a:lnTo>
                <a:lnTo>
                  <a:pt x="1680260" y="300685"/>
                </a:lnTo>
                <a:lnTo>
                  <a:pt x="1690751" y="307632"/>
                </a:lnTo>
                <a:lnTo>
                  <a:pt x="1696605" y="316992"/>
                </a:lnTo>
                <a:lnTo>
                  <a:pt x="1698421" y="329361"/>
                </a:lnTo>
                <a:lnTo>
                  <a:pt x="1694916" y="346468"/>
                </a:lnTo>
                <a:lnTo>
                  <a:pt x="1684972" y="359498"/>
                </a:lnTo>
                <a:lnTo>
                  <a:pt x="1669376" y="367792"/>
                </a:lnTo>
                <a:lnTo>
                  <a:pt x="1648942" y="370700"/>
                </a:lnTo>
                <a:lnTo>
                  <a:pt x="1631289" y="369125"/>
                </a:lnTo>
                <a:lnTo>
                  <a:pt x="1615795" y="364172"/>
                </a:lnTo>
                <a:lnTo>
                  <a:pt x="1601825" y="355473"/>
                </a:lnTo>
                <a:lnTo>
                  <a:pt x="1588706" y="342671"/>
                </a:lnTo>
                <a:lnTo>
                  <a:pt x="1586014" y="305473"/>
                </a:lnTo>
                <a:lnTo>
                  <a:pt x="1565033" y="305473"/>
                </a:lnTo>
                <a:lnTo>
                  <a:pt x="1561274" y="381101"/>
                </a:lnTo>
                <a:lnTo>
                  <a:pt x="1603743" y="392633"/>
                </a:lnTo>
                <a:lnTo>
                  <a:pt x="1644624" y="396125"/>
                </a:lnTo>
                <a:lnTo>
                  <a:pt x="1690928" y="389470"/>
                </a:lnTo>
                <a:lnTo>
                  <a:pt x="1726755" y="370687"/>
                </a:lnTo>
                <a:lnTo>
                  <a:pt x="1749882" y="341541"/>
                </a:lnTo>
                <a:lnTo>
                  <a:pt x="1758086" y="303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1145" y="1469554"/>
            <a:ext cx="699135" cy="396240"/>
          </a:xfrm>
          <a:custGeom>
            <a:avLst/>
            <a:gdLst/>
            <a:ahLst/>
            <a:cxnLst/>
            <a:rect l="l" t="t" r="r" b="b"/>
            <a:pathLst>
              <a:path w="699135" h="396239">
                <a:moveTo>
                  <a:pt x="186601" y="3632"/>
                </a:moveTo>
                <a:lnTo>
                  <a:pt x="177457" y="1206"/>
                </a:lnTo>
                <a:lnTo>
                  <a:pt x="172085" y="0"/>
                </a:lnTo>
                <a:lnTo>
                  <a:pt x="164020" y="0"/>
                </a:lnTo>
                <a:lnTo>
                  <a:pt x="114007" y="22517"/>
                </a:lnTo>
                <a:lnTo>
                  <a:pt x="74218" y="55753"/>
                </a:lnTo>
                <a:lnTo>
                  <a:pt x="45631" y="102946"/>
                </a:lnTo>
                <a:lnTo>
                  <a:pt x="44640" y="129298"/>
                </a:lnTo>
                <a:lnTo>
                  <a:pt x="44640" y="152374"/>
                </a:lnTo>
                <a:lnTo>
                  <a:pt x="34594" y="159029"/>
                </a:lnTo>
                <a:lnTo>
                  <a:pt x="24803" y="164858"/>
                </a:lnTo>
                <a:lnTo>
                  <a:pt x="14312" y="170497"/>
                </a:lnTo>
                <a:lnTo>
                  <a:pt x="2159" y="176530"/>
                </a:lnTo>
                <a:lnTo>
                  <a:pt x="2159" y="189420"/>
                </a:lnTo>
                <a:lnTo>
                  <a:pt x="44640" y="186728"/>
                </a:lnTo>
                <a:lnTo>
                  <a:pt x="44640" y="332714"/>
                </a:lnTo>
                <a:lnTo>
                  <a:pt x="22047" y="367068"/>
                </a:lnTo>
                <a:lnTo>
                  <a:pt x="0" y="368147"/>
                </a:lnTo>
                <a:lnTo>
                  <a:pt x="0" y="388493"/>
                </a:lnTo>
                <a:lnTo>
                  <a:pt x="38087" y="387756"/>
                </a:lnTo>
                <a:lnTo>
                  <a:pt x="58674" y="387375"/>
                </a:lnTo>
                <a:lnTo>
                  <a:pt x="68884" y="387235"/>
                </a:lnTo>
                <a:lnTo>
                  <a:pt x="75819" y="387223"/>
                </a:lnTo>
                <a:lnTo>
                  <a:pt x="81381" y="387235"/>
                </a:lnTo>
                <a:lnTo>
                  <a:pt x="92151" y="387375"/>
                </a:lnTo>
                <a:lnTo>
                  <a:pt x="161328" y="388493"/>
                </a:lnTo>
                <a:lnTo>
                  <a:pt x="161328" y="368147"/>
                </a:lnTo>
                <a:lnTo>
                  <a:pt x="119659" y="363994"/>
                </a:lnTo>
                <a:lnTo>
                  <a:pt x="110236" y="345630"/>
                </a:lnTo>
                <a:lnTo>
                  <a:pt x="110236" y="186829"/>
                </a:lnTo>
                <a:lnTo>
                  <a:pt x="176911" y="186829"/>
                </a:lnTo>
                <a:lnTo>
                  <a:pt x="182841" y="155714"/>
                </a:lnTo>
                <a:lnTo>
                  <a:pt x="180682" y="151422"/>
                </a:lnTo>
                <a:lnTo>
                  <a:pt x="158026" y="152438"/>
                </a:lnTo>
                <a:lnTo>
                  <a:pt x="140614" y="153111"/>
                </a:lnTo>
                <a:lnTo>
                  <a:pt x="125628" y="153466"/>
                </a:lnTo>
                <a:lnTo>
                  <a:pt x="110236" y="153568"/>
                </a:lnTo>
                <a:lnTo>
                  <a:pt x="110236" y="95605"/>
                </a:lnTo>
                <a:lnTo>
                  <a:pt x="119811" y="53276"/>
                </a:lnTo>
                <a:lnTo>
                  <a:pt x="141960" y="46240"/>
                </a:lnTo>
                <a:lnTo>
                  <a:pt x="150088" y="46926"/>
                </a:lnTo>
                <a:lnTo>
                  <a:pt x="158165" y="49161"/>
                </a:lnTo>
                <a:lnTo>
                  <a:pt x="167144" y="53251"/>
                </a:lnTo>
                <a:lnTo>
                  <a:pt x="178003" y="59499"/>
                </a:lnTo>
                <a:lnTo>
                  <a:pt x="186601" y="55753"/>
                </a:lnTo>
                <a:lnTo>
                  <a:pt x="186601" y="3632"/>
                </a:lnTo>
                <a:close/>
              </a:path>
              <a:path w="699135" h="396239">
                <a:moveTo>
                  <a:pt x="469303" y="260451"/>
                </a:moveTo>
                <a:lnTo>
                  <a:pt x="461162" y="206387"/>
                </a:lnTo>
                <a:lnTo>
                  <a:pt x="437413" y="167068"/>
                </a:lnTo>
                <a:lnTo>
                  <a:pt x="437299" y="166878"/>
                </a:lnTo>
                <a:lnTo>
                  <a:pt x="426059" y="159854"/>
                </a:lnTo>
                <a:lnTo>
                  <a:pt x="398513" y="142659"/>
                </a:lnTo>
                <a:lnTo>
                  <a:pt x="396163" y="142303"/>
                </a:lnTo>
                <a:lnTo>
                  <a:pt x="396163" y="277101"/>
                </a:lnTo>
                <a:lnTo>
                  <a:pt x="393230" y="319405"/>
                </a:lnTo>
                <a:lnTo>
                  <a:pt x="384060" y="348500"/>
                </a:lnTo>
                <a:lnTo>
                  <a:pt x="368020" y="365290"/>
                </a:lnTo>
                <a:lnTo>
                  <a:pt x="344538" y="370674"/>
                </a:lnTo>
                <a:lnTo>
                  <a:pt x="319036" y="363334"/>
                </a:lnTo>
                <a:lnTo>
                  <a:pt x="300697" y="341376"/>
                </a:lnTo>
                <a:lnTo>
                  <a:pt x="289623" y="304888"/>
                </a:lnTo>
                <a:lnTo>
                  <a:pt x="285915" y="253974"/>
                </a:lnTo>
                <a:lnTo>
                  <a:pt x="289013" y="211823"/>
                </a:lnTo>
                <a:lnTo>
                  <a:pt x="298615" y="182524"/>
                </a:lnTo>
                <a:lnTo>
                  <a:pt x="315175" y="165417"/>
                </a:lnTo>
                <a:lnTo>
                  <a:pt x="339153" y="159854"/>
                </a:lnTo>
                <a:lnTo>
                  <a:pt x="364401" y="167068"/>
                </a:lnTo>
                <a:lnTo>
                  <a:pt x="382181" y="188836"/>
                </a:lnTo>
                <a:lnTo>
                  <a:pt x="392696" y="225437"/>
                </a:lnTo>
                <a:lnTo>
                  <a:pt x="396163" y="277101"/>
                </a:lnTo>
                <a:lnTo>
                  <a:pt x="396163" y="142303"/>
                </a:lnTo>
                <a:lnTo>
                  <a:pt x="345694" y="134429"/>
                </a:lnTo>
                <a:lnTo>
                  <a:pt x="298958" y="140030"/>
                </a:lnTo>
                <a:lnTo>
                  <a:pt x="261912" y="156514"/>
                </a:lnTo>
                <a:lnTo>
                  <a:pt x="234911" y="183451"/>
                </a:lnTo>
                <a:lnTo>
                  <a:pt x="218389" y="220395"/>
                </a:lnTo>
                <a:lnTo>
                  <a:pt x="212788" y="266890"/>
                </a:lnTo>
                <a:lnTo>
                  <a:pt x="220891" y="321906"/>
                </a:lnTo>
                <a:lnTo>
                  <a:pt x="244576" y="362445"/>
                </a:lnTo>
                <a:lnTo>
                  <a:pt x="282879" y="387502"/>
                </a:lnTo>
                <a:lnTo>
                  <a:pt x="334860" y="396074"/>
                </a:lnTo>
                <a:lnTo>
                  <a:pt x="381876" y="390309"/>
                </a:lnTo>
                <a:lnTo>
                  <a:pt x="419354" y="373354"/>
                </a:lnTo>
                <a:lnTo>
                  <a:pt x="421995" y="370674"/>
                </a:lnTo>
                <a:lnTo>
                  <a:pt x="446747" y="345719"/>
                </a:lnTo>
                <a:lnTo>
                  <a:pt x="463575" y="307911"/>
                </a:lnTo>
                <a:lnTo>
                  <a:pt x="469303" y="260451"/>
                </a:lnTo>
                <a:close/>
              </a:path>
              <a:path w="699135" h="396239">
                <a:moveTo>
                  <a:pt x="698931" y="137617"/>
                </a:moveTo>
                <a:lnTo>
                  <a:pt x="693559" y="135496"/>
                </a:lnTo>
                <a:lnTo>
                  <a:pt x="686562" y="134391"/>
                </a:lnTo>
                <a:lnTo>
                  <a:pt x="679030" y="134391"/>
                </a:lnTo>
                <a:lnTo>
                  <a:pt x="633323" y="162636"/>
                </a:lnTo>
                <a:lnTo>
                  <a:pt x="609663" y="188201"/>
                </a:lnTo>
                <a:lnTo>
                  <a:pt x="609663" y="137604"/>
                </a:lnTo>
                <a:lnTo>
                  <a:pt x="604266" y="134404"/>
                </a:lnTo>
                <a:lnTo>
                  <a:pt x="566623" y="146113"/>
                </a:lnTo>
                <a:lnTo>
                  <a:pt x="554621" y="149517"/>
                </a:lnTo>
                <a:lnTo>
                  <a:pt x="542480" y="152107"/>
                </a:lnTo>
                <a:lnTo>
                  <a:pt x="527215" y="154508"/>
                </a:lnTo>
                <a:lnTo>
                  <a:pt x="505841" y="157289"/>
                </a:lnTo>
                <a:lnTo>
                  <a:pt x="505841" y="176352"/>
                </a:lnTo>
                <a:lnTo>
                  <a:pt x="543572" y="196418"/>
                </a:lnTo>
                <a:lnTo>
                  <a:pt x="544029" y="215455"/>
                </a:lnTo>
                <a:lnTo>
                  <a:pt x="544029" y="332765"/>
                </a:lnTo>
                <a:lnTo>
                  <a:pt x="524675" y="367055"/>
                </a:lnTo>
                <a:lnTo>
                  <a:pt x="505841" y="368122"/>
                </a:lnTo>
                <a:lnTo>
                  <a:pt x="505841" y="388454"/>
                </a:lnTo>
                <a:lnTo>
                  <a:pt x="575233" y="386842"/>
                </a:lnTo>
                <a:lnTo>
                  <a:pt x="580656" y="386867"/>
                </a:lnTo>
                <a:lnTo>
                  <a:pt x="591223" y="387045"/>
                </a:lnTo>
                <a:lnTo>
                  <a:pt x="614095" y="387527"/>
                </a:lnTo>
                <a:lnTo>
                  <a:pt x="656437" y="388454"/>
                </a:lnTo>
                <a:lnTo>
                  <a:pt x="656437" y="368122"/>
                </a:lnTo>
                <a:lnTo>
                  <a:pt x="613879" y="360781"/>
                </a:lnTo>
                <a:lnTo>
                  <a:pt x="609638" y="332867"/>
                </a:lnTo>
                <a:lnTo>
                  <a:pt x="609638" y="227088"/>
                </a:lnTo>
                <a:lnTo>
                  <a:pt x="613422" y="214757"/>
                </a:lnTo>
                <a:lnTo>
                  <a:pt x="623290" y="203771"/>
                </a:lnTo>
                <a:lnTo>
                  <a:pt x="637095" y="195884"/>
                </a:lnTo>
                <a:lnTo>
                  <a:pt x="652678" y="192862"/>
                </a:lnTo>
                <a:lnTo>
                  <a:pt x="662076" y="194056"/>
                </a:lnTo>
                <a:lnTo>
                  <a:pt x="670217" y="197624"/>
                </a:lnTo>
                <a:lnTo>
                  <a:pt x="677252" y="203568"/>
                </a:lnTo>
                <a:lnTo>
                  <a:pt x="683336" y="211874"/>
                </a:lnTo>
                <a:lnTo>
                  <a:pt x="696239" y="206527"/>
                </a:lnTo>
                <a:lnTo>
                  <a:pt x="698931" y="1376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7633" y="1469542"/>
            <a:ext cx="1607820" cy="530860"/>
          </a:xfrm>
          <a:custGeom>
            <a:avLst/>
            <a:gdLst/>
            <a:ahLst/>
            <a:cxnLst/>
            <a:rect l="l" t="t" r="r" b="b"/>
            <a:pathLst>
              <a:path w="160782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7820" h="530860">
                <a:moveTo>
                  <a:pt x="554240" y="227838"/>
                </a:moveTo>
                <a:lnTo>
                  <a:pt x="546976" y="188772"/>
                </a:lnTo>
                <a:lnTo>
                  <a:pt x="494334" y="139877"/>
                </a:lnTo>
                <a:lnTo>
                  <a:pt x="485952" y="138531"/>
                </a:lnTo>
                <a:lnTo>
                  <a:pt x="485952" y="238277"/>
                </a:lnTo>
                <a:lnTo>
                  <a:pt x="440778" y="239877"/>
                </a:lnTo>
                <a:lnTo>
                  <a:pt x="436943" y="239877"/>
                </a:lnTo>
                <a:lnTo>
                  <a:pt x="419785" y="239204"/>
                </a:lnTo>
                <a:lnTo>
                  <a:pt x="412813" y="238810"/>
                </a:lnTo>
                <a:lnTo>
                  <a:pt x="395605" y="238277"/>
                </a:lnTo>
                <a:lnTo>
                  <a:pt x="399034" y="204216"/>
                </a:lnTo>
                <a:lnTo>
                  <a:pt x="407365" y="181063"/>
                </a:lnTo>
                <a:lnTo>
                  <a:pt x="421233" y="167868"/>
                </a:lnTo>
                <a:lnTo>
                  <a:pt x="441312" y="163677"/>
                </a:lnTo>
                <a:lnTo>
                  <a:pt x="461060" y="167868"/>
                </a:lnTo>
                <a:lnTo>
                  <a:pt x="474713" y="181063"/>
                </a:lnTo>
                <a:lnTo>
                  <a:pt x="482828" y="204216"/>
                </a:lnTo>
                <a:lnTo>
                  <a:pt x="485952" y="238277"/>
                </a:lnTo>
                <a:lnTo>
                  <a:pt x="485952" y="138531"/>
                </a:lnTo>
                <a:lnTo>
                  <a:pt x="452602" y="133172"/>
                </a:lnTo>
                <a:lnTo>
                  <a:pt x="439305" y="133908"/>
                </a:lnTo>
                <a:lnTo>
                  <a:pt x="427316" y="136169"/>
                </a:lnTo>
                <a:lnTo>
                  <a:pt x="380009" y="160705"/>
                </a:lnTo>
                <a:lnTo>
                  <a:pt x="341147" y="201650"/>
                </a:lnTo>
                <a:lnTo>
                  <a:pt x="329006" y="264033"/>
                </a:lnTo>
                <a:lnTo>
                  <a:pt x="329107" y="266585"/>
                </a:lnTo>
                <a:lnTo>
                  <a:pt x="336880" y="321818"/>
                </a:lnTo>
                <a:lnTo>
                  <a:pt x="360438" y="362788"/>
                </a:lnTo>
                <a:lnTo>
                  <a:pt x="399008" y="387718"/>
                </a:lnTo>
                <a:lnTo>
                  <a:pt x="452056" y="396113"/>
                </a:lnTo>
                <a:lnTo>
                  <a:pt x="473417" y="395008"/>
                </a:lnTo>
                <a:lnTo>
                  <a:pt x="493128" y="391236"/>
                </a:lnTo>
                <a:lnTo>
                  <a:pt x="513537" y="384149"/>
                </a:lnTo>
                <a:lnTo>
                  <a:pt x="537032" y="373087"/>
                </a:lnTo>
                <a:lnTo>
                  <a:pt x="543966" y="357987"/>
                </a:lnTo>
                <a:lnTo>
                  <a:pt x="548792" y="347522"/>
                </a:lnTo>
                <a:lnTo>
                  <a:pt x="548855" y="347383"/>
                </a:lnTo>
                <a:lnTo>
                  <a:pt x="542404" y="339344"/>
                </a:lnTo>
                <a:lnTo>
                  <a:pt x="524929" y="348107"/>
                </a:lnTo>
                <a:lnTo>
                  <a:pt x="509524" y="353872"/>
                </a:lnTo>
                <a:lnTo>
                  <a:pt x="494830" y="357035"/>
                </a:lnTo>
                <a:lnTo>
                  <a:pt x="479488" y="357987"/>
                </a:lnTo>
                <a:lnTo>
                  <a:pt x="458990" y="355269"/>
                </a:lnTo>
                <a:lnTo>
                  <a:pt x="424040" y="335407"/>
                </a:lnTo>
                <a:lnTo>
                  <a:pt x="402450" y="296964"/>
                </a:lnTo>
                <a:lnTo>
                  <a:pt x="398818" y="266585"/>
                </a:lnTo>
                <a:lnTo>
                  <a:pt x="469265" y="266585"/>
                </a:lnTo>
                <a:lnTo>
                  <a:pt x="491236" y="265976"/>
                </a:lnTo>
                <a:lnTo>
                  <a:pt x="511949" y="264033"/>
                </a:lnTo>
                <a:lnTo>
                  <a:pt x="532549" y="260692"/>
                </a:lnTo>
                <a:lnTo>
                  <a:pt x="554228" y="255828"/>
                </a:lnTo>
                <a:lnTo>
                  <a:pt x="554228" y="239877"/>
                </a:lnTo>
                <a:lnTo>
                  <a:pt x="554240" y="227838"/>
                </a:lnTo>
                <a:close/>
              </a:path>
              <a:path w="1607820" h="530860">
                <a:moveTo>
                  <a:pt x="792086" y="303784"/>
                </a:moveTo>
                <a:lnTo>
                  <a:pt x="776084" y="258686"/>
                </a:lnTo>
                <a:lnTo>
                  <a:pt x="723785" y="234530"/>
                </a:lnTo>
                <a:lnTo>
                  <a:pt x="679691" y="224866"/>
                </a:lnTo>
                <a:lnTo>
                  <a:pt x="666216" y="220484"/>
                </a:lnTo>
                <a:lnTo>
                  <a:pt x="657034" y="214274"/>
                </a:lnTo>
                <a:lnTo>
                  <a:pt x="651776" y="205854"/>
                </a:lnTo>
                <a:lnTo>
                  <a:pt x="650113" y="194805"/>
                </a:lnTo>
                <a:lnTo>
                  <a:pt x="653415" y="180289"/>
                </a:lnTo>
                <a:lnTo>
                  <a:pt x="662876" y="169291"/>
                </a:lnTo>
                <a:lnTo>
                  <a:pt x="677786" y="162318"/>
                </a:lnTo>
                <a:lnTo>
                  <a:pt x="697445" y="159880"/>
                </a:lnTo>
                <a:lnTo>
                  <a:pt x="713600" y="161645"/>
                </a:lnTo>
                <a:lnTo>
                  <a:pt x="728294" y="166319"/>
                </a:lnTo>
                <a:lnTo>
                  <a:pt x="739267" y="173012"/>
                </a:lnTo>
                <a:lnTo>
                  <a:pt x="744232" y="180797"/>
                </a:lnTo>
                <a:lnTo>
                  <a:pt x="749604" y="211899"/>
                </a:lnTo>
                <a:lnTo>
                  <a:pt x="768985" y="211886"/>
                </a:lnTo>
                <a:lnTo>
                  <a:pt x="773290" y="146748"/>
                </a:lnTo>
                <a:lnTo>
                  <a:pt x="726554" y="135102"/>
                </a:lnTo>
                <a:lnTo>
                  <a:pt x="707136" y="134454"/>
                </a:lnTo>
                <a:lnTo>
                  <a:pt x="659041" y="139839"/>
                </a:lnTo>
                <a:lnTo>
                  <a:pt x="623989" y="155676"/>
                </a:lnTo>
                <a:lnTo>
                  <a:pt x="602564" y="181597"/>
                </a:lnTo>
                <a:lnTo>
                  <a:pt x="595299" y="217157"/>
                </a:lnTo>
                <a:lnTo>
                  <a:pt x="598906" y="241312"/>
                </a:lnTo>
                <a:lnTo>
                  <a:pt x="609676" y="260578"/>
                </a:lnTo>
                <a:lnTo>
                  <a:pt x="627507" y="274916"/>
                </a:lnTo>
                <a:lnTo>
                  <a:pt x="652297" y="284264"/>
                </a:lnTo>
                <a:lnTo>
                  <a:pt x="698538" y="295541"/>
                </a:lnTo>
                <a:lnTo>
                  <a:pt x="714260" y="300685"/>
                </a:lnTo>
                <a:lnTo>
                  <a:pt x="724750" y="307632"/>
                </a:lnTo>
                <a:lnTo>
                  <a:pt x="730605" y="316992"/>
                </a:lnTo>
                <a:lnTo>
                  <a:pt x="732421" y="329361"/>
                </a:lnTo>
                <a:lnTo>
                  <a:pt x="728916" y="346468"/>
                </a:lnTo>
                <a:lnTo>
                  <a:pt x="718972" y="359498"/>
                </a:lnTo>
                <a:lnTo>
                  <a:pt x="703376" y="367792"/>
                </a:lnTo>
                <a:lnTo>
                  <a:pt x="682942" y="370700"/>
                </a:lnTo>
                <a:lnTo>
                  <a:pt x="665289" y="369125"/>
                </a:lnTo>
                <a:lnTo>
                  <a:pt x="649795" y="364172"/>
                </a:lnTo>
                <a:lnTo>
                  <a:pt x="635825" y="355473"/>
                </a:lnTo>
                <a:lnTo>
                  <a:pt x="622706" y="342671"/>
                </a:lnTo>
                <a:lnTo>
                  <a:pt x="620014" y="305473"/>
                </a:lnTo>
                <a:lnTo>
                  <a:pt x="599033" y="305473"/>
                </a:lnTo>
                <a:lnTo>
                  <a:pt x="595274" y="381101"/>
                </a:lnTo>
                <a:lnTo>
                  <a:pt x="637743" y="392633"/>
                </a:lnTo>
                <a:lnTo>
                  <a:pt x="678624" y="396125"/>
                </a:lnTo>
                <a:lnTo>
                  <a:pt x="724928" y="389470"/>
                </a:lnTo>
                <a:lnTo>
                  <a:pt x="760755" y="370687"/>
                </a:lnTo>
                <a:lnTo>
                  <a:pt x="783882" y="341541"/>
                </a:lnTo>
                <a:lnTo>
                  <a:pt x="792086" y="303784"/>
                </a:lnTo>
                <a:close/>
              </a:path>
              <a:path w="1607820" h="530860">
                <a:moveTo>
                  <a:pt x="940523" y="47498"/>
                </a:moveTo>
                <a:lnTo>
                  <a:pt x="937399" y="32016"/>
                </a:lnTo>
                <a:lnTo>
                  <a:pt x="928890" y="19278"/>
                </a:lnTo>
                <a:lnTo>
                  <a:pt x="916241" y="10642"/>
                </a:lnTo>
                <a:lnTo>
                  <a:pt x="900772" y="7467"/>
                </a:lnTo>
                <a:lnTo>
                  <a:pt x="884567" y="10490"/>
                </a:lnTo>
                <a:lnTo>
                  <a:pt x="871613" y="18821"/>
                </a:lnTo>
                <a:lnTo>
                  <a:pt x="862977" y="31356"/>
                </a:lnTo>
                <a:lnTo>
                  <a:pt x="859853" y="46977"/>
                </a:lnTo>
                <a:lnTo>
                  <a:pt x="862977" y="62776"/>
                </a:lnTo>
                <a:lnTo>
                  <a:pt x="871626" y="75730"/>
                </a:lnTo>
                <a:lnTo>
                  <a:pt x="884377" y="84353"/>
                </a:lnTo>
                <a:lnTo>
                  <a:pt x="900188" y="87528"/>
                </a:lnTo>
                <a:lnTo>
                  <a:pt x="915784" y="84353"/>
                </a:lnTo>
                <a:lnTo>
                  <a:pt x="928624" y="75730"/>
                </a:lnTo>
                <a:lnTo>
                  <a:pt x="937310" y="62992"/>
                </a:lnTo>
                <a:lnTo>
                  <a:pt x="940523" y="47498"/>
                </a:lnTo>
                <a:close/>
              </a:path>
              <a:path w="1607820" h="530860">
                <a:moveTo>
                  <a:pt x="973315" y="368160"/>
                </a:moveTo>
                <a:lnTo>
                  <a:pt x="935812" y="350266"/>
                </a:lnTo>
                <a:lnTo>
                  <a:pt x="935139" y="332879"/>
                </a:lnTo>
                <a:lnTo>
                  <a:pt x="935139" y="137744"/>
                </a:lnTo>
                <a:lnTo>
                  <a:pt x="929767" y="134480"/>
                </a:lnTo>
                <a:lnTo>
                  <a:pt x="892124" y="146177"/>
                </a:lnTo>
                <a:lnTo>
                  <a:pt x="854760" y="154330"/>
                </a:lnTo>
                <a:lnTo>
                  <a:pt x="839419" y="156273"/>
                </a:lnTo>
                <a:lnTo>
                  <a:pt x="837806" y="156273"/>
                </a:lnTo>
                <a:lnTo>
                  <a:pt x="835113" y="156806"/>
                </a:lnTo>
                <a:lnTo>
                  <a:pt x="831354" y="157340"/>
                </a:lnTo>
                <a:lnTo>
                  <a:pt x="831354" y="176403"/>
                </a:lnTo>
                <a:lnTo>
                  <a:pt x="855548" y="178041"/>
                </a:lnTo>
                <a:lnTo>
                  <a:pt x="862939" y="179908"/>
                </a:lnTo>
                <a:lnTo>
                  <a:pt x="867168" y="185343"/>
                </a:lnTo>
                <a:lnTo>
                  <a:pt x="869073" y="196494"/>
                </a:lnTo>
                <a:lnTo>
                  <a:pt x="869530" y="215531"/>
                </a:lnTo>
                <a:lnTo>
                  <a:pt x="869518" y="332879"/>
                </a:lnTo>
                <a:lnTo>
                  <a:pt x="850176" y="367093"/>
                </a:lnTo>
                <a:lnTo>
                  <a:pt x="831354" y="368160"/>
                </a:lnTo>
                <a:lnTo>
                  <a:pt x="831354" y="388493"/>
                </a:lnTo>
                <a:lnTo>
                  <a:pt x="896327" y="386994"/>
                </a:lnTo>
                <a:lnTo>
                  <a:pt x="911529" y="386994"/>
                </a:lnTo>
                <a:lnTo>
                  <a:pt x="973315" y="388493"/>
                </a:lnTo>
                <a:lnTo>
                  <a:pt x="973315" y="386994"/>
                </a:lnTo>
                <a:lnTo>
                  <a:pt x="973315" y="368160"/>
                </a:lnTo>
                <a:close/>
              </a:path>
              <a:path w="1607820" h="530860">
                <a:moveTo>
                  <a:pt x="1279829" y="409968"/>
                </a:moveTo>
                <a:lnTo>
                  <a:pt x="1277429" y="395249"/>
                </a:lnTo>
                <a:lnTo>
                  <a:pt x="1277366" y="394855"/>
                </a:lnTo>
                <a:lnTo>
                  <a:pt x="1275029" y="380428"/>
                </a:lnTo>
                <a:lnTo>
                  <a:pt x="1260398" y="359575"/>
                </a:lnTo>
                <a:lnTo>
                  <a:pt x="1235583" y="347205"/>
                </a:lnTo>
                <a:lnTo>
                  <a:pt x="1220152" y="345427"/>
                </a:lnTo>
                <a:lnTo>
                  <a:pt x="1220152" y="438302"/>
                </a:lnTo>
                <a:lnTo>
                  <a:pt x="1213764" y="464388"/>
                </a:lnTo>
                <a:lnTo>
                  <a:pt x="1196149" y="485228"/>
                </a:lnTo>
                <a:lnTo>
                  <a:pt x="1169555" y="499033"/>
                </a:lnTo>
                <a:lnTo>
                  <a:pt x="1136256" y="504024"/>
                </a:lnTo>
                <a:lnTo>
                  <a:pt x="1103630" y="499935"/>
                </a:lnTo>
                <a:lnTo>
                  <a:pt x="1078509" y="488416"/>
                </a:lnTo>
                <a:lnTo>
                  <a:pt x="1062367" y="470573"/>
                </a:lnTo>
                <a:lnTo>
                  <a:pt x="1056665" y="447535"/>
                </a:lnTo>
                <a:lnTo>
                  <a:pt x="1058545" y="433832"/>
                </a:lnTo>
                <a:lnTo>
                  <a:pt x="1084084" y="400824"/>
                </a:lnTo>
                <a:lnTo>
                  <a:pt x="1137805" y="394855"/>
                </a:lnTo>
                <a:lnTo>
                  <a:pt x="1138415" y="394855"/>
                </a:lnTo>
                <a:lnTo>
                  <a:pt x="1178864" y="396760"/>
                </a:lnTo>
                <a:lnTo>
                  <a:pt x="1203883" y="403555"/>
                </a:lnTo>
                <a:lnTo>
                  <a:pt x="1216596" y="416852"/>
                </a:lnTo>
                <a:lnTo>
                  <a:pt x="1220152" y="438302"/>
                </a:lnTo>
                <a:lnTo>
                  <a:pt x="1220152" y="345427"/>
                </a:lnTo>
                <a:lnTo>
                  <a:pt x="1219161" y="345300"/>
                </a:lnTo>
                <a:lnTo>
                  <a:pt x="1200238" y="343115"/>
                </a:lnTo>
                <a:lnTo>
                  <a:pt x="1187335" y="343115"/>
                </a:lnTo>
                <a:lnTo>
                  <a:pt x="1111796" y="345300"/>
                </a:lnTo>
                <a:lnTo>
                  <a:pt x="1108824" y="345300"/>
                </a:lnTo>
                <a:lnTo>
                  <a:pt x="1097838" y="344297"/>
                </a:lnTo>
                <a:lnTo>
                  <a:pt x="1089926" y="341274"/>
                </a:lnTo>
                <a:lnTo>
                  <a:pt x="1085151" y="336219"/>
                </a:lnTo>
                <a:lnTo>
                  <a:pt x="1083551" y="329158"/>
                </a:lnTo>
                <a:lnTo>
                  <a:pt x="1084465" y="323380"/>
                </a:lnTo>
                <a:lnTo>
                  <a:pt x="1087310" y="318058"/>
                </a:lnTo>
                <a:lnTo>
                  <a:pt x="1092161" y="313042"/>
                </a:lnTo>
                <a:lnTo>
                  <a:pt x="1099146" y="308165"/>
                </a:lnTo>
                <a:lnTo>
                  <a:pt x="1108824" y="308317"/>
                </a:lnTo>
                <a:lnTo>
                  <a:pt x="1114209" y="308483"/>
                </a:lnTo>
                <a:lnTo>
                  <a:pt x="1120660" y="308483"/>
                </a:lnTo>
                <a:lnTo>
                  <a:pt x="1124470" y="308165"/>
                </a:lnTo>
                <a:lnTo>
                  <a:pt x="1147826" y="306235"/>
                </a:lnTo>
                <a:lnTo>
                  <a:pt x="1173086" y="299618"/>
                </a:lnTo>
                <a:lnTo>
                  <a:pt x="1195527" y="288912"/>
                </a:lnTo>
                <a:lnTo>
                  <a:pt x="1201407" y="284314"/>
                </a:lnTo>
                <a:lnTo>
                  <a:pt x="1214234" y="274332"/>
                </a:lnTo>
                <a:lnTo>
                  <a:pt x="1224965" y="261442"/>
                </a:lnTo>
                <a:lnTo>
                  <a:pt x="1232306" y="247192"/>
                </a:lnTo>
                <a:lnTo>
                  <a:pt x="1236535" y="231038"/>
                </a:lnTo>
                <a:lnTo>
                  <a:pt x="1237894" y="212420"/>
                </a:lnTo>
                <a:lnTo>
                  <a:pt x="1237894" y="203885"/>
                </a:lnTo>
                <a:lnTo>
                  <a:pt x="1237424" y="198424"/>
                </a:lnTo>
                <a:lnTo>
                  <a:pt x="1237348" y="197472"/>
                </a:lnTo>
                <a:lnTo>
                  <a:pt x="1235202" y="187337"/>
                </a:lnTo>
                <a:lnTo>
                  <a:pt x="1276616" y="189445"/>
                </a:lnTo>
                <a:lnTo>
                  <a:pt x="1276781" y="187337"/>
                </a:lnTo>
                <a:lnTo>
                  <a:pt x="1278826" y="161378"/>
                </a:lnTo>
                <a:lnTo>
                  <a:pt x="1278839" y="161137"/>
                </a:lnTo>
                <a:lnTo>
                  <a:pt x="1279093" y="157962"/>
                </a:lnTo>
                <a:lnTo>
                  <a:pt x="1279194" y="156616"/>
                </a:lnTo>
                <a:lnTo>
                  <a:pt x="1279309" y="155295"/>
                </a:lnTo>
                <a:lnTo>
                  <a:pt x="1264780" y="156616"/>
                </a:lnTo>
                <a:lnTo>
                  <a:pt x="1253426" y="157429"/>
                </a:lnTo>
                <a:lnTo>
                  <a:pt x="1241348" y="157962"/>
                </a:lnTo>
                <a:lnTo>
                  <a:pt x="1224457" y="157962"/>
                </a:lnTo>
                <a:lnTo>
                  <a:pt x="1215847" y="157429"/>
                </a:lnTo>
                <a:lnTo>
                  <a:pt x="1198613" y="147091"/>
                </a:lnTo>
                <a:lnTo>
                  <a:pt x="1179614" y="139941"/>
                </a:lnTo>
                <a:lnTo>
                  <a:pt x="1171752" y="138417"/>
                </a:lnTo>
                <a:lnTo>
                  <a:pt x="1171752" y="226479"/>
                </a:lnTo>
                <a:lnTo>
                  <a:pt x="1169035" y="251561"/>
                </a:lnTo>
                <a:lnTo>
                  <a:pt x="1160932" y="269659"/>
                </a:lnTo>
                <a:lnTo>
                  <a:pt x="1147470" y="280631"/>
                </a:lnTo>
                <a:lnTo>
                  <a:pt x="1128737" y="284314"/>
                </a:lnTo>
                <a:lnTo>
                  <a:pt x="1109878" y="279933"/>
                </a:lnTo>
                <a:lnTo>
                  <a:pt x="1095654" y="267246"/>
                </a:lnTo>
                <a:lnTo>
                  <a:pt x="1086751" y="247192"/>
                </a:lnTo>
                <a:lnTo>
                  <a:pt x="1086688" y="247040"/>
                </a:lnTo>
                <a:lnTo>
                  <a:pt x="1083564" y="220052"/>
                </a:lnTo>
                <a:lnTo>
                  <a:pt x="1086370" y="194589"/>
                </a:lnTo>
                <a:lnTo>
                  <a:pt x="1094714" y="176136"/>
                </a:lnTo>
                <a:lnTo>
                  <a:pt x="1108519" y="164922"/>
                </a:lnTo>
                <a:lnTo>
                  <a:pt x="1127658" y="161137"/>
                </a:lnTo>
                <a:lnTo>
                  <a:pt x="1146568" y="165404"/>
                </a:lnTo>
                <a:lnTo>
                  <a:pt x="1160386" y="177952"/>
                </a:lnTo>
                <a:lnTo>
                  <a:pt x="1168869" y="198424"/>
                </a:lnTo>
                <a:lnTo>
                  <a:pt x="1171752" y="226479"/>
                </a:lnTo>
                <a:lnTo>
                  <a:pt x="1171752" y="138417"/>
                </a:lnTo>
                <a:lnTo>
                  <a:pt x="1158290" y="135801"/>
                </a:lnTo>
                <a:lnTo>
                  <a:pt x="1134110" y="134454"/>
                </a:lnTo>
                <a:lnTo>
                  <a:pt x="1086827" y="141554"/>
                </a:lnTo>
                <a:lnTo>
                  <a:pt x="1049947" y="161378"/>
                </a:lnTo>
                <a:lnTo>
                  <a:pt x="1025956" y="191782"/>
                </a:lnTo>
                <a:lnTo>
                  <a:pt x="1017409" y="230581"/>
                </a:lnTo>
                <a:lnTo>
                  <a:pt x="1018692" y="245059"/>
                </a:lnTo>
                <a:lnTo>
                  <a:pt x="1037310" y="282117"/>
                </a:lnTo>
                <a:lnTo>
                  <a:pt x="1074407" y="304126"/>
                </a:lnTo>
                <a:lnTo>
                  <a:pt x="1036231" y="333121"/>
                </a:lnTo>
                <a:lnTo>
                  <a:pt x="1032535" y="337235"/>
                </a:lnTo>
                <a:lnTo>
                  <a:pt x="1029639" y="343395"/>
                </a:lnTo>
                <a:lnTo>
                  <a:pt x="1027760" y="350875"/>
                </a:lnTo>
                <a:lnTo>
                  <a:pt x="1027087" y="358889"/>
                </a:lnTo>
                <a:lnTo>
                  <a:pt x="1029017" y="371690"/>
                </a:lnTo>
                <a:lnTo>
                  <a:pt x="1035278" y="381508"/>
                </a:lnTo>
                <a:lnTo>
                  <a:pt x="1046594" y="389013"/>
                </a:lnTo>
                <a:lnTo>
                  <a:pt x="1063650" y="394855"/>
                </a:lnTo>
                <a:lnTo>
                  <a:pt x="1020089" y="420751"/>
                </a:lnTo>
                <a:lnTo>
                  <a:pt x="1014501" y="425983"/>
                </a:lnTo>
                <a:lnTo>
                  <a:pt x="1010069" y="433832"/>
                </a:lnTo>
                <a:lnTo>
                  <a:pt x="1007148" y="443496"/>
                </a:lnTo>
                <a:lnTo>
                  <a:pt x="1006106" y="454177"/>
                </a:lnTo>
                <a:lnTo>
                  <a:pt x="1014272" y="485927"/>
                </a:lnTo>
                <a:lnTo>
                  <a:pt x="1037564" y="510044"/>
                </a:lnTo>
                <a:lnTo>
                  <a:pt x="1074166" y="525360"/>
                </a:lnTo>
                <a:lnTo>
                  <a:pt x="1122260" y="530720"/>
                </a:lnTo>
                <a:lnTo>
                  <a:pt x="1174775" y="525056"/>
                </a:lnTo>
                <a:lnTo>
                  <a:pt x="1218374" y="508863"/>
                </a:lnTo>
                <a:lnTo>
                  <a:pt x="1224673" y="504024"/>
                </a:lnTo>
                <a:lnTo>
                  <a:pt x="1251458" y="483450"/>
                </a:lnTo>
                <a:lnTo>
                  <a:pt x="1272476" y="450062"/>
                </a:lnTo>
                <a:lnTo>
                  <a:pt x="1279829" y="409968"/>
                </a:lnTo>
                <a:close/>
              </a:path>
              <a:path w="1607820" h="530860">
                <a:moveTo>
                  <a:pt x="1607515" y="368134"/>
                </a:moveTo>
                <a:lnTo>
                  <a:pt x="1571078" y="350227"/>
                </a:lnTo>
                <a:lnTo>
                  <a:pt x="1570405" y="332841"/>
                </a:lnTo>
                <a:lnTo>
                  <a:pt x="1570405" y="233400"/>
                </a:lnTo>
                <a:lnTo>
                  <a:pt x="1569427" y="206171"/>
                </a:lnTo>
                <a:lnTo>
                  <a:pt x="1551584" y="156921"/>
                </a:lnTo>
                <a:lnTo>
                  <a:pt x="1508099" y="135940"/>
                </a:lnTo>
                <a:lnTo>
                  <a:pt x="1489202" y="134454"/>
                </a:lnTo>
                <a:lnTo>
                  <a:pt x="1477721" y="135064"/>
                </a:lnTo>
                <a:lnTo>
                  <a:pt x="1467548" y="136918"/>
                </a:lnTo>
                <a:lnTo>
                  <a:pt x="1458798" y="140068"/>
                </a:lnTo>
                <a:lnTo>
                  <a:pt x="1451559" y="144551"/>
                </a:lnTo>
                <a:lnTo>
                  <a:pt x="1408544" y="177482"/>
                </a:lnTo>
                <a:lnTo>
                  <a:pt x="1408544" y="137655"/>
                </a:lnTo>
                <a:lnTo>
                  <a:pt x="1405318" y="134454"/>
                </a:lnTo>
                <a:lnTo>
                  <a:pt x="1370164" y="145503"/>
                </a:lnTo>
                <a:lnTo>
                  <a:pt x="1345145" y="152184"/>
                </a:lnTo>
                <a:lnTo>
                  <a:pt x="1325079" y="155752"/>
                </a:lnTo>
                <a:lnTo>
                  <a:pt x="1304759" y="157467"/>
                </a:lnTo>
                <a:lnTo>
                  <a:pt x="1304759" y="176695"/>
                </a:lnTo>
                <a:lnTo>
                  <a:pt x="1342478" y="196735"/>
                </a:lnTo>
                <a:lnTo>
                  <a:pt x="1342936" y="215734"/>
                </a:lnTo>
                <a:lnTo>
                  <a:pt x="1342936" y="332841"/>
                </a:lnTo>
                <a:lnTo>
                  <a:pt x="1323581" y="367068"/>
                </a:lnTo>
                <a:lnTo>
                  <a:pt x="1304759" y="368134"/>
                </a:lnTo>
                <a:lnTo>
                  <a:pt x="1304759" y="388467"/>
                </a:lnTo>
                <a:lnTo>
                  <a:pt x="1374127" y="387197"/>
                </a:lnTo>
                <a:lnTo>
                  <a:pt x="1384935" y="387286"/>
                </a:lnTo>
                <a:lnTo>
                  <a:pt x="1400937" y="387527"/>
                </a:lnTo>
                <a:lnTo>
                  <a:pt x="1421688" y="387921"/>
                </a:lnTo>
                <a:lnTo>
                  <a:pt x="1446720" y="388467"/>
                </a:lnTo>
                <a:lnTo>
                  <a:pt x="1446720" y="368134"/>
                </a:lnTo>
                <a:lnTo>
                  <a:pt x="1409217" y="350215"/>
                </a:lnTo>
                <a:lnTo>
                  <a:pt x="1408531" y="332803"/>
                </a:lnTo>
                <a:lnTo>
                  <a:pt x="1408544" y="216623"/>
                </a:lnTo>
                <a:lnTo>
                  <a:pt x="1412354" y="203034"/>
                </a:lnTo>
                <a:lnTo>
                  <a:pt x="1422514" y="191389"/>
                </a:lnTo>
                <a:lnTo>
                  <a:pt x="1437119" y="183261"/>
                </a:lnTo>
                <a:lnTo>
                  <a:pt x="1454251" y="180200"/>
                </a:lnTo>
                <a:lnTo>
                  <a:pt x="1477124" y="183819"/>
                </a:lnTo>
                <a:lnTo>
                  <a:pt x="1492834" y="194983"/>
                </a:lnTo>
                <a:lnTo>
                  <a:pt x="1501889" y="214185"/>
                </a:lnTo>
                <a:lnTo>
                  <a:pt x="1504797" y="241947"/>
                </a:lnTo>
                <a:lnTo>
                  <a:pt x="1504797" y="388467"/>
                </a:lnTo>
                <a:lnTo>
                  <a:pt x="1537258" y="387515"/>
                </a:lnTo>
                <a:lnTo>
                  <a:pt x="1546313" y="387286"/>
                </a:lnTo>
                <a:lnTo>
                  <a:pt x="1553197" y="387197"/>
                </a:lnTo>
                <a:lnTo>
                  <a:pt x="1558277" y="387223"/>
                </a:lnTo>
                <a:lnTo>
                  <a:pt x="1565630" y="387362"/>
                </a:lnTo>
                <a:lnTo>
                  <a:pt x="1580337" y="387743"/>
                </a:lnTo>
                <a:lnTo>
                  <a:pt x="1607515" y="388467"/>
                </a:lnTo>
                <a:lnTo>
                  <a:pt x="160751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293283" y="1477009"/>
            <a:ext cx="3133090" cy="518159"/>
            <a:chOff x="5293283" y="1477009"/>
            <a:chExt cx="3133090" cy="518159"/>
          </a:xfrm>
        </p:grpSpPr>
        <p:sp>
          <p:nvSpPr>
            <p:cNvPr id="11" name="object 11"/>
            <p:cNvSpPr/>
            <p:nvPr/>
          </p:nvSpPr>
          <p:spPr>
            <a:xfrm>
              <a:off x="5293283" y="1477009"/>
              <a:ext cx="1603375" cy="518159"/>
            </a:xfrm>
            <a:custGeom>
              <a:avLst/>
              <a:gdLst/>
              <a:ahLst/>
              <a:cxnLst/>
              <a:rect l="l" t="t" r="r" b="b"/>
              <a:pathLst>
                <a:path w="1603375" h="518160">
                  <a:moveTo>
                    <a:pt x="256514" y="252996"/>
                  </a:moveTo>
                  <a:lnTo>
                    <a:pt x="248373" y="198932"/>
                  </a:lnTo>
                  <a:lnTo>
                    <a:pt x="224624" y="159613"/>
                  </a:lnTo>
                  <a:lnTo>
                    <a:pt x="224510" y="159423"/>
                  </a:lnTo>
                  <a:lnTo>
                    <a:pt x="213271" y="152400"/>
                  </a:lnTo>
                  <a:lnTo>
                    <a:pt x="185724" y="135204"/>
                  </a:lnTo>
                  <a:lnTo>
                    <a:pt x="183375" y="134848"/>
                  </a:lnTo>
                  <a:lnTo>
                    <a:pt x="183375" y="269646"/>
                  </a:lnTo>
                  <a:lnTo>
                    <a:pt x="180441" y="311950"/>
                  </a:lnTo>
                  <a:lnTo>
                    <a:pt x="171272" y="341045"/>
                  </a:lnTo>
                  <a:lnTo>
                    <a:pt x="155232" y="357835"/>
                  </a:lnTo>
                  <a:lnTo>
                    <a:pt x="131749" y="363220"/>
                  </a:lnTo>
                  <a:lnTo>
                    <a:pt x="106248" y="355879"/>
                  </a:lnTo>
                  <a:lnTo>
                    <a:pt x="87909" y="333921"/>
                  </a:lnTo>
                  <a:lnTo>
                    <a:pt x="76835" y="297434"/>
                  </a:lnTo>
                  <a:lnTo>
                    <a:pt x="73126" y="246519"/>
                  </a:lnTo>
                  <a:lnTo>
                    <a:pt x="76225" y="204368"/>
                  </a:lnTo>
                  <a:lnTo>
                    <a:pt x="85826" y="175069"/>
                  </a:lnTo>
                  <a:lnTo>
                    <a:pt x="102387" y="157962"/>
                  </a:lnTo>
                  <a:lnTo>
                    <a:pt x="126365" y="152400"/>
                  </a:lnTo>
                  <a:lnTo>
                    <a:pt x="151612" y="159613"/>
                  </a:lnTo>
                  <a:lnTo>
                    <a:pt x="169392" y="181381"/>
                  </a:lnTo>
                  <a:lnTo>
                    <a:pt x="179908" y="217982"/>
                  </a:lnTo>
                  <a:lnTo>
                    <a:pt x="183375" y="269646"/>
                  </a:lnTo>
                  <a:lnTo>
                    <a:pt x="183375" y="134848"/>
                  </a:lnTo>
                  <a:lnTo>
                    <a:pt x="132905" y="126974"/>
                  </a:lnTo>
                  <a:lnTo>
                    <a:pt x="86169" y="132575"/>
                  </a:lnTo>
                  <a:lnTo>
                    <a:pt x="49123" y="149059"/>
                  </a:lnTo>
                  <a:lnTo>
                    <a:pt x="22123" y="175996"/>
                  </a:lnTo>
                  <a:lnTo>
                    <a:pt x="5600" y="212940"/>
                  </a:lnTo>
                  <a:lnTo>
                    <a:pt x="0" y="259435"/>
                  </a:lnTo>
                  <a:lnTo>
                    <a:pt x="8102" y="314452"/>
                  </a:lnTo>
                  <a:lnTo>
                    <a:pt x="31788" y="354990"/>
                  </a:lnTo>
                  <a:lnTo>
                    <a:pt x="70091" y="380047"/>
                  </a:lnTo>
                  <a:lnTo>
                    <a:pt x="122072" y="388620"/>
                  </a:lnTo>
                  <a:lnTo>
                    <a:pt x="169087" y="382854"/>
                  </a:lnTo>
                  <a:lnTo>
                    <a:pt x="206565" y="365899"/>
                  </a:lnTo>
                  <a:lnTo>
                    <a:pt x="209207" y="363220"/>
                  </a:lnTo>
                  <a:lnTo>
                    <a:pt x="233959" y="338264"/>
                  </a:lnTo>
                  <a:lnTo>
                    <a:pt x="250786" y="300456"/>
                  </a:lnTo>
                  <a:lnTo>
                    <a:pt x="256514" y="252996"/>
                  </a:lnTo>
                  <a:close/>
                </a:path>
                <a:path w="1603375" h="518160">
                  <a:moveTo>
                    <a:pt x="583120" y="226161"/>
                  </a:moveTo>
                  <a:lnTo>
                    <a:pt x="575767" y="186690"/>
                  </a:lnTo>
                  <a:lnTo>
                    <a:pt x="568388" y="175272"/>
                  </a:lnTo>
                  <a:lnTo>
                    <a:pt x="567372" y="173710"/>
                  </a:lnTo>
                  <a:lnTo>
                    <a:pt x="555421" y="155244"/>
                  </a:lnTo>
                  <a:lnTo>
                    <a:pt x="524586" y="134442"/>
                  </a:lnTo>
                  <a:lnTo>
                    <a:pt x="515353" y="132664"/>
                  </a:lnTo>
                  <a:lnTo>
                    <a:pt x="515353" y="260870"/>
                  </a:lnTo>
                  <a:lnTo>
                    <a:pt x="510959" y="298538"/>
                  </a:lnTo>
                  <a:lnTo>
                    <a:pt x="498348" y="327190"/>
                  </a:lnTo>
                  <a:lnTo>
                    <a:pt x="478370" y="345401"/>
                  </a:lnTo>
                  <a:lnTo>
                    <a:pt x="451904" y="351777"/>
                  </a:lnTo>
                  <a:lnTo>
                    <a:pt x="435927" y="350050"/>
                  </a:lnTo>
                  <a:lnTo>
                    <a:pt x="421716" y="344690"/>
                  </a:lnTo>
                  <a:lnTo>
                    <a:pt x="409016" y="335534"/>
                  </a:lnTo>
                  <a:lnTo>
                    <a:pt x="397586" y="322364"/>
                  </a:lnTo>
                  <a:lnTo>
                    <a:pt x="397586" y="202057"/>
                  </a:lnTo>
                  <a:lnTo>
                    <a:pt x="407543" y="190436"/>
                  </a:lnTo>
                  <a:lnTo>
                    <a:pt x="419569" y="182054"/>
                  </a:lnTo>
                  <a:lnTo>
                    <a:pt x="433501" y="176987"/>
                  </a:lnTo>
                  <a:lnTo>
                    <a:pt x="449211" y="175272"/>
                  </a:lnTo>
                  <a:lnTo>
                    <a:pt x="477012" y="181140"/>
                  </a:lnTo>
                  <a:lnTo>
                    <a:pt x="497801" y="198031"/>
                  </a:lnTo>
                  <a:lnTo>
                    <a:pt x="510832" y="224942"/>
                  </a:lnTo>
                  <a:lnTo>
                    <a:pt x="515353" y="260870"/>
                  </a:lnTo>
                  <a:lnTo>
                    <a:pt x="515353" y="132664"/>
                  </a:lnTo>
                  <a:lnTo>
                    <a:pt x="486041" y="126974"/>
                  </a:lnTo>
                  <a:lnTo>
                    <a:pt x="485127" y="126974"/>
                  </a:lnTo>
                  <a:lnTo>
                    <a:pt x="444042" y="138150"/>
                  </a:lnTo>
                  <a:lnTo>
                    <a:pt x="397598" y="173710"/>
                  </a:lnTo>
                  <a:lnTo>
                    <a:pt x="397598" y="130124"/>
                  </a:lnTo>
                  <a:lnTo>
                    <a:pt x="392214" y="126974"/>
                  </a:lnTo>
                  <a:lnTo>
                    <a:pt x="354571" y="138290"/>
                  </a:lnTo>
                  <a:lnTo>
                    <a:pt x="342138" y="141566"/>
                  </a:lnTo>
                  <a:lnTo>
                    <a:pt x="330568" y="144018"/>
                  </a:lnTo>
                  <a:lnTo>
                    <a:pt x="317284" y="146177"/>
                  </a:lnTo>
                  <a:lnTo>
                    <a:pt x="299720" y="148577"/>
                  </a:lnTo>
                  <a:lnTo>
                    <a:pt x="293801" y="148577"/>
                  </a:lnTo>
                  <a:lnTo>
                    <a:pt x="293801" y="167640"/>
                  </a:lnTo>
                  <a:lnTo>
                    <a:pt x="331520" y="187858"/>
                  </a:lnTo>
                  <a:lnTo>
                    <a:pt x="331965" y="462534"/>
                  </a:lnTo>
                  <a:lnTo>
                    <a:pt x="331292" y="479780"/>
                  </a:lnTo>
                  <a:lnTo>
                    <a:pt x="328549" y="490004"/>
                  </a:lnTo>
                  <a:lnTo>
                    <a:pt x="322668" y="494995"/>
                  </a:lnTo>
                  <a:lnTo>
                    <a:pt x="312623" y="496735"/>
                  </a:lnTo>
                  <a:lnTo>
                    <a:pt x="293801" y="497801"/>
                  </a:lnTo>
                  <a:lnTo>
                    <a:pt x="293801" y="518134"/>
                  </a:lnTo>
                  <a:lnTo>
                    <a:pt x="362077" y="516547"/>
                  </a:lnTo>
                  <a:lnTo>
                    <a:pt x="368465" y="516547"/>
                  </a:lnTo>
                  <a:lnTo>
                    <a:pt x="441147" y="518134"/>
                  </a:lnTo>
                  <a:lnTo>
                    <a:pt x="441147" y="516547"/>
                  </a:lnTo>
                  <a:lnTo>
                    <a:pt x="441147" y="497801"/>
                  </a:lnTo>
                  <a:lnTo>
                    <a:pt x="416953" y="496735"/>
                  </a:lnTo>
                  <a:lnTo>
                    <a:pt x="406895" y="495223"/>
                  </a:lnTo>
                  <a:lnTo>
                    <a:pt x="401027" y="490258"/>
                  </a:lnTo>
                  <a:lnTo>
                    <a:pt x="398272" y="479983"/>
                  </a:lnTo>
                  <a:lnTo>
                    <a:pt x="397598" y="462534"/>
                  </a:lnTo>
                  <a:lnTo>
                    <a:pt x="397598" y="379691"/>
                  </a:lnTo>
                  <a:lnTo>
                    <a:pt x="414375" y="384187"/>
                  </a:lnTo>
                  <a:lnTo>
                    <a:pt x="426567" y="386905"/>
                  </a:lnTo>
                  <a:lnTo>
                    <a:pt x="436232" y="388239"/>
                  </a:lnTo>
                  <a:lnTo>
                    <a:pt x="445452" y="388594"/>
                  </a:lnTo>
                  <a:lnTo>
                    <a:pt x="459536" y="386638"/>
                  </a:lnTo>
                  <a:lnTo>
                    <a:pt x="475424" y="380161"/>
                  </a:lnTo>
                  <a:lnTo>
                    <a:pt x="476186" y="379691"/>
                  </a:lnTo>
                  <a:lnTo>
                    <a:pt x="494753" y="368249"/>
                  </a:lnTo>
                  <a:lnTo>
                    <a:pt x="516750" y="351777"/>
                  </a:lnTo>
                  <a:lnTo>
                    <a:pt x="519061" y="350050"/>
                  </a:lnTo>
                  <a:lnTo>
                    <a:pt x="522351" y="347853"/>
                  </a:lnTo>
                  <a:lnTo>
                    <a:pt x="525576" y="345173"/>
                  </a:lnTo>
                  <a:lnTo>
                    <a:pt x="528269" y="343027"/>
                  </a:lnTo>
                  <a:lnTo>
                    <a:pt x="551802" y="320243"/>
                  </a:lnTo>
                  <a:lnTo>
                    <a:pt x="568998" y="292633"/>
                  </a:lnTo>
                  <a:lnTo>
                    <a:pt x="579539" y="261010"/>
                  </a:lnTo>
                  <a:lnTo>
                    <a:pt x="583120" y="226161"/>
                  </a:lnTo>
                  <a:close/>
                </a:path>
                <a:path w="1603375" h="518160">
                  <a:moveTo>
                    <a:pt x="781380" y="347433"/>
                  </a:moveTo>
                  <a:lnTo>
                    <a:pt x="777074" y="337235"/>
                  </a:lnTo>
                  <a:lnTo>
                    <a:pt x="769874" y="340563"/>
                  </a:lnTo>
                  <a:lnTo>
                    <a:pt x="763892" y="342696"/>
                  </a:lnTo>
                  <a:lnTo>
                    <a:pt x="758317" y="343814"/>
                  </a:lnTo>
                  <a:lnTo>
                    <a:pt x="752335" y="344144"/>
                  </a:lnTo>
                  <a:lnTo>
                    <a:pt x="736460" y="342392"/>
                  </a:lnTo>
                  <a:lnTo>
                    <a:pt x="726186" y="336562"/>
                  </a:lnTo>
                  <a:lnTo>
                    <a:pt x="720648" y="325780"/>
                  </a:lnTo>
                  <a:lnTo>
                    <a:pt x="718997" y="309206"/>
                  </a:lnTo>
                  <a:lnTo>
                    <a:pt x="718997" y="181279"/>
                  </a:lnTo>
                  <a:lnTo>
                    <a:pt x="776008" y="181279"/>
                  </a:lnTo>
                  <a:lnTo>
                    <a:pt x="780300" y="146342"/>
                  </a:lnTo>
                  <a:lnTo>
                    <a:pt x="719010" y="149580"/>
                  </a:lnTo>
                  <a:lnTo>
                    <a:pt x="719010" y="118389"/>
                  </a:lnTo>
                  <a:lnTo>
                    <a:pt x="719328" y="98729"/>
                  </a:lnTo>
                  <a:lnTo>
                    <a:pt x="720420" y="81241"/>
                  </a:lnTo>
                  <a:lnTo>
                    <a:pt x="722401" y="64046"/>
                  </a:lnTo>
                  <a:lnTo>
                    <a:pt x="725462" y="45288"/>
                  </a:lnTo>
                  <a:lnTo>
                    <a:pt x="717931" y="39839"/>
                  </a:lnTo>
                  <a:lnTo>
                    <a:pt x="702449" y="46926"/>
                  </a:lnTo>
                  <a:lnTo>
                    <a:pt x="687336" y="53301"/>
                  </a:lnTo>
                  <a:lnTo>
                    <a:pt x="671118" y="59664"/>
                  </a:lnTo>
                  <a:lnTo>
                    <a:pt x="652322" y="66738"/>
                  </a:lnTo>
                  <a:lnTo>
                    <a:pt x="653326" y="84670"/>
                  </a:lnTo>
                  <a:lnTo>
                    <a:pt x="653999" y="97713"/>
                  </a:lnTo>
                  <a:lnTo>
                    <a:pt x="654354" y="107632"/>
                  </a:lnTo>
                  <a:lnTo>
                    <a:pt x="654469" y="116179"/>
                  </a:lnTo>
                  <a:lnTo>
                    <a:pt x="654469" y="148424"/>
                  </a:lnTo>
                  <a:lnTo>
                    <a:pt x="618972" y="171538"/>
                  </a:lnTo>
                  <a:lnTo>
                    <a:pt x="618972" y="183362"/>
                  </a:lnTo>
                  <a:lnTo>
                    <a:pt x="653389" y="181216"/>
                  </a:lnTo>
                  <a:lnTo>
                    <a:pt x="653389" y="320395"/>
                  </a:lnTo>
                  <a:lnTo>
                    <a:pt x="657225" y="351243"/>
                  </a:lnTo>
                  <a:lnTo>
                    <a:pt x="669175" y="372452"/>
                  </a:lnTo>
                  <a:lnTo>
                    <a:pt x="689914" y="384708"/>
                  </a:lnTo>
                  <a:lnTo>
                    <a:pt x="720077" y="388632"/>
                  </a:lnTo>
                  <a:lnTo>
                    <a:pt x="731888" y="387959"/>
                  </a:lnTo>
                  <a:lnTo>
                    <a:pt x="741984" y="386029"/>
                  </a:lnTo>
                  <a:lnTo>
                    <a:pt x="749858" y="382993"/>
                  </a:lnTo>
                  <a:lnTo>
                    <a:pt x="755027" y="378993"/>
                  </a:lnTo>
                  <a:lnTo>
                    <a:pt x="781380" y="347433"/>
                  </a:lnTo>
                  <a:close/>
                </a:path>
                <a:path w="1603375" h="518160">
                  <a:moveTo>
                    <a:pt x="913663" y="40030"/>
                  </a:moveTo>
                  <a:lnTo>
                    <a:pt x="910539" y="24549"/>
                  </a:lnTo>
                  <a:lnTo>
                    <a:pt x="902030" y="11811"/>
                  </a:lnTo>
                  <a:lnTo>
                    <a:pt x="889381" y="3175"/>
                  </a:lnTo>
                  <a:lnTo>
                    <a:pt x="873912" y="0"/>
                  </a:lnTo>
                  <a:lnTo>
                    <a:pt x="857707" y="3022"/>
                  </a:lnTo>
                  <a:lnTo>
                    <a:pt x="844753" y="11353"/>
                  </a:lnTo>
                  <a:lnTo>
                    <a:pt x="836117" y="23888"/>
                  </a:lnTo>
                  <a:lnTo>
                    <a:pt x="832993" y="39509"/>
                  </a:lnTo>
                  <a:lnTo>
                    <a:pt x="836117" y="55308"/>
                  </a:lnTo>
                  <a:lnTo>
                    <a:pt x="844765" y="68262"/>
                  </a:lnTo>
                  <a:lnTo>
                    <a:pt x="857516" y="76885"/>
                  </a:lnTo>
                  <a:lnTo>
                    <a:pt x="873328" y="80060"/>
                  </a:lnTo>
                  <a:lnTo>
                    <a:pt x="888923" y="76885"/>
                  </a:lnTo>
                  <a:lnTo>
                    <a:pt x="901763" y="68262"/>
                  </a:lnTo>
                  <a:lnTo>
                    <a:pt x="910450" y="55524"/>
                  </a:lnTo>
                  <a:lnTo>
                    <a:pt x="913663" y="40030"/>
                  </a:lnTo>
                  <a:close/>
                </a:path>
                <a:path w="1603375" h="518160">
                  <a:moveTo>
                    <a:pt x="946454" y="360692"/>
                  </a:moveTo>
                  <a:lnTo>
                    <a:pt x="908951" y="342798"/>
                  </a:lnTo>
                  <a:lnTo>
                    <a:pt x="908278" y="325412"/>
                  </a:lnTo>
                  <a:lnTo>
                    <a:pt x="908278" y="130276"/>
                  </a:lnTo>
                  <a:lnTo>
                    <a:pt x="902906" y="127012"/>
                  </a:lnTo>
                  <a:lnTo>
                    <a:pt x="865263" y="138709"/>
                  </a:lnTo>
                  <a:lnTo>
                    <a:pt x="827900" y="146862"/>
                  </a:lnTo>
                  <a:lnTo>
                    <a:pt x="812558" y="148805"/>
                  </a:lnTo>
                  <a:lnTo>
                    <a:pt x="810945" y="148805"/>
                  </a:lnTo>
                  <a:lnTo>
                    <a:pt x="808253" y="149339"/>
                  </a:lnTo>
                  <a:lnTo>
                    <a:pt x="804494" y="149872"/>
                  </a:lnTo>
                  <a:lnTo>
                    <a:pt x="804494" y="168935"/>
                  </a:lnTo>
                  <a:lnTo>
                    <a:pt x="828687" y="170573"/>
                  </a:lnTo>
                  <a:lnTo>
                    <a:pt x="836079" y="172440"/>
                  </a:lnTo>
                  <a:lnTo>
                    <a:pt x="840308" y="177876"/>
                  </a:lnTo>
                  <a:lnTo>
                    <a:pt x="842213" y="189026"/>
                  </a:lnTo>
                  <a:lnTo>
                    <a:pt x="842670" y="208064"/>
                  </a:lnTo>
                  <a:lnTo>
                    <a:pt x="842657" y="325412"/>
                  </a:lnTo>
                  <a:lnTo>
                    <a:pt x="823315" y="359625"/>
                  </a:lnTo>
                  <a:lnTo>
                    <a:pt x="804494" y="360692"/>
                  </a:lnTo>
                  <a:lnTo>
                    <a:pt x="804494" y="381025"/>
                  </a:lnTo>
                  <a:lnTo>
                    <a:pt x="869467" y="379526"/>
                  </a:lnTo>
                  <a:lnTo>
                    <a:pt x="884669" y="379526"/>
                  </a:lnTo>
                  <a:lnTo>
                    <a:pt x="946454" y="381025"/>
                  </a:lnTo>
                  <a:lnTo>
                    <a:pt x="946454" y="379526"/>
                  </a:lnTo>
                  <a:lnTo>
                    <a:pt x="946454" y="360692"/>
                  </a:lnTo>
                  <a:close/>
                </a:path>
                <a:path w="1603375" h="518160">
                  <a:moveTo>
                    <a:pt x="1429905" y="360692"/>
                  </a:moveTo>
                  <a:lnTo>
                    <a:pt x="1393469" y="342785"/>
                  </a:lnTo>
                  <a:lnTo>
                    <a:pt x="1392796" y="325399"/>
                  </a:lnTo>
                  <a:lnTo>
                    <a:pt x="1392796" y="225945"/>
                  </a:lnTo>
                  <a:lnTo>
                    <a:pt x="1388872" y="179362"/>
                  </a:lnTo>
                  <a:lnTo>
                    <a:pt x="1375918" y="148805"/>
                  </a:lnTo>
                  <a:lnTo>
                    <a:pt x="1352181" y="132092"/>
                  </a:lnTo>
                  <a:lnTo>
                    <a:pt x="1315897" y="127000"/>
                  </a:lnTo>
                  <a:lnTo>
                    <a:pt x="1303642" y="127622"/>
                  </a:lnTo>
                  <a:lnTo>
                    <a:pt x="1293304" y="129476"/>
                  </a:lnTo>
                  <a:lnTo>
                    <a:pt x="1284579" y="132651"/>
                  </a:lnTo>
                  <a:lnTo>
                    <a:pt x="1277175" y="137160"/>
                  </a:lnTo>
                  <a:lnTo>
                    <a:pt x="1234160" y="170014"/>
                  </a:lnTo>
                  <a:lnTo>
                    <a:pt x="1223060" y="150520"/>
                  </a:lnTo>
                  <a:lnTo>
                    <a:pt x="1207935" y="137147"/>
                  </a:lnTo>
                  <a:lnTo>
                    <a:pt x="1188173" y="129463"/>
                  </a:lnTo>
                  <a:lnTo>
                    <a:pt x="1163180" y="126987"/>
                  </a:lnTo>
                  <a:lnTo>
                    <a:pt x="1151229" y="127609"/>
                  </a:lnTo>
                  <a:lnTo>
                    <a:pt x="1141056" y="129463"/>
                  </a:lnTo>
                  <a:lnTo>
                    <a:pt x="1132395" y="132638"/>
                  </a:lnTo>
                  <a:lnTo>
                    <a:pt x="1125004" y="137147"/>
                  </a:lnTo>
                  <a:lnTo>
                    <a:pt x="1081976" y="170002"/>
                  </a:lnTo>
                  <a:lnTo>
                    <a:pt x="1081976" y="130175"/>
                  </a:lnTo>
                  <a:lnTo>
                    <a:pt x="1078750" y="126974"/>
                  </a:lnTo>
                  <a:lnTo>
                    <a:pt x="1043609" y="138023"/>
                  </a:lnTo>
                  <a:lnTo>
                    <a:pt x="1018590" y="144703"/>
                  </a:lnTo>
                  <a:lnTo>
                    <a:pt x="998524" y="148272"/>
                  </a:lnTo>
                  <a:lnTo>
                    <a:pt x="978204" y="149974"/>
                  </a:lnTo>
                  <a:lnTo>
                    <a:pt x="978179" y="169227"/>
                  </a:lnTo>
                  <a:lnTo>
                    <a:pt x="1015898" y="189268"/>
                  </a:lnTo>
                  <a:lnTo>
                    <a:pt x="1016355" y="208267"/>
                  </a:lnTo>
                  <a:lnTo>
                    <a:pt x="1016355" y="325374"/>
                  </a:lnTo>
                  <a:lnTo>
                    <a:pt x="996988" y="359600"/>
                  </a:lnTo>
                  <a:lnTo>
                    <a:pt x="978179" y="360667"/>
                  </a:lnTo>
                  <a:lnTo>
                    <a:pt x="978179" y="381000"/>
                  </a:lnTo>
                  <a:lnTo>
                    <a:pt x="1047546" y="379730"/>
                  </a:lnTo>
                  <a:lnTo>
                    <a:pt x="1058811" y="379818"/>
                  </a:lnTo>
                  <a:lnTo>
                    <a:pt x="1074026" y="380060"/>
                  </a:lnTo>
                  <a:lnTo>
                    <a:pt x="1093063" y="380453"/>
                  </a:lnTo>
                  <a:lnTo>
                    <a:pt x="1115847" y="381000"/>
                  </a:lnTo>
                  <a:lnTo>
                    <a:pt x="1115847" y="360667"/>
                  </a:lnTo>
                  <a:lnTo>
                    <a:pt x="1081976" y="325323"/>
                  </a:lnTo>
                  <a:lnTo>
                    <a:pt x="1081976" y="209118"/>
                  </a:lnTo>
                  <a:lnTo>
                    <a:pt x="1085748" y="195973"/>
                  </a:lnTo>
                  <a:lnTo>
                    <a:pt x="1095679" y="184277"/>
                  </a:lnTo>
                  <a:lnTo>
                    <a:pt x="1109649" y="175907"/>
                  </a:lnTo>
                  <a:lnTo>
                    <a:pt x="1125524" y="172694"/>
                  </a:lnTo>
                  <a:lnTo>
                    <a:pt x="1145921" y="176530"/>
                  </a:lnTo>
                  <a:lnTo>
                    <a:pt x="1160348" y="188099"/>
                  </a:lnTo>
                  <a:lnTo>
                    <a:pt x="1168946" y="207505"/>
                  </a:lnTo>
                  <a:lnTo>
                    <a:pt x="1171778" y="234823"/>
                  </a:lnTo>
                  <a:lnTo>
                    <a:pt x="1171778" y="325335"/>
                  </a:lnTo>
                  <a:lnTo>
                    <a:pt x="1152410" y="359613"/>
                  </a:lnTo>
                  <a:lnTo>
                    <a:pt x="1135761" y="360680"/>
                  </a:lnTo>
                  <a:lnTo>
                    <a:pt x="1135761" y="381012"/>
                  </a:lnTo>
                  <a:lnTo>
                    <a:pt x="1168298" y="380288"/>
                  </a:lnTo>
                  <a:lnTo>
                    <a:pt x="1186370" y="379907"/>
                  </a:lnTo>
                  <a:lnTo>
                    <a:pt x="1196479" y="379768"/>
                  </a:lnTo>
                  <a:lnTo>
                    <a:pt x="1205115" y="379742"/>
                  </a:lnTo>
                  <a:lnTo>
                    <a:pt x="1213485" y="379768"/>
                  </a:lnTo>
                  <a:lnTo>
                    <a:pt x="1223606" y="379907"/>
                  </a:lnTo>
                  <a:lnTo>
                    <a:pt x="1242098" y="380288"/>
                  </a:lnTo>
                  <a:lnTo>
                    <a:pt x="1275575" y="381012"/>
                  </a:lnTo>
                  <a:lnTo>
                    <a:pt x="1275575" y="360680"/>
                  </a:lnTo>
                  <a:lnTo>
                    <a:pt x="1238059" y="342747"/>
                  </a:lnTo>
                  <a:lnTo>
                    <a:pt x="1237373" y="325335"/>
                  </a:lnTo>
                  <a:lnTo>
                    <a:pt x="1237386" y="209130"/>
                  </a:lnTo>
                  <a:lnTo>
                    <a:pt x="1241158" y="195986"/>
                  </a:lnTo>
                  <a:lnTo>
                    <a:pt x="1251089" y="184289"/>
                  </a:lnTo>
                  <a:lnTo>
                    <a:pt x="1265059" y="175920"/>
                  </a:lnTo>
                  <a:lnTo>
                    <a:pt x="1280947" y="172707"/>
                  </a:lnTo>
                  <a:lnTo>
                    <a:pt x="1301330" y="176555"/>
                  </a:lnTo>
                  <a:lnTo>
                    <a:pt x="1315758" y="188163"/>
                  </a:lnTo>
                  <a:lnTo>
                    <a:pt x="1324343" y="207606"/>
                  </a:lnTo>
                  <a:lnTo>
                    <a:pt x="1327188" y="235000"/>
                  </a:lnTo>
                  <a:lnTo>
                    <a:pt x="1327188" y="381038"/>
                  </a:lnTo>
                  <a:lnTo>
                    <a:pt x="1377200" y="379768"/>
                  </a:lnTo>
                  <a:lnTo>
                    <a:pt x="1393672" y="380022"/>
                  </a:lnTo>
                  <a:lnTo>
                    <a:pt x="1405356" y="380238"/>
                  </a:lnTo>
                  <a:lnTo>
                    <a:pt x="1416138" y="380542"/>
                  </a:lnTo>
                  <a:lnTo>
                    <a:pt x="1429905" y="381038"/>
                  </a:lnTo>
                  <a:lnTo>
                    <a:pt x="1429905" y="360692"/>
                  </a:lnTo>
                  <a:close/>
                </a:path>
                <a:path w="1603375" h="518160">
                  <a:moveTo>
                    <a:pt x="1570253" y="40030"/>
                  </a:moveTo>
                  <a:lnTo>
                    <a:pt x="1567129" y="24549"/>
                  </a:lnTo>
                  <a:lnTo>
                    <a:pt x="1558620" y="11811"/>
                  </a:lnTo>
                  <a:lnTo>
                    <a:pt x="1545971" y="3175"/>
                  </a:lnTo>
                  <a:lnTo>
                    <a:pt x="1530502" y="0"/>
                  </a:lnTo>
                  <a:lnTo>
                    <a:pt x="1514297" y="3022"/>
                  </a:lnTo>
                  <a:lnTo>
                    <a:pt x="1501343" y="11353"/>
                  </a:lnTo>
                  <a:lnTo>
                    <a:pt x="1492707" y="23888"/>
                  </a:lnTo>
                  <a:lnTo>
                    <a:pt x="1489583" y="39509"/>
                  </a:lnTo>
                  <a:lnTo>
                    <a:pt x="1492707" y="55308"/>
                  </a:lnTo>
                  <a:lnTo>
                    <a:pt x="1501355" y="68262"/>
                  </a:lnTo>
                  <a:lnTo>
                    <a:pt x="1514106" y="76885"/>
                  </a:lnTo>
                  <a:lnTo>
                    <a:pt x="1529918" y="80060"/>
                  </a:lnTo>
                  <a:lnTo>
                    <a:pt x="1545513" y="76885"/>
                  </a:lnTo>
                  <a:lnTo>
                    <a:pt x="1558353" y="68262"/>
                  </a:lnTo>
                  <a:lnTo>
                    <a:pt x="1567040" y="55524"/>
                  </a:lnTo>
                  <a:lnTo>
                    <a:pt x="1570253" y="40030"/>
                  </a:lnTo>
                  <a:close/>
                </a:path>
                <a:path w="1603375" h="518160">
                  <a:moveTo>
                    <a:pt x="1603044" y="360692"/>
                  </a:moveTo>
                  <a:lnTo>
                    <a:pt x="1565541" y="342798"/>
                  </a:lnTo>
                  <a:lnTo>
                    <a:pt x="1564868" y="325412"/>
                  </a:lnTo>
                  <a:lnTo>
                    <a:pt x="1564868" y="130276"/>
                  </a:lnTo>
                  <a:lnTo>
                    <a:pt x="1559496" y="127012"/>
                  </a:lnTo>
                  <a:lnTo>
                    <a:pt x="1521853" y="138709"/>
                  </a:lnTo>
                  <a:lnTo>
                    <a:pt x="1484490" y="146862"/>
                  </a:lnTo>
                  <a:lnTo>
                    <a:pt x="1469148" y="148805"/>
                  </a:lnTo>
                  <a:lnTo>
                    <a:pt x="1467535" y="148805"/>
                  </a:lnTo>
                  <a:lnTo>
                    <a:pt x="1464843" y="149339"/>
                  </a:lnTo>
                  <a:lnTo>
                    <a:pt x="1461084" y="149872"/>
                  </a:lnTo>
                  <a:lnTo>
                    <a:pt x="1461084" y="168935"/>
                  </a:lnTo>
                  <a:lnTo>
                    <a:pt x="1485277" y="170573"/>
                  </a:lnTo>
                  <a:lnTo>
                    <a:pt x="1492669" y="172440"/>
                  </a:lnTo>
                  <a:lnTo>
                    <a:pt x="1496898" y="177876"/>
                  </a:lnTo>
                  <a:lnTo>
                    <a:pt x="1498803" y="189026"/>
                  </a:lnTo>
                  <a:lnTo>
                    <a:pt x="1499260" y="208064"/>
                  </a:lnTo>
                  <a:lnTo>
                    <a:pt x="1499247" y="325412"/>
                  </a:lnTo>
                  <a:lnTo>
                    <a:pt x="1479905" y="359625"/>
                  </a:lnTo>
                  <a:lnTo>
                    <a:pt x="1461084" y="360692"/>
                  </a:lnTo>
                  <a:lnTo>
                    <a:pt x="1461084" y="381025"/>
                  </a:lnTo>
                  <a:lnTo>
                    <a:pt x="1526057" y="379526"/>
                  </a:lnTo>
                  <a:lnTo>
                    <a:pt x="1541259" y="379526"/>
                  </a:lnTo>
                  <a:lnTo>
                    <a:pt x="1603044" y="381025"/>
                  </a:lnTo>
                  <a:lnTo>
                    <a:pt x="1603044" y="379526"/>
                  </a:lnTo>
                  <a:lnTo>
                    <a:pt x="1603044" y="3606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47" y="1609902"/>
              <a:ext cx="240931" cy="2481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05891" y="1477009"/>
              <a:ext cx="1220470" cy="389255"/>
            </a:xfrm>
            <a:custGeom>
              <a:avLst/>
              <a:gdLst/>
              <a:ahLst/>
              <a:cxnLst/>
              <a:rect l="l" t="t" r="r" b="b"/>
              <a:pathLst>
                <a:path w="1220470" h="389255">
                  <a:moveTo>
                    <a:pt x="235546" y="361188"/>
                  </a:moveTo>
                  <a:lnTo>
                    <a:pt x="219405" y="359587"/>
                  </a:lnTo>
                  <a:lnTo>
                    <a:pt x="212128" y="357124"/>
                  </a:lnTo>
                  <a:lnTo>
                    <a:pt x="207632" y="351891"/>
                  </a:lnTo>
                  <a:lnTo>
                    <a:pt x="205587" y="343700"/>
                  </a:lnTo>
                  <a:lnTo>
                    <a:pt x="205244" y="342328"/>
                  </a:lnTo>
                  <a:lnTo>
                    <a:pt x="205206" y="341617"/>
                  </a:lnTo>
                  <a:lnTo>
                    <a:pt x="204355" y="327190"/>
                  </a:lnTo>
                  <a:lnTo>
                    <a:pt x="204343" y="315645"/>
                  </a:lnTo>
                  <a:lnTo>
                    <a:pt x="203936" y="303199"/>
                  </a:lnTo>
                  <a:lnTo>
                    <a:pt x="203619" y="292392"/>
                  </a:lnTo>
                  <a:lnTo>
                    <a:pt x="203352" y="280695"/>
                  </a:lnTo>
                  <a:lnTo>
                    <a:pt x="203441" y="254431"/>
                  </a:lnTo>
                  <a:lnTo>
                    <a:pt x="203593" y="246862"/>
                  </a:lnTo>
                  <a:lnTo>
                    <a:pt x="204343" y="218668"/>
                  </a:lnTo>
                  <a:lnTo>
                    <a:pt x="204876" y="211709"/>
                  </a:lnTo>
                  <a:lnTo>
                    <a:pt x="204812" y="202806"/>
                  </a:lnTo>
                  <a:lnTo>
                    <a:pt x="181927" y="147180"/>
                  </a:lnTo>
                  <a:lnTo>
                    <a:pt x="118237" y="126987"/>
                  </a:lnTo>
                  <a:lnTo>
                    <a:pt x="101434" y="128104"/>
                  </a:lnTo>
                  <a:lnTo>
                    <a:pt x="84988" y="131470"/>
                  </a:lnTo>
                  <a:lnTo>
                    <a:pt x="69049" y="137134"/>
                  </a:lnTo>
                  <a:lnTo>
                    <a:pt x="53759" y="145148"/>
                  </a:lnTo>
                  <a:lnTo>
                    <a:pt x="25285" y="162229"/>
                  </a:lnTo>
                  <a:lnTo>
                    <a:pt x="25285" y="199072"/>
                  </a:lnTo>
                  <a:lnTo>
                    <a:pt x="41414" y="202806"/>
                  </a:lnTo>
                  <a:lnTo>
                    <a:pt x="53251" y="176339"/>
                  </a:lnTo>
                  <a:lnTo>
                    <a:pt x="56756" y="173621"/>
                  </a:lnTo>
                  <a:lnTo>
                    <a:pt x="64008" y="171246"/>
                  </a:lnTo>
                  <a:lnTo>
                    <a:pt x="73660" y="169570"/>
                  </a:lnTo>
                  <a:lnTo>
                    <a:pt x="84442" y="168922"/>
                  </a:lnTo>
                  <a:lnTo>
                    <a:pt x="107975" y="172631"/>
                  </a:lnTo>
                  <a:lnTo>
                    <a:pt x="124764" y="184086"/>
                  </a:lnTo>
                  <a:lnTo>
                    <a:pt x="135102" y="203771"/>
                  </a:lnTo>
                  <a:lnTo>
                    <a:pt x="139293" y="232194"/>
                  </a:lnTo>
                  <a:lnTo>
                    <a:pt x="139293" y="254431"/>
                  </a:lnTo>
                  <a:lnTo>
                    <a:pt x="139293" y="317550"/>
                  </a:lnTo>
                  <a:lnTo>
                    <a:pt x="130022" y="327190"/>
                  </a:lnTo>
                  <a:lnTo>
                    <a:pt x="118376" y="334810"/>
                  </a:lnTo>
                  <a:lnTo>
                    <a:pt x="105638" y="339813"/>
                  </a:lnTo>
                  <a:lnTo>
                    <a:pt x="93040" y="341617"/>
                  </a:lnTo>
                  <a:lnTo>
                    <a:pt x="81495" y="339293"/>
                  </a:lnTo>
                  <a:lnTo>
                    <a:pt x="72872" y="332600"/>
                  </a:lnTo>
                  <a:lnTo>
                    <a:pt x="67589" y="322199"/>
                  </a:lnTo>
                  <a:lnTo>
                    <a:pt x="67475" y="321995"/>
                  </a:lnTo>
                  <a:lnTo>
                    <a:pt x="65620" y="307924"/>
                  </a:lnTo>
                  <a:lnTo>
                    <a:pt x="67779" y="292392"/>
                  </a:lnTo>
                  <a:lnTo>
                    <a:pt x="67894" y="291541"/>
                  </a:lnTo>
                  <a:lnTo>
                    <a:pt x="115100" y="260870"/>
                  </a:lnTo>
                  <a:lnTo>
                    <a:pt x="139293" y="254431"/>
                  </a:lnTo>
                  <a:lnTo>
                    <a:pt x="139293" y="232194"/>
                  </a:lnTo>
                  <a:lnTo>
                    <a:pt x="91960" y="241833"/>
                  </a:lnTo>
                  <a:lnTo>
                    <a:pt x="48996" y="253873"/>
                  </a:lnTo>
                  <a:lnTo>
                    <a:pt x="4838" y="292392"/>
                  </a:lnTo>
                  <a:lnTo>
                    <a:pt x="0" y="322199"/>
                  </a:lnTo>
                  <a:lnTo>
                    <a:pt x="4076" y="350901"/>
                  </a:lnTo>
                  <a:lnTo>
                    <a:pt x="16129" y="371703"/>
                  </a:lnTo>
                  <a:lnTo>
                    <a:pt x="35839" y="384365"/>
                  </a:lnTo>
                  <a:lnTo>
                    <a:pt x="62915" y="388632"/>
                  </a:lnTo>
                  <a:lnTo>
                    <a:pt x="71259" y="388239"/>
                  </a:lnTo>
                  <a:lnTo>
                    <a:pt x="78511" y="387032"/>
                  </a:lnTo>
                  <a:lnTo>
                    <a:pt x="84531" y="385038"/>
                  </a:lnTo>
                  <a:lnTo>
                    <a:pt x="89268" y="382219"/>
                  </a:lnTo>
                  <a:lnTo>
                    <a:pt x="139293" y="343700"/>
                  </a:lnTo>
                  <a:lnTo>
                    <a:pt x="136601" y="376745"/>
                  </a:lnTo>
                  <a:lnTo>
                    <a:pt x="139293" y="381012"/>
                  </a:lnTo>
                  <a:lnTo>
                    <a:pt x="182473" y="379831"/>
                  </a:lnTo>
                  <a:lnTo>
                    <a:pt x="193802" y="379831"/>
                  </a:lnTo>
                  <a:lnTo>
                    <a:pt x="235546" y="381012"/>
                  </a:lnTo>
                  <a:lnTo>
                    <a:pt x="235546" y="379831"/>
                  </a:lnTo>
                  <a:lnTo>
                    <a:pt x="235546" y="361188"/>
                  </a:lnTo>
                  <a:close/>
                </a:path>
                <a:path w="1220470" h="389255">
                  <a:moveTo>
                    <a:pt x="421982" y="347433"/>
                  </a:moveTo>
                  <a:lnTo>
                    <a:pt x="417677" y="337235"/>
                  </a:lnTo>
                  <a:lnTo>
                    <a:pt x="410476" y="340563"/>
                  </a:lnTo>
                  <a:lnTo>
                    <a:pt x="404495" y="342696"/>
                  </a:lnTo>
                  <a:lnTo>
                    <a:pt x="398919" y="343814"/>
                  </a:lnTo>
                  <a:lnTo>
                    <a:pt x="392938" y="344144"/>
                  </a:lnTo>
                  <a:lnTo>
                    <a:pt x="377063" y="342392"/>
                  </a:lnTo>
                  <a:lnTo>
                    <a:pt x="366788" y="336562"/>
                  </a:lnTo>
                  <a:lnTo>
                    <a:pt x="361251" y="325780"/>
                  </a:lnTo>
                  <a:lnTo>
                    <a:pt x="359600" y="309206"/>
                  </a:lnTo>
                  <a:lnTo>
                    <a:pt x="359600" y="181279"/>
                  </a:lnTo>
                  <a:lnTo>
                    <a:pt x="416610" y="181279"/>
                  </a:lnTo>
                  <a:lnTo>
                    <a:pt x="420916" y="146342"/>
                  </a:lnTo>
                  <a:lnTo>
                    <a:pt x="359613" y="149580"/>
                  </a:lnTo>
                  <a:lnTo>
                    <a:pt x="359613" y="118389"/>
                  </a:lnTo>
                  <a:lnTo>
                    <a:pt x="359930" y="98729"/>
                  </a:lnTo>
                  <a:lnTo>
                    <a:pt x="361022" y="81241"/>
                  </a:lnTo>
                  <a:lnTo>
                    <a:pt x="363004" y="64046"/>
                  </a:lnTo>
                  <a:lnTo>
                    <a:pt x="366064" y="45288"/>
                  </a:lnTo>
                  <a:lnTo>
                    <a:pt x="358533" y="39839"/>
                  </a:lnTo>
                  <a:lnTo>
                    <a:pt x="343052" y="46926"/>
                  </a:lnTo>
                  <a:lnTo>
                    <a:pt x="327939" y="53301"/>
                  </a:lnTo>
                  <a:lnTo>
                    <a:pt x="311721" y="59664"/>
                  </a:lnTo>
                  <a:lnTo>
                    <a:pt x="292925" y="66738"/>
                  </a:lnTo>
                  <a:lnTo>
                    <a:pt x="293928" y="84670"/>
                  </a:lnTo>
                  <a:lnTo>
                    <a:pt x="294601" y="97713"/>
                  </a:lnTo>
                  <a:lnTo>
                    <a:pt x="294957" y="107632"/>
                  </a:lnTo>
                  <a:lnTo>
                    <a:pt x="295071" y="116179"/>
                  </a:lnTo>
                  <a:lnTo>
                    <a:pt x="295071" y="148424"/>
                  </a:lnTo>
                  <a:lnTo>
                    <a:pt x="259575" y="171538"/>
                  </a:lnTo>
                  <a:lnTo>
                    <a:pt x="259575" y="183362"/>
                  </a:lnTo>
                  <a:lnTo>
                    <a:pt x="293992" y="181216"/>
                  </a:lnTo>
                  <a:lnTo>
                    <a:pt x="293992" y="320395"/>
                  </a:lnTo>
                  <a:lnTo>
                    <a:pt x="297827" y="351243"/>
                  </a:lnTo>
                  <a:lnTo>
                    <a:pt x="309791" y="372452"/>
                  </a:lnTo>
                  <a:lnTo>
                    <a:pt x="330517" y="384708"/>
                  </a:lnTo>
                  <a:lnTo>
                    <a:pt x="360680" y="388632"/>
                  </a:lnTo>
                  <a:lnTo>
                    <a:pt x="372491" y="387959"/>
                  </a:lnTo>
                  <a:lnTo>
                    <a:pt x="382587" y="386029"/>
                  </a:lnTo>
                  <a:lnTo>
                    <a:pt x="390461" y="382993"/>
                  </a:lnTo>
                  <a:lnTo>
                    <a:pt x="395617" y="378993"/>
                  </a:lnTo>
                  <a:lnTo>
                    <a:pt x="421982" y="347433"/>
                  </a:lnTo>
                  <a:close/>
                </a:path>
                <a:path w="1220470" h="389255">
                  <a:moveTo>
                    <a:pt x="554266" y="40030"/>
                  </a:moveTo>
                  <a:lnTo>
                    <a:pt x="551141" y="24549"/>
                  </a:lnTo>
                  <a:lnTo>
                    <a:pt x="542632" y="11811"/>
                  </a:lnTo>
                  <a:lnTo>
                    <a:pt x="529983" y="3175"/>
                  </a:lnTo>
                  <a:lnTo>
                    <a:pt x="514515" y="0"/>
                  </a:lnTo>
                  <a:lnTo>
                    <a:pt x="498309" y="3022"/>
                  </a:lnTo>
                  <a:lnTo>
                    <a:pt x="485355" y="11353"/>
                  </a:lnTo>
                  <a:lnTo>
                    <a:pt x="476719" y="23888"/>
                  </a:lnTo>
                  <a:lnTo>
                    <a:pt x="473595" y="39509"/>
                  </a:lnTo>
                  <a:lnTo>
                    <a:pt x="476719" y="55308"/>
                  </a:lnTo>
                  <a:lnTo>
                    <a:pt x="485368" y="68262"/>
                  </a:lnTo>
                  <a:lnTo>
                    <a:pt x="498119" y="76885"/>
                  </a:lnTo>
                  <a:lnTo>
                    <a:pt x="513930" y="80060"/>
                  </a:lnTo>
                  <a:lnTo>
                    <a:pt x="529526" y="76885"/>
                  </a:lnTo>
                  <a:lnTo>
                    <a:pt x="542366" y="68262"/>
                  </a:lnTo>
                  <a:lnTo>
                    <a:pt x="551053" y="55524"/>
                  </a:lnTo>
                  <a:lnTo>
                    <a:pt x="554266" y="40030"/>
                  </a:lnTo>
                  <a:close/>
                </a:path>
                <a:path w="1220470" h="389255">
                  <a:moveTo>
                    <a:pt x="587057" y="360692"/>
                  </a:moveTo>
                  <a:lnTo>
                    <a:pt x="549554" y="342798"/>
                  </a:lnTo>
                  <a:lnTo>
                    <a:pt x="548881" y="325412"/>
                  </a:lnTo>
                  <a:lnTo>
                    <a:pt x="548881" y="130276"/>
                  </a:lnTo>
                  <a:lnTo>
                    <a:pt x="543509" y="127012"/>
                  </a:lnTo>
                  <a:lnTo>
                    <a:pt x="505866" y="138709"/>
                  </a:lnTo>
                  <a:lnTo>
                    <a:pt x="468503" y="146862"/>
                  </a:lnTo>
                  <a:lnTo>
                    <a:pt x="453161" y="148805"/>
                  </a:lnTo>
                  <a:lnTo>
                    <a:pt x="451548" y="148805"/>
                  </a:lnTo>
                  <a:lnTo>
                    <a:pt x="448856" y="149339"/>
                  </a:lnTo>
                  <a:lnTo>
                    <a:pt x="445096" y="149872"/>
                  </a:lnTo>
                  <a:lnTo>
                    <a:pt x="445096" y="168935"/>
                  </a:lnTo>
                  <a:lnTo>
                    <a:pt x="469290" y="170573"/>
                  </a:lnTo>
                  <a:lnTo>
                    <a:pt x="476681" y="172440"/>
                  </a:lnTo>
                  <a:lnTo>
                    <a:pt x="480910" y="177876"/>
                  </a:lnTo>
                  <a:lnTo>
                    <a:pt x="482815" y="189026"/>
                  </a:lnTo>
                  <a:lnTo>
                    <a:pt x="483273" y="208064"/>
                  </a:lnTo>
                  <a:lnTo>
                    <a:pt x="483260" y="325412"/>
                  </a:lnTo>
                  <a:lnTo>
                    <a:pt x="463918" y="359625"/>
                  </a:lnTo>
                  <a:lnTo>
                    <a:pt x="445096" y="360692"/>
                  </a:lnTo>
                  <a:lnTo>
                    <a:pt x="445096" y="381025"/>
                  </a:lnTo>
                  <a:lnTo>
                    <a:pt x="510070" y="379526"/>
                  </a:lnTo>
                  <a:lnTo>
                    <a:pt x="525272" y="379526"/>
                  </a:lnTo>
                  <a:lnTo>
                    <a:pt x="587057" y="381025"/>
                  </a:lnTo>
                  <a:lnTo>
                    <a:pt x="587057" y="379526"/>
                  </a:lnTo>
                  <a:lnTo>
                    <a:pt x="587057" y="360692"/>
                  </a:lnTo>
                  <a:close/>
                </a:path>
                <a:path w="1220470" h="389255">
                  <a:moveTo>
                    <a:pt x="883907" y="252996"/>
                  </a:moveTo>
                  <a:lnTo>
                    <a:pt x="875766" y="198932"/>
                  </a:lnTo>
                  <a:lnTo>
                    <a:pt x="852017" y="159613"/>
                  </a:lnTo>
                  <a:lnTo>
                    <a:pt x="851903" y="159423"/>
                  </a:lnTo>
                  <a:lnTo>
                    <a:pt x="840663" y="152400"/>
                  </a:lnTo>
                  <a:lnTo>
                    <a:pt x="813117" y="135204"/>
                  </a:lnTo>
                  <a:lnTo>
                    <a:pt x="810768" y="134848"/>
                  </a:lnTo>
                  <a:lnTo>
                    <a:pt x="810768" y="269646"/>
                  </a:lnTo>
                  <a:lnTo>
                    <a:pt x="807834" y="311950"/>
                  </a:lnTo>
                  <a:lnTo>
                    <a:pt x="798664" y="341045"/>
                  </a:lnTo>
                  <a:lnTo>
                    <a:pt x="782624" y="357835"/>
                  </a:lnTo>
                  <a:lnTo>
                    <a:pt x="759142" y="363220"/>
                  </a:lnTo>
                  <a:lnTo>
                    <a:pt x="733640" y="355879"/>
                  </a:lnTo>
                  <a:lnTo>
                    <a:pt x="715302" y="333921"/>
                  </a:lnTo>
                  <a:lnTo>
                    <a:pt x="704227" y="297434"/>
                  </a:lnTo>
                  <a:lnTo>
                    <a:pt x="700519" y="246519"/>
                  </a:lnTo>
                  <a:lnTo>
                    <a:pt x="703618" y="204368"/>
                  </a:lnTo>
                  <a:lnTo>
                    <a:pt x="713219" y="175069"/>
                  </a:lnTo>
                  <a:lnTo>
                    <a:pt x="729780" y="157962"/>
                  </a:lnTo>
                  <a:lnTo>
                    <a:pt x="753757" y="152400"/>
                  </a:lnTo>
                  <a:lnTo>
                    <a:pt x="779005" y="159613"/>
                  </a:lnTo>
                  <a:lnTo>
                    <a:pt x="796785" y="181381"/>
                  </a:lnTo>
                  <a:lnTo>
                    <a:pt x="807300" y="217982"/>
                  </a:lnTo>
                  <a:lnTo>
                    <a:pt x="810768" y="269646"/>
                  </a:lnTo>
                  <a:lnTo>
                    <a:pt x="810768" y="134848"/>
                  </a:lnTo>
                  <a:lnTo>
                    <a:pt x="760298" y="126974"/>
                  </a:lnTo>
                  <a:lnTo>
                    <a:pt x="713562" y="132575"/>
                  </a:lnTo>
                  <a:lnTo>
                    <a:pt x="676516" y="149059"/>
                  </a:lnTo>
                  <a:lnTo>
                    <a:pt x="649516" y="175996"/>
                  </a:lnTo>
                  <a:lnTo>
                    <a:pt x="632993" y="212940"/>
                  </a:lnTo>
                  <a:lnTo>
                    <a:pt x="627392" y="259435"/>
                  </a:lnTo>
                  <a:lnTo>
                    <a:pt x="635495" y="314452"/>
                  </a:lnTo>
                  <a:lnTo>
                    <a:pt x="659180" y="354990"/>
                  </a:lnTo>
                  <a:lnTo>
                    <a:pt x="697484" y="380047"/>
                  </a:lnTo>
                  <a:lnTo>
                    <a:pt x="749465" y="388620"/>
                  </a:lnTo>
                  <a:lnTo>
                    <a:pt x="796480" y="382854"/>
                  </a:lnTo>
                  <a:lnTo>
                    <a:pt x="833958" y="365899"/>
                  </a:lnTo>
                  <a:lnTo>
                    <a:pt x="836599" y="363220"/>
                  </a:lnTo>
                  <a:lnTo>
                    <a:pt x="861352" y="338264"/>
                  </a:lnTo>
                  <a:lnTo>
                    <a:pt x="878179" y="300456"/>
                  </a:lnTo>
                  <a:lnTo>
                    <a:pt x="883907" y="252996"/>
                  </a:lnTo>
                  <a:close/>
                </a:path>
                <a:path w="1220470" h="389255">
                  <a:moveTo>
                    <a:pt x="1219987" y="360667"/>
                  </a:moveTo>
                  <a:lnTo>
                    <a:pt x="1183551" y="342760"/>
                  </a:lnTo>
                  <a:lnTo>
                    <a:pt x="1182878" y="325374"/>
                  </a:lnTo>
                  <a:lnTo>
                    <a:pt x="1182878" y="225933"/>
                  </a:lnTo>
                  <a:lnTo>
                    <a:pt x="1181900" y="198704"/>
                  </a:lnTo>
                  <a:lnTo>
                    <a:pt x="1164043" y="149453"/>
                  </a:lnTo>
                  <a:lnTo>
                    <a:pt x="1120571" y="128473"/>
                  </a:lnTo>
                  <a:lnTo>
                    <a:pt x="1101674" y="126987"/>
                  </a:lnTo>
                  <a:lnTo>
                    <a:pt x="1090193" y="127596"/>
                  </a:lnTo>
                  <a:lnTo>
                    <a:pt x="1080020" y="129451"/>
                  </a:lnTo>
                  <a:lnTo>
                    <a:pt x="1071270" y="132600"/>
                  </a:lnTo>
                  <a:lnTo>
                    <a:pt x="1064031" y="137083"/>
                  </a:lnTo>
                  <a:lnTo>
                    <a:pt x="1021016" y="170014"/>
                  </a:lnTo>
                  <a:lnTo>
                    <a:pt x="1021016" y="130187"/>
                  </a:lnTo>
                  <a:lnTo>
                    <a:pt x="1017790" y="126987"/>
                  </a:lnTo>
                  <a:lnTo>
                    <a:pt x="982637" y="138036"/>
                  </a:lnTo>
                  <a:lnTo>
                    <a:pt x="957618" y="144716"/>
                  </a:lnTo>
                  <a:lnTo>
                    <a:pt x="937552" y="148285"/>
                  </a:lnTo>
                  <a:lnTo>
                    <a:pt x="917232" y="149999"/>
                  </a:lnTo>
                  <a:lnTo>
                    <a:pt x="917232" y="169227"/>
                  </a:lnTo>
                  <a:lnTo>
                    <a:pt x="954951" y="189268"/>
                  </a:lnTo>
                  <a:lnTo>
                    <a:pt x="955408" y="208267"/>
                  </a:lnTo>
                  <a:lnTo>
                    <a:pt x="955408" y="325374"/>
                  </a:lnTo>
                  <a:lnTo>
                    <a:pt x="936053" y="359600"/>
                  </a:lnTo>
                  <a:lnTo>
                    <a:pt x="917232" y="360667"/>
                  </a:lnTo>
                  <a:lnTo>
                    <a:pt x="917232" y="381000"/>
                  </a:lnTo>
                  <a:lnTo>
                    <a:pt x="986599" y="379730"/>
                  </a:lnTo>
                  <a:lnTo>
                    <a:pt x="997407" y="379818"/>
                  </a:lnTo>
                  <a:lnTo>
                    <a:pt x="1013409" y="380060"/>
                  </a:lnTo>
                  <a:lnTo>
                    <a:pt x="1034161" y="380453"/>
                  </a:lnTo>
                  <a:lnTo>
                    <a:pt x="1059192" y="381000"/>
                  </a:lnTo>
                  <a:lnTo>
                    <a:pt x="1059192" y="360667"/>
                  </a:lnTo>
                  <a:lnTo>
                    <a:pt x="1021689" y="342747"/>
                  </a:lnTo>
                  <a:lnTo>
                    <a:pt x="1021016" y="325335"/>
                  </a:lnTo>
                  <a:lnTo>
                    <a:pt x="1021016" y="209156"/>
                  </a:lnTo>
                  <a:lnTo>
                    <a:pt x="1024826" y="195567"/>
                  </a:lnTo>
                  <a:lnTo>
                    <a:pt x="1034986" y="183921"/>
                  </a:lnTo>
                  <a:lnTo>
                    <a:pt x="1049591" y="175793"/>
                  </a:lnTo>
                  <a:lnTo>
                    <a:pt x="1066723" y="172732"/>
                  </a:lnTo>
                  <a:lnTo>
                    <a:pt x="1089596" y="176352"/>
                  </a:lnTo>
                  <a:lnTo>
                    <a:pt x="1105306" y="187515"/>
                  </a:lnTo>
                  <a:lnTo>
                    <a:pt x="1114361" y="206717"/>
                  </a:lnTo>
                  <a:lnTo>
                    <a:pt x="1117269" y="234480"/>
                  </a:lnTo>
                  <a:lnTo>
                    <a:pt x="1117269" y="381000"/>
                  </a:lnTo>
                  <a:lnTo>
                    <a:pt x="1149731" y="380047"/>
                  </a:lnTo>
                  <a:lnTo>
                    <a:pt x="1158786" y="379818"/>
                  </a:lnTo>
                  <a:lnTo>
                    <a:pt x="1165669" y="379730"/>
                  </a:lnTo>
                  <a:lnTo>
                    <a:pt x="1170749" y="379755"/>
                  </a:lnTo>
                  <a:lnTo>
                    <a:pt x="1178102" y="379895"/>
                  </a:lnTo>
                  <a:lnTo>
                    <a:pt x="1192809" y="380276"/>
                  </a:lnTo>
                  <a:lnTo>
                    <a:pt x="1219987" y="381000"/>
                  </a:lnTo>
                  <a:lnTo>
                    <a:pt x="1219987" y="3606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891" y="2704096"/>
            <a:ext cx="148004" cy="14799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45488" y="2616326"/>
            <a:ext cx="1688464" cy="317500"/>
            <a:chOff x="1045488" y="2616326"/>
            <a:chExt cx="1688464" cy="317500"/>
          </a:xfrm>
        </p:grpSpPr>
        <p:sp>
          <p:nvSpPr>
            <p:cNvPr id="16" name="object 16"/>
            <p:cNvSpPr/>
            <p:nvPr/>
          </p:nvSpPr>
          <p:spPr>
            <a:xfrm>
              <a:off x="1045488" y="2632710"/>
              <a:ext cx="288290" cy="295275"/>
            </a:xfrm>
            <a:custGeom>
              <a:avLst/>
              <a:gdLst/>
              <a:ahLst/>
              <a:cxnLst/>
              <a:rect l="l" t="t" r="r" b="b"/>
              <a:pathLst>
                <a:path w="288290" h="295275">
                  <a:moveTo>
                    <a:pt x="162192" y="0"/>
                  </a:moveTo>
                  <a:lnTo>
                    <a:pt x="132511" y="0"/>
                  </a:lnTo>
                  <a:lnTo>
                    <a:pt x="120383" y="317"/>
                  </a:lnTo>
                  <a:lnTo>
                    <a:pt x="103899" y="593"/>
                  </a:lnTo>
                  <a:lnTo>
                    <a:pt x="87739" y="789"/>
                  </a:lnTo>
                  <a:lnTo>
                    <a:pt x="76582" y="863"/>
                  </a:lnTo>
                  <a:lnTo>
                    <a:pt x="68612" y="850"/>
                  </a:lnTo>
                  <a:lnTo>
                    <a:pt x="57978" y="755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2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4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5" y="293905"/>
                  </a:lnTo>
                  <a:lnTo>
                    <a:pt x="47381" y="293528"/>
                  </a:lnTo>
                  <a:lnTo>
                    <a:pt x="57418" y="293389"/>
                  </a:lnTo>
                  <a:lnTo>
                    <a:pt x="66688" y="293370"/>
                  </a:lnTo>
                  <a:lnTo>
                    <a:pt x="76027" y="293389"/>
                  </a:lnTo>
                  <a:lnTo>
                    <a:pt x="86212" y="293528"/>
                  </a:lnTo>
                  <a:lnTo>
                    <a:pt x="103411" y="293905"/>
                  </a:lnTo>
                  <a:lnTo>
                    <a:pt x="133795" y="294640"/>
                  </a:lnTo>
                  <a:lnTo>
                    <a:pt x="133795" y="276847"/>
                  </a:lnTo>
                  <a:lnTo>
                    <a:pt x="97602" y="257014"/>
                  </a:lnTo>
                  <a:lnTo>
                    <a:pt x="97219" y="234746"/>
                  </a:lnTo>
                  <a:lnTo>
                    <a:pt x="97219" y="25488"/>
                  </a:lnTo>
                  <a:lnTo>
                    <a:pt x="102153" y="23794"/>
                  </a:lnTo>
                  <a:lnTo>
                    <a:pt x="107973" y="22579"/>
                  </a:lnTo>
                  <a:lnTo>
                    <a:pt x="114761" y="21847"/>
                  </a:lnTo>
                  <a:lnTo>
                    <a:pt x="122594" y="21602"/>
                  </a:lnTo>
                  <a:lnTo>
                    <a:pt x="148158" y="25314"/>
                  </a:lnTo>
                  <a:lnTo>
                    <a:pt x="167070" y="36096"/>
                  </a:lnTo>
                  <a:lnTo>
                    <a:pt x="178802" y="53417"/>
                  </a:lnTo>
                  <a:lnTo>
                    <a:pt x="182830" y="76746"/>
                  </a:lnTo>
                  <a:lnTo>
                    <a:pt x="180874" y="93129"/>
                  </a:lnTo>
                  <a:lnTo>
                    <a:pt x="154433" y="129286"/>
                  </a:lnTo>
                  <a:lnTo>
                    <a:pt x="113996" y="137464"/>
                  </a:lnTo>
                  <a:lnTo>
                    <a:pt x="110985" y="145224"/>
                  </a:lnTo>
                  <a:lnTo>
                    <a:pt x="207351" y="294652"/>
                  </a:lnTo>
                  <a:lnTo>
                    <a:pt x="246076" y="293382"/>
                  </a:lnTo>
                  <a:lnTo>
                    <a:pt x="259610" y="293638"/>
                  </a:lnTo>
                  <a:lnTo>
                    <a:pt x="269195" y="293855"/>
                  </a:lnTo>
                  <a:lnTo>
                    <a:pt x="277653" y="294154"/>
                  </a:lnTo>
                  <a:lnTo>
                    <a:pt x="287808" y="294652"/>
                  </a:lnTo>
                  <a:lnTo>
                    <a:pt x="287808" y="276860"/>
                  </a:lnTo>
                  <a:lnTo>
                    <a:pt x="179819" y="139712"/>
                  </a:lnTo>
                  <a:lnTo>
                    <a:pt x="195536" y="132785"/>
                  </a:lnTo>
                  <a:lnTo>
                    <a:pt x="207462" y="126223"/>
                  </a:lnTo>
                  <a:lnTo>
                    <a:pt x="239354" y="88603"/>
                  </a:lnTo>
                  <a:lnTo>
                    <a:pt x="243930" y="63195"/>
                  </a:lnTo>
                  <a:lnTo>
                    <a:pt x="238780" y="35725"/>
                  </a:lnTo>
                  <a:lnTo>
                    <a:pt x="223387" y="15957"/>
                  </a:lnTo>
                  <a:lnTo>
                    <a:pt x="197831" y="4009"/>
                  </a:lnTo>
                  <a:lnTo>
                    <a:pt x="16219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756" y="2722879"/>
              <a:ext cx="180146" cy="2108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7253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101" y="2722892"/>
              <a:ext cx="240068" cy="2108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6173" y="2722892"/>
              <a:ext cx="162179" cy="2108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8937" y="2722879"/>
              <a:ext cx="180146" cy="2108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0344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866517" y="2616326"/>
            <a:ext cx="1407795" cy="317500"/>
            <a:chOff x="2866517" y="2616326"/>
            <a:chExt cx="1407795" cy="317500"/>
          </a:xfrm>
        </p:grpSpPr>
        <p:sp>
          <p:nvSpPr>
            <p:cNvPr id="24" name="object 24"/>
            <p:cNvSpPr/>
            <p:nvPr/>
          </p:nvSpPr>
          <p:spPr>
            <a:xfrm>
              <a:off x="2866517" y="272290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69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5708" y="2722879"/>
              <a:ext cx="205206" cy="21080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9658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9597" y="2722879"/>
              <a:ext cx="180146" cy="21082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66375" y="261632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6336" y="2722892"/>
              <a:ext cx="157454" cy="21080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415206" y="2616326"/>
            <a:ext cx="708660" cy="317500"/>
            <a:chOff x="4415206" y="2616326"/>
            <a:chExt cx="708660" cy="31750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5206" y="2724137"/>
              <a:ext cx="188455" cy="2095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22914" y="2724150"/>
              <a:ext cx="242227" cy="203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9358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255831" y="2616326"/>
            <a:ext cx="922655" cy="317500"/>
            <a:chOff x="5255831" y="2616326"/>
            <a:chExt cx="922655" cy="317500"/>
          </a:xfrm>
        </p:grpSpPr>
        <p:sp>
          <p:nvSpPr>
            <p:cNvPr id="35" name="object 35"/>
            <p:cNvSpPr/>
            <p:nvPr/>
          </p:nvSpPr>
          <p:spPr>
            <a:xfrm>
              <a:off x="5255831" y="261632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21" y="283997"/>
                  </a:moveTo>
                  <a:lnTo>
                    <a:pt x="126479" y="275767"/>
                  </a:lnTo>
                  <a:lnTo>
                    <a:pt x="117881" y="280403"/>
                  </a:lnTo>
                  <a:lnTo>
                    <a:pt x="113576" y="281787"/>
                  </a:lnTo>
                  <a:lnTo>
                    <a:pt x="106692" y="281787"/>
                  </a:lnTo>
                  <a:lnTo>
                    <a:pt x="93992" y="280390"/>
                  </a:lnTo>
                  <a:lnTo>
                    <a:pt x="85775" y="275704"/>
                  </a:lnTo>
                  <a:lnTo>
                    <a:pt x="81343" y="267068"/>
                  </a:lnTo>
                  <a:lnTo>
                    <a:pt x="80022" y="253784"/>
                  </a:lnTo>
                  <a:lnTo>
                    <a:pt x="80022" y="151218"/>
                  </a:lnTo>
                  <a:lnTo>
                    <a:pt x="125628" y="151218"/>
                  </a:lnTo>
                  <a:lnTo>
                    <a:pt x="129070" y="123215"/>
                  </a:lnTo>
                  <a:lnTo>
                    <a:pt x="80022" y="125806"/>
                  </a:lnTo>
                  <a:lnTo>
                    <a:pt x="80022" y="100812"/>
                  </a:lnTo>
                  <a:lnTo>
                    <a:pt x="80276" y="85064"/>
                  </a:lnTo>
                  <a:lnTo>
                    <a:pt x="81153" y="71031"/>
                  </a:lnTo>
                  <a:lnTo>
                    <a:pt x="82740" y="57251"/>
                  </a:lnTo>
                  <a:lnTo>
                    <a:pt x="85178" y="42202"/>
                  </a:lnTo>
                  <a:lnTo>
                    <a:pt x="79159" y="37871"/>
                  </a:lnTo>
                  <a:lnTo>
                    <a:pt x="66776" y="43561"/>
                  </a:lnTo>
                  <a:lnTo>
                    <a:pt x="54686" y="48666"/>
                  </a:lnTo>
                  <a:lnTo>
                    <a:pt x="41706" y="53759"/>
                  </a:lnTo>
                  <a:lnTo>
                    <a:pt x="26670" y="59423"/>
                  </a:lnTo>
                  <a:lnTo>
                    <a:pt x="27482" y="73787"/>
                  </a:lnTo>
                  <a:lnTo>
                    <a:pt x="28016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594" y="287413"/>
                  </a:lnTo>
                  <a:lnTo>
                    <a:pt x="40170" y="304406"/>
                  </a:lnTo>
                  <a:lnTo>
                    <a:pt x="56743" y="314223"/>
                  </a:lnTo>
                  <a:lnTo>
                    <a:pt x="80873" y="317373"/>
                  </a:lnTo>
                  <a:lnTo>
                    <a:pt x="90322" y="316826"/>
                  </a:lnTo>
                  <a:lnTo>
                    <a:pt x="98399" y="315264"/>
                  </a:lnTo>
                  <a:lnTo>
                    <a:pt x="104698" y="312813"/>
                  </a:lnTo>
                  <a:lnTo>
                    <a:pt x="108826" y="309575"/>
                  </a:lnTo>
                  <a:lnTo>
                    <a:pt x="129921" y="283997"/>
                  </a:lnTo>
                  <a:close/>
                </a:path>
                <a:path w="386714" h="317500">
                  <a:moveTo>
                    <a:pt x="386549" y="294500"/>
                  </a:moveTo>
                  <a:lnTo>
                    <a:pt x="356844" y="266306"/>
                  </a:lnTo>
                  <a:lnTo>
                    <a:pt x="356844" y="186855"/>
                  </a:lnTo>
                  <a:lnTo>
                    <a:pt x="356069" y="165125"/>
                  </a:lnTo>
                  <a:lnTo>
                    <a:pt x="341795" y="125768"/>
                  </a:lnTo>
                  <a:lnTo>
                    <a:pt x="306997" y="109004"/>
                  </a:lnTo>
                  <a:lnTo>
                    <a:pt x="291884" y="107810"/>
                  </a:lnTo>
                  <a:lnTo>
                    <a:pt x="282702" y="108292"/>
                  </a:lnTo>
                  <a:lnTo>
                    <a:pt x="274561" y="109766"/>
                  </a:lnTo>
                  <a:lnTo>
                    <a:pt x="267563" y="112268"/>
                  </a:lnTo>
                  <a:lnTo>
                    <a:pt x="261772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64" y="0"/>
                  </a:lnTo>
                  <a:lnTo>
                    <a:pt x="192989" y="9677"/>
                  </a:lnTo>
                  <a:lnTo>
                    <a:pt x="183934" y="12179"/>
                  </a:lnTo>
                  <a:lnTo>
                    <a:pt x="173189" y="14478"/>
                  </a:lnTo>
                  <a:lnTo>
                    <a:pt x="160185" y="16687"/>
                  </a:lnTo>
                  <a:lnTo>
                    <a:pt x="144373" y="18923"/>
                  </a:lnTo>
                  <a:lnTo>
                    <a:pt x="144373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60" y="294500"/>
                  </a:lnTo>
                  <a:lnTo>
                    <a:pt x="144360" y="311010"/>
                  </a:lnTo>
                  <a:lnTo>
                    <a:pt x="199859" y="309740"/>
                  </a:lnTo>
                  <a:lnTo>
                    <a:pt x="208508" y="309829"/>
                  </a:lnTo>
                  <a:lnTo>
                    <a:pt x="221310" y="310057"/>
                  </a:lnTo>
                  <a:lnTo>
                    <a:pt x="237909" y="310464"/>
                  </a:lnTo>
                  <a:lnTo>
                    <a:pt x="257937" y="311010"/>
                  </a:lnTo>
                  <a:lnTo>
                    <a:pt x="257937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28" y="162864"/>
                  </a:lnTo>
                  <a:lnTo>
                    <a:pt x="238556" y="153581"/>
                  </a:lnTo>
                  <a:lnTo>
                    <a:pt x="250240" y="147091"/>
                  </a:lnTo>
                  <a:lnTo>
                    <a:pt x="263944" y="144653"/>
                  </a:lnTo>
                  <a:lnTo>
                    <a:pt x="282232" y="147548"/>
                  </a:lnTo>
                  <a:lnTo>
                    <a:pt x="294805" y="156502"/>
                  </a:lnTo>
                  <a:lnTo>
                    <a:pt x="302044" y="171983"/>
                  </a:lnTo>
                  <a:lnTo>
                    <a:pt x="304380" y="194398"/>
                  </a:lnTo>
                  <a:lnTo>
                    <a:pt x="304380" y="311010"/>
                  </a:lnTo>
                  <a:lnTo>
                    <a:pt x="330352" y="310070"/>
                  </a:lnTo>
                  <a:lnTo>
                    <a:pt x="337591" y="309829"/>
                  </a:lnTo>
                  <a:lnTo>
                    <a:pt x="343090" y="309740"/>
                  </a:lnTo>
                  <a:lnTo>
                    <a:pt x="347167" y="309765"/>
                  </a:lnTo>
                  <a:lnTo>
                    <a:pt x="353047" y="309905"/>
                  </a:lnTo>
                  <a:lnTo>
                    <a:pt x="364807" y="310286"/>
                  </a:lnTo>
                  <a:lnTo>
                    <a:pt x="386549" y="311010"/>
                  </a:lnTo>
                  <a:lnTo>
                    <a:pt x="38654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0947" y="2722879"/>
              <a:ext cx="180146" cy="21082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8203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23800" y="2722879"/>
              <a:ext cx="154457" cy="204457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6302006" y="2722879"/>
            <a:ext cx="1423670" cy="210820"/>
            <a:chOff x="6302006" y="2722879"/>
            <a:chExt cx="1423670" cy="210820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2006" y="2722892"/>
              <a:ext cx="157454" cy="2108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4208" y="2722879"/>
              <a:ext cx="205206" cy="2108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6491" y="2722892"/>
              <a:ext cx="240068" cy="2108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1540" y="2722879"/>
              <a:ext cx="332841" cy="21082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4967" y="2722879"/>
              <a:ext cx="180146" cy="2108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8196" y="2722892"/>
              <a:ext cx="157454" cy="210807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891" y="3196856"/>
            <a:ext cx="148004" cy="14799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8931" y="3115297"/>
            <a:ext cx="2191880" cy="311162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3375088" y="3109086"/>
            <a:ext cx="387350" cy="317500"/>
            <a:chOff x="3375088" y="3109086"/>
            <a:chExt cx="387350" cy="317500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5088" y="3215639"/>
              <a:ext cx="205206" cy="2108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612540" y="310908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60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885120" y="3109086"/>
            <a:ext cx="1550035" cy="317500"/>
            <a:chOff x="3885120" y="3109086"/>
            <a:chExt cx="1550035" cy="317500"/>
          </a:xfrm>
        </p:grpSpPr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85120" y="3215639"/>
              <a:ext cx="353072" cy="21082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27255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8121" y="3215652"/>
              <a:ext cx="240068" cy="21080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6193" y="3215652"/>
              <a:ext cx="162179" cy="21080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0227" y="3215639"/>
              <a:ext cx="180146" cy="21082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20473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567807" y="3109086"/>
            <a:ext cx="1217295" cy="317500"/>
            <a:chOff x="5567807" y="3109086"/>
            <a:chExt cx="1217295" cy="317500"/>
          </a:xfrm>
        </p:grpSpPr>
        <p:sp>
          <p:nvSpPr>
            <p:cNvPr id="59" name="object 59"/>
            <p:cNvSpPr/>
            <p:nvPr/>
          </p:nvSpPr>
          <p:spPr>
            <a:xfrm>
              <a:off x="5567807" y="321566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6998" y="3215639"/>
              <a:ext cx="205206" cy="21080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19660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9617" y="3215639"/>
              <a:ext cx="180146" cy="21082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667665" y="310908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3891" y="3688346"/>
            <a:ext cx="148004" cy="14799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16356" y="3215652"/>
            <a:ext cx="157454" cy="210807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1039901" y="3606787"/>
            <a:ext cx="1149985" cy="418465"/>
            <a:chOff x="1039901" y="3606787"/>
            <a:chExt cx="1149985" cy="418465"/>
          </a:xfrm>
        </p:grpSpPr>
        <p:sp>
          <p:nvSpPr>
            <p:cNvPr id="67" name="object 67"/>
            <p:cNvSpPr/>
            <p:nvPr/>
          </p:nvSpPr>
          <p:spPr>
            <a:xfrm>
              <a:off x="1039901" y="3616959"/>
              <a:ext cx="316230" cy="300990"/>
            </a:xfrm>
            <a:custGeom>
              <a:avLst/>
              <a:gdLst/>
              <a:ahLst/>
              <a:cxnLst/>
              <a:rect l="l" t="t" r="r" b="b"/>
              <a:pathLst>
                <a:path w="316230" h="300989">
                  <a:moveTo>
                    <a:pt x="315772" y="0"/>
                  </a:moveTo>
                  <a:lnTo>
                    <a:pt x="266725" y="1295"/>
                  </a:lnTo>
                  <a:lnTo>
                    <a:pt x="262321" y="1275"/>
                  </a:lnTo>
                  <a:lnTo>
                    <a:pt x="254411" y="1133"/>
                  </a:lnTo>
                  <a:lnTo>
                    <a:pt x="240287" y="748"/>
                  </a:lnTo>
                  <a:lnTo>
                    <a:pt x="217244" y="0"/>
                  </a:lnTo>
                  <a:lnTo>
                    <a:pt x="217244" y="16510"/>
                  </a:lnTo>
                  <a:lnTo>
                    <a:pt x="253317" y="37674"/>
                  </a:lnTo>
                  <a:lnTo>
                    <a:pt x="253822" y="59969"/>
                  </a:lnTo>
                  <a:lnTo>
                    <a:pt x="253822" y="163550"/>
                  </a:lnTo>
                  <a:lnTo>
                    <a:pt x="249199" y="216682"/>
                  </a:lnTo>
                  <a:lnTo>
                    <a:pt x="223033" y="255069"/>
                  </a:lnTo>
                  <a:lnTo>
                    <a:pt x="172933" y="265404"/>
                  </a:lnTo>
                  <a:lnTo>
                    <a:pt x="152569" y="264109"/>
                  </a:lnTo>
                  <a:lnTo>
                    <a:pt x="112280" y="244348"/>
                  </a:lnTo>
                  <a:lnTo>
                    <a:pt x="97999" y="195275"/>
                  </a:lnTo>
                  <a:lnTo>
                    <a:pt x="97219" y="166560"/>
                  </a:lnTo>
                  <a:lnTo>
                    <a:pt x="97219" y="59969"/>
                  </a:lnTo>
                  <a:lnTo>
                    <a:pt x="106477" y="19835"/>
                  </a:lnTo>
                  <a:lnTo>
                    <a:pt x="133797" y="16510"/>
                  </a:lnTo>
                  <a:lnTo>
                    <a:pt x="133797" y="0"/>
                  </a:lnTo>
                  <a:lnTo>
                    <a:pt x="103221" y="748"/>
                  </a:lnTo>
                  <a:lnTo>
                    <a:pt x="86038" y="1133"/>
                  </a:lnTo>
                  <a:lnTo>
                    <a:pt x="75953" y="1275"/>
                  </a:lnTo>
                  <a:lnTo>
                    <a:pt x="66675" y="1295"/>
                  </a:lnTo>
                  <a:lnTo>
                    <a:pt x="57343" y="1275"/>
                  </a:lnTo>
                  <a:lnTo>
                    <a:pt x="47206" y="1133"/>
                  </a:lnTo>
                  <a:lnTo>
                    <a:pt x="30135" y="748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59" y="37683"/>
                  </a:lnTo>
                  <a:lnTo>
                    <a:pt x="36562" y="60007"/>
                  </a:lnTo>
                  <a:lnTo>
                    <a:pt x="36562" y="217500"/>
                  </a:lnTo>
                  <a:lnTo>
                    <a:pt x="44978" y="252146"/>
                  </a:lnTo>
                  <a:lnTo>
                    <a:pt x="69045" y="278441"/>
                  </a:lnTo>
                  <a:lnTo>
                    <a:pt x="106986" y="295134"/>
                  </a:lnTo>
                  <a:lnTo>
                    <a:pt x="157024" y="300977"/>
                  </a:lnTo>
                  <a:lnTo>
                    <a:pt x="210780" y="293910"/>
                  </a:lnTo>
                  <a:lnTo>
                    <a:pt x="248929" y="272522"/>
                  </a:lnTo>
                  <a:lnTo>
                    <a:pt x="271672" y="236533"/>
                  </a:lnTo>
                  <a:lnTo>
                    <a:pt x="279209" y="185661"/>
                  </a:lnTo>
                  <a:lnTo>
                    <a:pt x="279196" y="60007"/>
                  </a:lnTo>
                  <a:lnTo>
                    <a:pt x="279701" y="37683"/>
                  </a:lnTo>
                  <a:lnTo>
                    <a:pt x="282263" y="25365"/>
                  </a:lnTo>
                  <a:lnTo>
                    <a:pt x="288455" y="19823"/>
                  </a:lnTo>
                  <a:lnTo>
                    <a:pt x="299847" y="17830"/>
                  </a:lnTo>
                  <a:lnTo>
                    <a:pt x="315772" y="16510"/>
                  </a:lnTo>
                  <a:lnTo>
                    <a:pt x="31577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9486" y="3707142"/>
              <a:ext cx="157454" cy="21080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69110" y="3606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06994" y="3708399"/>
              <a:ext cx="242227" cy="2032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970798" y="3707129"/>
              <a:ext cx="219075" cy="317500"/>
            </a:xfrm>
            <a:custGeom>
              <a:avLst/>
              <a:gdLst/>
              <a:ahLst/>
              <a:cxnLst/>
              <a:rect l="l" t="t" r="r" b="b"/>
              <a:pathLst>
                <a:path w="219075" h="317500">
                  <a:moveTo>
                    <a:pt x="102374" y="0"/>
                  </a:moveTo>
                  <a:lnTo>
                    <a:pt x="64556" y="5707"/>
                  </a:lnTo>
                  <a:lnTo>
                    <a:pt x="35045" y="21666"/>
                  </a:lnTo>
                  <a:lnTo>
                    <a:pt x="15860" y="46130"/>
                  </a:lnTo>
                  <a:lnTo>
                    <a:pt x="9017" y="77355"/>
                  </a:lnTo>
                  <a:lnTo>
                    <a:pt x="10051" y="89001"/>
                  </a:lnTo>
                  <a:lnTo>
                    <a:pt x="30901" y="124504"/>
                  </a:lnTo>
                  <a:lnTo>
                    <a:pt x="54622" y="136537"/>
                  </a:lnTo>
                  <a:lnTo>
                    <a:pt x="24079" y="159867"/>
                  </a:lnTo>
                  <a:lnTo>
                    <a:pt x="19773" y="162890"/>
                  </a:lnTo>
                  <a:lnTo>
                    <a:pt x="16764" y="171958"/>
                  </a:lnTo>
                  <a:lnTo>
                    <a:pt x="16829" y="181043"/>
                  </a:lnTo>
                  <a:lnTo>
                    <a:pt x="18310" y="190903"/>
                  </a:lnTo>
                  <a:lnTo>
                    <a:pt x="23326" y="198807"/>
                  </a:lnTo>
                  <a:lnTo>
                    <a:pt x="32376" y="204847"/>
                  </a:lnTo>
                  <a:lnTo>
                    <a:pt x="46024" y="209550"/>
                  </a:lnTo>
                  <a:lnTo>
                    <a:pt x="11176" y="230124"/>
                  </a:lnTo>
                  <a:lnTo>
                    <a:pt x="6707" y="234275"/>
                  </a:lnTo>
                  <a:lnTo>
                    <a:pt x="3168" y="240511"/>
                  </a:lnTo>
                  <a:lnTo>
                    <a:pt x="838" y="248192"/>
                  </a:lnTo>
                  <a:lnTo>
                    <a:pt x="0" y="256679"/>
                  </a:lnTo>
                  <a:lnTo>
                    <a:pt x="6532" y="281902"/>
                  </a:lnTo>
                  <a:lnTo>
                    <a:pt x="25165" y="301063"/>
                  </a:lnTo>
                  <a:lnTo>
                    <a:pt x="54446" y="313236"/>
                  </a:lnTo>
                  <a:lnTo>
                    <a:pt x="92925" y="317500"/>
                  </a:lnTo>
                  <a:lnTo>
                    <a:pt x="144381" y="310496"/>
                  </a:lnTo>
                  <a:lnTo>
                    <a:pt x="173860" y="295910"/>
                  </a:lnTo>
                  <a:lnTo>
                    <a:pt x="104114" y="295910"/>
                  </a:lnTo>
                  <a:lnTo>
                    <a:pt x="78011" y="292674"/>
                  </a:lnTo>
                  <a:lnTo>
                    <a:pt x="57916" y="283557"/>
                  </a:lnTo>
                  <a:lnTo>
                    <a:pt x="45001" y="269447"/>
                  </a:lnTo>
                  <a:lnTo>
                    <a:pt x="40436" y="251231"/>
                  </a:lnTo>
                  <a:lnTo>
                    <a:pt x="41930" y="240511"/>
                  </a:lnTo>
                  <a:lnTo>
                    <a:pt x="69112" y="212277"/>
                  </a:lnTo>
                  <a:lnTo>
                    <a:pt x="105829" y="209550"/>
                  </a:lnTo>
                  <a:lnTo>
                    <a:pt x="217070" y="209550"/>
                  </a:lnTo>
                  <a:lnTo>
                    <a:pt x="215135" y="197673"/>
                  </a:lnTo>
                  <a:lnTo>
                    <a:pt x="203433" y="181043"/>
                  </a:lnTo>
                  <a:lnTo>
                    <a:pt x="183585" y="171183"/>
                  </a:lnTo>
                  <a:lnTo>
                    <a:pt x="174749" y="170167"/>
                  </a:lnTo>
                  <a:lnTo>
                    <a:pt x="68834" y="170167"/>
                  </a:lnTo>
                  <a:lnTo>
                    <a:pt x="61950" y="165785"/>
                  </a:lnTo>
                  <a:lnTo>
                    <a:pt x="61950" y="150469"/>
                  </a:lnTo>
                  <a:lnTo>
                    <a:pt x="65824" y="145224"/>
                  </a:lnTo>
                  <a:lnTo>
                    <a:pt x="74422" y="139954"/>
                  </a:lnTo>
                  <a:lnTo>
                    <a:pt x="103696" y="139954"/>
                  </a:lnTo>
                  <a:lnTo>
                    <a:pt x="113372" y="139139"/>
                  </a:lnTo>
                  <a:lnTo>
                    <a:pt x="133577" y="133781"/>
                  </a:lnTo>
                  <a:lnTo>
                    <a:pt x="151521" y="125100"/>
                  </a:lnTo>
                  <a:lnTo>
                    <a:pt x="157163" y="120650"/>
                  </a:lnTo>
                  <a:lnTo>
                    <a:pt x="98082" y="120650"/>
                  </a:lnTo>
                  <a:lnTo>
                    <a:pt x="82994" y="117117"/>
                  </a:lnTo>
                  <a:lnTo>
                    <a:pt x="71618" y="106922"/>
                  </a:lnTo>
                  <a:lnTo>
                    <a:pt x="64438" y="90673"/>
                  </a:lnTo>
                  <a:lnTo>
                    <a:pt x="61937" y="68973"/>
                  </a:lnTo>
                  <a:lnTo>
                    <a:pt x="64184" y="48493"/>
                  </a:lnTo>
                  <a:lnTo>
                    <a:pt x="70867" y="33662"/>
                  </a:lnTo>
                  <a:lnTo>
                    <a:pt x="81906" y="24644"/>
                  </a:lnTo>
                  <a:lnTo>
                    <a:pt x="96898" y="21666"/>
                  </a:lnTo>
                  <a:lnTo>
                    <a:pt x="218170" y="21666"/>
                  </a:lnTo>
                  <a:lnTo>
                    <a:pt x="218374" y="19037"/>
                  </a:lnTo>
                  <a:lnTo>
                    <a:pt x="174663" y="19037"/>
                  </a:lnTo>
                  <a:lnTo>
                    <a:pt x="167767" y="18605"/>
                  </a:lnTo>
                  <a:lnTo>
                    <a:pt x="153979" y="10228"/>
                  </a:lnTo>
                  <a:lnTo>
                    <a:pt x="138780" y="4440"/>
                  </a:lnTo>
                  <a:lnTo>
                    <a:pt x="121727" y="1083"/>
                  </a:lnTo>
                  <a:lnTo>
                    <a:pt x="102374" y="0"/>
                  </a:lnTo>
                  <a:close/>
                </a:path>
                <a:path w="219075" h="317500">
                  <a:moveTo>
                    <a:pt x="217070" y="209550"/>
                  </a:moveTo>
                  <a:lnTo>
                    <a:pt x="105829" y="209550"/>
                  </a:lnTo>
                  <a:lnTo>
                    <a:pt x="138190" y="211055"/>
                  </a:lnTo>
                  <a:lnTo>
                    <a:pt x="158208" y="216428"/>
                  </a:lnTo>
                  <a:lnTo>
                    <a:pt x="168385" y="226957"/>
                  </a:lnTo>
                  <a:lnTo>
                    <a:pt x="171221" y="243928"/>
                  </a:lnTo>
                  <a:lnTo>
                    <a:pt x="166118" y="264556"/>
                  </a:lnTo>
                  <a:lnTo>
                    <a:pt x="152022" y="281035"/>
                  </a:lnTo>
                  <a:lnTo>
                    <a:pt x="130748" y="291956"/>
                  </a:lnTo>
                  <a:lnTo>
                    <a:pt x="104114" y="295910"/>
                  </a:lnTo>
                  <a:lnTo>
                    <a:pt x="173860" y="295910"/>
                  </a:lnTo>
                  <a:lnTo>
                    <a:pt x="184181" y="290803"/>
                  </a:lnTo>
                  <a:lnTo>
                    <a:pt x="209865" y="260391"/>
                  </a:lnTo>
                  <a:lnTo>
                    <a:pt x="218973" y="221234"/>
                  </a:lnTo>
                  <a:lnTo>
                    <a:pt x="217121" y="209866"/>
                  </a:lnTo>
                  <a:lnTo>
                    <a:pt x="217070" y="209550"/>
                  </a:lnTo>
                  <a:close/>
                </a:path>
                <a:path w="219075" h="317500">
                  <a:moveTo>
                    <a:pt x="155308" y="167932"/>
                  </a:moveTo>
                  <a:lnTo>
                    <a:pt x="144983" y="167932"/>
                  </a:lnTo>
                  <a:lnTo>
                    <a:pt x="84549" y="170167"/>
                  </a:lnTo>
                  <a:lnTo>
                    <a:pt x="174749" y="170167"/>
                  </a:lnTo>
                  <a:lnTo>
                    <a:pt x="155308" y="167932"/>
                  </a:lnTo>
                  <a:close/>
                </a:path>
                <a:path w="219075" h="317500">
                  <a:moveTo>
                    <a:pt x="103696" y="139954"/>
                  </a:moveTo>
                  <a:lnTo>
                    <a:pt x="74422" y="139954"/>
                  </a:lnTo>
                  <a:lnTo>
                    <a:pt x="82169" y="140462"/>
                  </a:lnTo>
                  <a:lnTo>
                    <a:pt x="86461" y="140970"/>
                  </a:lnTo>
                  <a:lnTo>
                    <a:pt x="91630" y="140970"/>
                  </a:lnTo>
                  <a:lnTo>
                    <a:pt x="103696" y="139954"/>
                  </a:lnTo>
                  <a:close/>
                </a:path>
                <a:path w="219075" h="317500">
                  <a:moveTo>
                    <a:pt x="218170" y="21666"/>
                  </a:moveTo>
                  <a:lnTo>
                    <a:pt x="97499" y="21666"/>
                  </a:lnTo>
                  <a:lnTo>
                    <a:pt x="112353" y="25027"/>
                  </a:lnTo>
                  <a:lnTo>
                    <a:pt x="123412" y="35113"/>
                  </a:lnTo>
                  <a:lnTo>
                    <a:pt x="130194" y="51579"/>
                  </a:lnTo>
                  <a:lnTo>
                    <a:pt x="132499" y="74142"/>
                  </a:lnTo>
                  <a:lnTo>
                    <a:pt x="130328" y="94305"/>
                  </a:lnTo>
                  <a:lnTo>
                    <a:pt x="123844" y="108859"/>
                  </a:lnTo>
                  <a:lnTo>
                    <a:pt x="113082" y="117681"/>
                  </a:lnTo>
                  <a:lnTo>
                    <a:pt x="98082" y="120650"/>
                  </a:lnTo>
                  <a:lnTo>
                    <a:pt x="157163" y="120650"/>
                  </a:lnTo>
                  <a:lnTo>
                    <a:pt x="184336" y="78210"/>
                  </a:lnTo>
                  <a:lnTo>
                    <a:pt x="185420" y="63131"/>
                  </a:lnTo>
                  <a:lnTo>
                    <a:pt x="185420" y="56210"/>
                  </a:lnTo>
                  <a:lnTo>
                    <a:pt x="185035" y="51579"/>
                  </a:lnTo>
                  <a:lnTo>
                    <a:pt x="184988" y="51015"/>
                  </a:lnTo>
                  <a:lnTo>
                    <a:pt x="183261" y="42811"/>
                  </a:lnTo>
                  <a:lnTo>
                    <a:pt x="216530" y="42811"/>
                  </a:lnTo>
                  <a:lnTo>
                    <a:pt x="218170" y="21666"/>
                  </a:lnTo>
                  <a:close/>
                </a:path>
                <a:path w="219075" h="317500">
                  <a:moveTo>
                    <a:pt x="216530" y="42811"/>
                  </a:moveTo>
                  <a:lnTo>
                    <a:pt x="183261" y="42811"/>
                  </a:lnTo>
                  <a:lnTo>
                    <a:pt x="216395" y="44551"/>
                  </a:lnTo>
                  <a:lnTo>
                    <a:pt x="216530" y="42811"/>
                  </a:lnTo>
                  <a:close/>
                </a:path>
                <a:path w="219075" h="317500">
                  <a:moveTo>
                    <a:pt x="218541" y="16878"/>
                  </a:moveTo>
                  <a:lnTo>
                    <a:pt x="206919" y="17944"/>
                  </a:lnTo>
                  <a:lnTo>
                    <a:pt x="197839" y="18605"/>
                  </a:lnTo>
                  <a:lnTo>
                    <a:pt x="188176" y="19037"/>
                  </a:lnTo>
                  <a:lnTo>
                    <a:pt x="218374" y="19037"/>
                  </a:lnTo>
                  <a:lnTo>
                    <a:pt x="218458" y="17944"/>
                  </a:lnTo>
                  <a:lnTo>
                    <a:pt x="218541" y="168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319210" y="3600576"/>
            <a:ext cx="1550035" cy="317500"/>
            <a:chOff x="2319210" y="3600576"/>
            <a:chExt cx="1550035" cy="317500"/>
          </a:xfrm>
        </p:grpSpPr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19210" y="3707129"/>
              <a:ext cx="353072" cy="21082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70791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3481" y="3707142"/>
              <a:ext cx="240068" cy="21080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31553" y="3707142"/>
              <a:ext cx="162179" cy="21080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24317" y="3707129"/>
              <a:ext cx="180146" cy="21082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63882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4001897" y="3600576"/>
            <a:ext cx="1407795" cy="317500"/>
            <a:chOff x="4001897" y="3600576"/>
            <a:chExt cx="1407795" cy="317500"/>
          </a:xfrm>
        </p:grpSpPr>
        <p:sp>
          <p:nvSpPr>
            <p:cNvPr id="80" name="object 80"/>
            <p:cNvSpPr/>
            <p:nvPr/>
          </p:nvSpPr>
          <p:spPr>
            <a:xfrm>
              <a:off x="4001897" y="370715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91088" y="3707129"/>
              <a:ext cx="205206" cy="21080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63069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3707" y="3707129"/>
              <a:ext cx="180146" cy="21082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101755" y="360057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51716" y="3707142"/>
              <a:ext cx="157454" cy="210807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5542851" y="3600577"/>
            <a:ext cx="1557655" cy="424180"/>
            <a:chOff x="5542851" y="3600577"/>
            <a:chExt cx="1557655" cy="424180"/>
          </a:xfrm>
        </p:grpSpPr>
        <p:sp>
          <p:nvSpPr>
            <p:cNvPr id="87" name="object 87"/>
            <p:cNvSpPr/>
            <p:nvPr/>
          </p:nvSpPr>
          <p:spPr>
            <a:xfrm>
              <a:off x="5542851" y="360057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21" y="283997"/>
                  </a:moveTo>
                  <a:lnTo>
                    <a:pt x="126479" y="275767"/>
                  </a:lnTo>
                  <a:lnTo>
                    <a:pt x="117881" y="280403"/>
                  </a:lnTo>
                  <a:lnTo>
                    <a:pt x="113576" y="281787"/>
                  </a:lnTo>
                  <a:lnTo>
                    <a:pt x="106692" y="281787"/>
                  </a:lnTo>
                  <a:lnTo>
                    <a:pt x="93992" y="280390"/>
                  </a:lnTo>
                  <a:lnTo>
                    <a:pt x="85775" y="275704"/>
                  </a:lnTo>
                  <a:lnTo>
                    <a:pt x="81343" y="267068"/>
                  </a:lnTo>
                  <a:lnTo>
                    <a:pt x="80022" y="253784"/>
                  </a:lnTo>
                  <a:lnTo>
                    <a:pt x="80022" y="151218"/>
                  </a:lnTo>
                  <a:lnTo>
                    <a:pt x="125628" y="151218"/>
                  </a:lnTo>
                  <a:lnTo>
                    <a:pt x="129070" y="123215"/>
                  </a:lnTo>
                  <a:lnTo>
                    <a:pt x="80022" y="125806"/>
                  </a:lnTo>
                  <a:lnTo>
                    <a:pt x="80022" y="100812"/>
                  </a:lnTo>
                  <a:lnTo>
                    <a:pt x="80276" y="85064"/>
                  </a:lnTo>
                  <a:lnTo>
                    <a:pt x="81153" y="71031"/>
                  </a:lnTo>
                  <a:lnTo>
                    <a:pt x="82740" y="57251"/>
                  </a:lnTo>
                  <a:lnTo>
                    <a:pt x="85178" y="42202"/>
                  </a:lnTo>
                  <a:lnTo>
                    <a:pt x="79159" y="37871"/>
                  </a:lnTo>
                  <a:lnTo>
                    <a:pt x="66776" y="43561"/>
                  </a:lnTo>
                  <a:lnTo>
                    <a:pt x="54686" y="48666"/>
                  </a:lnTo>
                  <a:lnTo>
                    <a:pt x="41706" y="53759"/>
                  </a:lnTo>
                  <a:lnTo>
                    <a:pt x="26670" y="59423"/>
                  </a:lnTo>
                  <a:lnTo>
                    <a:pt x="27482" y="73787"/>
                  </a:lnTo>
                  <a:lnTo>
                    <a:pt x="28016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594" y="287413"/>
                  </a:lnTo>
                  <a:lnTo>
                    <a:pt x="40170" y="304406"/>
                  </a:lnTo>
                  <a:lnTo>
                    <a:pt x="56743" y="314223"/>
                  </a:lnTo>
                  <a:lnTo>
                    <a:pt x="80873" y="317373"/>
                  </a:lnTo>
                  <a:lnTo>
                    <a:pt x="90322" y="316826"/>
                  </a:lnTo>
                  <a:lnTo>
                    <a:pt x="98399" y="315264"/>
                  </a:lnTo>
                  <a:lnTo>
                    <a:pt x="104698" y="312813"/>
                  </a:lnTo>
                  <a:lnTo>
                    <a:pt x="108826" y="309575"/>
                  </a:lnTo>
                  <a:lnTo>
                    <a:pt x="129921" y="283997"/>
                  </a:lnTo>
                  <a:close/>
                </a:path>
                <a:path w="386714" h="317500">
                  <a:moveTo>
                    <a:pt x="386549" y="294500"/>
                  </a:moveTo>
                  <a:lnTo>
                    <a:pt x="356844" y="266306"/>
                  </a:lnTo>
                  <a:lnTo>
                    <a:pt x="356844" y="186855"/>
                  </a:lnTo>
                  <a:lnTo>
                    <a:pt x="356069" y="165125"/>
                  </a:lnTo>
                  <a:lnTo>
                    <a:pt x="341795" y="125768"/>
                  </a:lnTo>
                  <a:lnTo>
                    <a:pt x="306997" y="109004"/>
                  </a:lnTo>
                  <a:lnTo>
                    <a:pt x="291884" y="107810"/>
                  </a:lnTo>
                  <a:lnTo>
                    <a:pt x="282702" y="108292"/>
                  </a:lnTo>
                  <a:lnTo>
                    <a:pt x="274561" y="109766"/>
                  </a:lnTo>
                  <a:lnTo>
                    <a:pt x="267563" y="112268"/>
                  </a:lnTo>
                  <a:lnTo>
                    <a:pt x="261772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64" y="0"/>
                  </a:lnTo>
                  <a:lnTo>
                    <a:pt x="192989" y="9677"/>
                  </a:lnTo>
                  <a:lnTo>
                    <a:pt x="183934" y="12179"/>
                  </a:lnTo>
                  <a:lnTo>
                    <a:pt x="173189" y="14478"/>
                  </a:lnTo>
                  <a:lnTo>
                    <a:pt x="160185" y="16687"/>
                  </a:lnTo>
                  <a:lnTo>
                    <a:pt x="144373" y="18923"/>
                  </a:lnTo>
                  <a:lnTo>
                    <a:pt x="144373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60" y="294500"/>
                  </a:lnTo>
                  <a:lnTo>
                    <a:pt x="144360" y="311010"/>
                  </a:lnTo>
                  <a:lnTo>
                    <a:pt x="199859" y="309740"/>
                  </a:lnTo>
                  <a:lnTo>
                    <a:pt x="208508" y="309829"/>
                  </a:lnTo>
                  <a:lnTo>
                    <a:pt x="221310" y="310057"/>
                  </a:lnTo>
                  <a:lnTo>
                    <a:pt x="237909" y="310464"/>
                  </a:lnTo>
                  <a:lnTo>
                    <a:pt x="257937" y="311010"/>
                  </a:lnTo>
                  <a:lnTo>
                    <a:pt x="257937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28" y="162864"/>
                  </a:lnTo>
                  <a:lnTo>
                    <a:pt x="238556" y="153581"/>
                  </a:lnTo>
                  <a:lnTo>
                    <a:pt x="250240" y="147091"/>
                  </a:lnTo>
                  <a:lnTo>
                    <a:pt x="263944" y="144653"/>
                  </a:lnTo>
                  <a:lnTo>
                    <a:pt x="282232" y="147548"/>
                  </a:lnTo>
                  <a:lnTo>
                    <a:pt x="294805" y="156502"/>
                  </a:lnTo>
                  <a:lnTo>
                    <a:pt x="302044" y="171983"/>
                  </a:lnTo>
                  <a:lnTo>
                    <a:pt x="304380" y="194398"/>
                  </a:lnTo>
                  <a:lnTo>
                    <a:pt x="304380" y="311010"/>
                  </a:lnTo>
                  <a:lnTo>
                    <a:pt x="330352" y="310070"/>
                  </a:lnTo>
                  <a:lnTo>
                    <a:pt x="337591" y="309829"/>
                  </a:lnTo>
                  <a:lnTo>
                    <a:pt x="343090" y="309740"/>
                  </a:lnTo>
                  <a:lnTo>
                    <a:pt x="347167" y="309765"/>
                  </a:lnTo>
                  <a:lnTo>
                    <a:pt x="353047" y="309905"/>
                  </a:lnTo>
                  <a:lnTo>
                    <a:pt x="364807" y="310286"/>
                  </a:lnTo>
                  <a:lnTo>
                    <a:pt x="386549" y="311010"/>
                  </a:lnTo>
                  <a:lnTo>
                    <a:pt x="38654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51410" y="3707130"/>
              <a:ext cx="377164" cy="2108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56921" y="3707142"/>
              <a:ext cx="240068" cy="210807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620269" y="3600576"/>
              <a:ext cx="480695" cy="424180"/>
            </a:xfrm>
            <a:custGeom>
              <a:avLst/>
              <a:gdLst/>
              <a:ahLst/>
              <a:cxnLst/>
              <a:rect l="l" t="t" r="r" b="b"/>
              <a:pathLst>
                <a:path w="480695" h="424179">
                  <a:moveTo>
                    <a:pt x="218973" y="327787"/>
                  </a:moveTo>
                  <a:lnTo>
                    <a:pt x="217119" y="316420"/>
                  </a:lnTo>
                  <a:lnTo>
                    <a:pt x="217068" y="316103"/>
                  </a:lnTo>
                  <a:lnTo>
                    <a:pt x="215125" y="304228"/>
                  </a:lnTo>
                  <a:lnTo>
                    <a:pt x="203428" y="287604"/>
                  </a:lnTo>
                  <a:lnTo>
                    <a:pt x="183578" y="277736"/>
                  </a:lnTo>
                  <a:lnTo>
                    <a:pt x="174739" y="276720"/>
                  </a:lnTo>
                  <a:lnTo>
                    <a:pt x="171221" y="276326"/>
                  </a:lnTo>
                  <a:lnTo>
                    <a:pt x="171221" y="350481"/>
                  </a:lnTo>
                  <a:lnTo>
                    <a:pt x="166116" y="371119"/>
                  </a:lnTo>
                  <a:lnTo>
                    <a:pt x="152019" y="387591"/>
                  </a:lnTo>
                  <a:lnTo>
                    <a:pt x="130746" y="398513"/>
                  </a:lnTo>
                  <a:lnTo>
                    <a:pt x="104114" y="402463"/>
                  </a:lnTo>
                  <a:lnTo>
                    <a:pt x="78003" y="399237"/>
                  </a:lnTo>
                  <a:lnTo>
                    <a:pt x="57912" y="390118"/>
                  </a:lnTo>
                  <a:lnTo>
                    <a:pt x="44996" y="376008"/>
                  </a:lnTo>
                  <a:lnTo>
                    <a:pt x="40436" y="357784"/>
                  </a:lnTo>
                  <a:lnTo>
                    <a:pt x="41922" y="347065"/>
                  </a:lnTo>
                  <a:lnTo>
                    <a:pt x="42037" y="346214"/>
                  </a:lnTo>
                  <a:lnTo>
                    <a:pt x="69100" y="318833"/>
                  </a:lnTo>
                  <a:lnTo>
                    <a:pt x="105829" y="316103"/>
                  </a:lnTo>
                  <a:lnTo>
                    <a:pt x="138188" y="317614"/>
                  </a:lnTo>
                  <a:lnTo>
                    <a:pt x="158203" y="322986"/>
                  </a:lnTo>
                  <a:lnTo>
                    <a:pt x="168376" y="333514"/>
                  </a:lnTo>
                  <a:lnTo>
                    <a:pt x="171221" y="350481"/>
                  </a:lnTo>
                  <a:lnTo>
                    <a:pt x="171221" y="276326"/>
                  </a:lnTo>
                  <a:lnTo>
                    <a:pt x="155308" y="274485"/>
                  </a:lnTo>
                  <a:lnTo>
                    <a:pt x="144983" y="274485"/>
                  </a:lnTo>
                  <a:lnTo>
                    <a:pt x="84543" y="276720"/>
                  </a:lnTo>
                  <a:lnTo>
                    <a:pt x="68834" y="276720"/>
                  </a:lnTo>
                  <a:lnTo>
                    <a:pt x="61950" y="272338"/>
                  </a:lnTo>
                  <a:lnTo>
                    <a:pt x="61950" y="257022"/>
                  </a:lnTo>
                  <a:lnTo>
                    <a:pt x="65824" y="251777"/>
                  </a:lnTo>
                  <a:lnTo>
                    <a:pt x="74422" y="246507"/>
                  </a:lnTo>
                  <a:lnTo>
                    <a:pt x="82169" y="247015"/>
                  </a:lnTo>
                  <a:lnTo>
                    <a:pt x="86461" y="247523"/>
                  </a:lnTo>
                  <a:lnTo>
                    <a:pt x="91630" y="247523"/>
                  </a:lnTo>
                  <a:lnTo>
                    <a:pt x="103695" y="246507"/>
                  </a:lnTo>
                  <a:lnTo>
                    <a:pt x="113360" y="245694"/>
                  </a:lnTo>
                  <a:lnTo>
                    <a:pt x="133565" y="240334"/>
                  </a:lnTo>
                  <a:lnTo>
                    <a:pt x="166484" y="219849"/>
                  </a:lnTo>
                  <a:lnTo>
                    <a:pt x="184327" y="184772"/>
                  </a:lnTo>
                  <a:lnTo>
                    <a:pt x="185420" y="169684"/>
                  </a:lnTo>
                  <a:lnTo>
                    <a:pt x="185420" y="162763"/>
                  </a:lnTo>
                  <a:lnTo>
                    <a:pt x="185026" y="158140"/>
                  </a:lnTo>
                  <a:lnTo>
                    <a:pt x="184988" y="157568"/>
                  </a:lnTo>
                  <a:lnTo>
                    <a:pt x="183261" y="149364"/>
                  </a:lnTo>
                  <a:lnTo>
                    <a:pt x="216395" y="151104"/>
                  </a:lnTo>
                  <a:lnTo>
                    <a:pt x="216522" y="149364"/>
                  </a:lnTo>
                  <a:lnTo>
                    <a:pt x="218160" y="128219"/>
                  </a:lnTo>
                  <a:lnTo>
                    <a:pt x="218363" y="125590"/>
                  </a:lnTo>
                  <a:lnTo>
                    <a:pt x="218452" y="124498"/>
                  </a:lnTo>
                  <a:lnTo>
                    <a:pt x="218541" y="123431"/>
                  </a:lnTo>
                  <a:lnTo>
                    <a:pt x="206908" y="124498"/>
                  </a:lnTo>
                  <a:lnTo>
                    <a:pt x="197827" y="125158"/>
                  </a:lnTo>
                  <a:lnTo>
                    <a:pt x="188175" y="125590"/>
                  </a:lnTo>
                  <a:lnTo>
                    <a:pt x="174663" y="125590"/>
                  </a:lnTo>
                  <a:lnTo>
                    <a:pt x="167767" y="125158"/>
                  </a:lnTo>
                  <a:lnTo>
                    <a:pt x="153974" y="116789"/>
                  </a:lnTo>
                  <a:lnTo>
                    <a:pt x="138772" y="110998"/>
                  </a:lnTo>
                  <a:lnTo>
                    <a:pt x="132499" y="109766"/>
                  </a:lnTo>
                  <a:lnTo>
                    <a:pt x="132499" y="180695"/>
                  </a:lnTo>
                  <a:lnTo>
                    <a:pt x="130327" y="200863"/>
                  </a:lnTo>
                  <a:lnTo>
                    <a:pt x="123837" y="215417"/>
                  </a:lnTo>
                  <a:lnTo>
                    <a:pt x="113080" y="224243"/>
                  </a:lnTo>
                  <a:lnTo>
                    <a:pt x="98082" y="227203"/>
                  </a:lnTo>
                  <a:lnTo>
                    <a:pt x="82981" y="223672"/>
                  </a:lnTo>
                  <a:lnTo>
                    <a:pt x="71615" y="213487"/>
                  </a:lnTo>
                  <a:lnTo>
                    <a:pt x="64427" y="197231"/>
                  </a:lnTo>
                  <a:lnTo>
                    <a:pt x="61937" y="175526"/>
                  </a:lnTo>
                  <a:lnTo>
                    <a:pt x="64173" y="155054"/>
                  </a:lnTo>
                  <a:lnTo>
                    <a:pt x="70866" y="140220"/>
                  </a:lnTo>
                  <a:lnTo>
                    <a:pt x="81902" y="131203"/>
                  </a:lnTo>
                  <a:lnTo>
                    <a:pt x="96888" y="128219"/>
                  </a:lnTo>
                  <a:lnTo>
                    <a:pt x="97497" y="128219"/>
                  </a:lnTo>
                  <a:lnTo>
                    <a:pt x="112344" y="131584"/>
                  </a:lnTo>
                  <a:lnTo>
                    <a:pt x="123405" y="141668"/>
                  </a:lnTo>
                  <a:lnTo>
                    <a:pt x="130187" y="158140"/>
                  </a:lnTo>
                  <a:lnTo>
                    <a:pt x="132499" y="180695"/>
                  </a:lnTo>
                  <a:lnTo>
                    <a:pt x="132499" y="109766"/>
                  </a:lnTo>
                  <a:lnTo>
                    <a:pt x="121716" y="107645"/>
                  </a:lnTo>
                  <a:lnTo>
                    <a:pt x="102374" y="106553"/>
                  </a:lnTo>
                  <a:lnTo>
                    <a:pt x="64554" y="112268"/>
                  </a:lnTo>
                  <a:lnTo>
                    <a:pt x="35039" y="128219"/>
                  </a:lnTo>
                  <a:lnTo>
                    <a:pt x="15849" y="152692"/>
                  </a:lnTo>
                  <a:lnTo>
                    <a:pt x="9017" y="183908"/>
                  </a:lnTo>
                  <a:lnTo>
                    <a:pt x="10045" y="195554"/>
                  </a:lnTo>
                  <a:lnTo>
                    <a:pt x="30899" y="231063"/>
                  </a:lnTo>
                  <a:lnTo>
                    <a:pt x="54622" y="243090"/>
                  </a:lnTo>
                  <a:lnTo>
                    <a:pt x="24079" y="266420"/>
                  </a:lnTo>
                  <a:lnTo>
                    <a:pt x="19773" y="269443"/>
                  </a:lnTo>
                  <a:lnTo>
                    <a:pt x="16764" y="278511"/>
                  </a:lnTo>
                  <a:lnTo>
                    <a:pt x="16827" y="287604"/>
                  </a:lnTo>
                  <a:lnTo>
                    <a:pt x="18300" y="297459"/>
                  </a:lnTo>
                  <a:lnTo>
                    <a:pt x="23317" y="305371"/>
                  </a:lnTo>
                  <a:lnTo>
                    <a:pt x="32372" y="311404"/>
                  </a:lnTo>
                  <a:lnTo>
                    <a:pt x="46024" y="316103"/>
                  </a:lnTo>
                  <a:lnTo>
                    <a:pt x="11176" y="336677"/>
                  </a:lnTo>
                  <a:lnTo>
                    <a:pt x="6705" y="340829"/>
                  </a:lnTo>
                  <a:lnTo>
                    <a:pt x="3162" y="347065"/>
                  </a:lnTo>
                  <a:lnTo>
                    <a:pt x="838" y="354749"/>
                  </a:lnTo>
                  <a:lnTo>
                    <a:pt x="0" y="363232"/>
                  </a:lnTo>
                  <a:lnTo>
                    <a:pt x="6527" y="388467"/>
                  </a:lnTo>
                  <a:lnTo>
                    <a:pt x="25158" y="407619"/>
                  </a:lnTo>
                  <a:lnTo>
                    <a:pt x="54444" y="419798"/>
                  </a:lnTo>
                  <a:lnTo>
                    <a:pt x="92925" y="424053"/>
                  </a:lnTo>
                  <a:lnTo>
                    <a:pt x="144373" y="417055"/>
                  </a:lnTo>
                  <a:lnTo>
                    <a:pt x="173850" y="402463"/>
                  </a:lnTo>
                  <a:lnTo>
                    <a:pt x="184175" y="397357"/>
                  </a:lnTo>
                  <a:lnTo>
                    <a:pt x="209854" y="366953"/>
                  </a:lnTo>
                  <a:lnTo>
                    <a:pt x="218973" y="327787"/>
                  </a:lnTo>
                  <a:close/>
                </a:path>
                <a:path w="480695" h="424179">
                  <a:moveTo>
                    <a:pt x="480072" y="294500"/>
                  </a:moveTo>
                  <a:lnTo>
                    <a:pt x="450380" y="266306"/>
                  </a:lnTo>
                  <a:lnTo>
                    <a:pt x="450380" y="186855"/>
                  </a:lnTo>
                  <a:lnTo>
                    <a:pt x="449592" y="165125"/>
                  </a:lnTo>
                  <a:lnTo>
                    <a:pt x="435317" y="125768"/>
                  </a:lnTo>
                  <a:lnTo>
                    <a:pt x="400519" y="109004"/>
                  </a:lnTo>
                  <a:lnTo>
                    <a:pt x="385406" y="107810"/>
                  </a:lnTo>
                  <a:lnTo>
                    <a:pt x="376224" y="108292"/>
                  </a:lnTo>
                  <a:lnTo>
                    <a:pt x="368084" y="109766"/>
                  </a:lnTo>
                  <a:lnTo>
                    <a:pt x="361086" y="112268"/>
                  </a:lnTo>
                  <a:lnTo>
                    <a:pt x="355295" y="115824"/>
                  </a:lnTo>
                  <a:lnTo>
                    <a:pt x="320878" y="141960"/>
                  </a:lnTo>
                  <a:lnTo>
                    <a:pt x="320878" y="2578"/>
                  </a:lnTo>
                  <a:lnTo>
                    <a:pt x="317487" y="0"/>
                  </a:lnTo>
                  <a:lnTo>
                    <a:pt x="286512" y="9677"/>
                  </a:lnTo>
                  <a:lnTo>
                    <a:pt x="277456" y="12179"/>
                  </a:lnTo>
                  <a:lnTo>
                    <a:pt x="266712" y="14478"/>
                  </a:lnTo>
                  <a:lnTo>
                    <a:pt x="253707" y="16687"/>
                  </a:lnTo>
                  <a:lnTo>
                    <a:pt x="237896" y="18923"/>
                  </a:lnTo>
                  <a:lnTo>
                    <a:pt x="237896" y="34175"/>
                  </a:lnTo>
                  <a:lnTo>
                    <a:pt x="268439" y="65493"/>
                  </a:lnTo>
                  <a:lnTo>
                    <a:pt x="268439" y="266192"/>
                  </a:lnTo>
                  <a:lnTo>
                    <a:pt x="237883" y="294500"/>
                  </a:lnTo>
                  <a:lnTo>
                    <a:pt x="237883" y="311010"/>
                  </a:lnTo>
                  <a:lnTo>
                    <a:pt x="293382" y="309740"/>
                  </a:lnTo>
                  <a:lnTo>
                    <a:pt x="302031" y="309829"/>
                  </a:lnTo>
                  <a:lnTo>
                    <a:pt x="314833" y="310057"/>
                  </a:lnTo>
                  <a:lnTo>
                    <a:pt x="331431" y="310464"/>
                  </a:lnTo>
                  <a:lnTo>
                    <a:pt x="351459" y="311010"/>
                  </a:lnTo>
                  <a:lnTo>
                    <a:pt x="351459" y="294500"/>
                  </a:lnTo>
                  <a:lnTo>
                    <a:pt x="320903" y="266319"/>
                  </a:lnTo>
                  <a:lnTo>
                    <a:pt x="320903" y="173697"/>
                  </a:lnTo>
                  <a:lnTo>
                    <a:pt x="323951" y="162864"/>
                  </a:lnTo>
                  <a:lnTo>
                    <a:pt x="332079" y="153581"/>
                  </a:lnTo>
                  <a:lnTo>
                    <a:pt x="343763" y="147091"/>
                  </a:lnTo>
                  <a:lnTo>
                    <a:pt x="357466" y="144653"/>
                  </a:lnTo>
                  <a:lnTo>
                    <a:pt x="375754" y="147548"/>
                  </a:lnTo>
                  <a:lnTo>
                    <a:pt x="388327" y="156502"/>
                  </a:lnTo>
                  <a:lnTo>
                    <a:pt x="395566" y="171983"/>
                  </a:lnTo>
                  <a:lnTo>
                    <a:pt x="397903" y="194398"/>
                  </a:lnTo>
                  <a:lnTo>
                    <a:pt x="397903" y="311010"/>
                  </a:lnTo>
                  <a:lnTo>
                    <a:pt x="423875" y="310070"/>
                  </a:lnTo>
                  <a:lnTo>
                    <a:pt x="431114" y="309829"/>
                  </a:lnTo>
                  <a:lnTo>
                    <a:pt x="436626" y="309740"/>
                  </a:lnTo>
                  <a:lnTo>
                    <a:pt x="440690" y="309765"/>
                  </a:lnTo>
                  <a:lnTo>
                    <a:pt x="446570" y="309905"/>
                  </a:lnTo>
                  <a:lnTo>
                    <a:pt x="458330" y="310286"/>
                  </a:lnTo>
                  <a:lnTo>
                    <a:pt x="480072" y="311010"/>
                  </a:lnTo>
                  <a:lnTo>
                    <a:pt x="480072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043330" y="4092066"/>
            <a:ext cx="1811020" cy="317500"/>
            <a:chOff x="1043330" y="4092066"/>
            <a:chExt cx="1811020" cy="317500"/>
          </a:xfrm>
        </p:grpSpPr>
        <p:sp>
          <p:nvSpPr>
            <p:cNvPr id="92" name="object 92"/>
            <p:cNvSpPr/>
            <p:nvPr/>
          </p:nvSpPr>
          <p:spPr>
            <a:xfrm>
              <a:off x="1043330" y="409827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9" y="100342"/>
                  </a:moveTo>
                  <a:lnTo>
                    <a:pt x="38761" y="112951"/>
                  </a:lnTo>
                  <a:lnTo>
                    <a:pt x="6454" y="118491"/>
                  </a:lnTo>
                  <a:lnTo>
                    <a:pt x="5153" y="118491"/>
                  </a:lnTo>
                  <a:lnTo>
                    <a:pt x="3011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8" y="137426"/>
                  </a:lnTo>
                  <a:lnTo>
                    <a:pt x="28670" y="141779"/>
                  </a:lnTo>
                  <a:lnTo>
                    <a:pt x="30196" y="150719"/>
                  </a:lnTo>
                  <a:lnTo>
                    <a:pt x="30553" y="165976"/>
                  </a:lnTo>
                  <a:lnTo>
                    <a:pt x="30553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29" y="303585"/>
                  </a:lnTo>
                  <a:lnTo>
                    <a:pt x="113574" y="303585"/>
                  </a:lnTo>
                  <a:lnTo>
                    <a:pt x="113574" y="288290"/>
                  </a:lnTo>
                  <a:lnTo>
                    <a:pt x="83023" y="259956"/>
                  </a:lnTo>
                  <a:lnTo>
                    <a:pt x="83021" y="102958"/>
                  </a:lnTo>
                  <a:lnTo>
                    <a:pt x="78729" y="100342"/>
                  </a:lnTo>
                  <a:close/>
                </a:path>
                <a:path w="113665" h="304800">
                  <a:moveTo>
                    <a:pt x="113574" y="303585"/>
                  </a:moveTo>
                  <a:lnTo>
                    <a:pt x="64153" y="303585"/>
                  </a:lnTo>
                  <a:lnTo>
                    <a:pt x="113574" y="304800"/>
                  </a:lnTo>
                  <a:lnTo>
                    <a:pt x="113574" y="303585"/>
                  </a:lnTo>
                  <a:close/>
                </a:path>
                <a:path w="113665" h="304800">
                  <a:moveTo>
                    <a:pt x="55497" y="0"/>
                  </a:moveTo>
                  <a:lnTo>
                    <a:pt x="42573" y="2444"/>
                  </a:lnTo>
                  <a:lnTo>
                    <a:pt x="32202" y="9182"/>
                  </a:lnTo>
                  <a:lnTo>
                    <a:pt x="25301" y="19320"/>
                  </a:lnTo>
                  <a:lnTo>
                    <a:pt x="22795" y="31965"/>
                  </a:lnTo>
                  <a:lnTo>
                    <a:pt x="25295" y="44751"/>
                  </a:lnTo>
                  <a:lnTo>
                    <a:pt x="32231" y="55240"/>
                  </a:lnTo>
                  <a:lnTo>
                    <a:pt x="42432" y="62224"/>
                  </a:lnTo>
                  <a:lnTo>
                    <a:pt x="55065" y="64795"/>
                  </a:lnTo>
                  <a:lnTo>
                    <a:pt x="67550" y="62224"/>
                  </a:lnTo>
                  <a:lnTo>
                    <a:pt x="77816" y="55240"/>
                  </a:lnTo>
                  <a:lnTo>
                    <a:pt x="84775" y="44933"/>
                  </a:lnTo>
                  <a:lnTo>
                    <a:pt x="87336" y="32397"/>
                  </a:lnTo>
                  <a:lnTo>
                    <a:pt x="84842" y="19866"/>
                  </a:lnTo>
                  <a:lnTo>
                    <a:pt x="78032" y="9559"/>
                  </a:lnTo>
                  <a:lnTo>
                    <a:pt x="67914" y="2572"/>
                  </a:lnTo>
                  <a:lnTo>
                    <a:pt x="5549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2484" y="4199889"/>
              <a:ext cx="242227" cy="20320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449730" y="409206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59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678" y="4198619"/>
              <a:ext cx="205206" cy="21080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54390" y="4198619"/>
              <a:ext cx="154457" cy="20445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018157" y="419864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9587" y="4198619"/>
              <a:ext cx="180146" cy="21082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2624099" y="40920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2994088" y="4129938"/>
            <a:ext cx="1805939" cy="384175"/>
            <a:chOff x="2994088" y="4129938"/>
            <a:chExt cx="1805939" cy="384175"/>
          </a:xfrm>
        </p:grpSpPr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4088" y="4198619"/>
              <a:ext cx="205206" cy="21080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228111" y="419990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707" y="4198619"/>
              <a:ext cx="180146" cy="21082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06050" y="4198619"/>
              <a:ext cx="360400" cy="21079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084891" y="412993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36148" y="4198619"/>
              <a:ext cx="205206" cy="21080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71860" y="4198619"/>
              <a:ext cx="327710" cy="210820"/>
            </a:xfrm>
            <a:prstGeom prst="rect">
              <a:avLst/>
            </a:prstGeom>
          </p:spPr>
        </p:pic>
      </p:grpSp>
      <p:pic>
        <p:nvPicPr>
          <p:cNvPr id="108" name="object 10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891" y="4672596"/>
            <a:ext cx="148004" cy="147993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1040739" y="4601209"/>
            <a:ext cx="1262380" cy="300990"/>
            <a:chOff x="1040739" y="4601209"/>
            <a:chExt cx="1262380" cy="300990"/>
          </a:xfrm>
        </p:grpSpPr>
        <p:sp>
          <p:nvSpPr>
            <p:cNvPr id="110" name="object 110"/>
            <p:cNvSpPr/>
            <p:nvPr/>
          </p:nvSpPr>
          <p:spPr>
            <a:xfrm>
              <a:off x="1040739" y="4601209"/>
              <a:ext cx="220345" cy="294640"/>
            </a:xfrm>
            <a:custGeom>
              <a:avLst/>
              <a:gdLst/>
              <a:ahLst/>
              <a:cxnLst/>
              <a:rect l="l" t="t" r="r" b="b"/>
              <a:pathLst>
                <a:path w="220344" h="294639">
                  <a:moveTo>
                    <a:pt x="176391" y="0"/>
                  </a:moveTo>
                  <a:lnTo>
                    <a:pt x="167578" y="13"/>
                  </a:lnTo>
                  <a:lnTo>
                    <a:pt x="155258" y="107"/>
                  </a:lnTo>
                  <a:lnTo>
                    <a:pt x="138340" y="364"/>
                  </a:lnTo>
                  <a:lnTo>
                    <a:pt x="115733" y="863"/>
                  </a:lnTo>
                  <a:lnTo>
                    <a:pt x="102480" y="1113"/>
                  </a:lnTo>
                  <a:lnTo>
                    <a:pt x="91967" y="1241"/>
                  </a:lnTo>
                  <a:lnTo>
                    <a:pt x="83549" y="1288"/>
                  </a:lnTo>
                  <a:lnTo>
                    <a:pt x="76582" y="1295"/>
                  </a:lnTo>
                  <a:lnTo>
                    <a:pt x="68370" y="1275"/>
                  </a:lnTo>
                  <a:lnTo>
                    <a:pt x="57655" y="1133"/>
                  </a:lnTo>
                  <a:lnTo>
                    <a:pt x="37258" y="748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2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3" y="293905"/>
                  </a:lnTo>
                  <a:lnTo>
                    <a:pt x="47377" y="293528"/>
                  </a:lnTo>
                  <a:lnTo>
                    <a:pt x="57414" y="293389"/>
                  </a:lnTo>
                  <a:lnTo>
                    <a:pt x="66685" y="293370"/>
                  </a:lnTo>
                  <a:lnTo>
                    <a:pt x="75544" y="293389"/>
                  </a:lnTo>
                  <a:lnTo>
                    <a:pt x="85936" y="293528"/>
                  </a:lnTo>
                  <a:lnTo>
                    <a:pt x="104556" y="293905"/>
                  </a:lnTo>
                  <a:lnTo>
                    <a:pt x="138098" y="294640"/>
                  </a:lnTo>
                  <a:lnTo>
                    <a:pt x="138098" y="276847"/>
                  </a:lnTo>
                  <a:lnTo>
                    <a:pt x="100135" y="268881"/>
                  </a:lnTo>
                  <a:lnTo>
                    <a:pt x="97229" y="234937"/>
                  </a:lnTo>
                  <a:lnTo>
                    <a:pt x="97229" y="154952"/>
                  </a:lnTo>
                  <a:lnTo>
                    <a:pt x="105482" y="154391"/>
                  </a:lnTo>
                  <a:lnTo>
                    <a:pt x="112607" y="153985"/>
                  </a:lnTo>
                  <a:lnTo>
                    <a:pt x="119251" y="153740"/>
                  </a:lnTo>
                  <a:lnTo>
                    <a:pt x="126057" y="153657"/>
                  </a:lnTo>
                  <a:lnTo>
                    <a:pt x="148005" y="153657"/>
                  </a:lnTo>
                  <a:lnTo>
                    <a:pt x="175106" y="190969"/>
                  </a:lnTo>
                  <a:lnTo>
                    <a:pt x="192316" y="190969"/>
                  </a:lnTo>
                  <a:lnTo>
                    <a:pt x="191021" y="144500"/>
                  </a:lnTo>
                  <a:lnTo>
                    <a:pt x="191042" y="140297"/>
                  </a:lnTo>
                  <a:lnTo>
                    <a:pt x="191183" y="133151"/>
                  </a:lnTo>
                  <a:lnTo>
                    <a:pt x="191567" y="120602"/>
                  </a:lnTo>
                  <a:lnTo>
                    <a:pt x="192316" y="100190"/>
                  </a:lnTo>
                  <a:lnTo>
                    <a:pt x="175106" y="100190"/>
                  </a:lnTo>
                  <a:lnTo>
                    <a:pt x="148005" y="132054"/>
                  </a:lnTo>
                  <a:lnTo>
                    <a:pt x="116774" y="132041"/>
                  </a:lnTo>
                  <a:lnTo>
                    <a:pt x="109549" y="131946"/>
                  </a:lnTo>
                  <a:lnTo>
                    <a:pt x="103370" y="131690"/>
                  </a:lnTo>
                  <a:lnTo>
                    <a:pt x="97229" y="131191"/>
                  </a:lnTo>
                  <a:lnTo>
                    <a:pt x="97229" y="26670"/>
                  </a:lnTo>
                  <a:lnTo>
                    <a:pt x="111866" y="26103"/>
                  </a:lnTo>
                  <a:lnTo>
                    <a:pt x="124604" y="25698"/>
                  </a:lnTo>
                  <a:lnTo>
                    <a:pt x="136129" y="25455"/>
                  </a:lnTo>
                  <a:lnTo>
                    <a:pt x="147126" y="25374"/>
                  </a:lnTo>
                  <a:lnTo>
                    <a:pt x="166691" y="25925"/>
                  </a:lnTo>
                  <a:lnTo>
                    <a:pt x="181654" y="27525"/>
                  </a:lnTo>
                  <a:lnTo>
                    <a:pt x="191292" y="30094"/>
                  </a:lnTo>
                  <a:lnTo>
                    <a:pt x="194881" y="33553"/>
                  </a:lnTo>
                  <a:lnTo>
                    <a:pt x="198324" y="65824"/>
                  </a:lnTo>
                  <a:lnTo>
                    <a:pt x="213817" y="65824"/>
                  </a:lnTo>
                  <a:lnTo>
                    <a:pt x="219834" y="4724"/>
                  </a:lnTo>
                  <a:lnTo>
                    <a:pt x="217260" y="1714"/>
                  </a:lnTo>
                  <a:lnTo>
                    <a:pt x="206337" y="900"/>
                  </a:lnTo>
                  <a:lnTo>
                    <a:pt x="196985" y="371"/>
                  </a:lnTo>
                  <a:lnTo>
                    <a:pt x="187554" y="85"/>
                  </a:lnTo>
                  <a:lnTo>
                    <a:pt x="1763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191" y="4691392"/>
              <a:ext cx="240068" cy="210807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539811" y="46226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591" y="4691392"/>
              <a:ext cx="240068" cy="21080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49640" y="4691379"/>
              <a:ext cx="353072" cy="210820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2445029" y="4584826"/>
            <a:ext cx="1924050" cy="317500"/>
            <a:chOff x="2445029" y="4584826"/>
            <a:chExt cx="1924050" cy="317500"/>
          </a:xfrm>
        </p:grpSpPr>
        <p:sp>
          <p:nvSpPr>
            <p:cNvPr id="116" name="object 116"/>
            <p:cNvSpPr/>
            <p:nvPr/>
          </p:nvSpPr>
          <p:spPr>
            <a:xfrm>
              <a:off x="2445029" y="4584826"/>
              <a:ext cx="373380" cy="317500"/>
            </a:xfrm>
            <a:custGeom>
              <a:avLst/>
              <a:gdLst/>
              <a:ahLst/>
              <a:cxnLst/>
              <a:rect l="l" t="t" r="r" b="b"/>
              <a:pathLst>
                <a:path w="373380" h="317500">
                  <a:moveTo>
                    <a:pt x="230162" y="294525"/>
                  </a:moveTo>
                  <a:lnTo>
                    <a:pt x="200875" y="276707"/>
                  </a:lnTo>
                  <a:lnTo>
                    <a:pt x="200825" y="275348"/>
                  </a:lnTo>
                  <a:lnTo>
                    <a:pt x="200469" y="266280"/>
                  </a:lnTo>
                  <a:lnTo>
                    <a:pt x="200482" y="134493"/>
                  </a:lnTo>
                  <a:lnTo>
                    <a:pt x="200482" y="117881"/>
                  </a:lnTo>
                  <a:lnTo>
                    <a:pt x="200494" y="2603"/>
                  </a:lnTo>
                  <a:lnTo>
                    <a:pt x="197053" y="0"/>
                  </a:lnTo>
                  <a:lnTo>
                    <a:pt x="166077" y="9677"/>
                  </a:lnTo>
                  <a:lnTo>
                    <a:pt x="156184" y="12433"/>
                  </a:lnTo>
                  <a:lnTo>
                    <a:pt x="148018" y="14122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5" y="255016"/>
                  </a:lnTo>
                  <a:lnTo>
                    <a:pt x="134937" y="266280"/>
                  </a:lnTo>
                  <a:lnTo>
                    <a:pt x="120954" y="273913"/>
                  </a:lnTo>
                  <a:lnTo>
                    <a:pt x="104127" y="276707"/>
                  </a:lnTo>
                  <a:lnTo>
                    <a:pt x="83439" y="271322"/>
                  </a:lnTo>
                  <a:lnTo>
                    <a:pt x="67716" y="255968"/>
                  </a:lnTo>
                  <a:lnTo>
                    <a:pt x="57721" y="231863"/>
                  </a:lnTo>
                  <a:lnTo>
                    <a:pt x="54229" y="200202"/>
                  </a:lnTo>
                  <a:lnTo>
                    <a:pt x="57048" y="171526"/>
                  </a:lnTo>
                  <a:lnTo>
                    <a:pt x="65570" y="150990"/>
                  </a:lnTo>
                  <a:lnTo>
                    <a:pt x="79819" y="138633"/>
                  </a:lnTo>
                  <a:lnTo>
                    <a:pt x="99834" y="134493"/>
                  </a:lnTo>
                  <a:lnTo>
                    <a:pt x="113169" y="136144"/>
                  </a:lnTo>
                  <a:lnTo>
                    <a:pt x="125539" y="141147"/>
                  </a:lnTo>
                  <a:lnTo>
                    <a:pt x="137096" y="149644"/>
                  </a:lnTo>
                  <a:lnTo>
                    <a:pt x="148018" y="161734"/>
                  </a:lnTo>
                  <a:lnTo>
                    <a:pt x="148018" y="14122"/>
                  </a:lnTo>
                  <a:lnTo>
                    <a:pt x="144729" y="14795"/>
                  </a:lnTo>
                  <a:lnTo>
                    <a:pt x="130924" y="16929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41" y="110947"/>
                  </a:lnTo>
                  <a:lnTo>
                    <a:pt x="121704" y="108534"/>
                  </a:lnTo>
                  <a:lnTo>
                    <a:pt x="113195" y="107048"/>
                  </a:lnTo>
                  <a:lnTo>
                    <a:pt x="104978" y="106540"/>
                  </a:lnTo>
                  <a:lnTo>
                    <a:pt x="94881" y="107264"/>
                  </a:lnTo>
                  <a:lnTo>
                    <a:pt x="36144" y="138087"/>
                  </a:lnTo>
                  <a:lnTo>
                    <a:pt x="8864" y="169418"/>
                  </a:lnTo>
                  <a:lnTo>
                    <a:pt x="0" y="216281"/>
                  </a:lnTo>
                  <a:lnTo>
                    <a:pt x="5753" y="258140"/>
                  </a:lnTo>
                  <a:lnTo>
                    <a:pt x="22199" y="289991"/>
                  </a:lnTo>
                  <a:lnTo>
                    <a:pt x="48094" y="310273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83" y="309854"/>
                  </a:lnTo>
                  <a:lnTo>
                    <a:pt x="191135" y="309854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54"/>
                  </a:lnTo>
                  <a:lnTo>
                    <a:pt x="230162" y="294525"/>
                  </a:lnTo>
                  <a:close/>
                </a:path>
                <a:path w="373380" h="317500">
                  <a:moveTo>
                    <a:pt x="346798" y="38608"/>
                  </a:moveTo>
                  <a:lnTo>
                    <a:pt x="344297" y="26085"/>
                  </a:lnTo>
                  <a:lnTo>
                    <a:pt x="337489" y="15773"/>
                  </a:lnTo>
                  <a:lnTo>
                    <a:pt x="327367" y="8788"/>
                  </a:lnTo>
                  <a:lnTo>
                    <a:pt x="314960" y="6210"/>
                  </a:lnTo>
                  <a:lnTo>
                    <a:pt x="302031" y="8661"/>
                  </a:lnTo>
                  <a:lnTo>
                    <a:pt x="291655" y="15392"/>
                  </a:lnTo>
                  <a:lnTo>
                    <a:pt x="284759" y="25539"/>
                  </a:lnTo>
                  <a:lnTo>
                    <a:pt x="282257" y="38176"/>
                  </a:lnTo>
                  <a:lnTo>
                    <a:pt x="284746" y="50965"/>
                  </a:lnTo>
                  <a:lnTo>
                    <a:pt x="291693" y="61455"/>
                  </a:lnTo>
                  <a:lnTo>
                    <a:pt x="301891" y="68440"/>
                  </a:lnTo>
                  <a:lnTo>
                    <a:pt x="314528" y="71005"/>
                  </a:lnTo>
                  <a:lnTo>
                    <a:pt x="327012" y="68440"/>
                  </a:lnTo>
                  <a:lnTo>
                    <a:pt x="337273" y="61455"/>
                  </a:lnTo>
                  <a:lnTo>
                    <a:pt x="344233" y="51155"/>
                  </a:lnTo>
                  <a:lnTo>
                    <a:pt x="346798" y="38608"/>
                  </a:lnTo>
                  <a:close/>
                </a:path>
                <a:path w="373380" h="317500">
                  <a:moveTo>
                    <a:pt x="373037" y="294500"/>
                  </a:moveTo>
                  <a:lnTo>
                    <a:pt x="342480" y="266166"/>
                  </a:lnTo>
                  <a:lnTo>
                    <a:pt x="342480" y="109169"/>
                  </a:lnTo>
                  <a:lnTo>
                    <a:pt x="338188" y="106553"/>
                  </a:lnTo>
                  <a:lnTo>
                    <a:pt x="298221" y="119164"/>
                  </a:lnTo>
                  <a:lnTo>
                    <a:pt x="265912" y="124701"/>
                  </a:lnTo>
                  <a:lnTo>
                    <a:pt x="264617" y="124701"/>
                  </a:lnTo>
                  <a:lnTo>
                    <a:pt x="262470" y="125145"/>
                  </a:lnTo>
                  <a:lnTo>
                    <a:pt x="259461" y="125590"/>
                  </a:lnTo>
                  <a:lnTo>
                    <a:pt x="259461" y="140830"/>
                  </a:lnTo>
                  <a:lnTo>
                    <a:pt x="278828" y="142138"/>
                  </a:lnTo>
                  <a:lnTo>
                    <a:pt x="284746" y="143637"/>
                  </a:lnTo>
                  <a:lnTo>
                    <a:pt x="288124" y="147993"/>
                  </a:lnTo>
                  <a:lnTo>
                    <a:pt x="289648" y="156933"/>
                  </a:lnTo>
                  <a:lnTo>
                    <a:pt x="290017" y="172186"/>
                  </a:lnTo>
                  <a:lnTo>
                    <a:pt x="290017" y="266166"/>
                  </a:lnTo>
                  <a:lnTo>
                    <a:pt x="259461" y="294500"/>
                  </a:lnTo>
                  <a:lnTo>
                    <a:pt x="259461" y="311010"/>
                  </a:lnTo>
                  <a:lnTo>
                    <a:pt x="311480" y="309803"/>
                  </a:lnTo>
                  <a:lnTo>
                    <a:pt x="323608" y="309803"/>
                  </a:lnTo>
                  <a:lnTo>
                    <a:pt x="373037" y="311010"/>
                  </a:lnTo>
                  <a:lnTo>
                    <a:pt x="373037" y="309803"/>
                  </a:lnTo>
                  <a:lnTo>
                    <a:pt x="373037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44990" y="4691379"/>
              <a:ext cx="353072" cy="21082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1553" y="4691392"/>
              <a:ext cx="162179" cy="210807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3415601" y="4591036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60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0368" y="4691379"/>
              <a:ext cx="205206" cy="21080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42194" y="4692649"/>
              <a:ext cx="242227" cy="20320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1586" y="4691392"/>
              <a:ext cx="157454" cy="2108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500" y="1470812"/>
            <a:ext cx="2112010" cy="396240"/>
          </a:xfrm>
          <a:custGeom>
            <a:avLst/>
            <a:gdLst/>
            <a:ahLst/>
            <a:cxnLst/>
            <a:rect l="l" t="t" r="r" b="b"/>
            <a:pathLst>
              <a:path w="2112010" h="396239">
                <a:moveTo>
                  <a:pt x="359752" y="366852"/>
                </a:moveTo>
                <a:lnTo>
                  <a:pt x="322110" y="342722"/>
                </a:lnTo>
                <a:lnTo>
                  <a:pt x="224777" y="195783"/>
                </a:lnTo>
                <a:lnTo>
                  <a:pt x="244411" y="187147"/>
                </a:lnTo>
                <a:lnTo>
                  <a:pt x="259321" y="178968"/>
                </a:lnTo>
                <a:lnTo>
                  <a:pt x="291960" y="146265"/>
                </a:lnTo>
                <a:lnTo>
                  <a:pt x="304901" y="100317"/>
                </a:lnTo>
                <a:lnTo>
                  <a:pt x="298462" y="66052"/>
                </a:lnTo>
                <a:lnTo>
                  <a:pt x="279222" y="41376"/>
                </a:lnTo>
                <a:lnTo>
                  <a:pt x="247269" y="26466"/>
                </a:lnTo>
                <a:lnTo>
                  <a:pt x="202730" y="21450"/>
                </a:lnTo>
                <a:lnTo>
                  <a:pt x="165620" y="21450"/>
                </a:lnTo>
                <a:lnTo>
                  <a:pt x="150469" y="21844"/>
                </a:lnTo>
                <a:lnTo>
                  <a:pt x="129870" y="22186"/>
                </a:lnTo>
                <a:lnTo>
                  <a:pt x="109664" y="22428"/>
                </a:lnTo>
                <a:lnTo>
                  <a:pt x="95719" y="22529"/>
                </a:lnTo>
                <a:lnTo>
                  <a:pt x="85750" y="22504"/>
                </a:lnTo>
                <a:lnTo>
                  <a:pt x="72453" y="22390"/>
                </a:lnTo>
                <a:lnTo>
                  <a:pt x="46863" y="22059"/>
                </a:lnTo>
                <a:lnTo>
                  <a:pt x="0" y="21412"/>
                </a:lnTo>
                <a:lnTo>
                  <a:pt x="0" y="41744"/>
                </a:lnTo>
                <a:lnTo>
                  <a:pt x="41859" y="52768"/>
                </a:lnTo>
                <a:lnTo>
                  <a:pt x="45707" y="95872"/>
                </a:lnTo>
                <a:lnTo>
                  <a:pt x="45707" y="314375"/>
                </a:lnTo>
                <a:lnTo>
                  <a:pt x="42265" y="356882"/>
                </a:lnTo>
                <a:lnTo>
                  <a:pt x="0" y="366852"/>
                </a:lnTo>
                <a:lnTo>
                  <a:pt x="0" y="388454"/>
                </a:lnTo>
                <a:lnTo>
                  <a:pt x="37896" y="387731"/>
                </a:lnTo>
                <a:lnTo>
                  <a:pt x="59207" y="387350"/>
                </a:lnTo>
                <a:lnTo>
                  <a:pt x="71755" y="387210"/>
                </a:lnTo>
                <a:lnTo>
                  <a:pt x="83350" y="387184"/>
                </a:lnTo>
                <a:lnTo>
                  <a:pt x="95008" y="387210"/>
                </a:lnTo>
                <a:lnTo>
                  <a:pt x="107746" y="387350"/>
                </a:lnTo>
                <a:lnTo>
                  <a:pt x="129247" y="387731"/>
                </a:lnTo>
                <a:lnTo>
                  <a:pt x="167233" y="388454"/>
                </a:lnTo>
                <a:lnTo>
                  <a:pt x="167233" y="366852"/>
                </a:lnTo>
                <a:lnTo>
                  <a:pt x="124942" y="356857"/>
                </a:lnTo>
                <a:lnTo>
                  <a:pt x="121526" y="314261"/>
                </a:lnTo>
                <a:lnTo>
                  <a:pt x="121526" y="52959"/>
                </a:lnTo>
                <a:lnTo>
                  <a:pt x="127685" y="50838"/>
                </a:lnTo>
                <a:lnTo>
                  <a:pt x="134962" y="49326"/>
                </a:lnTo>
                <a:lnTo>
                  <a:pt x="143446" y="48425"/>
                </a:lnTo>
                <a:lnTo>
                  <a:pt x="153238" y="48120"/>
                </a:lnTo>
                <a:lnTo>
                  <a:pt x="185191" y="52755"/>
                </a:lnTo>
                <a:lnTo>
                  <a:pt x="208826" y="66205"/>
                </a:lnTo>
                <a:lnTo>
                  <a:pt x="223494" y="87795"/>
                </a:lnTo>
                <a:lnTo>
                  <a:pt x="228536" y="116878"/>
                </a:lnTo>
                <a:lnTo>
                  <a:pt x="226085" y="137312"/>
                </a:lnTo>
                <a:lnTo>
                  <a:pt x="193040" y="182359"/>
                </a:lnTo>
                <a:lnTo>
                  <a:pt x="142494" y="192557"/>
                </a:lnTo>
                <a:lnTo>
                  <a:pt x="138734" y="202234"/>
                </a:lnTo>
                <a:lnTo>
                  <a:pt x="259194" y="388454"/>
                </a:lnTo>
                <a:lnTo>
                  <a:pt x="307594" y="387184"/>
                </a:lnTo>
                <a:lnTo>
                  <a:pt x="324510" y="387451"/>
                </a:lnTo>
                <a:lnTo>
                  <a:pt x="336499" y="387667"/>
                </a:lnTo>
                <a:lnTo>
                  <a:pt x="347065" y="387972"/>
                </a:lnTo>
                <a:lnTo>
                  <a:pt x="359752" y="388454"/>
                </a:lnTo>
                <a:lnTo>
                  <a:pt x="359752" y="366852"/>
                </a:lnTo>
                <a:close/>
              </a:path>
              <a:path w="2112010" h="396239">
                <a:moveTo>
                  <a:pt x="615543" y="227838"/>
                </a:moveTo>
                <a:lnTo>
                  <a:pt x="608279" y="188772"/>
                </a:lnTo>
                <a:lnTo>
                  <a:pt x="555637" y="139877"/>
                </a:lnTo>
                <a:lnTo>
                  <a:pt x="547255" y="138531"/>
                </a:lnTo>
                <a:lnTo>
                  <a:pt x="547255" y="238277"/>
                </a:lnTo>
                <a:lnTo>
                  <a:pt x="502081" y="239877"/>
                </a:lnTo>
                <a:lnTo>
                  <a:pt x="498246" y="239877"/>
                </a:lnTo>
                <a:lnTo>
                  <a:pt x="481088" y="239204"/>
                </a:lnTo>
                <a:lnTo>
                  <a:pt x="474116" y="238810"/>
                </a:lnTo>
                <a:lnTo>
                  <a:pt x="456907" y="238277"/>
                </a:lnTo>
                <a:lnTo>
                  <a:pt x="460336" y="204216"/>
                </a:lnTo>
                <a:lnTo>
                  <a:pt x="468668" y="181063"/>
                </a:lnTo>
                <a:lnTo>
                  <a:pt x="482536" y="167868"/>
                </a:lnTo>
                <a:lnTo>
                  <a:pt x="502615" y="163677"/>
                </a:lnTo>
                <a:lnTo>
                  <a:pt x="522363" y="167868"/>
                </a:lnTo>
                <a:lnTo>
                  <a:pt x="536016" y="181063"/>
                </a:lnTo>
                <a:lnTo>
                  <a:pt x="544131" y="204216"/>
                </a:lnTo>
                <a:lnTo>
                  <a:pt x="547255" y="238277"/>
                </a:lnTo>
                <a:lnTo>
                  <a:pt x="547255" y="138531"/>
                </a:lnTo>
                <a:lnTo>
                  <a:pt x="513905" y="133172"/>
                </a:lnTo>
                <a:lnTo>
                  <a:pt x="500608" y="133908"/>
                </a:lnTo>
                <a:lnTo>
                  <a:pt x="488619" y="136169"/>
                </a:lnTo>
                <a:lnTo>
                  <a:pt x="441312" y="160705"/>
                </a:lnTo>
                <a:lnTo>
                  <a:pt x="402450" y="201650"/>
                </a:lnTo>
                <a:lnTo>
                  <a:pt x="390309" y="264033"/>
                </a:lnTo>
                <a:lnTo>
                  <a:pt x="390410" y="266585"/>
                </a:lnTo>
                <a:lnTo>
                  <a:pt x="398183" y="321818"/>
                </a:lnTo>
                <a:lnTo>
                  <a:pt x="421741" y="362788"/>
                </a:lnTo>
                <a:lnTo>
                  <a:pt x="460311" y="387718"/>
                </a:lnTo>
                <a:lnTo>
                  <a:pt x="513359" y="396113"/>
                </a:lnTo>
                <a:lnTo>
                  <a:pt x="534720" y="395008"/>
                </a:lnTo>
                <a:lnTo>
                  <a:pt x="554431" y="391236"/>
                </a:lnTo>
                <a:lnTo>
                  <a:pt x="574840" y="384149"/>
                </a:lnTo>
                <a:lnTo>
                  <a:pt x="598335" y="373087"/>
                </a:lnTo>
                <a:lnTo>
                  <a:pt x="605269" y="357987"/>
                </a:lnTo>
                <a:lnTo>
                  <a:pt x="610095" y="347522"/>
                </a:lnTo>
                <a:lnTo>
                  <a:pt x="610158" y="347383"/>
                </a:lnTo>
                <a:lnTo>
                  <a:pt x="603707" y="339344"/>
                </a:lnTo>
                <a:lnTo>
                  <a:pt x="586232" y="348107"/>
                </a:lnTo>
                <a:lnTo>
                  <a:pt x="570826" y="353872"/>
                </a:lnTo>
                <a:lnTo>
                  <a:pt x="556133" y="357035"/>
                </a:lnTo>
                <a:lnTo>
                  <a:pt x="540791" y="357987"/>
                </a:lnTo>
                <a:lnTo>
                  <a:pt x="520293" y="355269"/>
                </a:lnTo>
                <a:lnTo>
                  <a:pt x="485343" y="335407"/>
                </a:lnTo>
                <a:lnTo>
                  <a:pt x="463753" y="296964"/>
                </a:lnTo>
                <a:lnTo>
                  <a:pt x="460121" y="266585"/>
                </a:lnTo>
                <a:lnTo>
                  <a:pt x="530567" y="266585"/>
                </a:lnTo>
                <a:lnTo>
                  <a:pt x="552538" y="265976"/>
                </a:lnTo>
                <a:lnTo>
                  <a:pt x="573252" y="264033"/>
                </a:lnTo>
                <a:lnTo>
                  <a:pt x="593852" y="260692"/>
                </a:lnTo>
                <a:lnTo>
                  <a:pt x="615530" y="255828"/>
                </a:lnTo>
                <a:lnTo>
                  <a:pt x="615530" y="239877"/>
                </a:lnTo>
                <a:lnTo>
                  <a:pt x="615543" y="227838"/>
                </a:lnTo>
                <a:close/>
              </a:path>
              <a:path w="2112010" h="396239">
                <a:moveTo>
                  <a:pt x="945921" y="368134"/>
                </a:moveTo>
                <a:lnTo>
                  <a:pt x="909485" y="350164"/>
                </a:lnTo>
                <a:lnTo>
                  <a:pt x="909256" y="344170"/>
                </a:lnTo>
                <a:lnTo>
                  <a:pt x="908812" y="332727"/>
                </a:lnTo>
                <a:lnTo>
                  <a:pt x="908799" y="168770"/>
                </a:lnTo>
                <a:lnTo>
                  <a:pt x="908799" y="147332"/>
                </a:lnTo>
                <a:lnTo>
                  <a:pt x="908799" y="3263"/>
                </a:lnTo>
                <a:lnTo>
                  <a:pt x="904494" y="0"/>
                </a:lnTo>
                <a:lnTo>
                  <a:pt x="865771" y="11607"/>
                </a:lnTo>
                <a:lnTo>
                  <a:pt x="853401" y="14909"/>
                </a:lnTo>
                <a:lnTo>
                  <a:pt x="839076" y="17741"/>
                </a:lnTo>
                <a:lnTo>
                  <a:pt x="821829" y="20294"/>
                </a:lnTo>
                <a:lnTo>
                  <a:pt x="800709" y="22682"/>
                </a:lnTo>
                <a:lnTo>
                  <a:pt x="800709" y="41744"/>
                </a:lnTo>
                <a:lnTo>
                  <a:pt x="840638" y="50558"/>
                </a:lnTo>
                <a:lnTo>
                  <a:pt x="843191" y="81280"/>
                </a:lnTo>
                <a:lnTo>
                  <a:pt x="843191" y="147332"/>
                </a:lnTo>
                <a:lnTo>
                  <a:pt x="843191" y="202577"/>
                </a:lnTo>
                <a:lnTo>
                  <a:pt x="843191" y="301282"/>
                </a:lnTo>
                <a:lnTo>
                  <a:pt x="838771" y="318350"/>
                </a:lnTo>
                <a:lnTo>
                  <a:pt x="826846" y="332333"/>
                </a:lnTo>
                <a:lnTo>
                  <a:pt x="809383" y="341807"/>
                </a:lnTo>
                <a:lnTo>
                  <a:pt x="788339" y="345274"/>
                </a:lnTo>
                <a:lnTo>
                  <a:pt x="762469" y="338594"/>
                </a:lnTo>
                <a:lnTo>
                  <a:pt x="742823" y="319532"/>
                </a:lnTo>
                <a:lnTo>
                  <a:pt x="730326" y="289610"/>
                </a:lnTo>
                <a:lnTo>
                  <a:pt x="725957" y="250317"/>
                </a:lnTo>
                <a:lnTo>
                  <a:pt x="729488" y="214718"/>
                </a:lnTo>
                <a:lnTo>
                  <a:pt x="740130" y="189230"/>
                </a:lnTo>
                <a:lnTo>
                  <a:pt x="757948" y="173901"/>
                </a:lnTo>
                <a:lnTo>
                  <a:pt x="782967" y="168770"/>
                </a:lnTo>
                <a:lnTo>
                  <a:pt x="799630" y="170815"/>
                </a:lnTo>
                <a:lnTo>
                  <a:pt x="815098" y="177025"/>
                </a:lnTo>
                <a:lnTo>
                  <a:pt x="829538" y="187566"/>
                </a:lnTo>
                <a:lnTo>
                  <a:pt x="843191" y="202577"/>
                </a:lnTo>
                <a:lnTo>
                  <a:pt x="843191" y="147332"/>
                </a:lnTo>
                <a:lnTo>
                  <a:pt x="799680" y="135013"/>
                </a:lnTo>
                <a:lnTo>
                  <a:pt x="789419" y="134429"/>
                </a:lnTo>
                <a:lnTo>
                  <a:pt x="776795" y="135343"/>
                </a:lnTo>
                <a:lnTo>
                  <a:pt x="703376" y="173621"/>
                </a:lnTo>
                <a:lnTo>
                  <a:pt x="669290" y="212483"/>
                </a:lnTo>
                <a:lnTo>
                  <a:pt x="658202" y="270649"/>
                </a:lnTo>
                <a:lnTo>
                  <a:pt x="665391" y="322592"/>
                </a:lnTo>
                <a:lnTo>
                  <a:pt x="685952" y="362115"/>
                </a:lnTo>
                <a:lnTo>
                  <a:pt x="718362" y="387311"/>
                </a:lnTo>
                <a:lnTo>
                  <a:pt x="718502" y="387311"/>
                </a:lnTo>
                <a:lnTo>
                  <a:pt x="760920" y="396087"/>
                </a:lnTo>
                <a:lnTo>
                  <a:pt x="841844" y="345274"/>
                </a:lnTo>
                <a:lnTo>
                  <a:pt x="843203" y="344170"/>
                </a:lnTo>
                <a:lnTo>
                  <a:pt x="840511" y="384200"/>
                </a:lnTo>
                <a:lnTo>
                  <a:pt x="843203" y="388467"/>
                </a:lnTo>
                <a:lnTo>
                  <a:pt x="884986" y="387311"/>
                </a:lnTo>
                <a:lnTo>
                  <a:pt x="895832" y="387311"/>
                </a:lnTo>
                <a:lnTo>
                  <a:pt x="920648" y="388467"/>
                </a:lnTo>
                <a:lnTo>
                  <a:pt x="945921" y="388467"/>
                </a:lnTo>
                <a:lnTo>
                  <a:pt x="945921" y="387311"/>
                </a:lnTo>
                <a:lnTo>
                  <a:pt x="945921" y="368134"/>
                </a:lnTo>
                <a:close/>
              </a:path>
              <a:path w="2112010" h="396239">
                <a:moveTo>
                  <a:pt x="1278051" y="368134"/>
                </a:moveTo>
                <a:lnTo>
                  <a:pt x="1241628" y="350240"/>
                </a:lnTo>
                <a:lnTo>
                  <a:pt x="1240955" y="332854"/>
                </a:lnTo>
                <a:lnTo>
                  <a:pt x="1240955" y="137731"/>
                </a:lnTo>
                <a:lnTo>
                  <a:pt x="1235583" y="134480"/>
                </a:lnTo>
                <a:lnTo>
                  <a:pt x="1197940" y="146164"/>
                </a:lnTo>
                <a:lnTo>
                  <a:pt x="1158227" y="154520"/>
                </a:lnTo>
                <a:lnTo>
                  <a:pt x="1137158" y="157302"/>
                </a:lnTo>
                <a:lnTo>
                  <a:pt x="1137158" y="176364"/>
                </a:lnTo>
                <a:lnTo>
                  <a:pt x="1174902" y="196519"/>
                </a:lnTo>
                <a:lnTo>
                  <a:pt x="1175334" y="215620"/>
                </a:lnTo>
                <a:lnTo>
                  <a:pt x="1175334" y="299453"/>
                </a:lnTo>
                <a:lnTo>
                  <a:pt x="1171282" y="318122"/>
                </a:lnTo>
                <a:lnTo>
                  <a:pt x="1160221" y="333514"/>
                </a:lnTo>
                <a:lnTo>
                  <a:pt x="1143800" y="343966"/>
                </a:lnTo>
                <a:lnTo>
                  <a:pt x="1123721" y="347814"/>
                </a:lnTo>
                <a:lnTo>
                  <a:pt x="1104226" y="344081"/>
                </a:lnTo>
                <a:lnTo>
                  <a:pt x="1091247" y="332016"/>
                </a:lnTo>
                <a:lnTo>
                  <a:pt x="1084008" y="310286"/>
                </a:lnTo>
                <a:lnTo>
                  <a:pt x="1081773" y="277609"/>
                </a:lnTo>
                <a:lnTo>
                  <a:pt x="1081773" y="137731"/>
                </a:lnTo>
                <a:lnTo>
                  <a:pt x="1076401" y="134505"/>
                </a:lnTo>
                <a:lnTo>
                  <a:pt x="1038758" y="146177"/>
                </a:lnTo>
                <a:lnTo>
                  <a:pt x="999274" y="154533"/>
                </a:lnTo>
                <a:lnTo>
                  <a:pt x="977988" y="157314"/>
                </a:lnTo>
                <a:lnTo>
                  <a:pt x="977988" y="176377"/>
                </a:lnTo>
                <a:lnTo>
                  <a:pt x="1015758" y="196507"/>
                </a:lnTo>
                <a:lnTo>
                  <a:pt x="1016215" y="215595"/>
                </a:lnTo>
                <a:lnTo>
                  <a:pt x="1016215" y="311772"/>
                </a:lnTo>
                <a:lnTo>
                  <a:pt x="1021549" y="347827"/>
                </a:lnTo>
                <a:lnTo>
                  <a:pt x="1037170" y="374281"/>
                </a:lnTo>
                <a:lnTo>
                  <a:pt x="1062482" y="390563"/>
                </a:lnTo>
                <a:lnTo>
                  <a:pt x="1096860" y="396100"/>
                </a:lnTo>
                <a:lnTo>
                  <a:pt x="1108176" y="395312"/>
                </a:lnTo>
                <a:lnTo>
                  <a:pt x="1118489" y="392963"/>
                </a:lnTo>
                <a:lnTo>
                  <a:pt x="1127391" y="389115"/>
                </a:lnTo>
                <a:lnTo>
                  <a:pt x="1134491" y="383794"/>
                </a:lnTo>
                <a:lnTo>
                  <a:pt x="1175359" y="344170"/>
                </a:lnTo>
                <a:lnTo>
                  <a:pt x="1172667" y="388467"/>
                </a:lnTo>
                <a:lnTo>
                  <a:pt x="1212443" y="387362"/>
                </a:lnTo>
                <a:lnTo>
                  <a:pt x="1219085" y="387223"/>
                </a:lnTo>
                <a:lnTo>
                  <a:pt x="1223200" y="387197"/>
                </a:lnTo>
                <a:lnTo>
                  <a:pt x="1227963" y="387223"/>
                </a:lnTo>
                <a:lnTo>
                  <a:pt x="1234351" y="387362"/>
                </a:lnTo>
                <a:lnTo>
                  <a:pt x="1242555" y="387743"/>
                </a:lnTo>
                <a:lnTo>
                  <a:pt x="1252778" y="388467"/>
                </a:lnTo>
                <a:lnTo>
                  <a:pt x="1278051" y="388467"/>
                </a:lnTo>
                <a:lnTo>
                  <a:pt x="1278051" y="368134"/>
                </a:lnTo>
                <a:close/>
              </a:path>
              <a:path w="2112010" h="396239">
                <a:moveTo>
                  <a:pt x="1516113" y="353314"/>
                </a:moveTo>
                <a:lnTo>
                  <a:pt x="1511274" y="347967"/>
                </a:lnTo>
                <a:lnTo>
                  <a:pt x="1498600" y="352640"/>
                </a:lnTo>
                <a:lnTo>
                  <a:pt x="1487411" y="355752"/>
                </a:lnTo>
                <a:lnTo>
                  <a:pt x="1476705" y="357466"/>
                </a:lnTo>
                <a:lnTo>
                  <a:pt x="1465567" y="357987"/>
                </a:lnTo>
                <a:lnTo>
                  <a:pt x="1429969" y="350316"/>
                </a:lnTo>
                <a:lnTo>
                  <a:pt x="1403045" y="328320"/>
                </a:lnTo>
                <a:lnTo>
                  <a:pt x="1386001" y="293573"/>
                </a:lnTo>
                <a:lnTo>
                  <a:pt x="1380045" y="247611"/>
                </a:lnTo>
                <a:lnTo>
                  <a:pt x="1383449" y="215328"/>
                </a:lnTo>
                <a:lnTo>
                  <a:pt x="1393494" y="191820"/>
                </a:lnTo>
                <a:lnTo>
                  <a:pt x="1410004" y="177457"/>
                </a:lnTo>
                <a:lnTo>
                  <a:pt x="1432750" y="172580"/>
                </a:lnTo>
                <a:lnTo>
                  <a:pt x="1450136" y="174447"/>
                </a:lnTo>
                <a:lnTo>
                  <a:pt x="1464881" y="179451"/>
                </a:lnTo>
                <a:lnTo>
                  <a:pt x="1475409" y="186753"/>
                </a:lnTo>
                <a:lnTo>
                  <a:pt x="1480083" y="195516"/>
                </a:lnTo>
                <a:lnTo>
                  <a:pt x="1483842" y="227482"/>
                </a:lnTo>
                <a:lnTo>
                  <a:pt x="1503197" y="227482"/>
                </a:lnTo>
                <a:lnTo>
                  <a:pt x="1505546" y="204444"/>
                </a:lnTo>
                <a:lnTo>
                  <a:pt x="1507959" y="185521"/>
                </a:lnTo>
                <a:lnTo>
                  <a:pt x="1510677" y="168630"/>
                </a:lnTo>
                <a:lnTo>
                  <a:pt x="1513954" y="151625"/>
                </a:lnTo>
                <a:lnTo>
                  <a:pt x="1510195" y="144614"/>
                </a:lnTo>
                <a:lnTo>
                  <a:pt x="1493824" y="139598"/>
                </a:lnTo>
                <a:lnTo>
                  <a:pt x="1480477" y="136486"/>
                </a:lnTo>
                <a:lnTo>
                  <a:pt x="1468145" y="134899"/>
                </a:lnTo>
                <a:lnTo>
                  <a:pt x="1454810" y="134454"/>
                </a:lnTo>
                <a:lnTo>
                  <a:pt x="1440434" y="135178"/>
                </a:lnTo>
                <a:lnTo>
                  <a:pt x="1378445" y="162382"/>
                </a:lnTo>
                <a:lnTo>
                  <a:pt x="1327962" y="206476"/>
                </a:lnTo>
                <a:lnTo>
                  <a:pt x="1313370" y="264236"/>
                </a:lnTo>
                <a:lnTo>
                  <a:pt x="1321219" y="320802"/>
                </a:lnTo>
                <a:lnTo>
                  <a:pt x="1344231" y="362140"/>
                </a:lnTo>
                <a:lnTo>
                  <a:pt x="1381658" y="387489"/>
                </a:lnTo>
                <a:lnTo>
                  <a:pt x="1432750" y="396100"/>
                </a:lnTo>
                <a:lnTo>
                  <a:pt x="1451800" y="395147"/>
                </a:lnTo>
                <a:lnTo>
                  <a:pt x="1469390" y="392023"/>
                </a:lnTo>
                <a:lnTo>
                  <a:pt x="1486674" y="386397"/>
                </a:lnTo>
                <a:lnTo>
                  <a:pt x="1504823" y="377913"/>
                </a:lnTo>
                <a:lnTo>
                  <a:pt x="1516113" y="353314"/>
                </a:lnTo>
                <a:close/>
              </a:path>
              <a:path w="2112010" h="396239">
                <a:moveTo>
                  <a:pt x="1780133" y="227838"/>
                </a:moveTo>
                <a:lnTo>
                  <a:pt x="1772869" y="188772"/>
                </a:lnTo>
                <a:lnTo>
                  <a:pt x="1720227" y="139877"/>
                </a:lnTo>
                <a:lnTo>
                  <a:pt x="1711845" y="138531"/>
                </a:lnTo>
                <a:lnTo>
                  <a:pt x="1711845" y="238277"/>
                </a:lnTo>
                <a:lnTo>
                  <a:pt x="1666671" y="239877"/>
                </a:lnTo>
                <a:lnTo>
                  <a:pt x="1662836" y="239877"/>
                </a:lnTo>
                <a:lnTo>
                  <a:pt x="1645678" y="239204"/>
                </a:lnTo>
                <a:lnTo>
                  <a:pt x="1638706" y="238810"/>
                </a:lnTo>
                <a:lnTo>
                  <a:pt x="1621497" y="238277"/>
                </a:lnTo>
                <a:lnTo>
                  <a:pt x="1624926" y="204216"/>
                </a:lnTo>
                <a:lnTo>
                  <a:pt x="1633258" y="181063"/>
                </a:lnTo>
                <a:lnTo>
                  <a:pt x="1647126" y="167868"/>
                </a:lnTo>
                <a:lnTo>
                  <a:pt x="1667205" y="163677"/>
                </a:lnTo>
                <a:lnTo>
                  <a:pt x="1686953" y="167868"/>
                </a:lnTo>
                <a:lnTo>
                  <a:pt x="1700606" y="181063"/>
                </a:lnTo>
                <a:lnTo>
                  <a:pt x="1708721" y="204216"/>
                </a:lnTo>
                <a:lnTo>
                  <a:pt x="1711845" y="238277"/>
                </a:lnTo>
                <a:lnTo>
                  <a:pt x="1711845" y="138531"/>
                </a:lnTo>
                <a:lnTo>
                  <a:pt x="1678495" y="133172"/>
                </a:lnTo>
                <a:lnTo>
                  <a:pt x="1665198" y="133908"/>
                </a:lnTo>
                <a:lnTo>
                  <a:pt x="1653209" y="136169"/>
                </a:lnTo>
                <a:lnTo>
                  <a:pt x="1605902" y="160705"/>
                </a:lnTo>
                <a:lnTo>
                  <a:pt x="1567040" y="201650"/>
                </a:lnTo>
                <a:lnTo>
                  <a:pt x="1554899" y="264033"/>
                </a:lnTo>
                <a:lnTo>
                  <a:pt x="1555000" y="266585"/>
                </a:lnTo>
                <a:lnTo>
                  <a:pt x="1562773" y="321818"/>
                </a:lnTo>
                <a:lnTo>
                  <a:pt x="1586331" y="362788"/>
                </a:lnTo>
                <a:lnTo>
                  <a:pt x="1624901" y="387718"/>
                </a:lnTo>
                <a:lnTo>
                  <a:pt x="1677949" y="396113"/>
                </a:lnTo>
                <a:lnTo>
                  <a:pt x="1699310" y="395008"/>
                </a:lnTo>
                <a:lnTo>
                  <a:pt x="1719021" y="391236"/>
                </a:lnTo>
                <a:lnTo>
                  <a:pt x="1739430" y="384149"/>
                </a:lnTo>
                <a:lnTo>
                  <a:pt x="1762925" y="373087"/>
                </a:lnTo>
                <a:lnTo>
                  <a:pt x="1769859" y="357987"/>
                </a:lnTo>
                <a:lnTo>
                  <a:pt x="1774685" y="347522"/>
                </a:lnTo>
                <a:lnTo>
                  <a:pt x="1774748" y="347383"/>
                </a:lnTo>
                <a:lnTo>
                  <a:pt x="1768297" y="339344"/>
                </a:lnTo>
                <a:lnTo>
                  <a:pt x="1750822" y="348107"/>
                </a:lnTo>
                <a:lnTo>
                  <a:pt x="1735416" y="353872"/>
                </a:lnTo>
                <a:lnTo>
                  <a:pt x="1720723" y="357035"/>
                </a:lnTo>
                <a:lnTo>
                  <a:pt x="1705381" y="357987"/>
                </a:lnTo>
                <a:lnTo>
                  <a:pt x="1684883" y="355269"/>
                </a:lnTo>
                <a:lnTo>
                  <a:pt x="1649933" y="335407"/>
                </a:lnTo>
                <a:lnTo>
                  <a:pt x="1628343" y="296964"/>
                </a:lnTo>
                <a:lnTo>
                  <a:pt x="1624711" y="266585"/>
                </a:lnTo>
                <a:lnTo>
                  <a:pt x="1695157" y="266585"/>
                </a:lnTo>
                <a:lnTo>
                  <a:pt x="1717128" y="265976"/>
                </a:lnTo>
                <a:lnTo>
                  <a:pt x="1737842" y="264033"/>
                </a:lnTo>
                <a:lnTo>
                  <a:pt x="1758442" y="260692"/>
                </a:lnTo>
                <a:lnTo>
                  <a:pt x="1780120" y="255828"/>
                </a:lnTo>
                <a:lnTo>
                  <a:pt x="1780120" y="239877"/>
                </a:lnTo>
                <a:lnTo>
                  <a:pt x="1780133" y="227838"/>
                </a:lnTo>
                <a:close/>
              </a:path>
              <a:path w="2112010" h="396239">
                <a:moveTo>
                  <a:pt x="2111781" y="368134"/>
                </a:moveTo>
                <a:lnTo>
                  <a:pt x="2075345" y="350164"/>
                </a:lnTo>
                <a:lnTo>
                  <a:pt x="2075116" y="344170"/>
                </a:lnTo>
                <a:lnTo>
                  <a:pt x="2074672" y="332727"/>
                </a:lnTo>
                <a:lnTo>
                  <a:pt x="2074659" y="168770"/>
                </a:lnTo>
                <a:lnTo>
                  <a:pt x="2074659" y="147332"/>
                </a:lnTo>
                <a:lnTo>
                  <a:pt x="2074659" y="3263"/>
                </a:lnTo>
                <a:lnTo>
                  <a:pt x="2070354" y="0"/>
                </a:lnTo>
                <a:lnTo>
                  <a:pt x="2031631" y="11607"/>
                </a:lnTo>
                <a:lnTo>
                  <a:pt x="2019261" y="14909"/>
                </a:lnTo>
                <a:lnTo>
                  <a:pt x="2004936" y="17741"/>
                </a:lnTo>
                <a:lnTo>
                  <a:pt x="1987689" y="20294"/>
                </a:lnTo>
                <a:lnTo>
                  <a:pt x="1966569" y="22682"/>
                </a:lnTo>
                <a:lnTo>
                  <a:pt x="1966569" y="41744"/>
                </a:lnTo>
                <a:lnTo>
                  <a:pt x="2006498" y="50558"/>
                </a:lnTo>
                <a:lnTo>
                  <a:pt x="2009051" y="81280"/>
                </a:lnTo>
                <a:lnTo>
                  <a:pt x="2009051" y="147332"/>
                </a:lnTo>
                <a:lnTo>
                  <a:pt x="2009051" y="202577"/>
                </a:lnTo>
                <a:lnTo>
                  <a:pt x="2009051" y="301282"/>
                </a:lnTo>
                <a:lnTo>
                  <a:pt x="2004631" y="318350"/>
                </a:lnTo>
                <a:lnTo>
                  <a:pt x="1992706" y="332333"/>
                </a:lnTo>
                <a:lnTo>
                  <a:pt x="1975243" y="341807"/>
                </a:lnTo>
                <a:lnTo>
                  <a:pt x="1954199" y="345274"/>
                </a:lnTo>
                <a:lnTo>
                  <a:pt x="1928329" y="338594"/>
                </a:lnTo>
                <a:lnTo>
                  <a:pt x="1908683" y="319532"/>
                </a:lnTo>
                <a:lnTo>
                  <a:pt x="1896186" y="289610"/>
                </a:lnTo>
                <a:lnTo>
                  <a:pt x="1891817" y="250317"/>
                </a:lnTo>
                <a:lnTo>
                  <a:pt x="1895348" y="214718"/>
                </a:lnTo>
                <a:lnTo>
                  <a:pt x="1905990" y="189230"/>
                </a:lnTo>
                <a:lnTo>
                  <a:pt x="1923808" y="173901"/>
                </a:lnTo>
                <a:lnTo>
                  <a:pt x="1948827" y="168770"/>
                </a:lnTo>
                <a:lnTo>
                  <a:pt x="1965490" y="170815"/>
                </a:lnTo>
                <a:lnTo>
                  <a:pt x="1980958" y="177025"/>
                </a:lnTo>
                <a:lnTo>
                  <a:pt x="1995398" y="187566"/>
                </a:lnTo>
                <a:lnTo>
                  <a:pt x="2009051" y="202577"/>
                </a:lnTo>
                <a:lnTo>
                  <a:pt x="2009051" y="147332"/>
                </a:lnTo>
                <a:lnTo>
                  <a:pt x="1965540" y="135013"/>
                </a:lnTo>
                <a:lnTo>
                  <a:pt x="1955279" y="134429"/>
                </a:lnTo>
                <a:lnTo>
                  <a:pt x="1942655" y="135343"/>
                </a:lnTo>
                <a:lnTo>
                  <a:pt x="1869236" y="173621"/>
                </a:lnTo>
                <a:lnTo>
                  <a:pt x="1835150" y="212483"/>
                </a:lnTo>
                <a:lnTo>
                  <a:pt x="1824062" y="270649"/>
                </a:lnTo>
                <a:lnTo>
                  <a:pt x="1831251" y="322592"/>
                </a:lnTo>
                <a:lnTo>
                  <a:pt x="1851812" y="362115"/>
                </a:lnTo>
                <a:lnTo>
                  <a:pt x="1884222" y="387311"/>
                </a:lnTo>
                <a:lnTo>
                  <a:pt x="1884362" y="387311"/>
                </a:lnTo>
                <a:lnTo>
                  <a:pt x="1926780" y="396087"/>
                </a:lnTo>
                <a:lnTo>
                  <a:pt x="2007704" y="345274"/>
                </a:lnTo>
                <a:lnTo>
                  <a:pt x="2009063" y="344170"/>
                </a:lnTo>
                <a:lnTo>
                  <a:pt x="2006371" y="384200"/>
                </a:lnTo>
                <a:lnTo>
                  <a:pt x="2009063" y="388467"/>
                </a:lnTo>
                <a:lnTo>
                  <a:pt x="2050846" y="387311"/>
                </a:lnTo>
                <a:lnTo>
                  <a:pt x="2061692" y="387311"/>
                </a:lnTo>
                <a:lnTo>
                  <a:pt x="2086508" y="388467"/>
                </a:lnTo>
                <a:lnTo>
                  <a:pt x="2111781" y="388467"/>
                </a:lnTo>
                <a:lnTo>
                  <a:pt x="2111781" y="387311"/>
                </a:lnTo>
                <a:lnTo>
                  <a:pt x="2111781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8153" y="1470812"/>
            <a:ext cx="1758314" cy="396240"/>
          </a:xfrm>
          <a:custGeom>
            <a:avLst/>
            <a:gdLst/>
            <a:ahLst/>
            <a:cxnLst/>
            <a:rect l="l" t="t" r="r" b="b"/>
            <a:pathLst>
              <a:path w="1758314" h="396239">
                <a:moveTo>
                  <a:pt x="451726" y="368160"/>
                </a:moveTo>
                <a:lnTo>
                  <a:pt x="415290" y="350253"/>
                </a:lnTo>
                <a:lnTo>
                  <a:pt x="414604" y="332867"/>
                </a:lnTo>
                <a:lnTo>
                  <a:pt x="414616" y="233413"/>
                </a:lnTo>
                <a:lnTo>
                  <a:pt x="410692" y="186829"/>
                </a:lnTo>
                <a:lnTo>
                  <a:pt x="397738" y="156273"/>
                </a:lnTo>
                <a:lnTo>
                  <a:pt x="374002" y="139560"/>
                </a:lnTo>
                <a:lnTo>
                  <a:pt x="337718" y="134467"/>
                </a:lnTo>
                <a:lnTo>
                  <a:pt x="325462" y="135089"/>
                </a:lnTo>
                <a:lnTo>
                  <a:pt x="315125" y="136944"/>
                </a:lnTo>
                <a:lnTo>
                  <a:pt x="306400" y="140119"/>
                </a:lnTo>
                <a:lnTo>
                  <a:pt x="298996" y="144627"/>
                </a:lnTo>
                <a:lnTo>
                  <a:pt x="255981" y="177482"/>
                </a:lnTo>
                <a:lnTo>
                  <a:pt x="244881" y="157988"/>
                </a:lnTo>
                <a:lnTo>
                  <a:pt x="229755" y="144614"/>
                </a:lnTo>
                <a:lnTo>
                  <a:pt x="209994" y="136931"/>
                </a:lnTo>
                <a:lnTo>
                  <a:pt x="185000" y="134454"/>
                </a:lnTo>
                <a:lnTo>
                  <a:pt x="173050" y="135077"/>
                </a:lnTo>
                <a:lnTo>
                  <a:pt x="162877" y="136931"/>
                </a:lnTo>
                <a:lnTo>
                  <a:pt x="154216" y="140106"/>
                </a:lnTo>
                <a:lnTo>
                  <a:pt x="146824" y="144614"/>
                </a:lnTo>
                <a:lnTo>
                  <a:pt x="103809" y="177469"/>
                </a:lnTo>
                <a:lnTo>
                  <a:pt x="103809" y="137642"/>
                </a:lnTo>
                <a:lnTo>
                  <a:pt x="100584" y="134442"/>
                </a:lnTo>
                <a:lnTo>
                  <a:pt x="65430" y="145491"/>
                </a:lnTo>
                <a:lnTo>
                  <a:pt x="40411" y="152171"/>
                </a:lnTo>
                <a:lnTo>
                  <a:pt x="20345" y="155740"/>
                </a:lnTo>
                <a:lnTo>
                  <a:pt x="25" y="157441"/>
                </a:lnTo>
                <a:lnTo>
                  <a:pt x="0" y="176695"/>
                </a:lnTo>
                <a:lnTo>
                  <a:pt x="37719" y="196735"/>
                </a:lnTo>
                <a:lnTo>
                  <a:pt x="38176" y="215734"/>
                </a:lnTo>
                <a:lnTo>
                  <a:pt x="38176" y="332841"/>
                </a:lnTo>
                <a:lnTo>
                  <a:pt x="18821" y="367068"/>
                </a:lnTo>
                <a:lnTo>
                  <a:pt x="0" y="368134"/>
                </a:lnTo>
                <a:lnTo>
                  <a:pt x="0" y="388467"/>
                </a:lnTo>
                <a:lnTo>
                  <a:pt x="69367" y="387197"/>
                </a:lnTo>
                <a:lnTo>
                  <a:pt x="80632" y="387286"/>
                </a:lnTo>
                <a:lnTo>
                  <a:pt x="95846" y="387527"/>
                </a:lnTo>
                <a:lnTo>
                  <a:pt x="114884" y="387921"/>
                </a:lnTo>
                <a:lnTo>
                  <a:pt x="137668" y="388467"/>
                </a:lnTo>
                <a:lnTo>
                  <a:pt x="137668" y="368134"/>
                </a:lnTo>
                <a:lnTo>
                  <a:pt x="103797" y="332790"/>
                </a:lnTo>
                <a:lnTo>
                  <a:pt x="103797" y="216585"/>
                </a:lnTo>
                <a:lnTo>
                  <a:pt x="107569" y="203441"/>
                </a:lnTo>
                <a:lnTo>
                  <a:pt x="117500" y="191744"/>
                </a:lnTo>
                <a:lnTo>
                  <a:pt x="131470" y="183375"/>
                </a:lnTo>
                <a:lnTo>
                  <a:pt x="147358" y="180162"/>
                </a:lnTo>
                <a:lnTo>
                  <a:pt x="167741" y="183997"/>
                </a:lnTo>
                <a:lnTo>
                  <a:pt x="182181" y="195567"/>
                </a:lnTo>
                <a:lnTo>
                  <a:pt x="190766" y="214972"/>
                </a:lnTo>
                <a:lnTo>
                  <a:pt x="193611" y="242290"/>
                </a:lnTo>
                <a:lnTo>
                  <a:pt x="193611" y="332803"/>
                </a:lnTo>
                <a:lnTo>
                  <a:pt x="174244" y="367080"/>
                </a:lnTo>
                <a:lnTo>
                  <a:pt x="157581" y="368147"/>
                </a:lnTo>
                <a:lnTo>
                  <a:pt x="157581" y="388480"/>
                </a:lnTo>
                <a:lnTo>
                  <a:pt x="190119" y="387756"/>
                </a:lnTo>
                <a:lnTo>
                  <a:pt x="208191" y="387375"/>
                </a:lnTo>
                <a:lnTo>
                  <a:pt x="218300" y="387235"/>
                </a:lnTo>
                <a:lnTo>
                  <a:pt x="226949" y="387210"/>
                </a:lnTo>
                <a:lnTo>
                  <a:pt x="235305" y="387235"/>
                </a:lnTo>
                <a:lnTo>
                  <a:pt x="245427" y="387375"/>
                </a:lnTo>
                <a:lnTo>
                  <a:pt x="263918" y="387756"/>
                </a:lnTo>
                <a:lnTo>
                  <a:pt x="297395" y="388480"/>
                </a:lnTo>
                <a:lnTo>
                  <a:pt x="297395" y="368147"/>
                </a:lnTo>
                <a:lnTo>
                  <a:pt x="259880" y="350215"/>
                </a:lnTo>
                <a:lnTo>
                  <a:pt x="259207" y="332803"/>
                </a:lnTo>
                <a:lnTo>
                  <a:pt x="259207" y="216598"/>
                </a:lnTo>
                <a:lnTo>
                  <a:pt x="262978" y="203454"/>
                </a:lnTo>
                <a:lnTo>
                  <a:pt x="272910" y="191757"/>
                </a:lnTo>
                <a:lnTo>
                  <a:pt x="286880" y="183388"/>
                </a:lnTo>
                <a:lnTo>
                  <a:pt x="302768" y="180174"/>
                </a:lnTo>
                <a:lnTo>
                  <a:pt x="323151" y="184023"/>
                </a:lnTo>
                <a:lnTo>
                  <a:pt x="337578" y="195630"/>
                </a:lnTo>
                <a:lnTo>
                  <a:pt x="346163" y="215074"/>
                </a:lnTo>
                <a:lnTo>
                  <a:pt x="349008" y="242468"/>
                </a:lnTo>
                <a:lnTo>
                  <a:pt x="349008" y="388505"/>
                </a:lnTo>
                <a:lnTo>
                  <a:pt x="399021" y="387235"/>
                </a:lnTo>
                <a:lnTo>
                  <a:pt x="415493" y="387489"/>
                </a:lnTo>
                <a:lnTo>
                  <a:pt x="427177" y="387705"/>
                </a:lnTo>
                <a:lnTo>
                  <a:pt x="437959" y="388010"/>
                </a:lnTo>
                <a:lnTo>
                  <a:pt x="451713" y="388505"/>
                </a:lnTo>
                <a:lnTo>
                  <a:pt x="451726" y="368160"/>
                </a:lnTo>
                <a:close/>
              </a:path>
              <a:path w="1758314" h="396239">
                <a:moveTo>
                  <a:pt x="743915" y="260464"/>
                </a:moveTo>
                <a:lnTo>
                  <a:pt x="735774" y="206400"/>
                </a:lnTo>
                <a:lnTo>
                  <a:pt x="712025" y="167081"/>
                </a:lnTo>
                <a:lnTo>
                  <a:pt x="711911" y="166890"/>
                </a:lnTo>
                <a:lnTo>
                  <a:pt x="700671" y="159867"/>
                </a:lnTo>
                <a:lnTo>
                  <a:pt x="673125" y="142671"/>
                </a:lnTo>
                <a:lnTo>
                  <a:pt x="670775" y="142316"/>
                </a:lnTo>
                <a:lnTo>
                  <a:pt x="670775" y="277114"/>
                </a:lnTo>
                <a:lnTo>
                  <a:pt x="667842" y="319417"/>
                </a:lnTo>
                <a:lnTo>
                  <a:pt x="658672" y="348513"/>
                </a:lnTo>
                <a:lnTo>
                  <a:pt x="642632" y="365302"/>
                </a:lnTo>
                <a:lnTo>
                  <a:pt x="619150" y="370687"/>
                </a:lnTo>
                <a:lnTo>
                  <a:pt x="593648" y="363347"/>
                </a:lnTo>
                <a:lnTo>
                  <a:pt x="575310" y="341388"/>
                </a:lnTo>
                <a:lnTo>
                  <a:pt x="564235" y="304901"/>
                </a:lnTo>
                <a:lnTo>
                  <a:pt x="560527" y="253987"/>
                </a:lnTo>
                <a:lnTo>
                  <a:pt x="563626" y="211836"/>
                </a:lnTo>
                <a:lnTo>
                  <a:pt x="573227" y="182537"/>
                </a:lnTo>
                <a:lnTo>
                  <a:pt x="589788" y="165430"/>
                </a:lnTo>
                <a:lnTo>
                  <a:pt x="613765" y="159867"/>
                </a:lnTo>
                <a:lnTo>
                  <a:pt x="639013" y="167081"/>
                </a:lnTo>
                <a:lnTo>
                  <a:pt x="656793" y="188849"/>
                </a:lnTo>
                <a:lnTo>
                  <a:pt x="667308" y="225450"/>
                </a:lnTo>
                <a:lnTo>
                  <a:pt x="670775" y="277114"/>
                </a:lnTo>
                <a:lnTo>
                  <a:pt x="670775" y="142316"/>
                </a:lnTo>
                <a:lnTo>
                  <a:pt x="620306" y="134442"/>
                </a:lnTo>
                <a:lnTo>
                  <a:pt x="573570" y="140042"/>
                </a:lnTo>
                <a:lnTo>
                  <a:pt x="536524" y="156527"/>
                </a:lnTo>
                <a:lnTo>
                  <a:pt x="509524" y="183464"/>
                </a:lnTo>
                <a:lnTo>
                  <a:pt x="493001" y="220408"/>
                </a:lnTo>
                <a:lnTo>
                  <a:pt x="487400" y="266903"/>
                </a:lnTo>
                <a:lnTo>
                  <a:pt x="495503" y="321919"/>
                </a:lnTo>
                <a:lnTo>
                  <a:pt x="519188" y="362458"/>
                </a:lnTo>
                <a:lnTo>
                  <a:pt x="557491" y="387515"/>
                </a:lnTo>
                <a:lnTo>
                  <a:pt x="609473" y="396087"/>
                </a:lnTo>
                <a:lnTo>
                  <a:pt x="656488" y="390321"/>
                </a:lnTo>
                <a:lnTo>
                  <a:pt x="693966" y="373367"/>
                </a:lnTo>
                <a:lnTo>
                  <a:pt x="696607" y="370687"/>
                </a:lnTo>
                <a:lnTo>
                  <a:pt x="721360" y="345732"/>
                </a:lnTo>
                <a:lnTo>
                  <a:pt x="738187" y="307924"/>
                </a:lnTo>
                <a:lnTo>
                  <a:pt x="743915" y="260464"/>
                </a:lnTo>
                <a:close/>
              </a:path>
              <a:path w="1758314" h="396239">
                <a:moveTo>
                  <a:pt x="1074648" y="368134"/>
                </a:moveTo>
                <a:lnTo>
                  <a:pt x="1038212" y="350164"/>
                </a:lnTo>
                <a:lnTo>
                  <a:pt x="1037983" y="344170"/>
                </a:lnTo>
                <a:lnTo>
                  <a:pt x="1037539" y="332727"/>
                </a:lnTo>
                <a:lnTo>
                  <a:pt x="1037526" y="168770"/>
                </a:lnTo>
                <a:lnTo>
                  <a:pt x="1037526" y="147332"/>
                </a:lnTo>
                <a:lnTo>
                  <a:pt x="1037526" y="3263"/>
                </a:lnTo>
                <a:lnTo>
                  <a:pt x="1033221" y="0"/>
                </a:lnTo>
                <a:lnTo>
                  <a:pt x="994498" y="11607"/>
                </a:lnTo>
                <a:lnTo>
                  <a:pt x="982129" y="14909"/>
                </a:lnTo>
                <a:lnTo>
                  <a:pt x="967803" y="17741"/>
                </a:lnTo>
                <a:lnTo>
                  <a:pt x="950556" y="20294"/>
                </a:lnTo>
                <a:lnTo>
                  <a:pt x="929436" y="22682"/>
                </a:lnTo>
                <a:lnTo>
                  <a:pt x="929436" y="41744"/>
                </a:lnTo>
                <a:lnTo>
                  <a:pt x="969365" y="50558"/>
                </a:lnTo>
                <a:lnTo>
                  <a:pt x="971918" y="81280"/>
                </a:lnTo>
                <a:lnTo>
                  <a:pt x="971918" y="147332"/>
                </a:lnTo>
                <a:lnTo>
                  <a:pt x="971918" y="202577"/>
                </a:lnTo>
                <a:lnTo>
                  <a:pt x="971918" y="301282"/>
                </a:lnTo>
                <a:lnTo>
                  <a:pt x="967498" y="318350"/>
                </a:lnTo>
                <a:lnTo>
                  <a:pt x="955573" y="332333"/>
                </a:lnTo>
                <a:lnTo>
                  <a:pt x="938110" y="341807"/>
                </a:lnTo>
                <a:lnTo>
                  <a:pt x="917067" y="345274"/>
                </a:lnTo>
                <a:lnTo>
                  <a:pt x="891197" y="338594"/>
                </a:lnTo>
                <a:lnTo>
                  <a:pt x="871550" y="319532"/>
                </a:lnTo>
                <a:lnTo>
                  <a:pt x="859053" y="289610"/>
                </a:lnTo>
                <a:lnTo>
                  <a:pt x="854684" y="250317"/>
                </a:lnTo>
                <a:lnTo>
                  <a:pt x="858215" y="214718"/>
                </a:lnTo>
                <a:lnTo>
                  <a:pt x="868857" y="189230"/>
                </a:lnTo>
                <a:lnTo>
                  <a:pt x="886675" y="173901"/>
                </a:lnTo>
                <a:lnTo>
                  <a:pt x="911694" y="168770"/>
                </a:lnTo>
                <a:lnTo>
                  <a:pt x="928357" y="170815"/>
                </a:lnTo>
                <a:lnTo>
                  <a:pt x="943825" y="177025"/>
                </a:lnTo>
                <a:lnTo>
                  <a:pt x="958265" y="187566"/>
                </a:lnTo>
                <a:lnTo>
                  <a:pt x="971918" y="202577"/>
                </a:lnTo>
                <a:lnTo>
                  <a:pt x="971918" y="147332"/>
                </a:lnTo>
                <a:lnTo>
                  <a:pt x="928408" y="135013"/>
                </a:lnTo>
                <a:lnTo>
                  <a:pt x="918146" y="134429"/>
                </a:lnTo>
                <a:lnTo>
                  <a:pt x="905522" y="135343"/>
                </a:lnTo>
                <a:lnTo>
                  <a:pt x="832104" y="173621"/>
                </a:lnTo>
                <a:lnTo>
                  <a:pt x="798017" y="212483"/>
                </a:lnTo>
                <a:lnTo>
                  <a:pt x="786930" y="270649"/>
                </a:lnTo>
                <a:lnTo>
                  <a:pt x="794118" y="322592"/>
                </a:lnTo>
                <a:lnTo>
                  <a:pt x="814679" y="362115"/>
                </a:lnTo>
                <a:lnTo>
                  <a:pt x="847090" y="387311"/>
                </a:lnTo>
                <a:lnTo>
                  <a:pt x="847229" y="387311"/>
                </a:lnTo>
                <a:lnTo>
                  <a:pt x="889647" y="396087"/>
                </a:lnTo>
                <a:lnTo>
                  <a:pt x="970572" y="345274"/>
                </a:lnTo>
                <a:lnTo>
                  <a:pt x="971931" y="344170"/>
                </a:lnTo>
                <a:lnTo>
                  <a:pt x="969238" y="384200"/>
                </a:lnTo>
                <a:lnTo>
                  <a:pt x="971931" y="388467"/>
                </a:lnTo>
                <a:lnTo>
                  <a:pt x="1013714" y="387311"/>
                </a:lnTo>
                <a:lnTo>
                  <a:pt x="1024559" y="387311"/>
                </a:lnTo>
                <a:lnTo>
                  <a:pt x="1049375" y="388467"/>
                </a:lnTo>
                <a:lnTo>
                  <a:pt x="1074648" y="388467"/>
                </a:lnTo>
                <a:lnTo>
                  <a:pt x="1074648" y="387311"/>
                </a:lnTo>
                <a:lnTo>
                  <a:pt x="1074648" y="368134"/>
                </a:lnTo>
                <a:close/>
              </a:path>
              <a:path w="1758314" h="396239">
                <a:moveTo>
                  <a:pt x="1341170" y="227838"/>
                </a:moveTo>
                <a:lnTo>
                  <a:pt x="1333906" y="188772"/>
                </a:lnTo>
                <a:lnTo>
                  <a:pt x="1281264" y="139877"/>
                </a:lnTo>
                <a:lnTo>
                  <a:pt x="1272882" y="138531"/>
                </a:lnTo>
                <a:lnTo>
                  <a:pt x="1272882" y="238277"/>
                </a:lnTo>
                <a:lnTo>
                  <a:pt x="1227709" y="239877"/>
                </a:lnTo>
                <a:lnTo>
                  <a:pt x="1223873" y="239877"/>
                </a:lnTo>
                <a:lnTo>
                  <a:pt x="1206715" y="239204"/>
                </a:lnTo>
                <a:lnTo>
                  <a:pt x="1199743" y="238810"/>
                </a:lnTo>
                <a:lnTo>
                  <a:pt x="1182535" y="238277"/>
                </a:lnTo>
                <a:lnTo>
                  <a:pt x="1185964" y="204216"/>
                </a:lnTo>
                <a:lnTo>
                  <a:pt x="1194295" y="181063"/>
                </a:lnTo>
                <a:lnTo>
                  <a:pt x="1208163" y="167868"/>
                </a:lnTo>
                <a:lnTo>
                  <a:pt x="1228242" y="163677"/>
                </a:lnTo>
                <a:lnTo>
                  <a:pt x="1247990" y="167868"/>
                </a:lnTo>
                <a:lnTo>
                  <a:pt x="1261643" y="181063"/>
                </a:lnTo>
                <a:lnTo>
                  <a:pt x="1269758" y="204216"/>
                </a:lnTo>
                <a:lnTo>
                  <a:pt x="1272882" y="238277"/>
                </a:lnTo>
                <a:lnTo>
                  <a:pt x="1272882" y="138531"/>
                </a:lnTo>
                <a:lnTo>
                  <a:pt x="1239532" y="133172"/>
                </a:lnTo>
                <a:lnTo>
                  <a:pt x="1226235" y="133908"/>
                </a:lnTo>
                <a:lnTo>
                  <a:pt x="1214247" y="136169"/>
                </a:lnTo>
                <a:lnTo>
                  <a:pt x="1166939" y="160705"/>
                </a:lnTo>
                <a:lnTo>
                  <a:pt x="1128077" y="201650"/>
                </a:lnTo>
                <a:lnTo>
                  <a:pt x="1115936" y="264033"/>
                </a:lnTo>
                <a:lnTo>
                  <a:pt x="1116037" y="266585"/>
                </a:lnTo>
                <a:lnTo>
                  <a:pt x="1123810" y="321818"/>
                </a:lnTo>
                <a:lnTo>
                  <a:pt x="1147368" y="362788"/>
                </a:lnTo>
                <a:lnTo>
                  <a:pt x="1185938" y="387718"/>
                </a:lnTo>
                <a:lnTo>
                  <a:pt x="1238986" y="396113"/>
                </a:lnTo>
                <a:lnTo>
                  <a:pt x="1260348" y="395008"/>
                </a:lnTo>
                <a:lnTo>
                  <a:pt x="1280058" y="391236"/>
                </a:lnTo>
                <a:lnTo>
                  <a:pt x="1300467" y="384149"/>
                </a:lnTo>
                <a:lnTo>
                  <a:pt x="1323962" y="373087"/>
                </a:lnTo>
                <a:lnTo>
                  <a:pt x="1330896" y="357987"/>
                </a:lnTo>
                <a:lnTo>
                  <a:pt x="1335722" y="347522"/>
                </a:lnTo>
                <a:lnTo>
                  <a:pt x="1335786" y="347383"/>
                </a:lnTo>
                <a:lnTo>
                  <a:pt x="1329334" y="339344"/>
                </a:lnTo>
                <a:lnTo>
                  <a:pt x="1311859" y="348107"/>
                </a:lnTo>
                <a:lnTo>
                  <a:pt x="1296454" y="353872"/>
                </a:lnTo>
                <a:lnTo>
                  <a:pt x="1281760" y="357035"/>
                </a:lnTo>
                <a:lnTo>
                  <a:pt x="1266418" y="357987"/>
                </a:lnTo>
                <a:lnTo>
                  <a:pt x="1245920" y="355269"/>
                </a:lnTo>
                <a:lnTo>
                  <a:pt x="1210970" y="335407"/>
                </a:lnTo>
                <a:lnTo>
                  <a:pt x="1189380" y="296964"/>
                </a:lnTo>
                <a:lnTo>
                  <a:pt x="1185748" y="266585"/>
                </a:lnTo>
                <a:lnTo>
                  <a:pt x="1256195" y="266585"/>
                </a:lnTo>
                <a:lnTo>
                  <a:pt x="1278166" y="265976"/>
                </a:lnTo>
                <a:lnTo>
                  <a:pt x="1298879" y="264033"/>
                </a:lnTo>
                <a:lnTo>
                  <a:pt x="1319479" y="260692"/>
                </a:lnTo>
                <a:lnTo>
                  <a:pt x="1341158" y="255828"/>
                </a:lnTo>
                <a:lnTo>
                  <a:pt x="1341158" y="239877"/>
                </a:lnTo>
                <a:lnTo>
                  <a:pt x="1341170" y="227838"/>
                </a:lnTo>
                <a:close/>
              </a:path>
              <a:path w="1758314" h="396239">
                <a:moveTo>
                  <a:pt x="1520418" y="368122"/>
                </a:moveTo>
                <a:lnTo>
                  <a:pt x="1482915" y="350151"/>
                </a:lnTo>
                <a:lnTo>
                  <a:pt x="1482242" y="332727"/>
                </a:lnTo>
                <a:lnTo>
                  <a:pt x="1482242" y="3251"/>
                </a:lnTo>
                <a:lnTo>
                  <a:pt x="1477937" y="0"/>
                </a:lnTo>
                <a:lnTo>
                  <a:pt x="1439202" y="11607"/>
                </a:lnTo>
                <a:lnTo>
                  <a:pt x="1395272" y="20294"/>
                </a:lnTo>
                <a:lnTo>
                  <a:pt x="1374152" y="22682"/>
                </a:lnTo>
                <a:lnTo>
                  <a:pt x="1374152" y="41744"/>
                </a:lnTo>
                <a:lnTo>
                  <a:pt x="1414068" y="50533"/>
                </a:lnTo>
                <a:lnTo>
                  <a:pt x="1416634" y="81026"/>
                </a:lnTo>
                <a:lnTo>
                  <a:pt x="1416634" y="332638"/>
                </a:lnTo>
                <a:lnTo>
                  <a:pt x="1397279" y="367042"/>
                </a:lnTo>
                <a:lnTo>
                  <a:pt x="1378458" y="368122"/>
                </a:lnTo>
                <a:lnTo>
                  <a:pt x="1378458" y="388454"/>
                </a:lnTo>
                <a:lnTo>
                  <a:pt x="1447825" y="386842"/>
                </a:lnTo>
                <a:lnTo>
                  <a:pt x="1458633" y="386956"/>
                </a:lnTo>
                <a:lnTo>
                  <a:pt x="1474647" y="387248"/>
                </a:lnTo>
                <a:lnTo>
                  <a:pt x="1495386" y="387756"/>
                </a:lnTo>
                <a:lnTo>
                  <a:pt x="1520418" y="388454"/>
                </a:lnTo>
                <a:lnTo>
                  <a:pt x="1520418" y="368122"/>
                </a:lnTo>
                <a:close/>
              </a:path>
              <a:path w="1758314" h="396239">
                <a:moveTo>
                  <a:pt x="1758073" y="303784"/>
                </a:moveTo>
                <a:lnTo>
                  <a:pt x="1742084" y="258686"/>
                </a:lnTo>
                <a:lnTo>
                  <a:pt x="1689785" y="234530"/>
                </a:lnTo>
                <a:lnTo>
                  <a:pt x="1645678" y="224866"/>
                </a:lnTo>
                <a:lnTo>
                  <a:pt x="1632216" y="220484"/>
                </a:lnTo>
                <a:lnTo>
                  <a:pt x="1623034" y="214274"/>
                </a:lnTo>
                <a:lnTo>
                  <a:pt x="1617776" y="205854"/>
                </a:lnTo>
                <a:lnTo>
                  <a:pt x="1616100" y="194805"/>
                </a:lnTo>
                <a:lnTo>
                  <a:pt x="1619415" y="180289"/>
                </a:lnTo>
                <a:lnTo>
                  <a:pt x="1628876" y="169291"/>
                </a:lnTo>
                <a:lnTo>
                  <a:pt x="1643786" y="162318"/>
                </a:lnTo>
                <a:lnTo>
                  <a:pt x="1663446" y="159880"/>
                </a:lnTo>
                <a:lnTo>
                  <a:pt x="1679600" y="161645"/>
                </a:lnTo>
                <a:lnTo>
                  <a:pt x="1694294" y="166319"/>
                </a:lnTo>
                <a:lnTo>
                  <a:pt x="1705267" y="173012"/>
                </a:lnTo>
                <a:lnTo>
                  <a:pt x="1710232" y="180797"/>
                </a:lnTo>
                <a:lnTo>
                  <a:pt x="1715604" y="211899"/>
                </a:lnTo>
                <a:lnTo>
                  <a:pt x="1734985" y="211886"/>
                </a:lnTo>
                <a:lnTo>
                  <a:pt x="1739290" y="146748"/>
                </a:lnTo>
                <a:lnTo>
                  <a:pt x="1692554" y="135102"/>
                </a:lnTo>
                <a:lnTo>
                  <a:pt x="1673148" y="134454"/>
                </a:lnTo>
                <a:lnTo>
                  <a:pt x="1625041" y="139839"/>
                </a:lnTo>
                <a:lnTo>
                  <a:pt x="1589989" y="155676"/>
                </a:lnTo>
                <a:lnTo>
                  <a:pt x="1568564" y="181597"/>
                </a:lnTo>
                <a:lnTo>
                  <a:pt x="1561299" y="217157"/>
                </a:lnTo>
                <a:lnTo>
                  <a:pt x="1564906" y="241312"/>
                </a:lnTo>
                <a:lnTo>
                  <a:pt x="1575676" y="260578"/>
                </a:lnTo>
                <a:lnTo>
                  <a:pt x="1593507" y="274916"/>
                </a:lnTo>
                <a:lnTo>
                  <a:pt x="1618297" y="284264"/>
                </a:lnTo>
                <a:lnTo>
                  <a:pt x="1664538" y="295541"/>
                </a:lnTo>
                <a:lnTo>
                  <a:pt x="1680260" y="300685"/>
                </a:lnTo>
                <a:lnTo>
                  <a:pt x="1690751" y="307632"/>
                </a:lnTo>
                <a:lnTo>
                  <a:pt x="1696605" y="316992"/>
                </a:lnTo>
                <a:lnTo>
                  <a:pt x="1698421" y="329361"/>
                </a:lnTo>
                <a:lnTo>
                  <a:pt x="1694916" y="346468"/>
                </a:lnTo>
                <a:lnTo>
                  <a:pt x="1684972" y="359498"/>
                </a:lnTo>
                <a:lnTo>
                  <a:pt x="1669376" y="367792"/>
                </a:lnTo>
                <a:lnTo>
                  <a:pt x="1648942" y="370700"/>
                </a:lnTo>
                <a:lnTo>
                  <a:pt x="1631289" y="369125"/>
                </a:lnTo>
                <a:lnTo>
                  <a:pt x="1615795" y="364172"/>
                </a:lnTo>
                <a:lnTo>
                  <a:pt x="1601825" y="355473"/>
                </a:lnTo>
                <a:lnTo>
                  <a:pt x="1588693" y="342671"/>
                </a:lnTo>
                <a:lnTo>
                  <a:pt x="1586014" y="305473"/>
                </a:lnTo>
                <a:lnTo>
                  <a:pt x="1565033" y="305473"/>
                </a:lnTo>
                <a:lnTo>
                  <a:pt x="1561274" y="381101"/>
                </a:lnTo>
                <a:lnTo>
                  <a:pt x="1603743" y="392633"/>
                </a:lnTo>
                <a:lnTo>
                  <a:pt x="1644624" y="396125"/>
                </a:lnTo>
                <a:lnTo>
                  <a:pt x="1690928" y="389470"/>
                </a:lnTo>
                <a:lnTo>
                  <a:pt x="1726755" y="370687"/>
                </a:lnTo>
                <a:lnTo>
                  <a:pt x="1749882" y="341541"/>
                </a:lnTo>
                <a:lnTo>
                  <a:pt x="1758073" y="303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2704096"/>
            <a:ext cx="148005" cy="1479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2596" y="2622537"/>
            <a:ext cx="2388298" cy="3111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2769" y="3146386"/>
            <a:ext cx="98666" cy="986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21864" y="3086150"/>
            <a:ext cx="2111019" cy="61715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615967" y="3086163"/>
            <a:ext cx="913130" cy="214629"/>
          </a:xfrm>
          <a:custGeom>
            <a:avLst/>
            <a:gdLst/>
            <a:ahLst/>
            <a:cxnLst/>
            <a:rect l="l" t="t" r="r" b="b"/>
            <a:pathLst>
              <a:path w="913129" h="214629">
                <a:moveTo>
                  <a:pt x="244627" y="200596"/>
                </a:moveTo>
                <a:lnTo>
                  <a:pt x="231140" y="199732"/>
                </a:lnTo>
                <a:lnTo>
                  <a:pt x="221386" y="199161"/>
                </a:lnTo>
                <a:lnTo>
                  <a:pt x="220522" y="197142"/>
                </a:lnTo>
                <a:lnTo>
                  <a:pt x="220522" y="119862"/>
                </a:lnTo>
                <a:lnTo>
                  <a:pt x="217500" y="100634"/>
                </a:lnTo>
                <a:lnTo>
                  <a:pt x="208902" y="86067"/>
                </a:lnTo>
                <a:lnTo>
                  <a:pt x="195351" y="76835"/>
                </a:lnTo>
                <a:lnTo>
                  <a:pt x="177507" y="73596"/>
                </a:lnTo>
                <a:lnTo>
                  <a:pt x="167474" y="73596"/>
                </a:lnTo>
                <a:lnTo>
                  <a:pt x="159156" y="76187"/>
                </a:lnTo>
                <a:lnTo>
                  <a:pt x="153987" y="80797"/>
                </a:lnTo>
                <a:lnTo>
                  <a:pt x="132194" y="100368"/>
                </a:lnTo>
                <a:lnTo>
                  <a:pt x="124739" y="88176"/>
                </a:lnTo>
                <a:lnTo>
                  <a:pt x="115811" y="79857"/>
                </a:lnTo>
                <a:lnTo>
                  <a:pt x="104889" y="75107"/>
                </a:lnTo>
                <a:lnTo>
                  <a:pt x="91465" y="73583"/>
                </a:lnTo>
                <a:lnTo>
                  <a:pt x="80848" y="73583"/>
                </a:lnTo>
                <a:lnTo>
                  <a:pt x="72821" y="76174"/>
                </a:lnTo>
                <a:lnTo>
                  <a:pt x="67665" y="80784"/>
                </a:lnTo>
                <a:lnTo>
                  <a:pt x="47879" y="99212"/>
                </a:lnTo>
                <a:lnTo>
                  <a:pt x="47879" y="74739"/>
                </a:lnTo>
                <a:lnTo>
                  <a:pt x="45300" y="73583"/>
                </a:lnTo>
                <a:lnTo>
                  <a:pt x="34264" y="77736"/>
                </a:lnTo>
                <a:lnTo>
                  <a:pt x="23139" y="81102"/>
                </a:lnTo>
                <a:lnTo>
                  <a:pt x="11899" y="83667"/>
                </a:lnTo>
                <a:lnTo>
                  <a:pt x="558" y="85382"/>
                </a:lnTo>
                <a:lnTo>
                  <a:pt x="571" y="93433"/>
                </a:lnTo>
                <a:lnTo>
                  <a:pt x="22656" y="93433"/>
                </a:lnTo>
                <a:lnTo>
                  <a:pt x="23812" y="95440"/>
                </a:lnTo>
                <a:lnTo>
                  <a:pt x="23812" y="197142"/>
                </a:lnTo>
                <a:lnTo>
                  <a:pt x="22948" y="199148"/>
                </a:lnTo>
                <a:lnTo>
                  <a:pt x="13195" y="199732"/>
                </a:lnTo>
                <a:lnTo>
                  <a:pt x="0" y="200596"/>
                </a:lnTo>
                <a:lnTo>
                  <a:pt x="0" y="209486"/>
                </a:lnTo>
                <a:lnTo>
                  <a:pt x="16167" y="208762"/>
                </a:lnTo>
                <a:lnTo>
                  <a:pt x="25527" y="208381"/>
                </a:lnTo>
                <a:lnTo>
                  <a:pt x="31216" y="208241"/>
                </a:lnTo>
                <a:lnTo>
                  <a:pt x="36423" y="208216"/>
                </a:lnTo>
                <a:lnTo>
                  <a:pt x="42519" y="208305"/>
                </a:lnTo>
                <a:lnTo>
                  <a:pt x="49504" y="208546"/>
                </a:lnTo>
                <a:lnTo>
                  <a:pt x="70561" y="209486"/>
                </a:lnTo>
                <a:lnTo>
                  <a:pt x="70561" y="200596"/>
                </a:lnTo>
                <a:lnTo>
                  <a:pt x="58521" y="199732"/>
                </a:lnTo>
                <a:lnTo>
                  <a:pt x="48768" y="199161"/>
                </a:lnTo>
                <a:lnTo>
                  <a:pt x="47904" y="197154"/>
                </a:lnTo>
                <a:lnTo>
                  <a:pt x="47904" y="118338"/>
                </a:lnTo>
                <a:lnTo>
                  <a:pt x="51117" y="108686"/>
                </a:lnTo>
                <a:lnTo>
                  <a:pt x="59512" y="100025"/>
                </a:lnTo>
                <a:lnTo>
                  <a:pt x="71120" y="93776"/>
                </a:lnTo>
                <a:lnTo>
                  <a:pt x="84035" y="91376"/>
                </a:lnTo>
                <a:lnTo>
                  <a:pt x="94640" y="94005"/>
                </a:lnTo>
                <a:lnTo>
                  <a:pt x="102895" y="101422"/>
                </a:lnTo>
                <a:lnTo>
                  <a:pt x="108229" y="112928"/>
                </a:lnTo>
                <a:lnTo>
                  <a:pt x="110134" y="127800"/>
                </a:lnTo>
                <a:lnTo>
                  <a:pt x="110134" y="197154"/>
                </a:lnTo>
                <a:lnTo>
                  <a:pt x="109270" y="199161"/>
                </a:lnTo>
                <a:lnTo>
                  <a:pt x="99517" y="199732"/>
                </a:lnTo>
                <a:lnTo>
                  <a:pt x="86321" y="200596"/>
                </a:lnTo>
                <a:lnTo>
                  <a:pt x="86321" y="209486"/>
                </a:lnTo>
                <a:lnTo>
                  <a:pt x="103009" y="208762"/>
                </a:lnTo>
                <a:lnTo>
                  <a:pt x="112306" y="208381"/>
                </a:lnTo>
                <a:lnTo>
                  <a:pt x="117576" y="208241"/>
                </a:lnTo>
                <a:lnTo>
                  <a:pt x="122174" y="208216"/>
                </a:lnTo>
                <a:lnTo>
                  <a:pt x="126758" y="208241"/>
                </a:lnTo>
                <a:lnTo>
                  <a:pt x="132029" y="208381"/>
                </a:lnTo>
                <a:lnTo>
                  <a:pt x="141325" y="208762"/>
                </a:lnTo>
                <a:lnTo>
                  <a:pt x="158026" y="209486"/>
                </a:lnTo>
                <a:lnTo>
                  <a:pt x="158026" y="200596"/>
                </a:lnTo>
                <a:lnTo>
                  <a:pt x="144830" y="199732"/>
                </a:lnTo>
                <a:lnTo>
                  <a:pt x="135077" y="199161"/>
                </a:lnTo>
                <a:lnTo>
                  <a:pt x="134213" y="197154"/>
                </a:lnTo>
                <a:lnTo>
                  <a:pt x="134213" y="118338"/>
                </a:lnTo>
                <a:lnTo>
                  <a:pt x="137426" y="108686"/>
                </a:lnTo>
                <a:lnTo>
                  <a:pt x="145821" y="100025"/>
                </a:lnTo>
                <a:lnTo>
                  <a:pt x="157429" y="93776"/>
                </a:lnTo>
                <a:lnTo>
                  <a:pt x="170345" y="91376"/>
                </a:lnTo>
                <a:lnTo>
                  <a:pt x="180949" y="94018"/>
                </a:lnTo>
                <a:lnTo>
                  <a:pt x="189204" y="101447"/>
                </a:lnTo>
                <a:lnTo>
                  <a:pt x="194538" y="112979"/>
                </a:lnTo>
                <a:lnTo>
                  <a:pt x="196443" y="127889"/>
                </a:lnTo>
                <a:lnTo>
                  <a:pt x="196443" y="209486"/>
                </a:lnTo>
                <a:lnTo>
                  <a:pt x="213944" y="208216"/>
                </a:lnTo>
                <a:lnTo>
                  <a:pt x="219100" y="208216"/>
                </a:lnTo>
                <a:lnTo>
                  <a:pt x="221589" y="208241"/>
                </a:lnTo>
                <a:lnTo>
                  <a:pt x="225082" y="208381"/>
                </a:lnTo>
                <a:lnTo>
                  <a:pt x="231965" y="208762"/>
                </a:lnTo>
                <a:lnTo>
                  <a:pt x="244627" y="209486"/>
                </a:lnTo>
                <a:lnTo>
                  <a:pt x="244627" y="200596"/>
                </a:lnTo>
                <a:close/>
              </a:path>
              <a:path w="913129" h="214629">
                <a:moveTo>
                  <a:pt x="395554" y="140487"/>
                </a:moveTo>
                <a:lnTo>
                  <a:pt x="390537" y="113626"/>
                </a:lnTo>
                <a:lnTo>
                  <a:pt x="376580" y="92443"/>
                </a:lnTo>
                <a:lnTo>
                  <a:pt x="368871" y="87439"/>
                </a:lnTo>
                <a:lnTo>
                  <a:pt x="368871" y="151218"/>
                </a:lnTo>
                <a:lnTo>
                  <a:pt x="366217" y="173850"/>
                </a:lnTo>
                <a:lnTo>
                  <a:pt x="358648" y="190995"/>
                </a:lnTo>
                <a:lnTo>
                  <a:pt x="346722" y="201866"/>
                </a:lnTo>
                <a:lnTo>
                  <a:pt x="331012" y="205663"/>
                </a:lnTo>
                <a:lnTo>
                  <a:pt x="311797" y="200660"/>
                </a:lnTo>
                <a:lnTo>
                  <a:pt x="296951" y="186524"/>
                </a:lnTo>
                <a:lnTo>
                  <a:pt x="287362" y="164642"/>
                </a:lnTo>
                <a:lnTo>
                  <a:pt x="283972" y="136372"/>
                </a:lnTo>
                <a:lnTo>
                  <a:pt x="286461" y="113626"/>
                </a:lnTo>
                <a:lnTo>
                  <a:pt x="286512" y="113220"/>
                </a:lnTo>
                <a:lnTo>
                  <a:pt x="294005" y="96329"/>
                </a:lnTo>
                <a:lnTo>
                  <a:pt x="306222" y="86004"/>
                </a:lnTo>
                <a:lnTo>
                  <a:pt x="322973" y="82486"/>
                </a:lnTo>
                <a:lnTo>
                  <a:pt x="341287" y="87668"/>
                </a:lnTo>
                <a:lnTo>
                  <a:pt x="355815" y="102006"/>
                </a:lnTo>
                <a:lnTo>
                  <a:pt x="365404" y="123774"/>
                </a:lnTo>
                <a:lnTo>
                  <a:pt x="368871" y="151218"/>
                </a:lnTo>
                <a:lnTo>
                  <a:pt x="368871" y="87439"/>
                </a:lnTo>
                <a:lnTo>
                  <a:pt x="361276" y="82486"/>
                </a:lnTo>
                <a:lnTo>
                  <a:pt x="355257" y="78574"/>
                </a:lnTo>
                <a:lnTo>
                  <a:pt x="328218" y="73596"/>
                </a:lnTo>
                <a:lnTo>
                  <a:pt x="299415" y="78917"/>
                </a:lnTo>
                <a:lnTo>
                  <a:pt x="277025" y="93827"/>
                </a:lnTo>
                <a:lnTo>
                  <a:pt x="262483" y="116789"/>
                </a:lnTo>
                <a:lnTo>
                  <a:pt x="257314" y="146253"/>
                </a:lnTo>
                <a:lnTo>
                  <a:pt x="261835" y="173850"/>
                </a:lnTo>
                <a:lnTo>
                  <a:pt x="261874" y="174078"/>
                </a:lnTo>
                <a:lnTo>
                  <a:pt x="274701" y="195643"/>
                </a:lnTo>
                <a:lnTo>
                  <a:pt x="294449" y="209600"/>
                </a:lnTo>
                <a:lnTo>
                  <a:pt x="319836" y="214553"/>
                </a:lnTo>
                <a:lnTo>
                  <a:pt x="350291" y="209067"/>
                </a:lnTo>
                <a:lnTo>
                  <a:pt x="355600" y="205663"/>
                </a:lnTo>
                <a:lnTo>
                  <a:pt x="374256" y="193738"/>
                </a:lnTo>
                <a:lnTo>
                  <a:pt x="389928" y="170307"/>
                </a:lnTo>
                <a:lnTo>
                  <a:pt x="395554" y="140487"/>
                </a:lnTo>
                <a:close/>
              </a:path>
              <a:path w="913129" h="214629">
                <a:moveTo>
                  <a:pt x="570407" y="200609"/>
                </a:moveTo>
                <a:lnTo>
                  <a:pt x="547458" y="199174"/>
                </a:lnTo>
                <a:lnTo>
                  <a:pt x="546595" y="197167"/>
                </a:lnTo>
                <a:lnTo>
                  <a:pt x="546595" y="182702"/>
                </a:lnTo>
                <a:lnTo>
                  <a:pt x="546595" y="87553"/>
                </a:lnTo>
                <a:lnTo>
                  <a:pt x="546595" y="82880"/>
                </a:lnTo>
                <a:lnTo>
                  <a:pt x="546595" y="2324"/>
                </a:lnTo>
                <a:lnTo>
                  <a:pt x="544017" y="0"/>
                </a:lnTo>
                <a:lnTo>
                  <a:pt x="534885" y="3238"/>
                </a:lnTo>
                <a:lnTo>
                  <a:pt x="525399" y="5842"/>
                </a:lnTo>
                <a:lnTo>
                  <a:pt x="514045" y="8191"/>
                </a:lnTo>
                <a:lnTo>
                  <a:pt x="499275" y="10617"/>
                </a:lnTo>
                <a:lnTo>
                  <a:pt x="499275" y="18643"/>
                </a:lnTo>
                <a:lnTo>
                  <a:pt x="520496" y="18643"/>
                </a:lnTo>
                <a:lnTo>
                  <a:pt x="522503" y="21793"/>
                </a:lnTo>
                <a:lnTo>
                  <a:pt x="522503" y="82880"/>
                </a:lnTo>
                <a:lnTo>
                  <a:pt x="522503" y="105892"/>
                </a:lnTo>
                <a:lnTo>
                  <a:pt x="522478" y="146418"/>
                </a:lnTo>
                <a:lnTo>
                  <a:pt x="522351" y="156438"/>
                </a:lnTo>
                <a:lnTo>
                  <a:pt x="521804" y="162890"/>
                </a:lnTo>
                <a:lnTo>
                  <a:pt x="521741" y="163664"/>
                </a:lnTo>
                <a:lnTo>
                  <a:pt x="492747" y="193916"/>
                </a:lnTo>
                <a:lnTo>
                  <a:pt x="482638" y="195503"/>
                </a:lnTo>
                <a:lnTo>
                  <a:pt x="465213" y="191173"/>
                </a:lnTo>
                <a:lnTo>
                  <a:pt x="451510" y="179082"/>
                </a:lnTo>
                <a:lnTo>
                  <a:pt x="442544" y="160604"/>
                </a:lnTo>
                <a:lnTo>
                  <a:pt x="439331" y="137096"/>
                </a:lnTo>
                <a:lnTo>
                  <a:pt x="442150" y="116192"/>
                </a:lnTo>
                <a:lnTo>
                  <a:pt x="450303" y="100634"/>
                </a:lnTo>
                <a:lnTo>
                  <a:pt x="463283" y="90919"/>
                </a:lnTo>
                <a:lnTo>
                  <a:pt x="480631" y="87553"/>
                </a:lnTo>
                <a:lnTo>
                  <a:pt x="488873" y="88252"/>
                </a:lnTo>
                <a:lnTo>
                  <a:pt x="522503" y="105892"/>
                </a:lnTo>
                <a:lnTo>
                  <a:pt x="522503" y="82880"/>
                </a:lnTo>
                <a:lnTo>
                  <a:pt x="511810" y="78498"/>
                </a:lnTo>
                <a:lnTo>
                  <a:pt x="503174" y="75628"/>
                </a:lnTo>
                <a:lnTo>
                  <a:pt x="495681" y="74079"/>
                </a:lnTo>
                <a:lnTo>
                  <a:pt x="488378" y="73596"/>
                </a:lnTo>
                <a:lnTo>
                  <a:pt x="480631" y="73596"/>
                </a:lnTo>
                <a:lnTo>
                  <a:pt x="441350" y="92316"/>
                </a:lnTo>
                <a:lnTo>
                  <a:pt x="416293" y="128866"/>
                </a:lnTo>
                <a:lnTo>
                  <a:pt x="414388" y="146418"/>
                </a:lnTo>
                <a:lnTo>
                  <a:pt x="415810" y="162890"/>
                </a:lnTo>
                <a:lnTo>
                  <a:pt x="436181" y="199948"/>
                </a:lnTo>
                <a:lnTo>
                  <a:pt x="478053" y="212039"/>
                </a:lnTo>
                <a:lnTo>
                  <a:pt x="483793" y="212039"/>
                </a:lnTo>
                <a:lnTo>
                  <a:pt x="490385" y="210870"/>
                </a:lnTo>
                <a:lnTo>
                  <a:pt x="491820" y="209715"/>
                </a:lnTo>
                <a:lnTo>
                  <a:pt x="508558" y="195503"/>
                </a:lnTo>
                <a:lnTo>
                  <a:pt x="523659" y="182702"/>
                </a:lnTo>
                <a:lnTo>
                  <a:pt x="522287" y="208229"/>
                </a:lnTo>
                <a:lnTo>
                  <a:pt x="522224" y="209499"/>
                </a:lnTo>
                <a:lnTo>
                  <a:pt x="536282" y="208648"/>
                </a:lnTo>
                <a:lnTo>
                  <a:pt x="540867" y="208229"/>
                </a:lnTo>
                <a:lnTo>
                  <a:pt x="556641" y="208229"/>
                </a:lnTo>
                <a:lnTo>
                  <a:pt x="558647" y="208864"/>
                </a:lnTo>
                <a:lnTo>
                  <a:pt x="564388" y="208864"/>
                </a:lnTo>
                <a:lnTo>
                  <a:pt x="570407" y="209499"/>
                </a:lnTo>
                <a:lnTo>
                  <a:pt x="570407" y="208229"/>
                </a:lnTo>
                <a:lnTo>
                  <a:pt x="570407" y="200609"/>
                </a:lnTo>
                <a:close/>
              </a:path>
              <a:path w="913129" h="214629">
                <a:moveTo>
                  <a:pt x="708101" y="128130"/>
                </a:moveTo>
                <a:lnTo>
                  <a:pt x="704278" y="105702"/>
                </a:lnTo>
                <a:lnTo>
                  <a:pt x="693470" y="88506"/>
                </a:lnTo>
                <a:lnTo>
                  <a:pt x="684276" y="82486"/>
                </a:lnTo>
                <a:lnTo>
                  <a:pt x="682561" y="81368"/>
                </a:lnTo>
                <a:lnTo>
                  <a:pt x="682561" y="131165"/>
                </a:lnTo>
                <a:lnTo>
                  <a:pt x="665619" y="131800"/>
                </a:lnTo>
                <a:lnTo>
                  <a:pt x="664781" y="131800"/>
                </a:lnTo>
                <a:lnTo>
                  <a:pt x="657720" y="131965"/>
                </a:lnTo>
                <a:lnTo>
                  <a:pt x="641832" y="131965"/>
                </a:lnTo>
                <a:lnTo>
                  <a:pt x="636651" y="131800"/>
                </a:lnTo>
                <a:lnTo>
                  <a:pt x="634987" y="131800"/>
                </a:lnTo>
                <a:lnTo>
                  <a:pt x="624624" y="131165"/>
                </a:lnTo>
                <a:lnTo>
                  <a:pt x="614299" y="130289"/>
                </a:lnTo>
                <a:lnTo>
                  <a:pt x="614349" y="128130"/>
                </a:lnTo>
                <a:lnTo>
                  <a:pt x="614426" y="125361"/>
                </a:lnTo>
                <a:lnTo>
                  <a:pt x="614527" y="121361"/>
                </a:lnTo>
                <a:lnTo>
                  <a:pt x="641311" y="83908"/>
                </a:lnTo>
                <a:lnTo>
                  <a:pt x="651294" y="82486"/>
                </a:lnTo>
                <a:lnTo>
                  <a:pt x="660755" y="82486"/>
                </a:lnTo>
                <a:lnTo>
                  <a:pt x="681647" y="118541"/>
                </a:lnTo>
                <a:lnTo>
                  <a:pt x="682498" y="130289"/>
                </a:lnTo>
                <a:lnTo>
                  <a:pt x="682561" y="131165"/>
                </a:lnTo>
                <a:lnTo>
                  <a:pt x="682561" y="81368"/>
                </a:lnTo>
                <a:lnTo>
                  <a:pt x="676643" y="77495"/>
                </a:lnTo>
                <a:lnTo>
                  <a:pt x="654761" y="73609"/>
                </a:lnTo>
                <a:lnTo>
                  <a:pt x="646506" y="74320"/>
                </a:lnTo>
                <a:lnTo>
                  <a:pt x="604977" y="95402"/>
                </a:lnTo>
                <a:lnTo>
                  <a:pt x="587082" y="145694"/>
                </a:lnTo>
                <a:lnTo>
                  <a:pt x="587870" y="158800"/>
                </a:lnTo>
                <a:lnTo>
                  <a:pt x="609092" y="200609"/>
                </a:lnTo>
                <a:lnTo>
                  <a:pt x="651319" y="214579"/>
                </a:lnTo>
                <a:lnTo>
                  <a:pt x="659295" y="214134"/>
                </a:lnTo>
                <a:lnTo>
                  <a:pt x="698068" y="199923"/>
                </a:lnTo>
                <a:lnTo>
                  <a:pt x="698449" y="199326"/>
                </a:lnTo>
                <a:lnTo>
                  <a:pt x="699211" y="198170"/>
                </a:lnTo>
                <a:lnTo>
                  <a:pt x="704938" y="188201"/>
                </a:lnTo>
                <a:lnTo>
                  <a:pt x="701217" y="185280"/>
                </a:lnTo>
                <a:lnTo>
                  <a:pt x="689381" y="192265"/>
                </a:lnTo>
                <a:lnTo>
                  <a:pt x="680313" y="196570"/>
                </a:lnTo>
                <a:lnTo>
                  <a:pt x="672376" y="198729"/>
                </a:lnTo>
                <a:lnTo>
                  <a:pt x="663930" y="199326"/>
                </a:lnTo>
                <a:lnTo>
                  <a:pt x="650595" y="197802"/>
                </a:lnTo>
                <a:lnTo>
                  <a:pt x="618286" y="169646"/>
                </a:lnTo>
                <a:lnTo>
                  <a:pt x="613740" y="142189"/>
                </a:lnTo>
                <a:lnTo>
                  <a:pt x="655612" y="142189"/>
                </a:lnTo>
                <a:lnTo>
                  <a:pt x="669277" y="142011"/>
                </a:lnTo>
                <a:lnTo>
                  <a:pt x="681558" y="141363"/>
                </a:lnTo>
                <a:lnTo>
                  <a:pt x="693839" y="140131"/>
                </a:lnTo>
                <a:lnTo>
                  <a:pt x="707529" y="138176"/>
                </a:lnTo>
                <a:lnTo>
                  <a:pt x="707821" y="134162"/>
                </a:lnTo>
                <a:lnTo>
                  <a:pt x="708050" y="131965"/>
                </a:lnTo>
                <a:lnTo>
                  <a:pt x="708101" y="128130"/>
                </a:lnTo>
                <a:close/>
              </a:path>
              <a:path w="913129" h="214629">
                <a:moveTo>
                  <a:pt x="794486" y="200609"/>
                </a:moveTo>
                <a:lnTo>
                  <a:pt x="781291" y="199745"/>
                </a:lnTo>
                <a:lnTo>
                  <a:pt x="771537" y="199174"/>
                </a:lnTo>
                <a:lnTo>
                  <a:pt x="770674" y="197167"/>
                </a:lnTo>
                <a:lnTo>
                  <a:pt x="770674" y="2324"/>
                </a:lnTo>
                <a:lnTo>
                  <a:pt x="768096" y="0"/>
                </a:lnTo>
                <a:lnTo>
                  <a:pt x="758964" y="3251"/>
                </a:lnTo>
                <a:lnTo>
                  <a:pt x="749477" y="5880"/>
                </a:lnTo>
                <a:lnTo>
                  <a:pt x="738124" y="8229"/>
                </a:lnTo>
                <a:lnTo>
                  <a:pt x="723341" y="10642"/>
                </a:lnTo>
                <a:lnTo>
                  <a:pt x="723366" y="18669"/>
                </a:lnTo>
                <a:lnTo>
                  <a:pt x="744588" y="18669"/>
                </a:lnTo>
                <a:lnTo>
                  <a:pt x="746594" y="21831"/>
                </a:lnTo>
                <a:lnTo>
                  <a:pt x="746594" y="197154"/>
                </a:lnTo>
                <a:lnTo>
                  <a:pt x="745731" y="199174"/>
                </a:lnTo>
                <a:lnTo>
                  <a:pt x="735977" y="199745"/>
                </a:lnTo>
                <a:lnTo>
                  <a:pt x="722782" y="200609"/>
                </a:lnTo>
                <a:lnTo>
                  <a:pt x="722782" y="209499"/>
                </a:lnTo>
                <a:lnTo>
                  <a:pt x="739470" y="208775"/>
                </a:lnTo>
                <a:lnTo>
                  <a:pt x="748766" y="208394"/>
                </a:lnTo>
                <a:lnTo>
                  <a:pt x="754037" y="208254"/>
                </a:lnTo>
                <a:lnTo>
                  <a:pt x="758634" y="208229"/>
                </a:lnTo>
                <a:lnTo>
                  <a:pt x="763219" y="208254"/>
                </a:lnTo>
                <a:lnTo>
                  <a:pt x="768477" y="208394"/>
                </a:lnTo>
                <a:lnTo>
                  <a:pt x="777786" y="208775"/>
                </a:lnTo>
                <a:lnTo>
                  <a:pt x="794486" y="209499"/>
                </a:lnTo>
                <a:lnTo>
                  <a:pt x="794486" y="200609"/>
                </a:lnTo>
                <a:close/>
              </a:path>
              <a:path w="913129" h="214629">
                <a:moveTo>
                  <a:pt x="912723" y="156933"/>
                </a:moveTo>
                <a:lnTo>
                  <a:pt x="878713" y="132346"/>
                </a:lnTo>
                <a:lnTo>
                  <a:pt x="862533" y="128828"/>
                </a:lnTo>
                <a:lnTo>
                  <a:pt x="847725" y="125044"/>
                </a:lnTo>
                <a:lnTo>
                  <a:pt x="838073" y="120218"/>
                </a:lnTo>
                <a:lnTo>
                  <a:pt x="832840" y="113766"/>
                </a:lnTo>
                <a:lnTo>
                  <a:pt x="831265" y="105079"/>
                </a:lnTo>
                <a:lnTo>
                  <a:pt x="833094" y="95453"/>
                </a:lnTo>
                <a:lnTo>
                  <a:pt x="838466" y="88353"/>
                </a:lnTo>
                <a:lnTo>
                  <a:pt x="847102" y="83985"/>
                </a:lnTo>
                <a:lnTo>
                  <a:pt x="858799" y="82486"/>
                </a:lnTo>
                <a:lnTo>
                  <a:pt x="872185" y="84315"/>
                </a:lnTo>
                <a:lnTo>
                  <a:pt x="882916" y="89344"/>
                </a:lnTo>
                <a:lnTo>
                  <a:pt x="890054" y="96964"/>
                </a:lnTo>
                <a:lnTo>
                  <a:pt x="892644" y="106527"/>
                </a:lnTo>
                <a:lnTo>
                  <a:pt x="892644" y="113271"/>
                </a:lnTo>
                <a:lnTo>
                  <a:pt x="900671" y="113271"/>
                </a:lnTo>
                <a:lnTo>
                  <a:pt x="900887" y="102412"/>
                </a:lnTo>
                <a:lnTo>
                  <a:pt x="901166" y="94119"/>
                </a:lnTo>
                <a:lnTo>
                  <a:pt x="901547" y="87274"/>
                </a:lnTo>
                <a:lnTo>
                  <a:pt x="902093" y="80784"/>
                </a:lnTo>
                <a:lnTo>
                  <a:pt x="891514" y="77470"/>
                </a:lnTo>
                <a:lnTo>
                  <a:pt x="882167" y="75247"/>
                </a:lnTo>
                <a:lnTo>
                  <a:pt x="873467" y="73990"/>
                </a:lnTo>
                <a:lnTo>
                  <a:pt x="864819" y="73583"/>
                </a:lnTo>
                <a:lnTo>
                  <a:pt x="842391" y="76492"/>
                </a:lnTo>
                <a:lnTo>
                  <a:pt x="825512" y="84810"/>
                </a:lnTo>
                <a:lnTo>
                  <a:pt x="814882" y="98018"/>
                </a:lnTo>
                <a:lnTo>
                  <a:pt x="811187" y="115557"/>
                </a:lnTo>
                <a:lnTo>
                  <a:pt x="812368" y="125222"/>
                </a:lnTo>
                <a:lnTo>
                  <a:pt x="847509" y="151257"/>
                </a:lnTo>
                <a:lnTo>
                  <a:pt x="873150" y="157797"/>
                </a:lnTo>
                <a:lnTo>
                  <a:pt x="881456" y="160604"/>
                </a:lnTo>
                <a:lnTo>
                  <a:pt x="887158" y="164744"/>
                </a:lnTo>
                <a:lnTo>
                  <a:pt x="890447" y="170421"/>
                </a:lnTo>
                <a:lnTo>
                  <a:pt x="891501" y="177761"/>
                </a:lnTo>
                <a:lnTo>
                  <a:pt x="888923" y="188518"/>
                </a:lnTo>
                <a:lnTo>
                  <a:pt x="881735" y="196938"/>
                </a:lnTo>
                <a:lnTo>
                  <a:pt x="870712" y="202425"/>
                </a:lnTo>
                <a:lnTo>
                  <a:pt x="856640" y="204381"/>
                </a:lnTo>
                <a:lnTo>
                  <a:pt x="842137" y="202539"/>
                </a:lnTo>
                <a:lnTo>
                  <a:pt x="830757" y="197383"/>
                </a:lnTo>
                <a:lnTo>
                  <a:pt x="823315" y="189445"/>
                </a:lnTo>
                <a:lnTo>
                  <a:pt x="820648" y="179298"/>
                </a:lnTo>
                <a:lnTo>
                  <a:pt x="820648" y="167182"/>
                </a:lnTo>
                <a:lnTo>
                  <a:pt x="812012" y="167208"/>
                </a:lnTo>
                <a:lnTo>
                  <a:pt x="811847" y="180352"/>
                </a:lnTo>
                <a:lnTo>
                  <a:pt x="811364" y="190576"/>
                </a:lnTo>
                <a:lnTo>
                  <a:pt x="810488" y="199212"/>
                </a:lnTo>
                <a:lnTo>
                  <a:pt x="809180" y="207594"/>
                </a:lnTo>
                <a:lnTo>
                  <a:pt x="819759" y="210769"/>
                </a:lnTo>
                <a:lnTo>
                  <a:pt x="829475" y="212940"/>
                </a:lnTo>
                <a:lnTo>
                  <a:pt x="838860" y="214172"/>
                </a:lnTo>
                <a:lnTo>
                  <a:pt x="848474" y="214566"/>
                </a:lnTo>
                <a:lnTo>
                  <a:pt x="874356" y="210959"/>
                </a:lnTo>
                <a:lnTo>
                  <a:pt x="894676" y="200888"/>
                </a:lnTo>
                <a:lnTo>
                  <a:pt x="907961" y="185496"/>
                </a:lnTo>
                <a:lnTo>
                  <a:pt x="912723" y="165912"/>
                </a:lnTo>
                <a:lnTo>
                  <a:pt x="912723" y="1569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769" y="3474046"/>
            <a:ext cx="98666" cy="9866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3852176"/>
            <a:ext cx="148005" cy="14799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136051" y="3764407"/>
            <a:ext cx="2122170" cy="317500"/>
            <a:chOff x="2136051" y="3764407"/>
            <a:chExt cx="2122170" cy="317500"/>
          </a:xfrm>
        </p:grpSpPr>
        <p:sp>
          <p:nvSpPr>
            <p:cNvPr id="12" name="object 12"/>
            <p:cNvSpPr/>
            <p:nvPr/>
          </p:nvSpPr>
          <p:spPr>
            <a:xfrm>
              <a:off x="2136051" y="3775710"/>
              <a:ext cx="313690" cy="306070"/>
            </a:xfrm>
            <a:custGeom>
              <a:avLst/>
              <a:gdLst/>
              <a:ahLst/>
              <a:cxnLst/>
              <a:rect l="l" t="t" r="r" b="b"/>
              <a:pathLst>
                <a:path w="313689" h="306070">
                  <a:moveTo>
                    <a:pt x="178104" y="0"/>
                  </a:moveTo>
                  <a:lnTo>
                    <a:pt x="126670" y="4667"/>
                  </a:lnTo>
                  <a:lnTo>
                    <a:pt x="82980" y="18271"/>
                  </a:lnTo>
                  <a:lnTo>
                    <a:pt x="47752" y="40211"/>
                  </a:lnTo>
                  <a:lnTo>
                    <a:pt x="21701" y="69887"/>
                  </a:lnTo>
                  <a:lnTo>
                    <a:pt x="5544" y="106700"/>
                  </a:lnTo>
                  <a:lnTo>
                    <a:pt x="0" y="150050"/>
                  </a:lnTo>
                  <a:lnTo>
                    <a:pt x="5379" y="194437"/>
                  </a:lnTo>
                  <a:lnTo>
                    <a:pt x="20953" y="232522"/>
                  </a:lnTo>
                  <a:lnTo>
                    <a:pt x="45872" y="263517"/>
                  </a:lnTo>
                  <a:lnTo>
                    <a:pt x="79287" y="286631"/>
                  </a:lnTo>
                  <a:lnTo>
                    <a:pt x="120350" y="301079"/>
                  </a:lnTo>
                  <a:lnTo>
                    <a:pt x="168211" y="306070"/>
                  </a:lnTo>
                  <a:lnTo>
                    <a:pt x="199245" y="304756"/>
                  </a:lnTo>
                  <a:lnTo>
                    <a:pt x="229031" y="300412"/>
                  </a:lnTo>
                  <a:lnTo>
                    <a:pt x="260351" y="292429"/>
                  </a:lnTo>
                  <a:lnTo>
                    <a:pt x="295986" y="280200"/>
                  </a:lnTo>
                  <a:lnTo>
                    <a:pt x="295986" y="199567"/>
                  </a:lnTo>
                  <a:lnTo>
                    <a:pt x="297713" y="197840"/>
                  </a:lnTo>
                  <a:lnTo>
                    <a:pt x="313626" y="194398"/>
                  </a:lnTo>
                  <a:lnTo>
                    <a:pt x="313613" y="179705"/>
                  </a:lnTo>
                  <a:lnTo>
                    <a:pt x="282594" y="180468"/>
                  </a:lnTo>
                  <a:lnTo>
                    <a:pt x="265533" y="180860"/>
                  </a:lnTo>
                  <a:lnTo>
                    <a:pt x="256379" y="181005"/>
                  </a:lnTo>
                  <a:lnTo>
                    <a:pt x="249085" y="181025"/>
                  </a:lnTo>
                  <a:lnTo>
                    <a:pt x="240199" y="180944"/>
                  </a:lnTo>
                  <a:lnTo>
                    <a:pt x="227684" y="180698"/>
                  </a:lnTo>
                  <a:lnTo>
                    <a:pt x="210489" y="180286"/>
                  </a:lnTo>
                  <a:lnTo>
                    <a:pt x="187566" y="179705"/>
                  </a:lnTo>
                  <a:lnTo>
                    <a:pt x="187566" y="197408"/>
                  </a:lnTo>
                  <a:lnTo>
                    <a:pt x="229401" y="202366"/>
                  </a:lnTo>
                  <a:lnTo>
                    <a:pt x="234886" y="271132"/>
                  </a:lnTo>
                  <a:lnTo>
                    <a:pt x="193502" y="281381"/>
                  </a:lnTo>
                  <a:lnTo>
                    <a:pt x="180251" y="281914"/>
                  </a:lnTo>
                  <a:lnTo>
                    <a:pt x="132947" y="271981"/>
                  </a:lnTo>
                  <a:lnTo>
                    <a:pt x="96415" y="244006"/>
                  </a:lnTo>
                  <a:lnTo>
                    <a:pt x="72869" y="200727"/>
                  </a:lnTo>
                  <a:lnTo>
                    <a:pt x="64528" y="144881"/>
                  </a:lnTo>
                  <a:lnTo>
                    <a:pt x="72077" y="94119"/>
                  </a:lnTo>
                  <a:lnTo>
                    <a:pt x="93943" y="56154"/>
                  </a:lnTo>
                  <a:lnTo>
                    <a:pt x="128956" y="32365"/>
                  </a:lnTo>
                  <a:lnTo>
                    <a:pt x="175945" y="24130"/>
                  </a:lnTo>
                  <a:lnTo>
                    <a:pt x="192484" y="24923"/>
                  </a:lnTo>
                  <a:lnTo>
                    <a:pt x="239191" y="36499"/>
                  </a:lnTo>
                  <a:lnTo>
                    <a:pt x="266293" y="90233"/>
                  </a:lnTo>
                  <a:lnTo>
                    <a:pt x="283070" y="90233"/>
                  </a:lnTo>
                  <a:lnTo>
                    <a:pt x="286069" y="64979"/>
                  </a:lnTo>
                  <a:lnTo>
                    <a:pt x="288340" y="48223"/>
                  </a:lnTo>
                  <a:lnTo>
                    <a:pt x="290449" y="36117"/>
                  </a:lnTo>
                  <a:lnTo>
                    <a:pt x="292963" y="24815"/>
                  </a:lnTo>
                  <a:lnTo>
                    <a:pt x="290385" y="20116"/>
                  </a:lnTo>
                  <a:lnTo>
                    <a:pt x="262251" y="10838"/>
                  </a:lnTo>
                  <a:lnTo>
                    <a:pt x="235369" y="4605"/>
                  </a:lnTo>
                  <a:lnTo>
                    <a:pt x="207925" y="1098"/>
                  </a:lnTo>
                  <a:lnTo>
                    <a:pt x="1781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2137" y="3870960"/>
              <a:ext cx="180146" cy="210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8864" y="3872230"/>
              <a:ext cx="242227" cy="203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9657" y="3870960"/>
              <a:ext cx="180146" cy="2108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0270" y="3870960"/>
              <a:ext cx="360400" cy="2107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59111" y="380227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1337" y="3870960"/>
              <a:ext cx="180146" cy="2108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25849" y="3764407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0898" y="3878567"/>
              <a:ext cx="67106" cy="20067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2769" y="4294466"/>
            <a:ext cx="98666" cy="9866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21851" y="4234243"/>
            <a:ext cx="1342682" cy="21456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45762" y="4241800"/>
            <a:ext cx="2074089" cy="28194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7983" y="4234230"/>
            <a:ext cx="1274584" cy="28950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22423" y="4561839"/>
            <a:ext cx="1133132" cy="26993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3299" y="4951056"/>
            <a:ext cx="98666" cy="98666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852369" y="4900955"/>
            <a:ext cx="663575" cy="204470"/>
          </a:xfrm>
          <a:custGeom>
            <a:avLst/>
            <a:gdLst/>
            <a:ahLst/>
            <a:cxnLst/>
            <a:rect l="l" t="t" r="r" b="b"/>
            <a:pathLst>
              <a:path w="663575" h="204470">
                <a:moveTo>
                  <a:pt x="161798" y="148780"/>
                </a:moveTo>
                <a:lnTo>
                  <a:pt x="152615" y="148780"/>
                </a:lnTo>
                <a:lnTo>
                  <a:pt x="149174" y="163029"/>
                </a:lnTo>
                <a:lnTo>
                  <a:pt x="148882" y="163880"/>
                </a:lnTo>
                <a:lnTo>
                  <a:pt x="148590" y="165874"/>
                </a:lnTo>
                <a:lnTo>
                  <a:pt x="148297" y="166166"/>
                </a:lnTo>
                <a:lnTo>
                  <a:pt x="146583" y="174421"/>
                </a:lnTo>
                <a:lnTo>
                  <a:pt x="103733" y="186321"/>
                </a:lnTo>
                <a:lnTo>
                  <a:pt x="80035" y="186690"/>
                </a:lnTo>
                <a:lnTo>
                  <a:pt x="69723" y="186690"/>
                </a:lnTo>
                <a:lnTo>
                  <a:pt x="63131" y="186105"/>
                </a:lnTo>
                <a:lnTo>
                  <a:pt x="55664" y="184391"/>
                </a:lnTo>
                <a:lnTo>
                  <a:pt x="55651" y="35433"/>
                </a:lnTo>
                <a:lnTo>
                  <a:pt x="56070" y="22034"/>
                </a:lnTo>
                <a:lnTo>
                  <a:pt x="58013" y="14465"/>
                </a:lnTo>
                <a:lnTo>
                  <a:pt x="62420" y="10960"/>
                </a:lnTo>
                <a:lnTo>
                  <a:pt x="70281" y="9753"/>
                </a:lnTo>
                <a:lnTo>
                  <a:pt x="84048" y="8890"/>
                </a:lnTo>
                <a:lnTo>
                  <a:pt x="84048" y="0"/>
                </a:lnTo>
                <a:lnTo>
                  <a:pt x="70726" y="495"/>
                </a:lnTo>
                <a:lnTo>
                  <a:pt x="60706" y="749"/>
                </a:lnTo>
                <a:lnTo>
                  <a:pt x="51816" y="838"/>
                </a:lnTo>
                <a:lnTo>
                  <a:pt x="41884" y="850"/>
                </a:lnTo>
                <a:lnTo>
                  <a:pt x="32194" y="800"/>
                </a:lnTo>
                <a:lnTo>
                  <a:pt x="23304" y="635"/>
                </a:lnTo>
                <a:lnTo>
                  <a:pt x="0" y="0"/>
                </a:lnTo>
                <a:lnTo>
                  <a:pt x="0" y="8890"/>
                </a:lnTo>
                <a:lnTo>
                  <a:pt x="28409" y="35407"/>
                </a:lnTo>
                <a:lnTo>
                  <a:pt x="28409" y="178650"/>
                </a:lnTo>
                <a:lnTo>
                  <a:pt x="25831" y="184924"/>
                </a:lnTo>
                <a:lnTo>
                  <a:pt x="21247" y="187198"/>
                </a:lnTo>
                <a:lnTo>
                  <a:pt x="12357" y="191770"/>
                </a:lnTo>
                <a:lnTo>
                  <a:pt x="12357" y="198970"/>
                </a:lnTo>
                <a:lnTo>
                  <a:pt x="23723" y="198475"/>
                </a:lnTo>
                <a:lnTo>
                  <a:pt x="30848" y="198221"/>
                </a:lnTo>
                <a:lnTo>
                  <a:pt x="35826" y="198132"/>
                </a:lnTo>
                <a:lnTo>
                  <a:pt x="54241" y="198120"/>
                </a:lnTo>
                <a:lnTo>
                  <a:pt x="67360" y="198577"/>
                </a:lnTo>
                <a:lnTo>
                  <a:pt x="83159" y="198983"/>
                </a:lnTo>
                <a:lnTo>
                  <a:pt x="97828" y="199275"/>
                </a:lnTo>
                <a:lnTo>
                  <a:pt x="107581" y="199390"/>
                </a:lnTo>
                <a:lnTo>
                  <a:pt x="113487" y="199364"/>
                </a:lnTo>
                <a:lnTo>
                  <a:pt x="155765" y="198120"/>
                </a:lnTo>
                <a:lnTo>
                  <a:pt x="159918" y="166497"/>
                </a:lnTo>
                <a:lnTo>
                  <a:pt x="161798" y="148780"/>
                </a:lnTo>
                <a:close/>
              </a:path>
              <a:path w="663575" h="204470">
                <a:moveTo>
                  <a:pt x="297459" y="118008"/>
                </a:moveTo>
                <a:lnTo>
                  <a:pt x="293636" y="95580"/>
                </a:lnTo>
                <a:lnTo>
                  <a:pt x="282829" y="78384"/>
                </a:lnTo>
                <a:lnTo>
                  <a:pt x="273634" y="72364"/>
                </a:lnTo>
                <a:lnTo>
                  <a:pt x="271919" y="71247"/>
                </a:lnTo>
                <a:lnTo>
                  <a:pt x="271919" y="121043"/>
                </a:lnTo>
                <a:lnTo>
                  <a:pt x="254977" y="121678"/>
                </a:lnTo>
                <a:lnTo>
                  <a:pt x="254139" y="121678"/>
                </a:lnTo>
                <a:lnTo>
                  <a:pt x="247078" y="121843"/>
                </a:lnTo>
                <a:lnTo>
                  <a:pt x="231190" y="121843"/>
                </a:lnTo>
                <a:lnTo>
                  <a:pt x="226009" y="121678"/>
                </a:lnTo>
                <a:lnTo>
                  <a:pt x="224345" y="121678"/>
                </a:lnTo>
                <a:lnTo>
                  <a:pt x="213982" y="121043"/>
                </a:lnTo>
                <a:lnTo>
                  <a:pt x="203657" y="120167"/>
                </a:lnTo>
                <a:lnTo>
                  <a:pt x="203708" y="118008"/>
                </a:lnTo>
                <a:lnTo>
                  <a:pt x="203784" y="115239"/>
                </a:lnTo>
                <a:lnTo>
                  <a:pt x="203885" y="111239"/>
                </a:lnTo>
                <a:lnTo>
                  <a:pt x="230670" y="73787"/>
                </a:lnTo>
                <a:lnTo>
                  <a:pt x="240652" y="72364"/>
                </a:lnTo>
                <a:lnTo>
                  <a:pt x="250113" y="72364"/>
                </a:lnTo>
                <a:lnTo>
                  <a:pt x="271005" y="108419"/>
                </a:lnTo>
                <a:lnTo>
                  <a:pt x="271856" y="120167"/>
                </a:lnTo>
                <a:lnTo>
                  <a:pt x="271919" y="121043"/>
                </a:lnTo>
                <a:lnTo>
                  <a:pt x="271919" y="71247"/>
                </a:lnTo>
                <a:lnTo>
                  <a:pt x="266001" y="67373"/>
                </a:lnTo>
                <a:lnTo>
                  <a:pt x="244119" y="63487"/>
                </a:lnTo>
                <a:lnTo>
                  <a:pt x="235864" y="64198"/>
                </a:lnTo>
                <a:lnTo>
                  <a:pt x="194335" y="85280"/>
                </a:lnTo>
                <a:lnTo>
                  <a:pt x="176441" y="135572"/>
                </a:lnTo>
                <a:lnTo>
                  <a:pt x="177228" y="148678"/>
                </a:lnTo>
                <a:lnTo>
                  <a:pt x="198450" y="190487"/>
                </a:lnTo>
                <a:lnTo>
                  <a:pt x="240677" y="204457"/>
                </a:lnTo>
                <a:lnTo>
                  <a:pt x="248653" y="204012"/>
                </a:lnTo>
                <a:lnTo>
                  <a:pt x="287426" y="189801"/>
                </a:lnTo>
                <a:lnTo>
                  <a:pt x="287807" y="189204"/>
                </a:lnTo>
                <a:lnTo>
                  <a:pt x="288569" y="188048"/>
                </a:lnTo>
                <a:lnTo>
                  <a:pt x="294297" y="178079"/>
                </a:lnTo>
                <a:lnTo>
                  <a:pt x="290576" y="175158"/>
                </a:lnTo>
                <a:lnTo>
                  <a:pt x="278739" y="182143"/>
                </a:lnTo>
                <a:lnTo>
                  <a:pt x="269671" y="186448"/>
                </a:lnTo>
                <a:lnTo>
                  <a:pt x="261734" y="188607"/>
                </a:lnTo>
                <a:lnTo>
                  <a:pt x="253288" y="189204"/>
                </a:lnTo>
                <a:lnTo>
                  <a:pt x="239953" y="187680"/>
                </a:lnTo>
                <a:lnTo>
                  <a:pt x="207645" y="159524"/>
                </a:lnTo>
                <a:lnTo>
                  <a:pt x="203098" y="132067"/>
                </a:lnTo>
                <a:lnTo>
                  <a:pt x="244970" y="132067"/>
                </a:lnTo>
                <a:lnTo>
                  <a:pt x="258635" y="131889"/>
                </a:lnTo>
                <a:lnTo>
                  <a:pt x="270916" y="131241"/>
                </a:lnTo>
                <a:lnTo>
                  <a:pt x="283197" y="130009"/>
                </a:lnTo>
                <a:lnTo>
                  <a:pt x="296887" y="128054"/>
                </a:lnTo>
                <a:lnTo>
                  <a:pt x="297180" y="124040"/>
                </a:lnTo>
                <a:lnTo>
                  <a:pt x="297408" y="121843"/>
                </a:lnTo>
                <a:lnTo>
                  <a:pt x="297459" y="118008"/>
                </a:lnTo>
                <a:close/>
              </a:path>
              <a:path w="663575" h="204470">
                <a:moveTo>
                  <a:pt x="441210" y="190474"/>
                </a:moveTo>
                <a:lnTo>
                  <a:pt x="423138" y="189611"/>
                </a:lnTo>
                <a:lnTo>
                  <a:pt x="421995" y="187312"/>
                </a:lnTo>
                <a:lnTo>
                  <a:pt x="421995" y="174574"/>
                </a:lnTo>
                <a:lnTo>
                  <a:pt x="421995" y="124663"/>
                </a:lnTo>
                <a:lnTo>
                  <a:pt x="421995" y="120764"/>
                </a:lnTo>
                <a:lnTo>
                  <a:pt x="419608" y="94259"/>
                </a:lnTo>
                <a:lnTo>
                  <a:pt x="419582" y="94030"/>
                </a:lnTo>
                <a:lnTo>
                  <a:pt x="412851" y="78727"/>
                </a:lnTo>
                <a:lnTo>
                  <a:pt x="411810" y="76339"/>
                </a:lnTo>
                <a:lnTo>
                  <a:pt x="397789" y="66522"/>
                </a:lnTo>
                <a:lnTo>
                  <a:pt x="376682" y="63474"/>
                </a:lnTo>
                <a:lnTo>
                  <a:pt x="367588" y="64084"/>
                </a:lnTo>
                <a:lnTo>
                  <a:pt x="358787" y="65887"/>
                </a:lnTo>
                <a:lnTo>
                  <a:pt x="350266" y="68935"/>
                </a:lnTo>
                <a:lnTo>
                  <a:pt x="341985" y="73253"/>
                </a:lnTo>
                <a:lnTo>
                  <a:pt x="326783" y="82461"/>
                </a:lnTo>
                <a:lnTo>
                  <a:pt x="326783" y="101155"/>
                </a:lnTo>
                <a:lnTo>
                  <a:pt x="334238" y="103174"/>
                </a:lnTo>
                <a:lnTo>
                  <a:pt x="337959" y="94259"/>
                </a:lnTo>
                <a:lnTo>
                  <a:pt x="342087" y="86144"/>
                </a:lnTo>
                <a:lnTo>
                  <a:pt x="346303" y="81432"/>
                </a:lnTo>
                <a:lnTo>
                  <a:pt x="351866" y="79260"/>
                </a:lnTo>
                <a:lnTo>
                  <a:pt x="360045" y="78727"/>
                </a:lnTo>
                <a:lnTo>
                  <a:pt x="377393" y="80810"/>
                </a:lnTo>
                <a:lnTo>
                  <a:pt x="389331" y="87337"/>
                </a:lnTo>
                <a:lnTo>
                  <a:pt x="396379" y="98780"/>
                </a:lnTo>
                <a:lnTo>
                  <a:pt x="399046" y="115582"/>
                </a:lnTo>
                <a:lnTo>
                  <a:pt x="399046" y="124663"/>
                </a:lnTo>
                <a:lnTo>
                  <a:pt x="399046" y="162661"/>
                </a:lnTo>
                <a:lnTo>
                  <a:pt x="361480" y="185394"/>
                </a:lnTo>
                <a:lnTo>
                  <a:pt x="353263" y="183540"/>
                </a:lnTo>
                <a:lnTo>
                  <a:pt x="346417" y="178536"/>
                </a:lnTo>
                <a:lnTo>
                  <a:pt x="341706" y="171196"/>
                </a:lnTo>
                <a:lnTo>
                  <a:pt x="340017" y="162661"/>
                </a:lnTo>
                <a:lnTo>
                  <a:pt x="339966" y="162369"/>
                </a:lnTo>
                <a:lnTo>
                  <a:pt x="340995" y="154559"/>
                </a:lnTo>
                <a:lnTo>
                  <a:pt x="371182" y="129997"/>
                </a:lnTo>
                <a:lnTo>
                  <a:pt x="399046" y="124663"/>
                </a:lnTo>
                <a:lnTo>
                  <a:pt x="399046" y="115582"/>
                </a:lnTo>
                <a:lnTo>
                  <a:pt x="345541" y="127431"/>
                </a:lnTo>
                <a:lnTo>
                  <a:pt x="315290" y="166522"/>
                </a:lnTo>
                <a:lnTo>
                  <a:pt x="317741" y="181533"/>
                </a:lnTo>
                <a:lnTo>
                  <a:pt x="324853" y="192646"/>
                </a:lnTo>
                <a:lnTo>
                  <a:pt x="336296" y="199593"/>
                </a:lnTo>
                <a:lnTo>
                  <a:pt x="336524" y="199593"/>
                </a:lnTo>
                <a:lnTo>
                  <a:pt x="351421" y="201917"/>
                </a:lnTo>
                <a:lnTo>
                  <a:pt x="356590" y="201917"/>
                </a:lnTo>
                <a:lnTo>
                  <a:pt x="361467" y="201041"/>
                </a:lnTo>
                <a:lnTo>
                  <a:pt x="363474" y="199593"/>
                </a:lnTo>
                <a:lnTo>
                  <a:pt x="383654" y="185394"/>
                </a:lnTo>
                <a:lnTo>
                  <a:pt x="399046" y="174574"/>
                </a:lnTo>
                <a:lnTo>
                  <a:pt x="397675" y="198094"/>
                </a:lnTo>
                <a:lnTo>
                  <a:pt x="397611" y="199364"/>
                </a:lnTo>
                <a:lnTo>
                  <a:pt x="416255" y="198094"/>
                </a:lnTo>
                <a:lnTo>
                  <a:pt x="421424" y="198094"/>
                </a:lnTo>
                <a:lnTo>
                  <a:pt x="441210" y="199364"/>
                </a:lnTo>
                <a:lnTo>
                  <a:pt x="441210" y="198094"/>
                </a:lnTo>
                <a:lnTo>
                  <a:pt x="441210" y="190474"/>
                </a:lnTo>
                <a:close/>
              </a:path>
              <a:path w="663575" h="204470">
                <a:moveTo>
                  <a:pt x="561771" y="146812"/>
                </a:moveTo>
                <a:lnTo>
                  <a:pt x="527761" y="122224"/>
                </a:lnTo>
                <a:lnTo>
                  <a:pt x="511581" y="118706"/>
                </a:lnTo>
                <a:lnTo>
                  <a:pt x="496773" y="114922"/>
                </a:lnTo>
                <a:lnTo>
                  <a:pt x="487121" y="110096"/>
                </a:lnTo>
                <a:lnTo>
                  <a:pt x="481888" y="103644"/>
                </a:lnTo>
                <a:lnTo>
                  <a:pt x="480314" y="94957"/>
                </a:lnTo>
                <a:lnTo>
                  <a:pt x="482142" y="85331"/>
                </a:lnTo>
                <a:lnTo>
                  <a:pt x="487514" y="78232"/>
                </a:lnTo>
                <a:lnTo>
                  <a:pt x="496150" y="73863"/>
                </a:lnTo>
                <a:lnTo>
                  <a:pt x="507847" y="72364"/>
                </a:lnTo>
                <a:lnTo>
                  <a:pt x="521233" y="74193"/>
                </a:lnTo>
                <a:lnTo>
                  <a:pt x="531964" y="79222"/>
                </a:lnTo>
                <a:lnTo>
                  <a:pt x="539102" y="86842"/>
                </a:lnTo>
                <a:lnTo>
                  <a:pt x="541693" y="96405"/>
                </a:lnTo>
                <a:lnTo>
                  <a:pt x="541693" y="103149"/>
                </a:lnTo>
                <a:lnTo>
                  <a:pt x="549719" y="103149"/>
                </a:lnTo>
                <a:lnTo>
                  <a:pt x="549935" y="92290"/>
                </a:lnTo>
                <a:lnTo>
                  <a:pt x="550214" y="83997"/>
                </a:lnTo>
                <a:lnTo>
                  <a:pt x="550595" y="77152"/>
                </a:lnTo>
                <a:lnTo>
                  <a:pt x="551154" y="70650"/>
                </a:lnTo>
                <a:lnTo>
                  <a:pt x="540562" y="67348"/>
                </a:lnTo>
                <a:lnTo>
                  <a:pt x="531215" y="65112"/>
                </a:lnTo>
                <a:lnTo>
                  <a:pt x="522516" y="63868"/>
                </a:lnTo>
                <a:lnTo>
                  <a:pt x="513867" y="63461"/>
                </a:lnTo>
                <a:lnTo>
                  <a:pt x="491439" y="66370"/>
                </a:lnTo>
                <a:lnTo>
                  <a:pt x="474560" y="74688"/>
                </a:lnTo>
                <a:lnTo>
                  <a:pt x="463931" y="87896"/>
                </a:lnTo>
                <a:lnTo>
                  <a:pt x="460222" y="105435"/>
                </a:lnTo>
                <a:lnTo>
                  <a:pt x="461416" y="115100"/>
                </a:lnTo>
                <a:lnTo>
                  <a:pt x="496557" y="141135"/>
                </a:lnTo>
                <a:lnTo>
                  <a:pt x="522198" y="147688"/>
                </a:lnTo>
                <a:lnTo>
                  <a:pt x="530504" y="150482"/>
                </a:lnTo>
                <a:lnTo>
                  <a:pt x="536206" y="154622"/>
                </a:lnTo>
                <a:lnTo>
                  <a:pt x="539496" y="160299"/>
                </a:lnTo>
                <a:lnTo>
                  <a:pt x="540550" y="167640"/>
                </a:lnTo>
                <a:lnTo>
                  <a:pt x="537972" y="178396"/>
                </a:lnTo>
                <a:lnTo>
                  <a:pt x="530783" y="186817"/>
                </a:lnTo>
                <a:lnTo>
                  <a:pt x="519760" y="192303"/>
                </a:lnTo>
                <a:lnTo>
                  <a:pt x="505688" y="194259"/>
                </a:lnTo>
                <a:lnTo>
                  <a:pt x="491185" y="192417"/>
                </a:lnTo>
                <a:lnTo>
                  <a:pt x="479806" y="187261"/>
                </a:lnTo>
                <a:lnTo>
                  <a:pt x="472363" y="179324"/>
                </a:lnTo>
                <a:lnTo>
                  <a:pt x="469696" y="169176"/>
                </a:lnTo>
                <a:lnTo>
                  <a:pt x="469696" y="157060"/>
                </a:lnTo>
                <a:lnTo>
                  <a:pt x="461060" y="157086"/>
                </a:lnTo>
                <a:lnTo>
                  <a:pt x="460895" y="170230"/>
                </a:lnTo>
                <a:lnTo>
                  <a:pt x="460413" y="180454"/>
                </a:lnTo>
                <a:lnTo>
                  <a:pt x="459536" y="189090"/>
                </a:lnTo>
                <a:lnTo>
                  <a:pt x="458228" y="197485"/>
                </a:lnTo>
                <a:lnTo>
                  <a:pt x="468807" y="200647"/>
                </a:lnTo>
                <a:lnTo>
                  <a:pt x="478523" y="202819"/>
                </a:lnTo>
                <a:lnTo>
                  <a:pt x="487908" y="204050"/>
                </a:lnTo>
                <a:lnTo>
                  <a:pt x="497522" y="204444"/>
                </a:lnTo>
                <a:lnTo>
                  <a:pt x="523405" y="200837"/>
                </a:lnTo>
                <a:lnTo>
                  <a:pt x="543725" y="190766"/>
                </a:lnTo>
                <a:lnTo>
                  <a:pt x="557009" y="175374"/>
                </a:lnTo>
                <a:lnTo>
                  <a:pt x="561771" y="155790"/>
                </a:lnTo>
                <a:lnTo>
                  <a:pt x="561771" y="146812"/>
                </a:lnTo>
                <a:close/>
              </a:path>
              <a:path w="663575" h="204470">
                <a:moveTo>
                  <a:pt x="663054" y="73291"/>
                </a:moveTo>
                <a:lnTo>
                  <a:pt x="623760" y="75018"/>
                </a:lnTo>
                <a:lnTo>
                  <a:pt x="623760" y="64071"/>
                </a:lnTo>
                <a:lnTo>
                  <a:pt x="623925" y="55181"/>
                </a:lnTo>
                <a:lnTo>
                  <a:pt x="624471" y="46012"/>
                </a:lnTo>
                <a:lnTo>
                  <a:pt x="625449" y="35648"/>
                </a:lnTo>
                <a:lnTo>
                  <a:pt x="626910" y="23177"/>
                </a:lnTo>
                <a:lnTo>
                  <a:pt x="623468" y="20002"/>
                </a:lnTo>
                <a:lnTo>
                  <a:pt x="617994" y="23126"/>
                </a:lnTo>
                <a:lnTo>
                  <a:pt x="612025" y="26009"/>
                </a:lnTo>
                <a:lnTo>
                  <a:pt x="605675" y="28625"/>
                </a:lnTo>
                <a:lnTo>
                  <a:pt x="599084" y="30937"/>
                </a:lnTo>
                <a:lnTo>
                  <a:pt x="599948" y="39560"/>
                </a:lnTo>
                <a:lnTo>
                  <a:pt x="600227" y="45021"/>
                </a:lnTo>
                <a:lnTo>
                  <a:pt x="600227" y="73748"/>
                </a:lnTo>
                <a:lnTo>
                  <a:pt x="577862" y="83820"/>
                </a:lnTo>
                <a:lnTo>
                  <a:pt x="577862" y="89852"/>
                </a:lnTo>
                <a:lnTo>
                  <a:pt x="599655" y="88696"/>
                </a:lnTo>
                <a:lnTo>
                  <a:pt x="599655" y="171450"/>
                </a:lnTo>
                <a:lnTo>
                  <a:pt x="601472" y="185191"/>
                </a:lnTo>
                <a:lnTo>
                  <a:pt x="607136" y="194665"/>
                </a:lnTo>
                <a:lnTo>
                  <a:pt x="616953" y="200152"/>
                </a:lnTo>
                <a:lnTo>
                  <a:pt x="631202" y="201930"/>
                </a:lnTo>
                <a:lnTo>
                  <a:pt x="637806" y="201930"/>
                </a:lnTo>
                <a:lnTo>
                  <a:pt x="644677" y="200456"/>
                </a:lnTo>
                <a:lnTo>
                  <a:pt x="646404" y="198437"/>
                </a:lnTo>
                <a:lnTo>
                  <a:pt x="660171" y="182981"/>
                </a:lnTo>
                <a:lnTo>
                  <a:pt x="656450" y="178028"/>
                </a:lnTo>
                <a:lnTo>
                  <a:pt x="649274" y="182524"/>
                </a:lnTo>
                <a:lnTo>
                  <a:pt x="644969" y="184150"/>
                </a:lnTo>
                <a:lnTo>
                  <a:pt x="628345" y="184150"/>
                </a:lnTo>
                <a:lnTo>
                  <a:pt x="623760" y="178384"/>
                </a:lnTo>
                <a:lnTo>
                  <a:pt x="623760" y="88836"/>
                </a:lnTo>
                <a:lnTo>
                  <a:pt x="660476" y="88836"/>
                </a:lnTo>
                <a:lnTo>
                  <a:pt x="663054" y="7329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23299" y="5278716"/>
            <a:ext cx="98666" cy="9866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50946" y="4895850"/>
            <a:ext cx="2205304" cy="53722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23299" y="5606376"/>
            <a:ext cx="98666" cy="98666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852369" y="5551170"/>
            <a:ext cx="949325" cy="210185"/>
          </a:xfrm>
          <a:custGeom>
            <a:avLst/>
            <a:gdLst/>
            <a:ahLst/>
            <a:cxnLst/>
            <a:rect l="l" t="t" r="r" b="b"/>
            <a:pathLst>
              <a:path w="949325" h="210185">
                <a:moveTo>
                  <a:pt x="202501" y="132727"/>
                </a:moveTo>
                <a:lnTo>
                  <a:pt x="201358" y="125488"/>
                </a:lnTo>
                <a:lnTo>
                  <a:pt x="131076" y="125488"/>
                </a:lnTo>
                <a:lnTo>
                  <a:pt x="131076" y="134086"/>
                </a:lnTo>
                <a:lnTo>
                  <a:pt x="154889" y="136093"/>
                </a:lnTo>
                <a:lnTo>
                  <a:pt x="162052" y="136664"/>
                </a:lnTo>
                <a:lnTo>
                  <a:pt x="164642" y="139242"/>
                </a:lnTo>
                <a:lnTo>
                  <a:pt x="164642" y="181940"/>
                </a:lnTo>
                <a:lnTo>
                  <a:pt x="123621" y="196850"/>
                </a:lnTo>
                <a:lnTo>
                  <a:pt x="85140" y="190042"/>
                </a:lnTo>
                <a:lnTo>
                  <a:pt x="55854" y="170586"/>
                </a:lnTo>
                <a:lnTo>
                  <a:pt x="37223" y="140004"/>
                </a:lnTo>
                <a:lnTo>
                  <a:pt x="30695" y="99783"/>
                </a:lnTo>
                <a:lnTo>
                  <a:pt x="36372" y="62941"/>
                </a:lnTo>
                <a:lnTo>
                  <a:pt x="52882" y="35585"/>
                </a:lnTo>
                <a:lnTo>
                  <a:pt x="79451" y="18567"/>
                </a:lnTo>
                <a:lnTo>
                  <a:pt x="115303" y="12700"/>
                </a:lnTo>
                <a:lnTo>
                  <a:pt x="126060" y="13017"/>
                </a:lnTo>
                <a:lnTo>
                  <a:pt x="164465" y="22047"/>
                </a:lnTo>
                <a:lnTo>
                  <a:pt x="177546" y="55206"/>
                </a:lnTo>
                <a:lnTo>
                  <a:pt x="186436" y="55206"/>
                </a:lnTo>
                <a:lnTo>
                  <a:pt x="186766" y="44678"/>
                </a:lnTo>
                <a:lnTo>
                  <a:pt x="187794" y="34277"/>
                </a:lnTo>
                <a:lnTo>
                  <a:pt x="189585" y="23723"/>
                </a:lnTo>
                <a:lnTo>
                  <a:pt x="192176" y="12700"/>
                </a:lnTo>
                <a:lnTo>
                  <a:pt x="171119" y="6540"/>
                </a:lnTo>
                <a:lnTo>
                  <a:pt x="154127" y="2641"/>
                </a:lnTo>
                <a:lnTo>
                  <a:pt x="138811" y="596"/>
                </a:lnTo>
                <a:lnTo>
                  <a:pt x="122770" y="0"/>
                </a:lnTo>
                <a:lnTo>
                  <a:pt x="72364" y="7556"/>
                </a:lnTo>
                <a:lnTo>
                  <a:pt x="33629" y="28968"/>
                </a:lnTo>
                <a:lnTo>
                  <a:pt x="8775" y="62344"/>
                </a:lnTo>
                <a:lnTo>
                  <a:pt x="0" y="105791"/>
                </a:lnTo>
                <a:lnTo>
                  <a:pt x="1816" y="126898"/>
                </a:lnTo>
                <a:lnTo>
                  <a:pt x="15862" y="163601"/>
                </a:lnTo>
                <a:lnTo>
                  <a:pt x="44627" y="191503"/>
                </a:lnTo>
                <a:lnTo>
                  <a:pt x="87477" y="207467"/>
                </a:lnTo>
                <a:lnTo>
                  <a:pt x="111874" y="209562"/>
                </a:lnTo>
                <a:lnTo>
                  <a:pt x="127342" y="208813"/>
                </a:lnTo>
                <a:lnTo>
                  <a:pt x="144462" y="206311"/>
                </a:lnTo>
                <a:lnTo>
                  <a:pt x="165074" y="201764"/>
                </a:lnTo>
                <a:lnTo>
                  <a:pt x="191033" y="194830"/>
                </a:lnTo>
                <a:lnTo>
                  <a:pt x="191033" y="137350"/>
                </a:lnTo>
                <a:lnTo>
                  <a:pt x="191312" y="136766"/>
                </a:lnTo>
                <a:lnTo>
                  <a:pt x="194183" y="135610"/>
                </a:lnTo>
                <a:lnTo>
                  <a:pt x="202501" y="132727"/>
                </a:lnTo>
                <a:close/>
              </a:path>
              <a:path w="949325" h="210185">
                <a:moveTo>
                  <a:pt x="340639" y="123113"/>
                </a:moveTo>
                <a:lnTo>
                  <a:pt x="336816" y="100685"/>
                </a:lnTo>
                <a:lnTo>
                  <a:pt x="326009" y="83489"/>
                </a:lnTo>
                <a:lnTo>
                  <a:pt x="316814" y="77470"/>
                </a:lnTo>
                <a:lnTo>
                  <a:pt x="315099" y="76352"/>
                </a:lnTo>
                <a:lnTo>
                  <a:pt x="315099" y="126149"/>
                </a:lnTo>
                <a:lnTo>
                  <a:pt x="298157" y="126784"/>
                </a:lnTo>
                <a:lnTo>
                  <a:pt x="297319" y="126784"/>
                </a:lnTo>
                <a:lnTo>
                  <a:pt x="290258" y="126949"/>
                </a:lnTo>
                <a:lnTo>
                  <a:pt x="274370" y="126949"/>
                </a:lnTo>
                <a:lnTo>
                  <a:pt x="269189" y="126784"/>
                </a:lnTo>
                <a:lnTo>
                  <a:pt x="267525" y="126784"/>
                </a:lnTo>
                <a:lnTo>
                  <a:pt x="257162" y="126149"/>
                </a:lnTo>
                <a:lnTo>
                  <a:pt x="246837" y="125272"/>
                </a:lnTo>
                <a:lnTo>
                  <a:pt x="246888" y="123113"/>
                </a:lnTo>
                <a:lnTo>
                  <a:pt x="246964" y="120345"/>
                </a:lnTo>
                <a:lnTo>
                  <a:pt x="247065" y="116344"/>
                </a:lnTo>
                <a:lnTo>
                  <a:pt x="273850" y="78892"/>
                </a:lnTo>
                <a:lnTo>
                  <a:pt x="283832" y="77470"/>
                </a:lnTo>
                <a:lnTo>
                  <a:pt x="293293" y="77470"/>
                </a:lnTo>
                <a:lnTo>
                  <a:pt x="314185" y="113525"/>
                </a:lnTo>
                <a:lnTo>
                  <a:pt x="315036" y="125272"/>
                </a:lnTo>
                <a:lnTo>
                  <a:pt x="315099" y="126149"/>
                </a:lnTo>
                <a:lnTo>
                  <a:pt x="315099" y="76352"/>
                </a:lnTo>
                <a:lnTo>
                  <a:pt x="309181" y="72478"/>
                </a:lnTo>
                <a:lnTo>
                  <a:pt x="287299" y="68592"/>
                </a:lnTo>
                <a:lnTo>
                  <a:pt x="279044" y="69303"/>
                </a:lnTo>
                <a:lnTo>
                  <a:pt x="237515" y="90385"/>
                </a:lnTo>
                <a:lnTo>
                  <a:pt x="219621" y="140677"/>
                </a:lnTo>
                <a:lnTo>
                  <a:pt x="220408" y="153784"/>
                </a:lnTo>
                <a:lnTo>
                  <a:pt x="241630" y="195592"/>
                </a:lnTo>
                <a:lnTo>
                  <a:pt x="283857" y="209562"/>
                </a:lnTo>
                <a:lnTo>
                  <a:pt x="291833" y="209118"/>
                </a:lnTo>
                <a:lnTo>
                  <a:pt x="330606" y="194906"/>
                </a:lnTo>
                <a:lnTo>
                  <a:pt x="330987" y="194310"/>
                </a:lnTo>
                <a:lnTo>
                  <a:pt x="331749" y="193154"/>
                </a:lnTo>
                <a:lnTo>
                  <a:pt x="337477" y="183184"/>
                </a:lnTo>
                <a:lnTo>
                  <a:pt x="333756" y="180263"/>
                </a:lnTo>
                <a:lnTo>
                  <a:pt x="321919" y="187248"/>
                </a:lnTo>
                <a:lnTo>
                  <a:pt x="312851" y="191554"/>
                </a:lnTo>
                <a:lnTo>
                  <a:pt x="304914" y="193713"/>
                </a:lnTo>
                <a:lnTo>
                  <a:pt x="296468" y="194310"/>
                </a:lnTo>
                <a:lnTo>
                  <a:pt x="283133" y="192786"/>
                </a:lnTo>
                <a:lnTo>
                  <a:pt x="250825" y="164630"/>
                </a:lnTo>
                <a:lnTo>
                  <a:pt x="246278" y="137172"/>
                </a:lnTo>
                <a:lnTo>
                  <a:pt x="288150" y="137172"/>
                </a:lnTo>
                <a:lnTo>
                  <a:pt x="301815" y="136994"/>
                </a:lnTo>
                <a:lnTo>
                  <a:pt x="314096" y="136347"/>
                </a:lnTo>
                <a:lnTo>
                  <a:pt x="326377" y="135115"/>
                </a:lnTo>
                <a:lnTo>
                  <a:pt x="340067" y="133159"/>
                </a:lnTo>
                <a:lnTo>
                  <a:pt x="340360" y="129146"/>
                </a:lnTo>
                <a:lnTo>
                  <a:pt x="340588" y="126949"/>
                </a:lnTo>
                <a:lnTo>
                  <a:pt x="340639" y="123113"/>
                </a:lnTo>
                <a:close/>
              </a:path>
              <a:path w="949325" h="210185">
                <a:moveTo>
                  <a:pt x="513359" y="195580"/>
                </a:moveTo>
                <a:lnTo>
                  <a:pt x="501599" y="194716"/>
                </a:lnTo>
                <a:lnTo>
                  <a:pt x="491845" y="194144"/>
                </a:lnTo>
                <a:lnTo>
                  <a:pt x="490982" y="192417"/>
                </a:lnTo>
                <a:lnTo>
                  <a:pt x="490982" y="118579"/>
                </a:lnTo>
                <a:lnTo>
                  <a:pt x="488010" y="96583"/>
                </a:lnTo>
                <a:lnTo>
                  <a:pt x="482155" y="86347"/>
                </a:lnTo>
                <a:lnTo>
                  <a:pt x="479069" y="80975"/>
                </a:lnTo>
                <a:lnTo>
                  <a:pt x="464121" y="71666"/>
                </a:lnTo>
                <a:lnTo>
                  <a:pt x="443090" y="68567"/>
                </a:lnTo>
                <a:lnTo>
                  <a:pt x="432473" y="68567"/>
                </a:lnTo>
                <a:lnTo>
                  <a:pt x="426453" y="70586"/>
                </a:lnTo>
                <a:lnTo>
                  <a:pt x="420433" y="75768"/>
                </a:lnTo>
                <a:lnTo>
                  <a:pt x="398640" y="94767"/>
                </a:lnTo>
                <a:lnTo>
                  <a:pt x="398640" y="69710"/>
                </a:lnTo>
                <a:lnTo>
                  <a:pt x="396087" y="68567"/>
                </a:lnTo>
                <a:lnTo>
                  <a:pt x="385025" y="72707"/>
                </a:lnTo>
                <a:lnTo>
                  <a:pt x="373900" y="76073"/>
                </a:lnTo>
                <a:lnTo>
                  <a:pt x="362661" y="78638"/>
                </a:lnTo>
                <a:lnTo>
                  <a:pt x="351320" y="80352"/>
                </a:lnTo>
                <a:lnTo>
                  <a:pt x="351320" y="88404"/>
                </a:lnTo>
                <a:lnTo>
                  <a:pt x="373405" y="88404"/>
                </a:lnTo>
                <a:lnTo>
                  <a:pt x="374561" y="90411"/>
                </a:lnTo>
                <a:lnTo>
                  <a:pt x="374548" y="192125"/>
                </a:lnTo>
                <a:lnTo>
                  <a:pt x="373684" y="194144"/>
                </a:lnTo>
                <a:lnTo>
                  <a:pt x="373265" y="194144"/>
                </a:lnTo>
                <a:lnTo>
                  <a:pt x="351040" y="195580"/>
                </a:lnTo>
                <a:lnTo>
                  <a:pt x="351040" y="204470"/>
                </a:lnTo>
                <a:lnTo>
                  <a:pt x="372859" y="203517"/>
                </a:lnTo>
                <a:lnTo>
                  <a:pt x="380161" y="203276"/>
                </a:lnTo>
                <a:lnTo>
                  <a:pt x="392836" y="203276"/>
                </a:lnTo>
                <a:lnTo>
                  <a:pt x="400075" y="203517"/>
                </a:lnTo>
                <a:lnTo>
                  <a:pt x="422008" y="204470"/>
                </a:lnTo>
                <a:lnTo>
                  <a:pt x="422008" y="203276"/>
                </a:lnTo>
                <a:lnTo>
                  <a:pt x="422008" y="195580"/>
                </a:lnTo>
                <a:lnTo>
                  <a:pt x="399618" y="194144"/>
                </a:lnTo>
                <a:lnTo>
                  <a:pt x="399402" y="194144"/>
                </a:lnTo>
                <a:lnTo>
                  <a:pt x="398653" y="192417"/>
                </a:lnTo>
                <a:lnTo>
                  <a:pt x="398538" y="113309"/>
                </a:lnTo>
                <a:lnTo>
                  <a:pt x="434886" y="86347"/>
                </a:lnTo>
                <a:lnTo>
                  <a:pt x="447929" y="88950"/>
                </a:lnTo>
                <a:lnTo>
                  <a:pt x="457949" y="96316"/>
                </a:lnTo>
                <a:lnTo>
                  <a:pt x="464375" y="107835"/>
                </a:lnTo>
                <a:lnTo>
                  <a:pt x="466648" y="122859"/>
                </a:lnTo>
                <a:lnTo>
                  <a:pt x="466636" y="204470"/>
                </a:lnTo>
                <a:lnTo>
                  <a:pt x="483158" y="203276"/>
                </a:lnTo>
                <a:lnTo>
                  <a:pt x="494398" y="203276"/>
                </a:lnTo>
                <a:lnTo>
                  <a:pt x="513359" y="204470"/>
                </a:lnTo>
                <a:lnTo>
                  <a:pt x="513359" y="203276"/>
                </a:lnTo>
                <a:lnTo>
                  <a:pt x="513359" y="195580"/>
                </a:lnTo>
                <a:close/>
              </a:path>
              <a:path w="949325" h="210185">
                <a:moveTo>
                  <a:pt x="645439" y="123113"/>
                </a:moveTo>
                <a:lnTo>
                  <a:pt x="641616" y="100685"/>
                </a:lnTo>
                <a:lnTo>
                  <a:pt x="630809" y="83489"/>
                </a:lnTo>
                <a:lnTo>
                  <a:pt x="621614" y="77470"/>
                </a:lnTo>
                <a:lnTo>
                  <a:pt x="619899" y="76352"/>
                </a:lnTo>
                <a:lnTo>
                  <a:pt x="619899" y="126149"/>
                </a:lnTo>
                <a:lnTo>
                  <a:pt x="602957" y="126784"/>
                </a:lnTo>
                <a:lnTo>
                  <a:pt x="602119" y="126784"/>
                </a:lnTo>
                <a:lnTo>
                  <a:pt x="595058" y="126949"/>
                </a:lnTo>
                <a:lnTo>
                  <a:pt x="579170" y="126949"/>
                </a:lnTo>
                <a:lnTo>
                  <a:pt x="573989" y="126784"/>
                </a:lnTo>
                <a:lnTo>
                  <a:pt x="572325" y="126784"/>
                </a:lnTo>
                <a:lnTo>
                  <a:pt x="561962" y="126149"/>
                </a:lnTo>
                <a:lnTo>
                  <a:pt x="551637" y="125272"/>
                </a:lnTo>
                <a:lnTo>
                  <a:pt x="551688" y="123113"/>
                </a:lnTo>
                <a:lnTo>
                  <a:pt x="551764" y="120345"/>
                </a:lnTo>
                <a:lnTo>
                  <a:pt x="551865" y="116344"/>
                </a:lnTo>
                <a:lnTo>
                  <a:pt x="578650" y="78892"/>
                </a:lnTo>
                <a:lnTo>
                  <a:pt x="588632" y="77470"/>
                </a:lnTo>
                <a:lnTo>
                  <a:pt x="598093" y="77470"/>
                </a:lnTo>
                <a:lnTo>
                  <a:pt x="618985" y="113525"/>
                </a:lnTo>
                <a:lnTo>
                  <a:pt x="619836" y="125272"/>
                </a:lnTo>
                <a:lnTo>
                  <a:pt x="619899" y="126149"/>
                </a:lnTo>
                <a:lnTo>
                  <a:pt x="619899" y="76352"/>
                </a:lnTo>
                <a:lnTo>
                  <a:pt x="613981" y="72478"/>
                </a:lnTo>
                <a:lnTo>
                  <a:pt x="592099" y="68592"/>
                </a:lnTo>
                <a:lnTo>
                  <a:pt x="583844" y="69303"/>
                </a:lnTo>
                <a:lnTo>
                  <a:pt x="542315" y="90385"/>
                </a:lnTo>
                <a:lnTo>
                  <a:pt x="524421" y="140677"/>
                </a:lnTo>
                <a:lnTo>
                  <a:pt x="525208" y="153784"/>
                </a:lnTo>
                <a:lnTo>
                  <a:pt x="546430" y="195592"/>
                </a:lnTo>
                <a:lnTo>
                  <a:pt x="588657" y="209562"/>
                </a:lnTo>
                <a:lnTo>
                  <a:pt x="596633" y="209118"/>
                </a:lnTo>
                <a:lnTo>
                  <a:pt x="635406" y="194906"/>
                </a:lnTo>
                <a:lnTo>
                  <a:pt x="635787" y="194310"/>
                </a:lnTo>
                <a:lnTo>
                  <a:pt x="636549" y="193154"/>
                </a:lnTo>
                <a:lnTo>
                  <a:pt x="642277" y="183184"/>
                </a:lnTo>
                <a:lnTo>
                  <a:pt x="638556" y="180263"/>
                </a:lnTo>
                <a:lnTo>
                  <a:pt x="626719" y="187248"/>
                </a:lnTo>
                <a:lnTo>
                  <a:pt x="617651" y="191554"/>
                </a:lnTo>
                <a:lnTo>
                  <a:pt x="609714" y="193713"/>
                </a:lnTo>
                <a:lnTo>
                  <a:pt x="601268" y="194310"/>
                </a:lnTo>
                <a:lnTo>
                  <a:pt x="587933" y="192786"/>
                </a:lnTo>
                <a:lnTo>
                  <a:pt x="555625" y="164630"/>
                </a:lnTo>
                <a:lnTo>
                  <a:pt x="551078" y="137172"/>
                </a:lnTo>
                <a:lnTo>
                  <a:pt x="592950" y="137172"/>
                </a:lnTo>
                <a:lnTo>
                  <a:pt x="606615" y="136994"/>
                </a:lnTo>
                <a:lnTo>
                  <a:pt x="618896" y="136347"/>
                </a:lnTo>
                <a:lnTo>
                  <a:pt x="631177" y="135115"/>
                </a:lnTo>
                <a:lnTo>
                  <a:pt x="644867" y="133159"/>
                </a:lnTo>
                <a:lnTo>
                  <a:pt x="645160" y="129146"/>
                </a:lnTo>
                <a:lnTo>
                  <a:pt x="645388" y="126949"/>
                </a:lnTo>
                <a:lnTo>
                  <a:pt x="645439" y="123113"/>
                </a:lnTo>
                <a:close/>
              </a:path>
              <a:path w="949325" h="210185">
                <a:moveTo>
                  <a:pt x="745604" y="78397"/>
                </a:moveTo>
                <a:lnTo>
                  <a:pt x="706310" y="80124"/>
                </a:lnTo>
                <a:lnTo>
                  <a:pt x="706310" y="69176"/>
                </a:lnTo>
                <a:lnTo>
                  <a:pt x="706475" y="60286"/>
                </a:lnTo>
                <a:lnTo>
                  <a:pt x="707021" y="51117"/>
                </a:lnTo>
                <a:lnTo>
                  <a:pt x="707999" y="40754"/>
                </a:lnTo>
                <a:lnTo>
                  <a:pt x="709460" y="28282"/>
                </a:lnTo>
                <a:lnTo>
                  <a:pt x="706018" y="25095"/>
                </a:lnTo>
                <a:lnTo>
                  <a:pt x="700544" y="28232"/>
                </a:lnTo>
                <a:lnTo>
                  <a:pt x="694575" y="31115"/>
                </a:lnTo>
                <a:lnTo>
                  <a:pt x="688225" y="33731"/>
                </a:lnTo>
                <a:lnTo>
                  <a:pt x="681634" y="36042"/>
                </a:lnTo>
                <a:lnTo>
                  <a:pt x="682498" y="44665"/>
                </a:lnTo>
                <a:lnTo>
                  <a:pt x="682777" y="50126"/>
                </a:lnTo>
                <a:lnTo>
                  <a:pt x="682777" y="78854"/>
                </a:lnTo>
                <a:lnTo>
                  <a:pt x="660412" y="88912"/>
                </a:lnTo>
                <a:lnTo>
                  <a:pt x="660412" y="94945"/>
                </a:lnTo>
                <a:lnTo>
                  <a:pt x="682205" y="93802"/>
                </a:lnTo>
                <a:lnTo>
                  <a:pt x="682205" y="176555"/>
                </a:lnTo>
                <a:lnTo>
                  <a:pt x="684022" y="190296"/>
                </a:lnTo>
                <a:lnTo>
                  <a:pt x="689686" y="199771"/>
                </a:lnTo>
                <a:lnTo>
                  <a:pt x="699503" y="205257"/>
                </a:lnTo>
                <a:lnTo>
                  <a:pt x="713752" y="207022"/>
                </a:lnTo>
                <a:lnTo>
                  <a:pt x="720356" y="207022"/>
                </a:lnTo>
                <a:lnTo>
                  <a:pt x="727227" y="205562"/>
                </a:lnTo>
                <a:lnTo>
                  <a:pt x="728954" y="203530"/>
                </a:lnTo>
                <a:lnTo>
                  <a:pt x="742721" y="188087"/>
                </a:lnTo>
                <a:lnTo>
                  <a:pt x="739000" y="183134"/>
                </a:lnTo>
                <a:lnTo>
                  <a:pt x="731824" y="187629"/>
                </a:lnTo>
                <a:lnTo>
                  <a:pt x="727519" y="189242"/>
                </a:lnTo>
                <a:lnTo>
                  <a:pt x="710895" y="189242"/>
                </a:lnTo>
                <a:lnTo>
                  <a:pt x="706310" y="183489"/>
                </a:lnTo>
                <a:lnTo>
                  <a:pt x="706310" y="93941"/>
                </a:lnTo>
                <a:lnTo>
                  <a:pt x="743026" y="93941"/>
                </a:lnTo>
                <a:lnTo>
                  <a:pt x="745604" y="78397"/>
                </a:lnTo>
                <a:close/>
              </a:path>
              <a:path w="949325" h="210185">
                <a:moveTo>
                  <a:pt x="804583" y="14351"/>
                </a:moveTo>
                <a:lnTo>
                  <a:pt x="796836" y="6337"/>
                </a:lnTo>
                <a:lnTo>
                  <a:pt x="780211" y="6337"/>
                </a:lnTo>
                <a:lnTo>
                  <a:pt x="772756" y="13779"/>
                </a:lnTo>
                <a:lnTo>
                  <a:pt x="772756" y="30670"/>
                </a:lnTo>
                <a:lnTo>
                  <a:pt x="780211" y="38100"/>
                </a:lnTo>
                <a:lnTo>
                  <a:pt x="796848" y="38100"/>
                </a:lnTo>
                <a:lnTo>
                  <a:pt x="804557" y="30670"/>
                </a:lnTo>
                <a:lnTo>
                  <a:pt x="804583" y="14351"/>
                </a:lnTo>
                <a:close/>
              </a:path>
              <a:path w="949325" h="210185">
                <a:moveTo>
                  <a:pt x="825817" y="195592"/>
                </a:moveTo>
                <a:lnTo>
                  <a:pt x="802868" y="194157"/>
                </a:lnTo>
                <a:lnTo>
                  <a:pt x="802005" y="192138"/>
                </a:lnTo>
                <a:lnTo>
                  <a:pt x="802005" y="69748"/>
                </a:lnTo>
                <a:lnTo>
                  <a:pt x="799426" y="68580"/>
                </a:lnTo>
                <a:lnTo>
                  <a:pt x="788390" y="72732"/>
                </a:lnTo>
                <a:lnTo>
                  <a:pt x="777265" y="76098"/>
                </a:lnTo>
                <a:lnTo>
                  <a:pt x="766025" y="78663"/>
                </a:lnTo>
                <a:lnTo>
                  <a:pt x="754684" y="80378"/>
                </a:lnTo>
                <a:lnTo>
                  <a:pt x="754684" y="88430"/>
                </a:lnTo>
                <a:lnTo>
                  <a:pt x="776770" y="88430"/>
                </a:lnTo>
                <a:lnTo>
                  <a:pt x="777925" y="90436"/>
                </a:lnTo>
                <a:lnTo>
                  <a:pt x="777925" y="192138"/>
                </a:lnTo>
                <a:lnTo>
                  <a:pt x="777049" y="194157"/>
                </a:lnTo>
                <a:lnTo>
                  <a:pt x="776846" y="194157"/>
                </a:lnTo>
                <a:lnTo>
                  <a:pt x="754113" y="195592"/>
                </a:lnTo>
                <a:lnTo>
                  <a:pt x="754113" y="204482"/>
                </a:lnTo>
                <a:lnTo>
                  <a:pt x="780097" y="203377"/>
                </a:lnTo>
                <a:lnTo>
                  <a:pt x="785368" y="203238"/>
                </a:lnTo>
                <a:lnTo>
                  <a:pt x="794550" y="203238"/>
                </a:lnTo>
                <a:lnTo>
                  <a:pt x="799807" y="203377"/>
                </a:lnTo>
                <a:lnTo>
                  <a:pt x="825817" y="204482"/>
                </a:lnTo>
                <a:lnTo>
                  <a:pt x="825817" y="203238"/>
                </a:lnTo>
                <a:lnTo>
                  <a:pt x="825817" y="195592"/>
                </a:lnTo>
                <a:close/>
              </a:path>
              <a:path w="949325" h="210185">
                <a:moveTo>
                  <a:pt x="949083" y="78651"/>
                </a:moveTo>
                <a:lnTo>
                  <a:pt x="940689" y="74180"/>
                </a:lnTo>
                <a:lnTo>
                  <a:pt x="932548" y="71031"/>
                </a:lnTo>
                <a:lnTo>
                  <a:pt x="924344" y="69189"/>
                </a:lnTo>
                <a:lnTo>
                  <a:pt x="915809" y="68580"/>
                </a:lnTo>
                <a:lnTo>
                  <a:pt x="905065" y="69621"/>
                </a:lnTo>
                <a:lnTo>
                  <a:pt x="868768" y="85039"/>
                </a:lnTo>
                <a:lnTo>
                  <a:pt x="840054" y="125247"/>
                </a:lnTo>
                <a:lnTo>
                  <a:pt x="838085" y="143256"/>
                </a:lnTo>
                <a:lnTo>
                  <a:pt x="842937" y="170040"/>
                </a:lnTo>
                <a:lnTo>
                  <a:pt x="856500" y="190995"/>
                </a:lnTo>
                <a:lnTo>
                  <a:pt x="877277" y="204673"/>
                </a:lnTo>
                <a:lnTo>
                  <a:pt x="903757" y="209550"/>
                </a:lnTo>
                <a:lnTo>
                  <a:pt x="915784" y="208610"/>
                </a:lnTo>
                <a:lnTo>
                  <a:pt x="938466" y="189560"/>
                </a:lnTo>
                <a:lnTo>
                  <a:pt x="931024" y="192239"/>
                </a:lnTo>
                <a:lnTo>
                  <a:pt x="923645" y="193802"/>
                </a:lnTo>
                <a:lnTo>
                  <a:pt x="916089" y="194310"/>
                </a:lnTo>
                <a:lnTo>
                  <a:pt x="894410" y="189865"/>
                </a:lnTo>
                <a:lnTo>
                  <a:pt x="877760" y="177241"/>
                </a:lnTo>
                <a:lnTo>
                  <a:pt x="867079" y="157518"/>
                </a:lnTo>
                <a:lnTo>
                  <a:pt x="863320" y="131775"/>
                </a:lnTo>
                <a:lnTo>
                  <a:pt x="865962" y="111340"/>
                </a:lnTo>
                <a:lnTo>
                  <a:pt x="873709" y="96304"/>
                </a:lnTo>
                <a:lnTo>
                  <a:pt x="886307" y="87007"/>
                </a:lnTo>
                <a:lnTo>
                  <a:pt x="903478" y="83832"/>
                </a:lnTo>
                <a:lnTo>
                  <a:pt x="912990" y="84836"/>
                </a:lnTo>
                <a:lnTo>
                  <a:pt x="922032" y="87579"/>
                </a:lnTo>
                <a:lnTo>
                  <a:pt x="929678" y="91655"/>
                </a:lnTo>
                <a:lnTo>
                  <a:pt x="935024" y="96647"/>
                </a:lnTo>
                <a:lnTo>
                  <a:pt x="937031" y="114007"/>
                </a:lnTo>
                <a:lnTo>
                  <a:pt x="945070" y="114007"/>
                </a:lnTo>
                <a:lnTo>
                  <a:pt x="945324" y="104368"/>
                </a:lnTo>
                <a:lnTo>
                  <a:pt x="946099" y="95262"/>
                </a:lnTo>
                <a:lnTo>
                  <a:pt x="947356" y="86690"/>
                </a:lnTo>
                <a:lnTo>
                  <a:pt x="949083" y="786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88701" y="5556275"/>
            <a:ext cx="1766417" cy="27936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793" y="1470812"/>
            <a:ext cx="722630" cy="396240"/>
          </a:xfrm>
          <a:custGeom>
            <a:avLst/>
            <a:gdLst/>
            <a:ahLst/>
            <a:cxnLst/>
            <a:rect l="l" t="t" r="r" b="b"/>
            <a:pathLst>
              <a:path w="722630" h="396239">
                <a:moveTo>
                  <a:pt x="397954" y="201218"/>
                </a:moveTo>
                <a:lnTo>
                  <a:pt x="393687" y="153657"/>
                </a:lnTo>
                <a:lnTo>
                  <a:pt x="381152" y="112420"/>
                </a:lnTo>
                <a:lnTo>
                  <a:pt x="360654" y="77876"/>
                </a:lnTo>
                <a:lnTo>
                  <a:pt x="332549" y="50380"/>
                </a:lnTo>
                <a:lnTo>
                  <a:pt x="317296" y="41732"/>
                </a:lnTo>
                <a:lnTo>
                  <a:pt x="317296" y="212471"/>
                </a:lnTo>
                <a:lnTo>
                  <a:pt x="312356" y="267055"/>
                </a:lnTo>
                <a:lnTo>
                  <a:pt x="297688" y="309867"/>
                </a:lnTo>
                <a:lnTo>
                  <a:pt x="273494" y="340690"/>
                </a:lnTo>
                <a:lnTo>
                  <a:pt x="239979" y="359333"/>
                </a:lnTo>
                <a:lnTo>
                  <a:pt x="197370" y="365594"/>
                </a:lnTo>
                <a:lnTo>
                  <a:pt x="176517" y="363956"/>
                </a:lnTo>
                <a:lnTo>
                  <a:pt x="126390" y="337756"/>
                </a:lnTo>
                <a:lnTo>
                  <a:pt x="92633" y="279539"/>
                </a:lnTo>
                <a:lnTo>
                  <a:pt x="83731" y="240487"/>
                </a:lnTo>
                <a:lnTo>
                  <a:pt x="80683" y="196405"/>
                </a:lnTo>
                <a:lnTo>
                  <a:pt x="83058" y="159232"/>
                </a:lnTo>
                <a:lnTo>
                  <a:pt x="102235" y="96342"/>
                </a:lnTo>
                <a:lnTo>
                  <a:pt x="135343" y="61518"/>
                </a:lnTo>
                <a:lnTo>
                  <a:pt x="176847" y="46228"/>
                </a:lnTo>
                <a:lnTo>
                  <a:pt x="200977" y="44323"/>
                </a:lnTo>
                <a:lnTo>
                  <a:pt x="201129" y="44323"/>
                </a:lnTo>
                <a:lnTo>
                  <a:pt x="239712" y="51181"/>
                </a:lnTo>
                <a:lnTo>
                  <a:pt x="290741" y="97370"/>
                </a:lnTo>
                <a:lnTo>
                  <a:pt x="314223" y="169024"/>
                </a:lnTo>
                <a:lnTo>
                  <a:pt x="317296" y="212471"/>
                </a:lnTo>
                <a:lnTo>
                  <a:pt x="317296" y="41732"/>
                </a:lnTo>
                <a:lnTo>
                  <a:pt x="297180" y="30302"/>
                </a:lnTo>
                <a:lnTo>
                  <a:pt x="254863" y="17995"/>
                </a:lnTo>
                <a:lnTo>
                  <a:pt x="206108" y="13817"/>
                </a:lnTo>
                <a:lnTo>
                  <a:pt x="153581" y="18173"/>
                </a:lnTo>
                <a:lnTo>
                  <a:pt x="108216" y="30962"/>
                </a:lnTo>
                <a:lnTo>
                  <a:pt x="70256" y="51828"/>
                </a:lnTo>
                <a:lnTo>
                  <a:pt x="40081" y="80416"/>
                </a:lnTo>
                <a:lnTo>
                  <a:pt x="18059" y="116344"/>
                </a:lnTo>
                <a:lnTo>
                  <a:pt x="4572" y="159232"/>
                </a:lnTo>
                <a:lnTo>
                  <a:pt x="0" y="208737"/>
                </a:lnTo>
                <a:lnTo>
                  <a:pt x="4254" y="256641"/>
                </a:lnTo>
                <a:lnTo>
                  <a:pt x="16827" y="298005"/>
                </a:lnTo>
                <a:lnTo>
                  <a:pt x="37414" y="332511"/>
                </a:lnTo>
                <a:lnTo>
                  <a:pt x="65697" y="359879"/>
                </a:lnTo>
                <a:lnTo>
                  <a:pt x="101358" y="379793"/>
                </a:lnTo>
                <a:lnTo>
                  <a:pt x="144094" y="391972"/>
                </a:lnTo>
                <a:lnTo>
                  <a:pt x="193598" y="396087"/>
                </a:lnTo>
                <a:lnTo>
                  <a:pt x="245376" y="391718"/>
                </a:lnTo>
                <a:lnTo>
                  <a:pt x="290309" y="378866"/>
                </a:lnTo>
                <a:lnTo>
                  <a:pt x="314185" y="365594"/>
                </a:lnTo>
                <a:lnTo>
                  <a:pt x="327977" y="357936"/>
                </a:lnTo>
                <a:lnTo>
                  <a:pt x="357987" y="329311"/>
                </a:lnTo>
                <a:lnTo>
                  <a:pt x="379920" y="293382"/>
                </a:lnTo>
                <a:lnTo>
                  <a:pt x="393369" y="250558"/>
                </a:lnTo>
                <a:lnTo>
                  <a:pt x="397954" y="201218"/>
                </a:lnTo>
                <a:close/>
              </a:path>
              <a:path w="722630" h="396239">
                <a:moveTo>
                  <a:pt x="722020" y="236588"/>
                </a:moveTo>
                <a:lnTo>
                  <a:pt x="714819" y="195453"/>
                </a:lnTo>
                <a:lnTo>
                  <a:pt x="706907" y="182714"/>
                </a:lnTo>
                <a:lnTo>
                  <a:pt x="705980" y="181229"/>
                </a:lnTo>
                <a:lnTo>
                  <a:pt x="694728" y="163118"/>
                </a:lnTo>
                <a:lnTo>
                  <a:pt x="663930" y="141986"/>
                </a:lnTo>
                <a:lnTo>
                  <a:pt x="654265" y="140119"/>
                </a:lnTo>
                <a:lnTo>
                  <a:pt x="654265" y="268325"/>
                </a:lnTo>
                <a:lnTo>
                  <a:pt x="649871" y="306006"/>
                </a:lnTo>
                <a:lnTo>
                  <a:pt x="637260" y="334657"/>
                </a:lnTo>
                <a:lnTo>
                  <a:pt x="617283" y="352882"/>
                </a:lnTo>
                <a:lnTo>
                  <a:pt x="590816" y="359257"/>
                </a:lnTo>
                <a:lnTo>
                  <a:pt x="574827" y="357530"/>
                </a:lnTo>
                <a:lnTo>
                  <a:pt x="560628" y="352171"/>
                </a:lnTo>
                <a:lnTo>
                  <a:pt x="547928" y="343014"/>
                </a:lnTo>
                <a:lnTo>
                  <a:pt x="536498" y="329844"/>
                </a:lnTo>
                <a:lnTo>
                  <a:pt x="536498" y="209486"/>
                </a:lnTo>
                <a:lnTo>
                  <a:pt x="546455" y="197866"/>
                </a:lnTo>
                <a:lnTo>
                  <a:pt x="558482" y="189484"/>
                </a:lnTo>
                <a:lnTo>
                  <a:pt x="572414" y="184416"/>
                </a:lnTo>
                <a:lnTo>
                  <a:pt x="588124" y="182714"/>
                </a:lnTo>
                <a:lnTo>
                  <a:pt x="615924" y="188569"/>
                </a:lnTo>
                <a:lnTo>
                  <a:pt x="636714" y="205460"/>
                </a:lnTo>
                <a:lnTo>
                  <a:pt x="649744" y="232384"/>
                </a:lnTo>
                <a:lnTo>
                  <a:pt x="654138" y="267347"/>
                </a:lnTo>
                <a:lnTo>
                  <a:pt x="654265" y="268325"/>
                </a:lnTo>
                <a:lnTo>
                  <a:pt x="654265" y="140119"/>
                </a:lnTo>
                <a:lnTo>
                  <a:pt x="624687" y="134404"/>
                </a:lnTo>
                <a:lnTo>
                  <a:pt x="582942" y="145630"/>
                </a:lnTo>
                <a:lnTo>
                  <a:pt x="536498" y="181229"/>
                </a:lnTo>
                <a:lnTo>
                  <a:pt x="536498" y="3225"/>
                </a:lnTo>
                <a:lnTo>
                  <a:pt x="532193" y="0"/>
                </a:lnTo>
                <a:lnTo>
                  <a:pt x="493471" y="11607"/>
                </a:lnTo>
                <a:lnTo>
                  <a:pt x="481101" y="14909"/>
                </a:lnTo>
                <a:lnTo>
                  <a:pt x="466775" y="17741"/>
                </a:lnTo>
                <a:lnTo>
                  <a:pt x="449529" y="20294"/>
                </a:lnTo>
                <a:lnTo>
                  <a:pt x="428409" y="22682"/>
                </a:lnTo>
                <a:lnTo>
                  <a:pt x="428409" y="41744"/>
                </a:lnTo>
                <a:lnTo>
                  <a:pt x="468490" y="50546"/>
                </a:lnTo>
                <a:lnTo>
                  <a:pt x="471055" y="81102"/>
                </a:lnTo>
                <a:lnTo>
                  <a:pt x="470966" y="306006"/>
                </a:lnTo>
                <a:lnTo>
                  <a:pt x="469836" y="344525"/>
                </a:lnTo>
                <a:lnTo>
                  <a:pt x="466229" y="389013"/>
                </a:lnTo>
                <a:lnTo>
                  <a:pt x="466217" y="389229"/>
                </a:lnTo>
                <a:lnTo>
                  <a:pt x="478040" y="393534"/>
                </a:lnTo>
                <a:lnTo>
                  <a:pt x="498995" y="377037"/>
                </a:lnTo>
                <a:lnTo>
                  <a:pt x="517169" y="385457"/>
                </a:lnTo>
                <a:lnTo>
                  <a:pt x="534797" y="391401"/>
                </a:lnTo>
                <a:lnTo>
                  <a:pt x="552119" y="394931"/>
                </a:lnTo>
                <a:lnTo>
                  <a:pt x="569391" y="396087"/>
                </a:lnTo>
                <a:lnTo>
                  <a:pt x="581533" y="395325"/>
                </a:lnTo>
                <a:lnTo>
                  <a:pt x="593166" y="392976"/>
                </a:lnTo>
                <a:lnTo>
                  <a:pt x="604596" y="389013"/>
                </a:lnTo>
                <a:lnTo>
                  <a:pt x="616140" y="383362"/>
                </a:lnTo>
                <a:lnTo>
                  <a:pt x="626325" y="377037"/>
                </a:lnTo>
                <a:lnTo>
                  <a:pt x="632663" y="373113"/>
                </a:lnTo>
                <a:lnTo>
                  <a:pt x="649185" y="362204"/>
                </a:lnTo>
                <a:lnTo>
                  <a:pt x="653351" y="359257"/>
                </a:lnTo>
                <a:lnTo>
                  <a:pt x="664502" y="351383"/>
                </a:lnTo>
                <a:lnTo>
                  <a:pt x="677405" y="341426"/>
                </a:lnTo>
                <a:lnTo>
                  <a:pt x="695706" y="321576"/>
                </a:lnTo>
                <a:lnTo>
                  <a:pt x="709777" y="296265"/>
                </a:lnTo>
                <a:lnTo>
                  <a:pt x="718820" y="267347"/>
                </a:lnTo>
                <a:lnTo>
                  <a:pt x="722020" y="236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17457" y="1478279"/>
            <a:ext cx="2237105" cy="389255"/>
          </a:xfrm>
          <a:custGeom>
            <a:avLst/>
            <a:gdLst/>
            <a:ahLst/>
            <a:cxnLst/>
            <a:rect l="l" t="t" r="r" b="b"/>
            <a:pathLst>
              <a:path w="2237104" h="389255">
                <a:moveTo>
                  <a:pt x="196811" y="296316"/>
                </a:moveTo>
                <a:lnTo>
                  <a:pt x="180809" y="251218"/>
                </a:lnTo>
                <a:lnTo>
                  <a:pt x="128511" y="227063"/>
                </a:lnTo>
                <a:lnTo>
                  <a:pt x="84416" y="217398"/>
                </a:lnTo>
                <a:lnTo>
                  <a:pt x="70942" y="213017"/>
                </a:lnTo>
                <a:lnTo>
                  <a:pt x="61760" y="206806"/>
                </a:lnTo>
                <a:lnTo>
                  <a:pt x="56502" y="198386"/>
                </a:lnTo>
                <a:lnTo>
                  <a:pt x="54825" y="187337"/>
                </a:lnTo>
                <a:lnTo>
                  <a:pt x="58140" y="172821"/>
                </a:lnTo>
                <a:lnTo>
                  <a:pt x="67602" y="161823"/>
                </a:lnTo>
                <a:lnTo>
                  <a:pt x="82511" y="154851"/>
                </a:lnTo>
                <a:lnTo>
                  <a:pt x="102171" y="152412"/>
                </a:lnTo>
                <a:lnTo>
                  <a:pt x="118325" y="154178"/>
                </a:lnTo>
                <a:lnTo>
                  <a:pt x="133019" y="158851"/>
                </a:lnTo>
                <a:lnTo>
                  <a:pt x="143992" y="165544"/>
                </a:lnTo>
                <a:lnTo>
                  <a:pt x="148945" y="173329"/>
                </a:lnTo>
                <a:lnTo>
                  <a:pt x="154330" y="204431"/>
                </a:lnTo>
                <a:lnTo>
                  <a:pt x="173710" y="204419"/>
                </a:lnTo>
                <a:lnTo>
                  <a:pt x="178015" y="139280"/>
                </a:lnTo>
                <a:lnTo>
                  <a:pt x="131279" y="127635"/>
                </a:lnTo>
                <a:lnTo>
                  <a:pt x="111874" y="126987"/>
                </a:lnTo>
                <a:lnTo>
                  <a:pt x="63766" y="132372"/>
                </a:lnTo>
                <a:lnTo>
                  <a:pt x="28727" y="148209"/>
                </a:lnTo>
                <a:lnTo>
                  <a:pt x="7289" y="174129"/>
                </a:lnTo>
                <a:lnTo>
                  <a:pt x="25" y="209689"/>
                </a:lnTo>
                <a:lnTo>
                  <a:pt x="3632" y="233845"/>
                </a:lnTo>
                <a:lnTo>
                  <a:pt x="14401" y="253111"/>
                </a:lnTo>
                <a:lnTo>
                  <a:pt x="32232" y="267449"/>
                </a:lnTo>
                <a:lnTo>
                  <a:pt x="57023" y="276796"/>
                </a:lnTo>
                <a:lnTo>
                  <a:pt x="103263" y="288074"/>
                </a:lnTo>
                <a:lnTo>
                  <a:pt x="118986" y="293217"/>
                </a:lnTo>
                <a:lnTo>
                  <a:pt x="129476" y="300164"/>
                </a:lnTo>
                <a:lnTo>
                  <a:pt x="135331" y="309524"/>
                </a:lnTo>
                <a:lnTo>
                  <a:pt x="137147" y="321894"/>
                </a:lnTo>
                <a:lnTo>
                  <a:pt x="133642" y="339001"/>
                </a:lnTo>
                <a:lnTo>
                  <a:pt x="123698" y="352031"/>
                </a:lnTo>
                <a:lnTo>
                  <a:pt x="108102" y="360324"/>
                </a:lnTo>
                <a:lnTo>
                  <a:pt x="87668" y="363232"/>
                </a:lnTo>
                <a:lnTo>
                  <a:pt x="70015" y="361657"/>
                </a:lnTo>
                <a:lnTo>
                  <a:pt x="54521" y="356704"/>
                </a:lnTo>
                <a:lnTo>
                  <a:pt x="40551" y="348005"/>
                </a:lnTo>
                <a:lnTo>
                  <a:pt x="27432" y="335203"/>
                </a:lnTo>
                <a:lnTo>
                  <a:pt x="24739" y="298005"/>
                </a:lnTo>
                <a:lnTo>
                  <a:pt x="3759" y="298005"/>
                </a:lnTo>
                <a:lnTo>
                  <a:pt x="0" y="373634"/>
                </a:lnTo>
                <a:lnTo>
                  <a:pt x="42468" y="385165"/>
                </a:lnTo>
                <a:lnTo>
                  <a:pt x="83350" y="388658"/>
                </a:lnTo>
                <a:lnTo>
                  <a:pt x="129654" y="382003"/>
                </a:lnTo>
                <a:lnTo>
                  <a:pt x="165481" y="363220"/>
                </a:lnTo>
                <a:lnTo>
                  <a:pt x="188607" y="334073"/>
                </a:lnTo>
                <a:lnTo>
                  <a:pt x="196811" y="296316"/>
                </a:lnTo>
                <a:close/>
              </a:path>
              <a:path w="2237104" h="389255">
                <a:moveTo>
                  <a:pt x="465696" y="220370"/>
                </a:moveTo>
                <a:lnTo>
                  <a:pt x="458431" y="181305"/>
                </a:lnTo>
                <a:lnTo>
                  <a:pt x="405790" y="132410"/>
                </a:lnTo>
                <a:lnTo>
                  <a:pt x="397408" y="131064"/>
                </a:lnTo>
                <a:lnTo>
                  <a:pt x="397408" y="230809"/>
                </a:lnTo>
                <a:lnTo>
                  <a:pt x="352234" y="232410"/>
                </a:lnTo>
                <a:lnTo>
                  <a:pt x="348399" y="232410"/>
                </a:lnTo>
                <a:lnTo>
                  <a:pt x="331241" y="231736"/>
                </a:lnTo>
                <a:lnTo>
                  <a:pt x="324269" y="231343"/>
                </a:lnTo>
                <a:lnTo>
                  <a:pt x="307060" y="230809"/>
                </a:lnTo>
                <a:lnTo>
                  <a:pt x="310489" y="196748"/>
                </a:lnTo>
                <a:lnTo>
                  <a:pt x="318820" y="173596"/>
                </a:lnTo>
                <a:lnTo>
                  <a:pt x="332689" y="160401"/>
                </a:lnTo>
                <a:lnTo>
                  <a:pt x="352767" y="156210"/>
                </a:lnTo>
                <a:lnTo>
                  <a:pt x="372516" y="160401"/>
                </a:lnTo>
                <a:lnTo>
                  <a:pt x="386168" y="173596"/>
                </a:lnTo>
                <a:lnTo>
                  <a:pt x="394284" y="196748"/>
                </a:lnTo>
                <a:lnTo>
                  <a:pt x="397408" y="230809"/>
                </a:lnTo>
                <a:lnTo>
                  <a:pt x="397408" y="131064"/>
                </a:lnTo>
                <a:lnTo>
                  <a:pt x="364058" y="125704"/>
                </a:lnTo>
                <a:lnTo>
                  <a:pt x="350761" y="126441"/>
                </a:lnTo>
                <a:lnTo>
                  <a:pt x="338772" y="128701"/>
                </a:lnTo>
                <a:lnTo>
                  <a:pt x="291465" y="153238"/>
                </a:lnTo>
                <a:lnTo>
                  <a:pt x="252603" y="194183"/>
                </a:lnTo>
                <a:lnTo>
                  <a:pt x="240461" y="256565"/>
                </a:lnTo>
                <a:lnTo>
                  <a:pt x="240563" y="259118"/>
                </a:lnTo>
                <a:lnTo>
                  <a:pt x="248335" y="314350"/>
                </a:lnTo>
                <a:lnTo>
                  <a:pt x="271894" y="355320"/>
                </a:lnTo>
                <a:lnTo>
                  <a:pt x="310464" y="380250"/>
                </a:lnTo>
                <a:lnTo>
                  <a:pt x="363512" y="388645"/>
                </a:lnTo>
                <a:lnTo>
                  <a:pt x="384873" y="387540"/>
                </a:lnTo>
                <a:lnTo>
                  <a:pt x="404583" y="383768"/>
                </a:lnTo>
                <a:lnTo>
                  <a:pt x="424992" y="376682"/>
                </a:lnTo>
                <a:lnTo>
                  <a:pt x="448487" y="365620"/>
                </a:lnTo>
                <a:lnTo>
                  <a:pt x="455422" y="350520"/>
                </a:lnTo>
                <a:lnTo>
                  <a:pt x="460248" y="340055"/>
                </a:lnTo>
                <a:lnTo>
                  <a:pt x="460311" y="339915"/>
                </a:lnTo>
                <a:lnTo>
                  <a:pt x="453859" y="331876"/>
                </a:lnTo>
                <a:lnTo>
                  <a:pt x="436384" y="340639"/>
                </a:lnTo>
                <a:lnTo>
                  <a:pt x="420979" y="346405"/>
                </a:lnTo>
                <a:lnTo>
                  <a:pt x="406285" y="349567"/>
                </a:lnTo>
                <a:lnTo>
                  <a:pt x="390944" y="350520"/>
                </a:lnTo>
                <a:lnTo>
                  <a:pt x="370446" y="347802"/>
                </a:lnTo>
                <a:lnTo>
                  <a:pt x="335495" y="327939"/>
                </a:lnTo>
                <a:lnTo>
                  <a:pt x="313905" y="289496"/>
                </a:lnTo>
                <a:lnTo>
                  <a:pt x="310273" y="259118"/>
                </a:lnTo>
                <a:lnTo>
                  <a:pt x="380720" y="259118"/>
                </a:lnTo>
                <a:lnTo>
                  <a:pt x="402691" y="258508"/>
                </a:lnTo>
                <a:lnTo>
                  <a:pt x="423405" y="256565"/>
                </a:lnTo>
                <a:lnTo>
                  <a:pt x="444004" y="253225"/>
                </a:lnTo>
                <a:lnTo>
                  <a:pt x="465683" y="248361"/>
                </a:lnTo>
                <a:lnTo>
                  <a:pt x="465683" y="232410"/>
                </a:lnTo>
                <a:lnTo>
                  <a:pt x="465696" y="220370"/>
                </a:lnTo>
                <a:close/>
              </a:path>
              <a:path w="2237104" h="389255">
                <a:moveTo>
                  <a:pt x="696239" y="130162"/>
                </a:moveTo>
                <a:lnTo>
                  <a:pt x="690867" y="128041"/>
                </a:lnTo>
                <a:lnTo>
                  <a:pt x="683856" y="126936"/>
                </a:lnTo>
                <a:lnTo>
                  <a:pt x="676338" y="126936"/>
                </a:lnTo>
                <a:lnTo>
                  <a:pt x="630631" y="155181"/>
                </a:lnTo>
                <a:lnTo>
                  <a:pt x="606971" y="180746"/>
                </a:lnTo>
                <a:lnTo>
                  <a:pt x="606971" y="130149"/>
                </a:lnTo>
                <a:lnTo>
                  <a:pt x="601573" y="126949"/>
                </a:lnTo>
                <a:lnTo>
                  <a:pt x="563930" y="138658"/>
                </a:lnTo>
                <a:lnTo>
                  <a:pt x="551929" y="142062"/>
                </a:lnTo>
                <a:lnTo>
                  <a:pt x="539788" y="144653"/>
                </a:lnTo>
                <a:lnTo>
                  <a:pt x="524522" y="147053"/>
                </a:lnTo>
                <a:lnTo>
                  <a:pt x="503148" y="149834"/>
                </a:lnTo>
                <a:lnTo>
                  <a:pt x="503148" y="168897"/>
                </a:lnTo>
                <a:lnTo>
                  <a:pt x="540880" y="188963"/>
                </a:lnTo>
                <a:lnTo>
                  <a:pt x="541337" y="208000"/>
                </a:lnTo>
                <a:lnTo>
                  <a:pt x="541337" y="325310"/>
                </a:lnTo>
                <a:lnTo>
                  <a:pt x="521982" y="359600"/>
                </a:lnTo>
                <a:lnTo>
                  <a:pt x="503148" y="360667"/>
                </a:lnTo>
                <a:lnTo>
                  <a:pt x="503148" y="381000"/>
                </a:lnTo>
                <a:lnTo>
                  <a:pt x="572541" y="379387"/>
                </a:lnTo>
                <a:lnTo>
                  <a:pt x="577964" y="379412"/>
                </a:lnTo>
                <a:lnTo>
                  <a:pt x="588530" y="379590"/>
                </a:lnTo>
                <a:lnTo>
                  <a:pt x="611403" y="380072"/>
                </a:lnTo>
                <a:lnTo>
                  <a:pt x="653745" y="381000"/>
                </a:lnTo>
                <a:lnTo>
                  <a:pt x="653745" y="360667"/>
                </a:lnTo>
                <a:lnTo>
                  <a:pt x="611187" y="353326"/>
                </a:lnTo>
                <a:lnTo>
                  <a:pt x="606945" y="325412"/>
                </a:lnTo>
                <a:lnTo>
                  <a:pt x="606945" y="219633"/>
                </a:lnTo>
                <a:lnTo>
                  <a:pt x="610730" y="207302"/>
                </a:lnTo>
                <a:lnTo>
                  <a:pt x="620598" y="196316"/>
                </a:lnTo>
                <a:lnTo>
                  <a:pt x="634403" y="188429"/>
                </a:lnTo>
                <a:lnTo>
                  <a:pt x="649986" y="185407"/>
                </a:lnTo>
                <a:lnTo>
                  <a:pt x="659384" y="186601"/>
                </a:lnTo>
                <a:lnTo>
                  <a:pt x="667524" y="190169"/>
                </a:lnTo>
                <a:lnTo>
                  <a:pt x="674560" y="196113"/>
                </a:lnTo>
                <a:lnTo>
                  <a:pt x="680631" y="204419"/>
                </a:lnTo>
                <a:lnTo>
                  <a:pt x="693547" y="199072"/>
                </a:lnTo>
                <a:lnTo>
                  <a:pt x="696239" y="130162"/>
                </a:lnTo>
                <a:close/>
              </a:path>
              <a:path w="2237104" h="389255">
                <a:moveTo>
                  <a:pt x="989647" y="132880"/>
                </a:moveTo>
                <a:lnTo>
                  <a:pt x="938022" y="134518"/>
                </a:lnTo>
                <a:lnTo>
                  <a:pt x="921092" y="134200"/>
                </a:lnTo>
                <a:lnTo>
                  <a:pt x="909104" y="133921"/>
                </a:lnTo>
                <a:lnTo>
                  <a:pt x="898537" y="133527"/>
                </a:lnTo>
                <a:lnTo>
                  <a:pt x="885863" y="132880"/>
                </a:lnTo>
                <a:lnTo>
                  <a:pt x="885863" y="153314"/>
                </a:lnTo>
                <a:lnTo>
                  <a:pt x="906297" y="154393"/>
                </a:lnTo>
                <a:lnTo>
                  <a:pt x="913828" y="154927"/>
                </a:lnTo>
                <a:lnTo>
                  <a:pt x="918667" y="158686"/>
                </a:lnTo>
                <a:lnTo>
                  <a:pt x="918667" y="169964"/>
                </a:lnTo>
                <a:lnTo>
                  <a:pt x="881024" y="266623"/>
                </a:lnTo>
                <a:lnTo>
                  <a:pt x="862203" y="309575"/>
                </a:lnTo>
                <a:lnTo>
                  <a:pt x="814882" y="190906"/>
                </a:lnTo>
                <a:lnTo>
                  <a:pt x="811428" y="181800"/>
                </a:lnTo>
                <a:lnTo>
                  <a:pt x="809091" y="174396"/>
                </a:lnTo>
                <a:lnTo>
                  <a:pt x="807770" y="168414"/>
                </a:lnTo>
                <a:lnTo>
                  <a:pt x="807339" y="163525"/>
                </a:lnTo>
                <a:lnTo>
                  <a:pt x="807339" y="158153"/>
                </a:lnTo>
                <a:lnTo>
                  <a:pt x="811657" y="154927"/>
                </a:lnTo>
                <a:lnTo>
                  <a:pt x="819721" y="154393"/>
                </a:lnTo>
                <a:lnTo>
                  <a:pt x="841768" y="153314"/>
                </a:lnTo>
                <a:lnTo>
                  <a:pt x="841768" y="132880"/>
                </a:lnTo>
                <a:lnTo>
                  <a:pt x="772388" y="134518"/>
                </a:lnTo>
                <a:lnTo>
                  <a:pt x="766165" y="134493"/>
                </a:lnTo>
                <a:lnTo>
                  <a:pt x="755192" y="134315"/>
                </a:lnTo>
                <a:lnTo>
                  <a:pt x="735342" y="133832"/>
                </a:lnTo>
                <a:lnTo>
                  <a:pt x="702487" y="132880"/>
                </a:lnTo>
                <a:lnTo>
                  <a:pt x="702487" y="153314"/>
                </a:lnTo>
                <a:lnTo>
                  <a:pt x="741756" y="187680"/>
                </a:lnTo>
                <a:lnTo>
                  <a:pt x="818654" y="381000"/>
                </a:lnTo>
                <a:lnTo>
                  <a:pt x="864895" y="381000"/>
                </a:lnTo>
                <a:lnTo>
                  <a:pt x="880618" y="339788"/>
                </a:lnTo>
                <a:lnTo>
                  <a:pt x="954163" y="174269"/>
                </a:lnTo>
                <a:lnTo>
                  <a:pt x="989647" y="153314"/>
                </a:lnTo>
                <a:lnTo>
                  <a:pt x="989647" y="132880"/>
                </a:lnTo>
                <a:close/>
              </a:path>
              <a:path w="2237104" h="389255">
                <a:moveTo>
                  <a:pt x="1252080" y="361188"/>
                </a:moveTo>
                <a:lnTo>
                  <a:pt x="1235938" y="359587"/>
                </a:lnTo>
                <a:lnTo>
                  <a:pt x="1228661" y="357124"/>
                </a:lnTo>
                <a:lnTo>
                  <a:pt x="1224165" y="351891"/>
                </a:lnTo>
                <a:lnTo>
                  <a:pt x="1222121" y="343700"/>
                </a:lnTo>
                <a:lnTo>
                  <a:pt x="1221778" y="342328"/>
                </a:lnTo>
                <a:lnTo>
                  <a:pt x="1221740" y="341617"/>
                </a:lnTo>
                <a:lnTo>
                  <a:pt x="1220889" y="327190"/>
                </a:lnTo>
                <a:lnTo>
                  <a:pt x="1220876" y="315645"/>
                </a:lnTo>
                <a:lnTo>
                  <a:pt x="1220470" y="303199"/>
                </a:lnTo>
                <a:lnTo>
                  <a:pt x="1220152" y="292392"/>
                </a:lnTo>
                <a:lnTo>
                  <a:pt x="1219885" y="280695"/>
                </a:lnTo>
                <a:lnTo>
                  <a:pt x="1219974" y="254431"/>
                </a:lnTo>
                <a:lnTo>
                  <a:pt x="1220127" y="246862"/>
                </a:lnTo>
                <a:lnTo>
                  <a:pt x="1220876" y="218668"/>
                </a:lnTo>
                <a:lnTo>
                  <a:pt x="1221409" y="211709"/>
                </a:lnTo>
                <a:lnTo>
                  <a:pt x="1221346" y="202806"/>
                </a:lnTo>
                <a:lnTo>
                  <a:pt x="1198460" y="147180"/>
                </a:lnTo>
                <a:lnTo>
                  <a:pt x="1134770" y="126987"/>
                </a:lnTo>
                <a:lnTo>
                  <a:pt x="1117968" y="128104"/>
                </a:lnTo>
                <a:lnTo>
                  <a:pt x="1101521" y="131470"/>
                </a:lnTo>
                <a:lnTo>
                  <a:pt x="1085583" y="137134"/>
                </a:lnTo>
                <a:lnTo>
                  <a:pt x="1070292" y="145148"/>
                </a:lnTo>
                <a:lnTo>
                  <a:pt x="1041819" y="162229"/>
                </a:lnTo>
                <a:lnTo>
                  <a:pt x="1041819" y="199072"/>
                </a:lnTo>
                <a:lnTo>
                  <a:pt x="1057948" y="202806"/>
                </a:lnTo>
                <a:lnTo>
                  <a:pt x="1069784" y="176339"/>
                </a:lnTo>
                <a:lnTo>
                  <a:pt x="1073289" y="173621"/>
                </a:lnTo>
                <a:lnTo>
                  <a:pt x="1080541" y="171246"/>
                </a:lnTo>
                <a:lnTo>
                  <a:pt x="1090193" y="169570"/>
                </a:lnTo>
                <a:lnTo>
                  <a:pt x="1100975" y="168922"/>
                </a:lnTo>
                <a:lnTo>
                  <a:pt x="1124508" y="172631"/>
                </a:lnTo>
                <a:lnTo>
                  <a:pt x="1141298" y="184086"/>
                </a:lnTo>
                <a:lnTo>
                  <a:pt x="1151636" y="203771"/>
                </a:lnTo>
                <a:lnTo>
                  <a:pt x="1155827" y="232194"/>
                </a:lnTo>
                <a:lnTo>
                  <a:pt x="1155827" y="254431"/>
                </a:lnTo>
                <a:lnTo>
                  <a:pt x="1155827" y="317550"/>
                </a:lnTo>
                <a:lnTo>
                  <a:pt x="1146556" y="327190"/>
                </a:lnTo>
                <a:lnTo>
                  <a:pt x="1134910" y="334810"/>
                </a:lnTo>
                <a:lnTo>
                  <a:pt x="1122172" y="339813"/>
                </a:lnTo>
                <a:lnTo>
                  <a:pt x="1109573" y="341617"/>
                </a:lnTo>
                <a:lnTo>
                  <a:pt x="1098029" y="339293"/>
                </a:lnTo>
                <a:lnTo>
                  <a:pt x="1089406" y="332600"/>
                </a:lnTo>
                <a:lnTo>
                  <a:pt x="1084122" y="322199"/>
                </a:lnTo>
                <a:lnTo>
                  <a:pt x="1084008" y="321995"/>
                </a:lnTo>
                <a:lnTo>
                  <a:pt x="1082154" y="307924"/>
                </a:lnTo>
                <a:lnTo>
                  <a:pt x="1084313" y="292392"/>
                </a:lnTo>
                <a:lnTo>
                  <a:pt x="1084427" y="291541"/>
                </a:lnTo>
                <a:lnTo>
                  <a:pt x="1131633" y="260870"/>
                </a:lnTo>
                <a:lnTo>
                  <a:pt x="1155827" y="254431"/>
                </a:lnTo>
                <a:lnTo>
                  <a:pt x="1155827" y="232194"/>
                </a:lnTo>
                <a:lnTo>
                  <a:pt x="1108494" y="241833"/>
                </a:lnTo>
                <a:lnTo>
                  <a:pt x="1065530" y="253873"/>
                </a:lnTo>
                <a:lnTo>
                  <a:pt x="1021372" y="292392"/>
                </a:lnTo>
                <a:lnTo>
                  <a:pt x="1016533" y="322199"/>
                </a:lnTo>
                <a:lnTo>
                  <a:pt x="1020610" y="350901"/>
                </a:lnTo>
                <a:lnTo>
                  <a:pt x="1032662" y="371703"/>
                </a:lnTo>
                <a:lnTo>
                  <a:pt x="1052372" y="384365"/>
                </a:lnTo>
                <a:lnTo>
                  <a:pt x="1079449" y="388632"/>
                </a:lnTo>
                <a:lnTo>
                  <a:pt x="1087793" y="388239"/>
                </a:lnTo>
                <a:lnTo>
                  <a:pt x="1095044" y="387032"/>
                </a:lnTo>
                <a:lnTo>
                  <a:pt x="1101064" y="385038"/>
                </a:lnTo>
                <a:lnTo>
                  <a:pt x="1105801" y="382219"/>
                </a:lnTo>
                <a:lnTo>
                  <a:pt x="1155827" y="343700"/>
                </a:lnTo>
                <a:lnTo>
                  <a:pt x="1153134" y="376745"/>
                </a:lnTo>
                <a:lnTo>
                  <a:pt x="1155827" y="381012"/>
                </a:lnTo>
                <a:lnTo>
                  <a:pt x="1199007" y="379831"/>
                </a:lnTo>
                <a:lnTo>
                  <a:pt x="1210335" y="379831"/>
                </a:lnTo>
                <a:lnTo>
                  <a:pt x="1252080" y="381012"/>
                </a:lnTo>
                <a:lnTo>
                  <a:pt x="1252080" y="379831"/>
                </a:lnTo>
                <a:lnTo>
                  <a:pt x="1252080" y="361188"/>
                </a:lnTo>
                <a:close/>
              </a:path>
              <a:path w="2237104" h="389255">
                <a:moveTo>
                  <a:pt x="1438516" y="347433"/>
                </a:moveTo>
                <a:lnTo>
                  <a:pt x="1434211" y="337235"/>
                </a:lnTo>
                <a:lnTo>
                  <a:pt x="1427010" y="340563"/>
                </a:lnTo>
                <a:lnTo>
                  <a:pt x="1421028" y="342696"/>
                </a:lnTo>
                <a:lnTo>
                  <a:pt x="1415453" y="343814"/>
                </a:lnTo>
                <a:lnTo>
                  <a:pt x="1409471" y="344144"/>
                </a:lnTo>
                <a:lnTo>
                  <a:pt x="1393596" y="342392"/>
                </a:lnTo>
                <a:lnTo>
                  <a:pt x="1383322" y="336562"/>
                </a:lnTo>
                <a:lnTo>
                  <a:pt x="1377784" y="325780"/>
                </a:lnTo>
                <a:lnTo>
                  <a:pt x="1376133" y="309206"/>
                </a:lnTo>
                <a:lnTo>
                  <a:pt x="1376133" y="181279"/>
                </a:lnTo>
                <a:lnTo>
                  <a:pt x="1433144" y="181279"/>
                </a:lnTo>
                <a:lnTo>
                  <a:pt x="1437449" y="146342"/>
                </a:lnTo>
                <a:lnTo>
                  <a:pt x="1376146" y="149580"/>
                </a:lnTo>
                <a:lnTo>
                  <a:pt x="1376146" y="118389"/>
                </a:lnTo>
                <a:lnTo>
                  <a:pt x="1376464" y="98729"/>
                </a:lnTo>
                <a:lnTo>
                  <a:pt x="1377556" y="81241"/>
                </a:lnTo>
                <a:lnTo>
                  <a:pt x="1379537" y="64046"/>
                </a:lnTo>
                <a:lnTo>
                  <a:pt x="1382598" y="45288"/>
                </a:lnTo>
                <a:lnTo>
                  <a:pt x="1375067" y="39839"/>
                </a:lnTo>
                <a:lnTo>
                  <a:pt x="1359585" y="46926"/>
                </a:lnTo>
                <a:lnTo>
                  <a:pt x="1344472" y="53301"/>
                </a:lnTo>
                <a:lnTo>
                  <a:pt x="1328254" y="59664"/>
                </a:lnTo>
                <a:lnTo>
                  <a:pt x="1309458" y="66738"/>
                </a:lnTo>
                <a:lnTo>
                  <a:pt x="1310462" y="84670"/>
                </a:lnTo>
                <a:lnTo>
                  <a:pt x="1311135" y="97713"/>
                </a:lnTo>
                <a:lnTo>
                  <a:pt x="1311490" y="107632"/>
                </a:lnTo>
                <a:lnTo>
                  <a:pt x="1311605" y="116179"/>
                </a:lnTo>
                <a:lnTo>
                  <a:pt x="1311605" y="148424"/>
                </a:lnTo>
                <a:lnTo>
                  <a:pt x="1276108" y="171538"/>
                </a:lnTo>
                <a:lnTo>
                  <a:pt x="1276108" y="183362"/>
                </a:lnTo>
                <a:lnTo>
                  <a:pt x="1310525" y="181216"/>
                </a:lnTo>
                <a:lnTo>
                  <a:pt x="1310525" y="320395"/>
                </a:lnTo>
                <a:lnTo>
                  <a:pt x="1314361" y="351243"/>
                </a:lnTo>
                <a:lnTo>
                  <a:pt x="1326324" y="372452"/>
                </a:lnTo>
                <a:lnTo>
                  <a:pt x="1347050" y="384708"/>
                </a:lnTo>
                <a:lnTo>
                  <a:pt x="1377213" y="388632"/>
                </a:lnTo>
                <a:lnTo>
                  <a:pt x="1389024" y="387959"/>
                </a:lnTo>
                <a:lnTo>
                  <a:pt x="1399120" y="386029"/>
                </a:lnTo>
                <a:lnTo>
                  <a:pt x="1406994" y="382993"/>
                </a:lnTo>
                <a:lnTo>
                  <a:pt x="1412163" y="378993"/>
                </a:lnTo>
                <a:lnTo>
                  <a:pt x="1438516" y="347433"/>
                </a:lnTo>
                <a:close/>
              </a:path>
              <a:path w="2237104" h="389255">
                <a:moveTo>
                  <a:pt x="1570799" y="40030"/>
                </a:moveTo>
                <a:lnTo>
                  <a:pt x="1567675" y="24549"/>
                </a:lnTo>
                <a:lnTo>
                  <a:pt x="1559166" y="11811"/>
                </a:lnTo>
                <a:lnTo>
                  <a:pt x="1546517" y="3175"/>
                </a:lnTo>
                <a:lnTo>
                  <a:pt x="1531048" y="0"/>
                </a:lnTo>
                <a:lnTo>
                  <a:pt x="1514843" y="3022"/>
                </a:lnTo>
                <a:lnTo>
                  <a:pt x="1501889" y="11353"/>
                </a:lnTo>
                <a:lnTo>
                  <a:pt x="1493253" y="23888"/>
                </a:lnTo>
                <a:lnTo>
                  <a:pt x="1490129" y="39509"/>
                </a:lnTo>
                <a:lnTo>
                  <a:pt x="1493253" y="55308"/>
                </a:lnTo>
                <a:lnTo>
                  <a:pt x="1501902" y="68262"/>
                </a:lnTo>
                <a:lnTo>
                  <a:pt x="1514652" y="76885"/>
                </a:lnTo>
                <a:lnTo>
                  <a:pt x="1530464" y="80060"/>
                </a:lnTo>
                <a:lnTo>
                  <a:pt x="1546059" y="76885"/>
                </a:lnTo>
                <a:lnTo>
                  <a:pt x="1558899" y="68262"/>
                </a:lnTo>
                <a:lnTo>
                  <a:pt x="1567586" y="55524"/>
                </a:lnTo>
                <a:lnTo>
                  <a:pt x="1570799" y="40030"/>
                </a:lnTo>
                <a:close/>
              </a:path>
              <a:path w="2237104" h="389255">
                <a:moveTo>
                  <a:pt x="1603590" y="360692"/>
                </a:moveTo>
                <a:lnTo>
                  <a:pt x="1566087" y="342798"/>
                </a:lnTo>
                <a:lnTo>
                  <a:pt x="1565414" y="325412"/>
                </a:lnTo>
                <a:lnTo>
                  <a:pt x="1565414" y="130276"/>
                </a:lnTo>
                <a:lnTo>
                  <a:pt x="1560042" y="127012"/>
                </a:lnTo>
                <a:lnTo>
                  <a:pt x="1522399" y="138709"/>
                </a:lnTo>
                <a:lnTo>
                  <a:pt x="1485036" y="146862"/>
                </a:lnTo>
                <a:lnTo>
                  <a:pt x="1469694" y="148805"/>
                </a:lnTo>
                <a:lnTo>
                  <a:pt x="1468081" y="148805"/>
                </a:lnTo>
                <a:lnTo>
                  <a:pt x="1465389" y="149339"/>
                </a:lnTo>
                <a:lnTo>
                  <a:pt x="1461630" y="149872"/>
                </a:lnTo>
                <a:lnTo>
                  <a:pt x="1461630" y="168935"/>
                </a:lnTo>
                <a:lnTo>
                  <a:pt x="1485823" y="170573"/>
                </a:lnTo>
                <a:lnTo>
                  <a:pt x="1493215" y="172440"/>
                </a:lnTo>
                <a:lnTo>
                  <a:pt x="1497444" y="177876"/>
                </a:lnTo>
                <a:lnTo>
                  <a:pt x="1499349" y="189026"/>
                </a:lnTo>
                <a:lnTo>
                  <a:pt x="1499806" y="208064"/>
                </a:lnTo>
                <a:lnTo>
                  <a:pt x="1499793" y="325412"/>
                </a:lnTo>
                <a:lnTo>
                  <a:pt x="1480451" y="359625"/>
                </a:lnTo>
                <a:lnTo>
                  <a:pt x="1461630" y="360692"/>
                </a:lnTo>
                <a:lnTo>
                  <a:pt x="1461630" y="381025"/>
                </a:lnTo>
                <a:lnTo>
                  <a:pt x="1526603" y="379526"/>
                </a:lnTo>
                <a:lnTo>
                  <a:pt x="1541805" y="379526"/>
                </a:lnTo>
                <a:lnTo>
                  <a:pt x="1603590" y="381025"/>
                </a:lnTo>
                <a:lnTo>
                  <a:pt x="1603590" y="379526"/>
                </a:lnTo>
                <a:lnTo>
                  <a:pt x="1603590" y="360692"/>
                </a:lnTo>
                <a:close/>
              </a:path>
              <a:path w="2237104" h="389255">
                <a:moveTo>
                  <a:pt x="1900440" y="252996"/>
                </a:moveTo>
                <a:lnTo>
                  <a:pt x="1892300" y="198932"/>
                </a:lnTo>
                <a:lnTo>
                  <a:pt x="1868551" y="159613"/>
                </a:lnTo>
                <a:lnTo>
                  <a:pt x="1868436" y="159423"/>
                </a:lnTo>
                <a:lnTo>
                  <a:pt x="1857197" y="152400"/>
                </a:lnTo>
                <a:lnTo>
                  <a:pt x="1829650" y="135204"/>
                </a:lnTo>
                <a:lnTo>
                  <a:pt x="1827301" y="134848"/>
                </a:lnTo>
                <a:lnTo>
                  <a:pt x="1827301" y="269646"/>
                </a:lnTo>
                <a:lnTo>
                  <a:pt x="1824367" y="311950"/>
                </a:lnTo>
                <a:lnTo>
                  <a:pt x="1815198" y="341045"/>
                </a:lnTo>
                <a:lnTo>
                  <a:pt x="1799158" y="357835"/>
                </a:lnTo>
                <a:lnTo>
                  <a:pt x="1775675" y="363220"/>
                </a:lnTo>
                <a:lnTo>
                  <a:pt x="1750174" y="355879"/>
                </a:lnTo>
                <a:lnTo>
                  <a:pt x="1731835" y="333921"/>
                </a:lnTo>
                <a:lnTo>
                  <a:pt x="1720761" y="297434"/>
                </a:lnTo>
                <a:lnTo>
                  <a:pt x="1717052" y="246519"/>
                </a:lnTo>
                <a:lnTo>
                  <a:pt x="1720151" y="204368"/>
                </a:lnTo>
                <a:lnTo>
                  <a:pt x="1729752" y="175069"/>
                </a:lnTo>
                <a:lnTo>
                  <a:pt x="1746313" y="157962"/>
                </a:lnTo>
                <a:lnTo>
                  <a:pt x="1770291" y="152400"/>
                </a:lnTo>
                <a:lnTo>
                  <a:pt x="1795538" y="159613"/>
                </a:lnTo>
                <a:lnTo>
                  <a:pt x="1813318" y="181381"/>
                </a:lnTo>
                <a:lnTo>
                  <a:pt x="1823834" y="217982"/>
                </a:lnTo>
                <a:lnTo>
                  <a:pt x="1827301" y="269646"/>
                </a:lnTo>
                <a:lnTo>
                  <a:pt x="1827301" y="134848"/>
                </a:lnTo>
                <a:lnTo>
                  <a:pt x="1776831" y="126974"/>
                </a:lnTo>
                <a:lnTo>
                  <a:pt x="1730095" y="132575"/>
                </a:lnTo>
                <a:lnTo>
                  <a:pt x="1693049" y="149059"/>
                </a:lnTo>
                <a:lnTo>
                  <a:pt x="1666049" y="175996"/>
                </a:lnTo>
                <a:lnTo>
                  <a:pt x="1649526" y="212940"/>
                </a:lnTo>
                <a:lnTo>
                  <a:pt x="1643926" y="259435"/>
                </a:lnTo>
                <a:lnTo>
                  <a:pt x="1652028" y="314452"/>
                </a:lnTo>
                <a:lnTo>
                  <a:pt x="1675714" y="354990"/>
                </a:lnTo>
                <a:lnTo>
                  <a:pt x="1714017" y="380047"/>
                </a:lnTo>
                <a:lnTo>
                  <a:pt x="1765998" y="388620"/>
                </a:lnTo>
                <a:lnTo>
                  <a:pt x="1813013" y="382854"/>
                </a:lnTo>
                <a:lnTo>
                  <a:pt x="1850491" y="365899"/>
                </a:lnTo>
                <a:lnTo>
                  <a:pt x="1853133" y="363220"/>
                </a:lnTo>
                <a:lnTo>
                  <a:pt x="1877885" y="338264"/>
                </a:lnTo>
                <a:lnTo>
                  <a:pt x="1894713" y="300456"/>
                </a:lnTo>
                <a:lnTo>
                  <a:pt x="1900440" y="252996"/>
                </a:lnTo>
                <a:close/>
              </a:path>
              <a:path w="2237104" h="389255">
                <a:moveTo>
                  <a:pt x="2236520" y="360667"/>
                </a:moveTo>
                <a:lnTo>
                  <a:pt x="2200084" y="342760"/>
                </a:lnTo>
                <a:lnTo>
                  <a:pt x="2199411" y="325374"/>
                </a:lnTo>
                <a:lnTo>
                  <a:pt x="2199411" y="225933"/>
                </a:lnTo>
                <a:lnTo>
                  <a:pt x="2198433" y="198704"/>
                </a:lnTo>
                <a:lnTo>
                  <a:pt x="2180590" y="149453"/>
                </a:lnTo>
                <a:lnTo>
                  <a:pt x="2137105" y="128473"/>
                </a:lnTo>
                <a:lnTo>
                  <a:pt x="2118207" y="126987"/>
                </a:lnTo>
                <a:lnTo>
                  <a:pt x="2106726" y="127596"/>
                </a:lnTo>
                <a:lnTo>
                  <a:pt x="2096554" y="129451"/>
                </a:lnTo>
                <a:lnTo>
                  <a:pt x="2087803" y="132600"/>
                </a:lnTo>
                <a:lnTo>
                  <a:pt x="2080564" y="137083"/>
                </a:lnTo>
                <a:lnTo>
                  <a:pt x="2037549" y="170014"/>
                </a:lnTo>
                <a:lnTo>
                  <a:pt x="2037549" y="130187"/>
                </a:lnTo>
                <a:lnTo>
                  <a:pt x="2034324" y="126987"/>
                </a:lnTo>
                <a:lnTo>
                  <a:pt x="1999170" y="138036"/>
                </a:lnTo>
                <a:lnTo>
                  <a:pt x="1974151" y="144716"/>
                </a:lnTo>
                <a:lnTo>
                  <a:pt x="1954085" y="148285"/>
                </a:lnTo>
                <a:lnTo>
                  <a:pt x="1933765" y="149999"/>
                </a:lnTo>
                <a:lnTo>
                  <a:pt x="1933765" y="169227"/>
                </a:lnTo>
                <a:lnTo>
                  <a:pt x="1971484" y="189268"/>
                </a:lnTo>
                <a:lnTo>
                  <a:pt x="1971941" y="208267"/>
                </a:lnTo>
                <a:lnTo>
                  <a:pt x="1971941" y="325374"/>
                </a:lnTo>
                <a:lnTo>
                  <a:pt x="1952586" y="359600"/>
                </a:lnTo>
                <a:lnTo>
                  <a:pt x="1933765" y="360667"/>
                </a:lnTo>
                <a:lnTo>
                  <a:pt x="1933765" y="381000"/>
                </a:lnTo>
                <a:lnTo>
                  <a:pt x="2003132" y="379730"/>
                </a:lnTo>
                <a:lnTo>
                  <a:pt x="2013940" y="379818"/>
                </a:lnTo>
                <a:lnTo>
                  <a:pt x="2029942" y="380060"/>
                </a:lnTo>
                <a:lnTo>
                  <a:pt x="2050694" y="380453"/>
                </a:lnTo>
                <a:lnTo>
                  <a:pt x="2075726" y="381000"/>
                </a:lnTo>
                <a:lnTo>
                  <a:pt x="2075726" y="360667"/>
                </a:lnTo>
                <a:lnTo>
                  <a:pt x="2038223" y="342747"/>
                </a:lnTo>
                <a:lnTo>
                  <a:pt x="2037537" y="325335"/>
                </a:lnTo>
                <a:lnTo>
                  <a:pt x="2037549" y="209156"/>
                </a:lnTo>
                <a:lnTo>
                  <a:pt x="2041359" y="195567"/>
                </a:lnTo>
                <a:lnTo>
                  <a:pt x="2051519" y="183921"/>
                </a:lnTo>
                <a:lnTo>
                  <a:pt x="2066124" y="175793"/>
                </a:lnTo>
                <a:lnTo>
                  <a:pt x="2083257" y="172732"/>
                </a:lnTo>
                <a:lnTo>
                  <a:pt x="2106130" y="176352"/>
                </a:lnTo>
                <a:lnTo>
                  <a:pt x="2121839" y="187515"/>
                </a:lnTo>
                <a:lnTo>
                  <a:pt x="2130895" y="206717"/>
                </a:lnTo>
                <a:lnTo>
                  <a:pt x="2133803" y="234480"/>
                </a:lnTo>
                <a:lnTo>
                  <a:pt x="2133803" y="381000"/>
                </a:lnTo>
                <a:lnTo>
                  <a:pt x="2166264" y="380047"/>
                </a:lnTo>
                <a:lnTo>
                  <a:pt x="2175319" y="379818"/>
                </a:lnTo>
                <a:lnTo>
                  <a:pt x="2182203" y="379730"/>
                </a:lnTo>
                <a:lnTo>
                  <a:pt x="2187283" y="379755"/>
                </a:lnTo>
                <a:lnTo>
                  <a:pt x="2194636" y="379895"/>
                </a:lnTo>
                <a:lnTo>
                  <a:pt x="2209342" y="380276"/>
                </a:lnTo>
                <a:lnTo>
                  <a:pt x="2236520" y="381000"/>
                </a:lnTo>
                <a:lnTo>
                  <a:pt x="2236520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41" y="2704096"/>
            <a:ext cx="148004" cy="14799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61327" y="2622537"/>
            <a:ext cx="1686560" cy="311785"/>
            <a:chOff x="861327" y="2622537"/>
            <a:chExt cx="1686560" cy="311785"/>
          </a:xfrm>
        </p:grpSpPr>
        <p:sp>
          <p:nvSpPr>
            <p:cNvPr id="6" name="object 6"/>
            <p:cNvSpPr/>
            <p:nvPr/>
          </p:nvSpPr>
          <p:spPr>
            <a:xfrm>
              <a:off x="861327" y="2632697"/>
              <a:ext cx="239395" cy="294640"/>
            </a:xfrm>
            <a:custGeom>
              <a:avLst/>
              <a:gdLst/>
              <a:ahLst/>
              <a:cxnLst/>
              <a:rect l="l" t="t" r="r" b="b"/>
              <a:pathLst>
                <a:path w="239394" h="294639">
                  <a:moveTo>
                    <a:pt x="157454" y="0"/>
                  </a:moveTo>
                  <a:lnTo>
                    <a:pt x="152295" y="0"/>
                  </a:lnTo>
                  <a:lnTo>
                    <a:pt x="97547" y="971"/>
                  </a:lnTo>
                  <a:lnTo>
                    <a:pt x="81996" y="1214"/>
                  </a:lnTo>
                  <a:lnTo>
                    <a:pt x="74433" y="1295"/>
                  </a:lnTo>
                  <a:lnTo>
                    <a:pt x="68183" y="1275"/>
                  </a:lnTo>
                  <a:lnTo>
                    <a:pt x="58346" y="1133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1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9" y="293905"/>
                  </a:lnTo>
                  <a:lnTo>
                    <a:pt x="47429" y="293528"/>
                  </a:lnTo>
                  <a:lnTo>
                    <a:pt x="57591" y="293389"/>
                  </a:lnTo>
                  <a:lnTo>
                    <a:pt x="67106" y="293370"/>
                  </a:lnTo>
                  <a:lnTo>
                    <a:pt x="75716" y="293389"/>
                  </a:lnTo>
                  <a:lnTo>
                    <a:pt x="85980" y="293528"/>
                  </a:lnTo>
                  <a:lnTo>
                    <a:pt x="104552" y="293905"/>
                  </a:lnTo>
                  <a:lnTo>
                    <a:pt x="138087" y="294640"/>
                  </a:lnTo>
                  <a:lnTo>
                    <a:pt x="138087" y="276847"/>
                  </a:lnTo>
                  <a:lnTo>
                    <a:pt x="100124" y="268847"/>
                  </a:lnTo>
                  <a:lnTo>
                    <a:pt x="97219" y="234746"/>
                  </a:lnTo>
                  <a:lnTo>
                    <a:pt x="97219" y="25488"/>
                  </a:lnTo>
                  <a:lnTo>
                    <a:pt x="102340" y="23794"/>
                  </a:lnTo>
                  <a:lnTo>
                    <a:pt x="108187" y="22579"/>
                  </a:lnTo>
                  <a:lnTo>
                    <a:pt x="115001" y="21847"/>
                  </a:lnTo>
                  <a:lnTo>
                    <a:pt x="123021" y="21602"/>
                  </a:lnTo>
                  <a:lnTo>
                    <a:pt x="146490" y="25224"/>
                  </a:lnTo>
                  <a:lnTo>
                    <a:pt x="163302" y="36060"/>
                  </a:lnTo>
                  <a:lnTo>
                    <a:pt x="173417" y="54065"/>
                  </a:lnTo>
                  <a:lnTo>
                    <a:pt x="176797" y="79197"/>
                  </a:lnTo>
                  <a:lnTo>
                    <a:pt x="173685" y="102555"/>
                  </a:lnTo>
                  <a:lnTo>
                    <a:pt x="132486" y="135902"/>
                  </a:lnTo>
                  <a:lnTo>
                    <a:pt x="117425" y="134137"/>
                  </a:lnTo>
                  <a:lnTo>
                    <a:pt x="115694" y="134137"/>
                  </a:lnTo>
                  <a:lnTo>
                    <a:pt x="113982" y="133781"/>
                  </a:lnTo>
                  <a:lnTo>
                    <a:pt x="109675" y="138099"/>
                  </a:lnTo>
                  <a:lnTo>
                    <a:pt x="117019" y="153200"/>
                  </a:lnTo>
                  <a:lnTo>
                    <a:pt x="121751" y="154063"/>
                  </a:lnTo>
                  <a:lnTo>
                    <a:pt x="122172" y="154063"/>
                  </a:lnTo>
                  <a:lnTo>
                    <a:pt x="123468" y="154495"/>
                  </a:lnTo>
                  <a:lnTo>
                    <a:pt x="133791" y="155790"/>
                  </a:lnTo>
                  <a:lnTo>
                    <a:pt x="135939" y="156222"/>
                  </a:lnTo>
                  <a:lnTo>
                    <a:pt x="141972" y="156222"/>
                  </a:lnTo>
                  <a:lnTo>
                    <a:pt x="180509" y="149271"/>
                  </a:lnTo>
                  <a:lnTo>
                    <a:pt x="211182" y="130062"/>
                  </a:lnTo>
                  <a:lnTo>
                    <a:pt x="231449" y="101064"/>
                  </a:lnTo>
                  <a:lnTo>
                    <a:pt x="238770" y="64744"/>
                  </a:lnTo>
                  <a:lnTo>
                    <a:pt x="233688" y="36427"/>
                  </a:lnTo>
                  <a:lnTo>
                    <a:pt x="218442" y="16194"/>
                  </a:lnTo>
                  <a:lnTo>
                    <a:pt x="193031" y="4049"/>
                  </a:lnTo>
                  <a:lnTo>
                    <a:pt x="1574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327" y="2722879"/>
              <a:ext cx="353075" cy="2108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447" y="2728607"/>
              <a:ext cx="229730" cy="1987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4310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9188" y="2722879"/>
              <a:ext cx="205206" cy="2108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1471" y="2722892"/>
              <a:ext cx="240068" cy="2108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0406" y="2722892"/>
              <a:ext cx="157454" cy="21080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683636" y="2616326"/>
            <a:ext cx="1669414" cy="317500"/>
            <a:chOff x="2683636" y="2616326"/>
            <a:chExt cx="1669414" cy="317500"/>
          </a:xfrm>
        </p:grpSpPr>
        <p:sp>
          <p:nvSpPr>
            <p:cNvPr id="14" name="object 14"/>
            <p:cNvSpPr/>
            <p:nvPr/>
          </p:nvSpPr>
          <p:spPr>
            <a:xfrm>
              <a:off x="2683636" y="272290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69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3796" y="2722879"/>
              <a:ext cx="180146" cy="2108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79698" y="261632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33" y="283997"/>
                  </a:moveTo>
                  <a:lnTo>
                    <a:pt x="126492" y="275767"/>
                  </a:lnTo>
                  <a:lnTo>
                    <a:pt x="117894" y="280403"/>
                  </a:lnTo>
                  <a:lnTo>
                    <a:pt x="113588" y="281787"/>
                  </a:lnTo>
                  <a:lnTo>
                    <a:pt x="106705" y="281787"/>
                  </a:lnTo>
                  <a:lnTo>
                    <a:pt x="94005" y="280390"/>
                  </a:lnTo>
                  <a:lnTo>
                    <a:pt x="85788" y="275704"/>
                  </a:lnTo>
                  <a:lnTo>
                    <a:pt x="81356" y="267068"/>
                  </a:lnTo>
                  <a:lnTo>
                    <a:pt x="80035" y="253784"/>
                  </a:lnTo>
                  <a:lnTo>
                    <a:pt x="80035" y="151218"/>
                  </a:lnTo>
                  <a:lnTo>
                    <a:pt x="125641" y="151218"/>
                  </a:lnTo>
                  <a:lnTo>
                    <a:pt x="129082" y="123215"/>
                  </a:lnTo>
                  <a:lnTo>
                    <a:pt x="80035" y="125806"/>
                  </a:lnTo>
                  <a:lnTo>
                    <a:pt x="80035" y="100812"/>
                  </a:lnTo>
                  <a:lnTo>
                    <a:pt x="80289" y="85064"/>
                  </a:lnTo>
                  <a:lnTo>
                    <a:pt x="81165" y="71031"/>
                  </a:lnTo>
                  <a:lnTo>
                    <a:pt x="82753" y="57251"/>
                  </a:lnTo>
                  <a:lnTo>
                    <a:pt x="85191" y="42202"/>
                  </a:lnTo>
                  <a:lnTo>
                    <a:pt x="79171" y="37871"/>
                  </a:lnTo>
                  <a:lnTo>
                    <a:pt x="66789" y="43561"/>
                  </a:lnTo>
                  <a:lnTo>
                    <a:pt x="54698" y="48666"/>
                  </a:lnTo>
                  <a:lnTo>
                    <a:pt x="41719" y="53759"/>
                  </a:lnTo>
                  <a:lnTo>
                    <a:pt x="26670" y="59423"/>
                  </a:lnTo>
                  <a:lnTo>
                    <a:pt x="27495" y="73787"/>
                  </a:lnTo>
                  <a:lnTo>
                    <a:pt x="28028" y="84239"/>
                  </a:lnTo>
                  <a:lnTo>
                    <a:pt x="28321" y="92189"/>
                  </a:lnTo>
                  <a:lnTo>
                    <a:pt x="28409" y="99047"/>
                  </a:lnTo>
                  <a:lnTo>
                    <a:pt x="28409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46" y="151155"/>
                  </a:lnTo>
                  <a:lnTo>
                    <a:pt x="27546" y="262686"/>
                  </a:lnTo>
                  <a:lnTo>
                    <a:pt x="30607" y="287413"/>
                  </a:lnTo>
                  <a:lnTo>
                    <a:pt x="40182" y="304406"/>
                  </a:lnTo>
                  <a:lnTo>
                    <a:pt x="56756" y="314223"/>
                  </a:lnTo>
                  <a:lnTo>
                    <a:pt x="80873" y="317373"/>
                  </a:lnTo>
                  <a:lnTo>
                    <a:pt x="90335" y="316826"/>
                  </a:lnTo>
                  <a:lnTo>
                    <a:pt x="98412" y="315264"/>
                  </a:lnTo>
                  <a:lnTo>
                    <a:pt x="104711" y="312813"/>
                  </a:lnTo>
                  <a:lnTo>
                    <a:pt x="108851" y="309575"/>
                  </a:lnTo>
                  <a:lnTo>
                    <a:pt x="129933" y="283997"/>
                  </a:lnTo>
                  <a:close/>
                </a:path>
                <a:path w="386714" h="317500">
                  <a:moveTo>
                    <a:pt x="386562" y="294500"/>
                  </a:moveTo>
                  <a:lnTo>
                    <a:pt x="356870" y="266306"/>
                  </a:lnTo>
                  <a:lnTo>
                    <a:pt x="356870" y="186855"/>
                  </a:lnTo>
                  <a:lnTo>
                    <a:pt x="356082" y="165125"/>
                  </a:lnTo>
                  <a:lnTo>
                    <a:pt x="341807" y="125768"/>
                  </a:lnTo>
                  <a:lnTo>
                    <a:pt x="307009" y="109004"/>
                  </a:lnTo>
                  <a:lnTo>
                    <a:pt x="291896" y="107810"/>
                  </a:lnTo>
                  <a:lnTo>
                    <a:pt x="282714" y="108292"/>
                  </a:lnTo>
                  <a:lnTo>
                    <a:pt x="274574" y="109766"/>
                  </a:lnTo>
                  <a:lnTo>
                    <a:pt x="267576" y="112268"/>
                  </a:lnTo>
                  <a:lnTo>
                    <a:pt x="261785" y="115824"/>
                  </a:lnTo>
                  <a:lnTo>
                    <a:pt x="227368" y="141960"/>
                  </a:lnTo>
                  <a:lnTo>
                    <a:pt x="227368" y="2578"/>
                  </a:lnTo>
                  <a:lnTo>
                    <a:pt x="223977" y="0"/>
                  </a:lnTo>
                  <a:lnTo>
                    <a:pt x="193001" y="9677"/>
                  </a:lnTo>
                  <a:lnTo>
                    <a:pt x="183946" y="12179"/>
                  </a:lnTo>
                  <a:lnTo>
                    <a:pt x="173202" y="14478"/>
                  </a:lnTo>
                  <a:lnTo>
                    <a:pt x="160197" y="16687"/>
                  </a:lnTo>
                  <a:lnTo>
                    <a:pt x="144373" y="18923"/>
                  </a:lnTo>
                  <a:lnTo>
                    <a:pt x="144386" y="34175"/>
                  </a:lnTo>
                  <a:lnTo>
                    <a:pt x="174929" y="65493"/>
                  </a:lnTo>
                  <a:lnTo>
                    <a:pt x="174929" y="266192"/>
                  </a:lnTo>
                  <a:lnTo>
                    <a:pt x="144373" y="294500"/>
                  </a:lnTo>
                  <a:lnTo>
                    <a:pt x="144373" y="311010"/>
                  </a:lnTo>
                  <a:lnTo>
                    <a:pt x="199872" y="309740"/>
                  </a:lnTo>
                  <a:lnTo>
                    <a:pt x="208521" y="309829"/>
                  </a:lnTo>
                  <a:lnTo>
                    <a:pt x="221322" y="310057"/>
                  </a:lnTo>
                  <a:lnTo>
                    <a:pt x="237921" y="310464"/>
                  </a:lnTo>
                  <a:lnTo>
                    <a:pt x="257949" y="311010"/>
                  </a:lnTo>
                  <a:lnTo>
                    <a:pt x="257949" y="294500"/>
                  </a:lnTo>
                  <a:lnTo>
                    <a:pt x="227393" y="266319"/>
                  </a:lnTo>
                  <a:lnTo>
                    <a:pt x="227393" y="173697"/>
                  </a:lnTo>
                  <a:lnTo>
                    <a:pt x="230441" y="162864"/>
                  </a:lnTo>
                  <a:lnTo>
                    <a:pt x="238569" y="153581"/>
                  </a:lnTo>
                  <a:lnTo>
                    <a:pt x="250253" y="147091"/>
                  </a:lnTo>
                  <a:lnTo>
                    <a:pt x="263956" y="144653"/>
                  </a:lnTo>
                  <a:lnTo>
                    <a:pt x="282244" y="147548"/>
                  </a:lnTo>
                  <a:lnTo>
                    <a:pt x="294817" y="156502"/>
                  </a:lnTo>
                  <a:lnTo>
                    <a:pt x="302056" y="171983"/>
                  </a:lnTo>
                  <a:lnTo>
                    <a:pt x="304393" y="194398"/>
                  </a:lnTo>
                  <a:lnTo>
                    <a:pt x="304393" y="311010"/>
                  </a:lnTo>
                  <a:lnTo>
                    <a:pt x="330365" y="310070"/>
                  </a:lnTo>
                  <a:lnTo>
                    <a:pt x="337604" y="309829"/>
                  </a:lnTo>
                  <a:lnTo>
                    <a:pt x="343115" y="309740"/>
                  </a:lnTo>
                  <a:lnTo>
                    <a:pt x="347179" y="309765"/>
                  </a:lnTo>
                  <a:lnTo>
                    <a:pt x="353060" y="309905"/>
                  </a:lnTo>
                  <a:lnTo>
                    <a:pt x="364820" y="310286"/>
                  </a:lnTo>
                  <a:lnTo>
                    <a:pt x="386562" y="311010"/>
                  </a:lnTo>
                  <a:lnTo>
                    <a:pt x="386562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3858" y="2722879"/>
              <a:ext cx="205206" cy="2108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3346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5076" y="2722892"/>
              <a:ext cx="157454" cy="21080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494809" y="2616326"/>
            <a:ext cx="467359" cy="317500"/>
            <a:chOff x="4494809" y="2616326"/>
            <a:chExt cx="467359" cy="317500"/>
          </a:xfrm>
        </p:grpSpPr>
        <p:sp>
          <p:nvSpPr>
            <p:cNvPr id="21" name="object 21"/>
            <p:cNvSpPr/>
            <p:nvPr/>
          </p:nvSpPr>
          <p:spPr>
            <a:xfrm>
              <a:off x="449480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6848" y="2722879"/>
              <a:ext cx="205206" cy="210807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624" y="2654198"/>
            <a:ext cx="632460" cy="280035"/>
            <a:chOff x="5096624" y="2654198"/>
            <a:chExt cx="632460" cy="28003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624" y="2724149"/>
              <a:ext cx="242227" cy="203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6448" y="2722879"/>
              <a:ext cx="205206" cy="21080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9873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48921" y="2616326"/>
            <a:ext cx="810260" cy="317500"/>
            <a:chOff x="5848921" y="2616326"/>
            <a:chExt cx="810260" cy="317500"/>
          </a:xfrm>
        </p:grpSpPr>
        <p:sp>
          <p:nvSpPr>
            <p:cNvPr id="28" name="object 28"/>
            <p:cNvSpPr/>
            <p:nvPr/>
          </p:nvSpPr>
          <p:spPr>
            <a:xfrm>
              <a:off x="584892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0166" y="2724137"/>
              <a:ext cx="188455" cy="2095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06629" y="2616326"/>
              <a:ext cx="248285" cy="311150"/>
            </a:xfrm>
            <a:custGeom>
              <a:avLst/>
              <a:gdLst/>
              <a:ahLst/>
              <a:cxnLst/>
              <a:rect l="l" t="t" r="r" b="b"/>
              <a:pathLst>
                <a:path w="24828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306"/>
                  </a:lnTo>
                  <a:lnTo>
                    <a:pt x="86448" y="212509"/>
                  </a:lnTo>
                  <a:lnTo>
                    <a:pt x="90754" y="212509"/>
                  </a:lnTo>
                  <a:lnTo>
                    <a:pt x="136359" y="264134"/>
                  </a:lnTo>
                  <a:lnTo>
                    <a:pt x="144022" y="273196"/>
                  </a:lnTo>
                  <a:lnTo>
                    <a:pt x="155073" y="286613"/>
                  </a:lnTo>
                  <a:lnTo>
                    <a:pt x="166124" y="300192"/>
                  </a:lnTo>
                  <a:lnTo>
                    <a:pt x="173786" y="309740"/>
                  </a:lnTo>
                  <a:lnTo>
                    <a:pt x="247789" y="309740"/>
                  </a:lnTo>
                  <a:lnTo>
                    <a:pt x="247789" y="294487"/>
                  </a:lnTo>
                  <a:lnTo>
                    <a:pt x="241371" y="293183"/>
                  </a:lnTo>
                  <a:lnTo>
                    <a:pt x="235473" y="290510"/>
                  </a:lnTo>
                  <a:lnTo>
                    <a:pt x="229819" y="286388"/>
                  </a:lnTo>
                  <a:lnTo>
                    <a:pt x="224129" y="280733"/>
                  </a:lnTo>
                  <a:lnTo>
                    <a:pt x="139814" y="186182"/>
                  </a:lnTo>
                  <a:lnTo>
                    <a:pt x="143256" y="182740"/>
                  </a:lnTo>
                  <a:lnTo>
                    <a:pt x="173367" y="155232"/>
                  </a:lnTo>
                  <a:lnTo>
                    <a:pt x="200037" y="135890"/>
                  </a:lnTo>
                  <a:lnTo>
                    <a:pt x="206921" y="130733"/>
                  </a:lnTo>
                  <a:lnTo>
                    <a:pt x="214236" y="128130"/>
                  </a:lnTo>
                  <a:lnTo>
                    <a:pt x="234022" y="128130"/>
                  </a:lnTo>
                  <a:lnTo>
                    <a:pt x="234022" y="111620"/>
                  </a:lnTo>
                  <a:lnTo>
                    <a:pt x="178092" y="111620"/>
                  </a:lnTo>
                  <a:lnTo>
                    <a:pt x="132054" y="160591"/>
                  </a:lnTo>
                  <a:lnTo>
                    <a:pt x="124142" y="168620"/>
                  </a:lnTo>
                  <a:lnTo>
                    <a:pt x="114576" y="177703"/>
                  </a:lnTo>
                  <a:lnTo>
                    <a:pt x="102347" y="188736"/>
                  </a:lnTo>
                  <a:lnTo>
                    <a:pt x="86448" y="202615"/>
                  </a:lnTo>
                  <a:lnTo>
                    <a:pt x="86448" y="2565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8667" y="2722879"/>
              <a:ext cx="180146" cy="21082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795541" y="2622537"/>
            <a:ext cx="1978025" cy="415925"/>
            <a:chOff x="6795541" y="2622537"/>
            <a:chExt cx="1978025" cy="415925"/>
          </a:xfrm>
        </p:grpSpPr>
        <p:sp>
          <p:nvSpPr>
            <p:cNvPr id="33" name="object 33"/>
            <p:cNvSpPr/>
            <p:nvPr/>
          </p:nvSpPr>
          <p:spPr>
            <a:xfrm>
              <a:off x="6795541" y="272416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58850" y="2722879"/>
              <a:ext cx="377164" cy="2108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464831" y="272416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470" y="59677"/>
                  </a:lnTo>
                  <a:lnTo>
                    <a:pt x="30550" y="268732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3427" y="2722879"/>
              <a:ext cx="180146" cy="2108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4040" y="2722879"/>
              <a:ext cx="154457" cy="20445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106982" y="262253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57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73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2717" y="2722879"/>
              <a:ext cx="180146" cy="2108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5946" y="2722892"/>
              <a:ext cx="157454" cy="210807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8914828" y="2616326"/>
            <a:ext cx="387350" cy="317500"/>
            <a:chOff x="8914828" y="2616326"/>
            <a:chExt cx="387350" cy="31750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4828" y="2722879"/>
              <a:ext cx="205206" cy="21080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152280" y="261632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59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283739" y="3109086"/>
            <a:ext cx="1662430" cy="317500"/>
            <a:chOff x="2283739" y="3109086"/>
            <a:chExt cx="1662430" cy="317500"/>
          </a:xfrm>
        </p:grpSpPr>
        <p:sp>
          <p:nvSpPr>
            <p:cNvPr id="45" name="object 45"/>
            <p:cNvSpPr/>
            <p:nvPr/>
          </p:nvSpPr>
          <p:spPr>
            <a:xfrm>
              <a:off x="228373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5778" y="3215639"/>
              <a:ext cx="205206" cy="21080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778887" y="321566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8065" y="3216897"/>
              <a:ext cx="188455" cy="20953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380130" y="311529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9284" y="3216909"/>
              <a:ext cx="242227" cy="2032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8676" y="3215652"/>
              <a:ext cx="157454" cy="210807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4084980" y="3115297"/>
            <a:ext cx="758190" cy="311785"/>
            <a:chOff x="4084980" y="3115297"/>
            <a:chExt cx="758190" cy="311785"/>
          </a:xfrm>
        </p:grpSpPr>
        <p:sp>
          <p:nvSpPr>
            <p:cNvPr id="53" name="object 53"/>
            <p:cNvSpPr/>
            <p:nvPr/>
          </p:nvSpPr>
          <p:spPr>
            <a:xfrm>
              <a:off x="4084980" y="311529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134" y="3216910"/>
              <a:ext cx="242227" cy="2032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486211" y="314695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468" y="3215639"/>
              <a:ext cx="205206" cy="210807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4982883" y="3215639"/>
            <a:ext cx="397510" cy="210820"/>
            <a:chOff x="4982883" y="3215639"/>
            <a:chExt cx="397510" cy="210820"/>
          </a:xfrm>
        </p:grpSpPr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82883" y="3215652"/>
              <a:ext cx="162179" cy="21080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4678" y="3215639"/>
              <a:ext cx="205206" cy="210807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2608" y="3109086"/>
            <a:ext cx="1884630" cy="683145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5406504" y="3109086"/>
            <a:ext cx="2226310" cy="317500"/>
            <a:chOff x="5406504" y="3109086"/>
            <a:chExt cx="2226310" cy="317500"/>
          </a:xfrm>
        </p:grpSpPr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6504" y="3216909"/>
              <a:ext cx="242227" cy="2032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5896" y="3215652"/>
              <a:ext cx="157454" cy="21080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865520" y="3109086"/>
              <a:ext cx="377190" cy="317500"/>
            </a:xfrm>
            <a:custGeom>
              <a:avLst/>
              <a:gdLst/>
              <a:ahLst/>
              <a:cxnLst/>
              <a:rect l="l" t="t" r="r" b="b"/>
              <a:pathLst>
                <a:path w="377189" h="317500">
                  <a:moveTo>
                    <a:pt x="87337" y="38608"/>
                  </a:moveTo>
                  <a:lnTo>
                    <a:pt x="84836" y="26085"/>
                  </a:lnTo>
                  <a:lnTo>
                    <a:pt x="78028" y="15773"/>
                  </a:lnTo>
                  <a:lnTo>
                    <a:pt x="67906" y="8788"/>
                  </a:lnTo>
                  <a:lnTo>
                    <a:pt x="55499" y="6210"/>
                  </a:lnTo>
                  <a:lnTo>
                    <a:pt x="42570" y="8661"/>
                  </a:lnTo>
                  <a:lnTo>
                    <a:pt x="32194" y="15392"/>
                  </a:lnTo>
                  <a:lnTo>
                    <a:pt x="25298" y="25539"/>
                  </a:lnTo>
                  <a:lnTo>
                    <a:pt x="22796" y="38176"/>
                  </a:lnTo>
                  <a:lnTo>
                    <a:pt x="25285" y="50965"/>
                  </a:lnTo>
                  <a:lnTo>
                    <a:pt x="32232" y="61455"/>
                  </a:lnTo>
                  <a:lnTo>
                    <a:pt x="42430" y="68440"/>
                  </a:lnTo>
                  <a:lnTo>
                    <a:pt x="55067" y="71005"/>
                  </a:lnTo>
                  <a:lnTo>
                    <a:pt x="67551" y="68440"/>
                  </a:lnTo>
                  <a:lnTo>
                    <a:pt x="77812" y="61455"/>
                  </a:lnTo>
                  <a:lnTo>
                    <a:pt x="84772" y="51155"/>
                  </a:lnTo>
                  <a:lnTo>
                    <a:pt x="87337" y="38608"/>
                  </a:lnTo>
                  <a:close/>
                </a:path>
                <a:path w="377189" h="317500">
                  <a:moveTo>
                    <a:pt x="113576" y="294500"/>
                  </a:moveTo>
                  <a:lnTo>
                    <a:pt x="83019" y="266166"/>
                  </a:lnTo>
                  <a:lnTo>
                    <a:pt x="83019" y="109169"/>
                  </a:lnTo>
                  <a:lnTo>
                    <a:pt x="78727" y="106553"/>
                  </a:lnTo>
                  <a:lnTo>
                    <a:pt x="38760" y="119164"/>
                  </a:lnTo>
                  <a:lnTo>
                    <a:pt x="6451" y="124701"/>
                  </a:lnTo>
                  <a:lnTo>
                    <a:pt x="5156" y="124701"/>
                  </a:lnTo>
                  <a:lnTo>
                    <a:pt x="3009" y="125145"/>
                  </a:lnTo>
                  <a:lnTo>
                    <a:pt x="0" y="125590"/>
                  </a:lnTo>
                  <a:lnTo>
                    <a:pt x="0" y="140830"/>
                  </a:lnTo>
                  <a:lnTo>
                    <a:pt x="19367" y="142138"/>
                  </a:lnTo>
                  <a:lnTo>
                    <a:pt x="25285" y="143637"/>
                  </a:lnTo>
                  <a:lnTo>
                    <a:pt x="28663" y="147993"/>
                  </a:lnTo>
                  <a:lnTo>
                    <a:pt x="30187" y="156933"/>
                  </a:lnTo>
                  <a:lnTo>
                    <a:pt x="30556" y="172186"/>
                  </a:lnTo>
                  <a:lnTo>
                    <a:pt x="30556" y="266166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2019" y="309803"/>
                  </a:lnTo>
                  <a:lnTo>
                    <a:pt x="64147" y="309803"/>
                  </a:lnTo>
                  <a:lnTo>
                    <a:pt x="113576" y="311010"/>
                  </a:lnTo>
                  <a:lnTo>
                    <a:pt x="113576" y="309803"/>
                  </a:lnTo>
                  <a:lnTo>
                    <a:pt x="113576" y="294500"/>
                  </a:lnTo>
                  <a:close/>
                </a:path>
                <a:path w="377189" h="317500">
                  <a:moveTo>
                    <a:pt x="377101" y="294525"/>
                  </a:moveTo>
                  <a:lnTo>
                    <a:pt x="347814" y="276707"/>
                  </a:lnTo>
                  <a:lnTo>
                    <a:pt x="347764" y="275348"/>
                  </a:lnTo>
                  <a:lnTo>
                    <a:pt x="347408" y="266280"/>
                  </a:lnTo>
                  <a:lnTo>
                    <a:pt x="347421" y="134493"/>
                  </a:lnTo>
                  <a:lnTo>
                    <a:pt x="347421" y="117881"/>
                  </a:lnTo>
                  <a:lnTo>
                    <a:pt x="347433" y="2603"/>
                  </a:lnTo>
                  <a:lnTo>
                    <a:pt x="343992" y="0"/>
                  </a:lnTo>
                  <a:lnTo>
                    <a:pt x="313016" y="9677"/>
                  </a:lnTo>
                  <a:lnTo>
                    <a:pt x="303123" y="12433"/>
                  </a:lnTo>
                  <a:lnTo>
                    <a:pt x="294957" y="14122"/>
                  </a:lnTo>
                  <a:lnTo>
                    <a:pt x="294957" y="161734"/>
                  </a:lnTo>
                  <a:lnTo>
                    <a:pt x="294944" y="241261"/>
                  </a:lnTo>
                  <a:lnTo>
                    <a:pt x="291414" y="255016"/>
                  </a:lnTo>
                  <a:lnTo>
                    <a:pt x="281876" y="266280"/>
                  </a:lnTo>
                  <a:lnTo>
                    <a:pt x="267893" y="273913"/>
                  </a:lnTo>
                  <a:lnTo>
                    <a:pt x="251066" y="276707"/>
                  </a:lnTo>
                  <a:lnTo>
                    <a:pt x="230378" y="271322"/>
                  </a:lnTo>
                  <a:lnTo>
                    <a:pt x="214655" y="255968"/>
                  </a:lnTo>
                  <a:lnTo>
                    <a:pt x="204660" y="231863"/>
                  </a:lnTo>
                  <a:lnTo>
                    <a:pt x="201168" y="200202"/>
                  </a:lnTo>
                  <a:lnTo>
                    <a:pt x="203987" y="171526"/>
                  </a:lnTo>
                  <a:lnTo>
                    <a:pt x="212509" y="150990"/>
                  </a:lnTo>
                  <a:lnTo>
                    <a:pt x="226758" y="138633"/>
                  </a:lnTo>
                  <a:lnTo>
                    <a:pt x="246773" y="134493"/>
                  </a:lnTo>
                  <a:lnTo>
                    <a:pt x="260108" y="136144"/>
                  </a:lnTo>
                  <a:lnTo>
                    <a:pt x="272478" y="141147"/>
                  </a:lnTo>
                  <a:lnTo>
                    <a:pt x="284035" y="149644"/>
                  </a:lnTo>
                  <a:lnTo>
                    <a:pt x="294957" y="161734"/>
                  </a:lnTo>
                  <a:lnTo>
                    <a:pt x="294957" y="14122"/>
                  </a:lnTo>
                  <a:lnTo>
                    <a:pt x="291668" y="14795"/>
                  </a:lnTo>
                  <a:lnTo>
                    <a:pt x="277863" y="16929"/>
                  </a:lnTo>
                  <a:lnTo>
                    <a:pt x="260959" y="18923"/>
                  </a:lnTo>
                  <a:lnTo>
                    <a:pt x="260959" y="34175"/>
                  </a:lnTo>
                  <a:lnTo>
                    <a:pt x="294944" y="65519"/>
                  </a:lnTo>
                  <a:lnTo>
                    <a:pt x="294944" y="117881"/>
                  </a:lnTo>
                  <a:lnTo>
                    <a:pt x="286334" y="114249"/>
                  </a:lnTo>
                  <a:lnTo>
                    <a:pt x="277380" y="110947"/>
                  </a:lnTo>
                  <a:lnTo>
                    <a:pt x="268643" y="108534"/>
                  </a:lnTo>
                  <a:lnTo>
                    <a:pt x="260134" y="107048"/>
                  </a:lnTo>
                  <a:lnTo>
                    <a:pt x="251917" y="106540"/>
                  </a:lnTo>
                  <a:lnTo>
                    <a:pt x="241820" y="107264"/>
                  </a:lnTo>
                  <a:lnTo>
                    <a:pt x="183083" y="138087"/>
                  </a:lnTo>
                  <a:lnTo>
                    <a:pt x="155803" y="169418"/>
                  </a:lnTo>
                  <a:lnTo>
                    <a:pt x="146939" y="216281"/>
                  </a:lnTo>
                  <a:lnTo>
                    <a:pt x="152692" y="258140"/>
                  </a:lnTo>
                  <a:lnTo>
                    <a:pt x="169138" y="289991"/>
                  </a:lnTo>
                  <a:lnTo>
                    <a:pt x="195033" y="310273"/>
                  </a:lnTo>
                  <a:lnTo>
                    <a:pt x="229108" y="317373"/>
                  </a:lnTo>
                  <a:lnTo>
                    <a:pt x="239001" y="317373"/>
                  </a:lnTo>
                  <a:lnTo>
                    <a:pt x="245884" y="315645"/>
                  </a:lnTo>
                  <a:lnTo>
                    <a:pt x="250190" y="312178"/>
                  </a:lnTo>
                  <a:lnTo>
                    <a:pt x="293281" y="276707"/>
                  </a:lnTo>
                  <a:lnTo>
                    <a:pt x="294932" y="275348"/>
                  </a:lnTo>
                  <a:lnTo>
                    <a:pt x="292773" y="307594"/>
                  </a:lnTo>
                  <a:lnTo>
                    <a:pt x="294932" y="311035"/>
                  </a:lnTo>
                  <a:lnTo>
                    <a:pt x="329222" y="309854"/>
                  </a:lnTo>
                  <a:lnTo>
                    <a:pt x="338074" y="309854"/>
                  </a:lnTo>
                  <a:lnTo>
                    <a:pt x="344830" y="310400"/>
                  </a:lnTo>
                  <a:lnTo>
                    <a:pt x="356882" y="311035"/>
                  </a:lnTo>
                  <a:lnTo>
                    <a:pt x="377101" y="311035"/>
                  </a:lnTo>
                  <a:lnTo>
                    <a:pt x="377101" y="309854"/>
                  </a:lnTo>
                  <a:lnTo>
                    <a:pt x="377101" y="294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5467" y="3215639"/>
              <a:ext cx="180146" cy="2108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4810" y="3215639"/>
              <a:ext cx="360400" cy="21079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863651" y="3115296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57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73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8418" y="3215639"/>
              <a:ext cx="205206" cy="2108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0244" y="3216909"/>
              <a:ext cx="242227" cy="203200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21499" y="3637876"/>
            <a:ext cx="98667" cy="9866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21499" y="3966806"/>
            <a:ext cx="98667" cy="98666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1149146" y="3916679"/>
            <a:ext cx="988694" cy="205104"/>
          </a:xfrm>
          <a:custGeom>
            <a:avLst/>
            <a:gdLst/>
            <a:ahLst/>
            <a:cxnLst/>
            <a:rect l="l" t="t" r="r" b="b"/>
            <a:pathLst>
              <a:path w="988694" h="205104">
                <a:moveTo>
                  <a:pt x="228295" y="0"/>
                </a:moveTo>
                <a:lnTo>
                  <a:pt x="201422" y="762"/>
                </a:lnTo>
                <a:lnTo>
                  <a:pt x="196850" y="850"/>
                </a:lnTo>
                <a:lnTo>
                  <a:pt x="193890" y="863"/>
                </a:lnTo>
                <a:lnTo>
                  <a:pt x="190627" y="850"/>
                </a:lnTo>
                <a:lnTo>
                  <a:pt x="186067" y="762"/>
                </a:lnTo>
                <a:lnTo>
                  <a:pt x="160616" y="0"/>
                </a:lnTo>
                <a:lnTo>
                  <a:pt x="160616" y="8890"/>
                </a:lnTo>
                <a:lnTo>
                  <a:pt x="187871" y="35483"/>
                </a:lnTo>
                <a:lnTo>
                  <a:pt x="187871" y="170014"/>
                </a:lnTo>
                <a:lnTo>
                  <a:pt x="49911" y="12"/>
                </a:lnTo>
                <a:lnTo>
                  <a:pt x="34417" y="863"/>
                </a:lnTo>
                <a:lnTo>
                  <a:pt x="17094" y="546"/>
                </a:lnTo>
                <a:lnTo>
                  <a:pt x="9766" y="342"/>
                </a:lnTo>
                <a:lnTo>
                  <a:pt x="0" y="0"/>
                </a:lnTo>
                <a:lnTo>
                  <a:pt x="0" y="8890"/>
                </a:lnTo>
                <a:lnTo>
                  <a:pt x="27254" y="35496"/>
                </a:lnTo>
                <a:lnTo>
                  <a:pt x="27254" y="163893"/>
                </a:lnTo>
                <a:lnTo>
                  <a:pt x="0" y="190500"/>
                </a:lnTo>
                <a:lnTo>
                  <a:pt x="0" y="199390"/>
                </a:lnTo>
                <a:lnTo>
                  <a:pt x="16484" y="198666"/>
                </a:lnTo>
                <a:lnTo>
                  <a:pt x="25450" y="198285"/>
                </a:lnTo>
                <a:lnTo>
                  <a:pt x="29997" y="198145"/>
                </a:lnTo>
                <a:lnTo>
                  <a:pt x="33261" y="198120"/>
                </a:lnTo>
                <a:lnTo>
                  <a:pt x="36220" y="198145"/>
                </a:lnTo>
                <a:lnTo>
                  <a:pt x="40792" y="198285"/>
                </a:lnTo>
                <a:lnTo>
                  <a:pt x="67691" y="199390"/>
                </a:lnTo>
                <a:lnTo>
                  <a:pt x="67691" y="190500"/>
                </a:lnTo>
                <a:lnTo>
                  <a:pt x="40436" y="163804"/>
                </a:lnTo>
                <a:lnTo>
                  <a:pt x="40436" y="30911"/>
                </a:lnTo>
                <a:lnTo>
                  <a:pt x="176098" y="199390"/>
                </a:lnTo>
                <a:lnTo>
                  <a:pt x="201904" y="203847"/>
                </a:lnTo>
                <a:lnTo>
                  <a:pt x="201904" y="202412"/>
                </a:lnTo>
                <a:lnTo>
                  <a:pt x="201612" y="200418"/>
                </a:lnTo>
                <a:lnTo>
                  <a:pt x="201320" y="197269"/>
                </a:lnTo>
                <a:lnTo>
                  <a:pt x="201053" y="194983"/>
                </a:lnTo>
                <a:lnTo>
                  <a:pt x="201053" y="35496"/>
                </a:lnTo>
                <a:lnTo>
                  <a:pt x="228295" y="8890"/>
                </a:lnTo>
                <a:lnTo>
                  <a:pt x="228295" y="0"/>
                </a:lnTo>
                <a:close/>
              </a:path>
              <a:path w="988694" h="205104">
                <a:moveTo>
                  <a:pt x="402082" y="190601"/>
                </a:moveTo>
                <a:lnTo>
                  <a:pt x="388759" y="189611"/>
                </a:lnTo>
                <a:lnTo>
                  <a:pt x="379006" y="189039"/>
                </a:lnTo>
                <a:lnTo>
                  <a:pt x="378142" y="187312"/>
                </a:lnTo>
                <a:lnTo>
                  <a:pt x="378142" y="172567"/>
                </a:lnTo>
                <a:lnTo>
                  <a:pt x="378142" y="64668"/>
                </a:lnTo>
                <a:lnTo>
                  <a:pt x="375564" y="63500"/>
                </a:lnTo>
                <a:lnTo>
                  <a:pt x="364528" y="67652"/>
                </a:lnTo>
                <a:lnTo>
                  <a:pt x="353402" y="71018"/>
                </a:lnTo>
                <a:lnTo>
                  <a:pt x="342163" y="73583"/>
                </a:lnTo>
                <a:lnTo>
                  <a:pt x="330822" y="75298"/>
                </a:lnTo>
                <a:lnTo>
                  <a:pt x="330822" y="83350"/>
                </a:lnTo>
                <a:lnTo>
                  <a:pt x="352907" y="83350"/>
                </a:lnTo>
                <a:lnTo>
                  <a:pt x="354063" y="85369"/>
                </a:lnTo>
                <a:lnTo>
                  <a:pt x="354063" y="157441"/>
                </a:lnTo>
                <a:lnTo>
                  <a:pt x="350050" y="165481"/>
                </a:lnTo>
                <a:lnTo>
                  <a:pt x="315048" y="184150"/>
                </a:lnTo>
                <a:lnTo>
                  <a:pt x="305015" y="184150"/>
                </a:lnTo>
                <a:lnTo>
                  <a:pt x="296976" y="180987"/>
                </a:lnTo>
                <a:lnTo>
                  <a:pt x="292392" y="175526"/>
                </a:lnTo>
                <a:lnTo>
                  <a:pt x="289750" y="171284"/>
                </a:lnTo>
                <a:lnTo>
                  <a:pt x="287997" y="165862"/>
                </a:lnTo>
                <a:lnTo>
                  <a:pt x="287870" y="165481"/>
                </a:lnTo>
                <a:lnTo>
                  <a:pt x="286740" y="158165"/>
                </a:lnTo>
                <a:lnTo>
                  <a:pt x="286372" y="149390"/>
                </a:lnTo>
                <a:lnTo>
                  <a:pt x="286372" y="64668"/>
                </a:lnTo>
                <a:lnTo>
                  <a:pt x="283819" y="63500"/>
                </a:lnTo>
                <a:lnTo>
                  <a:pt x="272745" y="67652"/>
                </a:lnTo>
                <a:lnTo>
                  <a:pt x="261620" y="71018"/>
                </a:lnTo>
                <a:lnTo>
                  <a:pt x="250393" y="73583"/>
                </a:lnTo>
                <a:lnTo>
                  <a:pt x="239052" y="75298"/>
                </a:lnTo>
                <a:lnTo>
                  <a:pt x="239052" y="83350"/>
                </a:lnTo>
                <a:lnTo>
                  <a:pt x="261137" y="83350"/>
                </a:lnTo>
                <a:lnTo>
                  <a:pt x="262293" y="85369"/>
                </a:lnTo>
                <a:lnTo>
                  <a:pt x="262407" y="157441"/>
                </a:lnTo>
                <a:lnTo>
                  <a:pt x="262623" y="165481"/>
                </a:lnTo>
                <a:lnTo>
                  <a:pt x="282181" y="198678"/>
                </a:lnTo>
                <a:lnTo>
                  <a:pt x="291680" y="201168"/>
                </a:lnTo>
                <a:lnTo>
                  <a:pt x="292227" y="201168"/>
                </a:lnTo>
                <a:lnTo>
                  <a:pt x="302729" y="201917"/>
                </a:lnTo>
                <a:lnTo>
                  <a:pt x="341630" y="184150"/>
                </a:lnTo>
                <a:lnTo>
                  <a:pt x="354063" y="172567"/>
                </a:lnTo>
                <a:lnTo>
                  <a:pt x="354025" y="175526"/>
                </a:lnTo>
                <a:lnTo>
                  <a:pt x="353910" y="180987"/>
                </a:lnTo>
                <a:lnTo>
                  <a:pt x="353796" y="184150"/>
                </a:lnTo>
                <a:lnTo>
                  <a:pt x="353199" y="194640"/>
                </a:lnTo>
                <a:lnTo>
                  <a:pt x="352983" y="198094"/>
                </a:lnTo>
                <a:lnTo>
                  <a:pt x="352907" y="199364"/>
                </a:lnTo>
                <a:lnTo>
                  <a:pt x="372122" y="198094"/>
                </a:lnTo>
                <a:lnTo>
                  <a:pt x="380733" y="198094"/>
                </a:lnTo>
                <a:lnTo>
                  <a:pt x="400519" y="199364"/>
                </a:lnTo>
                <a:lnTo>
                  <a:pt x="400519" y="198094"/>
                </a:lnTo>
                <a:lnTo>
                  <a:pt x="400519" y="190601"/>
                </a:lnTo>
                <a:lnTo>
                  <a:pt x="402082" y="190601"/>
                </a:lnTo>
                <a:close/>
              </a:path>
              <a:path w="988694" h="205104">
                <a:moveTo>
                  <a:pt x="655828" y="190500"/>
                </a:moveTo>
                <a:lnTo>
                  <a:pt x="642340" y="189636"/>
                </a:lnTo>
                <a:lnTo>
                  <a:pt x="632587" y="189064"/>
                </a:lnTo>
                <a:lnTo>
                  <a:pt x="631723" y="187045"/>
                </a:lnTo>
                <a:lnTo>
                  <a:pt x="631723" y="109766"/>
                </a:lnTo>
                <a:lnTo>
                  <a:pt x="628700" y="90538"/>
                </a:lnTo>
                <a:lnTo>
                  <a:pt x="620102" y="75971"/>
                </a:lnTo>
                <a:lnTo>
                  <a:pt x="606552" y="66738"/>
                </a:lnTo>
                <a:lnTo>
                  <a:pt x="588708" y="63500"/>
                </a:lnTo>
                <a:lnTo>
                  <a:pt x="578675" y="63500"/>
                </a:lnTo>
                <a:lnTo>
                  <a:pt x="570357" y="66090"/>
                </a:lnTo>
                <a:lnTo>
                  <a:pt x="565188" y="70700"/>
                </a:lnTo>
                <a:lnTo>
                  <a:pt x="543394" y="90271"/>
                </a:lnTo>
                <a:lnTo>
                  <a:pt x="535940" y="78079"/>
                </a:lnTo>
                <a:lnTo>
                  <a:pt x="527011" y="69761"/>
                </a:lnTo>
                <a:lnTo>
                  <a:pt x="516089" y="65011"/>
                </a:lnTo>
                <a:lnTo>
                  <a:pt x="502666" y="63487"/>
                </a:lnTo>
                <a:lnTo>
                  <a:pt x="492048" y="63487"/>
                </a:lnTo>
                <a:lnTo>
                  <a:pt x="484022" y="66078"/>
                </a:lnTo>
                <a:lnTo>
                  <a:pt x="478866" y="70688"/>
                </a:lnTo>
                <a:lnTo>
                  <a:pt x="459079" y="89115"/>
                </a:lnTo>
                <a:lnTo>
                  <a:pt x="459079" y="64643"/>
                </a:lnTo>
                <a:lnTo>
                  <a:pt x="456501" y="63487"/>
                </a:lnTo>
                <a:lnTo>
                  <a:pt x="445465" y="67640"/>
                </a:lnTo>
                <a:lnTo>
                  <a:pt x="434340" y="71005"/>
                </a:lnTo>
                <a:lnTo>
                  <a:pt x="423100" y="73571"/>
                </a:lnTo>
                <a:lnTo>
                  <a:pt x="411759" y="75285"/>
                </a:lnTo>
                <a:lnTo>
                  <a:pt x="411772" y="83337"/>
                </a:lnTo>
                <a:lnTo>
                  <a:pt x="433857" y="83337"/>
                </a:lnTo>
                <a:lnTo>
                  <a:pt x="435000" y="85344"/>
                </a:lnTo>
                <a:lnTo>
                  <a:pt x="435000" y="187045"/>
                </a:lnTo>
                <a:lnTo>
                  <a:pt x="434149" y="189052"/>
                </a:lnTo>
                <a:lnTo>
                  <a:pt x="424395" y="189636"/>
                </a:lnTo>
                <a:lnTo>
                  <a:pt x="411187" y="190500"/>
                </a:lnTo>
                <a:lnTo>
                  <a:pt x="411187" y="199390"/>
                </a:lnTo>
                <a:lnTo>
                  <a:pt x="427367" y="198666"/>
                </a:lnTo>
                <a:lnTo>
                  <a:pt x="436727" y="198285"/>
                </a:lnTo>
                <a:lnTo>
                  <a:pt x="442417" y="198145"/>
                </a:lnTo>
                <a:lnTo>
                  <a:pt x="447624" y="198120"/>
                </a:lnTo>
                <a:lnTo>
                  <a:pt x="453720" y="198208"/>
                </a:lnTo>
                <a:lnTo>
                  <a:pt x="460705" y="198450"/>
                </a:lnTo>
                <a:lnTo>
                  <a:pt x="481761" y="199390"/>
                </a:lnTo>
                <a:lnTo>
                  <a:pt x="481761" y="190500"/>
                </a:lnTo>
                <a:lnTo>
                  <a:pt x="469722" y="189636"/>
                </a:lnTo>
                <a:lnTo>
                  <a:pt x="459968" y="189064"/>
                </a:lnTo>
                <a:lnTo>
                  <a:pt x="459092" y="187058"/>
                </a:lnTo>
                <a:lnTo>
                  <a:pt x="459092" y="108242"/>
                </a:lnTo>
                <a:lnTo>
                  <a:pt x="462318" y="98590"/>
                </a:lnTo>
                <a:lnTo>
                  <a:pt x="470712" y="89928"/>
                </a:lnTo>
                <a:lnTo>
                  <a:pt x="482320" y="83680"/>
                </a:lnTo>
                <a:lnTo>
                  <a:pt x="495236" y="81280"/>
                </a:lnTo>
                <a:lnTo>
                  <a:pt x="505841" y="83908"/>
                </a:lnTo>
                <a:lnTo>
                  <a:pt x="514096" y="91325"/>
                </a:lnTo>
                <a:lnTo>
                  <a:pt x="519430" y="102831"/>
                </a:lnTo>
                <a:lnTo>
                  <a:pt x="521335" y="117703"/>
                </a:lnTo>
                <a:lnTo>
                  <a:pt x="521335" y="187058"/>
                </a:lnTo>
                <a:lnTo>
                  <a:pt x="520471" y="189064"/>
                </a:lnTo>
                <a:lnTo>
                  <a:pt x="510717" y="189636"/>
                </a:lnTo>
                <a:lnTo>
                  <a:pt x="497509" y="190500"/>
                </a:lnTo>
                <a:lnTo>
                  <a:pt x="497509" y="199390"/>
                </a:lnTo>
                <a:lnTo>
                  <a:pt x="514210" y="198666"/>
                </a:lnTo>
                <a:lnTo>
                  <a:pt x="523506" y="198285"/>
                </a:lnTo>
                <a:lnTo>
                  <a:pt x="528777" y="198145"/>
                </a:lnTo>
                <a:lnTo>
                  <a:pt x="533374" y="198120"/>
                </a:lnTo>
                <a:lnTo>
                  <a:pt x="537959" y="198145"/>
                </a:lnTo>
                <a:lnTo>
                  <a:pt x="543229" y="198285"/>
                </a:lnTo>
                <a:lnTo>
                  <a:pt x="552526" y="198666"/>
                </a:lnTo>
                <a:lnTo>
                  <a:pt x="569214" y="199390"/>
                </a:lnTo>
                <a:lnTo>
                  <a:pt x="569226" y="190500"/>
                </a:lnTo>
                <a:lnTo>
                  <a:pt x="556031" y="189636"/>
                </a:lnTo>
                <a:lnTo>
                  <a:pt x="546277" y="189064"/>
                </a:lnTo>
                <a:lnTo>
                  <a:pt x="545414" y="187058"/>
                </a:lnTo>
                <a:lnTo>
                  <a:pt x="545414" y="108242"/>
                </a:lnTo>
                <a:lnTo>
                  <a:pt x="548627" y="98590"/>
                </a:lnTo>
                <a:lnTo>
                  <a:pt x="557022" y="89928"/>
                </a:lnTo>
                <a:lnTo>
                  <a:pt x="568629" y="83680"/>
                </a:lnTo>
                <a:lnTo>
                  <a:pt x="581545" y="81280"/>
                </a:lnTo>
                <a:lnTo>
                  <a:pt x="592150" y="83921"/>
                </a:lnTo>
                <a:lnTo>
                  <a:pt x="600405" y="91351"/>
                </a:lnTo>
                <a:lnTo>
                  <a:pt x="605739" y="102882"/>
                </a:lnTo>
                <a:lnTo>
                  <a:pt x="607631" y="117792"/>
                </a:lnTo>
                <a:lnTo>
                  <a:pt x="607644" y="199390"/>
                </a:lnTo>
                <a:lnTo>
                  <a:pt x="625144" y="198120"/>
                </a:lnTo>
                <a:lnTo>
                  <a:pt x="630301" y="198120"/>
                </a:lnTo>
                <a:lnTo>
                  <a:pt x="632790" y="198145"/>
                </a:lnTo>
                <a:lnTo>
                  <a:pt x="636282" y="198285"/>
                </a:lnTo>
                <a:lnTo>
                  <a:pt x="643166" y="198666"/>
                </a:lnTo>
                <a:lnTo>
                  <a:pt x="655828" y="199390"/>
                </a:lnTo>
                <a:lnTo>
                  <a:pt x="655828" y="190500"/>
                </a:lnTo>
                <a:close/>
              </a:path>
              <a:path w="988694" h="205104">
                <a:moveTo>
                  <a:pt x="787831" y="118033"/>
                </a:moveTo>
                <a:lnTo>
                  <a:pt x="784009" y="95605"/>
                </a:lnTo>
                <a:lnTo>
                  <a:pt x="773201" y="78409"/>
                </a:lnTo>
                <a:lnTo>
                  <a:pt x="764006" y="72390"/>
                </a:lnTo>
                <a:lnTo>
                  <a:pt x="762292" y="71272"/>
                </a:lnTo>
                <a:lnTo>
                  <a:pt x="762292" y="121069"/>
                </a:lnTo>
                <a:lnTo>
                  <a:pt x="745350" y="121704"/>
                </a:lnTo>
                <a:lnTo>
                  <a:pt x="744512" y="121704"/>
                </a:lnTo>
                <a:lnTo>
                  <a:pt x="737450" y="121869"/>
                </a:lnTo>
                <a:lnTo>
                  <a:pt x="721563" y="121869"/>
                </a:lnTo>
                <a:lnTo>
                  <a:pt x="716381" y="121704"/>
                </a:lnTo>
                <a:lnTo>
                  <a:pt x="714717" y="121704"/>
                </a:lnTo>
                <a:lnTo>
                  <a:pt x="704354" y="121069"/>
                </a:lnTo>
                <a:lnTo>
                  <a:pt x="694029" y="120192"/>
                </a:lnTo>
                <a:lnTo>
                  <a:pt x="694080" y="118033"/>
                </a:lnTo>
                <a:lnTo>
                  <a:pt x="694156" y="115265"/>
                </a:lnTo>
                <a:lnTo>
                  <a:pt x="694258" y="111264"/>
                </a:lnTo>
                <a:lnTo>
                  <a:pt x="721042" y="73812"/>
                </a:lnTo>
                <a:lnTo>
                  <a:pt x="731024" y="72390"/>
                </a:lnTo>
                <a:lnTo>
                  <a:pt x="740486" y="72390"/>
                </a:lnTo>
                <a:lnTo>
                  <a:pt x="761377" y="108445"/>
                </a:lnTo>
                <a:lnTo>
                  <a:pt x="762228" y="120192"/>
                </a:lnTo>
                <a:lnTo>
                  <a:pt x="762292" y="121069"/>
                </a:lnTo>
                <a:lnTo>
                  <a:pt x="762292" y="71272"/>
                </a:lnTo>
                <a:lnTo>
                  <a:pt x="756373" y="67398"/>
                </a:lnTo>
                <a:lnTo>
                  <a:pt x="734491" y="63512"/>
                </a:lnTo>
                <a:lnTo>
                  <a:pt x="726236" y="64223"/>
                </a:lnTo>
                <a:lnTo>
                  <a:pt x="684707" y="85305"/>
                </a:lnTo>
                <a:lnTo>
                  <a:pt x="666813" y="135597"/>
                </a:lnTo>
                <a:lnTo>
                  <a:pt x="667600" y="148704"/>
                </a:lnTo>
                <a:lnTo>
                  <a:pt x="688822" y="190512"/>
                </a:lnTo>
                <a:lnTo>
                  <a:pt x="731050" y="204482"/>
                </a:lnTo>
                <a:lnTo>
                  <a:pt x="739025" y="204038"/>
                </a:lnTo>
                <a:lnTo>
                  <a:pt x="777798" y="189826"/>
                </a:lnTo>
                <a:lnTo>
                  <a:pt x="778179" y="189230"/>
                </a:lnTo>
                <a:lnTo>
                  <a:pt x="778941" y="188074"/>
                </a:lnTo>
                <a:lnTo>
                  <a:pt x="784669" y="178104"/>
                </a:lnTo>
                <a:lnTo>
                  <a:pt x="780948" y="175183"/>
                </a:lnTo>
                <a:lnTo>
                  <a:pt x="769112" y="182168"/>
                </a:lnTo>
                <a:lnTo>
                  <a:pt x="760044" y="186474"/>
                </a:lnTo>
                <a:lnTo>
                  <a:pt x="752106" y="188633"/>
                </a:lnTo>
                <a:lnTo>
                  <a:pt x="743661" y="189230"/>
                </a:lnTo>
                <a:lnTo>
                  <a:pt x="730326" y="187706"/>
                </a:lnTo>
                <a:lnTo>
                  <a:pt x="698017" y="159550"/>
                </a:lnTo>
                <a:lnTo>
                  <a:pt x="693470" y="132092"/>
                </a:lnTo>
                <a:lnTo>
                  <a:pt x="735342" y="132092"/>
                </a:lnTo>
                <a:lnTo>
                  <a:pt x="749007" y="131914"/>
                </a:lnTo>
                <a:lnTo>
                  <a:pt x="761288" y="131267"/>
                </a:lnTo>
                <a:lnTo>
                  <a:pt x="773569" y="130035"/>
                </a:lnTo>
                <a:lnTo>
                  <a:pt x="787260" y="128079"/>
                </a:lnTo>
                <a:lnTo>
                  <a:pt x="787552" y="124066"/>
                </a:lnTo>
                <a:lnTo>
                  <a:pt x="787781" y="121869"/>
                </a:lnTo>
                <a:lnTo>
                  <a:pt x="787831" y="118033"/>
                </a:lnTo>
                <a:close/>
              </a:path>
              <a:path w="988694" h="205104">
                <a:moveTo>
                  <a:pt x="903770" y="66675"/>
                </a:moveTo>
                <a:lnTo>
                  <a:pt x="900620" y="64655"/>
                </a:lnTo>
                <a:lnTo>
                  <a:pt x="895451" y="63500"/>
                </a:lnTo>
                <a:lnTo>
                  <a:pt x="890295" y="63500"/>
                </a:lnTo>
                <a:lnTo>
                  <a:pt x="850430" y="94297"/>
                </a:lnTo>
                <a:lnTo>
                  <a:pt x="850430" y="64655"/>
                </a:lnTo>
                <a:lnTo>
                  <a:pt x="847852" y="63500"/>
                </a:lnTo>
                <a:lnTo>
                  <a:pt x="836815" y="67652"/>
                </a:lnTo>
                <a:lnTo>
                  <a:pt x="825690" y="71018"/>
                </a:lnTo>
                <a:lnTo>
                  <a:pt x="814451" y="73583"/>
                </a:lnTo>
                <a:lnTo>
                  <a:pt x="803109" y="75298"/>
                </a:lnTo>
                <a:lnTo>
                  <a:pt x="803097" y="83337"/>
                </a:lnTo>
                <a:lnTo>
                  <a:pt x="825182" y="83337"/>
                </a:lnTo>
                <a:lnTo>
                  <a:pt x="826338" y="85344"/>
                </a:lnTo>
                <a:lnTo>
                  <a:pt x="826338" y="187045"/>
                </a:lnTo>
                <a:lnTo>
                  <a:pt x="825474" y="189052"/>
                </a:lnTo>
                <a:lnTo>
                  <a:pt x="815721" y="189636"/>
                </a:lnTo>
                <a:lnTo>
                  <a:pt x="802525" y="190500"/>
                </a:lnTo>
                <a:lnTo>
                  <a:pt x="802525" y="199390"/>
                </a:lnTo>
                <a:lnTo>
                  <a:pt x="825207" y="198437"/>
                </a:lnTo>
                <a:lnTo>
                  <a:pt x="832167" y="198208"/>
                </a:lnTo>
                <a:lnTo>
                  <a:pt x="837806" y="198120"/>
                </a:lnTo>
                <a:lnTo>
                  <a:pt x="841667" y="198145"/>
                </a:lnTo>
                <a:lnTo>
                  <a:pt x="847229" y="198285"/>
                </a:lnTo>
                <a:lnTo>
                  <a:pt x="858329" y="198666"/>
                </a:lnTo>
                <a:lnTo>
                  <a:pt x="878814" y="199390"/>
                </a:lnTo>
                <a:lnTo>
                  <a:pt x="878814" y="190500"/>
                </a:lnTo>
                <a:lnTo>
                  <a:pt x="863904" y="189636"/>
                </a:lnTo>
                <a:lnTo>
                  <a:pt x="851001" y="188772"/>
                </a:lnTo>
                <a:lnTo>
                  <a:pt x="850430" y="187909"/>
                </a:lnTo>
                <a:lnTo>
                  <a:pt x="850430" y="119341"/>
                </a:lnTo>
                <a:lnTo>
                  <a:pt x="852436" y="107099"/>
                </a:lnTo>
                <a:lnTo>
                  <a:pt x="857910" y="97015"/>
                </a:lnTo>
                <a:lnTo>
                  <a:pt x="866025" y="90170"/>
                </a:lnTo>
                <a:lnTo>
                  <a:pt x="875957" y="87642"/>
                </a:lnTo>
                <a:lnTo>
                  <a:pt x="884567" y="87642"/>
                </a:lnTo>
                <a:lnTo>
                  <a:pt x="890587" y="91770"/>
                </a:lnTo>
                <a:lnTo>
                  <a:pt x="895172" y="101180"/>
                </a:lnTo>
                <a:lnTo>
                  <a:pt x="901192" y="101180"/>
                </a:lnTo>
                <a:lnTo>
                  <a:pt x="903770" y="66675"/>
                </a:lnTo>
                <a:close/>
              </a:path>
              <a:path w="988694" h="205104">
                <a:moveTo>
                  <a:pt x="967295" y="9271"/>
                </a:moveTo>
                <a:lnTo>
                  <a:pt x="959548" y="1257"/>
                </a:lnTo>
                <a:lnTo>
                  <a:pt x="942924" y="1257"/>
                </a:lnTo>
                <a:lnTo>
                  <a:pt x="935469" y="8699"/>
                </a:lnTo>
                <a:lnTo>
                  <a:pt x="935469" y="25590"/>
                </a:lnTo>
                <a:lnTo>
                  <a:pt x="942924" y="33020"/>
                </a:lnTo>
                <a:lnTo>
                  <a:pt x="959561" y="33020"/>
                </a:lnTo>
                <a:lnTo>
                  <a:pt x="967270" y="25590"/>
                </a:lnTo>
                <a:lnTo>
                  <a:pt x="967295" y="9271"/>
                </a:lnTo>
                <a:close/>
              </a:path>
              <a:path w="988694" h="205104">
                <a:moveTo>
                  <a:pt x="988529" y="190512"/>
                </a:moveTo>
                <a:lnTo>
                  <a:pt x="965581" y="189077"/>
                </a:lnTo>
                <a:lnTo>
                  <a:pt x="964717" y="187058"/>
                </a:lnTo>
                <a:lnTo>
                  <a:pt x="964717" y="64668"/>
                </a:lnTo>
                <a:lnTo>
                  <a:pt x="962139" y="63500"/>
                </a:lnTo>
                <a:lnTo>
                  <a:pt x="951103" y="67652"/>
                </a:lnTo>
                <a:lnTo>
                  <a:pt x="939977" y="71018"/>
                </a:lnTo>
                <a:lnTo>
                  <a:pt x="928738" y="73583"/>
                </a:lnTo>
                <a:lnTo>
                  <a:pt x="917397" y="75298"/>
                </a:lnTo>
                <a:lnTo>
                  <a:pt x="917397" y="83350"/>
                </a:lnTo>
                <a:lnTo>
                  <a:pt x="939482" y="83350"/>
                </a:lnTo>
                <a:lnTo>
                  <a:pt x="940638" y="85356"/>
                </a:lnTo>
                <a:lnTo>
                  <a:pt x="940638" y="187058"/>
                </a:lnTo>
                <a:lnTo>
                  <a:pt x="939761" y="189077"/>
                </a:lnTo>
                <a:lnTo>
                  <a:pt x="939558" y="189077"/>
                </a:lnTo>
                <a:lnTo>
                  <a:pt x="916825" y="190512"/>
                </a:lnTo>
                <a:lnTo>
                  <a:pt x="916825" y="199402"/>
                </a:lnTo>
                <a:lnTo>
                  <a:pt x="942809" y="198297"/>
                </a:lnTo>
                <a:lnTo>
                  <a:pt x="948080" y="198158"/>
                </a:lnTo>
                <a:lnTo>
                  <a:pt x="957262" y="198158"/>
                </a:lnTo>
                <a:lnTo>
                  <a:pt x="962520" y="198297"/>
                </a:lnTo>
                <a:lnTo>
                  <a:pt x="988529" y="199402"/>
                </a:lnTo>
                <a:lnTo>
                  <a:pt x="988529" y="198158"/>
                </a:lnTo>
                <a:lnTo>
                  <a:pt x="988529" y="1905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object 7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71508" y="3589007"/>
            <a:ext cx="1246238" cy="607072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2149944" y="3906583"/>
            <a:ext cx="342265" cy="214629"/>
          </a:xfrm>
          <a:custGeom>
            <a:avLst/>
            <a:gdLst/>
            <a:ahLst/>
            <a:cxnLst/>
            <a:rect l="l" t="t" r="r" b="b"/>
            <a:pathLst>
              <a:path w="342264" h="214629">
                <a:moveTo>
                  <a:pt x="110998" y="83667"/>
                </a:moveTo>
                <a:lnTo>
                  <a:pt x="102603" y="79197"/>
                </a:lnTo>
                <a:lnTo>
                  <a:pt x="94462" y="76047"/>
                </a:lnTo>
                <a:lnTo>
                  <a:pt x="86258" y="74206"/>
                </a:lnTo>
                <a:lnTo>
                  <a:pt x="77724" y="73596"/>
                </a:lnTo>
                <a:lnTo>
                  <a:pt x="66979" y="74637"/>
                </a:lnTo>
                <a:lnTo>
                  <a:pt x="30683" y="90055"/>
                </a:lnTo>
                <a:lnTo>
                  <a:pt x="1968" y="130263"/>
                </a:lnTo>
                <a:lnTo>
                  <a:pt x="0" y="148272"/>
                </a:lnTo>
                <a:lnTo>
                  <a:pt x="4851" y="175056"/>
                </a:lnTo>
                <a:lnTo>
                  <a:pt x="18415" y="196011"/>
                </a:lnTo>
                <a:lnTo>
                  <a:pt x="39192" y="209689"/>
                </a:lnTo>
                <a:lnTo>
                  <a:pt x="65671" y="214566"/>
                </a:lnTo>
                <a:lnTo>
                  <a:pt x="77698" y="213626"/>
                </a:lnTo>
                <a:lnTo>
                  <a:pt x="100380" y="194576"/>
                </a:lnTo>
                <a:lnTo>
                  <a:pt x="92938" y="197256"/>
                </a:lnTo>
                <a:lnTo>
                  <a:pt x="85559" y="198818"/>
                </a:lnTo>
                <a:lnTo>
                  <a:pt x="78003" y="199326"/>
                </a:lnTo>
                <a:lnTo>
                  <a:pt x="56324" y="194881"/>
                </a:lnTo>
                <a:lnTo>
                  <a:pt x="39674" y="182257"/>
                </a:lnTo>
                <a:lnTo>
                  <a:pt x="28994" y="162534"/>
                </a:lnTo>
                <a:lnTo>
                  <a:pt x="25234" y="136791"/>
                </a:lnTo>
                <a:lnTo>
                  <a:pt x="27876" y="116357"/>
                </a:lnTo>
                <a:lnTo>
                  <a:pt x="35623" y="101320"/>
                </a:lnTo>
                <a:lnTo>
                  <a:pt x="48221" y="92024"/>
                </a:lnTo>
                <a:lnTo>
                  <a:pt x="65392" y="88849"/>
                </a:lnTo>
                <a:lnTo>
                  <a:pt x="74904" y="89852"/>
                </a:lnTo>
                <a:lnTo>
                  <a:pt x="83947" y="92595"/>
                </a:lnTo>
                <a:lnTo>
                  <a:pt x="91592" y="96672"/>
                </a:lnTo>
                <a:lnTo>
                  <a:pt x="96939" y="101663"/>
                </a:lnTo>
                <a:lnTo>
                  <a:pt x="98945" y="119024"/>
                </a:lnTo>
                <a:lnTo>
                  <a:pt x="106984" y="119024"/>
                </a:lnTo>
                <a:lnTo>
                  <a:pt x="107238" y="109385"/>
                </a:lnTo>
                <a:lnTo>
                  <a:pt x="108013" y="100279"/>
                </a:lnTo>
                <a:lnTo>
                  <a:pt x="109270" y="91706"/>
                </a:lnTo>
                <a:lnTo>
                  <a:pt x="110998" y="83667"/>
                </a:lnTo>
                <a:close/>
              </a:path>
              <a:path w="342264" h="214629">
                <a:moveTo>
                  <a:pt x="255905" y="200596"/>
                </a:moveTo>
                <a:lnTo>
                  <a:pt x="237832" y="199732"/>
                </a:lnTo>
                <a:lnTo>
                  <a:pt x="236689" y="197434"/>
                </a:lnTo>
                <a:lnTo>
                  <a:pt x="236689" y="184696"/>
                </a:lnTo>
                <a:lnTo>
                  <a:pt x="236689" y="134785"/>
                </a:lnTo>
                <a:lnTo>
                  <a:pt x="236689" y="130886"/>
                </a:lnTo>
                <a:lnTo>
                  <a:pt x="234302" y="104381"/>
                </a:lnTo>
                <a:lnTo>
                  <a:pt x="234276" y="104152"/>
                </a:lnTo>
                <a:lnTo>
                  <a:pt x="227545" y="88849"/>
                </a:lnTo>
                <a:lnTo>
                  <a:pt x="226504" y="86461"/>
                </a:lnTo>
                <a:lnTo>
                  <a:pt x="212483" y="76644"/>
                </a:lnTo>
                <a:lnTo>
                  <a:pt x="191376" y="73596"/>
                </a:lnTo>
                <a:lnTo>
                  <a:pt x="182283" y="74206"/>
                </a:lnTo>
                <a:lnTo>
                  <a:pt x="173482" y="76009"/>
                </a:lnTo>
                <a:lnTo>
                  <a:pt x="164960" y="79057"/>
                </a:lnTo>
                <a:lnTo>
                  <a:pt x="156679" y="83375"/>
                </a:lnTo>
                <a:lnTo>
                  <a:pt x="141478" y="92583"/>
                </a:lnTo>
                <a:lnTo>
                  <a:pt x="141478" y="111277"/>
                </a:lnTo>
                <a:lnTo>
                  <a:pt x="148932" y="113296"/>
                </a:lnTo>
                <a:lnTo>
                  <a:pt x="152654" y="104381"/>
                </a:lnTo>
                <a:lnTo>
                  <a:pt x="156781" y="96266"/>
                </a:lnTo>
                <a:lnTo>
                  <a:pt x="160997" y="91554"/>
                </a:lnTo>
                <a:lnTo>
                  <a:pt x="166560" y="89382"/>
                </a:lnTo>
                <a:lnTo>
                  <a:pt x="174739" y="88849"/>
                </a:lnTo>
                <a:lnTo>
                  <a:pt x="192087" y="90932"/>
                </a:lnTo>
                <a:lnTo>
                  <a:pt x="204025" y="97459"/>
                </a:lnTo>
                <a:lnTo>
                  <a:pt x="211074" y="108902"/>
                </a:lnTo>
                <a:lnTo>
                  <a:pt x="213741" y="125704"/>
                </a:lnTo>
                <a:lnTo>
                  <a:pt x="213741" y="134785"/>
                </a:lnTo>
                <a:lnTo>
                  <a:pt x="213741" y="172783"/>
                </a:lnTo>
                <a:lnTo>
                  <a:pt x="176174" y="195516"/>
                </a:lnTo>
                <a:lnTo>
                  <a:pt x="167957" y="193662"/>
                </a:lnTo>
                <a:lnTo>
                  <a:pt x="161112" y="188658"/>
                </a:lnTo>
                <a:lnTo>
                  <a:pt x="156400" y="181317"/>
                </a:lnTo>
                <a:lnTo>
                  <a:pt x="154711" y="172783"/>
                </a:lnTo>
                <a:lnTo>
                  <a:pt x="154660" y="172491"/>
                </a:lnTo>
                <a:lnTo>
                  <a:pt x="155689" y="164680"/>
                </a:lnTo>
                <a:lnTo>
                  <a:pt x="185877" y="140119"/>
                </a:lnTo>
                <a:lnTo>
                  <a:pt x="213741" y="134785"/>
                </a:lnTo>
                <a:lnTo>
                  <a:pt x="213741" y="125704"/>
                </a:lnTo>
                <a:lnTo>
                  <a:pt x="160235" y="137553"/>
                </a:lnTo>
                <a:lnTo>
                  <a:pt x="129984" y="176644"/>
                </a:lnTo>
                <a:lnTo>
                  <a:pt x="132435" y="191655"/>
                </a:lnTo>
                <a:lnTo>
                  <a:pt x="139547" y="202768"/>
                </a:lnTo>
                <a:lnTo>
                  <a:pt x="150990" y="209715"/>
                </a:lnTo>
                <a:lnTo>
                  <a:pt x="151218" y="209715"/>
                </a:lnTo>
                <a:lnTo>
                  <a:pt x="166116" y="212039"/>
                </a:lnTo>
                <a:lnTo>
                  <a:pt x="171284" y="212039"/>
                </a:lnTo>
                <a:lnTo>
                  <a:pt x="176161" y="211162"/>
                </a:lnTo>
                <a:lnTo>
                  <a:pt x="178168" y="209715"/>
                </a:lnTo>
                <a:lnTo>
                  <a:pt x="198348" y="195516"/>
                </a:lnTo>
                <a:lnTo>
                  <a:pt x="213741" y="184696"/>
                </a:lnTo>
                <a:lnTo>
                  <a:pt x="212369" y="208216"/>
                </a:lnTo>
                <a:lnTo>
                  <a:pt x="212305" y="209486"/>
                </a:lnTo>
                <a:lnTo>
                  <a:pt x="230949" y="208216"/>
                </a:lnTo>
                <a:lnTo>
                  <a:pt x="236118" y="208216"/>
                </a:lnTo>
                <a:lnTo>
                  <a:pt x="255905" y="209486"/>
                </a:lnTo>
                <a:lnTo>
                  <a:pt x="255905" y="208216"/>
                </a:lnTo>
                <a:lnTo>
                  <a:pt x="255905" y="200596"/>
                </a:lnTo>
                <a:close/>
              </a:path>
              <a:path w="342264" h="214629">
                <a:moveTo>
                  <a:pt x="342049" y="200609"/>
                </a:moveTo>
                <a:lnTo>
                  <a:pt x="328853" y="199745"/>
                </a:lnTo>
                <a:lnTo>
                  <a:pt x="319100" y="199174"/>
                </a:lnTo>
                <a:lnTo>
                  <a:pt x="318236" y="197167"/>
                </a:lnTo>
                <a:lnTo>
                  <a:pt x="318236" y="2324"/>
                </a:lnTo>
                <a:lnTo>
                  <a:pt x="315658" y="0"/>
                </a:lnTo>
                <a:lnTo>
                  <a:pt x="306527" y="3251"/>
                </a:lnTo>
                <a:lnTo>
                  <a:pt x="297040" y="5880"/>
                </a:lnTo>
                <a:lnTo>
                  <a:pt x="285686" y="8229"/>
                </a:lnTo>
                <a:lnTo>
                  <a:pt x="270903" y="10642"/>
                </a:lnTo>
                <a:lnTo>
                  <a:pt x="270929" y="18669"/>
                </a:lnTo>
                <a:lnTo>
                  <a:pt x="292150" y="18669"/>
                </a:lnTo>
                <a:lnTo>
                  <a:pt x="294157" y="21831"/>
                </a:lnTo>
                <a:lnTo>
                  <a:pt x="294157" y="197154"/>
                </a:lnTo>
                <a:lnTo>
                  <a:pt x="293293" y="199174"/>
                </a:lnTo>
                <a:lnTo>
                  <a:pt x="283540" y="199745"/>
                </a:lnTo>
                <a:lnTo>
                  <a:pt x="270344" y="200609"/>
                </a:lnTo>
                <a:lnTo>
                  <a:pt x="270344" y="209499"/>
                </a:lnTo>
                <a:lnTo>
                  <a:pt x="287032" y="208775"/>
                </a:lnTo>
                <a:lnTo>
                  <a:pt x="296329" y="208394"/>
                </a:lnTo>
                <a:lnTo>
                  <a:pt x="301599" y="208254"/>
                </a:lnTo>
                <a:lnTo>
                  <a:pt x="306197" y="208229"/>
                </a:lnTo>
                <a:lnTo>
                  <a:pt x="310781" y="208254"/>
                </a:lnTo>
                <a:lnTo>
                  <a:pt x="316039" y="208394"/>
                </a:lnTo>
                <a:lnTo>
                  <a:pt x="325348" y="208775"/>
                </a:lnTo>
                <a:lnTo>
                  <a:pt x="342049" y="209499"/>
                </a:lnTo>
                <a:lnTo>
                  <a:pt x="342049" y="2006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object 7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19105" y="3906583"/>
            <a:ext cx="1736509" cy="289496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5738304" y="3906570"/>
            <a:ext cx="572770" cy="289560"/>
          </a:xfrm>
          <a:custGeom>
            <a:avLst/>
            <a:gdLst/>
            <a:ahLst/>
            <a:cxnLst/>
            <a:rect l="l" t="t" r="r" b="b"/>
            <a:pathLst>
              <a:path w="572770" h="289560">
                <a:moveTo>
                  <a:pt x="162331" y="200621"/>
                </a:moveTo>
                <a:lnTo>
                  <a:pt x="150571" y="199758"/>
                </a:lnTo>
                <a:lnTo>
                  <a:pt x="140817" y="199186"/>
                </a:lnTo>
                <a:lnTo>
                  <a:pt x="139954" y="197459"/>
                </a:lnTo>
                <a:lnTo>
                  <a:pt x="139954" y="123621"/>
                </a:lnTo>
                <a:lnTo>
                  <a:pt x="136982" y="101625"/>
                </a:lnTo>
                <a:lnTo>
                  <a:pt x="131127" y="91401"/>
                </a:lnTo>
                <a:lnTo>
                  <a:pt x="128041" y="86017"/>
                </a:lnTo>
                <a:lnTo>
                  <a:pt x="113093" y="76708"/>
                </a:lnTo>
                <a:lnTo>
                  <a:pt x="92062" y="73609"/>
                </a:lnTo>
                <a:lnTo>
                  <a:pt x="81445" y="73609"/>
                </a:lnTo>
                <a:lnTo>
                  <a:pt x="75425" y="75628"/>
                </a:lnTo>
                <a:lnTo>
                  <a:pt x="69405" y="80810"/>
                </a:lnTo>
                <a:lnTo>
                  <a:pt x="47612" y="99809"/>
                </a:lnTo>
                <a:lnTo>
                  <a:pt x="47612" y="2286"/>
                </a:lnTo>
                <a:lnTo>
                  <a:pt x="45034" y="0"/>
                </a:lnTo>
                <a:lnTo>
                  <a:pt x="35902" y="3251"/>
                </a:lnTo>
                <a:lnTo>
                  <a:pt x="26416" y="5880"/>
                </a:lnTo>
                <a:lnTo>
                  <a:pt x="15062" y="8229"/>
                </a:lnTo>
                <a:lnTo>
                  <a:pt x="292" y="10642"/>
                </a:lnTo>
                <a:lnTo>
                  <a:pt x="292" y="18681"/>
                </a:lnTo>
                <a:lnTo>
                  <a:pt x="21513" y="18681"/>
                </a:lnTo>
                <a:lnTo>
                  <a:pt x="23520" y="21844"/>
                </a:lnTo>
                <a:lnTo>
                  <a:pt x="23393" y="197459"/>
                </a:lnTo>
                <a:lnTo>
                  <a:pt x="22656" y="199186"/>
                </a:lnTo>
                <a:lnTo>
                  <a:pt x="0" y="200621"/>
                </a:lnTo>
                <a:lnTo>
                  <a:pt x="0" y="209511"/>
                </a:lnTo>
                <a:lnTo>
                  <a:pt x="21818" y="208572"/>
                </a:lnTo>
                <a:lnTo>
                  <a:pt x="29121" y="208330"/>
                </a:lnTo>
                <a:lnTo>
                  <a:pt x="41795" y="208330"/>
                </a:lnTo>
                <a:lnTo>
                  <a:pt x="49034" y="208572"/>
                </a:lnTo>
                <a:lnTo>
                  <a:pt x="70967" y="209511"/>
                </a:lnTo>
                <a:lnTo>
                  <a:pt x="70967" y="208330"/>
                </a:lnTo>
                <a:lnTo>
                  <a:pt x="70967" y="200621"/>
                </a:lnTo>
                <a:lnTo>
                  <a:pt x="48361" y="199186"/>
                </a:lnTo>
                <a:lnTo>
                  <a:pt x="47612" y="197459"/>
                </a:lnTo>
                <a:lnTo>
                  <a:pt x="47498" y="118364"/>
                </a:lnTo>
                <a:lnTo>
                  <a:pt x="83845" y="91401"/>
                </a:lnTo>
                <a:lnTo>
                  <a:pt x="96888" y="94005"/>
                </a:lnTo>
                <a:lnTo>
                  <a:pt x="106908" y="101371"/>
                </a:lnTo>
                <a:lnTo>
                  <a:pt x="113334" y="112890"/>
                </a:lnTo>
                <a:lnTo>
                  <a:pt x="115608" y="127914"/>
                </a:lnTo>
                <a:lnTo>
                  <a:pt x="115608" y="209511"/>
                </a:lnTo>
                <a:lnTo>
                  <a:pt x="131953" y="208330"/>
                </a:lnTo>
                <a:lnTo>
                  <a:pt x="143573" y="208330"/>
                </a:lnTo>
                <a:lnTo>
                  <a:pt x="162331" y="209511"/>
                </a:lnTo>
                <a:lnTo>
                  <a:pt x="162331" y="208330"/>
                </a:lnTo>
                <a:lnTo>
                  <a:pt x="162331" y="200621"/>
                </a:lnTo>
                <a:close/>
              </a:path>
              <a:path w="572770" h="289560">
                <a:moveTo>
                  <a:pt x="221157" y="19380"/>
                </a:moveTo>
                <a:lnTo>
                  <a:pt x="213410" y="11366"/>
                </a:lnTo>
                <a:lnTo>
                  <a:pt x="196786" y="11366"/>
                </a:lnTo>
                <a:lnTo>
                  <a:pt x="189331" y="18808"/>
                </a:lnTo>
                <a:lnTo>
                  <a:pt x="189331" y="35699"/>
                </a:lnTo>
                <a:lnTo>
                  <a:pt x="196786" y="43129"/>
                </a:lnTo>
                <a:lnTo>
                  <a:pt x="213423" y="43129"/>
                </a:lnTo>
                <a:lnTo>
                  <a:pt x="221132" y="35699"/>
                </a:lnTo>
                <a:lnTo>
                  <a:pt x="221157" y="19380"/>
                </a:lnTo>
                <a:close/>
              </a:path>
              <a:path w="572770" h="289560">
                <a:moveTo>
                  <a:pt x="242392" y="200621"/>
                </a:moveTo>
                <a:lnTo>
                  <a:pt x="219443" y="199186"/>
                </a:lnTo>
                <a:lnTo>
                  <a:pt x="218579" y="197167"/>
                </a:lnTo>
                <a:lnTo>
                  <a:pt x="218579" y="74777"/>
                </a:lnTo>
                <a:lnTo>
                  <a:pt x="216001" y="73609"/>
                </a:lnTo>
                <a:lnTo>
                  <a:pt x="204965" y="77762"/>
                </a:lnTo>
                <a:lnTo>
                  <a:pt x="193840" y="81127"/>
                </a:lnTo>
                <a:lnTo>
                  <a:pt x="182600" y="83693"/>
                </a:lnTo>
                <a:lnTo>
                  <a:pt x="171259" y="85407"/>
                </a:lnTo>
                <a:lnTo>
                  <a:pt x="171259" y="93459"/>
                </a:lnTo>
                <a:lnTo>
                  <a:pt x="193344" y="93459"/>
                </a:lnTo>
                <a:lnTo>
                  <a:pt x="194500" y="95465"/>
                </a:lnTo>
                <a:lnTo>
                  <a:pt x="194500" y="197167"/>
                </a:lnTo>
                <a:lnTo>
                  <a:pt x="193624" y="199186"/>
                </a:lnTo>
                <a:lnTo>
                  <a:pt x="193421" y="199186"/>
                </a:lnTo>
                <a:lnTo>
                  <a:pt x="170688" y="200621"/>
                </a:lnTo>
                <a:lnTo>
                  <a:pt x="170688" y="209511"/>
                </a:lnTo>
                <a:lnTo>
                  <a:pt x="196672" y="208407"/>
                </a:lnTo>
                <a:lnTo>
                  <a:pt x="201942" y="208267"/>
                </a:lnTo>
                <a:lnTo>
                  <a:pt x="211124" y="208267"/>
                </a:lnTo>
                <a:lnTo>
                  <a:pt x="216382" y="208407"/>
                </a:lnTo>
                <a:lnTo>
                  <a:pt x="242392" y="209511"/>
                </a:lnTo>
                <a:lnTo>
                  <a:pt x="242392" y="208267"/>
                </a:lnTo>
                <a:lnTo>
                  <a:pt x="242392" y="200621"/>
                </a:lnTo>
                <a:close/>
              </a:path>
              <a:path w="572770" h="289560">
                <a:moveTo>
                  <a:pt x="404495" y="87960"/>
                </a:moveTo>
                <a:lnTo>
                  <a:pt x="403720" y="85661"/>
                </a:lnTo>
                <a:lnTo>
                  <a:pt x="403352" y="84518"/>
                </a:lnTo>
                <a:lnTo>
                  <a:pt x="362623" y="85661"/>
                </a:lnTo>
                <a:lnTo>
                  <a:pt x="359879" y="83769"/>
                </a:lnTo>
                <a:lnTo>
                  <a:pt x="354647" y="80162"/>
                </a:lnTo>
                <a:lnTo>
                  <a:pt x="350012" y="78066"/>
                </a:lnTo>
                <a:lnTo>
                  <a:pt x="350012" y="123710"/>
                </a:lnTo>
                <a:lnTo>
                  <a:pt x="347853" y="136359"/>
                </a:lnTo>
                <a:lnTo>
                  <a:pt x="341795" y="146202"/>
                </a:lnTo>
                <a:lnTo>
                  <a:pt x="332460" y="152603"/>
                </a:lnTo>
                <a:lnTo>
                  <a:pt x="320471" y="154876"/>
                </a:lnTo>
                <a:lnTo>
                  <a:pt x="307340" y="152234"/>
                </a:lnTo>
                <a:lnTo>
                  <a:pt x="297205" y="144792"/>
                </a:lnTo>
                <a:lnTo>
                  <a:pt x="290664" y="133248"/>
                </a:lnTo>
                <a:lnTo>
                  <a:pt x="288353" y="118325"/>
                </a:lnTo>
                <a:lnTo>
                  <a:pt x="290296" y="103733"/>
                </a:lnTo>
                <a:lnTo>
                  <a:pt x="295948" y="92875"/>
                </a:lnTo>
                <a:lnTo>
                  <a:pt x="305041" y="86106"/>
                </a:lnTo>
                <a:lnTo>
                  <a:pt x="317309" y="83781"/>
                </a:lnTo>
                <a:lnTo>
                  <a:pt x="330644" y="86626"/>
                </a:lnTo>
                <a:lnTo>
                  <a:pt x="340969" y="94716"/>
                </a:lnTo>
                <a:lnTo>
                  <a:pt x="347637" y="107315"/>
                </a:lnTo>
                <a:lnTo>
                  <a:pt x="350012" y="123710"/>
                </a:lnTo>
                <a:lnTo>
                  <a:pt x="350012" y="78066"/>
                </a:lnTo>
                <a:lnTo>
                  <a:pt x="346570" y="76492"/>
                </a:lnTo>
                <a:lnTo>
                  <a:pt x="346710" y="76492"/>
                </a:lnTo>
                <a:lnTo>
                  <a:pt x="337794" y="74345"/>
                </a:lnTo>
                <a:lnTo>
                  <a:pt x="338442" y="74345"/>
                </a:lnTo>
                <a:lnTo>
                  <a:pt x="327634" y="73609"/>
                </a:lnTo>
                <a:lnTo>
                  <a:pt x="317868" y="74345"/>
                </a:lnTo>
                <a:lnTo>
                  <a:pt x="278041" y="92303"/>
                </a:lnTo>
                <a:lnTo>
                  <a:pt x="264337" y="125907"/>
                </a:lnTo>
                <a:lnTo>
                  <a:pt x="266636" y="139903"/>
                </a:lnTo>
                <a:lnTo>
                  <a:pt x="273367" y="151282"/>
                </a:lnTo>
                <a:lnTo>
                  <a:pt x="273494" y="151485"/>
                </a:lnTo>
                <a:lnTo>
                  <a:pt x="284327" y="159537"/>
                </a:lnTo>
                <a:lnTo>
                  <a:pt x="298665" y="163474"/>
                </a:lnTo>
                <a:lnTo>
                  <a:pt x="276009" y="180987"/>
                </a:lnTo>
                <a:lnTo>
                  <a:pt x="273138" y="185293"/>
                </a:lnTo>
                <a:lnTo>
                  <a:pt x="271703" y="189026"/>
                </a:lnTo>
                <a:lnTo>
                  <a:pt x="271703" y="201371"/>
                </a:lnTo>
                <a:lnTo>
                  <a:pt x="276872" y="205968"/>
                </a:lnTo>
                <a:lnTo>
                  <a:pt x="290639" y="209981"/>
                </a:lnTo>
                <a:lnTo>
                  <a:pt x="265684" y="223469"/>
                </a:lnTo>
                <a:lnTo>
                  <a:pt x="261670" y="225767"/>
                </a:lnTo>
                <a:lnTo>
                  <a:pt x="257657" y="236385"/>
                </a:lnTo>
                <a:lnTo>
                  <a:pt x="257657" y="245287"/>
                </a:lnTo>
                <a:lnTo>
                  <a:pt x="262204" y="263220"/>
                </a:lnTo>
                <a:lnTo>
                  <a:pt x="274967" y="277190"/>
                </a:lnTo>
                <a:lnTo>
                  <a:pt x="294551" y="286270"/>
                </a:lnTo>
                <a:lnTo>
                  <a:pt x="319608" y="289496"/>
                </a:lnTo>
                <a:lnTo>
                  <a:pt x="349973" y="284670"/>
                </a:lnTo>
                <a:lnTo>
                  <a:pt x="357492" y="280606"/>
                </a:lnTo>
                <a:lnTo>
                  <a:pt x="374561" y="271411"/>
                </a:lnTo>
                <a:lnTo>
                  <a:pt x="391020" y="251548"/>
                </a:lnTo>
                <a:lnTo>
                  <a:pt x="397040" y="226910"/>
                </a:lnTo>
                <a:lnTo>
                  <a:pt x="394716" y="213512"/>
                </a:lnTo>
                <a:lnTo>
                  <a:pt x="394690" y="213385"/>
                </a:lnTo>
                <a:lnTo>
                  <a:pt x="394563" y="212661"/>
                </a:lnTo>
                <a:lnTo>
                  <a:pt x="394271" y="212178"/>
                </a:lnTo>
                <a:lnTo>
                  <a:pt x="387642" y="201536"/>
                </a:lnTo>
                <a:lnTo>
                  <a:pt x="376948" y="194310"/>
                </a:lnTo>
                <a:lnTo>
                  <a:pt x="374396" y="193840"/>
                </a:lnTo>
                <a:lnTo>
                  <a:pt x="374396" y="237401"/>
                </a:lnTo>
                <a:lnTo>
                  <a:pt x="370357" y="254609"/>
                </a:lnTo>
                <a:lnTo>
                  <a:pt x="359206" y="268300"/>
                </a:lnTo>
                <a:lnTo>
                  <a:pt x="342392" y="277342"/>
                </a:lnTo>
                <a:lnTo>
                  <a:pt x="321335" y="280606"/>
                </a:lnTo>
                <a:lnTo>
                  <a:pt x="304126" y="277977"/>
                </a:lnTo>
                <a:lnTo>
                  <a:pt x="290728" y="270598"/>
                </a:lnTo>
                <a:lnTo>
                  <a:pt x="282041" y="259219"/>
                </a:lnTo>
                <a:lnTo>
                  <a:pt x="278955" y="244602"/>
                </a:lnTo>
                <a:lnTo>
                  <a:pt x="280301" y="235191"/>
                </a:lnTo>
                <a:lnTo>
                  <a:pt x="308343" y="212661"/>
                </a:lnTo>
                <a:lnTo>
                  <a:pt x="308013" y="212661"/>
                </a:lnTo>
                <a:lnTo>
                  <a:pt x="317715" y="212178"/>
                </a:lnTo>
                <a:lnTo>
                  <a:pt x="332498" y="212178"/>
                </a:lnTo>
                <a:lnTo>
                  <a:pt x="351142" y="213385"/>
                </a:lnTo>
                <a:lnTo>
                  <a:pt x="364680" y="217716"/>
                </a:lnTo>
                <a:lnTo>
                  <a:pt x="372122" y="225552"/>
                </a:lnTo>
                <a:lnTo>
                  <a:pt x="374396" y="237401"/>
                </a:lnTo>
                <a:lnTo>
                  <a:pt x="374396" y="193840"/>
                </a:lnTo>
                <a:lnTo>
                  <a:pt x="363194" y="191719"/>
                </a:lnTo>
                <a:lnTo>
                  <a:pt x="302399" y="191719"/>
                </a:lnTo>
                <a:lnTo>
                  <a:pt x="295516" y="188341"/>
                </a:lnTo>
                <a:lnTo>
                  <a:pt x="295516" y="177050"/>
                </a:lnTo>
                <a:lnTo>
                  <a:pt x="297815" y="173951"/>
                </a:lnTo>
                <a:lnTo>
                  <a:pt x="305269" y="167741"/>
                </a:lnTo>
                <a:lnTo>
                  <a:pt x="306997" y="166331"/>
                </a:lnTo>
                <a:lnTo>
                  <a:pt x="308711" y="164630"/>
                </a:lnTo>
                <a:lnTo>
                  <a:pt x="311581" y="164833"/>
                </a:lnTo>
                <a:lnTo>
                  <a:pt x="313296" y="165036"/>
                </a:lnTo>
                <a:lnTo>
                  <a:pt x="315595" y="165036"/>
                </a:lnTo>
                <a:lnTo>
                  <a:pt x="319608" y="164630"/>
                </a:lnTo>
                <a:lnTo>
                  <a:pt x="325272" y="164058"/>
                </a:lnTo>
                <a:lnTo>
                  <a:pt x="335445" y="161277"/>
                </a:lnTo>
                <a:lnTo>
                  <a:pt x="345516" y="156946"/>
                </a:lnTo>
                <a:lnTo>
                  <a:pt x="348932" y="154876"/>
                </a:lnTo>
                <a:lnTo>
                  <a:pt x="354888" y="151282"/>
                </a:lnTo>
                <a:lnTo>
                  <a:pt x="363334" y="143789"/>
                </a:lnTo>
                <a:lnTo>
                  <a:pt x="369328" y="135382"/>
                </a:lnTo>
                <a:lnTo>
                  <a:pt x="372910" y="125907"/>
                </a:lnTo>
                <a:lnTo>
                  <a:pt x="374103" y="115176"/>
                </a:lnTo>
                <a:lnTo>
                  <a:pt x="374103" y="109448"/>
                </a:lnTo>
                <a:lnTo>
                  <a:pt x="373240" y="105714"/>
                </a:lnTo>
                <a:lnTo>
                  <a:pt x="370954" y="99707"/>
                </a:lnTo>
                <a:lnTo>
                  <a:pt x="397332" y="99707"/>
                </a:lnTo>
                <a:lnTo>
                  <a:pt x="404495" y="87960"/>
                </a:lnTo>
                <a:close/>
              </a:path>
              <a:path w="572770" h="289560">
                <a:moveTo>
                  <a:pt x="572541" y="200621"/>
                </a:moveTo>
                <a:lnTo>
                  <a:pt x="560781" y="199758"/>
                </a:lnTo>
                <a:lnTo>
                  <a:pt x="551027" y="199186"/>
                </a:lnTo>
                <a:lnTo>
                  <a:pt x="550164" y="197459"/>
                </a:lnTo>
                <a:lnTo>
                  <a:pt x="550164" y="123621"/>
                </a:lnTo>
                <a:lnTo>
                  <a:pt x="547192" y="101625"/>
                </a:lnTo>
                <a:lnTo>
                  <a:pt x="541337" y="91401"/>
                </a:lnTo>
                <a:lnTo>
                  <a:pt x="538251" y="86017"/>
                </a:lnTo>
                <a:lnTo>
                  <a:pt x="523303" y="76708"/>
                </a:lnTo>
                <a:lnTo>
                  <a:pt x="502272" y="73609"/>
                </a:lnTo>
                <a:lnTo>
                  <a:pt x="491655" y="73609"/>
                </a:lnTo>
                <a:lnTo>
                  <a:pt x="485635" y="75628"/>
                </a:lnTo>
                <a:lnTo>
                  <a:pt x="479615" y="80810"/>
                </a:lnTo>
                <a:lnTo>
                  <a:pt x="457822" y="99809"/>
                </a:lnTo>
                <a:lnTo>
                  <a:pt x="457822" y="2286"/>
                </a:lnTo>
                <a:lnTo>
                  <a:pt x="455244" y="0"/>
                </a:lnTo>
                <a:lnTo>
                  <a:pt x="446112" y="3251"/>
                </a:lnTo>
                <a:lnTo>
                  <a:pt x="436626" y="5880"/>
                </a:lnTo>
                <a:lnTo>
                  <a:pt x="425272" y="8229"/>
                </a:lnTo>
                <a:lnTo>
                  <a:pt x="410502" y="10642"/>
                </a:lnTo>
                <a:lnTo>
                  <a:pt x="410502" y="18681"/>
                </a:lnTo>
                <a:lnTo>
                  <a:pt x="431723" y="18681"/>
                </a:lnTo>
                <a:lnTo>
                  <a:pt x="433730" y="21844"/>
                </a:lnTo>
                <a:lnTo>
                  <a:pt x="433603" y="197459"/>
                </a:lnTo>
                <a:lnTo>
                  <a:pt x="432866" y="199186"/>
                </a:lnTo>
                <a:lnTo>
                  <a:pt x="410210" y="200621"/>
                </a:lnTo>
                <a:lnTo>
                  <a:pt x="410210" y="209511"/>
                </a:lnTo>
                <a:lnTo>
                  <a:pt x="432028" y="208572"/>
                </a:lnTo>
                <a:lnTo>
                  <a:pt x="439331" y="208330"/>
                </a:lnTo>
                <a:lnTo>
                  <a:pt x="452005" y="208330"/>
                </a:lnTo>
                <a:lnTo>
                  <a:pt x="459244" y="208572"/>
                </a:lnTo>
                <a:lnTo>
                  <a:pt x="481177" y="209511"/>
                </a:lnTo>
                <a:lnTo>
                  <a:pt x="481177" y="208330"/>
                </a:lnTo>
                <a:lnTo>
                  <a:pt x="481177" y="200621"/>
                </a:lnTo>
                <a:lnTo>
                  <a:pt x="458571" y="199186"/>
                </a:lnTo>
                <a:lnTo>
                  <a:pt x="457822" y="197459"/>
                </a:lnTo>
                <a:lnTo>
                  <a:pt x="457708" y="118364"/>
                </a:lnTo>
                <a:lnTo>
                  <a:pt x="494055" y="91401"/>
                </a:lnTo>
                <a:lnTo>
                  <a:pt x="507098" y="94005"/>
                </a:lnTo>
                <a:lnTo>
                  <a:pt x="517118" y="101371"/>
                </a:lnTo>
                <a:lnTo>
                  <a:pt x="523544" y="112890"/>
                </a:lnTo>
                <a:lnTo>
                  <a:pt x="525818" y="127914"/>
                </a:lnTo>
                <a:lnTo>
                  <a:pt x="525818" y="209511"/>
                </a:lnTo>
                <a:lnTo>
                  <a:pt x="542163" y="208330"/>
                </a:lnTo>
                <a:lnTo>
                  <a:pt x="553783" y="208330"/>
                </a:lnTo>
                <a:lnTo>
                  <a:pt x="572541" y="209511"/>
                </a:lnTo>
                <a:lnTo>
                  <a:pt x="572541" y="208330"/>
                </a:lnTo>
                <a:lnTo>
                  <a:pt x="572541" y="200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object 7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87008" y="3906583"/>
            <a:ext cx="1644256" cy="28949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41" y="4343666"/>
            <a:ext cx="148004" cy="147993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869072" y="4267187"/>
            <a:ext cx="848994" cy="306070"/>
            <a:chOff x="869072" y="4267187"/>
            <a:chExt cx="848994" cy="306070"/>
          </a:xfrm>
        </p:grpSpPr>
        <p:sp>
          <p:nvSpPr>
            <p:cNvPr id="80" name="object 80"/>
            <p:cNvSpPr/>
            <p:nvPr/>
          </p:nvSpPr>
          <p:spPr>
            <a:xfrm>
              <a:off x="869072" y="4267187"/>
              <a:ext cx="216535" cy="306070"/>
            </a:xfrm>
            <a:custGeom>
              <a:avLst/>
              <a:gdLst/>
              <a:ahLst/>
              <a:cxnLst/>
              <a:rect l="l" t="t" r="r" b="b"/>
              <a:pathLst>
                <a:path w="216534" h="306070">
                  <a:moveTo>
                    <a:pt x="117007" y="0"/>
                  </a:moveTo>
                  <a:lnTo>
                    <a:pt x="69067" y="6288"/>
                  </a:lnTo>
                  <a:lnTo>
                    <a:pt x="33224" y="24447"/>
                  </a:lnTo>
                  <a:lnTo>
                    <a:pt x="10772" y="53417"/>
                  </a:lnTo>
                  <a:lnTo>
                    <a:pt x="3001" y="92138"/>
                  </a:lnTo>
                  <a:lnTo>
                    <a:pt x="7127" y="117958"/>
                  </a:lnTo>
                  <a:lnTo>
                    <a:pt x="19238" y="139584"/>
                  </a:lnTo>
                  <a:lnTo>
                    <a:pt x="38933" y="156530"/>
                  </a:lnTo>
                  <a:lnTo>
                    <a:pt x="65811" y="168313"/>
                  </a:lnTo>
                  <a:lnTo>
                    <a:pt x="126047" y="186385"/>
                  </a:lnTo>
                  <a:lnTo>
                    <a:pt x="141792" y="193022"/>
                  </a:lnTo>
                  <a:lnTo>
                    <a:pt x="152939" y="202041"/>
                  </a:lnTo>
                  <a:lnTo>
                    <a:pt x="159569" y="213560"/>
                  </a:lnTo>
                  <a:lnTo>
                    <a:pt x="161761" y="227698"/>
                  </a:lnTo>
                  <a:lnTo>
                    <a:pt x="156881" y="249804"/>
                  </a:lnTo>
                  <a:lnTo>
                    <a:pt x="143370" y="267393"/>
                  </a:lnTo>
                  <a:lnTo>
                    <a:pt x="122922" y="279013"/>
                  </a:lnTo>
                  <a:lnTo>
                    <a:pt x="97233" y="283210"/>
                  </a:lnTo>
                  <a:lnTo>
                    <a:pt x="75739" y="280857"/>
                  </a:lnTo>
                  <a:lnTo>
                    <a:pt x="55985" y="274150"/>
                  </a:lnTo>
                  <a:lnTo>
                    <a:pt x="39217" y="263616"/>
                  </a:lnTo>
                  <a:lnTo>
                    <a:pt x="26683" y="249783"/>
                  </a:lnTo>
                  <a:lnTo>
                    <a:pt x="23672" y="211569"/>
                  </a:lnTo>
                  <a:lnTo>
                    <a:pt x="6454" y="211556"/>
                  </a:lnTo>
                  <a:lnTo>
                    <a:pt x="6110" y="233427"/>
                  </a:lnTo>
                  <a:lnTo>
                    <a:pt x="4999" y="251812"/>
                  </a:lnTo>
                  <a:lnTo>
                    <a:pt x="3002" y="268735"/>
                  </a:lnTo>
                  <a:lnTo>
                    <a:pt x="0" y="286219"/>
                  </a:lnTo>
                  <a:lnTo>
                    <a:pt x="22693" y="295327"/>
                  </a:lnTo>
                  <a:lnTo>
                    <a:pt x="44418" y="301483"/>
                  </a:lnTo>
                  <a:lnTo>
                    <a:pt x="66305" y="304970"/>
                  </a:lnTo>
                  <a:lnTo>
                    <a:pt x="89485" y="306070"/>
                  </a:lnTo>
                  <a:lnTo>
                    <a:pt x="141737" y="298849"/>
                  </a:lnTo>
                  <a:lnTo>
                    <a:pt x="181604" y="278315"/>
                  </a:lnTo>
                  <a:lnTo>
                    <a:pt x="207031" y="246164"/>
                  </a:lnTo>
                  <a:lnTo>
                    <a:pt x="215963" y="204089"/>
                  </a:lnTo>
                  <a:lnTo>
                    <a:pt x="211803" y="177668"/>
                  </a:lnTo>
                  <a:lnTo>
                    <a:pt x="199457" y="156049"/>
                  </a:lnTo>
                  <a:lnTo>
                    <a:pt x="179124" y="139514"/>
                  </a:lnTo>
                  <a:lnTo>
                    <a:pt x="151005" y="128346"/>
                  </a:lnTo>
                  <a:lnTo>
                    <a:pt x="101956" y="115443"/>
                  </a:lnTo>
                  <a:lnTo>
                    <a:pt x="81398" y="108288"/>
                  </a:lnTo>
                  <a:lnTo>
                    <a:pt x="67214" y="98875"/>
                  </a:lnTo>
                  <a:lnTo>
                    <a:pt x="58999" y="86882"/>
                  </a:lnTo>
                  <a:lnTo>
                    <a:pt x="56351" y="71983"/>
                  </a:lnTo>
                  <a:lnTo>
                    <a:pt x="60578" y="51585"/>
                  </a:lnTo>
                  <a:lnTo>
                    <a:pt x="72428" y="35658"/>
                  </a:lnTo>
                  <a:lnTo>
                    <a:pt x="90651" y="25299"/>
                  </a:lnTo>
                  <a:lnTo>
                    <a:pt x="113996" y="21602"/>
                  </a:lnTo>
                  <a:lnTo>
                    <a:pt x="130457" y="23057"/>
                  </a:lnTo>
                  <a:lnTo>
                    <a:pt x="145670" y="27446"/>
                  </a:lnTo>
                  <a:lnTo>
                    <a:pt x="159674" y="34809"/>
                  </a:lnTo>
                  <a:lnTo>
                    <a:pt x="172506" y="45186"/>
                  </a:lnTo>
                  <a:lnTo>
                    <a:pt x="175086" y="80340"/>
                  </a:lnTo>
                  <a:lnTo>
                    <a:pt x="192722" y="80340"/>
                  </a:lnTo>
                  <a:lnTo>
                    <a:pt x="193120" y="60884"/>
                  </a:lnTo>
                  <a:lnTo>
                    <a:pt x="194287" y="44234"/>
                  </a:lnTo>
                  <a:lnTo>
                    <a:pt x="196179" y="30469"/>
                  </a:lnTo>
                  <a:lnTo>
                    <a:pt x="198755" y="19672"/>
                  </a:lnTo>
                  <a:lnTo>
                    <a:pt x="196596" y="14541"/>
                  </a:lnTo>
                  <a:lnTo>
                    <a:pt x="175991" y="7945"/>
                  </a:lnTo>
                  <a:lnTo>
                    <a:pt x="156640" y="3427"/>
                  </a:lnTo>
                  <a:lnTo>
                    <a:pt x="137369" y="830"/>
                  </a:lnTo>
                  <a:lnTo>
                    <a:pt x="11700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4649" y="4362449"/>
              <a:ext cx="205205" cy="21080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356487" y="436247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3" name="object 8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68245" y="4363707"/>
            <a:ext cx="188455" cy="20953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46647" y="4362450"/>
            <a:ext cx="180146" cy="210820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2279421" y="4255896"/>
            <a:ext cx="1978025" cy="421640"/>
            <a:chOff x="2279421" y="4255896"/>
            <a:chExt cx="1978025" cy="421640"/>
          </a:xfrm>
        </p:grpSpPr>
        <p:sp>
          <p:nvSpPr>
            <p:cNvPr id="86" name="object 86"/>
            <p:cNvSpPr/>
            <p:nvPr/>
          </p:nvSpPr>
          <p:spPr>
            <a:xfrm>
              <a:off x="2279421" y="4363732"/>
              <a:ext cx="494665" cy="313690"/>
            </a:xfrm>
            <a:custGeom>
              <a:avLst/>
              <a:gdLst/>
              <a:ahLst/>
              <a:cxnLst/>
              <a:rect l="l" t="t" r="r" b="b"/>
              <a:pathLst>
                <a:path w="494664" h="313689">
                  <a:moveTo>
                    <a:pt x="231457" y="79438"/>
                  </a:moveTo>
                  <a:lnTo>
                    <a:pt x="225602" y="47993"/>
                  </a:lnTo>
                  <a:lnTo>
                    <a:pt x="225577" y="47828"/>
                  </a:lnTo>
                  <a:lnTo>
                    <a:pt x="219290" y="38112"/>
                  </a:lnTo>
                  <a:lnTo>
                    <a:pt x="218681" y="37160"/>
                  </a:lnTo>
                  <a:lnTo>
                    <a:pt x="209296" y="22656"/>
                  </a:lnTo>
                  <a:lnTo>
                    <a:pt x="184632" y="6019"/>
                  </a:lnTo>
                  <a:lnTo>
                    <a:pt x="177241" y="4597"/>
                  </a:lnTo>
                  <a:lnTo>
                    <a:pt x="177241" y="107073"/>
                  </a:lnTo>
                  <a:lnTo>
                    <a:pt x="173723" y="137426"/>
                  </a:lnTo>
                  <a:lnTo>
                    <a:pt x="163626" y="160502"/>
                  </a:lnTo>
                  <a:lnTo>
                    <a:pt x="147650" y="175183"/>
                  </a:lnTo>
                  <a:lnTo>
                    <a:pt x="126479" y="180314"/>
                  </a:lnTo>
                  <a:lnTo>
                    <a:pt x="113690" y="178917"/>
                  </a:lnTo>
                  <a:lnTo>
                    <a:pt x="102323" y="174612"/>
                  </a:lnTo>
                  <a:lnTo>
                    <a:pt x="92176" y="167233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5" y="50317"/>
                  </a:lnTo>
                  <a:lnTo>
                    <a:pt x="100609" y="43561"/>
                  </a:lnTo>
                  <a:lnTo>
                    <a:pt x="111760" y="39484"/>
                  </a:lnTo>
                  <a:lnTo>
                    <a:pt x="124333" y="38112"/>
                  </a:lnTo>
                  <a:lnTo>
                    <a:pt x="146570" y="42837"/>
                  </a:lnTo>
                  <a:lnTo>
                    <a:pt x="163207" y="56438"/>
                  </a:lnTo>
                  <a:lnTo>
                    <a:pt x="173621" y="78130"/>
                  </a:lnTo>
                  <a:lnTo>
                    <a:pt x="177241" y="107073"/>
                  </a:lnTo>
                  <a:lnTo>
                    <a:pt x="177241" y="4597"/>
                  </a:lnTo>
                  <a:lnTo>
                    <a:pt x="153593" y="0"/>
                  </a:lnTo>
                  <a:lnTo>
                    <a:pt x="141706" y="914"/>
                  </a:lnTo>
                  <a:lnTo>
                    <a:pt x="130784" y="3810"/>
                  </a:lnTo>
                  <a:lnTo>
                    <a:pt x="120192" y="8915"/>
                  </a:lnTo>
                  <a:lnTo>
                    <a:pt x="109245" y="16497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52" y="0"/>
                  </a:lnTo>
                  <a:lnTo>
                    <a:pt x="48628" y="8636"/>
                  </a:lnTo>
                  <a:lnTo>
                    <a:pt x="38684" y="11137"/>
                  </a:lnTo>
                  <a:lnTo>
                    <a:pt x="29425" y="13017"/>
                  </a:lnTo>
                  <a:lnTo>
                    <a:pt x="18796" y="14668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1" y="56438"/>
                  </a:lnTo>
                  <a:lnTo>
                    <a:pt x="30467" y="59677"/>
                  </a:lnTo>
                  <a:lnTo>
                    <a:pt x="30543" y="268732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22" y="312407"/>
                  </a:lnTo>
                  <a:lnTo>
                    <a:pt x="59728" y="312407"/>
                  </a:lnTo>
                  <a:lnTo>
                    <a:pt x="117881" y="313677"/>
                  </a:lnTo>
                  <a:lnTo>
                    <a:pt x="117881" y="312407"/>
                  </a:lnTo>
                  <a:lnTo>
                    <a:pt x="117881" y="297167"/>
                  </a:lnTo>
                  <a:lnTo>
                    <a:pt x="98526" y="296303"/>
                  </a:lnTo>
                  <a:lnTo>
                    <a:pt x="90474" y="295097"/>
                  </a:lnTo>
                  <a:lnTo>
                    <a:pt x="85775" y="291084"/>
                  </a:lnTo>
                  <a:lnTo>
                    <a:pt x="83566" y="282803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96456" y="205752"/>
                  </a:lnTo>
                  <a:lnTo>
                    <a:pt x="106210" y="208076"/>
                  </a:lnTo>
                  <a:lnTo>
                    <a:pt x="113944" y="209219"/>
                  </a:lnTo>
                  <a:lnTo>
                    <a:pt x="121323" y="209524"/>
                  </a:lnTo>
                  <a:lnTo>
                    <a:pt x="131724" y="208076"/>
                  </a:lnTo>
                  <a:lnTo>
                    <a:pt x="132295" y="208076"/>
                  </a:lnTo>
                  <a:lnTo>
                    <a:pt x="145300" y="202768"/>
                  </a:lnTo>
                  <a:lnTo>
                    <a:pt x="146672" y="201917"/>
                  </a:lnTo>
                  <a:lnTo>
                    <a:pt x="160756" y="193230"/>
                  </a:lnTo>
                  <a:lnTo>
                    <a:pt x="177990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187579" y="173037"/>
                  </a:lnTo>
                  <a:lnTo>
                    <a:pt x="206413" y="154800"/>
                  </a:lnTo>
                  <a:lnTo>
                    <a:pt x="220167" y="132689"/>
                  </a:lnTo>
                  <a:lnTo>
                    <a:pt x="228587" y="107353"/>
                  </a:lnTo>
                  <a:lnTo>
                    <a:pt x="231457" y="79438"/>
                  </a:lnTo>
                  <a:close/>
                </a:path>
                <a:path w="494664" h="313689">
                  <a:moveTo>
                    <a:pt x="494347" y="79438"/>
                  </a:moveTo>
                  <a:lnTo>
                    <a:pt x="488492" y="47993"/>
                  </a:lnTo>
                  <a:lnTo>
                    <a:pt x="488467" y="47828"/>
                  </a:lnTo>
                  <a:lnTo>
                    <a:pt x="482180" y="38112"/>
                  </a:lnTo>
                  <a:lnTo>
                    <a:pt x="481571" y="37160"/>
                  </a:lnTo>
                  <a:lnTo>
                    <a:pt x="472186" y="22656"/>
                  </a:lnTo>
                  <a:lnTo>
                    <a:pt x="447522" y="6019"/>
                  </a:lnTo>
                  <a:lnTo>
                    <a:pt x="440131" y="4597"/>
                  </a:lnTo>
                  <a:lnTo>
                    <a:pt x="440131" y="107073"/>
                  </a:lnTo>
                  <a:lnTo>
                    <a:pt x="436613" y="137426"/>
                  </a:lnTo>
                  <a:lnTo>
                    <a:pt x="426516" y="160502"/>
                  </a:lnTo>
                  <a:lnTo>
                    <a:pt x="410540" y="175183"/>
                  </a:lnTo>
                  <a:lnTo>
                    <a:pt x="389369" y="180314"/>
                  </a:lnTo>
                  <a:lnTo>
                    <a:pt x="376580" y="178917"/>
                  </a:lnTo>
                  <a:lnTo>
                    <a:pt x="365213" y="174612"/>
                  </a:lnTo>
                  <a:lnTo>
                    <a:pt x="355066" y="167233"/>
                  </a:lnTo>
                  <a:lnTo>
                    <a:pt x="345922" y="156616"/>
                  </a:lnTo>
                  <a:lnTo>
                    <a:pt x="345922" y="59677"/>
                  </a:lnTo>
                  <a:lnTo>
                    <a:pt x="353885" y="50317"/>
                  </a:lnTo>
                  <a:lnTo>
                    <a:pt x="363499" y="43561"/>
                  </a:lnTo>
                  <a:lnTo>
                    <a:pt x="374650" y="39484"/>
                  </a:lnTo>
                  <a:lnTo>
                    <a:pt x="387223" y="38112"/>
                  </a:lnTo>
                  <a:lnTo>
                    <a:pt x="409460" y="42837"/>
                  </a:lnTo>
                  <a:lnTo>
                    <a:pt x="426097" y="56438"/>
                  </a:lnTo>
                  <a:lnTo>
                    <a:pt x="436511" y="78130"/>
                  </a:lnTo>
                  <a:lnTo>
                    <a:pt x="440131" y="107073"/>
                  </a:lnTo>
                  <a:lnTo>
                    <a:pt x="440131" y="4597"/>
                  </a:lnTo>
                  <a:lnTo>
                    <a:pt x="416483" y="0"/>
                  </a:lnTo>
                  <a:lnTo>
                    <a:pt x="404596" y="914"/>
                  </a:lnTo>
                  <a:lnTo>
                    <a:pt x="393674" y="3810"/>
                  </a:lnTo>
                  <a:lnTo>
                    <a:pt x="383082" y="8915"/>
                  </a:lnTo>
                  <a:lnTo>
                    <a:pt x="372135" y="16497"/>
                  </a:lnTo>
                  <a:lnTo>
                    <a:pt x="345935" y="37160"/>
                  </a:lnTo>
                  <a:lnTo>
                    <a:pt x="345935" y="2540"/>
                  </a:lnTo>
                  <a:lnTo>
                    <a:pt x="341642" y="0"/>
                  </a:lnTo>
                  <a:lnTo>
                    <a:pt x="311518" y="8636"/>
                  </a:lnTo>
                  <a:lnTo>
                    <a:pt x="301574" y="11137"/>
                  </a:lnTo>
                  <a:lnTo>
                    <a:pt x="292315" y="13017"/>
                  </a:lnTo>
                  <a:lnTo>
                    <a:pt x="281686" y="14668"/>
                  </a:lnTo>
                  <a:lnTo>
                    <a:pt x="267639" y="16497"/>
                  </a:lnTo>
                  <a:lnTo>
                    <a:pt x="262902" y="16497"/>
                  </a:lnTo>
                  <a:lnTo>
                    <a:pt x="262902" y="31737"/>
                  </a:lnTo>
                  <a:lnTo>
                    <a:pt x="293281" y="56438"/>
                  </a:lnTo>
                  <a:lnTo>
                    <a:pt x="293357" y="59677"/>
                  </a:lnTo>
                  <a:lnTo>
                    <a:pt x="293433" y="268732"/>
                  </a:lnTo>
                  <a:lnTo>
                    <a:pt x="262890" y="297167"/>
                  </a:lnTo>
                  <a:lnTo>
                    <a:pt x="262890" y="313677"/>
                  </a:lnTo>
                  <a:lnTo>
                    <a:pt x="317512" y="312407"/>
                  </a:lnTo>
                  <a:lnTo>
                    <a:pt x="322618" y="312407"/>
                  </a:lnTo>
                  <a:lnTo>
                    <a:pt x="380771" y="313677"/>
                  </a:lnTo>
                  <a:lnTo>
                    <a:pt x="380771" y="312407"/>
                  </a:lnTo>
                  <a:lnTo>
                    <a:pt x="380771" y="297167"/>
                  </a:lnTo>
                  <a:lnTo>
                    <a:pt x="361416" y="296303"/>
                  </a:lnTo>
                  <a:lnTo>
                    <a:pt x="353364" y="295097"/>
                  </a:lnTo>
                  <a:lnTo>
                    <a:pt x="348665" y="291084"/>
                  </a:lnTo>
                  <a:lnTo>
                    <a:pt x="346456" y="282803"/>
                  </a:lnTo>
                  <a:lnTo>
                    <a:pt x="345922" y="268732"/>
                  </a:lnTo>
                  <a:lnTo>
                    <a:pt x="345922" y="201917"/>
                  </a:lnTo>
                  <a:lnTo>
                    <a:pt x="359346" y="205752"/>
                  </a:lnTo>
                  <a:lnTo>
                    <a:pt x="369100" y="208076"/>
                  </a:lnTo>
                  <a:lnTo>
                    <a:pt x="376834" y="209219"/>
                  </a:lnTo>
                  <a:lnTo>
                    <a:pt x="384213" y="209524"/>
                  </a:lnTo>
                  <a:lnTo>
                    <a:pt x="394614" y="208076"/>
                  </a:lnTo>
                  <a:lnTo>
                    <a:pt x="395185" y="208076"/>
                  </a:lnTo>
                  <a:lnTo>
                    <a:pt x="408190" y="202768"/>
                  </a:lnTo>
                  <a:lnTo>
                    <a:pt x="409562" y="201917"/>
                  </a:lnTo>
                  <a:lnTo>
                    <a:pt x="423646" y="193230"/>
                  </a:lnTo>
                  <a:lnTo>
                    <a:pt x="440880" y="180314"/>
                  </a:lnTo>
                  <a:lnTo>
                    <a:pt x="443153" y="178612"/>
                  </a:lnTo>
                  <a:lnTo>
                    <a:pt x="445744" y="176898"/>
                  </a:lnTo>
                  <a:lnTo>
                    <a:pt x="448322" y="174752"/>
                  </a:lnTo>
                  <a:lnTo>
                    <a:pt x="450469" y="173037"/>
                  </a:lnTo>
                  <a:lnTo>
                    <a:pt x="469303" y="154800"/>
                  </a:lnTo>
                  <a:lnTo>
                    <a:pt x="483057" y="132689"/>
                  </a:lnTo>
                  <a:lnTo>
                    <a:pt x="491477" y="107353"/>
                  </a:lnTo>
                  <a:lnTo>
                    <a:pt x="494347" y="794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05620" y="4362449"/>
              <a:ext cx="375894" cy="21080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16325" y="4363707"/>
              <a:ext cx="188455" cy="20953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29673" y="4362462"/>
              <a:ext cx="162179" cy="210807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615842" y="4255896"/>
              <a:ext cx="242570" cy="311150"/>
            </a:xfrm>
            <a:custGeom>
              <a:avLst/>
              <a:gdLst/>
              <a:ahLst/>
              <a:cxnLst/>
              <a:rect l="l" t="t" r="r" b="b"/>
              <a:pathLst>
                <a:path w="242570" h="311150">
                  <a:moveTo>
                    <a:pt x="79603" y="0"/>
                  </a:moveTo>
                  <a:lnTo>
                    <a:pt x="39578" y="12173"/>
                  </a:lnTo>
                  <a:lnTo>
                    <a:pt x="12" y="18923"/>
                  </a:lnTo>
                  <a:lnTo>
                    <a:pt x="12" y="34175"/>
                  </a:lnTo>
                  <a:lnTo>
                    <a:pt x="30556" y="65493"/>
                  </a:lnTo>
                  <a:lnTo>
                    <a:pt x="30556" y="266192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5499" y="309740"/>
                  </a:lnTo>
                  <a:lnTo>
                    <a:pt x="64153" y="309819"/>
                  </a:lnTo>
                  <a:lnTo>
                    <a:pt x="76960" y="310056"/>
                  </a:lnTo>
                  <a:lnTo>
                    <a:pt x="93555" y="310452"/>
                  </a:lnTo>
                  <a:lnTo>
                    <a:pt x="113576" y="311010"/>
                  </a:lnTo>
                  <a:lnTo>
                    <a:pt x="113576" y="294500"/>
                  </a:lnTo>
                  <a:lnTo>
                    <a:pt x="83019" y="266319"/>
                  </a:lnTo>
                  <a:lnTo>
                    <a:pt x="83019" y="173697"/>
                  </a:lnTo>
                  <a:lnTo>
                    <a:pt x="86071" y="162853"/>
                  </a:lnTo>
                  <a:lnTo>
                    <a:pt x="94205" y="153569"/>
                  </a:lnTo>
                  <a:lnTo>
                    <a:pt x="105887" y="147089"/>
                  </a:lnTo>
                  <a:lnTo>
                    <a:pt x="119583" y="144653"/>
                  </a:lnTo>
                  <a:lnTo>
                    <a:pt x="137881" y="147541"/>
                  </a:lnTo>
                  <a:lnTo>
                    <a:pt x="150450" y="156500"/>
                  </a:lnTo>
                  <a:lnTo>
                    <a:pt x="157695" y="171972"/>
                  </a:lnTo>
                  <a:lnTo>
                    <a:pt x="160020" y="194398"/>
                  </a:lnTo>
                  <a:lnTo>
                    <a:pt x="160020" y="311010"/>
                  </a:lnTo>
                  <a:lnTo>
                    <a:pt x="185996" y="310060"/>
                  </a:lnTo>
                  <a:lnTo>
                    <a:pt x="193236" y="309820"/>
                  </a:lnTo>
                  <a:lnTo>
                    <a:pt x="198742" y="309740"/>
                  </a:lnTo>
                  <a:lnTo>
                    <a:pt x="202807" y="309760"/>
                  </a:lnTo>
                  <a:lnTo>
                    <a:pt x="208687" y="309899"/>
                  </a:lnTo>
                  <a:lnTo>
                    <a:pt x="220457" y="310276"/>
                  </a:lnTo>
                  <a:lnTo>
                    <a:pt x="242189" y="311010"/>
                  </a:lnTo>
                  <a:lnTo>
                    <a:pt x="242189" y="294500"/>
                  </a:lnTo>
                  <a:lnTo>
                    <a:pt x="212496" y="266306"/>
                  </a:lnTo>
                  <a:lnTo>
                    <a:pt x="212496" y="186855"/>
                  </a:lnTo>
                  <a:lnTo>
                    <a:pt x="211716" y="165115"/>
                  </a:lnTo>
                  <a:lnTo>
                    <a:pt x="197434" y="125768"/>
                  </a:lnTo>
                  <a:lnTo>
                    <a:pt x="162642" y="108994"/>
                  </a:lnTo>
                  <a:lnTo>
                    <a:pt x="147523" y="107810"/>
                  </a:lnTo>
                  <a:lnTo>
                    <a:pt x="138342" y="108292"/>
                  </a:lnTo>
                  <a:lnTo>
                    <a:pt x="130209" y="109764"/>
                  </a:lnTo>
                  <a:lnTo>
                    <a:pt x="123205" y="112262"/>
                  </a:lnTo>
                  <a:lnTo>
                    <a:pt x="117411" y="115824"/>
                  </a:lnTo>
                  <a:lnTo>
                    <a:pt x="82994" y="141960"/>
                  </a:lnTo>
                  <a:lnTo>
                    <a:pt x="82994" y="2578"/>
                  </a:lnTo>
                  <a:lnTo>
                    <a:pt x="796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6597" y="4362449"/>
              <a:ext cx="180146" cy="21082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9826" y="4362462"/>
              <a:ext cx="157454" cy="210807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4391786" y="4255896"/>
            <a:ext cx="1048385" cy="317500"/>
            <a:chOff x="4391786" y="4255896"/>
            <a:chExt cx="1048385" cy="317500"/>
          </a:xfrm>
        </p:grpSpPr>
        <p:sp>
          <p:nvSpPr>
            <p:cNvPr id="94" name="object 94"/>
            <p:cNvSpPr/>
            <p:nvPr/>
          </p:nvSpPr>
          <p:spPr>
            <a:xfrm>
              <a:off x="4391786" y="436247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0965" y="4363707"/>
              <a:ext cx="188455" cy="209537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988699" y="4255896"/>
              <a:ext cx="248285" cy="311150"/>
            </a:xfrm>
            <a:custGeom>
              <a:avLst/>
              <a:gdLst/>
              <a:ahLst/>
              <a:cxnLst/>
              <a:rect l="l" t="t" r="r" b="b"/>
              <a:pathLst>
                <a:path w="24828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306"/>
                  </a:lnTo>
                  <a:lnTo>
                    <a:pt x="86448" y="212509"/>
                  </a:lnTo>
                  <a:lnTo>
                    <a:pt x="90754" y="212509"/>
                  </a:lnTo>
                  <a:lnTo>
                    <a:pt x="136359" y="264134"/>
                  </a:lnTo>
                  <a:lnTo>
                    <a:pt x="144022" y="273196"/>
                  </a:lnTo>
                  <a:lnTo>
                    <a:pt x="155073" y="286613"/>
                  </a:lnTo>
                  <a:lnTo>
                    <a:pt x="166124" y="300192"/>
                  </a:lnTo>
                  <a:lnTo>
                    <a:pt x="173786" y="309740"/>
                  </a:lnTo>
                  <a:lnTo>
                    <a:pt x="247789" y="309740"/>
                  </a:lnTo>
                  <a:lnTo>
                    <a:pt x="247789" y="294487"/>
                  </a:lnTo>
                  <a:lnTo>
                    <a:pt x="241371" y="293183"/>
                  </a:lnTo>
                  <a:lnTo>
                    <a:pt x="235473" y="290510"/>
                  </a:lnTo>
                  <a:lnTo>
                    <a:pt x="229819" y="286388"/>
                  </a:lnTo>
                  <a:lnTo>
                    <a:pt x="224129" y="280733"/>
                  </a:lnTo>
                  <a:lnTo>
                    <a:pt x="139814" y="186182"/>
                  </a:lnTo>
                  <a:lnTo>
                    <a:pt x="143256" y="182740"/>
                  </a:lnTo>
                  <a:lnTo>
                    <a:pt x="173367" y="155232"/>
                  </a:lnTo>
                  <a:lnTo>
                    <a:pt x="200037" y="135890"/>
                  </a:lnTo>
                  <a:lnTo>
                    <a:pt x="206921" y="130733"/>
                  </a:lnTo>
                  <a:lnTo>
                    <a:pt x="214236" y="128130"/>
                  </a:lnTo>
                  <a:lnTo>
                    <a:pt x="234022" y="128130"/>
                  </a:lnTo>
                  <a:lnTo>
                    <a:pt x="234022" y="111620"/>
                  </a:lnTo>
                  <a:lnTo>
                    <a:pt x="178092" y="111620"/>
                  </a:lnTo>
                  <a:lnTo>
                    <a:pt x="132054" y="160591"/>
                  </a:lnTo>
                  <a:lnTo>
                    <a:pt x="124142" y="168620"/>
                  </a:lnTo>
                  <a:lnTo>
                    <a:pt x="114576" y="177703"/>
                  </a:lnTo>
                  <a:lnTo>
                    <a:pt x="102347" y="188736"/>
                  </a:lnTo>
                  <a:lnTo>
                    <a:pt x="86448" y="202615"/>
                  </a:lnTo>
                  <a:lnTo>
                    <a:pt x="86448" y="2565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9467" y="4362449"/>
              <a:ext cx="180146" cy="21082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5581916" y="4293768"/>
            <a:ext cx="1217295" cy="386715"/>
            <a:chOff x="5581916" y="4293768"/>
            <a:chExt cx="1217295" cy="386715"/>
          </a:xfrm>
        </p:grpSpPr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1916" y="4362462"/>
              <a:ext cx="157454" cy="210807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765101" y="429376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12040" y="4362450"/>
              <a:ext cx="377164" cy="21080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15824" y="4363720"/>
              <a:ext cx="242227" cy="20320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579628" y="4362450"/>
              <a:ext cx="219075" cy="317500"/>
            </a:xfrm>
            <a:custGeom>
              <a:avLst/>
              <a:gdLst/>
              <a:ahLst/>
              <a:cxnLst/>
              <a:rect l="l" t="t" r="r" b="b"/>
              <a:pathLst>
                <a:path w="219075" h="317500">
                  <a:moveTo>
                    <a:pt x="102374" y="0"/>
                  </a:moveTo>
                  <a:lnTo>
                    <a:pt x="64556" y="5707"/>
                  </a:lnTo>
                  <a:lnTo>
                    <a:pt x="35045" y="21666"/>
                  </a:lnTo>
                  <a:lnTo>
                    <a:pt x="15860" y="46130"/>
                  </a:lnTo>
                  <a:lnTo>
                    <a:pt x="9017" y="77355"/>
                  </a:lnTo>
                  <a:lnTo>
                    <a:pt x="10051" y="89001"/>
                  </a:lnTo>
                  <a:lnTo>
                    <a:pt x="30901" y="124504"/>
                  </a:lnTo>
                  <a:lnTo>
                    <a:pt x="54622" y="136537"/>
                  </a:lnTo>
                  <a:lnTo>
                    <a:pt x="24079" y="159867"/>
                  </a:lnTo>
                  <a:lnTo>
                    <a:pt x="19773" y="162890"/>
                  </a:lnTo>
                  <a:lnTo>
                    <a:pt x="16764" y="171958"/>
                  </a:lnTo>
                  <a:lnTo>
                    <a:pt x="16829" y="181043"/>
                  </a:lnTo>
                  <a:lnTo>
                    <a:pt x="18310" y="190903"/>
                  </a:lnTo>
                  <a:lnTo>
                    <a:pt x="23326" y="198807"/>
                  </a:lnTo>
                  <a:lnTo>
                    <a:pt x="32376" y="204847"/>
                  </a:lnTo>
                  <a:lnTo>
                    <a:pt x="46024" y="209550"/>
                  </a:lnTo>
                  <a:lnTo>
                    <a:pt x="11176" y="230124"/>
                  </a:lnTo>
                  <a:lnTo>
                    <a:pt x="6707" y="234275"/>
                  </a:lnTo>
                  <a:lnTo>
                    <a:pt x="3168" y="240511"/>
                  </a:lnTo>
                  <a:lnTo>
                    <a:pt x="838" y="248192"/>
                  </a:lnTo>
                  <a:lnTo>
                    <a:pt x="0" y="256679"/>
                  </a:lnTo>
                  <a:lnTo>
                    <a:pt x="6532" y="281902"/>
                  </a:lnTo>
                  <a:lnTo>
                    <a:pt x="25165" y="301063"/>
                  </a:lnTo>
                  <a:lnTo>
                    <a:pt x="54446" y="313236"/>
                  </a:lnTo>
                  <a:lnTo>
                    <a:pt x="92925" y="317500"/>
                  </a:lnTo>
                  <a:lnTo>
                    <a:pt x="144381" y="310496"/>
                  </a:lnTo>
                  <a:lnTo>
                    <a:pt x="173860" y="295910"/>
                  </a:lnTo>
                  <a:lnTo>
                    <a:pt x="104114" y="295910"/>
                  </a:lnTo>
                  <a:lnTo>
                    <a:pt x="78011" y="292674"/>
                  </a:lnTo>
                  <a:lnTo>
                    <a:pt x="57916" y="283557"/>
                  </a:lnTo>
                  <a:lnTo>
                    <a:pt x="45001" y="269447"/>
                  </a:lnTo>
                  <a:lnTo>
                    <a:pt x="40436" y="251231"/>
                  </a:lnTo>
                  <a:lnTo>
                    <a:pt x="41930" y="240511"/>
                  </a:lnTo>
                  <a:lnTo>
                    <a:pt x="69112" y="212277"/>
                  </a:lnTo>
                  <a:lnTo>
                    <a:pt x="105829" y="209550"/>
                  </a:lnTo>
                  <a:lnTo>
                    <a:pt x="217070" y="209550"/>
                  </a:lnTo>
                  <a:lnTo>
                    <a:pt x="215135" y="197673"/>
                  </a:lnTo>
                  <a:lnTo>
                    <a:pt x="203433" y="181043"/>
                  </a:lnTo>
                  <a:lnTo>
                    <a:pt x="183585" y="171183"/>
                  </a:lnTo>
                  <a:lnTo>
                    <a:pt x="174749" y="170167"/>
                  </a:lnTo>
                  <a:lnTo>
                    <a:pt x="68834" y="170167"/>
                  </a:lnTo>
                  <a:lnTo>
                    <a:pt x="61950" y="165785"/>
                  </a:lnTo>
                  <a:lnTo>
                    <a:pt x="61950" y="150469"/>
                  </a:lnTo>
                  <a:lnTo>
                    <a:pt x="65824" y="145224"/>
                  </a:lnTo>
                  <a:lnTo>
                    <a:pt x="74422" y="139954"/>
                  </a:lnTo>
                  <a:lnTo>
                    <a:pt x="103696" y="139954"/>
                  </a:lnTo>
                  <a:lnTo>
                    <a:pt x="113372" y="139139"/>
                  </a:lnTo>
                  <a:lnTo>
                    <a:pt x="133577" y="133781"/>
                  </a:lnTo>
                  <a:lnTo>
                    <a:pt x="151521" y="125100"/>
                  </a:lnTo>
                  <a:lnTo>
                    <a:pt x="157163" y="120650"/>
                  </a:lnTo>
                  <a:lnTo>
                    <a:pt x="98082" y="120650"/>
                  </a:lnTo>
                  <a:lnTo>
                    <a:pt x="82994" y="117117"/>
                  </a:lnTo>
                  <a:lnTo>
                    <a:pt x="71618" y="106922"/>
                  </a:lnTo>
                  <a:lnTo>
                    <a:pt x="64438" y="90673"/>
                  </a:lnTo>
                  <a:lnTo>
                    <a:pt x="61937" y="68973"/>
                  </a:lnTo>
                  <a:lnTo>
                    <a:pt x="64184" y="48493"/>
                  </a:lnTo>
                  <a:lnTo>
                    <a:pt x="70867" y="33662"/>
                  </a:lnTo>
                  <a:lnTo>
                    <a:pt x="81906" y="24644"/>
                  </a:lnTo>
                  <a:lnTo>
                    <a:pt x="96898" y="21666"/>
                  </a:lnTo>
                  <a:lnTo>
                    <a:pt x="218170" y="21666"/>
                  </a:lnTo>
                  <a:lnTo>
                    <a:pt x="218374" y="19037"/>
                  </a:lnTo>
                  <a:lnTo>
                    <a:pt x="174663" y="19037"/>
                  </a:lnTo>
                  <a:lnTo>
                    <a:pt x="167767" y="18605"/>
                  </a:lnTo>
                  <a:lnTo>
                    <a:pt x="153979" y="10228"/>
                  </a:lnTo>
                  <a:lnTo>
                    <a:pt x="138780" y="4440"/>
                  </a:lnTo>
                  <a:lnTo>
                    <a:pt x="121727" y="1083"/>
                  </a:lnTo>
                  <a:lnTo>
                    <a:pt x="102374" y="0"/>
                  </a:lnTo>
                  <a:close/>
                </a:path>
                <a:path w="219075" h="317500">
                  <a:moveTo>
                    <a:pt x="217070" y="209550"/>
                  </a:moveTo>
                  <a:lnTo>
                    <a:pt x="105829" y="209550"/>
                  </a:lnTo>
                  <a:lnTo>
                    <a:pt x="138190" y="211055"/>
                  </a:lnTo>
                  <a:lnTo>
                    <a:pt x="158208" y="216428"/>
                  </a:lnTo>
                  <a:lnTo>
                    <a:pt x="168385" y="226957"/>
                  </a:lnTo>
                  <a:lnTo>
                    <a:pt x="171221" y="243928"/>
                  </a:lnTo>
                  <a:lnTo>
                    <a:pt x="166118" y="264556"/>
                  </a:lnTo>
                  <a:lnTo>
                    <a:pt x="152022" y="281035"/>
                  </a:lnTo>
                  <a:lnTo>
                    <a:pt x="130748" y="291956"/>
                  </a:lnTo>
                  <a:lnTo>
                    <a:pt x="104114" y="295910"/>
                  </a:lnTo>
                  <a:lnTo>
                    <a:pt x="173860" y="295910"/>
                  </a:lnTo>
                  <a:lnTo>
                    <a:pt x="184181" y="290803"/>
                  </a:lnTo>
                  <a:lnTo>
                    <a:pt x="209865" y="260391"/>
                  </a:lnTo>
                  <a:lnTo>
                    <a:pt x="218973" y="221234"/>
                  </a:lnTo>
                  <a:lnTo>
                    <a:pt x="217121" y="209866"/>
                  </a:lnTo>
                  <a:lnTo>
                    <a:pt x="217070" y="209550"/>
                  </a:lnTo>
                  <a:close/>
                </a:path>
                <a:path w="219075" h="317500">
                  <a:moveTo>
                    <a:pt x="155308" y="167932"/>
                  </a:moveTo>
                  <a:lnTo>
                    <a:pt x="144983" y="167932"/>
                  </a:lnTo>
                  <a:lnTo>
                    <a:pt x="84549" y="170167"/>
                  </a:lnTo>
                  <a:lnTo>
                    <a:pt x="174749" y="170167"/>
                  </a:lnTo>
                  <a:lnTo>
                    <a:pt x="155308" y="167932"/>
                  </a:lnTo>
                  <a:close/>
                </a:path>
                <a:path w="219075" h="317500">
                  <a:moveTo>
                    <a:pt x="103696" y="139954"/>
                  </a:moveTo>
                  <a:lnTo>
                    <a:pt x="74422" y="139954"/>
                  </a:lnTo>
                  <a:lnTo>
                    <a:pt x="82169" y="140462"/>
                  </a:lnTo>
                  <a:lnTo>
                    <a:pt x="86461" y="140970"/>
                  </a:lnTo>
                  <a:lnTo>
                    <a:pt x="91630" y="140970"/>
                  </a:lnTo>
                  <a:lnTo>
                    <a:pt x="103696" y="139954"/>
                  </a:lnTo>
                  <a:close/>
                </a:path>
                <a:path w="219075" h="317500">
                  <a:moveTo>
                    <a:pt x="218170" y="21666"/>
                  </a:moveTo>
                  <a:lnTo>
                    <a:pt x="97499" y="21666"/>
                  </a:lnTo>
                  <a:lnTo>
                    <a:pt x="112353" y="25027"/>
                  </a:lnTo>
                  <a:lnTo>
                    <a:pt x="123412" y="35113"/>
                  </a:lnTo>
                  <a:lnTo>
                    <a:pt x="130194" y="51579"/>
                  </a:lnTo>
                  <a:lnTo>
                    <a:pt x="132499" y="74142"/>
                  </a:lnTo>
                  <a:lnTo>
                    <a:pt x="130328" y="94305"/>
                  </a:lnTo>
                  <a:lnTo>
                    <a:pt x="123844" y="108859"/>
                  </a:lnTo>
                  <a:lnTo>
                    <a:pt x="113082" y="117681"/>
                  </a:lnTo>
                  <a:lnTo>
                    <a:pt x="98082" y="120650"/>
                  </a:lnTo>
                  <a:lnTo>
                    <a:pt x="157163" y="120650"/>
                  </a:lnTo>
                  <a:lnTo>
                    <a:pt x="184336" y="78210"/>
                  </a:lnTo>
                  <a:lnTo>
                    <a:pt x="185420" y="63131"/>
                  </a:lnTo>
                  <a:lnTo>
                    <a:pt x="185420" y="56210"/>
                  </a:lnTo>
                  <a:lnTo>
                    <a:pt x="185035" y="51579"/>
                  </a:lnTo>
                  <a:lnTo>
                    <a:pt x="184988" y="51015"/>
                  </a:lnTo>
                  <a:lnTo>
                    <a:pt x="183261" y="42811"/>
                  </a:lnTo>
                  <a:lnTo>
                    <a:pt x="216530" y="42811"/>
                  </a:lnTo>
                  <a:lnTo>
                    <a:pt x="218170" y="21666"/>
                  </a:lnTo>
                  <a:close/>
                </a:path>
                <a:path w="219075" h="317500">
                  <a:moveTo>
                    <a:pt x="216530" y="42811"/>
                  </a:moveTo>
                  <a:lnTo>
                    <a:pt x="183261" y="42811"/>
                  </a:lnTo>
                  <a:lnTo>
                    <a:pt x="216395" y="44551"/>
                  </a:lnTo>
                  <a:lnTo>
                    <a:pt x="216530" y="42811"/>
                  </a:lnTo>
                  <a:close/>
                </a:path>
                <a:path w="219075" h="317500">
                  <a:moveTo>
                    <a:pt x="218541" y="16878"/>
                  </a:moveTo>
                  <a:lnTo>
                    <a:pt x="206919" y="17944"/>
                  </a:lnTo>
                  <a:lnTo>
                    <a:pt x="197839" y="18605"/>
                  </a:lnTo>
                  <a:lnTo>
                    <a:pt x="188176" y="19037"/>
                  </a:lnTo>
                  <a:lnTo>
                    <a:pt x="218374" y="19037"/>
                  </a:lnTo>
                  <a:lnTo>
                    <a:pt x="218458" y="17944"/>
                  </a:lnTo>
                  <a:lnTo>
                    <a:pt x="218541" y="168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4" name="object 10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61744" y="4754867"/>
            <a:ext cx="2450656" cy="415302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3453815" y="4748657"/>
            <a:ext cx="1102995" cy="317500"/>
            <a:chOff x="3453815" y="4748657"/>
            <a:chExt cx="1102995" cy="317500"/>
          </a:xfrm>
        </p:grpSpPr>
        <p:pic>
          <p:nvPicPr>
            <p:cNvPr id="106" name="object 10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3815" y="4856467"/>
              <a:ext cx="188455" cy="20953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3655555" y="4748657"/>
              <a:ext cx="234950" cy="317500"/>
            </a:xfrm>
            <a:custGeom>
              <a:avLst/>
              <a:gdLst/>
              <a:ahLst/>
              <a:cxnLst/>
              <a:rect l="l" t="t" r="r" b="b"/>
              <a:pathLst>
                <a:path w="234950" h="317500">
                  <a:moveTo>
                    <a:pt x="158327" y="300863"/>
                  </a:moveTo>
                  <a:lnTo>
                    <a:pt x="56248" y="300863"/>
                  </a:lnTo>
                  <a:lnTo>
                    <a:pt x="70807" y="308152"/>
                  </a:lnTo>
                  <a:lnTo>
                    <a:pt x="84923" y="313304"/>
                  </a:lnTo>
                  <a:lnTo>
                    <a:pt x="98798" y="316363"/>
                  </a:lnTo>
                  <a:lnTo>
                    <a:pt x="112636" y="317373"/>
                  </a:lnTo>
                  <a:lnTo>
                    <a:pt x="122358" y="316680"/>
                  </a:lnTo>
                  <a:lnTo>
                    <a:pt x="131679" y="314574"/>
                  </a:lnTo>
                  <a:lnTo>
                    <a:pt x="140839" y="311013"/>
                  </a:lnTo>
                  <a:lnTo>
                    <a:pt x="150075" y="305955"/>
                  </a:lnTo>
                  <a:lnTo>
                    <a:pt x="158327" y="300863"/>
                  </a:lnTo>
                  <a:close/>
                </a:path>
                <a:path w="234950" h="31750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858" y="65557"/>
                  </a:lnTo>
                  <a:lnTo>
                    <a:pt x="33786" y="245239"/>
                  </a:lnTo>
                  <a:lnTo>
                    <a:pt x="33627" y="256776"/>
                  </a:lnTo>
                  <a:lnTo>
                    <a:pt x="33615" y="257611"/>
                  </a:lnTo>
                  <a:lnTo>
                    <a:pt x="33014" y="272580"/>
                  </a:lnTo>
                  <a:lnTo>
                    <a:pt x="32888" y="275729"/>
                  </a:lnTo>
                  <a:lnTo>
                    <a:pt x="31677" y="293847"/>
                  </a:lnTo>
                  <a:lnTo>
                    <a:pt x="30022" y="311013"/>
                  </a:lnTo>
                  <a:lnTo>
                    <a:pt x="29984" y="311404"/>
                  </a:lnTo>
                  <a:lnTo>
                    <a:pt x="39458" y="314845"/>
                  </a:lnTo>
                  <a:lnTo>
                    <a:pt x="56248" y="300863"/>
                  </a:lnTo>
                  <a:lnTo>
                    <a:pt x="158327" y="300863"/>
                  </a:lnTo>
                  <a:lnTo>
                    <a:pt x="163306" y="297790"/>
                  </a:lnTo>
                  <a:lnTo>
                    <a:pt x="176541" y="289105"/>
                  </a:lnTo>
                  <a:lnTo>
                    <a:pt x="177904" y="288150"/>
                  </a:lnTo>
                  <a:lnTo>
                    <a:pt x="129921" y="288150"/>
                  </a:lnTo>
                  <a:lnTo>
                    <a:pt x="117140" y="286749"/>
                  </a:lnTo>
                  <a:lnTo>
                    <a:pt x="105773" y="282440"/>
                  </a:lnTo>
                  <a:lnTo>
                    <a:pt x="95618" y="275061"/>
                  </a:lnTo>
                  <a:lnTo>
                    <a:pt x="86474" y="264452"/>
                  </a:lnTo>
                  <a:lnTo>
                    <a:pt x="86474" y="167474"/>
                  </a:lnTo>
                  <a:lnTo>
                    <a:pt x="94438" y="158106"/>
                  </a:lnTo>
                  <a:lnTo>
                    <a:pt x="104057" y="151364"/>
                  </a:lnTo>
                  <a:lnTo>
                    <a:pt x="115210" y="147290"/>
                  </a:lnTo>
                  <a:lnTo>
                    <a:pt x="127774" y="145923"/>
                  </a:lnTo>
                  <a:lnTo>
                    <a:pt x="222610" y="145923"/>
                  </a:lnTo>
                  <a:lnTo>
                    <a:pt x="222031" y="144995"/>
                  </a:lnTo>
                  <a:lnTo>
                    <a:pt x="86499" y="144995"/>
                  </a:lnTo>
                  <a:lnTo>
                    <a:pt x="86474" y="2578"/>
                  </a:lnTo>
                  <a:lnTo>
                    <a:pt x="83032" y="0"/>
                  </a:lnTo>
                  <a:close/>
                </a:path>
                <a:path w="234950" h="317500">
                  <a:moveTo>
                    <a:pt x="222610" y="145923"/>
                  </a:moveTo>
                  <a:lnTo>
                    <a:pt x="127774" y="145923"/>
                  </a:lnTo>
                  <a:lnTo>
                    <a:pt x="150014" y="150636"/>
                  </a:lnTo>
                  <a:lnTo>
                    <a:pt x="166649" y="164239"/>
                  </a:lnTo>
                  <a:lnTo>
                    <a:pt x="177073" y="185924"/>
                  </a:lnTo>
                  <a:lnTo>
                    <a:pt x="180682" y="214884"/>
                  </a:lnTo>
                  <a:lnTo>
                    <a:pt x="177167" y="245239"/>
                  </a:lnTo>
                  <a:lnTo>
                    <a:pt x="167079" y="268324"/>
                  </a:lnTo>
                  <a:lnTo>
                    <a:pt x="151102" y="283005"/>
                  </a:lnTo>
                  <a:lnTo>
                    <a:pt x="129921" y="288150"/>
                  </a:lnTo>
                  <a:lnTo>
                    <a:pt x="177904" y="288150"/>
                  </a:lnTo>
                  <a:lnTo>
                    <a:pt x="213818" y="256776"/>
                  </a:lnTo>
                  <a:lnTo>
                    <a:pt x="232351" y="213610"/>
                  </a:lnTo>
                  <a:lnTo>
                    <a:pt x="234911" y="189141"/>
                  </a:lnTo>
                  <a:lnTo>
                    <a:pt x="229157" y="156396"/>
                  </a:lnTo>
                  <a:lnTo>
                    <a:pt x="222610" y="145923"/>
                  </a:lnTo>
                  <a:close/>
                </a:path>
                <a:path w="234950" h="317500">
                  <a:moveTo>
                    <a:pt x="157048" y="107823"/>
                  </a:moveTo>
                  <a:lnTo>
                    <a:pt x="112737" y="124307"/>
                  </a:lnTo>
                  <a:lnTo>
                    <a:pt x="86499" y="144995"/>
                  </a:lnTo>
                  <a:lnTo>
                    <a:pt x="222031" y="144995"/>
                  </a:lnTo>
                  <a:lnTo>
                    <a:pt x="213077" y="130670"/>
                  </a:lnTo>
                  <a:lnTo>
                    <a:pt x="188448" y="113849"/>
                  </a:lnTo>
                  <a:lnTo>
                    <a:pt x="157048" y="1078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31348" y="4855210"/>
              <a:ext cx="205206" cy="21080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64901" y="4855222"/>
              <a:ext cx="240068" cy="210807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4426521" y="478652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4680140" y="4748657"/>
            <a:ext cx="1550035" cy="317500"/>
            <a:chOff x="4680140" y="4748657"/>
            <a:chExt cx="1550035" cy="317500"/>
          </a:xfrm>
        </p:grpSpPr>
        <p:pic>
          <p:nvPicPr>
            <p:cNvPr id="112" name="object 11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80140" y="4855210"/>
              <a:ext cx="353072" cy="21082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067579" y="4748657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23141" y="4855222"/>
              <a:ext cx="240068" cy="21080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91213" y="4855222"/>
              <a:ext cx="162179" cy="21080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85247" y="4855210"/>
              <a:ext cx="180146" cy="21082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999759" y="4748657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6362827" y="4748657"/>
            <a:ext cx="1217295" cy="317500"/>
            <a:chOff x="6362827" y="4748657"/>
            <a:chExt cx="1217295" cy="317500"/>
          </a:xfrm>
        </p:grpSpPr>
        <p:sp>
          <p:nvSpPr>
            <p:cNvPr id="119" name="object 119"/>
            <p:cNvSpPr/>
            <p:nvPr/>
          </p:nvSpPr>
          <p:spPr>
            <a:xfrm>
              <a:off x="6362827" y="485523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52018" y="4855210"/>
              <a:ext cx="205206" cy="210807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6991629" y="4748657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254637" y="4855210"/>
              <a:ext cx="180146" cy="21082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7462685" y="474865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7719745" y="4855209"/>
            <a:ext cx="1651635" cy="317500"/>
            <a:chOff x="7719745" y="4855209"/>
            <a:chExt cx="1651635" cy="317500"/>
          </a:xfrm>
        </p:grpSpPr>
        <p:pic>
          <p:nvPicPr>
            <p:cNvPr id="125" name="object 1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9745" y="4856467"/>
              <a:ext cx="188455" cy="20953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33093" y="4855222"/>
              <a:ext cx="162179" cy="21080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124863" y="4855222"/>
              <a:ext cx="162179" cy="210807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10181" y="4855222"/>
              <a:ext cx="240068" cy="210807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75230" y="4855209"/>
              <a:ext cx="360400" cy="21079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960523" y="4855222"/>
              <a:ext cx="162179" cy="210807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9140697" y="4860937"/>
              <a:ext cx="231140" cy="311785"/>
            </a:xfrm>
            <a:custGeom>
              <a:avLst/>
              <a:gdLst/>
              <a:ahLst/>
              <a:cxnLst/>
              <a:rect l="l" t="t" r="r" b="b"/>
              <a:pathLst>
                <a:path w="231140" h="311785">
                  <a:moveTo>
                    <a:pt x="230606" y="0"/>
                  </a:moveTo>
                  <a:lnTo>
                    <a:pt x="190601" y="1320"/>
                  </a:lnTo>
                  <a:lnTo>
                    <a:pt x="187372" y="1239"/>
                  </a:lnTo>
                  <a:lnTo>
                    <a:pt x="167370" y="581"/>
                  </a:lnTo>
                  <a:lnTo>
                    <a:pt x="150596" y="0"/>
                  </a:lnTo>
                  <a:lnTo>
                    <a:pt x="150596" y="16344"/>
                  </a:lnTo>
                  <a:lnTo>
                    <a:pt x="171678" y="17640"/>
                  </a:lnTo>
                  <a:lnTo>
                    <a:pt x="176403" y="21069"/>
                  </a:lnTo>
                  <a:lnTo>
                    <a:pt x="176403" y="28371"/>
                  </a:lnTo>
                  <a:lnTo>
                    <a:pt x="175539" y="33096"/>
                  </a:lnTo>
                  <a:lnTo>
                    <a:pt x="131229" y="143471"/>
                  </a:lnTo>
                  <a:lnTo>
                    <a:pt x="95084" y="49847"/>
                  </a:lnTo>
                  <a:lnTo>
                    <a:pt x="95084" y="49415"/>
                  </a:lnTo>
                  <a:lnTo>
                    <a:pt x="92506" y="43408"/>
                  </a:lnTo>
                  <a:lnTo>
                    <a:pt x="89065" y="35242"/>
                  </a:lnTo>
                  <a:lnTo>
                    <a:pt x="87769" y="31381"/>
                  </a:lnTo>
                  <a:lnTo>
                    <a:pt x="87769" y="21501"/>
                  </a:lnTo>
                  <a:lnTo>
                    <a:pt x="92506" y="17640"/>
                  </a:lnTo>
                  <a:lnTo>
                    <a:pt x="98958" y="17208"/>
                  </a:lnTo>
                  <a:lnTo>
                    <a:pt x="113995" y="16344"/>
                  </a:lnTo>
                  <a:lnTo>
                    <a:pt x="113995" y="0"/>
                  </a:lnTo>
                  <a:lnTo>
                    <a:pt x="57213" y="1320"/>
                  </a:lnTo>
                  <a:lnTo>
                    <a:pt x="52208" y="1300"/>
                  </a:lnTo>
                  <a:lnTo>
                    <a:pt x="43289" y="1155"/>
                  </a:lnTo>
                  <a:lnTo>
                    <a:pt x="27029" y="763"/>
                  </a:lnTo>
                  <a:lnTo>
                    <a:pt x="0" y="0"/>
                  </a:lnTo>
                  <a:lnTo>
                    <a:pt x="0" y="16344"/>
                  </a:lnTo>
                  <a:lnTo>
                    <a:pt x="33134" y="40830"/>
                  </a:lnTo>
                  <a:lnTo>
                    <a:pt x="101104" y="214337"/>
                  </a:lnTo>
                  <a:lnTo>
                    <a:pt x="91211" y="238391"/>
                  </a:lnTo>
                  <a:lnTo>
                    <a:pt x="82909" y="254822"/>
                  </a:lnTo>
                  <a:lnTo>
                    <a:pt x="73196" y="267107"/>
                  </a:lnTo>
                  <a:lnTo>
                    <a:pt x="62597" y="274805"/>
                  </a:lnTo>
                  <a:lnTo>
                    <a:pt x="51638" y="277469"/>
                  </a:lnTo>
                  <a:lnTo>
                    <a:pt x="43604" y="276581"/>
                  </a:lnTo>
                  <a:lnTo>
                    <a:pt x="36096" y="273812"/>
                  </a:lnTo>
                  <a:lnTo>
                    <a:pt x="28831" y="269004"/>
                  </a:lnTo>
                  <a:lnTo>
                    <a:pt x="21526" y="262001"/>
                  </a:lnTo>
                  <a:lnTo>
                    <a:pt x="16789" y="263728"/>
                  </a:lnTo>
                  <a:lnTo>
                    <a:pt x="9042" y="304482"/>
                  </a:lnTo>
                  <a:lnTo>
                    <a:pt x="40449" y="311772"/>
                  </a:lnTo>
                  <a:lnTo>
                    <a:pt x="61897" y="307352"/>
                  </a:lnTo>
                  <a:lnTo>
                    <a:pt x="81370" y="293822"/>
                  </a:lnTo>
                  <a:lnTo>
                    <a:pt x="99312" y="270779"/>
                  </a:lnTo>
                  <a:lnTo>
                    <a:pt x="116166" y="237820"/>
                  </a:lnTo>
                  <a:lnTo>
                    <a:pt x="201777" y="38722"/>
                  </a:lnTo>
                  <a:lnTo>
                    <a:pt x="205860" y="30848"/>
                  </a:lnTo>
                  <a:lnTo>
                    <a:pt x="210269" y="24747"/>
                  </a:lnTo>
                  <a:lnTo>
                    <a:pt x="214841" y="20582"/>
                  </a:lnTo>
                  <a:lnTo>
                    <a:pt x="219417" y="18516"/>
                  </a:lnTo>
                  <a:lnTo>
                    <a:pt x="230606" y="16357"/>
                  </a:lnTo>
                  <a:lnTo>
                    <a:pt x="2306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840" y="755624"/>
            <a:ext cx="392430" cy="382905"/>
          </a:xfrm>
          <a:custGeom>
            <a:avLst/>
            <a:gdLst/>
            <a:ahLst/>
            <a:cxnLst/>
            <a:rect l="l" t="t" r="r" b="b"/>
            <a:pathLst>
              <a:path w="392430" h="382905">
                <a:moveTo>
                  <a:pt x="222627" y="0"/>
                </a:moveTo>
                <a:lnTo>
                  <a:pt x="166948" y="4295"/>
                </a:lnTo>
                <a:lnTo>
                  <a:pt x="118287" y="16869"/>
                </a:lnTo>
                <a:lnTo>
                  <a:pt x="77208" y="37250"/>
                </a:lnTo>
                <a:lnTo>
                  <a:pt x="44275" y="64965"/>
                </a:lnTo>
                <a:lnTo>
                  <a:pt x="20054" y="99545"/>
                </a:lnTo>
                <a:lnTo>
                  <a:pt x="5107" y="140519"/>
                </a:lnTo>
                <a:lnTo>
                  <a:pt x="0" y="187413"/>
                </a:lnTo>
                <a:lnTo>
                  <a:pt x="4958" y="235397"/>
                </a:lnTo>
                <a:lnTo>
                  <a:pt x="19390" y="277698"/>
                </a:lnTo>
                <a:lnTo>
                  <a:pt x="42626" y="313697"/>
                </a:lnTo>
                <a:lnTo>
                  <a:pt x="73998" y="342774"/>
                </a:lnTo>
                <a:lnTo>
                  <a:pt x="112840" y="364310"/>
                </a:lnTo>
                <a:lnTo>
                  <a:pt x="158482" y="377686"/>
                </a:lnTo>
                <a:lnTo>
                  <a:pt x="210258" y="382282"/>
                </a:lnTo>
                <a:lnTo>
                  <a:pt x="249055" y="380647"/>
                </a:lnTo>
                <a:lnTo>
                  <a:pt x="286286" y="375237"/>
                </a:lnTo>
                <a:lnTo>
                  <a:pt x="325432" y="365298"/>
                </a:lnTo>
                <a:lnTo>
                  <a:pt x="369971" y="350075"/>
                </a:lnTo>
                <a:lnTo>
                  <a:pt x="369971" y="262572"/>
                </a:lnTo>
                <a:lnTo>
                  <a:pt x="370620" y="254723"/>
                </a:lnTo>
                <a:lnTo>
                  <a:pt x="373538" y="249688"/>
                </a:lnTo>
                <a:lnTo>
                  <a:pt x="380187" y="246263"/>
                </a:lnTo>
                <a:lnTo>
                  <a:pt x="392023" y="243243"/>
                </a:lnTo>
                <a:lnTo>
                  <a:pt x="392008" y="224980"/>
                </a:lnTo>
                <a:lnTo>
                  <a:pt x="353243" y="225912"/>
                </a:lnTo>
                <a:lnTo>
                  <a:pt x="331918" y="226391"/>
                </a:lnTo>
                <a:lnTo>
                  <a:pt x="320470" y="226568"/>
                </a:lnTo>
                <a:lnTo>
                  <a:pt x="311337" y="226593"/>
                </a:lnTo>
                <a:lnTo>
                  <a:pt x="300228" y="226493"/>
                </a:lnTo>
                <a:lnTo>
                  <a:pt x="284584" y="226191"/>
                </a:lnTo>
                <a:lnTo>
                  <a:pt x="263092" y="225687"/>
                </a:lnTo>
                <a:lnTo>
                  <a:pt x="234439" y="224980"/>
                </a:lnTo>
                <a:lnTo>
                  <a:pt x="234439" y="246913"/>
                </a:lnTo>
                <a:lnTo>
                  <a:pt x="277261" y="249568"/>
                </a:lnTo>
                <a:lnTo>
                  <a:pt x="293598" y="338416"/>
                </a:lnTo>
                <a:lnTo>
                  <a:pt x="241869" y="351129"/>
                </a:lnTo>
                <a:lnTo>
                  <a:pt x="225295" y="351790"/>
                </a:lnTo>
                <a:lnTo>
                  <a:pt x="177005" y="343793"/>
                </a:lnTo>
                <a:lnTo>
                  <a:pt x="136976" y="320969"/>
                </a:lnTo>
                <a:lnTo>
                  <a:pt x="106627" y="285064"/>
                </a:lnTo>
                <a:lnTo>
                  <a:pt x="87377" y="237825"/>
                </a:lnTo>
                <a:lnTo>
                  <a:pt x="80645" y="181000"/>
                </a:lnTo>
                <a:lnTo>
                  <a:pt x="86715" y="129163"/>
                </a:lnTo>
                <a:lnTo>
                  <a:pt x="104426" y="87317"/>
                </a:lnTo>
                <a:lnTo>
                  <a:pt x="133030" y="56340"/>
                </a:lnTo>
                <a:lnTo>
                  <a:pt x="171778" y="37110"/>
                </a:lnTo>
                <a:lnTo>
                  <a:pt x="219923" y="30505"/>
                </a:lnTo>
                <a:lnTo>
                  <a:pt x="240597" y="31498"/>
                </a:lnTo>
                <a:lnTo>
                  <a:pt x="280728" y="39286"/>
                </a:lnTo>
                <a:lnTo>
                  <a:pt x="321744" y="59534"/>
                </a:lnTo>
                <a:lnTo>
                  <a:pt x="332864" y="113093"/>
                </a:lnTo>
                <a:lnTo>
                  <a:pt x="353843" y="113093"/>
                </a:lnTo>
                <a:lnTo>
                  <a:pt x="357592" y="81440"/>
                </a:lnTo>
                <a:lnTo>
                  <a:pt x="360433" y="60439"/>
                </a:lnTo>
                <a:lnTo>
                  <a:pt x="363072" y="45267"/>
                </a:lnTo>
                <a:lnTo>
                  <a:pt x="366215" y="31102"/>
                </a:lnTo>
                <a:lnTo>
                  <a:pt x="362986" y="25209"/>
                </a:lnTo>
                <a:lnTo>
                  <a:pt x="327818" y="13582"/>
                </a:lnTo>
                <a:lnTo>
                  <a:pt x="294216" y="5770"/>
                </a:lnTo>
                <a:lnTo>
                  <a:pt x="259910" y="1376"/>
                </a:lnTo>
                <a:lnTo>
                  <a:pt x="2226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8532" y="749299"/>
            <a:ext cx="2296160" cy="523875"/>
          </a:xfrm>
          <a:custGeom>
            <a:avLst/>
            <a:gdLst/>
            <a:ahLst/>
            <a:cxnLst/>
            <a:rect l="l" t="t" r="r" b="b"/>
            <a:pathLst>
              <a:path w="2296160" h="523875">
                <a:moveTo>
                  <a:pt x="225221" y="220370"/>
                </a:moveTo>
                <a:lnTo>
                  <a:pt x="217957" y="181305"/>
                </a:lnTo>
                <a:lnTo>
                  <a:pt x="165315" y="132410"/>
                </a:lnTo>
                <a:lnTo>
                  <a:pt x="156933" y="131064"/>
                </a:lnTo>
                <a:lnTo>
                  <a:pt x="156933" y="230809"/>
                </a:lnTo>
                <a:lnTo>
                  <a:pt x="111747" y="232410"/>
                </a:lnTo>
                <a:lnTo>
                  <a:pt x="107924" y="232410"/>
                </a:lnTo>
                <a:lnTo>
                  <a:pt x="90766" y="231736"/>
                </a:lnTo>
                <a:lnTo>
                  <a:pt x="83794" y="231343"/>
                </a:lnTo>
                <a:lnTo>
                  <a:pt x="66573" y="230809"/>
                </a:lnTo>
                <a:lnTo>
                  <a:pt x="70015" y="196748"/>
                </a:lnTo>
                <a:lnTo>
                  <a:pt x="78346" y="173596"/>
                </a:lnTo>
                <a:lnTo>
                  <a:pt x="92214" y="160401"/>
                </a:lnTo>
                <a:lnTo>
                  <a:pt x="112293" y="156210"/>
                </a:lnTo>
                <a:lnTo>
                  <a:pt x="132041" y="160401"/>
                </a:lnTo>
                <a:lnTo>
                  <a:pt x="145694" y="173596"/>
                </a:lnTo>
                <a:lnTo>
                  <a:pt x="153809" y="196748"/>
                </a:lnTo>
                <a:lnTo>
                  <a:pt x="156933" y="230809"/>
                </a:lnTo>
                <a:lnTo>
                  <a:pt x="156933" y="131064"/>
                </a:lnTo>
                <a:lnTo>
                  <a:pt x="123583" y="125704"/>
                </a:lnTo>
                <a:lnTo>
                  <a:pt x="110286" y="126441"/>
                </a:lnTo>
                <a:lnTo>
                  <a:pt x="98298" y="128701"/>
                </a:lnTo>
                <a:lnTo>
                  <a:pt x="50990" y="153238"/>
                </a:lnTo>
                <a:lnTo>
                  <a:pt x="12128" y="194183"/>
                </a:lnTo>
                <a:lnTo>
                  <a:pt x="0" y="256565"/>
                </a:lnTo>
                <a:lnTo>
                  <a:pt x="88" y="259118"/>
                </a:lnTo>
                <a:lnTo>
                  <a:pt x="7874" y="314350"/>
                </a:lnTo>
                <a:lnTo>
                  <a:pt x="31419" y="355320"/>
                </a:lnTo>
                <a:lnTo>
                  <a:pt x="69989" y="380250"/>
                </a:lnTo>
                <a:lnTo>
                  <a:pt x="123024" y="388645"/>
                </a:lnTo>
                <a:lnTo>
                  <a:pt x="144399" y="387540"/>
                </a:lnTo>
                <a:lnTo>
                  <a:pt x="164109" y="383768"/>
                </a:lnTo>
                <a:lnTo>
                  <a:pt x="184518" y="376682"/>
                </a:lnTo>
                <a:lnTo>
                  <a:pt x="208013" y="365620"/>
                </a:lnTo>
                <a:lnTo>
                  <a:pt x="214947" y="350520"/>
                </a:lnTo>
                <a:lnTo>
                  <a:pt x="219773" y="340055"/>
                </a:lnTo>
                <a:lnTo>
                  <a:pt x="219837" y="339915"/>
                </a:lnTo>
                <a:lnTo>
                  <a:pt x="213385" y="331876"/>
                </a:lnTo>
                <a:lnTo>
                  <a:pt x="195910" y="340639"/>
                </a:lnTo>
                <a:lnTo>
                  <a:pt x="180505" y="346405"/>
                </a:lnTo>
                <a:lnTo>
                  <a:pt x="165811" y="349567"/>
                </a:lnTo>
                <a:lnTo>
                  <a:pt x="150469" y="350520"/>
                </a:lnTo>
                <a:lnTo>
                  <a:pt x="129971" y="347802"/>
                </a:lnTo>
                <a:lnTo>
                  <a:pt x="95021" y="327939"/>
                </a:lnTo>
                <a:lnTo>
                  <a:pt x="73431" y="289496"/>
                </a:lnTo>
                <a:lnTo>
                  <a:pt x="69799" y="259118"/>
                </a:lnTo>
                <a:lnTo>
                  <a:pt x="140233" y="259118"/>
                </a:lnTo>
                <a:lnTo>
                  <a:pt x="162217" y="258508"/>
                </a:lnTo>
                <a:lnTo>
                  <a:pt x="182930" y="256565"/>
                </a:lnTo>
                <a:lnTo>
                  <a:pt x="203530" y="253225"/>
                </a:lnTo>
                <a:lnTo>
                  <a:pt x="225209" y="248361"/>
                </a:lnTo>
                <a:lnTo>
                  <a:pt x="225209" y="232410"/>
                </a:lnTo>
                <a:lnTo>
                  <a:pt x="225221" y="220370"/>
                </a:lnTo>
                <a:close/>
              </a:path>
              <a:path w="2296160" h="523875">
                <a:moveTo>
                  <a:pt x="560946" y="360667"/>
                </a:moveTo>
                <a:lnTo>
                  <a:pt x="524510" y="342760"/>
                </a:lnTo>
                <a:lnTo>
                  <a:pt x="523836" y="325374"/>
                </a:lnTo>
                <a:lnTo>
                  <a:pt x="523836" y="225920"/>
                </a:lnTo>
                <a:lnTo>
                  <a:pt x="522859" y="198704"/>
                </a:lnTo>
                <a:lnTo>
                  <a:pt x="505015" y="149453"/>
                </a:lnTo>
                <a:lnTo>
                  <a:pt x="461530" y="128473"/>
                </a:lnTo>
                <a:lnTo>
                  <a:pt x="442633" y="127000"/>
                </a:lnTo>
                <a:lnTo>
                  <a:pt x="431152" y="127596"/>
                </a:lnTo>
                <a:lnTo>
                  <a:pt x="420979" y="129451"/>
                </a:lnTo>
                <a:lnTo>
                  <a:pt x="412229" y="132600"/>
                </a:lnTo>
                <a:lnTo>
                  <a:pt x="404990" y="137083"/>
                </a:lnTo>
                <a:lnTo>
                  <a:pt x="361975" y="170014"/>
                </a:lnTo>
                <a:lnTo>
                  <a:pt x="361975" y="130187"/>
                </a:lnTo>
                <a:lnTo>
                  <a:pt x="358736" y="126987"/>
                </a:lnTo>
                <a:lnTo>
                  <a:pt x="323596" y="138036"/>
                </a:lnTo>
                <a:lnTo>
                  <a:pt x="298577" y="144716"/>
                </a:lnTo>
                <a:lnTo>
                  <a:pt x="278511" y="148285"/>
                </a:lnTo>
                <a:lnTo>
                  <a:pt x="258191" y="149987"/>
                </a:lnTo>
                <a:lnTo>
                  <a:pt x="258191" y="169227"/>
                </a:lnTo>
                <a:lnTo>
                  <a:pt x="295910" y="189268"/>
                </a:lnTo>
                <a:lnTo>
                  <a:pt x="296367" y="208280"/>
                </a:lnTo>
                <a:lnTo>
                  <a:pt x="296367" y="325374"/>
                </a:lnTo>
                <a:lnTo>
                  <a:pt x="277012" y="359600"/>
                </a:lnTo>
                <a:lnTo>
                  <a:pt x="258191" y="360667"/>
                </a:lnTo>
                <a:lnTo>
                  <a:pt x="258191" y="381000"/>
                </a:lnTo>
                <a:lnTo>
                  <a:pt x="327558" y="379730"/>
                </a:lnTo>
                <a:lnTo>
                  <a:pt x="338366" y="379818"/>
                </a:lnTo>
                <a:lnTo>
                  <a:pt x="354368" y="380060"/>
                </a:lnTo>
                <a:lnTo>
                  <a:pt x="375119" y="380453"/>
                </a:lnTo>
                <a:lnTo>
                  <a:pt x="400151" y="381000"/>
                </a:lnTo>
                <a:lnTo>
                  <a:pt x="400151" y="360667"/>
                </a:lnTo>
                <a:lnTo>
                  <a:pt x="362648" y="342747"/>
                </a:lnTo>
                <a:lnTo>
                  <a:pt x="361975" y="325335"/>
                </a:lnTo>
                <a:lnTo>
                  <a:pt x="361975" y="209156"/>
                </a:lnTo>
                <a:lnTo>
                  <a:pt x="365785" y="195567"/>
                </a:lnTo>
                <a:lnTo>
                  <a:pt x="375945" y="183921"/>
                </a:lnTo>
                <a:lnTo>
                  <a:pt x="390550" y="175793"/>
                </a:lnTo>
                <a:lnTo>
                  <a:pt x="407670" y="172732"/>
                </a:lnTo>
                <a:lnTo>
                  <a:pt x="430555" y="176352"/>
                </a:lnTo>
                <a:lnTo>
                  <a:pt x="446265" y="187515"/>
                </a:lnTo>
                <a:lnTo>
                  <a:pt x="455320" y="206717"/>
                </a:lnTo>
                <a:lnTo>
                  <a:pt x="458228" y="234480"/>
                </a:lnTo>
                <a:lnTo>
                  <a:pt x="458228" y="381000"/>
                </a:lnTo>
                <a:lnTo>
                  <a:pt x="490689" y="380047"/>
                </a:lnTo>
                <a:lnTo>
                  <a:pt x="499745" y="379818"/>
                </a:lnTo>
                <a:lnTo>
                  <a:pt x="506628" y="379730"/>
                </a:lnTo>
                <a:lnTo>
                  <a:pt x="511708" y="379755"/>
                </a:lnTo>
                <a:lnTo>
                  <a:pt x="519061" y="379895"/>
                </a:lnTo>
                <a:lnTo>
                  <a:pt x="533768" y="380276"/>
                </a:lnTo>
                <a:lnTo>
                  <a:pt x="560933" y="381000"/>
                </a:lnTo>
                <a:lnTo>
                  <a:pt x="560946" y="360667"/>
                </a:lnTo>
                <a:close/>
              </a:path>
              <a:path w="2296160" h="523875">
                <a:moveTo>
                  <a:pt x="822121" y="220370"/>
                </a:moveTo>
                <a:lnTo>
                  <a:pt x="814857" y="181305"/>
                </a:lnTo>
                <a:lnTo>
                  <a:pt x="762215" y="132410"/>
                </a:lnTo>
                <a:lnTo>
                  <a:pt x="753833" y="131064"/>
                </a:lnTo>
                <a:lnTo>
                  <a:pt x="753833" y="230809"/>
                </a:lnTo>
                <a:lnTo>
                  <a:pt x="708660" y="232410"/>
                </a:lnTo>
                <a:lnTo>
                  <a:pt x="704824" y="232410"/>
                </a:lnTo>
                <a:lnTo>
                  <a:pt x="687666" y="231736"/>
                </a:lnTo>
                <a:lnTo>
                  <a:pt x="680694" y="231343"/>
                </a:lnTo>
                <a:lnTo>
                  <a:pt x="663486" y="230809"/>
                </a:lnTo>
                <a:lnTo>
                  <a:pt x="666915" y="196748"/>
                </a:lnTo>
                <a:lnTo>
                  <a:pt x="675246" y="173596"/>
                </a:lnTo>
                <a:lnTo>
                  <a:pt x="689114" y="160401"/>
                </a:lnTo>
                <a:lnTo>
                  <a:pt x="709193" y="156210"/>
                </a:lnTo>
                <a:lnTo>
                  <a:pt x="728941" y="160401"/>
                </a:lnTo>
                <a:lnTo>
                  <a:pt x="742594" y="173596"/>
                </a:lnTo>
                <a:lnTo>
                  <a:pt x="750709" y="196748"/>
                </a:lnTo>
                <a:lnTo>
                  <a:pt x="753833" y="230809"/>
                </a:lnTo>
                <a:lnTo>
                  <a:pt x="753833" y="131064"/>
                </a:lnTo>
                <a:lnTo>
                  <a:pt x="720483" y="125704"/>
                </a:lnTo>
                <a:lnTo>
                  <a:pt x="707186" y="126441"/>
                </a:lnTo>
                <a:lnTo>
                  <a:pt x="695198" y="128701"/>
                </a:lnTo>
                <a:lnTo>
                  <a:pt x="647890" y="153238"/>
                </a:lnTo>
                <a:lnTo>
                  <a:pt x="609028" y="194183"/>
                </a:lnTo>
                <a:lnTo>
                  <a:pt x="596887" y="256565"/>
                </a:lnTo>
                <a:lnTo>
                  <a:pt x="596988" y="259118"/>
                </a:lnTo>
                <a:lnTo>
                  <a:pt x="604761" y="314350"/>
                </a:lnTo>
                <a:lnTo>
                  <a:pt x="628319" y="355320"/>
                </a:lnTo>
                <a:lnTo>
                  <a:pt x="666889" y="380250"/>
                </a:lnTo>
                <a:lnTo>
                  <a:pt x="719937" y="388645"/>
                </a:lnTo>
                <a:lnTo>
                  <a:pt x="741299" y="387540"/>
                </a:lnTo>
                <a:lnTo>
                  <a:pt x="761009" y="383768"/>
                </a:lnTo>
                <a:lnTo>
                  <a:pt x="781418" y="376682"/>
                </a:lnTo>
                <a:lnTo>
                  <a:pt x="804913" y="365620"/>
                </a:lnTo>
                <a:lnTo>
                  <a:pt x="811847" y="350520"/>
                </a:lnTo>
                <a:lnTo>
                  <a:pt x="816673" y="340055"/>
                </a:lnTo>
                <a:lnTo>
                  <a:pt x="816737" y="339915"/>
                </a:lnTo>
                <a:lnTo>
                  <a:pt x="810285" y="331876"/>
                </a:lnTo>
                <a:lnTo>
                  <a:pt x="792810" y="340639"/>
                </a:lnTo>
                <a:lnTo>
                  <a:pt x="777405" y="346405"/>
                </a:lnTo>
                <a:lnTo>
                  <a:pt x="762711" y="349567"/>
                </a:lnTo>
                <a:lnTo>
                  <a:pt x="747369" y="350520"/>
                </a:lnTo>
                <a:lnTo>
                  <a:pt x="726871" y="347802"/>
                </a:lnTo>
                <a:lnTo>
                  <a:pt x="691921" y="327939"/>
                </a:lnTo>
                <a:lnTo>
                  <a:pt x="670331" y="289496"/>
                </a:lnTo>
                <a:lnTo>
                  <a:pt x="666699" y="259118"/>
                </a:lnTo>
                <a:lnTo>
                  <a:pt x="737146" y="259118"/>
                </a:lnTo>
                <a:lnTo>
                  <a:pt x="759117" y="258508"/>
                </a:lnTo>
                <a:lnTo>
                  <a:pt x="779830" y="256565"/>
                </a:lnTo>
                <a:lnTo>
                  <a:pt x="800430" y="253225"/>
                </a:lnTo>
                <a:lnTo>
                  <a:pt x="822109" y="248361"/>
                </a:lnTo>
                <a:lnTo>
                  <a:pt x="822109" y="232410"/>
                </a:lnTo>
                <a:lnTo>
                  <a:pt x="822121" y="220370"/>
                </a:lnTo>
                <a:close/>
              </a:path>
              <a:path w="2296160" h="523875">
                <a:moveTo>
                  <a:pt x="1052664" y="130162"/>
                </a:moveTo>
                <a:lnTo>
                  <a:pt x="1047292" y="128028"/>
                </a:lnTo>
                <a:lnTo>
                  <a:pt x="1040295" y="126936"/>
                </a:lnTo>
                <a:lnTo>
                  <a:pt x="1032764" y="126936"/>
                </a:lnTo>
                <a:lnTo>
                  <a:pt x="987056" y="155181"/>
                </a:lnTo>
                <a:lnTo>
                  <a:pt x="963396" y="180746"/>
                </a:lnTo>
                <a:lnTo>
                  <a:pt x="963396" y="130149"/>
                </a:lnTo>
                <a:lnTo>
                  <a:pt x="957999" y="126949"/>
                </a:lnTo>
                <a:lnTo>
                  <a:pt x="920356" y="138658"/>
                </a:lnTo>
                <a:lnTo>
                  <a:pt x="908354" y="142062"/>
                </a:lnTo>
                <a:lnTo>
                  <a:pt x="896213" y="144653"/>
                </a:lnTo>
                <a:lnTo>
                  <a:pt x="880948" y="147053"/>
                </a:lnTo>
                <a:lnTo>
                  <a:pt x="859586" y="149834"/>
                </a:lnTo>
                <a:lnTo>
                  <a:pt x="859586" y="168897"/>
                </a:lnTo>
                <a:lnTo>
                  <a:pt x="897305" y="188963"/>
                </a:lnTo>
                <a:lnTo>
                  <a:pt x="897763" y="208000"/>
                </a:lnTo>
                <a:lnTo>
                  <a:pt x="897763" y="325310"/>
                </a:lnTo>
                <a:lnTo>
                  <a:pt x="878408" y="359600"/>
                </a:lnTo>
                <a:lnTo>
                  <a:pt x="859586" y="360667"/>
                </a:lnTo>
                <a:lnTo>
                  <a:pt x="859586" y="381000"/>
                </a:lnTo>
                <a:lnTo>
                  <a:pt x="928966" y="379387"/>
                </a:lnTo>
                <a:lnTo>
                  <a:pt x="934389" y="379412"/>
                </a:lnTo>
                <a:lnTo>
                  <a:pt x="944956" y="379590"/>
                </a:lnTo>
                <a:lnTo>
                  <a:pt x="967828" y="380072"/>
                </a:lnTo>
                <a:lnTo>
                  <a:pt x="1010170" y="381000"/>
                </a:lnTo>
                <a:lnTo>
                  <a:pt x="1010170" y="360667"/>
                </a:lnTo>
                <a:lnTo>
                  <a:pt x="967613" y="353326"/>
                </a:lnTo>
                <a:lnTo>
                  <a:pt x="963383" y="325412"/>
                </a:lnTo>
                <a:lnTo>
                  <a:pt x="963383" y="219633"/>
                </a:lnTo>
                <a:lnTo>
                  <a:pt x="967155" y="207302"/>
                </a:lnTo>
                <a:lnTo>
                  <a:pt x="977023" y="196316"/>
                </a:lnTo>
                <a:lnTo>
                  <a:pt x="990828" y="188429"/>
                </a:lnTo>
                <a:lnTo>
                  <a:pt x="1006411" y="185420"/>
                </a:lnTo>
                <a:lnTo>
                  <a:pt x="1015809" y="186601"/>
                </a:lnTo>
                <a:lnTo>
                  <a:pt x="1023950" y="190169"/>
                </a:lnTo>
                <a:lnTo>
                  <a:pt x="1030986" y="196113"/>
                </a:lnTo>
                <a:lnTo>
                  <a:pt x="1037069" y="204419"/>
                </a:lnTo>
                <a:lnTo>
                  <a:pt x="1049972" y="199072"/>
                </a:lnTo>
                <a:lnTo>
                  <a:pt x="1052664" y="130162"/>
                </a:lnTo>
                <a:close/>
              </a:path>
              <a:path w="2296160" h="523875">
                <a:moveTo>
                  <a:pt x="1310055" y="361188"/>
                </a:moveTo>
                <a:lnTo>
                  <a:pt x="1293914" y="359587"/>
                </a:lnTo>
                <a:lnTo>
                  <a:pt x="1286637" y="357124"/>
                </a:lnTo>
                <a:lnTo>
                  <a:pt x="1282141" y="351891"/>
                </a:lnTo>
                <a:lnTo>
                  <a:pt x="1280096" y="343700"/>
                </a:lnTo>
                <a:lnTo>
                  <a:pt x="1279753" y="342328"/>
                </a:lnTo>
                <a:lnTo>
                  <a:pt x="1279715" y="341617"/>
                </a:lnTo>
                <a:lnTo>
                  <a:pt x="1278864" y="327190"/>
                </a:lnTo>
                <a:lnTo>
                  <a:pt x="1278851" y="315645"/>
                </a:lnTo>
                <a:lnTo>
                  <a:pt x="1278445" y="303199"/>
                </a:lnTo>
                <a:lnTo>
                  <a:pt x="1278128" y="292392"/>
                </a:lnTo>
                <a:lnTo>
                  <a:pt x="1277861" y="280695"/>
                </a:lnTo>
                <a:lnTo>
                  <a:pt x="1277950" y="254431"/>
                </a:lnTo>
                <a:lnTo>
                  <a:pt x="1278102" y="246862"/>
                </a:lnTo>
                <a:lnTo>
                  <a:pt x="1278851" y="218668"/>
                </a:lnTo>
                <a:lnTo>
                  <a:pt x="1279385" y="211709"/>
                </a:lnTo>
                <a:lnTo>
                  <a:pt x="1279321" y="202806"/>
                </a:lnTo>
                <a:lnTo>
                  <a:pt x="1256436" y="147180"/>
                </a:lnTo>
                <a:lnTo>
                  <a:pt x="1192745" y="126987"/>
                </a:lnTo>
                <a:lnTo>
                  <a:pt x="1175943" y="128104"/>
                </a:lnTo>
                <a:lnTo>
                  <a:pt x="1159497" y="131470"/>
                </a:lnTo>
                <a:lnTo>
                  <a:pt x="1143558" y="137134"/>
                </a:lnTo>
                <a:lnTo>
                  <a:pt x="1128268" y="145148"/>
                </a:lnTo>
                <a:lnTo>
                  <a:pt x="1099794" y="162229"/>
                </a:lnTo>
                <a:lnTo>
                  <a:pt x="1099794" y="199072"/>
                </a:lnTo>
                <a:lnTo>
                  <a:pt x="1115923" y="202806"/>
                </a:lnTo>
                <a:lnTo>
                  <a:pt x="1127760" y="176339"/>
                </a:lnTo>
                <a:lnTo>
                  <a:pt x="1131265" y="173621"/>
                </a:lnTo>
                <a:lnTo>
                  <a:pt x="1138516" y="171246"/>
                </a:lnTo>
                <a:lnTo>
                  <a:pt x="1148168" y="169570"/>
                </a:lnTo>
                <a:lnTo>
                  <a:pt x="1158951" y="168922"/>
                </a:lnTo>
                <a:lnTo>
                  <a:pt x="1182484" y="172631"/>
                </a:lnTo>
                <a:lnTo>
                  <a:pt x="1199273" y="184086"/>
                </a:lnTo>
                <a:lnTo>
                  <a:pt x="1209611" y="203771"/>
                </a:lnTo>
                <a:lnTo>
                  <a:pt x="1213802" y="232194"/>
                </a:lnTo>
                <a:lnTo>
                  <a:pt x="1213802" y="254431"/>
                </a:lnTo>
                <a:lnTo>
                  <a:pt x="1213802" y="317550"/>
                </a:lnTo>
                <a:lnTo>
                  <a:pt x="1204531" y="327190"/>
                </a:lnTo>
                <a:lnTo>
                  <a:pt x="1192885" y="334810"/>
                </a:lnTo>
                <a:lnTo>
                  <a:pt x="1180147" y="339813"/>
                </a:lnTo>
                <a:lnTo>
                  <a:pt x="1167549" y="341617"/>
                </a:lnTo>
                <a:lnTo>
                  <a:pt x="1156004" y="339293"/>
                </a:lnTo>
                <a:lnTo>
                  <a:pt x="1147381" y="332600"/>
                </a:lnTo>
                <a:lnTo>
                  <a:pt x="1142098" y="322199"/>
                </a:lnTo>
                <a:lnTo>
                  <a:pt x="1141984" y="321995"/>
                </a:lnTo>
                <a:lnTo>
                  <a:pt x="1140129" y="307924"/>
                </a:lnTo>
                <a:lnTo>
                  <a:pt x="1142288" y="292392"/>
                </a:lnTo>
                <a:lnTo>
                  <a:pt x="1142403" y="291541"/>
                </a:lnTo>
                <a:lnTo>
                  <a:pt x="1189609" y="260870"/>
                </a:lnTo>
                <a:lnTo>
                  <a:pt x="1213802" y="254431"/>
                </a:lnTo>
                <a:lnTo>
                  <a:pt x="1213802" y="232194"/>
                </a:lnTo>
                <a:lnTo>
                  <a:pt x="1166469" y="241833"/>
                </a:lnTo>
                <a:lnTo>
                  <a:pt x="1123505" y="253873"/>
                </a:lnTo>
                <a:lnTo>
                  <a:pt x="1079347" y="292392"/>
                </a:lnTo>
                <a:lnTo>
                  <a:pt x="1074508" y="322199"/>
                </a:lnTo>
                <a:lnTo>
                  <a:pt x="1078585" y="350901"/>
                </a:lnTo>
                <a:lnTo>
                  <a:pt x="1090637" y="371703"/>
                </a:lnTo>
                <a:lnTo>
                  <a:pt x="1110348" y="384365"/>
                </a:lnTo>
                <a:lnTo>
                  <a:pt x="1137424" y="388632"/>
                </a:lnTo>
                <a:lnTo>
                  <a:pt x="1145768" y="388239"/>
                </a:lnTo>
                <a:lnTo>
                  <a:pt x="1153020" y="387032"/>
                </a:lnTo>
                <a:lnTo>
                  <a:pt x="1159040" y="385038"/>
                </a:lnTo>
                <a:lnTo>
                  <a:pt x="1163777" y="382219"/>
                </a:lnTo>
                <a:lnTo>
                  <a:pt x="1213802" y="343700"/>
                </a:lnTo>
                <a:lnTo>
                  <a:pt x="1211110" y="376745"/>
                </a:lnTo>
                <a:lnTo>
                  <a:pt x="1213802" y="381012"/>
                </a:lnTo>
                <a:lnTo>
                  <a:pt x="1256982" y="379831"/>
                </a:lnTo>
                <a:lnTo>
                  <a:pt x="1268310" y="379831"/>
                </a:lnTo>
                <a:lnTo>
                  <a:pt x="1310055" y="381012"/>
                </a:lnTo>
                <a:lnTo>
                  <a:pt x="1310055" y="379831"/>
                </a:lnTo>
                <a:lnTo>
                  <a:pt x="1310055" y="361188"/>
                </a:lnTo>
                <a:close/>
              </a:path>
              <a:path w="2296160" h="523875">
                <a:moveTo>
                  <a:pt x="1495209" y="347421"/>
                </a:moveTo>
                <a:lnTo>
                  <a:pt x="1490916" y="337235"/>
                </a:lnTo>
                <a:lnTo>
                  <a:pt x="1483715" y="340563"/>
                </a:lnTo>
                <a:lnTo>
                  <a:pt x="1477733" y="342696"/>
                </a:lnTo>
                <a:lnTo>
                  <a:pt x="1472158" y="343814"/>
                </a:lnTo>
                <a:lnTo>
                  <a:pt x="1466176" y="344144"/>
                </a:lnTo>
                <a:lnTo>
                  <a:pt x="1450301" y="342392"/>
                </a:lnTo>
                <a:lnTo>
                  <a:pt x="1440027" y="336562"/>
                </a:lnTo>
                <a:lnTo>
                  <a:pt x="1434490" y="325780"/>
                </a:lnTo>
                <a:lnTo>
                  <a:pt x="1432839" y="309206"/>
                </a:lnTo>
                <a:lnTo>
                  <a:pt x="1432839" y="181279"/>
                </a:lnTo>
                <a:lnTo>
                  <a:pt x="1489849" y="181279"/>
                </a:lnTo>
                <a:lnTo>
                  <a:pt x="1494155" y="146342"/>
                </a:lnTo>
                <a:lnTo>
                  <a:pt x="1432852" y="149567"/>
                </a:lnTo>
                <a:lnTo>
                  <a:pt x="1432852" y="118389"/>
                </a:lnTo>
                <a:lnTo>
                  <a:pt x="1433169" y="98729"/>
                </a:lnTo>
                <a:lnTo>
                  <a:pt x="1434261" y="81241"/>
                </a:lnTo>
                <a:lnTo>
                  <a:pt x="1436243" y="64046"/>
                </a:lnTo>
                <a:lnTo>
                  <a:pt x="1439303" y="45288"/>
                </a:lnTo>
                <a:lnTo>
                  <a:pt x="1431772" y="39839"/>
                </a:lnTo>
                <a:lnTo>
                  <a:pt x="1416291" y="46926"/>
                </a:lnTo>
                <a:lnTo>
                  <a:pt x="1401178" y="53301"/>
                </a:lnTo>
                <a:lnTo>
                  <a:pt x="1384960" y="59664"/>
                </a:lnTo>
                <a:lnTo>
                  <a:pt x="1366164" y="66751"/>
                </a:lnTo>
                <a:lnTo>
                  <a:pt x="1367167" y="84670"/>
                </a:lnTo>
                <a:lnTo>
                  <a:pt x="1367840" y="97713"/>
                </a:lnTo>
                <a:lnTo>
                  <a:pt x="1368196" y="107632"/>
                </a:lnTo>
                <a:lnTo>
                  <a:pt x="1368310" y="116179"/>
                </a:lnTo>
                <a:lnTo>
                  <a:pt x="1368310" y="148424"/>
                </a:lnTo>
                <a:lnTo>
                  <a:pt x="1332814" y="171538"/>
                </a:lnTo>
                <a:lnTo>
                  <a:pt x="1332814" y="183362"/>
                </a:lnTo>
                <a:lnTo>
                  <a:pt x="1367231" y="181216"/>
                </a:lnTo>
                <a:lnTo>
                  <a:pt x="1367231" y="320395"/>
                </a:lnTo>
                <a:lnTo>
                  <a:pt x="1371066" y="351243"/>
                </a:lnTo>
                <a:lnTo>
                  <a:pt x="1383030" y="372452"/>
                </a:lnTo>
                <a:lnTo>
                  <a:pt x="1403756" y="384708"/>
                </a:lnTo>
                <a:lnTo>
                  <a:pt x="1433918" y="388632"/>
                </a:lnTo>
                <a:lnTo>
                  <a:pt x="1445729" y="387959"/>
                </a:lnTo>
                <a:lnTo>
                  <a:pt x="1455826" y="386029"/>
                </a:lnTo>
                <a:lnTo>
                  <a:pt x="1463700" y="382993"/>
                </a:lnTo>
                <a:lnTo>
                  <a:pt x="1468869" y="378993"/>
                </a:lnTo>
                <a:lnTo>
                  <a:pt x="1495209" y="347421"/>
                </a:lnTo>
                <a:close/>
              </a:path>
              <a:path w="2296160" h="523875">
                <a:moveTo>
                  <a:pt x="1627505" y="40030"/>
                </a:moveTo>
                <a:lnTo>
                  <a:pt x="1624380" y="24549"/>
                </a:lnTo>
                <a:lnTo>
                  <a:pt x="1615871" y="11811"/>
                </a:lnTo>
                <a:lnTo>
                  <a:pt x="1603222" y="3175"/>
                </a:lnTo>
                <a:lnTo>
                  <a:pt x="1587754" y="0"/>
                </a:lnTo>
                <a:lnTo>
                  <a:pt x="1571548" y="3022"/>
                </a:lnTo>
                <a:lnTo>
                  <a:pt x="1558594" y="11353"/>
                </a:lnTo>
                <a:lnTo>
                  <a:pt x="1549958" y="23888"/>
                </a:lnTo>
                <a:lnTo>
                  <a:pt x="1546834" y="39509"/>
                </a:lnTo>
                <a:lnTo>
                  <a:pt x="1549958" y="55308"/>
                </a:lnTo>
                <a:lnTo>
                  <a:pt x="1558607" y="68262"/>
                </a:lnTo>
                <a:lnTo>
                  <a:pt x="1571358" y="76885"/>
                </a:lnTo>
                <a:lnTo>
                  <a:pt x="1587169" y="80060"/>
                </a:lnTo>
                <a:lnTo>
                  <a:pt x="1602765" y="76885"/>
                </a:lnTo>
                <a:lnTo>
                  <a:pt x="1615605" y="68262"/>
                </a:lnTo>
                <a:lnTo>
                  <a:pt x="1624291" y="55524"/>
                </a:lnTo>
                <a:lnTo>
                  <a:pt x="1627505" y="40030"/>
                </a:lnTo>
                <a:close/>
              </a:path>
              <a:path w="2296160" h="523875">
                <a:moveTo>
                  <a:pt x="1660296" y="360692"/>
                </a:moveTo>
                <a:lnTo>
                  <a:pt x="1622793" y="342798"/>
                </a:lnTo>
                <a:lnTo>
                  <a:pt x="1622120" y="325412"/>
                </a:lnTo>
                <a:lnTo>
                  <a:pt x="1622120" y="130276"/>
                </a:lnTo>
                <a:lnTo>
                  <a:pt x="1616748" y="127012"/>
                </a:lnTo>
                <a:lnTo>
                  <a:pt x="1579105" y="138709"/>
                </a:lnTo>
                <a:lnTo>
                  <a:pt x="1541741" y="146862"/>
                </a:lnTo>
                <a:lnTo>
                  <a:pt x="1526400" y="148805"/>
                </a:lnTo>
                <a:lnTo>
                  <a:pt x="1524787" y="148805"/>
                </a:lnTo>
                <a:lnTo>
                  <a:pt x="1522095" y="149339"/>
                </a:lnTo>
                <a:lnTo>
                  <a:pt x="1518335" y="149872"/>
                </a:lnTo>
                <a:lnTo>
                  <a:pt x="1518335" y="168935"/>
                </a:lnTo>
                <a:lnTo>
                  <a:pt x="1542529" y="170573"/>
                </a:lnTo>
                <a:lnTo>
                  <a:pt x="1549920" y="172440"/>
                </a:lnTo>
                <a:lnTo>
                  <a:pt x="1554149" y="177876"/>
                </a:lnTo>
                <a:lnTo>
                  <a:pt x="1556054" y="189026"/>
                </a:lnTo>
                <a:lnTo>
                  <a:pt x="1556512" y="208064"/>
                </a:lnTo>
                <a:lnTo>
                  <a:pt x="1556499" y="325412"/>
                </a:lnTo>
                <a:lnTo>
                  <a:pt x="1537157" y="359625"/>
                </a:lnTo>
                <a:lnTo>
                  <a:pt x="1518335" y="360692"/>
                </a:lnTo>
                <a:lnTo>
                  <a:pt x="1518335" y="381025"/>
                </a:lnTo>
                <a:lnTo>
                  <a:pt x="1583309" y="379526"/>
                </a:lnTo>
                <a:lnTo>
                  <a:pt x="1598510" y="379526"/>
                </a:lnTo>
                <a:lnTo>
                  <a:pt x="1660296" y="381025"/>
                </a:lnTo>
                <a:lnTo>
                  <a:pt x="1660296" y="379526"/>
                </a:lnTo>
                <a:lnTo>
                  <a:pt x="1660296" y="360692"/>
                </a:lnTo>
                <a:close/>
              </a:path>
              <a:path w="2296160" h="523875">
                <a:moveTo>
                  <a:pt x="1994776" y="360667"/>
                </a:moveTo>
                <a:lnTo>
                  <a:pt x="1958340" y="342760"/>
                </a:lnTo>
                <a:lnTo>
                  <a:pt x="1957666" y="325374"/>
                </a:lnTo>
                <a:lnTo>
                  <a:pt x="1957666" y="225920"/>
                </a:lnTo>
                <a:lnTo>
                  <a:pt x="1956689" y="198704"/>
                </a:lnTo>
                <a:lnTo>
                  <a:pt x="1938845" y="149453"/>
                </a:lnTo>
                <a:lnTo>
                  <a:pt x="1895360" y="128473"/>
                </a:lnTo>
                <a:lnTo>
                  <a:pt x="1876463" y="127000"/>
                </a:lnTo>
                <a:lnTo>
                  <a:pt x="1864982" y="127596"/>
                </a:lnTo>
                <a:lnTo>
                  <a:pt x="1854809" y="129451"/>
                </a:lnTo>
                <a:lnTo>
                  <a:pt x="1846059" y="132600"/>
                </a:lnTo>
                <a:lnTo>
                  <a:pt x="1838820" y="137083"/>
                </a:lnTo>
                <a:lnTo>
                  <a:pt x="1795805" y="170014"/>
                </a:lnTo>
                <a:lnTo>
                  <a:pt x="1795805" y="130187"/>
                </a:lnTo>
                <a:lnTo>
                  <a:pt x="1792579" y="126987"/>
                </a:lnTo>
                <a:lnTo>
                  <a:pt x="1757426" y="138036"/>
                </a:lnTo>
                <a:lnTo>
                  <a:pt x="1732407" y="144716"/>
                </a:lnTo>
                <a:lnTo>
                  <a:pt x="1712341" y="148285"/>
                </a:lnTo>
                <a:lnTo>
                  <a:pt x="1692021" y="149987"/>
                </a:lnTo>
                <a:lnTo>
                  <a:pt x="1692021" y="169227"/>
                </a:lnTo>
                <a:lnTo>
                  <a:pt x="1729740" y="189268"/>
                </a:lnTo>
                <a:lnTo>
                  <a:pt x="1730184" y="208280"/>
                </a:lnTo>
                <a:lnTo>
                  <a:pt x="1730184" y="325374"/>
                </a:lnTo>
                <a:lnTo>
                  <a:pt x="1710842" y="359600"/>
                </a:lnTo>
                <a:lnTo>
                  <a:pt x="1692021" y="360667"/>
                </a:lnTo>
                <a:lnTo>
                  <a:pt x="1692021" y="381000"/>
                </a:lnTo>
                <a:lnTo>
                  <a:pt x="1761388" y="379730"/>
                </a:lnTo>
                <a:lnTo>
                  <a:pt x="1772196" y="379818"/>
                </a:lnTo>
                <a:lnTo>
                  <a:pt x="1788198" y="380060"/>
                </a:lnTo>
                <a:lnTo>
                  <a:pt x="1808949" y="380453"/>
                </a:lnTo>
                <a:lnTo>
                  <a:pt x="1833981" y="381000"/>
                </a:lnTo>
                <a:lnTo>
                  <a:pt x="1833981" y="360667"/>
                </a:lnTo>
                <a:lnTo>
                  <a:pt x="1796478" y="342747"/>
                </a:lnTo>
                <a:lnTo>
                  <a:pt x="1795805" y="325335"/>
                </a:lnTo>
                <a:lnTo>
                  <a:pt x="1795805" y="209156"/>
                </a:lnTo>
                <a:lnTo>
                  <a:pt x="1799615" y="195567"/>
                </a:lnTo>
                <a:lnTo>
                  <a:pt x="1809775" y="183921"/>
                </a:lnTo>
                <a:lnTo>
                  <a:pt x="1824380" y="175793"/>
                </a:lnTo>
                <a:lnTo>
                  <a:pt x="1841512" y="172732"/>
                </a:lnTo>
                <a:lnTo>
                  <a:pt x="1864385" y="176352"/>
                </a:lnTo>
                <a:lnTo>
                  <a:pt x="1880095" y="187515"/>
                </a:lnTo>
                <a:lnTo>
                  <a:pt x="1889150" y="206717"/>
                </a:lnTo>
                <a:lnTo>
                  <a:pt x="1892058" y="234480"/>
                </a:lnTo>
                <a:lnTo>
                  <a:pt x="1892058" y="381000"/>
                </a:lnTo>
                <a:lnTo>
                  <a:pt x="1924519" y="380047"/>
                </a:lnTo>
                <a:lnTo>
                  <a:pt x="1933575" y="379818"/>
                </a:lnTo>
                <a:lnTo>
                  <a:pt x="1940458" y="379730"/>
                </a:lnTo>
                <a:lnTo>
                  <a:pt x="1945538" y="379755"/>
                </a:lnTo>
                <a:lnTo>
                  <a:pt x="1952891" y="379895"/>
                </a:lnTo>
                <a:lnTo>
                  <a:pt x="1967598" y="380276"/>
                </a:lnTo>
                <a:lnTo>
                  <a:pt x="1994776" y="381000"/>
                </a:lnTo>
                <a:lnTo>
                  <a:pt x="1994776" y="360667"/>
                </a:lnTo>
                <a:close/>
              </a:path>
              <a:path w="2296160" h="523875">
                <a:moveTo>
                  <a:pt x="2295741" y="402501"/>
                </a:moveTo>
                <a:lnTo>
                  <a:pt x="2293340" y="387781"/>
                </a:lnTo>
                <a:lnTo>
                  <a:pt x="2293277" y="387388"/>
                </a:lnTo>
                <a:lnTo>
                  <a:pt x="2290940" y="372960"/>
                </a:lnTo>
                <a:lnTo>
                  <a:pt x="2276310" y="352107"/>
                </a:lnTo>
                <a:lnTo>
                  <a:pt x="2251494" y="339737"/>
                </a:lnTo>
                <a:lnTo>
                  <a:pt x="2236063" y="337959"/>
                </a:lnTo>
                <a:lnTo>
                  <a:pt x="2236063" y="430834"/>
                </a:lnTo>
                <a:lnTo>
                  <a:pt x="2229675" y="456920"/>
                </a:lnTo>
                <a:lnTo>
                  <a:pt x="2212060" y="477761"/>
                </a:lnTo>
                <a:lnTo>
                  <a:pt x="2185466" y="491566"/>
                </a:lnTo>
                <a:lnTo>
                  <a:pt x="2152167" y="496557"/>
                </a:lnTo>
                <a:lnTo>
                  <a:pt x="2119541" y="492467"/>
                </a:lnTo>
                <a:lnTo>
                  <a:pt x="2094420" y="480949"/>
                </a:lnTo>
                <a:lnTo>
                  <a:pt x="2078278" y="463105"/>
                </a:lnTo>
                <a:lnTo>
                  <a:pt x="2072576" y="440067"/>
                </a:lnTo>
                <a:lnTo>
                  <a:pt x="2074456" y="426364"/>
                </a:lnTo>
                <a:lnTo>
                  <a:pt x="2099995" y="393357"/>
                </a:lnTo>
                <a:lnTo>
                  <a:pt x="2153716" y="387388"/>
                </a:lnTo>
                <a:lnTo>
                  <a:pt x="2154326" y="387388"/>
                </a:lnTo>
                <a:lnTo>
                  <a:pt x="2194776" y="389293"/>
                </a:lnTo>
                <a:lnTo>
                  <a:pt x="2219795" y="396087"/>
                </a:lnTo>
                <a:lnTo>
                  <a:pt x="2232507" y="409384"/>
                </a:lnTo>
                <a:lnTo>
                  <a:pt x="2236063" y="430834"/>
                </a:lnTo>
                <a:lnTo>
                  <a:pt x="2236063" y="337959"/>
                </a:lnTo>
                <a:lnTo>
                  <a:pt x="2235073" y="337832"/>
                </a:lnTo>
                <a:lnTo>
                  <a:pt x="2216150" y="335648"/>
                </a:lnTo>
                <a:lnTo>
                  <a:pt x="2203246" y="335648"/>
                </a:lnTo>
                <a:lnTo>
                  <a:pt x="2127707" y="337832"/>
                </a:lnTo>
                <a:lnTo>
                  <a:pt x="2124735" y="337832"/>
                </a:lnTo>
                <a:lnTo>
                  <a:pt x="2113750" y="336829"/>
                </a:lnTo>
                <a:lnTo>
                  <a:pt x="2105837" y="333806"/>
                </a:lnTo>
                <a:lnTo>
                  <a:pt x="2101062" y="328752"/>
                </a:lnTo>
                <a:lnTo>
                  <a:pt x="2099462" y="321691"/>
                </a:lnTo>
                <a:lnTo>
                  <a:pt x="2100376" y="315912"/>
                </a:lnTo>
                <a:lnTo>
                  <a:pt x="2103221" y="310591"/>
                </a:lnTo>
                <a:lnTo>
                  <a:pt x="2108073" y="305574"/>
                </a:lnTo>
                <a:lnTo>
                  <a:pt x="2115058" y="300697"/>
                </a:lnTo>
                <a:lnTo>
                  <a:pt x="2124735" y="300850"/>
                </a:lnTo>
                <a:lnTo>
                  <a:pt x="2130120" y="301015"/>
                </a:lnTo>
                <a:lnTo>
                  <a:pt x="2136571" y="301015"/>
                </a:lnTo>
                <a:lnTo>
                  <a:pt x="2140381" y="300697"/>
                </a:lnTo>
                <a:lnTo>
                  <a:pt x="2163737" y="298767"/>
                </a:lnTo>
                <a:lnTo>
                  <a:pt x="2188997" y="292150"/>
                </a:lnTo>
                <a:lnTo>
                  <a:pt x="2211438" y="281444"/>
                </a:lnTo>
                <a:lnTo>
                  <a:pt x="2217318" y="276847"/>
                </a:lnTo>
                <a:lnTo>
                  <a:pt x="2230145" y="266865"/>
                </a:lnTo>
                <a:lnTo>
                  <a:pt x="2240877" y="253974"/>
                </a:lnTo>
                <a:lnTo>
                  <a:pt x="2248217" y="239725"/>
                </a:lnTo>
                <a:lnTo>
                  <a:pt x="2252446" y="223570"/>
                </a:lnTo>
                <a:lnTo>
                  <a:pt x="2253805" y="204952"/>
                </a:lnTo>
                <a:lnTo>
                  <a:pt x="2253805" y="196418"/>
                </a:lnTo>
                <a:lnTo>
                  <a:pt x="2253335" y="190957"/>
                </a:lnTo>
                <a:lnTo>
                  <a:pt x="2253259" y="190004"/>
                </a:lnTo>
                <a:lnTo>
                  <a:pt x="2251113" y="179870"/>
                </a:lnTo>
                <a:lnTo>
                  <a:pt x="2292527" y="181978"/>
                </a:lnTo>
                <a:lnTo>
                  <a:pt x="2292693" y="179870"/>
                </a:lnTo>
                <a:lnTo>
                  <a:pt x="2294737" y="153911"/>
                </a:lnTo>
                <a:lnTo>
                  <a:pt x="2294750" y="153670"/>
                </a:lnTo>
                <a:lnTo>
                  <a:pt x="2295004" y="150495"/>
                </a:lnTo>
                <a:lnTo>
                  <a:pt x="2295106" y="149148"/>
                </a:lnTo>
                <a:lnTo>
                  <a:pt x="2295220" y="147828"/>
                </a:lnTo>
                <a:lnTo>
                  <a:pt x="2280691" y="149148"/>
                </a:lnTo>
                <a:lnTo>
                  <a:pt x="2269337" y="149961"/>
                </a:lnTo>
                <a:lnTo>
                  <a:pt x="2257260" y="150495"/>
                </a:lnTo>
                <a:lnTo>
                  <a:pt x="2240369" y="150495"/>
                </a:lnTo>
                <a:lnTo>
                  <a:pt x="2231758" y="149961"/>
                </a:lnTo>
                <a:lnTo>
                  <a:pt x="2214524" y="139623"/>
                </a:lnTo>
                <a:lnTo>
                  <a:pt x="2195525" y="132473"/>
                </a:lnTo>
                <a:lnTo>
                  <a:pt x="2187664" y="130949"/>
                </a:lnTo>
                <a:lnTo>
                  <a:pt x="2187664" y="219011"/>
                </a:lnTo>
                <a:lnTo>
                  <a:pt x="2184946" y="244094"/>
                </a:lnTo>
                <a:lnTo>
                  <a:pt x="2176843" y="262191"/>
                </a:lnTo>
                <a:lnTo>
                  <a:pt x="2163381" y="273164"/>
                </a:lnTo>
                <a:lnTo>
                  <a:pt x="2144649" y="276847"/>
                </a:lnTo>
                <a:lnTo>
                  <a:pt x="2125789" y="272465"/>
                </a:lnTo>
                <a:lnTo>
                  <a:pt x="2111565" y="259778"/>
                </a:lnTo>
                <a:lnTo>
                  <a:pt x="2102662" y="239725"/>
                </a:lnTo>
                <a:lnTo>
                  <a:pt x="2102599" y="239572"/>
                </a:lnTo>
                <a:lnTo>
                  <a:pt x="2099475" y="212585"/>
                </a:lnTo>
                <a:lnTo>
                  <a:pt x="2102281" y="187121"/>
                </a:lnTo>
                <a:lnTo>
                  <a:pt x="2110625" y="168668"/>
                </a:lnTo>
                <a:lnTo>
                  <a:pt x="2124430" y="157454"/>
                </a:lnTo>
                <a:lnTo>
                  <a:pt x="2143569" y="153670"/>
                </a:lnTo>
                <a:lnTo>
                  <a:pt x="2162479" y="157937"/>
                </a:lnTo>
                <a:lnTo>
                  <a:pt x="2176297" y="170484"/>
                </a:lnTo>
                <a:lnTo>
                  <a:pt x="2184781" y="190957"/>
                </a:lnTo>
                <a:lnTo>
                  <a:pt x="2187664" y="219011"/>
                </a:lnTo>
                <a:lnTo>
                  <a:pt x="2187664" y="130949"/>
                </a:lnTo>
                <a:lnTo>
                  <a:pt x="2174202" y="128333"/>
                </a:lnTo>
                <a:lnTo>
                  <a:pt x="2150021" y="126987"/>
                </a:lnTo>
                <a:lnTo>
                  <a:pt x="2102739" y="134086"/>
                </a:lnTo>
                <a:lnTo>
                  <a:pt x="2065858" y="153911"/>
                </a:lnTo>
                <a:lnTo>
                  <a:pt x="2041867" y="184315"/>
                </a:lnTo>
                <a:lnTo>
                  <a:pt x="2033320" y="223113"/>
                </a:lnTo>
                <a:lnTo>
                  <a:pt x="2034603" y="237591"/>
                </a:lnTo>
                <a:lnTo>
                  <a:pt x="2053221" y="274650"/>
                </a:lnTo>
                <a:lnTo>
                  <a:pt x="2090318" y="296659"/>
                </a:lnTo>
                <a:lnTo>
                  <a:pt x="2052142" y="325653"/>
                </a:lnTo>
                <a:lnTo>
                  <a:pt x="2048446" y="329768"/>
                </a:lnTo>
                <a:lnTo>
                  <a:pt x="2045550" y="335927"/>
                </a:lnTo>
                <a:lnTo>
                  <a:pt x="2043671" y="343408"/>
                </a:lnTo>
                <a:lnTo>
                  <a:pt x="2042998" y="351421"/>
                </a:lnTo>
                <a:lnTo>
                  <a:pt x="2044928" y="364223"/>
                </a:lnTo>
                <a:lnTo>
                  <a:pt x="2051189" y="374040"/>
                </a:lnTo>
                <a:lnTo>
                  <a:pt x="2062505" y="381546"/>
                </a:lnTo>
                <a:lnTo>
                  <a:pt x="2079561" y="387388"/>
                </a:lnTo>
                <a:lnTo>
                  <a:pt x="2036000" y="413283"/>
                </a:lnTo>
                <a:lnTo>
                  <a:pt x="2030412" y="418515"/>
                </a:lnTo>
                <a:lnTo>
                  <a:pt x="2025980" y="426364"/>
                </a:lnTo>
                <a:lnTo>
                  <a:pt x="2023059" y="436029"/>
                </a:lnTo>
                <a:lnTo>
                  <a:pt x="2022017" y="446709"/>
                </a:lnTo>
                <a:lnTo>
                  <a:pt x="2030183" y="478459"/>
                </a:lnTo>
                <a:lnTo>
                  <a:pt x="2053475" y="502577"/>
                </a:lnTo>
                <a:lnTo>
                  <a:pt x="2090077" y="517893"/>
                </a:lnTo>
                <a:lnTo>
                  <a:pt x="2138172" y="523252"/>
                </a:lnTo>
                <a:lnTo>
                  <a:pt x="2190686" y="517588"/>
                </a:lnTo>
                <a:lnTo>
                  <a:pt x="2234285" y="501396"/>
                </a:lnTo>
                <a:lnTo>
                  <a:pt x="2240584" y="496557"/>
                </a:lnTo>
                <a:lnTo>
                  <a:pt x="2267369" y="475983"/>
                </a:lnTo>
                <a:lnTo>
                  <a:pt x="2288387" y="442595"/>
                </a:lnTo>
                <a:lnTo>
                  <a:pt x="2295741" y="402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779" y="741832"/>
            <a:ext cx="1938020" cy="396240"/>
          </a:xfrm>
          <a:custGeom>
            <a:avLst/>
            <a:gdLst/>
            <a:ahLst/>
            <a:cxnLst/>
            <a:rect l="l" t="t" r="r" b="b"/>
            <a:pathLst>
              <a:path w="1938020" h="396240">
                <a:moveTo>
                  <a:pt x="193078" y="137629"/>
                </a:moveTo>
                <a:lnTo>
                  <a:pt x="187706" y="135496"/>
                </a:lnTo>
                <a:lnTo>
                  <a:pt x="180708" y="134404"/>
                </a:lnTo>
                <a:lnTo>
                  <a:pt x="173177" y="134404"/>
                </a:lnTo>
                <a:lnTo>
                  <a:pt x="127469" y="162648"/>
                </a:lnTo>
                <a:lnTo>
                  <a:pt x="103809" y="188214"/>
                </a:lnTo>
                <a:lnTo>
                  <a:pt x="103809" y="137617"/>
                </a:lnTo>
                <a:lnTo>
                  <a:pt x="98412" y="134416"/>
                </a:lnTo>
                <a:lnTo>
                  <a:pt x="60769" y="146126"/>
                </a:lnTo>
                <a:lnTo>
                  <a:pt x="48768" y="149529"/>
                </a:lnTo>
                <a:lnTo>
                  <a:pt x="36626" y="152120"/>
                </a:lnTo>
                <a:lnTo>
                  <a:pt x="21361" y="154520"/>
                </a:lnTo>
                <a:lnTo>
                  <a:pt x="0" y="157302"/>
                </a:lnTo>
                <a:lnTo>
                  <a:pt x="0" y="176364"/>
                </a:lnTo>
                <a:lnTo>
                  <a:pt x="37719" y="196430"/>
                </a:lnTo>
                <a:lnTo>
                  <a:pt x="38176" y="215468"/>
                </a:lnTo>
                <a:lnTo>
                  <a:pt x="38176" y="332778"/>
                </a:lnTo>
                <a:lnTo>
                  <a:pt x="18821" y="367068"/>
                </a:lnTo>
                <a:lnTo>
                  <a:pt x="0" y="368134"/>
                </a:lnTo>
                <a:lnTo>
                  <a:pt x="0" y="388467"/>
                </a:lnTo>
                <a:lnTo>
                  <a:pt x="69380" y="386854"/>
                </a:lnTo>
                <a:lnTo>
                  <a:pt x="74803" y="386880"/>
                </a:lnTo>
                <a:lnTo>
                  <a:pt x="85369" y="387057"/>
                </a:lnTo>
                <a:lnTo>
                  <a:pt x="108242" y="387540"/>
                </a:lnTo>
                <a:lnTo>
                  <a:pt x="150583" y="388467"/>
                </a:lnTo>
                <a:lnTo>
                  <a:pt x="150583" y="368134"/>
                </a:lnTo>
                <a:lnTo>
                  <a:pt x="108026" y="360794"/>
                </a:lnTo>
                <a:lnTo>
                  <a:pt x="103797" y="332879"/>
                </a:lnTo>
                <a:lnTo>
                  <a:pt x="103797" y="227101"/>
                </a:lnTo>
                <a:lnTo>
                  <a:pt x="107569" y="214769"/>
                </a:lnTo>
                <a:lnTo>
                  <a:pt x="117436" y="203784"/>
                </a:lnTo>
                <a:lnTo>
                  <a:pt x="131241" y="195897"/>
                </a:lnTo>
                <a:lnTo>
                  <a:pt x="146824" y="192887"/>
                </a:lnTo>
                <a:lnTo>
                  <a:pt x="156222" y="194068"/>
                </a:lnTo>
                <a:lnTo>
                  <a:pt x="164363" y="197637"/>
                </a:lnTo>
                <a:lnTo>
                  <a:pt x="171399" y="203581"/>
                </a:lnTo>
                <a:lnTo>
                  <a:pt x="177482" y="211886"/>
                </a:lnTo>
                <a:lnTo>
                  <a:pt x="190385" y="206540"/>
                </a:lnTo>
                <a:lnTo>
                  <a:pt x="193078" y="137629"/>
                </a:lnTo>
                <a:close/>
              </a:path>
              <a:path w="1938020" h="396240">
                <a:moveTo>
                  <a:pt x="441325" y="227838"/>
                </a:moveTo>
                <a:lnTo>
                  <a:pt x="434060" y="188772"/>
                </a:lnTo>
                <a:lnTo>
                  <a:pt x="381419" y="139877"/>
                </a:lnTo>
                <a:lnTo>
                  <a:pt x="373037" y="138531"/>
                </a:lnTo>
                <a:lnTo>
                  <a:pt x="373037" y="238277"/>
                </a:lnTo>
                <a:lnTo>
                  <a:pt x="327863" y="239877"/>
                </a:lnTo>
                <a:lnTo>
                  <a:pt x="324027" y="239877"/>
                </a:lnTo>
                <a:lnTo>
                  <a:pt x="306870" y="239204"/>
                </a:lnTo>
                <a:lnTo>
                  <a:pt x="299897" y="238810"/>
                </a:lnTo>
                <a:lnTo>
                  <a:pt x="282689" y="238277"/>
                </a:lnTo>
                <a:lnTo>
                  <a:pt x="286118" y="204216"/>
                </a:lnTo>
                <a:lnTo>
                  <a:pt x="294449" y="181063"/>
                </a:lnTo>
                <a:lnTo>
                  <a:pt x="308317" y="167868"/>
                </a:lnTo>
                <a:lnTo>
                  <a:pt x="328396" y="163677"/>
                </a:lnTo>
                <a:lnTo>
                  <a:pt x="348145" y="167868"/>
                </a:lnTo>
                <a:lnTo>
                  <a:pt x="361797" y="181063"/>
                </a:lnTo>
                <a:lnTo>
                  <a:pt x="369912" y="204216"/>
                </a:lnTo>
                <a:lnTo>
                  <a:pt x="373037" y="238277"/>
                </a:lnTo>
                <a:lnTo>
                  <a:pt x="373037" y="138531"/>
                </a:lnTo>
                <a:lnTo>
                  <a:pt x="339686" y="133172"/>
                </a:lnTo>
                <a:lnTo>
                  <a:pt x="326390" y="133908"/>
                </a:lnTo>
                <a:lnTo>
                  <a:pt x="314401" y="136169"/>
                </a:lnTo>
                <a:lnTo>
                  <a:pt x="267093" y="160705"/>
                </a:lnTo>
                <a:lnTo>
                  <a:pt x="228231" y="201650"/>
                </a:lnTo>
                <a:lnTo>
                  <a:pt x="216090" y="264033"/>
                </a:lnTo>
                <a:lnTo>
                  <a:pt x="216192" y="266585"/>
                </a:lnTo>
                <a:lnTo>
                  <a:pt x="223964" y="321818"/>
                </a:lnTo>
                <a:lnTo>
                  <a:pt x="247523" y="362788"/>
                </a:lnTo>
                <a:lnTo>
                  <a:pt x="286092" y="387718"/>
                </a:lnTo>
                <a:lnTo>
                  <a:pt x="339140" y="396113"/>
                </a:lnTo>
                <a:lnTo>
                  <a:pt x="360502" y="395008"/>
                </a:lnTo>
                <a:lnTo>
                  <a:pt x="380212" y="391236"/>
                </a:lnTo>
                <a:lnTo>
                  <a:pt x="400621" y="384149"/>
                </a:lnTo>
                <a:lnTo>
                  <a:pt x="424116" y="373087"/>
                </a:lnTo>
                <a:lnTo>
                  <a:pt x="431050" y="357987"/>
                </a:lnTo>
                <a:lnTo>
                  <a:pt x="435876" y="347522"/>
                </a:lnTo>
                <a:lnTo>
                  <a:pt x="435940" y="347383"/>
                </a:lnTo>
                <a:lnTo>
                  <a:pt x="429488" y="339344"/>
                </a:lnTo>
                <a:lnTo>
                  <a:pt x="412013" y="348107"/>
                </a:lnTo>
                <a:lnTo>
                  <a:pt x="396608" y="353872"/>
                </a:lnTo>
                <a:lnTo>
                  <a:pt x="381914" y="357035"/>
                </a:lnTo>
                <a:lnTo>
                  <a:pt x="366572" y="357987"/>
                </a:lnTo>
                <a:lnTo>
                  <a:pt x="346075" y="355269"/>
                </a:lnTo>
                <a:lnTo>
                  <a:pt x="311124" y="335407"/>
                </a:lnTo>
                <a:lnTo>
                  <a:pt x="289534" y="296964"/>
                </a:lnTo>
                <a:lnTo>
                  <a:pt x="285902" y="266585"/>
                </a:lnTo>
                <a:lnTo>
                  <a:pt x="356349" y="266585"/>
                </a:lnTo>
                <a:lnTo>
                  <a:pt x="378320" y="265976"/>
                </a:lnTo>
                <a:lnTo>
                  <a:pt x="399034" y="264033"/>
                </a:lnTo>
                <a:lnTo>
                  <a:pt x="419633" y="260692"/>
                </a:lnTo>
                <a:lnTo>
                  <a:pt x="441312" y="255828"/>
                </a:lnTo>
                <a:lnTo>
                  <a:pt x="441312" y="239877"/>
                </a:lnTo>
                <a:lnTo>
                  <a:pt x="441325" y="227838"/>
                </a:lnTo>
                <a:close/>
              </a:path>
              <a:path w="1938020" h="396240">
                <a:moveTo>
                  <a:pt x="772972" y="368134"/>
                </a:moveTo>
                <a:lnTo>
                  <a:pt x="736536" y="350164"/>
                </a:lnTo>
                <a:lnTo>
                  <a:pt x="736307" y="344170"/>
                </a:lnTo>
                <a:lnTo>
                  <a:pt x="735863" y="332727"/>
                </a:lnTo>
                <a:lnTo>
                  <a:pt x="735850" y="168770"/>
                </a:lnTo>
                <a:lnTo>
                  <a:pt x="735850" y="147332"/>
                </a:lnTo>
                <a:lnTo>
                  <a:pt x="735850" y="3263"/>
                </a:lnTo>
                <a:lnTo>
                  <a:pt x="731545" y="0"/>
                </a:lnTo>
                <a:lnTo>
                  <a:pt x="692823" y="11607"/>
                </a:lnTo>
                <a:lnTo>
                  <a:pt x="680453" y="14909"/>
                </a:lnTo>
                <a:lnTo>
                  <a:pt x="666127" y="17741"/>
                </a:lnTo>
                <a:lnTo>
                  <a:pt x="648881" y="20294"/>
                </a:lnTo>
                <a:lnTo>
                  <a:pt x="627761" y="22682"/>
                </a:lnTo>
                <a:lnTo>
                  <a:pt x="627761" y="41744"/>
                </a:lnTo>
                <a:lnTo>
                  <a:pt x="667689" y="50558"/>
                </a:lnTo>
                <a:lnTo>
                  <a:pt x="670242" y="81280"/>
                </a:lnTo>
                <a:lnTo>
                  <a:pt x="670242" y="147332"/>
                </a:lnTo>
                <a:lnTo>
                  <a:pt x="670242" y="202577"/>
                </a:lnTo>
                <a:lnTo>
                  <a:pt x="670242" y="301282"/>
                </a:lnTo>
                <a:lnTo>
                  <a:pt x="665822" y="318350"/>
                </a:lnTo>
                <a:lnTo>
                  <a:pt x="653897" y="332333"/>
                </a:lnTo>
                <a:lnTo>
                  <a:pt x="636435" y="341807"/>
                </a:lnTo>
                <a:lnTo>
                  <a:pt x="615391" y="345274"/>
                </a:lnTo>
                <a:lnTo>
                  <a:pt x="589521" y="338594"/>
                </a:lnTo>
                <a:lnTo>
                  <a:pt x="569874" y="319532"/>
                </a:lnTo>
                <a:lnTo>
                  <a:pt x="557377" y="289610"/>
                </a:lnTo>
                <a:lnTo>
                  <a:pt x="553008" y="250317"/>
                </a:lnTo>
                <a:lnTo>
                  <a:pt x="556539" y="214718"/>
                </a:lnTo>
                <a:lnTo>
                  <a:pt x="567182" y="189230"/>
                </a:lnTo>
                <a:lnTo>
                  <a:pt x="585000" y="173901"/>
                </a:lnTo>
                <a:lnTo>
                  <a:pt x="610019" y="168770"/>
                </a:lnTo>
                <a:lnTo>
                  <a:pt x="626681" y="170815"/>
                </a:lnTo>
                <a:lnTo>
                  <a:pt x="642150" y="177025"/>
                </a:lnTo>
                <a:lnTo>
                  <a:pt x="656590" y="187566"/>
                </a:lnTo>
                <a:lnTo>
                  <a:pt x="670242" y="202577"/>
                </a:lnTo>
                <a:lnTo>
                  <a:pt x="670242" y="147332"/>
                </a:lnTo>
                <a:lnTo>
                  <a:pt x="626732" y="135013"/>
                </a:lnTo>
                <a:lnTo>
                  <a:pt x="616470" y="134429"/>
                </a:lnTo>
                <a:lnTo>
                  <a:pt x="603846" y="135343"/>
                </a:lnTo>
                <a:lnTo>
                  <a:pt x="530428" y="173621"/>
                </a:lnTo>
                <a:lnTo>
                  <a:pt x="496341" y="212483"/>
                </a:lnTo>
                <a:lnTo>
                  <a:pt x="485254" y="270649"/>
                </a:lnTo>
                <a:lnTo>
                  <a:pt x="492442" y="322592"/>
                </a:lnTo>
                <a:lnTo>
                  <a:pt x="513003" y="362115"/>
                </a:lnTo>
                <a:lnTo>
                  <a:pt x="545414" y="387311"/>
                </a:lnTo>
                <a:lnTo>
                  <a:pt x="545553" y="387311"/>
                </a:lnTo>
                <a:lnTo>
                  <a:pt x="587971" y="396087"/>
                </a:lnTo>
                <a:lnTo>
                  <a:pt x="668896" y="345274"/>
                </a:lnTo>
                <a:lnTo>
                  <a:pt x="670255" y="344170"/>
                </a:lnTo>
                <a:lnTo>
                  <a:pt x="667562" y="384200"/>
                </a:lnTo>
                <a:lnTo>
                  <a:pt x="670255" y="388467"/>
                </a:lnTo>
                <a:lnTo>
                  <a:pt x="712038" y="387311"/>
                </a:lnTo>
                <a:lnTo>
                  <a:pt x="722884" y="387311"/>
                </a:lnTo>
                <a:lnTo>
                  <a:pt x="747699" y="388467"/>
                </a:lnTo>
                <a:lnTo>
                  <a:pt x="772972" y="388467"/>
                </a:lnTo>
                <a:lnTo>
                  <a:pt x="772972" y="387311"/>
                </a:lnTo>
                <a:lnTo>
                  <a:pt x="772972" y="368134"/>
                </a:lnTo>
                <a:close/>
              </a:path>
              <a:path w="1938020" h="396240">
                <a:moveTo>
                  <a:pt x="1105103" y="368134"/>
                </a:moveTo>
                <a:lnTo>
                  <a:pt x="1068679" y="350240"/>
                </a:lnTo>
                <a:lnTo>
                  <a:pt x="1068006" y="332854"/>
                </a:lnTo>
                <a:lnTo>
                  <a:pt x="1068006" y="137718"/>
                </a:lnTo>
                <a:lnTo>
                  <a:pt x="1062634" y="134480"/>
                </a:lnTo>
                <a:lnTo>
                  <a:pt x="1024991" y="146164"/>
                </a:lnTo>
                <a:lnTo>
                  <a:pt x="985278" y="154520"/>
                </a:lnTo>
                <a:lnTo>
                  <a:pt x="964222" y="157302"/>
                </a:lnTo>
                <a:lnTo>
                  <a:pt x="964222" y="176364"/>
                </a:lnTo>
                <a:lnTo>
                  <a:pt x="1001953" y="196519"/>
                </a:lnTo>
                <a:lnTo>
                  <a:pt x="1002398" y="215620"/>
                </a:lnTo>
                <a:lnTo>
                  <a:pt x="1002398" y="299453"/>
                </a:lnTo>
                <a:lnTo>
                  <a:pt x="998334" y="318122"/>
                </a:lnTo>
                <a:lnTo>
                  <a:pt x="987272" y="333514"/>
                </a:lnTo>
                <a:lnTo>
                  <a:pt x="970851" y="343966"/>
                </a:lnTo>
                <a:lnTo>
                  <a:pt x="950772" y="347827"/>
                </a:lnTo>
                <a:lnTo>
                  <a:pt x="931278" y="344081"/>
                </a:lnTo>
                <a:lnTo>
                  <a:pt x="918298" y="332016"/>
                </a:lnTo>
                <a:lnTo>
                  <a:pt x="911059" y="310286"/>
                </a:lnTo>
                <a:lnTo>
                  <a:pt x="908824" y="277609"/>
                </a:lnTo>
                <a:lnTo>
                  <a:pt x="908824" y="137731"/>
                </a:lnTo>
                <a:lnTo>
                  <a:pt x="903452" y="134493"/>
                </a:lnTo>
                <a:lnTo>
                  <a:pt x="865809" y="146177"/>
                </a:lnTo>
                <a:lnTo>
                  <a:pt x="826325" y="154533"/>
                </a:lnTo>
                <a:lnTo>
                  <a:pt x="805040" y="157327"/>
                </a:lnTo>
                <a:lnTo>
                  <a:pt x="805040" y="176377"/>
                </a:lnTo>
                <a:lnTo>
                  <a:pt x="842810" y="196507"/>
                </a:lnTo>
                <a:lnTo>
                  <a:pt x="843267" y="215595"/>
                </a:lnTo>
                <a:lnTo>
                  <a:pt x="843267" y="311759"/>
                </a:lnTo>
                <a:lnTo>
                  <a:pt x="848601" y="347827"/>
                </a:lnTo>
                <a:lnTo>
                  <a:pt x="864235" y="374281"/>
                </a:lnTo>
                <a:lnTo>
                  <a:pt x="889533" y="390563"/>
                </a:lnTo>
                <a:lnTo>
                  <a:pt x="923912" y="396100"/>
                </a:lnTo>
                <a:lnTo>
                  <a:pt x="935228" y="395312"/>
                </a:lnTo>
                <a:lnTo>
                  <a:pt x="945540" y="392963"/>
                </a:lnTo>
                <a:lnTo>
                  <a:pt x="954443" y="389115"/>
                </a:lnTo>
                <a:lnTo>
                  <a:pt x="961542" y="383794"/>
                </a:lnTo>
                <a:lnTo>
                  <a:pt x="1002411" y="344170"/>
                </a:lnTo>
                <a:lnTo>
                  <a:pt x="999718" y="388467"/>
                </a:lnTo>
                <a:lnTo>
                  <a:pt x="1039495" y="387362"/>
                </a:lnTo>
                <a:lnTo>
                  <a:pt x="1046137" y="387223"/>
                </a:lnTo>
                <a:lnTo>
                  <a:pt x="1050251" y="387197"/>
                </a:lnTo>
                <a:lnTo>
                  <a:pt x="1055014" y="387223"/>
                </a:lnTo>
                <a:lnTo>
                  <a:pt x="1061402" y="387362"/>
                </a:lnTo>
                <a:lnTo>
                  <a:pt x="1069606" y="387743"/>
                </a:lnTo>
                <a:lnTo>
                  <a:pt x="1079830" y="388467"/>
                </a:lnTo>
                <a:lnTo>
                  <a:pt x="1105103" y="388467"/>
                </a:lnTo>
                <a:lnTo>
                  <a:pt x="1105103" y="368134"/>
                </a:lnTo>
                <a:close/>
              </a:path>
              <a:path w="1938020" h="396240">
                <a:moveTo>
                  <a:pt x="1341894" y="353301"/>
                </a:moveTo>
                <a:lnTo>
                  <a:pt x="1337056" y="347954"/>
                </a:lnTo>
                <a:lnTo>
                  <a:pt x="1324381" y="352640"/>
                </a:lnTo>
                <a:lnTo>
                  <a:pt x="1313192" y="355752"/>
                </a:lnTo>
                <a:lnTo>
                  <a:pt x="1302486" y="357466"/>
                </a:lnTo>
                <a:lnTo>
                  <a:pt x="1291348" y="357987"/>
                </a:lnTo>
                <a:lnTo>
                  <a:pt x="1255750" y="350316"/>
                </a:lnTo>
                <a:lnTo>
                  <a:pt x="1228826" y="328320"/>
                </a:lnTo>
                <a:lnTo>
                  <a:pt x="1211783" y="293573"/>
                </a:lnTo>
                <a:lnTo>
                  <a:pt x="1205839" y="247611"/>
                </a:lnTo>
                <a:lnTo>
                  <a:pt x="1209230" y="215328"/>
                </a:lnTo>
                <a:lnTo>
                  <a:pt x="1219276" y="191820"/>
                </a:lnTo>
                <a:lnTo>
                  <a:pt x="1235786" y="177457"/>
                </a:lnTo>
                <a:lnTo>
                  <a:pt x="1258544" y="172580"/>
                </a:lnTo>
                <a:lnTo>
                  <a:pt x="1275918" y="174447"/>
                </a:lnTo>
                <a:lnTo>
                  <a:pt x="1290662" y="179451"/>
                </a:lnTo>
                <a:lnTo>
                  <a:pt x="1301191" y="186753"/>
                </a:lnTo>
                <a:lnTo>
                  <a:pt x="1305864" y="195503"/>
                </a:lnTo>
                <a:lnTo>
                  <a:pt x="1309624" y="227482"/>
                </a:lnTo>
                <a:lnTo>
                  <a:pt x="1328978" y="227495"/>
                </a:lnTo>
                <a:lnTo>
                  <a:pt x="1331328" y="204444"/>
                </a:lnTo>
                <a:lnTo>
                  <a:pt x="1333741" y="185521"/>
                </a:lnTo>
                <a:lnTo>
                  <a:pt x="1336459" y="168630"/>
                </a:lnTo>
                <a:lnTo>
                  <a:pt x="1339735" y="151625"/>
                </a:lnTo>
                <a:lnTo>
                  <a:pt x="1335976" y="144614"/>
                </a:lnTo>
                <a:lnTo>
                  <a:pt x="1319606" y="139598"/>
                </a:lnTo>
                <a:lnTo>
                  <a:pt x="1306258" y="136486"/>
                </a:lnTo>
                <a:lnTo>
                  <a:pt x="1293926" y="134899"/>
                </a:lnTo>
                <a:lnTo>
                  <a:pt x="1280591" y="134467"/>
                </a:lnTo>
                <a:lnTo>
                  <a:pt x="1266215" y="135178"/>
                </a:lnTo>
                <a:lnTo>
                  <a:pt x="1204226" y="162382"/>
                </a:lnTo>
                <a:lnTo>
                  <a:pt x="1153744" y="206476"/>
                </a:lnTo>
                <a:lnTo>
                  <a:pt x="1139164" y="264236"/>
                </a:lnTo>
                <a:lnTo>
                  <a:pt x="1147000" y="320802"/>
                </a:lnTo>
                <a:lnTo>
                  <a:pt x="1170012" y="362140"/>
                </a:lnTo>
                <a:lnTo>
                  <a:pt x="1207439" y="387489"/>
                </a:lnTo>
                <a:lnTo>
                  <a:pt x="1258544" y="396100"/>
                </a:lnTo>
                <a:lnTo>
                  <a:pt x="1277581" y="395147"/>
                </a:lnTo>
                <a:lnTo>
                  <a:pt x="1295171" y="392023"/>
                </a:lnTo>
                <a:lnTo>
                  <a:pt x="1312456" y="386397"/>
                </a:lnTo>
                <a:lnTo>
                  <a:pt x="1330604" y="377913"/>
                </a:lnTo>
                <a:lnTo>
                  <a:pt x="1341894" y="353301"/>
                </a:lnTo>
                <a:close/>
              </a:path>
              <a:path w="1938020" h="396240">
                <a:moveTo>
                  <a:pt x="1605915" y="227838"/>
                </a:moveTo>
                <a:lnTo>
                  <a:pt x="1598650" y="188772"/>
                </a:lnTo>
                <a:lnTo>
                  <a:pt x="1546009" y="139877"/>
                </a:lnTo>
                <a:lnTo>
                  <a:pt x="1537627" y="138531"/>
                </a:lnTo>
                <a:lnTo>
                  <a:pt x="1537627" y="238277"/>
                </a:lnTo>
                <a:lnTo>
                  <a:pt x="1492453" y="239877"/>
                </a:lnTo>
                <a:lnTo>
                  <a:pt x="1488617" y="239877"/>
                </a:lnTo>
                <a:lnTo>
                  <a:pt x="1471460" y="239204"/>
                </a:lnTo>
                <a:lnTo>
                  <a:pt x="1464487" y="238810"/>
                </a:lnTo>
                <a:lnTo>
                  <a:pt x="1447279" y="238277"/>
                </a:lnTo>
                <a:lnTo>
                  <a:pt x="1450708" y="204216"/>
                </a:lnTo>
                <a:lnTo>
                  <a:pt x="1459039" y="181063"/>
                </a:lnTo>
                <a:lnTo>
                  <a:pt x="1472907" y="167868"/>
                </a:lnTo>
                <a:lnTo>
                  <a:pt x="1492986" y="163677"/>
                </a:lnTo>
                <a:lnTo>
                  <a:pt x="1512735" y="167868"/>
                </a:lnTo>
                <a:lnTo>
                  <a:pt x="1526387" y="181063"/>
                </a:lnTo>
                <a:lnTo>
                  <a:pt x="1534502" y="204216"/>
                </a:lnTo>
                <a:lnTo>
                  <a:pt x="1537627" y="238277"/>
                </a:lnTo>
                <a:lnTo>
                  <a:pt x="1537627" y="138531"/>
                </a:lnTo>
                <a:lnTo>
                  <a:pt x="1504276" y="133172"/>
                </a:lnTo>
                <a:lnTo>
                  <a:pt x="1490980" y="133908"/>
                </a:lnTo>
                <a:lnTo>
                  <a:pt x="1478991" y="136169"/>
                </a:lnTo>
                <a:lnTo>
                  <a:pt x="1431683" y="160705"/>
                </a:lnTo>
                <a:lnTo>
                  <a:pt x="1392821" y="201650"/>
                </a:lnTo>
                <a:lnTo>
                  <a:pt x="1380680" y="264033"/>
                </a:lnTo>
                <a:lnTo>
                  <a:pt x="1380782" y="266585"/>
                </a:lnTo>
                <a:lnTo>
                  <a:pt x="1388554" y="321818"/>
                </a:lnTo>
                <a:lnTo>
                  <a:pt x="1412113" y="362788"/>
                </a:lnTo>
                <a:lnTo>
                  <a:pt x="1450682" y="387718"/>
                </a:lnTo>
                <a:lnTo>
                  <a:pt x="1503730" y="396113"/>
                </a:lnTo>
                <a:lnTo>
                  <a:pt x="1525092" y="395008"/>
                </a:lnTo>
                <a:lnTo>
                  <a:pt x="1544802" y="391236"/>
                </a:lnTo>
                <a:lnTo>
                  <a:pt x="1565211" y="384149"/>
                </a:lnTo>
                <a:lnTo>
                  <a:pt x="1588706" y="373087"/>
                </a:lnTo>
                <a:lnTo>
                  <a:pt x="1595640" y="357987"/>
                </a:lnTo>
                <a:lnTo>
                  <a:pt x="1600466" y="347522"/>
                </a:lnTo>
                <a:lnTo>
                  <a:pt x="1600530" y="347383"/>
                </a:lnTo>
                <a:lnTo>
                  <a:pt x="1594078" y="339344"/>
                </a:lnTo>
                <a:lnTo>
                  <a:pt x="1576603" y="348107"/>
                </a:lnTo>
                <a:lnTo>
                  <a:pt x="1561198" y="353872"/>
                </a:lnTo>
                <a:lnTo>
                  <a:pt x="1546504" y="357035"/>
                </a:lnTo>
                <a:lnTo>
                  <a:pt x="1531162" y="357987"/>
                </a:lnTo>
                <a:lnTo>
                  <a:pt x="1510665" y="355269"/>
                </a:lnTo>
                <a:lnTo>
                  <a:pt x="1475714" y="335407"/>
                </a:lnTo>
                <a:lnTo>
                  <a:pt x="1454124" y="296964"/>
                </a:lnTo>
                <a:lnTo>
                  <a:pt x="1450492" y="266585"/>
                </a:lnTo>
                <a:lnTo>
                  <a:pt x="1520939" y="266585"/>
                </a:lnTo>
                <a:lnTo>
                  <a:pt x="1542910" y="265976"/>
                </a:lnTo>
                <a:lnTo>
                  <a:pt x="1563624" y="264033"/>
                </a:lnTo>
                <a:lnTo>
                  <a:pt x="1584223" y="260692"/>
                </a:lnTo>
                <a:lnTo>
                  <a:pt x="1605902" y="255828"/>
                </a:lnTo>
                <a:lnTo>
                  <a:pt x="1605902" y="239877"/>
                </a:lnTo>
                <a:lnTo>
                  <a:pt x="1605915" y="227838"/>
                </a:lnTo>
                <a:close/>
              </a:path>
              <a:path w="1938020" h="396240">
                <a:moveTo>
                  <a:pt x="1937562" y="368134"/>
                </a:moveTo>
                <a:lnTo>
                  <a:pt x="1901126" y="350164"/>
                </a:lnTo>
                <a:lnTo>
                  <a:pt x="1900897" y="344170"/>
                </a:lnTo>
                <a:lnTo>
                  <a:pt x="1900453" y="332727"/>
                </a:lnTo>
                <a:lnTo>
                  <a:pt x="1900440" y="168770"/>
                </a:lnTo>
                <a:lnTo>
                  <a:pt x="1900440" y="147332"/>
                </a:lnTo>
                <a:lnTo>
                  <a:pt x="1900440" y="3263"/>
                </a:lnTo>
                <a:lnTo>
                  <a:pt x="1896135" y="0"/>
                </a:lnTo>
                <a:lnTo>
                  <a:pt x="1857413" y="11607"/>
                </a:lnTo>
                <a:lnTo>
                  <a:pt x="1845043" y="14909"/>
                </a:lnTo>
                <a:lnTo>
                  <a:pt x="1830717" y="17741"/>
                </a:lnTo>
                <a:lnTo>
                  <a:pt x="1813471" y="20294"/>
                </a:lnTo>
                <a:lnTo>
                  <a:pt x="1792351" y="22682"/>
                </a:lnTo>
                <a:lnTo>
                  <a:pt x="1792351" y="41744"/>
                </a:lnTo>
                <a:lnTo>
                  <a:pt x="1832279" y="50558"/>
                </a:lnTo>
                <a:lnTo>
                  <a:pt x="1834832" y="81280"/>
                </a:lnTo>
                <a:lnTo>
                  <a:pt x="1834832" y="147332"/>
                </a:lnTo>
                <a:lnTo>
                  <a:pt x="1834832" y="202577"/>
                </a:lnTo>
                <a:lnTo>
                  <a:pt x="1834832" y="301282"/>
                </a:lnTo>
                <a:lnTo>
                  <a:pt x="1830412" y="318350"/>
                </a:lnTo>
                <a:lnTo>
                  <a:pt x="1818487" y="332333"/>
                </a:lnTo>
                <a:lnTo>
                  <a:pt x="1801025" y="341807"/>
                </a:lnTo>
                <a:lnTo>
                  <a:pt x="1779981" y="345274"/>
                </a:lnTo>
                <a:lnTo>
                  <a:pt x="1754111" y="338594"/>
                </a:lnTo>
                <a:lnTo>
                  <a:pt x="1734464" y="319532"/>
                </a:lnTo>
                <a:lnTo>
                  <a:pt x="1721967" y="289610"/>
                </a:lnTo>
                <a:lnTo>
                  <a:pt x="1717598" y="250317"/>
                </a:lnTo>
                <a:lnTo>
                  <a:pt x="1721129" y="214718"/>
                </a:lnTo>
                <a:lnTo>
                  <a:pt x="1731772" y="189230"/>
                </a:lnTo>
                <a:lnTo>
                  <a:pt x="1749590" y="173901"/>
                </a:lnTo>
                <a:lnTo>
                  <a:pt x="1774609" y="168770"/>
                </a:lnTo>
                <a:lnTo>
                  <a:pt x="1791271" y="170815"/>
                </a:lnTo>
                <a:lnTo>
                  <a:pt x="1806740" y="177025"/>
                </a:lnTo>
                <a:lnTo>
                  <a:pt x="1821180" y="187566"/>
                </a:lnTo>
                <a:lnTo>
                  <a:pt x="1834832" y="202577"/>
                </a:lnTo>
                <a:lnTo>
                  <a:pt x="1834832" y="147332"/>
                </a:lnTo>
                <a:lnTo>
                  <a:pt x="1791322" y="135013"/>
                </a:lnTo>
                <a:lnTo>
                  <a:pt x="1781060" y="134429"/>
                </a:lnTo>
                <a:lnTo>
                  <a:pt x="1768436" y="135343"/>
                </a:lnTo>
                <a:lnTo>
                  <a:pt x="1695018" y="173621"/>
                </a:lnTo>
                <a:lnTo>
                  <a:pt x="1660931" y="212483"/>
                </a:lnTo>
                <a:lnTo>
                  <a:pt x="1649844" y="270649"/>
                </a:lnTo>
                <a:lnTo>
                  <a:pt x="1657032" y="322592"/>
                </a:lnTo>
                <a:lnTo>
                  <a:pt x="1677593" y="362115"/>
                </a:lnTo>
                <a:lnTo>
                  <a:pt x="1710004" y="387311"/>
                </a:lnTo>
                <a:lnTo>
                  <a:pt x="1710143" y="387311"/>
                </a:lnTo>
                <a:lnTo>
                  <a:pt x="1752561" y="396087"/>
                </a:lnTo>
                <a:lnTo>
                  <a:pt x="1833486" y="345274"/>
                </a:lnTo>
                <a:lnTo>
                  <a:pt x="1834845" y="344170"/>
                </a:lnTo>
                <a:lnTo>
                  <a:pt x="1832152" y="384200"/>
                </a:lnTo>
                <a:lnTo>
                  <a:pt x="1834845" y="388467"/>
                </a:lnTo>
                <a:lnTo>
                  <a:pt x="1876628" y="387311"/>
                </a:lnTo>
                <a:lnTo>
                  <a:pt x="1887474" y="387311"/>
                </a:lnTo>
                <a:lnTo>
                  <a:pt x="1912289" y="388467"/>
                </a:lnTo>
                <a:lnTo>
                  <a:pt x="1937562" y="388467"/>
                </a:lnTo>
                <a:lnTo>
                  <a:pt x="1937562" y="387311"/>
                </a:lnTo>
                <a:lnTo>
                  <a:pt x="1937562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483" y="741832"/>
            <a:ext cx="1758314" cy="396240"/>
          </a:xfrm>
          <a:custGeom>
            <a:avLst/>
            <a:gdLst/>
            <a:ahLst/>
            <a:cxnLst/>
            <a:rect l="l" t="t" r="r" b="b"/>
            <a:pathLst>
              <a:path w="1758315" h="396240">
                <a:moveTo>
                  <a:pt x="451726" y="368160"/>
                </a:moveTo>
                <a:lnTo>
                  <a:pt x="415290" y="350253"/>
                </a:lnTo>
                <a:lnTo>
                  <a:pt x="414616" y="332867"/>
                </a:lnTo>
                <a:lnTo>
                  <a:pt x="414616" y="233413"/>
                </a:lnTo>
                <a:lnTo>
                  <a:pt x="410692" y="186829"/>
                </a:lnTo>
                <a:lnTo>
                  <a:pt x="397738" y="156273"/>
                </a:lnTo>
                <a:lnTo>
                  <a:pt x="374002" y="139560"/>
                </a:lnTo>
                <a:lnTo>
                  <a:pt x="337718" y="134467"/>
                </a:lnTo>
                <a:lnTo>
                  <a:pt x="325462" y="135089"/>
                </a:lnTo>
                <a:lnTo>
                  <a:pt x="315125" y="136944"/>
                </a:lnTo>
                <a:lnTo>
                  <a:pt x="306400" y="140119"/>
                </a:lnTo>
                <a:lnTo>
                  <a:pt x="298996" y="144627"/>
                </a:lnTo>
                <a:lnTo>
                  <a:pt x="255981" y="177482"/>
                </a:lnTo>
                <a:lnTo>
                  <a:pt x="244881" y="157988"/>
                </a:lnTo>
                <a:lnTo>
                  <a:pt x="229755" y="144627"/>
                </a:lnTo>
                <a:lnTo>
                  <a:pt x="209994" y="136931"/>
                </a:lnTo>
                <a:lnTo>
                  <a:pt x="185000" y="134467"/>
                </a:lnTo>
                <a:lnTo>
                  <a:pt x="173050" y="135077"/>
                </a:lnTo>
                <a:lnTo>
                  <a:pt x="162877" y="136931"/>
                </a:lnTo>
                <a:lnTo>
                  <a:pt x="154216" y="140106"/>
                </a:lnTo>
                <a:lnTo>
                  <a:pt x="146824" y="144627"/>
                </a:lnTo>
                <a:lnTo>
                  <a:pt x="103797" y="177469"/>
                </a:lnTo>
                <a:lnTo>
                  <a:pt x="103797" y="137642"/>
                </a:lnTo>
                <a:lnTo>
                  <a:pt x="100571" y="134442"/>
                </a:lnTo>
                <a:lnTo>
                  <a:pt x="65430" y="145491"/>
                </a:lnTo>
                <a:lnTo>
                  <a:pt x="40411" y="152171"/>
                </a:lnTo>
                <a:lnTo>
                  <a:pt x="20345" y="155740"/>
                </a:lnTo>
                <a:lnTo>
                  <a:pt x="25" y="157441"/>
                </a:lnTo>
                <a:lnTo>
                  <a:pt x="0" y="176695"/>
                </a:lnTo>
                <a:lnTo>
                  <a:pt x="37719" y="196735"/>
                </a:lnTo>
                <a:lnTo>
                  <a:pt x="38176" y="215747"/>
                </a:lnTo>
                <a:lnTo>
                  <a:pt x="38176" y="332841"/>
                </a:lnTo>
                <a:lnTo>
                  <a:pt x="18808" y="367068"/>
                </a:lnTo>
                <a:lnTo>
                  <a:pt x="0" y="368134"/>
                </a:lnTo>
                <a:lnTo>
                  <a:pt x="0" y="388467"/>
                </a:lnTo>
                <a:lnTo>
                  <a:pt x="69367" y="387197"/>
                </a:lnTo>
                <a:lnTo>
                  <a:pt x="80632" y="387286"/>
                </a:lnTo>
                <a:lnTo>
                  <a:pt x="95846" y="387527"/>
                </a:lnTo>
                <a:lnTo>
                  <a:pt x="114884" y="387921"/>
                </a:lnTo>
                <a:lnTo>
                  <a:pt x="137668" y="388467"/>
                </a:lnTo>
                <a:lnTo>
                  <a:pt x="137668" y="368134"/>
                </a:lnTo>
                <a:lnTo>
                  <a:pt x="103797" y="332790"/>
                </a:lnTo>
                <a:lnTo>
                  <a:pt x="103797" y="216585"/>
                </a:lnTo>
                <a:lnTo>
                  <a:pt x="107569" y="203441"/>
                </a:lnTo>
                <a:lnTo>
                  <a:pt x="117500" y="191744"/>
                </a:lnTo>
                <a:lnTo>
                  <a:pt x="131470" y="183375"/>
                </a:lnTo>
                <a:lnTo>
                  <a:pt x="147345" y="180162"/>
                </a:lnTo>
                <a:lnTo>
                  <a:pt x="167741" y="183997"/>
                </a:lnTo>
                <a:lnTo>
                  <a:pt x="182168" y="195567"/>
                </a:lnTo>
                <a:lnTo>
                  <a:pt x="190766" y="214972"/>
                </a:lnTo>
                <a:lnTo>
                  <a:pt x="193598" y="242290"/>
                </a:lnTo>
                <a:lnTo>
                  <a:pt x="193598" y="332803"/>
                </a:lnTo>
                <a:lnTo>
                  <a:pt x="174231" y="367080"/>
                </a:lnTo>
                <a:lnTo>
                  <a:pt x="157581" y="368147"/>
                </a:lnTo>
                <a:lnTo>
                  <a:pt x="157581" y="388480"/>
                </a:lnTo>
                <a:lnTo>
                  <a:pt x="190119" y="387756"/>
                </a:lnTo>
                <a:lnTo>
                  <a:pt x="208191" y="387375"/>
                </a:lnTo>
                <a:lnTo>
                  <a:pt x="218300" y="387235"/>
                </a:lnTo>
                <a:lnTo>
                  <a:pt x="226936" y="387210"/>
                </a:lnTo>
                <a:lnTo>
                  <a:pt x="235305" y="387235"/>
                </a:lnTo>
                <a:lnTo>
                  <a:pt x="245427" y="387375"/>
                </a:lnTo>
                <a:lnTo>
                  <a:pt x="263918" y="387756"/>
                </a:lnTo>
                <a:lnTo>
                  <a:pt x="297395" y="388480"/>
                </a:lnTo>
                <a:lnTo>
                  <a:pt x="297395" y="368147"/>
                </a:lnTo>
                <a:lnTo>
                  <a:pt x="259880" y="350215"/>
                </a:lnTo>
                <a:lnTo>
                  <a:pt x="259207" y="332803"/>
                </a:lnTo>
                <a:lnTo>
                  <a:pt x="259207" y="216598"/>
                </a:lnTo>
                <a:lnTo>
                  <a:pt x="262978" y="203454"/>
                </a:lnTo>
                <a:lnTo>
                  <a:pt x="272910" y="191770"/>
                </a:lnTo>
                <a:lnTo>
                  <a:pt x="286880" y="183388"/>
                </a:lnTo>
                <a:lnTo>
                  <a:pt x="302768" y="180187"/>
                </a:lnTo>
                <a:lnTo>
                  <a:pt x="323151" y="184023"/>
                </a:lnTo>
                <a:lnTo>
                  <a:pt x="337578" y="195630"/>
                </a:lnTo>
                <a:lnTo>
                  <a:pt x="346163" y="215074"/>
                </a:lnTo>
                <a:lnTo>
                  <a:pt x="349008" y="242468"/>
                </a:lnTo>
                <a:lnTo>
                  <a:pt x="349008" y="388505"/>
                </a:lnTo>
                <a:lnTo>
                  <a:pt x="399021" y="387235"/>
                </a:lnTo>
                <a:lnTo>
                  <a:pt x="415493" y="387489"/>
                </a:lnTo>
                <a:lnTo>
                  <a:pt x="427177" y="387705"/>
                </a:lnTo>
                <a:lnTo>
                  <a:pt x="437959" y="388010"/>
                </a:lnTo>
                <a:lnTo>
                  <a:pt x="451726" y="388505"/>
                </a:lnTo>
                <a:lnTo>
                  <a:pt x="451726" y="368160"/>
                </a:lnTo>
                <a:close/>
              </a:path>
              <a:path w="1758315" h="396240">
                <a:moveTo>
                  <a:pt x="742645" y="260464"/>
                </a:moveTo>
                <a:lnTo>
                  <a:pt x="734504" y="206400"/>
                </a:lnTo>
                <a:lnTo>
                  <a:pt x="710755" y="167081"/>
                </a:lnTo>
                <a:lnTo>
                  <a:pt x="710641" y="166890"/>
                </a:lnTo>
                <a:lnTo>
                  <a:pt x="699401" y="159867"/>
                </a:lnTo>
                <a:lnTo>
                  <a:pt x="671855" y="142671"/>
                </a:lnTo>
                <a:lnTo>
                  <a:pt x="669505" y="142316"/>
                </a:lnTo>
                <a:lnTo>
                  <a:pt x="669505" y="277114"/>
                </a:lnTo>
                <a:lnTo>
                  <a:pt x="666572" y="319417"/>
                </a:lnTo>
                <a:lnTo>
                  <a:pt x="657402" y="348513"/>
                </a:lnTo>
                <a:lnTo>
                  <a:pt x="641362" y="365302"/>
                </a:lnTo>
                <a:lnTo>
                  <a:pt x="617880" y="370687"/>
                </a:lnTo>
                <a:lnTo>
                  <a:pt x="592378" y="363347"/>
                </a:lnTo>
                <a:lnTo>
                  <a:pt x="574040" y="341388"/>
                </a:lnTo>
                <a:lnTo>
                  <a:pt x="562965" y="304901"/>
                </a:lnTo>
                <a:lnTo>
                  <a:pt x="559257" y="253987"/>
                </a:lnTo>
                <a:lnTo>
                  <a:pt x="562356" y="211836"/>
                </a:lnTo>
                <a:lnTo>
                  <a:pt x="571957" y="182537"/>
                </a:lnTo>
                <a:lnTo>
                  <a:pt x="588518" y="165430"/>
                </a:lnTo>
                <a:lnTo>
                  <a:pt x="612495" y="159867"/>
                </a:lnTo>
                <a:lnTo>
                  <a:pt x="637743" y="167081"/>
                </a:lnTo>
                <a:lnTo>
                  <a:pt x="655523" y="188849"/>
                </a:lnTo>
                <a:lnTo>
                  <a:pt x="666038" y="225450"/>
                </a:lnTo>
                <a:lnTo>
                  <a:pt x="669505" y="277114"/>
                </a:lnTo>
                <a:lnTo>
                  <a:pt x="669505" y="142316"/>
                </a:lnTo>
                <a:lnTo>
                  <a:pt x="619036" y="134442"/>
                </a:lnTo>
                <a:lnTo>
                  <a:pt x="572300" y="140042"/>
                </a:lnTo>
                <a:lnTo>
                  <a:pt x="535254" y="156527"/>
                </a:lnTo>
                <a:lnTo>
                  <a:pt x="508254" y="183464"/>
                </a:lnTo>
                <a:lnTo>
                  <a:pt x="491731" y="220408"/>
                </a:lnTo>
                <a:lnTo>
                  <a:pt x="486130" y="266903"/>
                </a:lnTo>
                <a:lnTo>
                  <a:pt x="494233" y="321919"/>
                </a:lnTo>
                <a:lnTo>
                  <a:pt x="517918" y="362458"/>
                </a:lnTo>
                <a:lnTo>
                  <a:pt x="556221" y="387515"/>
                </a:lnTo>
                <a:lnTo>
                  <a:pt x="608203" y="396087"/>
                </a:lnTo>
                <a:lnTo>
                  <a:pt x="655218" y="390321"/>
                </a:lnTo>
                <a:lnTo>
                  <a:pt x="692696" y="373367"/>
                </a:lnTo>
                <a:lnTo>
                  <a:pt x="695337" y="370687"/>
                </a:lnTo>
                <a:lnTo>
                  <a:pt x="720090" y="345732"/>
                </a:lnTo>
                <a:lnTo>
                  <a:pt x="736917" y="307924"/>
                </a:lnTo>
                <a:lnTo>
                  <a:pt x="742645" y="260464"/>
                </a:lnTo>
                <a:close/>
              </a:path>
              <a:path w="1758315" h="396240">
                <a:moveTo>
                  <a:pt x="1073378" y="368134"/>
                </a:moveTo>
                <a:lnTo>
                  <a:pt x="1036942" y="350164"/>
                </a:lnTo>
                <a:lnTo>
                  <a:pt x="1036713" y="344170"/>
                </a:lnTo>
                <a:lnTo>
                  <a:pt x="1036269" y="332727"/>
                </a:lnTo>
                <a:lnTo>
                  <a:pt x="1036256" y="168770"/>
                </a:lnTo>
                <a:lnTo>
                  <a:pt x="1036256" y="147332"/>
                </a:lnTo>
                <a:lnTo>
                  <a:pt x="1036256" y="3263"/>
                </a:lnTo>
                <a:lnTo>
                  <a:pt x="1031951" y="0"/>
                </a:lnTo>
                <a:lnTo>
                  <a:pt x="993228" y="11607"/>
                </a:lnTo>
                <a:lnTo>
                  <a:pt x="980859" y="14909"/>
                </a:lnTo>
                <a:lnTo>
                  <a:pt x="966533" y="17741"/>
                </a:lnTo>
                <a:lnTo>
                  <a:pt x="949286" y="20294"/>
                </a:lnTo>
                <a:lnTo>
                  <a:pt x="928166" y="22682"/>
                </a:lnTo>
                <a:lnTo>
                  <a:pt x="928166" y="41744"/>
                </a:lnTo>
                <a:lnTo>
                  <a:pt x="968095" y="50558"/>
                </a:lnTo>
                <a:lnTo>
                  <a:pt x="970648" y="81280"/>
                </a:lnTo>
                <a:lnTo>
                  <a:pt x="970648" y="147332"/>
                </a:lnTo>
                <a:lnTo>
                  <a:pt x="970648" y="202577"/>
                </a:lnTo>
                <a:lnTo>
                  <a:pt x="970648" y="301282"/>
                </a:lnTo>
                <a:lnTo>
                  <a:pt x="966228" y="318350"/>
                </a:lnTo>
                <a:lnTo>
                  <a:pt x="954303" y="332333"/>
                </a:lnTo>
                <a:lnTo>
                  <a:pt x="936840" y="341807"/>
                </a:lnTo>
                <a:lnTo>
                  <a:pt x="915797" y="345274"/>
                </a:lnTo>
                <a:lnTo>
                  <a:pt x="889927" y="338594"/>
                </a:lnTo>
                <a:lnTo>
                  <a:pt x="870280" y="319532"/>
                </a:lnTo>
                <a:lnTo>
                  <a:pt x="857783" y="289610"/>
                </a:lnTo>
                <a:lnTo>
                  <a:pt x="853414" y="250317"/>
                </a:lnTo>
                <a:lnTo>
                  <a:pt x="856945" y="214718"/>
                </a:lnTo>
                <a:lnTo>
                  <a:pt x="867587" y="189230"/>
                </a:lnTo>
                <a:lnTo>
                  <a:pt x="885405" y="173901"/>
                </a:lnTo>
                <a:lnTo>
                  <a:pt x="910424" y="168770"/>
                </a:lnTo>
                <a:lnTo>
                  <a:pt x="927087" y="170815"/>
                </a:lnTo>
                <a:lnTo>
                  <a:pt x="942555" y="177025"/>
                </a:lnTo>
                <a:lnTo>
                  <a:pt x="956995" y="187566"/>
                </a:lnTo>
                <a:lnTo>
                  <a:pt x="970648" y="202577"/>
                </a:lnTo>
                <a:lnTo>
                  <a:pt x="970648" y="147332"/>
                </a:lnTo>
                <a:lnTo>
                  <a:pt x="927138" y="135013"/>
                </a:lnTo>
                <a:lnTo>
                  <a:pt x="916876" y="134429"/>
                </a:lnTo>
                <a:lnTo>
                  <a:pt x="904252" y="135343"/>
                </a:lnTo>
                <a:lnTo>
                  <a:pt x="830834" y="173621"/>
                </a:lnTo>
                <a:lnTo>
                  <a:pt x="796747" y="212483"/>
                </a:lnTo>
                <a:lnTo>
                  <a:pt x="785660" y="270649"/>
                </a:lnTo>
                <a:lnTo>
                  <a:pt x="792848" y="322592"/>
                </a:lnTo>
                <a:lnTo>
                  <a:pt x="813409" y="362115"/>
                </a:lnTo>
                <a:lnTo>
                  <a:pt x="845820" y="387311"/>
                </a:lnTo>
                <a:lnTo>
                  <a:pt x="845959" y="387311"/>
                </a:lnTo>
                <a:lnTo>
                  <a:pt x="888377" y="396087"/>
                </a:lnTo>
                <a:lnTo>
                  <a:pt x="969302" y="345274"/>
                </a:lnTo>
                <a:lnTo>
                  <a:pt x="970661" y="344170"/>
                </a:lnTo>
                <a:lnTo>
                  <a:pt x="967968" y="384200"/>
                </a:lnTo>
                <a:lnTo>
                  <a:pt x="970661" y="388467"/>
                </a:lnTo>
                <a:lnTo>
                  <a:pt x="1012444" y="387311"/>
                </a:lnTo>
                <a:lnTo>
                  <a:pt x="1023289" y="387311"/>
                </a:lnTo>
                <a:lnTo>
                  <a:pt x="1048105" y="388467"/>
                </a:lnTo>
                <a:lnTo>
                  <a:pt x="1073378" y="388467"/>
                </a:lnTo>
                <a:lnTo>
                  <a:pt x="1073378" y="387311"/>
                </a:lnTo>
                <a:lnTo>
                  <a:pt x="1073378" y="368134"/>
                </a:lnTo>
                <a:close/>
              </a:path>
              <a:path w="1758315" h="396240">
                <a:moveTo>
                  <a:pt x="1339900" y="227838"/>
                </a:moveTo>
                <a:lnTo>
                  <a:pt x="1332636" y="188772"/>
                </a:lnTo>
                <a:lnTo>
                  <a:pt x="1279994" y="139877"/>
                </a:lnTo>
                <a:lnTo>
                  <a:pt x="1271612" y="138531"/>
                </a:lnTo>
                <a:lnTo>
                  <a:pt x="1271612" y="238277"/>
                </a:lnTo>
                <a:lnTo>
                  <a:pt x="1226439" y="239877"/>
                </a:lnTo>
                <a:lnTo>
                  <a:pt x="1222603" y="239877"/>
                </a:lnTo>
                <a:lnTo>
                  <a:pt x="1205445" y="239204"/>
                </a:lnTo>
                <a:lnTo>
                  <a:pt x="1198473" y="238810"/>
                </a:lnTo>
                <a:lnTo>
                  <a:pt x="1181265" y="238277"/>
                </a:lnTo>
                <a:lnTo>
                  <a:pt x="1184694" y="204216"/>
                </a:lnTo>
                <a:lnTo>
                  <a:pt x="1193025" y="181063"/>
                </a:lnTo>
                <a:lnTo>
                  <a:pt x="1206893" y="167868"/>
                </a:lnTo>
                <a:lnTo>
                  <a:pt x="1226972" y="163677"/>
                </a:lnTo>
                <a:lnTo>
                  <a:pt x="1246720" y="167868"/>
                </a:lnTo>
                <a:lnTo>
                  <a:pt x="1260373" y="181063"/>
                </a:lnTo>
                <a:lnTo>
                  <a:pt x="1268488" y="204216"/>
                </a:lnTo>
                <a:lnTo>
                  <a:pt x="1271612" y="238277"/>
                </a:lnTo>
                <a:lnTo>
                  <a:pt x="1271612" y="138531"/>
                </a:lnTo>
                <a:lnTo>
                  <a:pt x="1238262" y="133172"/>
                </a:lnTo>
                <a:lnTo>
                  <a:pt x="1224965" y="133908"/>
                </a:lnTo>
                <a:lnTo>
                  <a:pt x="1212977" y="136169"/>
                </a:lnTo>
                <a:lnTo>
                  <a:pt x="1165669" y="160705"/>
                </a:lnTo>
                <a:lnTo>
                  <a:pt x="1126807" y="201650"/>
                </a:lnTo>
                <a:lnTo>
                  <a:pt x="1114666" y="264033"/>
                </a:lnTo>
                <a:lnTo>
                  <a:pt x="1114767" y="266585"/>
                </a:lnTo>
                <a:lnTo>
                  <a:pt x="1122540" y="321818"/>
                </a:lnTo>
                <a:lnTo>
                  <a:pt x="1146098" y="362788"/>
                </a:lnTo>
                <a:lnTo>
                  <a:pt x="1184668" y="387718"/>
                </a:lnTo>
                <a:lnTo>
                  <a:pt x="1237716" y="396113"/>
                </a:lnTo>
                <a:lnTo>
                  <a:pt x="1259078" y="395008"/>
                </a:lnTo>
                <a:lnTo>
                  <a:pt x="1278788" y="391236"/>
                </a:lnTo>
                <a:lnTo>
                  <a:pt x="1299197" y="384149"/>
                </a:lnTo>
                <a:lnTo>
                  <a:pt x="1322692" y="373087"/>
                </a:lnTo>
                <a:lnTo>
                  <a:pt x="1329626" y="357987"/>
                </a:lnTo>
                <a:lnTo>
                  <a:pt x="1334452" y="347522"/>
                </a:lnTo>
                <a:lnTo>
                  <a:pt x="1334516" y="347383"/>
                </a:lnTo>
                <a:lnTo>
                  <a:pt x="1328064" y="339344"/>
                </a:lnTo>
                <a:lnTo>
                  <a:pt x="1310589" y="348107"/>
                </a:lnTo>
                <a:lnTo>
                  <a:pt x="1295184" y="353872"/>
                </a:lnTo>
                <a:lnTo>
                  <a:pt x="1280490" y="357035"/>
                </a:lnTo>
                <a:lnTo>
                  <a:pt x="1265148" y="357987"/>
                </a:lnTo>
                <a:lnTo>
                  <a:pt x="1244650" y="355269"/>
                </a:lnTo>
                <a:lnTo>
                  <a:pt x="1209700" y="335407"/>
                </a:lnTo>
                <a:lnTo>
                  <a:pt x="1188110" y="296964"/>
                </a:lnTo>
                <a:lnTo>
                  <a:pt x="1184478" y="266585"/>
                </a:lnTo>
                <a:lnTo>
                  <a:pt x="1254925" y="266585"/>
                </a:lnTo>
                <a:lnTo>
                  <a:pt x="1276896" y="265976"/>
                </a:lnTo>
                <a:lnTo>
                  <a:pt x="1297609" y="264033"/>
                </a:lnTo>
                <a:lnTo>
                  <a:pt x="1318209" y="260692"/>
                </a:lnTo>
                <a:lnTo>
                  <a:pt x="1339888" y="255828"/>
                </a:lnTo>
                <a:lnTo>
                  <a:pt x="1339888" y="239877"/>
                </a:lnTo>
                <a:lnTo>
                  <a:pt x="1339900" y="227838"/>
                </a:lnTo>
                <a:close/>
              </a:path>
              <a:path w="1758315" h="396240">
                <a:moveTo>
                  <a:pt x="1520418" y="368122"/>
                </a:moveTo>
                <a:lnTo>
                  <a:pt x="1482915" y="350151"/>
                </a:lnTo>
                <a:lnTo>
                  <a:pt x="1482242" y="332714"/>
                </a:lnTo>
                <a:lnTo>
                  <a:pt x="1482242" y="3251"/>
                </a:lnTo>
                <a:lnTo>
                  <a:pt x="1477937" y="0"/>
                </a:lnTo>
                <a:lnTo>
                  <a:pt x="1439214" y="11607"/>
                </a:lnTo>
                <a:lnTo>
                  <a:pt x="1395272" y="20294"/>
                </a:lnTo>
                <a:lnTo>
                  <a:pt x="1374152" y="22682"/>
                </a:lnTo>
                <a:lnTo>
                  <a:pt x="1374152" y="41744"/>
                </a:lnTo>
                <a:lnTo>
                  <a:pt x="1414068" y="50533"/>
                </a:lnTo>
                <a:lnTo>
                  <a:pt x="1416634" y="81026"/>
                </a:lnTo>
                <a:lnTo>
                  <a:pt x="1416634" y="332638"/>
                </a:lnTo>
                <a:lnTo>
                  <a:pt x="1397279" y="367042"/>
                </a:lnTo>
                <a:lnTo>
                  <a:pt x="1378458" y="368122"/>
                </a:lnTo>
                <a:lnTo>
                  <a:pt x="1378458" y="388454"/>
                </a:lnTo>
                <a:lnTo>
                  <a:pt x="1447825" y="386842"/>
                </a:lnTo>
                <a:lnTo>
                  <a:pt x="1458633" y="386956"/>
                </a:lnTo>
                <a:lnTo>
                  <a:pt x="1474647" y="387248"/>
                </a:lnTo>
                <a:lnTo>
                  <a:pt x="1495386" y="387756"/>
                </a:lnTo>
                <a:lnTo>
                  <a:pt x="1520418" y="388467"/>
                </a:lnTo>
                <a:lnTo>
                  <a:pt x="1520418" y="368122"/>
                </a:lnTo>
                <a:close/>
              </a:path>
              <a:path w="1758315" h="396240">
                <a:moveTo>
                  <a:pt x="1758086" y="303784"/>
                </a:moveTo>
                <a:lnTo>
                  <a:pt x="1742084" y="258686"/>
                </a:lnTo>
                <a:lnTo>
                  <a:pt x="1689773" y="234530"/>
                </a:lnTo>
                <a:lnTo>
                  <a:pt x="1645691" y="224866"/>
                </a:lnTo>
                <a:lnTo>
                  <a:pt x="1632216" y="220484"/>
                </a:lnTo>
                <a:lnTo>
                  <a:pt x="1623034" y="214274"/>
                </a:lnTo>
                <a:lnTo>
                  <a:pt x="1617776" y="205854"/>
                </a:lnTo>
                <a:lnTo>
                  <a:pt x="1616113" y="194805"/>
                </a:lnTo>
                <a:lnTo>
                  <a:pt x="1619415" y="180289"/>
                </a:lnTo>
                <a:lnTo>
                  <a:pt x="1628876" y="169291"/>
                </a:lnTo>
                <a:lnTo>
                  <a:pt x="1643786" y="162318"/>
                </a:lnTo>
                <a:lnTo>
                  <a:pt x="1663446" y="159880"/>
                </a:lnTo>
                <a:lnTo>
                  <a:pt x="1679600" y="161645"/>
                </a:lnTo>
                <a:lnTo>
                  <a:pt x="1694294" y="166319"/>
                </a:lnTo>
                <a:lnTo>
                  <a:pt x="1705267" y="173012"/>
                </a:lnTo>
                <a:lnTo>
                  <a:pt x="1710232" y="180797"/>
                </a:lnTo>
                <a:lnTo>
                  <a:pt x="1715604" y="211899"/>
                </a:lnTo>
                <a:lnTo>
                  <a:pt x="1734985" y="211886"/>
                </a:lnTo>
                <a:lnTo>
                  <a:pt x="1739290" y="146748"/>
                </a:lnTo>
                <a:lnTo>
                  <a:pt x="1692554" y="135102"/>
                </a:lnTo>
                <a:lnTo>
                  <a:pt x="1673148" y="134467"/>
                </a:lnTo>
                <a:lnTo>
                  <a:pt x="1625041" y="139839"/>
                </a:lnTo>
                <a:lnTo>
                  <a:pt x="1590001" y="155676"/>
                </a:lnTo>
                <a:lnTo>
                  <a:pt x="1568564" y="181597"/>
                </a:lnTo>
                <a:lnTo>
                  <a:pt x="1561299" y="217157"/>
                </a:lnTo>
                <a:lnTo>
                  <a:pt x="1564906" y="241312"/>
                </a:lnTo>
                <a:lnTo>
                  <a:pt x="1575676" y="260578"/>
                </a:lnTo>
                <a:lnTo>
                  <a:pt x="1593507" y="274916"/>
                </a:lnTo>
                <a:lnTo>
                  <a:pt x="1618297" y="284264"/>
                </a:lnTo>
                <a:lnTo>
                  <a:pt x="1664538" y="295541"/>
                </a:lnTo>
                <a:lnTo>
                  <a:pt x="1680260" y="300685"/>
                </a:lnTo>
                <a:lnTo>
                  <a:pt x="1690751" y="307632"/>
                </a:lnTo>
                <a:lnTo>
                  <a:pt x="1696605" y="316992"/>
                </a:lnTo>
                <a:lnTo>
                  <a:pt x="1698421" y="329361"/>
                </a:lnTo>
                <a:lnTo>
                  <a:pt x="1694916" y="346468"/>
                </a:lnTo>
                <a:lnTo>
                  <a:pt x="1684972" y="359498"/>
                </a:lnTo>
                <a:lnTo>
                  <a:pt x="1669376" y="367792"/>
                </a:lnTo>
                <a:lnTo>
                  <a:pt x="1648942" y="370700"/>
                </a:lnTo>
                <a:lnTo>
                  <a:pt x="1631289" y="369125"/>
                </a:lnTo>
                <a:lnTo>
                  <a:pt x="1615795" y="364172"/>
                </a:lnTo>
                <a:lnTo>
                  <a:pt x="1601825" y="355473"/>
                </a:lnTo>
                <a:lnTo>
                  <a:pt x="1588706" y="342671"/>
                </a:lnTo>
                <a:lnTo>
                  <a:pt x="1586014" y="305473"/>
                </a:lnTo>
                <a:lnTo>
                  <a:pt x="1565033" y="305473"/>
                </a:lnTo>
                <a:lnTo>
                  <a:pt x="1561274" y="381101"/>
                </a:lnTo>
                <a:lnTo>
                  <a:pt x="1603743" y="392633"/>
                </a:lnTo>
                <a:lnTo>
                  <a:pt x="1644624" y="396125"/>
                </a:lnTo>
                <a:lnTo>
                  <a:pt x="1690928" y="389470"/>
                </a:lnTo>
                <a:lnTo>
                  <a:pt x="1726755" y="370687"/>
                </a:lnTo>
                <a:lnTo>
                  <a:pt x="1749882" y="341541"/>
                </a:lnTo>
                <a:lnTo>
                  <a:pt x="1758086" y="303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542" y="741832"/>
            <a:ext cx="615950" cy="529590"/>
          </a:xfrm>
          <a:custGeom>
            <a:avLst/>
            <a:gdLst/>
            <a:ahLst/>
            <a:cxnLst/>
            <a:rect l="l" t="t" r="r" b="b"/>
            <a:pathLst>
              <a:path w="615950" h="529590">
                <a:moveTo>
                  <a:pt x="293611" y="236588"/>
                </a:moveTo>
                <a:lnTo>
                  <a:pt x="286410" y="195453"/>
                </a:lnTo>
                <a:lnTo>
                  <a:pt x="278498" y="182714"/>
                </a:lnTo>
                <a:lnTo>
                  <a:pt x="277571" y="181229"/>
                </a:lnTo>
                <a:lnTo>
                  <a:pt x="266319" y="163118"/>
                </a:lnTo>
                <a:lnTo>
                  <a:pt x="235521" y="141986"/>
                </a:lnTo>
                <a:lnTo>
                  <a:pt x="225856" y="140119"/>
                </a:lnTo>
                <a:lnTo>
                  <a:pt x="225856" y="268325"/>
                </a:lnTo>
                <a:lnTo>
                  <a:pt x="221462" y="306006"/>
                </a:lnTo>
                <a:lnTo>
                  <a:pt x="208851" y="334657"/>
                </a:lnTo>
                <a:lnTo>
                  <a:pt x="188874" y="352882"/>
                </a:lnTo>
                <a:lnTo>
                  <a:pt x="162407" y="359257"/>
                </a:lnTo>
                <a:lnTo>
                  <a:pt x="146418" y="357530"/>
                </a:lnTo>
                <a:lnTo>
                  <a:pt x="132219" y="352171"/>
                </a:lnTo>
                <a:lnTo>
                  <a:pt x="119519" y="343014"/>
                </a:lnTo>
                <a:lnTo>
                  <a:pt x="108089" y="329844"/>
                </a:lnTo>
                <a:lnTo>
                  <a:pt x="108089" y="209486"/>
                </a:lnTo>
                <a:lnTo>
                  <a:pt x="118046" y="197866"/>
                </a:lnTo>
                <a:lnTo>
                  <a:pt x="130073" y="189484"/>
                </a:lnTo>
                <a:lnTo>
                  <a:pt x="144005" y="184416"/>
                </a:lnTo>
                <a:lnTo>
                  <a:pt x="159715" y="182714"/>
                </a:lnTo>
                <a:lnTo>
                  <a:pt x="187515" y="188569"/>
                </a:lnTo>
                <a:lnTo>
                  <a:pt x="208305" y="205460"/>
                </a:lnTo>
                <a:lnTo>
                  <a:pt x="221335" y="232384"/>
                </a:lnTo>
                <a:lnTo>
                  <a:pt x="225729" y="267347"/>
                </a:lnTo>
                <a:lnTo>
                  <a:pt x="225856" y="268325"/>
                </a:lnTo>
                <a:lnTo>
                  <a:pt x="225856" y="140119"/>
                </a:lnTo>
                <a:lnTo>
                  <a:pt x="196278" y="134404"/>
                </a:lnTo>
                <a:lnTo>
                  <a:pt x="154533" y="145630"/>
                </a:lnTo>
                <a:lnTo>
                  <a:pt x="108089" y="181229"/>
                </a:lnTo>
                <a:lnTo>
                  <a:pt x="108089" y="3225"/>
                </a:lnTo>
                <a:lnTo>
                  <a:pt x="103784" y="0"/>
                </a:lnTo>
                <a:lnTo>
                  <a:pt x="65062" y="11607"/>
                </a:lnTo>
                <a:lnTo>
                  <a:pt x="52692" y="14909"/>
                </a:lnTo>
                <a:lnTo>
                  <a:pt x="38366" y="17741"/>
                </a:lnTo>
                <a:lnTo>
                  <a:pt x="21120" y="20294"/>
                </a:lnTo>
                <a:lnTo>
                  <a:pt x="0" y="22682"/>
                </a:lnTo>
                <a:lnTo>
                  <a:pt x="0" y="41744"/>
                </a:lnTo>
                <a:lnTo>
                  <a:pt x="40081" y="50546"/>
                </a:lnTo>
                <a:lnTo>
                  <a:pt x="42646" y="81102"/>
                </a:lnTo>
                <a:lnTo>
                  <a:pt x="42557" y="306006"/>
                </a:lnTo>
                <a:lnTo>
                  <a:pt x="41427" y="344525"/>
                </a:lnTo>
                <a:lnTo>
                  <a:pt x="37820" y="389013"/>
                </a:lnTo>
                <a:lnTo>
                  <a:pt x="37807" y="389229"/>
                </a:lnTo>
                <a:lnTo>
                  <a:pt x="49631" y="393534"/>
                </a:lnTo>
                <a:lnTo>
                  <a:pt x="70586" y="377037"/>
                </a:lnTo>
                <a:lnTo>
                  <a:pt x="88760" y="385457"/>
                </a:lnTo>
                <a:lnTo>
                  <a:pt x="106387" y="391401"/>
                </a:lnTo>
                <a:lnTo>
                  <a:pt x="123710" y="394931"/>
                </a:lnTo>
                <a:lnTo>
                  <a:pt x="140982" y="396087"/>
                </a:lnTo>
                <a:lnTo>
                  <a:pt x="153123" y="395325"/>
                </a:lnTo>
                <a:lnTo>
                  <a:pt x="164757" y="392976"/>
                </a:lnTo>
                <a:lnTo>
                  <a:pt x="176187" y="389013"/>
                </a:lnTo>
                <a:lnTo>
                  <a:pt x="187731" y="383362"/>
                </a:lnTo>
                <a:lnTo>
                  <a:pt x="197916" y="377037"/>
                </a:lnTo>
                <a:lnTo>
                  <a:pt x="204254" y="373113"/>
                </a:lnTo>
                <a:lnTo>
                  <a:pt x="220776" y="362204"/>
                </a:lnTo>
                <a:lnTo>
                  <a:pt x="224942" y="359257"/>
                </a:lnTo>
                <a:lnTo>
                  <a:pt x="236093" y="351383"/>
                </a:lnTo>
                <a:lnTo>
                  <a:pt x="248996" y="341426"/>
                </a:lnTo>
                <a:lnTo>
                  <a:pt x="267296" y="321576"/>
                </a:lnTo>
                <a:lnTo>
                  <a:pt x="281368" y="296265"/>
                </a:lnTo>
                <a:lnTo>
                  <a:pt x="290410" y="267347"/>
                </a:lnTo>
                <a:lnTo>
                  <a:pt x="293611" y="236588"/>
                </a:lnTo>
                <a:close/>
              </a:path>
              <a:path w="615950" h="529590">
                <a:moveTo>
                  <a:pt x="615911" y="140373"/>
                </a:moveTo>
                <a:lnTo>
                  <a:pt x="565899" y="142011"/>
                </a:lnTo>
                <a:lnTo>
                  <a:pt x="561860" y="141909"/>
                </a:lnTo>
                <a:lnTo>
                  <a:pt x="536854" y="141097"/>
                </a:lnTo>
                <a:lnTo>
                  <a:pt x="515886" y="140373"/>
                </a:lnTo>
                <a:lnTo>
                  <a:pt x="515886" y="160820"/>
                </a:lnTo>
                <a:lnTo>
                  <a:pt x="542239" y="162433"/>
                </a:lnTo>
                <a:lnTo>
                  <a:pt x="548144" y="166725"/>
                </a:lnTo>
                <a:lnTo>
                  <a:pt x="548144" y="175869"/>
                </a:lnTo>
                <a:lnTo>
                  <a:pt x="547065" y="181775"/>
                </a:lnTo>
                <a:lnTo>
                  <a:pt x="491667" y="319887"/>
                </a:lnTo>
                <a:lnTo>
                  <a:pt x="446493" y="202742"/>
                </a:lnTo>
                <a:lnTo>
                  <a:pt x="446493" y="202209"/>
                </a:lnTo>
                <a:lnTo>
                  <a:pt x="443268" y="194678"/>
                </a:lnTo>
                <a:lnTo>
                  <a:pt x="438962" y="184467"/>
                </a:lnTo>
                <a:lnTo>
                  <a:pt x="437349" y="179628"/>
                </a:lnTo>
                <a:lnTo>
                  <a:pt x="437349" y="167271"/>
                </a:lnTo>
                <a:lnTo>
                  <a:pt x="443268" y="162433"/>
                </a:lnTo>
                <a:lnTo>
                  <a:pt x="451332" y="161899"/>
                </a:lnTo>
                <a:lnTo>
                  <a:pt x="470179" y="160807"/>
                </a:lnTo>
                <a:lnTo>
                  <a:pt x="470179" y="140360"/>
                </a:lnTo>
                <a:lnTo>
                  <a:pt x="399199" y="141998"/>
                </a:lnTo>
                <a:lnTo>
                  <a:pt x="392938" y="141973"/>
                </a:lnTo>
                <a:lnTo>
                  <a:pt x="381787" y="141795"/>
                </a:lnTo>
                <a:lnTo>
                  <a:pt x="361454" y="141312"/>
                </a:lnTo>
                <a:lnTo>
                  <a:pt x="327672" y="140360"/>
                </a:lnTo>
                <a:lnTo>
                  <a:pt x="327672" y="160807"/>
                </a:lnTo>
                <a:lnTo>
                  <a:pt x="363283" y="178282"/>
                </a:lnTo>
                <a:lnTo>
                  <a:pt x="454050" y="408559"/>
                </a:lnTo>
                <a:lnTo>
                  <a:pt x="441680" y="438645"/>
                </a:lnTo>
                <a:lnTo>
                  <a:pt x="431292" y="459219"/>
                </a:lnTo>
                <a:lnTo>
                  <a:pt x="419150" y="474586"/>
                </a:lnTo>
                <a:lnTo>
                  <a:pt x="405904" y="484212"/>
                </a:lnTo>
                <a:lnTo>
                  <a:pt x="392201" y="487540"/>
                </a:lnTo>
                <a:lnTo>
                  <a:pt x="382155" y="486410"/>
                </a:lnTo>
                <a:lnTo>
                  <a:pt x="372770" y="482892"/>
                </a:lnTo>
                <a:lnTo>
                  <a:pt x="363689" y="476783"/>
                </a:lnTo>
                <a:lnTo>
                  <a:pt x="354558" y="467880"/>
                </a:lnTo>
                <a:lnTo>
                  <a:pt x="348640" y="470001"/>
                </a:lnTo>
                <a:lnTo>
                  <a:pt x="338963" y="520458"/>
                </a:lnTo>
                <a:lnTo>
                  <a:pt x="378218" y="529488"/>
                </a:lnTo>
                <a:lnTo>
                  <a:pt x="405028" y="523976"/>
                </a:lnTo>
                <a:lnTo>
                  <a:pt x="429361" y="507085"/>
                </a:lnTo>
                <a:lnTo>
                  <a:pt x="451789" y="478332"/>
                </a:lnTo>
                <a:lnTo>
                  <a:pt x="472859" y="437197"/>
                </a:lnTo>
                <a:lnTo>
                  <a:pt x="579882" y="188760"/>
                </a:lnTo>
                <a:lnTo>
                  <a:pt x="584987" y="178943"/>
                </a:lnTo>
                <a:lnTo>
                  <a:pt x="590499" y="171323"/>
                </a:lnTo>
                <a:lnTo>
                  <a:pt x="596214" y="166128"/>
                </a:lnTo>
                <a:lnTo>
                  <a:pt x="601929" y="163537"/>
                </a:lnTo>
                <a:lnTo>
                  <a:pt x="615911" y="160858"/>
                </a:lnTo>
                <a:lnTo>
                  <a:pt x="615911" y="1403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815" y="1385722"/>
            <a:ext cx="2889250" cy="396240"/>
          </a:xfrm>
          <a:custGeom>
            <a:avLst/>
            <a:gdLst/>
            <a:ahLst/>
            <a:cxnLst/>
            <a:rect l="l" t="t" r="r" b="b"/>
            <a:pathLst>
              <a:path w="2889250" h="396239">
                <a:moveTo>
                  <a:pt x="109169" y="47498"/>
                </a:moveTo>
                <a:lnTo>
                  <a:pt x="106057" y="32016"/>
                </a:lnTo>
                <a:lnTo>
                  <a:pt x="97548" y="19278"/>
                </a:lnTo>
                <a:lnTo>
                  <a:pt x="84899" y="10642"/>
                </a:lnTo>
                <a:lnTo>
                  <a:pt x="69430" y="7467"/>
                </a:lnTo>
                <a:lnTo>
                  <a:pt x="53225" y="10490"/>
                </a:lnTo>
                <a:lnTo>
                  <a:pt x="40271" y="18821"/>
                </a:lnTo>
                <a:lnTo>
                  <a:pt x="31635" y="31356"/>
                </a:lnTo>
                <a:lnTo>
                  <a:pt x="28511" y="46977"/>
                </a:lnTo>
                <a:lnTo>
                  <a:pt x="31635" y="62776"/>
                </a:lnTo>
                <a:lnTo>
                  <a:pt x="40284" y="75730"/>
                </a:lnTo>
                <a:lnTo>
                  <a:pt x="53035" y="84353"/>
                </a:lnTo>
                <a:lnTo>
                  <a:pt x="68846" y="87528"/>
                </a:lnTo>
                <a:lnTo>
                  <a:pt x="84442" y="84353"/>
                </a:lnTo>
                <a:lnTo>
                  <a:pt x="97282" y="75730"/>
                </a:lnTo>
                <a:lnTo>
                  <a:pt x="105968" y="62992"/>
                </a:lnTo>
                <a:lnTo>
                  <a:pt x="109169" y="47498"/>
                </a:lnTo>
                <a:close/>
              </a:path>
              <a:path w="2889250" h="396239">
                <a:moveTo>
                  <a:pt x="141973" y="368160"/>
                </a:moveTo>
                <a:lnTo>
                  <a:pt x="104470" y="350266"/>
                </a:lnTo>
                <a:lnTo>
                  <a:pt x="103797" y="332879"/>
                </a:lnTo>
                <a:lnTo>
                  <a:pt x="103797" y="137744"/>
                </a:lnTo>
                <a:lnTo>
                  <a:pt x="98425" y="134480"/>
                </a:lnTo>
                <a:lnTo>
                  <a:pt x="60782" y="146177"/>
                </a:lnTo>
                <a:lnTo>
                  <a:pt x="23418" y="154330"/>
                </a:lnTo>
                <a:lnTo>
                  <a:pt x="8077" y="156273"/>
                </a:lnTo>
                <a:lnTo>
                  <a:pt x="6464" y="156273"/>
                </a:lnTo>
                <a:lnTo>
                  <a:pt x="3759" y="156806"/>
                </a:lnTo>
                <a:lnTo>
                  <a:pt x="0" y="157340"/>
                </a:lnTo>
                <a:lnTo>
                  <a:pt x="0" y="176403"/>
                </a:lnTo>
                <a:lnTo>
                  <a:pt x="24193" y="178041"/>
                </a:lnTo>
                <a:lnTo>
                  <a:pt x="31597" y="179908"/>
                </a:lnTo>
                <a:lnTo>
                  <a:pt x="35826" y="185343"/>
                </a:lnTo>
                <a:lnTo>
                  <a:pt x="37744" y="196494"/>
                </a:lnTo>
                <a:lnTo>
                  <a:pt x="38188" y="215531"/>
                </a:lnTo>
                <a:lnTo>
                  <a:pt x="38176" y="332879"/>
                </a:lnTo>
                <a:lnTo>
                  <a:pt x="18821" y="367093"/>
                </a:lnTo>
                <a:lnTo>
                  <a:pt x="0" y="368160"/>
                </a:lnTo>
                <a:lnTo>
                  <a:pt x="0" y="388493"/>
                </a:lnTo>
                <a:lnTo>
                  <a:pt x="64985" y="386994"/>
                </a:lnTo>
                <a:lnTo>
                  <a:pt x="80187" y="386994"/>
                </a:lnTo>
                <a:lnTo>
                  <a:pt x="141973" y="388493"/>
                </a:lnTo>
                <a:lnTo>
                  <a:pt x="141973" y="386994"/>
                </a:lnTo>
                <a:lnTo>
                  <a:pt x="141973" y="368160"/>
                </a:lnTo>
                <a:close/>
              </a:path>
              <a:path w="2889250" h="396239">
                <a:moveTo>
                  <a:pt x="476453" y="368134"/>
                </a:moveTo>
                <a:lnTo>
                  <a:pt x="440016" y="350227"/>
                </a:lnTo>
                <a:lnTo>
                  <a:pt x="439331" y="332841"/>
                </a:lnTo>
                <a:lnTo>
                  <a:pt x="439331" y="233400"/>
                </a:lnTo>
                <a:lnTo>
                  <a:pt x="438365" y="206171"/>
                </a:lnTo>
                <a:lnTo>
                  <a:pt x="420522" y="156921"/>
                </a:lnTo>
                <a:lnTo>
                  <a:pt x="377037" y="135940"/>
                </a:lnTo>
                <a:lnTo>
                  <a:pt x="358140" y="134454"/>
                </a:lnTo>
                <a:lnTo>
                  <a:pt x="346659" y="135064"/>
                </a:lnTo>
                <a:lnTo>
                  <a:pt x="336486" y="136918"/>
                </a:lnTo>
                <a:lnTo>
                  <a:pt x="327736" y="140068"/>
                </a:lnTo>
                <a:lnTo>
                  <a:pt x="320497" y="144551"/>
                </a:lnTo>
                <a:lnTo>
                  <a:pt x="277469" y="177482"/>
                </a:lnTo>
                <a:lnTo>
                  <a:pt x="277469" y="137655"/>
                </a:lnTo>
                <a:lnTo>
                  <a:pt x="274256" y="134454"/>
                </a:lnTo>
                <a:lnTo>
                  <a:pt x="239102" y="145503"/>
                </a:lnTo>
                <a:lnTo>
                  <a:pt x="214083" y="152184"/>
                </a:lnTo>
                <a:lnTo>
                  <a:pt x="194017" y="155752"/>
                </a:lnTo>
                <a:lnTo>
                  <a:pt x="173697" y="157467"/>
                </a:lnTo>
                <a:lnTo>
                  <a:pt x="173697" y="176695"/>
                </a:lnTo>
                <a:lnTo>
                  <a:pt x="211416" y="196735"/>
                </a:lnTo>
                <a:lnTo>
                  <a:pt x="211861" y="215734"/>
                </a:lnTo>
                <a:lnTo>
                  <a:pt x="211861" y="332841"/>
                </a:lnTo>
                <a:lnTo>
                  <a:pt x="192519" y="367068"/>
                </a:lnTo>
                <a:lnTo>
                  <a:pt x="173697" y="368134"/>
                </a:lnTo>
                <a:lnTo>
                  <a:pt x="173697" y="388467"/>
                </a:lnTo>
                <a:lnTo>
                  <a:pt x="243065" y="387197"/>
                </a:lnTo>
                <a:lnTo>
                  <a:pt x="253873" y="387286"/>
                </a:lnTo>
                <a:lnTo>
                  <a:pt x="269875" y="387527"/>
                </a:lnTo>
                <a:lnTo>
                  <a:pt x="290626" y="387921"/>
                </a:lnTo>
                <a:lnTo>
                  <a:pt x="315658" y="388467"/>
                </a:lnTo>
                <a:lnTo>
                  <a:pt x="315658" y="368134"/>
                </a:lnTo>
                <a:lnTo>
                  <a:pt x="278155" y="350215"/>
                </a:lnTo>
                <a:lnTo>
                  <a:pt x="277469" y="332803"/>
                </a:lnTo>
                <a:lnTo>
                  <a:pt x="277469" y="216623"/>
                </a:lnTo>
                <a:lnTo>
                  <a:pt x="281292" y="203034"/>
                </a:lnTo>
                <a:lnTo>
                  <a:pt x="291452" y="191389"/>
                </a:lnTo>
                <a:lnTo>
                  <a:pt x="306057" y="183261"/>
                </a:lnTo>
                <a:lnTo>
                  <a:pt x="323189" y="180200"/>
                </a:lnTo>
                <a:lnTo>
                  <a:pt x="346062" y="183819"/>
                </a:lnTo>
                <a:lnTo>
                  <a:pt x="361772" y="194983"/>
                </a:lnTo>
                <a:lnTo>
                  <a:pt x="370827" y="214185"/>
                </a:lnTo>
                <a:lnTo>
                  <a:pt x="373735" y="241947"/>
                </a:lnTo>
                <a:lnTo>
                  <a:pt x="373735" y="388467"/>
                </a:lnTo>
                <a:lnTo>
                  <a:pt x="406196" y="387515"/>
                </a:lnTo>
                <a:lnTo>
                  <a:pt x="415251" y="387286"/>
                </a:lnTo>
                <a:lnTo>
                  <a:pt x="422135" y="387197"/>
                </a:lnTo>
                <a:lnTo>
                  <a:pt x="427215" y="387223"/>
                </a:lnTo>
                <a:lnTo>
                  <a:pt x="434568" y="387362"/>
                </a:lnTo>
                <a:lnTo>
                  <a:pt x="449287" y="387743"/>
                </a:lnTo>
                <a:lnTo>
                  <a:pt x="476453" y="388467"/>
                </a:lnTo>
                <a:lnTo>
                  <a:pt x="476453" y="368134"/>
                </a:lnTo>
                <a:close/>
              </a:path>
              <a:path w="2889250" h="396239">
                <a:moveTo>
                  <a:pt x="712368" y="353314"/>
                </a:moveTo>
                <a:lnTo>
                  <a:pt x="707529" y="347967"/>
                </a:lnTo>
                <a:lnTo>
                  <a:pt x="694855" y="352640"/>
                </a:lnTo>
                <a:lnTo>
                  <a:pt x="683666" y="355752"/>
                </a:lnTo>
                <a:lnTo>
                  <a:pt x="672960" y="357466"/>
                </a:lnTo>
                <a:lnTo>
                  <a:pt x="661822" y="357987"/>
                </a:lnTo>
                <a:lnTo>
                  <a:pt x="626224" y="350316"/>
                </a:lnTo>
                <a:lnTo>
                  <a:pt x="599300" y="328320"/>
                </a:lnTo>
                <a:lnTo>
                  <a:pt x="582256" y="293573"/>
                </a:lnTo>
                <a:lnTo>
                  <a:pt x="576313" y="247611"/>
                </a:lnTo>
                <a:lnTo>
                  <a:pt x="579704" y="215328"/>
                </a:lnTo>
                <a:lnTo>
                  <a:pt x="589749" y="191820"/>
                </a:lnTo>
                <a:lnTo>
                  <a:pt x="606259" y="177457"/>
                </a:lnTo>
                <a:lnTo>
                  <a:pt x="629018" y="172580"/>
                </a:lnTo>
                <a:lnTo>
                  <a:pt x="646391" y="174447"/>
                </a:lnTo>
                <a:lnTo>
                  <a:pt x="661136" y="179451"/>
                </a:lnTo>
                <a:lnTo>
                  <a:pt x="671664" y="186753"/>
                </a:lnTo>
                <a:lnTo>
                  <a:pt x="676338" y="195516"/>
                </a:lnTo>
                <a:lnTo>
                  <a:pt x="680097" y="227482"/>
                </a:lnTo>
                <a:lnTo>
                  <a:pt x="699452" y="227482"/>
                </a:lnTo>
                <a:lnTo>
                  <a:pt x="701802" y="204444"/>
                </a:lnTo>
                <a:lnTo>
                  <a:pt x="704215" y="185521"/>
                </a:lnTo>
                <a:lnTo>
                  <a:pt x="706932" y="168630"/>
                </a:lnTo>
                <a:lnTo>
                  <a:pt x="710196" y="151625"/>
                </a:lnTo>
                <a:lnTo>
                  <a:pt x="706450" y="144614"/>
                </a:lnTo>
                <a:lnTo>
                  <a:pt x="690079" y="139598"/>
                </a:lnTo>
                <a:lnTo>
                  <a:pt x="676732" y="136486"/>
                </a:lnTo>
                <a:lnTo>
                  <a:pt x="664400" y="134899"/>
                </a:lnTo>
                <a:lnTo>
                  <a:pt x="651065" y="134454"/>
                </a:lnTo>
                <a:lnTo>
                  <a:pt x="636689" y="135178"/>
                </a:lnTo>
                <a:lnTo>
                  <a:pt x="574700" y="162382"/>
                </a:lnTo>
                <a:lnTo>
                  <a:pt x="524217" y="206476"/>
                </a:lnTo>
                <a:lnTo>
                  <a:pt x="509638" y="264236"/>
                </a:lnTo>
                <a:lnTo>
                  <a:pt x="517474" y="320802"/>
                </a:lnTo>
                <a:lnTo>
                  <a:pt x="540486" y="362140"/>
                </a:lnTo>
                <a:lnTo>
                  <a:pt x="577913" y="387489"/>
                </a:lnTo>
                <a:lnTo>
                  <a:pt x="629018" y="396100"/>
                </a:lnTo>
                <a:lnTo>
                  <a:pt x="648055" y="395147"/>
                </a:lnTo>
                <a:lnTo>
                  <a:pt x="665645" y="392023"/>
                </a:lnTo>
                <a:lnTo>
                  <a:pt x="682929" y="386397"/>
                </a:lnTo>
                <a:lnTo>
                  <a:pt x="701078" y="377913"/>
                </a:lnTo>
                <a:lnTo>
                  <a:pt x="712368" y="353314"/>
                </a:lnTo>
                <a:close/>
              </a:path>
              <a:path w="2889250" h="396239">
                <a:moveTo>
                  <a:pt x="937691" y="137629"/>
                </a:moveTo>
                <a:lnTo>
                  <a:pt x="932319" y="135509"/>
                </a:lnTo>
                <a:lnTo>
                  <a:pt x="925322" y="134404"/>
                </a:lnTo>
                <a:lnTo>
                  <a:pt x="917790" y="134404"/>
                </a:lnTo>
                <a:lnTo>
                  <a:pt x="872083" y="162648"/>
                </a:lnTo>
                <a:lnTo>
                  <a:pt x="848423" y="188214"/>
                </a:lnTo>
                <a:lnTo>
                  <a:pt x="848423" y="137617"/>
                </a:lnTo>
                <a:lnTo>
                  <a:pt x="843026" y="134416"/>
                </a:lnTo>
                <a:lnTo>
                  <a:pt x="805383" y="146126"/>
                </a:lnTo>
                <a:lnTo>
                  <a:pt x="793381" y="149529"/>
                </a:lnTo>
                <a:lnTo>
                  <a:pt x="781240" y="152120"/>
                </a:lnTo>
                <a:lnTo>
                  <a:pt x="765975" y="154520"/>
                </a:lnTo>
                <a:lnTo>
                  <a:pt x="744613" y="157302"/>
                </a:lnTo>
                <a:lnTo>
                  <a:pt x="744613" y="176364"/>
                </a:lnTo>
                <a:lnTo>
                  <a:pt x="782332" y="196430"/>
                </a:lnTo>
                <a:lnTo>
                  <a:pt x="782789" y="215468"/>
                </a:lnTo>
                <a:lnTo>
                  <a:pt x="782789" y="332778"/>
                </a:lnTo>
                <a:lnTo>
                  <a:pt x="763435" y="367068"/>
                </a:lnTo>
                <a:lnTo>
                  <a:pt x="744613" y="368134"/>
                </a:lnTo>
                <a:lnTo>
                  <a:pt x="744613" y="388467"/>
                </a:lnTo>
                <a:lnTo>
                  <a:pt x="813993" y="386854"/>
                </a:lnTo>
                <a:lnTo>
                  <a:pt x="819416" y="386880"/>
                </a:lnTo>
                <a:lnTo>
                  <a:pt x="829983" y="387057"/>
                </a:lnTo>
                <a:lnTo>
                  <a:pt x="852855" y="387540"/>
                </a:lnTo>
                <a:lnTo>
                  <a:pt x="895197" y="388467"/>
                </a:lnTo>
                <a:lnTo>
                  <a:pt x="895197" y="368134"/>
                </a:lnTo>
                <a:lnTo>
                  <a:pt x="852639" y="360794"/>
                </a:lnTo>
                <a:lnTo>
                  <a:pt x="848410" y="332879"/>
                </a:lnTo>
                <a:lnTo>
                  <a:pt x="848410" y="227101"/>
                </a:lnTo>
                <a:lnTo>
                  <a:pt x="852182" y="214769"/>
                </a:lnTo>
                <a:lnTo>
                  <a:pt x="862050" y="203784"/>
                </a:lnTo>
                <a:lnTo>
                  <a:pt x="875855" y="195897"/>
                </a:lnTo>
                <a:lnTo>
                  <a:pt x="891438" y="192874"/>
                </a:lnTo>
                <a:lnTo>
                  <a:pt x="900836" y="194068"/>
                </a:lnTo>
                <a:lnTo>
                  <a:pt x="908977" y="197637"/>
                </a:lnTo>
                <a:lnTo>
                  <a:pt x="916012" y="203581"/>
                </a:lnTo>
                <a:lnTo>
                  <a:pt x="922096" y="211886"/>
                </a:lnTo>
                <a:lnTo>
                  <a:pt x="934986" y="206540"/>
                </a:lnTo>
                <a:lnTo>
                  <a:pt x="937691" y="137629"/>
                </a:lnTo>
                <a:close/>
              </a:path>
              <a:path w="2889250" h="396239">
                <a:moveTo>
                  <a:pt x="1184668" y="227838"/>
                </a:moveTo>
                <a:lnTo>
                  <a:pt x="1177404" y="188772"/>
                </a:lnTo>
                <a:lnTo>
                  <a:pt x="1124762" y="139877"/>
                </a:lnTo>
                <a:lnTo>
                  <a:pt x="1116380" y="138531"/>
                </a:lnTo>
                <a:lnTo>
                  <a:pt x="1116380" y="238277"/>
                </a:lnTo>
                <a:lnTo>
                  <a:pt x="1071206" y="239877"/>
                </a:lnTo>
                <a:lnTo>
                  <a:pt x="1067371" y="239877"/>
                </a:lnTo>
                <a:lnTo>
                  <a:pt x="1050213" y="239204"/>
                </a:lnTo>
                <a:lnTo>
                  <a:pt x="1043241" y="238810"/>
                </a:lnTo>
                <a:lnTo>
                  <a:pt x="1026033" y="238277"/>
                </a:lnTo>
                <a:lnTo>
                  <a:pt x="1029462" y="204216"/>
                </a:lnTo>
                <a:lnTo>
                  <a:pt x="1037793" y="181063"/>
                </a:lnTo>
                <a:lnTo>
                  <a:pt x="1051661" y="167868"/>
                </a:lnTo>
                <a:lnTo>
                  <a:pt x="1071740" y="163677"/>
                </a:lnTo>
                <a:lnTo>
                  <a:pt x="1091488" y="167868"/>
                </a:lnTo>
                <a:lnTo>
                  <a:pt x="1105141" y="181063"/>
                </a:lnTo>
                <a:lnTo>
                  <a:pt x="1113256" y="204216"/>
                </a:lnTo>
                <a:lnTo>
                  <a:pt x="1116380" y="238277"/>
                </a:lnTo>
                <a:lnTo>
                  <a:pt x="1116380" y="138531"/>
                </a:lnTo>
                <a:lnTo>
                  <a:pt x="1083030" y="133172"/>
                </a:lnTo>
                <a:lnTo>
                  <a:pt x="1069733" y="133908"/>
                </a:lnTo>
                <a:lnTo>
                  <a:pt x="1057744" y="136169"/>
                </a:lnTo>
                <a:lnTo>
                  <a:pt x="1010437" y="160705"/>
                </a:lnTo>
                <a:lnTo>
                  <a:pt x="971575" y="201650"/>
                </a:lnTo>
                <a:lnTo>
                  <a:pt x="959434" y="264033"/>
                </a:lnTo>
                <a:lnTo>
                  <a:pt x="959535" y="266585"/>
                </a:lnTo>
                <a:lnTo>
                  <a:pt x="967308" y="321818"/>
                </a:lnTo>
                <a:lnTo>
                  <a:pt x="990866" y="362788"/>
                </a:lnTo>
                <a:lnTo>
                  <a:pt x="1029436" y="387718"/>
                </a:lnTo>
                <a:lnTo>
                  <a:pt x="1082484" y="396113"/>
                </a:lnTo>
                <a:lnTo>
                  <a:pt x="1103845" y="395008"/>
                </a:lnTo>
                <a:lnTo>
                  <a:pt x="1123556" y="391236"/>
                </a:lnTo>
                <a:lnTo>
                  <a:pt x="1143965" y="384149"/>
                </a:lnTo>
                <a:lnTo>
                  <a:pt x="1167460" y="373087"/>
                </a:lnTo>
                <a:lnTo>
                  <a:pt x="1174394" y="357987"/>
                </a:lnTo>
                <a:lnTo>
                  <a:pt x="1179220" y="347522"/>
                </a:lnTo>
                <a:lnTo>
                  <a:pt x="1179283" y="347383"/>
                </a:lnTo>
                <a:lnTo>
                  <a:pt x="1172832" y="339344"/>
                </a:lnTo>
                <a:lnTo>
                  <a:pt x="1155357" y="348107"/>
                </a:lnTo>
                <a:lnTo>
                  <a:pt x="1139952" y="353872"/>
                </a:lnTo>
                <a:lnTo>
                  <a:pt x="1125258" y="357035"/>
                </a:lnTo>
                <a:lnTo>
                  <a:pt x="1109916" y="357987"/>
                </a:lnTo>
                <a:lnTo>
                  <a:pt x="1089418" y="355269"/>
                </a:lnTo>
                <a:lnTo>
                  <a:pt x="1054468" y="335407"/>
                </a:lnTo>
                <a:lnTo>
                  <a:pt x="1032878" y="296964"/>
                </a:lnTo>
                <a:lnTo>
                  <a:pt x="1029246" y="266585"/>
                </a:lnTo>
                <a:lnTo>
                  <a:pt x="1099693" y="266585"/>
                </a:lnTo>
                <a:lnTo>
                  <a:pt x="1121664" y="265976"/>
                </a:lnTo>
                <a:lnTo>
                  <a:pt x="1142377" y="264033"/>
                </a:lnTo>
                <a:lnTo>
                  <a:pt x="1162977" y="260692"/>
                </a:lnTo>
                <a:lnTo>
                  <a:pt x="1184656" y="255828"/>
                </a:lnTo>
                <a:lnTo>
                  <a:pt x="1184656" y="239877"/>
                </a:lnTo>
                <a:lnTo>
                  <a:pt x="1184668" y="227838"/>
                </a:lnTo>
                <a:close/>
              </a:path>
              <a:path w="2889250" h="396239">
                <a:moveTo>
                  <a:pt x="1670634" y="368160"/>
                </a:moveTo>
                <a:lnTo>
                  <a:pt x="1634197" y="350253"/>
                </a:lnTo>
                <a:lnTo>
                  <a:pt x="1633524" y="332867"/>
                </a:lnTo>
                <a:lnTo>
                  <a:pt x="1633524" y="233413"/>
                </a:lnTo>
                <a:lnTo>
                  <a:pt x="1629600" y="186829"/>
                </a:lnTo>
                <a:lnTo>
                  <a:pt x="1616646" y="156273"/>
                </a:lnTo>
                <a:lnTo>
                  <a:pt x="1592910" y="139560"/>
                </a:lnTo>
                <a:lnTo>
                  <a:pt x="1556626" y="134467"/>
                </a:lnTo>
                <a:lnTo>
                  <a:pt x="1544370" y="135089"/>
                </a:lnTo>
                <a:lnTo>
                  <a:pt x="1534033" y="136944"/>
                </a:lnTo>
                <a:lnTo>
                  <a:pt x="1525308" y="140119"/>
                </a:lnTo>
                <a:lnTo>
                  <a:pt x="1517904" y="144627"/>
                </a:lnTo>
                <a:lnTo>
                  <a:pt x="1474889" y="177482"/>
                </a:lnTo>
                <a:lnTo>
                  <a:pt x="1463789" y="157988"/>
                </a:lnTo>
                <a:lnTo>
                  <a:pt x="1448663" y="144614"/>
                </a:lnTo>
                <a:lnTo>
                  <a:pt x="1428902" y="136931"/>
                </a:lnTo>
                <a:lnTo>
                  <a:pt x="1403908" y="134454"/>
                </a:lnTo>
                <a:lnTo>
                  <a:pt x="1391958" y="135077"/>
                </a:lnTo>
                <a:lnTo>
                  <a:pt x="1381785" y="136931"/>
                </a:lnTo>
                <a:lnTo>
                  <a:pt x="1373124" y="140106"/>
                </a:lnTo>
                <a:lnTo>
                  <a:pt x="1365732" y="144614"/>
                </a:lnTo>
                <a:lnTo>
                  <a:pt x="1322717" y="177469"/>
                </a:lnTo>
                <a:lnTo>
                  <a:pt x="1322717" y="137642"/>
                </a:lnTo>
                <a:lnTo>
                  <a:pt x="1319491" y="134442"/>
                </a:lnTo>
                <a:lnTo>
                  <a:pt x="1284338" y="145491"/>
                </a:lnTo>
                <a:lnTo>
                  <a:pt x="1259319" y="152171"/>
                </a:lnTo>
                <a:lnTo>
                  <a:pt x="1239253" y="155740"/>
                </a:lnTo>
                <a:lnTo>
                  <a:pt x="1218933" y="157441"/>
                </a:lnTo>
                <a:lnTo>
                  <a:pt x="1218907" y="176695"/>
                </a:lnTo>
                <a:lnTo>
                  <a:pt x="1256626" y="196735"/>
                </a:lnTo>
                <a:lnTo>
                  <a:pt x="1257084" y="215734"/>
                </a:lnTo>
                <a:lnTo>
                  <a:pt x="1257084" y="332841"/>
                </a:lnTo>
                <a:lnTo>
                  <a:pt x="1237729" y="367068"/>
                </a:lnTo>
                <a:lnTo>
                  <a:pt x="1218907" y="368134"/>
                </a:lnTo>
                <a:lnTo>
                  <a:pt x="1218907" y="388467"/>
                </a:lnTo>
                <a:lnTo>
                  <a:pt x="1288275" y="387197"/>
                </a:lnTo>
                <a:lnTo>
                  <a:pt x="1299540" y="387286"/>
                </a:lnTo>
                <a:lnTo>
                  <a:pt x="1314754" y="387527"/>
                </a:lnTo>
                <a:lnTo>
                  <a:pt x="1333792" y="387921"/>
                </a:lnTo>
                <a:lnTo>
                  <a:pt x="1356575" y="388467"/>
                </a:lnTo>
                <a:lnTo>
                  <a:pt x="1356575" y="368134"/>
                </a:lnTo>
                <a:lnTo>
                  <a:pt x="1322705" y="332790"/>
                </a:lnTo>
                <a:lnTo>
                  <a:pt x="1322705" y="216585"/>
                </a:lnTo>
                <a:lnTo>
                  <a:pt x="1326476" y="203441"/>
                </a:lnTo>
                <a:lnTo>
                  <a:pt x="1336408" y="191744"/>
                </a:lnTo>
                <a:lnTo>
                  <a:pt x="1350378" y="183375"/>
                </a:lnTo>
                <a:lnTo>
                  <a:pt x="1366253" y="180162"/>
                </a:lnTo>
                <a:lnTo>
                  <a:pt x="1386649" y="183997"/>
                </a:lnTo>
                <a:lnTo>
                  <a:pt x="1401089" y="195567"/>
                </a:lnTo>
                <a:lnTo>
                  <a:pt x="1409674" y="214972"/>
                </a:lnTo>
                <a:lnTo>
                  <a:pt x="1412519" y="242290"/>
                </a:lnTo>
                <a:lnTo>
                  <a:pt x="1412519" y="332803"/>
                </a:lnTo>
                <a:lnTo>
                  <a:pt x="1393151" y="367080"/>
                </a:lnTo>
                <a:lnTo>
                  <a:pt x="1376489" y="368147"/>
                </a:lnTo>
                <a:lnTo>
                  <a:pt x="1376489" y="388480"/>
                </a:lnTo>
                <a:lnTo>
                  <a:pt x="1409026" y="387756"/>
                </a:lnTo>
                <a:lnTo>
                  <a:pt x="1427099" y="387375"/>
                </a:lnTo>
                <a:lnTo>
                  <a:pt x="1437208" y="387235"/>
                </a:lnTo>
                <a:lnTo>
                  <a:pt x="1445856" y="387210"/>
                </a:lnTo>
                <a:lnTo>
                  <a:pt x="1454213" y="387235"/>
                </a:lnTo>
                <a:lnTo>
                  <a:pt x="1464335" y="387375"/>
                </a:lnTo>
                <a:lnTo>
                  <a:pt x="1482826" y="387756"/>
                </a:lnTo>
                <a:lnTo>
                  <a:pt x="1516303" y="388480"/>
                </a:lnTo>
                <a:lnTo>
                  <a:pt x="1516303" y="368147"/>
                </a:lnTo>
                <a:lnTo>
                  <a:pt x="1478788" y="350215"/>
                </a:lnTo>
                <a:lnTo>
                  <a:pt x="1478114" y="332803"/>
                </a:lnTo>
                <a:lnTo>
                  <a:pt x="1478114" y="216598"/>
                </a:lnTo>
                <a:lnTo>
                  <a:pt x="1481886" y="203454"/>
                </a:lnTo>
                <a:lnTo>
                  <a:pt x="1491818" y="191757"/>
                </a:lnTo>
                <a:lnTo>
                  <a:pt x="1505788" y="183388"/>
                </a:lnTo>
                <a:lnTo>
                  <a:pt x="1521675" y="180174"/>
                </a:lnTo>
                <a:lnTo>
                  <a:pt x="1542059" y="184023"/>
                </a:lnTo>
                <a:lnTo>
                  <a:pt x="1556486" y="195630"/>
                </a:lnTo>
                <a:lnTo>
                  <a:pt x="1565071" y="215074"/>
                </a:lnTo>
                <a:lnTo>
                  <a:pt x="1567916" y="242468"/>
                </a:lnTo>
                <a:lnTo>
                  <a:pt x="1567916" y="388505"/>
                </a:lnTo>
                <a:lnTo>
                  <a:pt x="1617929" y="387235"/>
                </a:lnTo>
                <a:lnTo>
                  <a:pt x="1634401" y="387489"/>
                </a:lnTo>
                <a:lnTo>
                  <a:pt x="1646085" y="387705"/>
                </a:lnTo>
                <a:lnTo>
                  <a:pt x="1656867" y="388010"/>
                </a:lnTo>
                <a:lnTo>
                  <a:pt x="1670634" y="388505"/>
                </a:lnTo>
                <a:lnTo>
                  <a:pt x="1670634" y="368160"/>
                </a:lnTo>
                <a:close/>
              </a:path>
              <a:path w="2889250" h="396239">
                <a:moveTo>
                  <a:pt x="1932698" y="227838"/>
                </a:moveTo>
                <a:lnTo>
                  <a:pt x="1925434" y="188772"/>
                </a:lnTo>
                <a:lnTo>
                  <a:pt x="1872792" y="139877"/>
                </a:lnTo>
                <a:lnTo>
                  <a:pt x="1864410" y="138531"/>
                </a:lnTo>
                <a:lnTo>
                  <a:pt x="1864410" y="238277"/>
                </a:lnTo>
                <a:lnTo>
                  <a:pt x="1819236" y="239877"/>
                </a:lnTo>
                <a:lnTo>
                  <a:pt x="1815401" y="239877"/>
                </a:lnTo>
                <a:lnTo>
                  <a:pt x="1798243" y="239204"/>
                </a:lnTo>
                <a:lnTo>
                  <a:pt x="1791271" y="238810"/>
                </a:lnTo>
                <a:lnTo>
                  <a:pt x="1774063" y="238277"/>
                </a:lnTo>
                <a:lnTo>
                  <a:pt x="1777492" y="204216"/>
                </a:lnTo>
                <a:lnTo>
                  <a:pt x="1785823" y="181063"/>
                </a:lnTo>
                <a:lnTo>
                  <a:pt x="1799691" y="167868"/>
                </a:lnTo>
                <a:lnTo>
                  <a:pt x="1819770" y="163677"/>
                </a:lnTo>
                <a:lnTo>
                  <a:pt x="1839518" y="167868"/>
                </a:lnTo>
                <a:lnTo>
                  <a:pt x="1853171" y="181063"/>
                </a:lnTo>
                <a:lnTo>
                  <a:pt x="1861286" y="204216"/>
                </a:lnTo>
                <a:lnTo>
                  <a:pt x="1864410" y="238277"/>
                </a:lnTo>
                <a:lnTo>
                  <a:pt x="1864410" y="138531"/>
                </a:lnTo>
                <a:lnTo>
                  <a:pt x="1831060" y="133172"/>
                </a:lnTo>
                <a:lnTo>
                  <a:pt x="1817763" y="133908"/>
                </a:lnTo>
                <a:lnTo>
                  <a:pt x="1805774" y="136169"/>
                </a:lnTo>
                <a:lnTo>
                  <a:pt x="1758467" y="160705"/>
                </a:lnTo>
                <a:lnTo>
                  <a:pt x="1719605" y="201650"/>
                </a:lnTo>
                <a:lnTo>
                  <a:pt x="1707464" y="264033"/>
                </a:lnTo>
                <a:lnTo>
                  <a:pt x="1707565" y="266585"/>
                </a:lnTo>
                <a:lnTo>
                  <a:pt x="1715338" y="321818"/>
                </a:lnTo>
                <a:lnTo>
                  <a:pt x="1738896" y="362788"/>
                </a:lnTo>
                <a:lnTo>
                  <a:pt x="1777466" y="387718"/>
                </a:lnTo>
                <a:lnTo>
                  <a:pt x="1830514" y="396113"/>
                </a:lnTo>
                <a:lnTo>
                  <a:pt x="1851875" y="395008"/>
                </a:lnTo>
                <a:lnTo>
                  <a:pt x="1871586" y="391236"/>
                </a:lnTo>
                <a:lnTo>
                  <a:pt x="1891995" y="384149"/>
                </a:lnTo>
                <a:lnTo>
                  <a:pt x="1915490" y="373087"/>
                </a:lnTo>
                <a:lnTo>
                  <a:pt x="1922424" y="357987"/>
                </a:lnTo>
                <a:lnTo>
                  <a:pt x="1927250" y="347522"/>
                </a:lnTo>
                <a:lnTo>
                  <a:pt x="1927313" y="347383"/>
                </a:lnTo>
                <a:lnTo>
                  <a:pt x="1920862" y="339344"/>
                </a:lnTo>
                <a:lnTo>
                  <a:pt x="1903387" y="348107"/>
                </a:lnTo>
                <a:lnTo>
                  <a:pt x="1887982" y="353872"/>
                </a:lnTo>
                <a:lnTo>
                  <a:pt x="1873288" y="357035"/>
                </a:lnTo>
                <a:lnTo>
                  <a:pt x="1857946" y="357987"/>
                </a:lnTo>
                <a:lnTo>
                  <a:pt x="1837448" y="355269"/>
                </a:lnTo>
                <a:lnTo>
                  <a:pt x="1802498" y="335407"/>
                </a:lnTo>
                <a:lnTo>
                  <a:pt x="1780908" y="296964"/>
                </a:lnTo>
                <a:lnTo>
                  <a:pt x="1777276" y="266585"/>
                </a:lnTo>
                <a:lnTo>
                  <a:pt x="1847723" y="266585"/>
                </a:lnTo>
                <a:lnTo>
                  <a:pt x="1869694" y="265976"/>
                </a:lnTo>
                <a:lnTo>
                  <a:pt x="1890407" y="264033"/>
                </a:lnTo>
                <a:lnTo>
                  <a:pt x="1911007" y="260692"/>
                </a:lnTo>
                <a:lnTo>
                  <a:pt x="1932686" y="255828"/>
                </a:lnTo>
                <a:lnTo>
                  <a:pt x="1932686" y="239877"/>
                </a:lnTo>
                <a:lnTo>
                  <a:pt x="1932698" y="227838"/>
                </a:lnTo>
                <a:close/>
              </a:path>
              <a:path w="2889250" h="396239">
                <a:moveTo>
                  <a:pt x="2268423" y="368134"/>
                </a:moveTo>
                <a:lnTo>
                  <a:pt x="2231987" y="350227"/>
                </a:lnTo>
                <a:lnTo>
                  <a:pt x="2231313" y="332841"/>
                </a:lnTo>
                <a:lnTo>
                  <a:pt x="2231313" y="233400"/>
                </a:lnTo>
                <a:lnTo>
                  <a:pt x="2230336" y="206171"/>
                </a:lnTo>
                <a:lnTo>
                  <a:pt x="2212492" y="156921"/>
                </a:lnTo>
                <a:lnTo>
                  <a:pt x="2169007" y="135940"/>
                </a:lnTo>
                <a:lnTo>
                  <a:pt x="2150110" y="134454"/>
                </a:lnTo>
                <a:lnTo>
                  <a:pt x="2138629" y="135064"/>
                </a:lnTo>
                <a:lnTo>
                  <a:pt x="2128456" y="136918"/>
                </a:lnTo>
                <a:lnTo>
                  <a:pt x="2119706" y="140068"/>
                </a:lnTo>
                <a:lnTo>
                  <a:pt x="2112467" y="144551"/>
                </a:lnTo>
                <a:lnTo>
                  <a:pt x="2069452" y="177482"/>
                </a:lnTo>
                <a:lnTo>
                  <a:pt x="2069452" y="137655"/>
                </a:lnTo>
                <a:lnTo>
                  <a:pt x="2066226" y="134454"/>
                </a:lnTo>
                <a:lnTo>
                  <a:pt x="2031072" y="145503"/>
                </a:lnTo>
                <a:lnTo>
                  <a:pt x="2006053" y="152184"/>
                </a:lnTo>
                <a:lnTo>
                  <a:pt x="1985987" y="155752"/>
                </a:lnTo>
                <a:lnTo>
                  <a:pt x="1965667" y="157467"/>
                </a:lnTo>
                <a:lnTo>
                  <a:pt x="1965667" y="176695"/>
                </a:lnTo>
                <a:lnTo>
                  <a:pt x="2003386" y="196735"/>
                </a:lnTo>
                <a:lnTo>
                  <a:pt x="2003831" y="215734"/>
                </a:lnTo>
                <a:lnTo>
                  <a:pt x="2003831" y="332841"/>
                </a:lnTo>
                <a:lnTo>
                  <a:pt x="1984489" y="367068"/>
                </a:lnTo>
                <a:lnTo>
                  <a:pt x="1965667" y="368134"/>
                </a:lnTo>
                <a:lnTo>
                  <a:pt x="1965667" y="388467"/>
                </a:lnTo>
                <a:lnTo>
                  <a:pt x="2035035" y="387197"/>
                </a:lnTo>
                <a:lnTo>
                  <a:pt x="2045843" y="387286"/>
                </a:lnTo>
                <a:lnTo>
                  <a:pt x="2061845" y="387527"/>
                </a:lnTo>
                <a:lnTo>
                  <a:pt x="2082596" y="387921"/>
                </a:lnTo>
                <a:lnTo>
                  <a:pt x="2107628" y="388467"/>
                </a:lnTo>
                <a:lnTo>
                  <a:pt x="2107628" y="368134"/>
                </a:lnTo>
                <a:lnTo>
                  <a:pt x="2070125" y="350215"/>
                </a:lnTo>
                <a:lnTo>
                  <a:pt x="2069452" y="332803"/>
                </a:lnTo>
                <a:lnTo>
                  <a:pt x="2069452" y="216623"/>
                </a:lnTo>
                <a:lnTo>
                  <a:pt x="2073262" y="203034"/>
                </a:lnTo>
                <a:lnTo>
                  <a:pt x="2083422" y="191389"/>
                </a:lnTo>
                <a:lnTo>
                  <a:pt x="2098027" y="183261"/>
                </a:lnTo>
                <a:lnTo>
                  <a:pt x="2115159" y="180200"/>
                </a:lnTo>
                <a:lnTo>
                  <a:pt x="2138032" y="183819"/>
                </a:lnTo>
                <a:lnTo>
                  <a:pt x="2153742" y="194983"/>
                </a:lnTo>
                <a:lnTo>
                  <a:pt x="2162797" y="214185"/>
                </a:lnTo>
                <a:lnTo>
                  <a:pt x="2165705" y="241947"/>
                </a:lnTo>
                <a:lnTo>
                  <a:pt x="2165705" y="388467"/>
                </a:lnTo>
                <a:lnTo>
                  <a:pt x="2198166" y="387515"/>
                </a:lnTo>
                <a:lnTo>
                  <a:pt x="2207222" y="387286"/>
                </a:lnTo>
                <a:lnTo>
                  <a:pt x="2214105" y="387197"/>
                </a:lnTo>
                <a:lnTo>
                  <a:pt x="2219185" y="387223"/>
                </a:lnTo>
                <a:lnTo>
                  <a:pt x="2226538" y="387362"/>
                </a:lnTo>
                <a:lnTo>
                  <a:pt x="2241245" y="387743"/>
                </a:lnTo>
                <a:lnTo>
                  <a:pt x="2268423" y="388467"/>
                </a:lnTo>
                <a:lnTo>
                  <a:pt x="2268423" y="368134"/>
                </a:lnTo>
                <a:close/>
              </a:path>
              <a:path w="2889250" h="396239">
                <a:moveTo>
                  <a:pt x="2455926" y="354901"/>
                </a:moveTo>
                <a:lnTo>
                  <a:pt x="2451633" y="344703"/>
                </a:lnTo>
                <a:lnTo>
                  <a:pt x="2444432" y="348030"/>
                </a:lnTo>
                <a:lnTo>
                  <a:pt x="2438450" y="350164"/>
                </a:lnTo>
                <a:lnTo>
                  <a:pt x="2432875" y="351282"/>
                </a:lnTo>
                <a:lnTo>
                  <a:pt x="2426893" y="351612"/>
                </a:lnTo>
                <a:lnTo>
                  <a:pt x="2411018" y="349859"/>
                </a:lnTo>
                <a:lnTo>
                  <a:pt x="2400744" y="344030"/>
                </a:lnTo>
                <a:lnTo>
                  <a:pt x="2395207" y="333248"/>
                </a:lnTo>
                <a:lnTo>
                  <a:pt x="2393556" y="316674"/>
                </a:lnTo>
                <a:lnTo>
                  <a:pt x="2393556" y="188747"/>
                </a:lnTo>
                <a:lnTo>
                  <a:pt x="2450554" y="188747"/>
                </a:lnTo>
                <a:lnTo>
                  <a:pt x="2454872" y="153809"/>
                </a:lnTo>
                <a:lnTo>
                  <a:pt x="2393569" y="157048"/>
                </a:lnTo>
                <a:lnTo>
                  <a:pt x="2393569" y="125857"/>
                </a:lnTo>
                <a:lnTo>
                  <a:pt x="2393886" y="106197"/>
                </a:lnTo>
                <a:lnTo>
                  <a:pt x="2394978" y="88709"/>
                </a:lnTo>
                <a:lnTo>
                  <a:pt x="2396960" y="71513"/>
                </a:lnTo>
                <a:lnTo>
                  <a:pt x="2400020" y="52755"/>
                </a:lnTo>
                <a:lnTo>
                  <a:pt x="2392476" y="47307"/>
                </a:lnTo>
                <a:lnTo>
                  <a:pt x="2377008" y="54394"/>
                </a:lnTo>
                <a:lnTo>
                  <a:pt x="2361895" y="60769"/>
                </a:lnTo>
                <a:lnTo>
                  <a:pt x="2345677" y="67132"/>
                </a:lnTo>
                <a:lnTo>
                  <a:pt x="2326881" y="74206"/>
                </a:lnTo>
                <a:lnTo>
                  <a:pt x="2327884" y="92138"/>
                </a:lnTo>
                <a:lnTo>
                  <a:pt x="2328557" y="105181"/>
                </a:lnTo>
                <a:lnTo>
                  <a:pt x="2328913" y="115100"/>
                </a:lnTo>
                <a:lnTo>
                  <a:pt x="2329027" y="123647"/>
                </a:lnTo>
                <a:lnTo>
                  <a:pt x="2329027" y="155892"/>
                </a:lnTo>
                <a:lnTo>
                  <a:pt x="2293531" y="179006"/>
                </a:lnTo>
                <a:lnTo>
                  <a:pt x="2293531" y="190830"/>
                </a:lnTo>
                <a:lnTo>
                  <a:pt x="2327948" y="188683"/>
                </a:lnTo>
                <a:lnTo>
                  <a:pt x="2327948" y="327863"/>
                </a:lnTo>
                <a:lnTo>
                  <a:pt x="2331783" y="358711"/>
                </a:lnTo>
                <a:lnTo>
                  <a:pt x="2343747" y="379920"/>
                </a:lnTo>
                <a:lnTo>
                  <a:pt x="2364473" y="392176"/>
                </a:lnTo>
                <a:lnTo>
                  <a:pt x="2394623" y="396100"/>
                </a:lnTo>
                <a:lnTo>
                  <a:pt x="2406446" y="395427"/>
                </a:lnTo>
                <a:lnTo>
                  <a:pt x="2416543" y="393496"/>
                </a:lnTo>
                <a:lnTo>
                  <a:pt x="2424417" y="390461"/>
                </a:lnTo>
                <a:lnTo>
                  <a:pt x="2429573" y="386461"/>
                </a:lnTo>
                <a:lnTo>
                  <a:pt x="2455926" y="354901"/>
                </a:lnTo>
                <a:close/>
              </a:path>
              <a:path w="2889250" h="396239">
                <a:moveTo>
                  <a:pt x="2717812" y="368655"/>
                </a:moveTo>
                <a:lnTo>
                  <a:pt x="2701671" y="367055"/>
                </a:lnTo>
                <a:lnTo>
                  <a:pt x="2694394" y="364591"/>
                </a:lnTo>
                <a:lnTo>
                  <a:pt x="2689898" y="359359"/>
                </a:lnTo>
                <a:lnTo>
                  <a:pt x="2687853" y="351167"/>
                </a:lnTo>
                <a:lnTo>
                  <a:pt x="2687510" y="349796"/>
                </a:lnTo>
                <a:lnTo>
                  <a:pt x="2687472" y="349084"/>
                </a:lnTo>
                <a:lnTo>
                  <a:pt x="2686621" y="334657"/>
                </a:lnTo>
                <a:lnTo>
                  <a:pt x="2686608" y="323113"/>
                </a:lnTo>
                <a:lnTo>
                  <a:pt x="2686202" y="310667"/>
                </a:lnTo>
                <a:lnTo>
                  <a:pt x="2685885" y="299859"/>
                </a:lnTo>
                <a:lnTo>
                  <a:pt x="2685618" y="288163"/>
                </a:lnTo>
                <a:lnTo>
                  <a:pt x="2685707" y="261899"/>
                </a:lnTo>
                <a:lnTo>
                  <a:pt x="2685859" y="254330"/>
                </a:lnTo>
                <a:lnTo>
                  <a:pt x="2686608" y="226136"/>
                </a:lnTo>
                <a:lnTo>
                  <a:pt x="2687142" y="219176"/>
                </a:lnTo>
                <a:lnTo>
                  <a:pt x="2687078" y="210273"/>
                </a:lnTo>
                <a:lnTo>
                  <a:pt x="2664193" y="154647"/>
                </a:lnTo>
                <a:lnTo>
                  <a:pt x="2600502" y="134454"/>
                </a:lnTo>
                <a:lnTo>
                  <a:pt x="2583700" y="135572"/>
                </a:lnTo>
                <a:lnTo>
                  <a:pt x="2567254" y="138938"/>
                </a:lnTo>
                <a:lnTo>
                  <a:pt x="2551315" y="144602"/>
                </a:lnTo>
                <a:lnTo>
                  <a:pt x="2536025" y="152615"/>
                </a:lnTo>
                <a:lnTo>
                  <a:pt x="2507551" y="169697"/>
                </a:lnTo>
                <a:lnTo>
                  <a:pt x="2507551" y="206540"/>
                </a:lnTo>
                <a:lnTo>
                  <a:pt x="2523680" y="210273"/>
                </a:lnTo>
                <a:lnTo>
                  <a:pt x="2535517" y="183807"/>
                </a:lnTo>
                <a:lnTo>
                  <a:pt x="2539022" y="181089"/>
                </a:lnTo>
                <a:lnTo>
                  <a:pt x="2546273" y="178714"/>
                </a:lnTo>
                <a:lnTo>
                  <a:pt x="2555925" y="177038"/>
                </a:lnTo>
                <a:lnTo>
                  <a:pt x="2566708" y="176390"/>
                </a:lnTo>
                <a:lnTo>
                  <a:pt x="2590241" y="180098"/>
                </a:lnTo>
                <a:lnTo>
                  <a:pt x="2607030" y="191554"/>
                </a:lnTo>
                <a:lnTo>
                  <a:pt x="2617368" y="211239"/>
                </a:lnTo>
                <a:lnTo>
                  <a:pt x="2621559" y="239661"/>
                </a:lnTo>
                <a:lnTo>
                  <a:pt x="2621559" y="261899"/>
                </a:lnTo>
                <a:lnTo>
                  <a:pt x="2621559" y="325018"/>
                </a:lnTo>
                <a:lnTo>
                  <a:pt x="2612288" y="334657"/>
                </a:lnTo>
                <a:lnTo>
                  <a:pt x="2600642" y="342277"/>
                </a:lnTo>
                <a:lnTo>
                  <a:pt x="2587904" y="347281"/>
                </a:lnTo>
                <a:lnTo>
                  <a:pt x="2575306" y="349084"/>
                </a:lnTo>
                <a:lnTo>
                  <a:pt x="2563761" y="346760"/>
                </a:lnTo>
                <a:lnTo>
                  <a:pt x="2555138" y="340067"/>
                </a:lnTo>
                <a:lnTo>
                  <a:pt x="2549855" y="329666"/>
                </a:lnTo>
                <a:lnTo>
                  <a:pt x="2549741" y="329463"/>
                </a:lnTo>
                <a:lnTo>
                  <a:pt x="2547886" y="315391"/>
                </a:lnTo>
                <a:lnTo>
                  <a:pt x="2550045" y="299859"/>
                </a:lnTo>
                <a:lnTo>
                  <a:pt x="2550160" y="299008"/>
                </a:lnTo>
                <a:lnTo>
                  <a:pt x="2597366" y="268338"/>
                </a:lnTo>
                <a:lnTo>
                  <a:pt x="2621559" y="261899"/>
                </a:lnTo>
                <a:lnTo>
                  <a:pt x="2621559" y="239661"/>
                </a:lnTo>
                <a:lnTo>
                  <a:pt x="2574226" y="249301"/>
                </a:lnTo>
                <a:lnTo>
                  <a:pt x="2531262" y="261340"/>
                </a:lnTo>
                <a:lnTo>
                  <a:pt x="2487104" y="299859"/>
                </a:lnTo>
                <a:lnTo>
                  <a:pt x="2482265" y="329666"/>
                </a:lnTo>
                <a:lnTo>
                  <a:pt x="2486342" y="358368"/>
                </a:lnTo>
                <a:lnTo>
                  <a:pt x="2498394" y="379171"/>
                </a:lnTo>
                <a:lnTo>
                  <a:pt x="2518105" y="391833"/>
                </a:lnTo>
                <a:lnTo>
                  <a:pt x="2545181" y="396100"/>
                </a:lnTo>
                <a:lnTo>
                  <a:pt x="2553525" y="395706"/>
                </a:lnTo>
                <a:lnTo>
                  <a:pt x="2560777" y="394500"/>
                </a:lnTo>
                <a:lnTo>
                  <a:pt x="2566797" y="392506"/>
                </a:lnTo>
                <a:lnTo>
                  <a:pt x="2571534" y="389686"/>
                </a:lnTo>
                <a:lnTo>
                  <a:pt x="2621559" y="351167"/>
                </a:lnTo>
                <a:lnTo>
                  <a:pt x="2618867" y="384213"/>
                </a:lnTo>
                <a:lnTo>
                  <a:pt x="2621559" y="388480"/>
                </a:lnTo>
                <a:lnTo>
                  <a:pt x="2664739" y="387299"/>
                </a:lnTo>
                <a:lnTo>
                  <a:pt x="2676067" y="387299"/>
                </a:lnTo>
                <a:lnTo>
                  <a:pt x="2717812" y="388480"/>
                </a:lnTo>
                <a:lnTo>
                  <a:pt x="2717812" y="387299"/>
                </a:lnTo>
                <a:lnTo>
                  <a:pt x="2717812" y="368655"/>
                </a:lnTo>
                <a:close/>
              </a:path>
              <a:path w="2889250" h="396239">
                <a:moveTo>
                  <a:pt x="2889186" y="368122"/>
                </a:moveTo>
                <a:lnTo>
                  <a:pt x="2851683" y="350151"/>
                </a:lnTo>
                <a:lnTo>
                  <a:pt x="2851010" y="332727"/>
                </a:lnTo>
                <a:lnTo>
                  <a:pt x="2851010" y="3251"/>
                </a:lnTo>
                <a:lnTo>
                  <a:pt x="2846705" y="0"/>
                </a:lnTo>
                <a:lnTo>
                  <a:pt x="2807982" y="11607"/>
                </a:lnTo>
                <a:lnTo>
                  <a:pt x="2764040" y="20294"/>
                </a:lnTo>
                <a:lnTo>
                  <a:pt x="2742920" y="22682"/>
                </a:lnTo>
                <a:lnTo>
                  <a:pt x="2742920" y="41744"/>
                </a:lnTo>
                <a:lnTo>
                  <a:pt x="2782849" y="50533"/>
                </a:lnTo>
                <a:lnTo>
                  <a:pt x="2785402" y="81026"/>
                </a:lnTo>
                <a:lnTo>
                  <a:pt x="2785402" y="332638"/>
                </a:lnTo>
                <a:lnTo>
                  <a:pt x="2766034" y="367042"/>
                </a:lnTo>
                <a:lnTo>
                  <a:pt x="2747226" y="368122"/>
                </a:lnTo>
                <a:lnTo>
                  <a:pt x="2747226" y="388454"/>
                </a:lnTo>
                <a:lnTo>
                  <a:pt x="2816593" y="386842"/>
                </a:lnTo>
                <a:lnTo>
                  <a:pt x="2827401" y="386956"/>
                </a:lnTo>
                <a:lnTo>
                  <a:pt x="2843415" y="387248"/>
                </a:lnTo>
                <a:lnTo>
                  <a:pt x="2864154" y="387756"/>
                </a:lnTo>
                <a:lnTo>
                  <a:pt x="2889186" y="388454"/>
                </a:lnTo>
                <a:lnTo>
                  <a:pt x="2889186" y="3681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21011" y="1393189"/>
            <a:ext cx="3034665" cy="518159"/>
            <a:chOff x="3721011" y="1393189"/>
            <a:chExt cx="3034665" cy="518159"/>
          </a:xfrm>
        </p:grpSpPr>
        <p:sp>
          <p:nvSpPr>
            <p:cNvPr id="9" name="object 9"/>
            <p:cNvSpPr/>
            <p:nvPr/>
          </p:nvSpPr>
          <p:spPr>
            <a:xfrm>
              <a:off x="3721011" y="1520126"/>
              <a:ext cx="1391920" cy="391795"/>
            </a:xfrm>
            <a:custGeom>
              <a:avLst/>
              <a:gdLst/>
              <a:ahLst/>
              <a:cxnLst/>
              <a:rect l="l" t="t" r="r" b="b"/>
              <a:pathLst>
                <a:path w="1391920" h="391794">
                  <a:moveTo>
                    <a:pt x="235546" y="234251"/>
                  </a:moveTo>
                  <a:lnTo>
                    <a:pt x="219405" y="232651"/>
                  </a:lnTo>
                  <a:lnTo>
                    <a:pt x="212128" y="230187"/>
                  </a:lnTo>
                  <a:lnTo>
                    <a:pt x="207632" y="224955"/>
                  </a:lnTo>
                  <a:lnTo>
                    <a:pt x="205587" y="216763"/>
                  </a:lnTo>
                  <a:lnTo>
                    <a:pt x="205244" y="215392"/>
                  </a:lnTo>
                  <a:lnTo>
                    <a:pt x="205206" y="214680"/>
                  </a:lnTo>
                  <a:lnTo>
                    <a:pt x="204355" y="200253"/>
                  </a:lnTo>
                  <a:lnTo>
                    <a:pt x="204343" y="188709"/>
                  </a:lnTo>
                  <a:lnTo>
                    <a:pt x="203936" y="176263"/>
                  </a:lnTo>
                  <a:lnTo>
                    <a:pt x="203619" y="165455"/>
                  </a:lnTo>
                  <a:lnTo>
                    <a:pt x="203352" y="153758"/>
                  </a:lnTo>
                  <a:lnTo>
                    <a:pt x="203441" y="127495"/>
                  </a:lnTo>
                  <a:lnTo>
                    <a:pt x="203593" y="119926"/>
                  </a:lnTo>
                  <a:lnTo>
                    <a:pt x="204343" y="91732"/>
                  </a:lnTo>
                  <a:lnTo>
                    <a:pt x="204876" y="84772"/>
                  </a:lnTo>
                  <a:lnTo>
                    <a:pt x="204812" y="75869"/>
                  </a:lnTo>
                  <a:lnTo>
                    <a:pt x="181927" y="20243"/>
                  </a:lnTo>
                  <a:lnTo>
                    <a:pt x="118237" y="50"/>
                  </a:lnTo>
                  <a:lnTo>
                    <a:pt x="101434" y="1168"/>
                  </a:lnTo>
                  <a:lnTo>
                    <a:pt x="84988" y="4533"/>
                  </a:lnTo>
                  <a:lnTo>
                    <a:pt x="69049" y="10198"/>
                  </a:lnTo>
                  <a:lnTo>
                    <a:pt x="53759" y="18211"/>
                  </a:lnTo>
                  <a:lnTo>
                    <a:pt x="25285" y="35293"/>
                  </a:lnTo>
                  <a:lnTo>
                    <a:pt x="25285" y="72136"/>
                  </a:lnTo>
                  <a:lnTo>
                    <a:pt x="41414" y="75869"/>
                  </a:lnTo>
                  <a:lnTo>
                    <a:pt x="53251" y="49403"/>
                  </a:lnTo>
                  <a:lnTo>
                    <a:pt x="56756" y="46685"/>
                  </a:lnTo>
                  <a:lnTo>
                    <a:pt x="64008" y="44310"/>
                  </a:lnTo>
                  <a:lnTo>
                    <a:pt x="73660" y="42633"/>
                  </a:lnTo>
                  <a:lnTo>
                    <a:pt x="84442" y="41986"/>
                  </a:lnTo>
                  <a:lnTo>
                    <a:pt x="107975" y="45694"/>
                  </a:lnTo>
                  <a:lnTo>
                    <a:pt x="124764" y="57150"/>
                  </a:lnTo>
                  <a:lnTo>
                    <a:pt x="135102" y="76835"/>
                  </a:lnTo>
                  <a:lnTo>
                    <a:pt x="139293" y="105257"/>
                  </a:lnTo>
                  <a:lnTo>
                    <a:pt x="139293" y="127495"/>
                  </a:lnTo>
                  <a:lnTo>
                    <a:pt x="139293" y="190614"/>
                  </a:lnTo>
                  <a:lnTo>
                    <a:pt x="130022" y="200253"/>
                  </a:lnTo>
                  <a:lnTo>
                    <a:pt x="118376" y="207873"/>
                  </a:lnTo>
                  <a:lnTo>
                    <a:pt x="105638" y="212877"/>
                  </a:lnTo>
                  <a:lnTo>
                    <a:pt x="93040" y="214680"/>
                  </a:lnTo>
                  <a:lnTo>
                    <a:pt x="81495" y="212356"/>
                  </a:lnTo>
                  <a:lnTo>
                    <a:pt x="72872" y="205663"/>
                  </a:lnTo>
                  <a:lnTo>
                    <a:pt x="67589" y="195262"/>
                  </a:lnTo>
                  <a:lnTo>
                    <a:pt x="67475" y="195059"/>
                  </a:lnTo>
                  <a:lnTo>
                    <a:pt x="65620" y="180987"/>
                  </a:lnTo>
                  <a:lnTo>
                    <a:pt x="67779" y="165455"/>
                  </a:lnTo>
                  <a:lnTo>
                    <a:pt x="67894" y="164604"/>
                  </a:lnTo>
                  <a:lnTo>
                    <a:pt x="115100" y="133934"/>
                  </a:lnTo>
                  <a:lnTo>
                    <a:pt x="139293" y="127495"/>
                  </a:lnTo>
                  <a:lnTo>
                    <a:pt x="139293" y="105257"/>
                  </a:lnTo>
                  <a:lnTo>
                    <a:pt x="91960" y="114896"/>
                  </a:lnTo>
                  <a:lnTo>
                    <a:pt x="48996" y="126936"/>
                  </a:lnTo>
                  <a:lnTo>
                    <a:pt x="4838" y="165455"/>
                  </a:lnTo>
                  <a:lnTo>
                    <a:pt x="0" y="195262"/>
                  </a:lnTo>
                  <a:lnTo>
                    <a:pt x="4076" y="223964"/>
                  </a:lnTo>
                  <a:lnTo>
                    <a:pt x="16129" y="244767"/>
                  </a:lnTo>
                  <a:lnTo>
                    <a:pt x="35839" y="257429"/>
                  </a:lnTo>
                  <a:lnTo>
                    <a:pt x="62915" y="261696"/>
                  </a:lnTo>
                  <a:lnTo>
                    <a:pt x="71259" y="261302"/>
                  </a:lnTo>
                  <a:lnTo>
                    <a:pt x="78511" y="260096"/>
                  </a:lnTo>
                  <a:lnTo>
                    <a:pt x="84531" y="258102"/>
                  </a:lnTo>
                  <a:lnTo>
                    <a:pt x="89268" y="255282"/>
                  </a:lnTo>
                  <a:lnTo>
                    <a:pt x="139293" y="216763"/>
                  </a:lnTo>
                  <a:lnTo>
                    <a:pt x="136601" y="249809"/>
                  </a:lnTo>
                  <a:lnTo>
                    <a:pt x="139293" y="254076"/>
                  </a:lnTo>
                  <a:lnTo>
                    <a:pt x="182473" y="252895"/>
                  </a:lnTo>
                  <a:lnTo>
                    <a:pt x="193802" y="252895"/>
                  </a:lnTo>
                  <a:lnTo>
                    <a:pt x="235546" y="254076"/>
                  </a:lnTo>
                  <a:lnTo>
                    <a:pt x="235546" y="252895"/>
                  </a:lnTo>
                  <a:lnTo>
                    <a:pt x="235546" y="234251"/>
                  </a:lnTo>
                  <a:close/>
                </a:path>
                <a:path w="1391920" h="391794">
                  <a:moveTo>
                    <a:pt x="551383" y="99225"/>
                  </a:moveTo>
                  <a:lnTo>
                    <a:pt x="544029" y="59753"/>
                  </a:lnTo>
                  <a:lnTo>
                    <a:pt x="536651" y="48336"/>
                  </a:lnTo>
                  <a:lnTo>
                    <a:pt x="535635" y="46774"/>
                  </a:lnTo>
                  <a:lnTo>
                    <a:pt x="523684" y="28308"/>
                  </a:lnTo>
                  <a:lnTo>
                    <a:pt x="492848" y="7505"/>
                  </a:lnTo>
                  <a:lnTo>
                    <a:pt x="483616" y="5727"/>
                  </a:lnTo>
                  <a:lnTo>
                    <a:pt x="483616" y="133934"/>
                  </a:lnTo>
                  <a:lnTo>
                    <a:pt x="479221" y="171602"/>
                  </a:lnTo>
                  <a:lnTo>
                    <a:pt x="466610" y="200253"/>
                  </a:lnTo>
                  <a:lnTo>
                    <a:pt x="446633" y="218465"/>
                  </a:lnTo>
                  <a:lnTo>
                    <a:pt x="420166" y="224840"/>
                  </a:lnTo>
                  <a:lnTo>
                    <a:pt x="404190" y="223113"/>
                  </a:lnTo>
                  <a:lnTo>
                    <a:pt x="389978" y="217754"/>
                  </a:lnTo>
                  <a:lnTo>
                    <a:pt x="377278" y="208597"/>
                  </a:lnTo>
                  <a:lnTo>
                    <a:pt x="365848" y="195427"/>
                  </a:lnTo>
                  <a:lnTo>
                    <a:pt x="365848" y="75120"/>
                  </a:lnTo>
                  <a:lnTo>
                    <a:pt x="375805" y="63500"/>
                  </a:lnTo>
                  <a:lnTo>
                    <a:pt x="387832" y="55118"/>
                  </a:lnTo>
                  <a:lnTo>
                    <a:pt x="401764" y="50050"/>
                  </a:lnTo>
                  <a:lnTo>
                    <a:pt x="417474" y="48336"/>
                  </a:lnTo>
                  <a:lnTo>
                    <a:pt x="445274" y="54203"/>
                  </a:lnTo>
                  <a:lnTo>
                    <a:pt x="466064" y="71094"/>
                  </a:lnTo>
                  <a:lnTo>
                    <a:pt x="479094" y="98005"/>
                  </a:lnTo>
                  <a:lnTo>
                    <a:pt x="483616" y="133934"/>
                  </a:lnTo>
                  <a:lnTo>
                    <a:pt x="483616" y="5727"/>
                  </a:lnTo>
                  <a:lnTo>
                    <a:pt x="454304" y="38"/>
                  </a:lnTo>
                  <a:lnTo>
                    <a:pt x="453390" y="38"/>
                  </a:lnTo>
                  <a:lnTo>
                    <a:pt x="412305" y="11214"/>
                  </a:lnTo>
                  <a:lnTo>
                    <a:pt x="365861" y="46774"/>
                  </a:lnTo>
                  <a:lnTo>
                    <a:pt x="365861" y="3187"/>
                  </a:lnTo>
                  <a:lnTo>
                    <a:pt x="360476" y="38"/>
                  </a:lnTo>
                  <a:lnTo>
                    <a:pt x="322834" y="11353"/>
                  </a:lnTo>
                  <a:lnTo>
                    <a:pt x="310400" y="14630"/>
                  </a:lnTo>
                  <a:lnTo>
                    <a:pt x="298831" y="17081"/>
                  </a:lnTo>
                  <a:lnTo>
                    <a:pt x="285546" y="19240"/>
                  </a:lnTo>
                  <a:lnTo>
                    <a:pt x="267982" y="21640"/>
                  </a:lnTo>
                  <a:lnTo>
                    <a:pt x="262064" y="21640"/>
                  </a:lnTo>
                  <a:lnTo>
                    <a:pt x="262064" y="40703"/>
                  </a:lnTo>
                  <a:lnTo>
                    <a:pt x="299783" y="60921"/>
                  </a:lnTo>
                  <a:lnTo>
                    <a:pt x="300228" y="335597"/>
                  </a:lnTo>
                  <a:lnTo>
                    <a:pt x="299554" y="352844"/>
                  </a:lnTo>
                  <a:lnTo>
                    <a:pt x="296811" y="363067"/>
                  </a:lnTo>
                  <a:lnTo>
                    <a:pt x="290931" y="368058"/>
                  </a:lnTo>
                  <a:lnTo>
                    <a:pt x="280885" y="369798"/>
                  </a:lnTo>
                  <a:lnTo>
                    <a:pt x="262064" y="370865"/>
                  </a:lnTo>
                  <a:lnTo>
                    <a:pt x="262064" y="391198"/>
                  </a:lnTo>
                  <a:lnTo>
                    <a:pt x="330339" y="389610"/>
                  </a:lnTo>
                  <a:lnTo>
                    <a:pt x="336727" y="389610"/>
                  </a:lnTo>
                  <a:lnTo>
                    <a:pt x="409409" y="391198"/>
                  </a:lnTo>
                  <a:lnTo>
                    <a:pt x="409409" y="389610"/>
                  </a:lnTo>
                  <a:lnTo>
                    <a:pt x="409409" y="370865"/>
                  </a:lnTo>
                  <a:lnTo>
                    <a:pt x="385216" y="369798"/>
                  </a:lnTo>
                  <a:lnTo>
                    <a:pt x="375158" y="368287"/>
                  </a:lnTo>
                  <a:lnTo>
                    <a:pt x="369290" y="363321"/>
                  </a:lnTo>
                  <a:lnTo>
                    <a:pt x="366534" y="353047"/>
                  </a:lnTo>
                  <a:lnTo>
                    <a:pt x="365861" y="335597"/>
                  </a:lnTo>
                  <a:lnTo>
                    <a:pt x="365861" y="252755"/>
                  </a:lnTo>
                  <a:lnTo>
                    <a:pt x="382638" y="257251"/>
                  </a:lnTo>
                  <a:lnTo>
                    <a:pt x="394830" y="259969"/>
                  </a:lnTo>
                  <a:lnTo>
                    <a:pt x="404495" y="261302"/>
                  </a:lnTo>
                  <a:lnTo>
                    <a:pt x="413715" y="261658"/>
                  </a:lnTo>
                  <a:lnTo>
                    <a:pt x="427799" y="259702"/>
                  </a:lnTo>
                  <a:lnTo>
                    <a:pt x="443687" y="253225"/>
                  </a:lnTo>
                  <a:lnTo>
                    <a:pt x="444449" y="252755"/>
                  </a:lnTo>
                  <a:lnTo>
                    <a:pt x="463016" y="241312"/>
                  </a:lnTo>
                  <a:lnTo>
                    <a:pt x="485013" y="224840"/>
                  </a:lnTo>
                  <a:lnTo>
                    <a:pt x="487324" y="223113"/>
                  </a:lnTo>
                  <a:lnTo>
                    <a:pt x="490613" y="220916"/>
                  </a:lnTo>
                  <a:lnTo>
                    <a:pt x="493839" y="218236"/>
                  </a:lnTo>
                  <a:lnTo>
                    <a:pt x="496531" y="216090"/>
                  </a:lnTo>
                  <a:lnTo>
                    <a:pt x="520065" y="193306"/>
                  </a:lnTo>
                  <a:lnTo>
                    <a:pt x="537260" y="165696"/>
                  </a:lnTo>
                  <a:lnTo>
                    <a:pt x="547801" y="134073"/>
                  </a:lnTo>
                  <a:lnTo>
                    <a:pt x="551383" y="99225"/>
                  </a:lnTo>
                  <a:close/>
                </a:path>
                <a:path w="1391920" h="391794">
                  <a:moveTo>
                    <a:pt x="880313" y="99225"/>
                  </a:moveTo>
                  <a:lnTo>
                    <a:pt x="872959" y="59753"/>
                  </a:lnTo>
                  <a:lnTo>
                    <a:pt x="865581" y="48336"/>
                  </a:lnTo>
                  <a:lnTo>
                    <a:pt x="864565" y="46774"/>
                  </a:lnTo>
                  <a:lnTo>
                    <a:pt x="852614" y="28308"/>
                  </a:lnTo>
                  <a:lnTo>
                    <a:pt x="821778" y="7505"/>
                  </a:lnTo>
                  <a:lnTo>
                    <a:pt x="812546" y="5727"/>
                  </a:lnTo>
                  <a:lnTo>
                    <a:pt x="812546" y="133934"/>
                  </a:lnTo>
                  <a:lnTo>
                    <a:pt x="808151" y="171602"/>
                  </a:lnTo>
                  <a:lnTo>
                    <a:pt x="795540" y="200253"/>
                  </a:lnTo>
                  <a:lnTo>
                    <a:pt x="775563" y="218465"/>
                  </a:lnTo>
                  <a:lnTo>
                    <a:pt x="749096" y="224840"/>
                  </a:lnTo>
                  <a:lnTo>
                    <a:pt x="733120" y="223113"/>
                  </a:lnTo>
                  <a:lnTo>
                    <a:pt x="718908" y="217754"/>
                  </a:lnTo>
                  <a:lnTo>
                    <a:pt x="706208" y="208597"/>
                  </a:lnTo>
                  <a:lnTo>
                    <a:pt x="694778" y="195427"/>
                  </a:lnTo>
                  <a:lnTo>
                    <a:pt x="694778" y="75120"/>
                  </a:lnTo>
                  <a:lnTo>
                    <a:pt x="704735" y="63500"/>
                  </a:lnTo>
                  <a:lnTo>
                    <a:pt x="716762" y="55118"/>
                  </a:lnTo>
                  <a:lnTo>
                    <a:pt x="730694" y="50050"/>
                  </a:lnTo>
                  <a:lnTo>
                    <a:pt x="746404" y="48336"/>
                  </a:lnTo>
                  <a:lnTo>
                    <a:pt x="774204" y="54203"/>
                  </a:lnTo>
                  <a:lnTo>
                    <a:pt x="794994" y="71094"/>
                  </a:lnTo>
                  <a:lnTo>
                    <a:pt x="808024" y="98005"/>
                  </a:lnTo>
                  <a:lnTo>
                    <a:pt x="812546" y="133934"/>
                  </a:lnTo>
                  <a:lnTo>
                    <a:pt x="812546" y="5727"/>
                  </a:lnTo>
                  <a:lnTo>
                    <a:pt x="783234" y="38"/>
                  </a:lnTo>
                  <a:lnTo>
                    <a:pt x="782320" y="38"/>
                  </a:lnTo>
                  <a:lnTo>
                    <a:pt x="741235" y="11214"/>
                  </a:lnTo>
                  <a:lnTo>
                    <a:pt x="694791" y="46774"/>
                  </a:lnTo>
                  <a:lnTo>
                    <a:pt x="694791" y="3187"/>
                  </a:lnTo>
                  <a:lnTo>
                    <a:pt x="689406" y="38"/>
                  </a:lnTo>
                  <a:lnTo>
                    <a:pt x="651764" y="11353"/>
                  </a:lnTo>
                  <a:lnTo>
                    <a:pt x="639330" y="14630"/>
                  </a:lnTo>
                  <a:lnTo>
                    <a:pt x="627761" y="17081"/>
                  </a:lnTo>
                  <a:lnTo>
                    <a:pt x="614476" y="19240"/>
                  </a:lnTo>
                  <a:lnTo>
                    <a:pt x="596912" y="21640"/>
                  </a:lnTo>
                  <a:lnTo>
                    <a:pt x="590994" y="21640"/>
                  </a:lnTo>
                  <a:lnTo>
                    <a:pt x="590994" y="40703"/>
                  </a:lnTo>
                  <a:lnTo>
                    <a:pt x="628713" y="60921"/>
                  </a:lnTo>
                  <a:lnTo>
                    <a:pt x="629158" y="335597"/>
                  </a:lnTo>
                  <a:lnTo>
                    <a:pt x="628484" y="352844"/>
                  </a:lnTo>
                  <a:lnTo>
                    <a:pt x="625741" y="363067"/>
                  </a:lnTo>
                  <a:lnTo>
                    <a:pt x="619861" y="368058"/>
                  </a:lnTo>
                  <a:lnTo>
                    <a:pt x="609815" y="369798"/>
                  </a:lnTo>
                  <a:lnTo>
                    <a:pt x="590994" y="370865"/>
                  </a:lnTo>
                  <a:lnTo>
                    <a:pt x="590994" y="391198"/>
                  </a:lnTo>
                  <a:lnTo>
                    <a:pt x="659269" y="389610"/>
                  </a:lnTo>
                  <a:lnTo>
                    <a:pt x="665657" y="389610"/>
                  </a:lnTo>
                  <a:lnTo>
                    <a:pt x="738339" y="391198"/>
                  </a:lnTo>
                  <a:lnTo>
                    <a:pt x="738339" y="389610"/>
                  </a:lnTo>
                  <a:lnTo>
                    <a:pt x="738339" y="370865"/>
                  </a:lnTo>
                  <a:lnTo>
                    <a:pt x="714146" y="369798"/>
                  </a:lnTo>
                  <a:lnTo>
                    <a:pt x="704088" y="368287"/>
                  </a:lnTo>
                  <a:lnTo>
                    <a:pt x="698220" y="363321"/>
                  </a:lnTo>
                  <a:lnTo>
                    <a:pt x="695464" y="353047"/>
                  </a:lnTo>
                  <a:lnTo>
                    <a:pt x="694791" y="335597"/>
                  </a:lnTo>
                  <a:lnTo>
                    <a:pt x="694791" y="252755"/>
                  </a:lnTo>
                  <a:lnTo>
                    <a:pt x="711568" y="257251"/>
                  </a:lnTo>
                  <a:lnTo>
                    <a:pt x="723760" y="259969"/>
                  </a:lnTo>
                  <a:lnTo>
                    <a:pt x="733425" y="261302"/>
                  </a:lnTo>
                  <a:lnTo>
                    <a:pt x="742645" y="261658"/>
                  </a:lnTo>
                  <a:lnTo>
                    <a:pt x="756729" y="259702"/>
                  </a:lnTo>
                  <a:lnTo>
                    <a:pt x="772617" y="253225"/>
                  </a:lnTo>
                  <a:lnTo>
                    <a:pt x="773379" y="252755"/>
                  </a:lnTo>
                  <a:lnTo>
                    <a:pt x="791946" y="241312"/>
                  </a:lnTo>
                  <a:lnTo>
                    <a:pt x="813943" y="224840"/>
                  </a:lnTo>
                  <a:lnTo>
                    <a:pt x="816254" y="223113"/>
                  </a:lnTo>
                  <a:lnTo>
                    <a:pt x="819543" y="220916"/>
                  </a:lnTo>
                  <a:lnTo>
                    <a:pt x="822769" y="218236"/>
                  </a:lnTo>
                  <a:lnTo>
                    <a:pt x="825461" y="216090"/>
                  </a:lnTo>
                  <a:lnTo>
                    <a:pt x="848995" y="193306"/>
                  </a:lnTo>
                  <a:lnTo>
                    <a:pt x="866190" y="165696"/>
                  </a:lnTo>
                  <a:lnTo>
                    <a:pt x="876731" y="134073"/>
                  </a:lnTo>
                  <a:lnTo>
                    <a:pt x="880313" y="99225"/>
                  </a:lnTo>
                  <a:close/>
                </a:path>
                <a:path w="1391920" h="391794">
                  <a:moveTo>
                    <a:pt x="1113536" y="3225"/>
                  </a:moveTo>
                  <a:lnTo>
                    <a:pt x="1108163" y="1104"/>
                  </a:lnTo>
                  <a:lnTo>
                    <a:pt x="1101166" y="0"/>
                  </a:lnTo>
                  <a:lnTo>
                    <a:pt x="1093635" y="0"/>
                  </a:lnTo>
                  <a:lnTo>
                    <a:pt x="1047927" y="28244"/>
                  </a:lnTo>
                  <a:lnTo>
                    <a:pt x="1024267" y="53809"/>
                  </a:lnTo>
                  <a:lnTo>
                    <a:pt x="1024267" y="3213"/>
                  </a:lnTo>
                  <a:lnTo>
                    <a:pt x="1018870" y="12"/>
                  </a:lnTo>
                  <a:lnTo>
                    <a:pt x="981227" y="11722"/>
                  </a:lnTo>
                  <a:lnTo>
                    <a:pt x="969225" y="15125"/>
                  </a:lnTo>
                  <a:lnTo>
                    <a:pt x="957084" y="17716"/>
                  </a:lnTo>
                  <a:lnTo>
                    <a:pt x="941819" y="20116"/>
                  </a:lnTo>
                  <a:lnTo>
                    <a:pt x="920457" y="22898"/>
                  </a:lnTo>
                  <a:lnTo>
                    <a:pt x="920457" y="41960"/>
                  </a:lnTo>
                  <a:lnTo>
                    <a:pt x="958176" y="62026"/>
                  </a:lnTo>
                  <a:lnTo>
                    <a:pt x="958634" y="81064"/>
                  </a:lnTo>
                  <a:lnTo>
                    <a:pt x="958634" y="198374"/>
                  </a:lnTo>
                  <a:lnTo>
                    <a:pt x="939279" y="232664"/>
                  </a:lnTo>
                  <a:lnTo>
                    <a:pt x="920457" y="233730"/>
                  </a:lnTo>
                  <a:lnTo>
                    <a:pt x="920457" y="254063"/>
                  </a:lnTo>
                  <a:lnTo>
                    <a:pt x="989838" y="252450"/>
                  </a:lnTo>
                  <a:lnTo>
                    <a:pt x="995260" y="252476"/>
                  </a:lnTo>
                  <a:lnTo>
                    <a:pt x="1005827" y="252653"/>
                  </a:lnTo>
                  <a:lnTo>
                    <a:pt x="1028700" y="253136"/>
                  </a:lnTo>
                  <a:lnTo>
                    <a:pt x="1071041" y="254063"/>
                  </a:lnTo>
                  <a:lnTo>
                    <a:pt x="1071041" y="233730"/>
                  </a:lnTo>
                  <a:lnTo>
                    <a:pt x="1028484" y="226390"/>
                  </a:lnTo>
                  <a:lnTo>
                    <a:pt x="1024255" y="198475"/>
                  </a:lnTo>
                  <a:lnTo>
                    <a:pt x="1024255" y="92697"/>
                  </a:lnTo>
                  <a:lnTo>
                    <a:pt x="1028026" y="80365"/>
                  </a:lnTo>
                  <a:lnTo>
                    <a:pt x="1037894" y="69380"/>
                  </a:lnTo>
                  <a:lnTo>
                    <a:pt x="1051699" y="61493"/>
                  </a:lnTo>
                  <a:lnTo>
                    <a:pt x="1067282" y="58470"/>
                  </a:lnTo>
                  <a:lnTo>
                    <a:pt x="1076680" y="59664"/>
                  </a:lnTo>
                  <a:lnTo>
                    <a:pt x="1084821" y="63233"/>
                  </a:lnTo>
                  <a:lnTo>
                    <a:pt x="1091857" y="69176"/>
                  </a:lnTo>
                  <a:lnTo>
                    <a:pt x="1097940" y="77482"/>
                  </a:lnTo>
                  <a:lnTo>
                    <a:pt x="1110843" y="72136"/>
                  </a:lnTo>
                  <a:lnTo>
                    <a:pt x="1113536" y="3225"/>
                  </a:lnTo>
                  <a:close/>
                </a:path>
                <a:path w="1391920" h="391794">
                  <a:moveTo>
                    <a:pt x="1391907" y="126060"/>
                  </a:moveTo>
                  <a:lnTo>
                    <a:pt x="1383766" y="71996"/>
                  </a:lnTo>
                  <a:lnTo>
                    <a:pt x="1360017" y="32677"/>
                  </a:lnTo>
                  <a:lnTo>
                    <a:pt x="1359903" y="32486"/>
                  </a:lnTo>
                  <a:lnTo>
                    <a:pt x="1348663" y="25463"/>
                  </a:lnTo>
                  <a:lnTo>
                    <a:pt x="1321117" y="8267"/>
                  </a:lnTo>
                  <a:lnTo>
                    <a:pt x="1318768" y="7912"/>
                  </a:lnTo>
                  <a:lnTo>
                    <a:pt x="1318768" y="142709"/>
                  </a:lnTo>
                  <a:lnTo>
                    <a:pt x="1315834" y="185013"/>
                  </a:lnTo>
                  <a:lnTo>
                    <a:pt x="1306664" y="214109"/>
                  </a:lnTo>
                  <a:lnTo>
                    <a:pt x="1290624" y="230898"/>
                  </a:lnTo>
                  <a:lnTo>
                    <a:pt x="1267142" y="236283"/>
                  </a:lnTo>
                  <a:lnTo>
                    <a:pt x="1241640" y="228942"/>
                  </a:lnTo>
                  <a:lnTo>
                    <a:pt x="1223302" y="206984"/>
                  </a:lnTo>
                  <a:lnTo>
                    <a:pt x="1212227" y="170497"/>
                  </a:lnTo>
                  <a:lnTo>
                    <a:pt x="1208519" y="119583"/>
                  </a:lnTo>
                  <a:lnTo>
                    <a:pt x="1211618" y="77431"/>
                  </a:lnTo>
                  <a:lnTo>
                    <a:pt x="1221219" y="48133"/>
                  </a:lnTo>
                  <a:lnTo>
                    <a:pt x="1237780" y="31026"/>
                  </a:lnTo>
                  <a:lnTo>
                    <a:pt x="1261757" y="25463"/>
                  </a:lnTo>
                  <a:lnTo>
                    <a:pt x="1287005" y="32677"/>
                  </a:lnTo>
                  <a:lnTo>
                    <a:pt x="1304785" y="54444"/>
                  </a:lnTo>
                  <a:lnTo>
                    <a:pt x="1315300" y="91046"/>
                  </a:lnTo>
                  <a:lnTo>
                    <a:pt x="1318768" y="142709"/>
                  </a:lnTo>
                  <a:lnTo>
                    <a:pt x="1318768" y="7912"/>
                  </a:lnTo>
                  <a:lnTo>
                    <a:pt x="1268298" y="38"/>
                  </a:lnTo>
                  <a:lnTo>
                    <a:pt x="1221562" y="5638"/>
                  </a:lnTo>
                  <a:lnTo>
                    <a:pt x="1184516" y="22123"/>
                  </a:lnTo>
                  <a:lnTo>
                    <a:pt x="1157516" y="49060"/>
                  </a:lnTo>
                  <a:lnTo>
                    <a:pt x="1140993" y="86004"/>
                  </a:lnTo>
                  <a:lnTo>
                    <a:pt x="1135392" y="132499"/>
                  </a:lnTo>
                  <a:lnTo>
                    <a:pt x="1143495" y="187515"/>
                  </a:lnTo>
                  <a:lnTo>
                    <a:pt x="1167180" y="228053"/>
                  </a:lnTo>
                  <a:lnTo>
                    <a:pt x="1205484" y="253111"/>
                  </a:lnTo>
                  <a:lnTo>
                    <a:pt x="1257465" y="261683"/>
                  </a:lnTo>
                  <a:lnTo>
                    <a:pt x="1304480" y="255917"/>
                  </a:lnTo>
                  <a:lnTo>
                    <a:pt x="1341958" y="238963"/>
                  </a:lnTo>
                  <a:lnTo>
                    <a:pt x="1344599" y="236283"/>
                  </a:lnTo>
                  <a:lnTo>
                    <a:pt x="1369352" y="211328"/>
                  </a:lnTo>
                  <a:lnTo>
                    <a:pt x="1386179" y="173520"/>
                  </a:lnTo>
                  <a:lnTo>
                    <a:pt x="1391907" y="126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4109" y="1520215"/>
              <a:ext cx="248983" cy="2539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20868" y="1393189"/>
              <a:ext cx="1334770" cy="389255"/>
            </a:xfrm>
            <a:custGeom>
              <a:avLst/>
              <a:gdLst/>
              <a:ahLst/>
              <a:cxnLst/>
              <a:rect l="l" t="t" r="r" b="b"/>
              <a:pathLst>
                <a:path w="1334770" h="389255">
                  <a:moveTo>
                    <a:pt x="109169" y="40030"/>
                  </a:moveTo>
                  <a:lnTo>
                    <a:pt x="106045" y="24549"/>
                  </a:lnTo>
                  <a:lnTo>
                    <a:pt x="97536" y="11811"/>
                  </a:lnTo>
                  <a:lnTo>
                    <a:pt x="84886" y="3175"/>
                  </a:lnTo>
                  <a:lnTo>
                    <a:pt x="69418" y="0"/>
                  </a:lnTo>
                  <a:lnTo>
                    <a:pt x="53213" y="3022"/>
                  </a:lnTo>
                  <a:lnTo>
                    <a:pt x="40259" y="11353"/>
                  </a:lnTo>
                  <a:lnTo>
                    <a:pt x="31623" y="23888"/>
                  </a:lnTo>
                  <a:lnTo>
                    <a:pt x="28498" y="39509"/>
                  </a:lnTo>
                  <a:lnTo>
                    <a:pt x="31623" y="55308"/>
                  </a:lnTo>
                  <a:lnTo>
                    <a:pt x="40271" y="68262"/>
                  </a:lnTo>
                  <a:lnTo>
                    <a:pt x="53022" y="76885"/>
                  </a:lnTo>
                  <a:lnTo>
                    <a:pt x="68834" y="80060"/>
                  </a:lnTo>
                  <a:lnTo>
                    <a:pt x="84429" y="76885"/>
                  </a:lnTo>
                  <a:lnTo>
                    <a:pt x="97269" y="68262"/>
                  </a:lnTo>
                  <a:lnTo>
                    <a:pt x="105956" y="55524"/>
                  </a:lnTo>
                  <a:lnTo>
                    <a:pt x="109169" y="40030"/>
                  </a:lnTo>
                  <a:close/>
                </a:path>
                <a:path w="1334770" h="389255">
                  <a:moveTo>
                    <a:pt x="141960" y="360692"/>
                  </a:moveTo>
                  <a:lnTo>
                    <a:pt x="104457" y="342798"/>
                  </a:lnTo>
                  <a:lnTo>
                    <a:pt x="103784" y="325412"/>
                  </a:lnTo>
                  <a:lnTo>
                    <a:pt x="103784" y="130276"/>
                  </a:lnTo>
                  <a:lnTo>
                    <a:pt x="98412" y="127012"/>
                  </a:lnTo>
                  <a:lnTo>
                    <a:pt x="60769" y="138709"/>
                  </a:lnTo>
                  <a:lnTo>
                    <a:pt x="23406" y="146862"/>
                  </a:lnTo>
                  <a:lnTo>
                    <a:pt x="8064" y="148805"/>
                  </a:lnTo>
                  <a:lnTo>
                    <a:pt x="6451" y="148805"/>
                  </a:lnTo>
                  <a:lnTo>
                    <a:pt x="3759" y="149339"/>
                  </a:lnTo>
                  <a:lnTo>
                    <a:pt x="0" y="149872"/>
                  </a:lnTo>
                  <a:lnTo>
                    <a:pt x="0" y="168935"/>
                  </a:lnTo>
                  <a:lnTo>
                    <a:pt x="24193" y="170573"/>
                  </a:lnTo>
                  <a:lnTo>
                    <a:pt x="31584" y="172440"/>
                  </a:lnTo>
                  <a:lnTo>
                    <a:pt x="35814" y="177876"/>
                  </a:lnTo>
                  <a:lnTo>
                    <a:pt x="37719" y="189026"/>
                  </a:lnTo>
                  <a:lnTo>
                    <a:pt x="38176" y="208064"/>
                  </a:lnTo>
                  <a:lnTo>
                    <a:pt x="38163" y="325412"/>
                  </a:lnTo>
                  <a:lnTo>
                    <a:pt x="18821" y="359625"/>
                  </a:lnTo>
                  <a:lnTo>
                    <a:pt x="0" y="360692"/>
                  </a:lnTo>
                  <a:lnTo>
                    <a:pt x="0" y="381025"/>
                  </a:lnTo>
                  <a:lnTo>
                    <a:pt x="64973" y="379526"/>
                  </a:lnTo>
                  <a:lnTo>
                    <a:pt x="80175" y="379526"/>
                  </a:lnTo>
                  <a:lnTo>
                    <a:pt x="141960" y="381025"/>
                  </a:lnTo>
                  <a:lnTo>
                    <a:pt x="141960" y="379526"/>
                  </a:lnTo>
                  <a:lnTo>
                    <a:pt x="141960" y="360692"/>
                  </a:lnTo>
                  <a:close/>
                </a:path>
                <a:path w="1334770" h="389255">
                  <a:moveTo>
                    <a:pt x="625411" y="360692"/>
                  </a:moveTo>
                  <a:lnTo>
                    <a:pt x="588975" y="342785"/>
                  </a:lnTo>
                  <a:lnTo>
                    <a:pt x="588302" y="325399"/>
                  </a:lnTo>
                  <a:lnTo>
                    <a:pt x="588302" y="225945"/>
                  </a:lnTo>
                  <a:lnTo>
                    <a:pt x="584377" y="179362"/>
                  </a:lnTo>
                  <a:lnTo>
                    <a:pt x="571423" y="148805"/>
                  </a:lnTo>
                  <a:lnTo>
                    <a:pt x="547687" y="132092"/>
                  </a:lnTo>
                  <a:lnTo>
                    <a:pt x="511403" y="127000"/>
                  </a:lnTo>
                  <a:lnTo>
                    <a:pt x="499148" y="127622"/>
                  </a:lnTo>
                  <a:lnTo>
                    <a:pt x="488810" y="129476"/>
                  </a:lnTo>
                  <a:lnTo>
                    <a:pt x="480085" y="132651"/>
                  </a:lnTo>
                  <a:lnTo>
                    <a:pt x="472681" y="137160"/>
                  </a:lnTo>
                  <a:lnTo>
                    <a:pt x="429666" y="170014"/>
                  </a:lnTo>
                  <a:lnTo>
                    <a:pt x="418566" y="150520"/>
                  </a:lnTo>
                  <a:lnTo>
                    <a:pt x="403440" y="137147"/>
                  </a:lnTo>
                  <a:lnTo>
                    <a:pt x="383679" y="129463"/>
                  </a:lnTo>
                  <a:lnTo>
                    <a:pt x="358686" y="126987"/>
                  </a:lnTo>
                  <a:lnTo>
                    <a:pt x="346735" y="127609"/>
                  </a:lnTo>
                  <a:lnTo>
                    <a:pt x="336562" y="129463"/>
                  </a:lnTo>
                  <a:lnTo>
                    <a:pt x="327901" y="132638"/>
                  </a:lnTo>
                  <a:lnTo>
                    <a:pt x="320509" y="137147"/>
                  </a:lnTo>
                  <a:lnTo>
                    <a:pt x="277482" y="170002"/>
                  </a:lnTo>
                  <a:lnTo>
                    <a:pt x="277482" y="130175"/>
                  </a:lnTo>
                  <a:lnTo>
                    <a:pt x="274256" y="126974"/>
                  </a:lnTo>
                  <a:lnTo>
                    <a:pt x="239115" y="138023"/>
                  </a:lnTo>
                  <a:lnTo>
                    <a:pt x="214096" y="144703"/>
                  </a:lnTo>
                  <a:lnTo>
                    <a:pt x="194030" y="148272"/>
                  </a:lnTo>
                  <a:lnTo>
                    <a:pt x="173710" y="149974"/>
                  </a:lnTo>
                  <a:lnTo>
                    <a:pt x="173685" y="169227"/>
                  </a:lnTo>
                  <a:lnTo>
                    <a:pt x="211404" y="189268"/>
                  </a:lnTo>
                  <a:lnTo>
                    <a:pt x="211861" y="208267"/>
                  </a:lnTo>
                  <a:lnTo>
                    <a:pt x="211861" y="325374"/>
                  </a:lnTo>
                  <a:lnTo>
                    <a:pt x="192493" y="359600"/>
                  </a:lnTo>
                  <a:lnTo>
                    <a:pt x="173685" y="360667"/>
                  </a:lnTo>
                  <a:lnTo>
                    <a:pt x="173685" y="381000"/>
                  </a:lnTo>
                  <a:lnTo>
                    <a:pt x="243052" y="379730"/>
                  </a:lnTo>
                  <a:lnTo>
                    <a:pt x="254317" y="379818"/>
                  </a:lnTo>
                  <a:lnTo>
                    <a:pt x="269532" y="380060"/>
                  </a:lnTo>
                  <a:lnTo>
                    <a:pt x="288569" y="380453"/>
                  </a:lnTo>
                  <a:lnTo>
                    <a:pt x="311353" y="381000"/>
                  </a:lnTo>
                  <a:lnTo>
                    <a:pt x="311353" y="360667"/>
                  </a:lnTo>
                  <a:lnTo>
                    <a:pt x="277482" y="325323"/>
                  </a:lnTo>
                  <a:lnTo>
                    <a:pt x="277482" y="209118"/>
                  </a:lnTo>
                  <a:lnTo>
                    <a:pt x="281254" y="195973"/>
                  </a:lnTo>
                  <a:lnTo>
                    <a:pt x="291185" y="184277"/>
                  </a:lnTo>
                  <a:lnTo>
                    <a:pt x="305155" y="175907"/>
                  </a:lnTo>
                  <a:lnTo>
                    <a:pt x="321030" y="172694"/>
                  </a:lnTo>
                  <a:lnTo>
                    <a:pt x="341426" y="176530"/>
                  </a:lnTo>
                  <a:lnTo>
                    <a:pt x="355854" y="188099"/>
                  </a:lnTo>
                  <a:lnTo>
                    <a:pt x="364451" y="207505"/>
                  </a:lnTo>
                  <a:lnTo>
                    <a:pt x="367284" y="234823"/>
                  </a:lnTo>
                  <a:lnTo>
                    <a:pt x="367284" y="325335"/>
                  </a:lnTo>
                  <a:lnTo>
                    <a:pt x="347916" y="359613"/>
                  </a:lnTo>
                  <a:lnTo>
                    <a:pt x="331266" y="360680"/>
                  </a:lnTo>
                  <a:lnTo>
                    <a:pt x="331266" y="381012"/>
                  </a:lnTo>
                  <a:lnTo>
                    <a:pt x="363804" y="380288"/>
                  </a:lnTo>
                  <a:lnTo>
                    <a:pt x="381876" y="379907"/>
                  </a:lnTo>
                  <a:lnTo>
                    <a:pt x="391985" y="379768"/>
                  </a:lnTo>
                  <a:lnTo>
                    <a:pt x="400621" y="379742"/>
                  </a:lnTo>
                  <a:lnTo>
                    <a:pt x="408990" y="379768"/>
                  </a:lnTo>
                  <a:lnTo>
                    <a:pt x="419112" y="379907"/>
                  </a:lnTo>
                  <a:lnTo>
                    <a:pt x="437603" y="380288"/>
                  </a:lnTo>
                  <a:lnTo>
                    <a:pt x="471081" y="381012"/>
                  </a:lnTo>
                  <a:lnTo>
                    <a:pt x="471081" y="360680"/>
                  </a:lnTo>
                  <a:lnTo>
                    <a:pt x="433565" y="342747"/>
                  </a:lnTo>
                  <a:lnTo>
                    <a:pt x="432892" y="325335"/>
                  </a:lnTo>
                  <a:lnTo>
                    <a:pt x="432892" y="209130"/>
                  </a:lnTo>
                  <a:lnTo>
                    <a:pt x="436664" y="195986"/>
                  </a:lnTo>
                  <a:lnTo>
                    <a:pt x="446595" y="184289"/>
                  </a:lnTo>
                  <a:lnTo>
                    <a:pt x="460565" y="175920"/>
                  </a:lnTo>
                  <a:lnTo>
                    <a:pt x="476453" y="172707"/>
                  </a:lnTo>
                  <a:lnTo>
                    <a:pt x="496836" y="176555"/>
                  </a:lnTo>
                  <a:lnTo>
                    <a:pt x="511263" y="188163"/>
                  </a:lnTo>
                  <a:lnTo>
                    <a:pt x="519849" y="207606"/>
                  </a:lnTo>
                  <a:lnTo>
                    <a:pt x="522693" y="235000"/>
                  </a:lnTo>
                  <a:lnTo>
                    <a:pt x="522693" y="381038"/>
                  </a:lnTo>
                  <a:lnTo>
                    <a:pt x="572706" y="379768"/>
                  </a:lnTo>
                  <a:lnTo>
                    <a:pt x="589178" y="380022"/>
                  </a:lnTo>
                  <a:lnTo>
                    <a:pt x="600862" y="380238"/>
                  </a:lnTo>
                  <a:lnTo>
                    <a:pt x="611644" y="380542"/>
                  </a:lnTo>
                  <a:lnTo>
                    <a:pt x="625411" y="381038"/>
                  </a:lnTo>
                  <a:lnTo>
                    <a:pt x="625411" y="360692"/>
                  </a:lnTo>
                  <a:close/>
                </a:path>
                <a:path w="1334770" h="389255">
                  <a:moveTo>
                    <a:pt x="895350" y="361188"/>
                  </a:moveTo>
                  <a:lnTo>
                    <a:pt x="879208" y="359587"/>
                  </a:lnTo>
                  <a:lnTo>
                    <a:pt x="871931" y="357124"/>
                  </a:lnTo>
                  <a:lnTo>
                    <a:pt x="867435" y="351891"/>
                  </a:lnTo>
                  <a:lnTo>
                    <a:pt x="865390" y="343700"/>
                  </a:lnTo>
                  <a:lnTo>
                    <a:pt x="865047" y="342328"/>
                  </a:lnTo>
                  <a:lnTo>
                    <a:pt x="865009" y="341617"/>
                  </a:lnTo>
                  <a:lnTo>
                    <a:pt x="864158" y="327190"/>
                  </a:lnTo>
                  <a:lnTo>
                    <a:pt x="864146" y="315645"/>
                  </a:lnTo>
                  <a:lnTo>
                    <a:pt x="863739" y="303199"/>
                  </a:lnTo>
                  <a:lnTo>
                    <a:pt x="863422" y="292392"/>
                  </a:lnTo>
                  <a:lnTo>
                    <a:pt x="863155" y="280695"/>
                  </a:lnTo>
                  <a:lnTo>
                    <a:pt x="863244" y="254431"/>
                  </a:lnTo>
                  <a:lnTo>
                    <a:pt x="863396" y="246862"/>
                  </a:lnTo>
                  <a:lnTo>
                    <a:pt x="864146" y="218668"/>
                  </a:lnTo>
                  <a:lnTo>
                    <a:pt x="864679" y="211709"/>
                  </a:lnTo>
                  <a:lnTo>
                    <a:pt x="864616" y="202806"/>
                  </a:lnTo>
                  <a:lnTo>
                    <a:pt x="841730" y="147180"/>
                  </a:lnTo>
                  <a:lnTo>
                    <a:pt x="778040" y="126987"/>
                  </a:lnTo>
                  <a:lnTo>
                    <a:pt x="761238" y="128104"/>
                  </a:lnTo>
                  <a:lnTo>
                    <a:pt x="744791" y="131470"/>
                  </a:lnTo>
                  <a:lnTo>
                    <a:pt x="728853" y="137134"/>
                  </a:lnTo>
                  <a:lnTo>
                    <a:pt x="713562" y="145148"/>
                  </a:lnTo>
                  <a:lnTo>
                    <a:pt x="685088" y="162229"/>
                  </a:lnTo>
                  <a:lnTo>
                    <a:pt x="685088" y="199072"/>
                  </a:lnTo>
                  <a:lnTo>
                    <a:pt x="701217" y="202806"/>
                  </a:lnTo>
                  <a:lnTo>
                    <a:pt x="713054" y="176339"/>
                  </a:lnTo>
                  <a:lnTo>
                    <a:pt x="716559" y="173621"/>
                  </a:lnTo>
                  <a:lnTo>
                    <a:pt x="723811" y="171246"/>
                  </a:lnTo>
                  <a:lnTo>
                    <a:pt x="733463" y="169570"/>
                  </a:lnTo>
                  <a:lnTo>
                    <a:pt x="744245" y="168922"/>
                  </a:lnTo>
                  <a:lnTo>
                    <a:pt x="767778" y="172631"/>
                  </a:lnTo>
                  <a:lnTo>
                    <a:pt x="784567" y="184086"/>
                  </a:lnTo>
                  <a:lnTo>
                    <a:pt x="794905" y="203771"/>
                  </a:lnTo>
                  <a:lnTo>
                    <a:pt x="799096" y="232194"/>
                  </a:lnTo>
                  <a:lnTo>
                    <a:pt x="799096" y="254431"/>
                  </a:lnTo>
                  <a:lnTo>
                    <a:pt x="799096" y="317550"/>
                  </a:lnTo>
                  <a:lnTo>
                    <a:pt x="789825" y="327190"/>
                  </a:lnTo>
                  <a:lnTo>
                    <a:pt x="778179" y="334810"/>
                  </a:lnTo>
                  <a:lnTo>
                    <a:pt x="765441" y="339813"/>
                  </a:lnTo>
                  <a:lnTo>
                    <a:pt x="752843" y="341617"/>
                  </a:lnTo>
                  <a:lnTo>
                    <a:pt x="741299" y="339293"/>
                  </a:lnTo>
                  <a:lnTo>
                    <a:pt x="732675" y="332600"/>
                  </a:lnTo>
                  <a:lnTo>
                    <a:pt x="727392" y="322199"/>
                  </a:lnTo>
                  <a:lnTo>
                    <a:pt x="727278" y="321995"/>
                  </a:lnTo>
                  <a:lnTo>
                    <a:pt x="725424" y="307924"/>
                  </a:lnTo>
                  <a:lnTo>
                    <a:pt x="727583" y="292392"/>
                  </a:lnTo>
                  <a:lnTo>
                    <a:pt x="727697" y="291541"/>
                  </a:lnTo>
                  <a:lnTo>
                    <a:pt x="774903" y="260870"/>
                  </a:lnTo>
                  <a:lnTo>
                    <a:pt x="799096" y="254431"/>
                  </a:lnTo>
                  <a:lnTo>
                    <a:pt x="799096" y="232194"/>
                  </a:lnTo>
                  <a:lnTo>
                    <a:pt x="751763" y="241833"/>
                  </a:lnTo>
                  <a:lnTo>
                    <a:pt x="708799" y="253873"/>
                  </a:lnTo>
                  <a:lnTo>
                    <a:pt x="664641" y="292392"/>
                  </a:lnTo>
                  <a:lnTo>
                    <a:pt x="659803" y="322199"/>
                  </a:lnTo>
                  <a:lnTo>
                    <a:pt x="663879" y="350901"/>
                  </a:lnTo>
                  <a:lnTo>
                    <a:pt x="675932" y="371703"/>
                  </a:lnTo>
                  <a:lnTo>
                    <a:pt x="695642" y="384365"/>
                  </a:lnTo>
                  <a:lnTo>
                    <a:pt x="722718" y="388632"/>
                  </a:lnTo>
                  <a:lnTo>
                    <a:pt x="731062" y="388239"/>
                  </a:lnTo>
                  <a:lnTo>
                    <a:pt x="738314" y="387032"/>
                  </a:lnTo>
                  <a:lnTo>
                    <a:pt x="744334" y="385038"/>
                  </a:lnTo>
                  <a:lnTo>
                    <a:pt x="749071" y="382219"/>
                  </a:lnTo>
                  <a:lnTo>
                    <a:pt x="799096" y="343700"/>
                  </a:lnTo>
                  <a:lnTo>
                    <a:pt x="796404" y="376745"/>
                  </a:lnTo>
                  <a:lnTo>
                    <a:pt x="799096" y="381012"/>
                  </a:lnTo>
                  <a:lnTo>
                    <a:pt x="842276" y="379831"/>
                  </a:lnTo>
                  <a:lnTo>
                    <a:pt x="853605" y="379831"/>
                  </a:lnTo>
                  <a:lnTo>
                    <a:pt x="895350" y="381012"/>
                  </a:lnTo>
                  <a:lnTo>
                    <a:pt x="895350" y="379831"/>
                  </a:lnTo>
                  <a:lnTo>
                    <a:pt x="895350" y="361188"/>
                  </a:lnTo>
                  <a:close/>
                </a:path>
                <a:path w="1334770" h="389255">
                  <a:moveTo>
                    <a:pt x="1081786" y="347433"/>
                  </a:moveTo>
                  <a:lnTo>
                    <a:pt x="1077480" y="337235"/>
                  </a:lnTo>
                  <a:lnTo>
                    <a:pt x="1070279" y="340563"/>
                  </a:lnTo>
                  <a:lnTo>
                    <a:pt x="1064298" y="342696"/>
                  </a:lnTo>
                  <a:lnTo>
                    <a:pt x="1058722" y="343814"/>
                  </a:lnTo>
                  <a:lnTo>
                    <a:pt x="1052741" y="344144"/>
                  </a:lnTo>
                  <a:lnTo>
                    <a:pt x="1036866" y="342392"/>
                  </a:lnTo>
                  <a:lnTo>
                    <a:pt x="1026591" y="336562"/>
                  </a:lnTo>
                  <a:lnTo>
                    <a:pt x="1021054" y="325780"/>
                  </a:lnTo>
                  <a:lnTo>
                    <a:pt x="1019403" y="309206"/>
                  </a:lnTo>
                  <a:lnTo>
                    <a:pt x="1019403" y="181279"/>
                  </a:lnTo>
                  <a:lnTo>
                    <a:pt x="1076413" y="181279"/>
                  </a:lnTo>
                  <a:lnTo>
                    <a:pt x="1080706" y="146342"/>
                  </a:lnTo>
                  <a:lnTo>
                    <a:pt x="1019416" y="149580"/>
                  </a:lnTo>
                  <a:lnTo>
                    <a:pt x="1019416" y="118389"/>
                  </a:lnTo>
                  <a:lnTo>
                    <a:pt x="1019733" y="98729"/>
                  </a:lnTo>
                  <a:lnTo>
                    <a:pt x="1020826" y="81241"/>
                  </a:lnTo>
                  <a:lnTo>
                    <a:pt x="1022807" y="64046"/>
                  </a:lnTo>
                  <a:lnTo>
                    <a:pt x="1025867" y="45288"/>
                  </a:lnTo>
                  <a:lnTo>
                    <a:pt x="1018336" y="39839"/>
                  </a:lnTo>
                  <a:lnTo>
                    <a:pt x="1002855" y="46926"/>
                  </a:lnTo>
                  <a:lnTo>
                    <a:pt x="987742" y="53301"/>
                  </a:lnTo>
                  <a:lnTo>
                    <a:pt x="971524" y="59664"/>
                  </a:lnTo>
                  <a:lnTo>
                    <a:pt x="952728" y="66738"/>
                  </a:lnTo>
                  <a:lnTo>
                    <a:pt x="953731" y="84670"/>
                  </a:lnTo>
                  <a:lnTo>
                    <a:pt x="954405" y="97713"/>
                  </a:lnTo>
                  <a:lnTo>
                    <a:pt x="954760" y="107632"/>
                  </a:lnTo>
                  <a:lnTo>
                    <a:pt x="954874" y="116179"/>
                  </a:lnTo>
                  <a:lnTo>
                    <a:pt x="954874" y="148424"/>
                  </a:lnTo>
                  <a:lnTo>
                    <a:pt x="919378" y="171538"/>
                  </a:lnTo>
                  <a:lnTo>
                    <a:pt x="919378" y="183362"/>
                  </a:lnTo>
                  <a:lnTo>
                    <a:pt x="953795" y="181216"/>
                  </a:lnTo>
                  <a:lnTo>
                    <a:pt x="953795" y="320395"/>
                  </a:lnTo>
                  <a:lnTo>
                    <a:pt x="957630" y="351243"/>
                  </a:lnTo>
                  <a:lnTo>
                    <a:pt x="969581" y="372452"/>
                  </a:lnTo>
                  <a:lnTo>
                    <a:pt x="990320" y="384708"/>
                  </a:lnTo>
                  <a:lnTo>
                    <a:pt x="1020483" y="388632"/>
                  </a:lnTo>
                  <a:lnTo>
                    <a:pt x="1032294" y="387959"/>
                  </a:lnTo>
                  <a:lnTo>
                    <a:pt x="1042390" y="386029"/>
                  </a:lnTo>
                  <a:lnTo>
                    <a:pt x="1050264" y="382993"/>
                  </a:lnTo>
                  <a:lnTo>
                    <a:pt x="1055433" y="378993"/>
                  </a:lnTo>
                  <a:lnTo>
                    <a:pt x="1081786" y="347433"/>
                  </a:lnTo>
                  <a:close/>
                </a:path>
                <a:path w="1334770" h="389255">
                  <a:moveTo>
                    <a:pt x="1334516" y="220370"/>
                  </a:moveTo>
                  <a:lnTo>
                    <a:pt x="1327251" y="181305"/>
                  </a:lnTo>
                  <a:lnTo>
                    <a:pt x="1274610" y="132410"/>
                  </a:lnTo>
                  <a:lnTo>
                    <a:pt x="1266228" y="131064"/>
                  </a:lnTo>
                  <a:lnTo>
                    <a:pt x="1266228" y="230809"/>
                  </a:lnTo>
                  <a:lnTo>
                    <a:pt x="1221054" y="232410"/>
                  </a:lnTo>
                  <a:lnTo>
                    <a:pt x="1217218" y="232410"/>
                  </a:lnTo>
                  <a:lnTo>
                    <a:pt x="1200061" y="231736"/>
                  </a:lnTo>
                  <a:lnTo>
                    <a:pt x="1193088" y="231343"/>
                  </a:lnTo>
                  <a:lnTo>
                    <a:pt x="1175880" y="230809"/>
                  </a:lnTo>
                  <a:lnTo>
                    <a:pt x="1179309" y="196748"/>
                  </a:lnTo>
                  <a:lnTo>
                    <a:pt x="1187640" y="173596"/>
                  </a:lnTo>
                  <a:lnTo>
                    <a:pt x="1201508" y="160401"/>
                  </a:lnTo>
                  <a:lnTo>
                    <a:pt x="1221587" y="156210"/>
                  </a:lnTo>
                  <a:lnTo>
                    <a:pt x="1241336" y="160401"/>
                  </a:lnTo>
                  <a:lnTo>
                    <a:pt x="1254988" y="173596"/>
                  </a:lnTo>
                  <a:lnTo>
                    <a:pt x="1263103" y="196748"/>
                  </a:lnTo>
                  <a:lnTo>
                    <a:pt x="1266228" y="230809"/>
                  </a:lnTo>
                  <a:lnTo>
                    <a:pt x="1266228" y="131064"/>
                  </a:lnTo>
                  <a:lnTo>
                    <a:pt x="1232877" y="125704"/>
                  </a:lnTo>
                  <a:lnTo>
                    <a:pt x="1219581" y="126441"/>
                  </a:lnTo>
                  <a:lnTo>
                    <a:pt x="1207592" y="128701"/>
                  </a:lnTo>
                  <a:lnTo>
                    <a:pt x="1160284" y="153238"/>
                  </a:lnTo>
                  <a:lnTo>
                    <a:pt x="1121422" y="194183"/>
                  </a:lnTo>
                  <a:lnTo>
                    <a:pt x="1109281" y="256565"/>
                  </a:lnTo>
                  <a:lnTo>
                    <a:pt x="1109383" y="259118"/>
                  </a:lnTo>
                  <a:lnTo>
                    <a:pt x="1117155" y="314350"/>
                  </a:lnTo>
                  <a:lnTo>
                    <a:pt x="1140714" y="355320"/>
                  </a:lnTo>
                  <a:lnTo>
                    <a:pt x="1179283" y="380250"/>
                  </a:lnTo>
                  <a:lnTo>
                    <a:pt x="1232331" y="388645"/>
                  </a:lnTo>
                  <a:lnTo>
                    <a:pt x="1253693" y="387540"/>
                  </a:lnTo>
                  <a:lnTo>
                    <a:pt x="1273403" y="383768"/>
                  </a:lnTo>
                  <a:lnTo>
                    <a:pt x="1293812" y="376682"/>
                  </a:lnTo>
                  <a:lnTo>
                    <a:pt x="1317307" y="365620"/>
                  </a:lnTo>
                  <a:lnTo>
                    <a:pt x="1324241" y="350520"/>
                  </a:lnTo>
                  <a:lnTo>
                    <a:pt x="1329067" y="340055"/>
                  </a:lnTo>
                  <a:lnTo>
                    <a:pt x="1329131" y="339915"/>
                  </a:lnTo>
                  <a:lnTo>
                    <a:pt x="1322679" y="331876"/>
                  </a:lnTo>
                  <a:lnTo>
                    <a:pt x="1305204" y="340639"/>
                  </a:lnTo>
                  <a:lnTo>
                    <a:pt x="1289799" y="346405"/>
                  </a:lnTo>
                  <a:lnTo>
                    <a:pt x="1275105" y="349567"/>
                  </a:lnTo>
                  <a:lnTo>
                    <a:pt x="1259763" y="350520"/>
                  </a:lnTo>
                  <a:lnTo>
                    <a:pt x="1239266" y="347802"/>
                  </a:lnTo>
                  <a:lnTo>
                    <a:pt x="1204315" y="327939"/>
                  </a:lnTo>
                  <a:lnTo>
                    <a:pt x="1182725" y="289496"/>
                  </a:lnTo>
                  <a:lnTo>
                    <a:pt x="1179093" y="259118"/>
                  </a:lnTo>
                  <a:lnTo>
                    <a:pt x="1249540" y="259118"/>
                  </a:lnTo>
                  <a:lnTo>
                    <a:pt x="1271511" y="258508"/>
                  </a:lnTo>
                  <a:lnTo>
                    <a:pt x="1292225" y="256565"/>
                  </a:lnTo>
                  <a:lnTo>
                    <a:pt x="1312824" y="253225"/>
                  </a:lnTo>
                  <a:lnTo>
                    <a:pt x="1334503" y="248361"/>
                  </a:lnTo>
                  <a:lnTo>
                    <a:pt x="1334503" y="232410"/>
                  </a:lnTo>
                  <a:lnTo>
                    <a:pt x="1334516" y="2203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929983" y="1385722"/>
            <a:ext cx="2418080" cy="530860"/>
          </a:xfrm>
          <a:custGeom>
            <a:avLst/>
            <a:gdLst/>
            <a:ahLst/>
            <a:cxnLst/>
            <a:rect l="l" t="t" r="r" b="b"/>
            <a:pathLst>
              <a:path w="2418079" h="530860">
                <a:moveTo>
                  <a:pt x="202730" y="353314"/>
                </a:moveTo>
                <a:lnTo>
                  <a:pt x="197891" y="347967"/>
                </a:lnTo>
                <a:lnTo>
                  <a:pt x="185216" y="352640"/>
                </a:lnTo>
                <a:lnTo>
                  <a:pt x="174028" y="355752"/>
                </a:lnTo>
                <a:lnTo>
                  <a:pt x="163322" y="357466"/>
                </a:lnTo>
                <a:lnTo>
                  <a:pt x="152171" y="357987"/>
                </a:lnTo>
                <a:lnTo>
                  <a:pt x="116586" y="350316"/>
                </a:lnTo>
                <a:lnTo>
                  <a:pt x="89662" y="328320"/>
                </a:lnTo>
                <a:lnTo>
                  <a:pt x="72618" y="293573"/>
                </a:lnTo>
                <a:lnTo>
                  <a:pt x="66675" y="247611"/>
                </a:lnTo>
                <a:lnTo>
                  <a:pt x="70065" y="215328"/>
                </a:lnTo>
                <a:lnTo>
                  <a:pt x="80111" y="191820"/>
                </a:lnTo>
                <a:lnTo>
                  <a:pt x="96621" y="177457"/>
                </a:lnTo>
                <a:lnTo>
                  <a:pt x="119380" y="172580"/>
                </a:lnTo>
                <a:lnTo>
                  <a:pt x="136753" y="174447"/>
                </a:lnTo>
                <a:lnTo>
                  <a:pt x="151498" y="179451"/>
                </a:lnTo>
                <a:lnTo>
                  <a:pt x="162026" y="186753"/>
                </a:lnTo>
                <a:lnTo>
                  <a:pt x="166700" y="195516"/>
                </a:lnTo>
                <a:lnTo>
                  <a:pt x="170459" y="227482"/>
                </a:lnTo>
                <a:lnTo>
                  <a:pt x="189814" y="227482"/>
                </a:lnTo>
                <a:lnTo>
                  <a:pt x="192163" y="204444"/>
                </a:lnTo>
                <a:lnTo>
                  <a:pt x="194576" y="185521"/>
                </a:lnTo>
                <a:lnTo>
                  <a:pt x="197294" y="168630"/>
                </a:lnTo>
                <a:lnTo>
                  <a:pt x="200571" y="151625"/>
                </a:lnTo>
                <a:lnTo>
                  <a:pt x="196811" y="144614"/>
                </a:lnTo>
                <a:lnTo>
                  <a:pt x="180441" y="139598"/>
                </a:lnTo>
                <a:lnTo>
                  <a:pt x="167093" y="136486"/>
                </a:lnTo>
                <a:lnTo>
                  <a:pt x="154762" y="134899"/>
                </a:lnTo>
                <a:lnTo>
                  <a:pt x="141427" y="134454"/>
                </a:lnTo>
                <a:lnTo>
                  <a:pt x="127050" y="135178"/>
                </a:lnTo>
                <a:lnTo>
                  <a:pt x="65062" y="162382"/>
                </a:lnTo>
                <a:lnTo>
                  <a:pt x="14579" y="206476"/>
                </a:lnTo>
                <a:lnTo>
                  <a:pt x="0" y="264236"/>
                </a:lnTo>
                <a:lnTo>
                  <a:pt x="7835" y="320802"/>
                </a:lnTo>
                <a:lnTo>
                  <a:pt x="30848" y="362140"/>
                </a:lnTo>
                <a:lnTo>
                  <a:pt x="68275" y="387489"/>
                </a:lnTo>
                <a:lnTo>
                  <a:pt x="119380" y="396100"/>
                </a:lnTo>
                <a:lnTo>
                  <a:pt x="138417" y="395147"/>
                </a:lnTo>
                <a:lnTo>
                  <a:pt x="156006" y="392023"/>
                </a:lnTo>
                <a:lnTo>
                  <a:pt x="173291" y="386397"/>
                </a:lnTo>
                <a:lnTo>
                  <a:pt x="191439" y="377913"/>
                </a:lnTo>
                <a:lnTo>
                  <a:pt x="202730" y="353314"/>
                </a:lnTo>
                <a:close/>
              </a:path>
              <a:path w="2418079" h="530860">
                <a:moveTo>
                  <a:pt x="378028" y="368122"/>
                </a:moveTo>
                <a:lnTo>
                  <a:pt x="340525" y="350151"/>
                </a:lnTo>
                <a:lnTo>
                  <a:pt x="339852" y="332727"/>
                </a:lnTo>
                <a:lnTo>
                  <a:pt x="339852" y="3251"/>
                </a:lnTo>
                <a:lnTo>
                  <a:pt x="335546" y="0"/>
                </a:lnTo>
                <a:lnTo>
                  <a:pt x="296824" y="11607"/>
                </a:lnTo>
                <a:lnTo>
                  <a:pt x="252882" y="20294"/>
                </a:lnTo>
                <a:lnTo>
                  <a:pt x="231762" y="22682"/>
                </a:lnTo>
                <a:lnTo>
                  <a:pt x="231762" y="41744"/>
                </a:lnTo>
                <a:lnTo>
                  <a:pt x="271678" y="50533"/>
                </a:lnTo>
                <a:lnTo>
                  <a:pt x="274243" y="81026"/>
                </a:lnTo>
                <a:lnTo>
                  <a:pt x="274243" y="332638"/>
                </a:lnTo>
                <a:lnTo>
                  <a:pt x="254889" y="367042"/>
                </a:lnTo>
                <a:lnTo>
                  <a:pt x="236067" y="368122"/>
                </a:lnTo>
                <a:lnTo>
                  <a:pt x="236067" y="388454"/>
                </a:lnTo>
                <a:lnTo>
                  <a:pt x="305435" y="386842"/>
                </a:lnTo>
                <a:lnTo>
                  <a:pt x="316242" y="386956"/>
                </a:lnTo>
                <a:lnTo>
                  <a:pt x="332257" y="387248"/>
                </a:lnTo>
                <a:lnTo>
                  <a:pt x="352996" y="387756"/>
                </a:lnTo>
                <a:lnTo>
                  <a:pt x="378028" y="388454"/>
                </a:lnTo>
                <a:lnTo>
                  <a:pt x="378028" y="368122"/>
                </a:lnTo>
                <a:close/>
              </a:path>
              <a:path w="2418079" h="530860">
                <a:moveTo>
                  <a:pt x="711428" y="368134"/>
                </a:moveTo>
                <a:lnTo>
                  <a:pt x="675005" y="350240"/>
                </a:lnTo>
                <a:lnTo>
                  <a:pt x="674331" y="332854"/>
                </a:lnTo>
                <a:lnTo>
                  <a:pt x="674331" y="137731"/>
                </a:lnTo>
                <a:lnTo>
                  <a:pt x="668959" y="134480"/>
                </a:lnTo>
                <a:lnTo>
                  <a:pt x="631317" y="146164"/>
                </a:lnTo>
                <a:lnTo>
                  <a:pt x="591604" y="154520"/>
                </a:lnTo>
                <a:lnTo>
                  <a:pt x="570547" y="157302"/>
                </a:lnTo>
                <a:lnTo>
                  <a:pt x="570547" y="176364"/>
                </a:lnTo>
                <a:lnTo>
                  <a:pt x="608279" y="196519"/>
                </a:lnTo>
                <a:lnTo>
                  <a:pt x="608723" y="215620"/>
                </a:lnTo>
                <a:lnTo>
                  <a:pt x="608723" y="299453"/>
                </a:lnTo>
                <a:lnTo>
                  <a:pt x="604659" y="318122"/>
                </a:lnTo>
                <a:lnTo>
                  <a:pt x="593598" y="333514"/>
                </a:lnTo>
                <a:lnTo>
                  <a:pt x="577176" y="343966"/>
                </a:lnTo>
                <a:lnTo>
                  <a:pt x="557098" y="347814"/>
                </a:lnTo>
                <a:lnTo>
                  <a:pt x="537603" y="344081"/>
                </a:lnTo>
                <a:lnTo>
                  <a:pt x="524624" y="332016"/>
                </a:lnTo>
                <a:lnTo>
                  <a:pt x="517385" y="310286"/>
                </a:lnTo>
                <a:lnTo>
                  <a:pt x="515150" y="277609"/>
                </a:lnTo>
                <a:lnTo>
                  <a:pt x="515150" y="137731"/>
                </a:lnTo>
                <a:lnTo>
                  <a:pt x="509778" y="134505"/>
                </a:lnTo>
                <a:lnTo>
                  <a:pt x="472135" y="146177"/>
                </a:lnTo>
                <a:lnTo>
                  <a:pt x="432650" y="154533"/>
                </a:lnTo>
                <a:lnTo>
                  <a:pt x="411365" y="157314"/>
                </a:lnTo>
                <a:lnTo>
                  <a:pt x="411365" y="176377"/>
                </a:lnTo>
                <a:lnTo>
                  <a:pt x="449135" y="196507"/>
                </a:lnTo>
                <a:lnTo>
                  <a:pt x="449592" y="215595"/>
                </a:lnTo>
                <a:lnTo>
                  <a:pt x="449592" y="311772"/>
                </a:lnTo>
                <a:lnTo>
                  <a:pt x="454926" y="347827"/>
                </a:lnTo>
                <a:lnTo>
                  <a:pt x="470560" y="374281"/>
                </a:lnTo>
                <a:lnTo>
                  <a:pt x="495858" y="390563"/>
                </a:lnTo>
                <a:lnTo>
                  <a:pt x="530237" y="396100"/>
                </a:lnTo>
                <a:lnTo>
                  <a:pt x="541553" y="395312"/>
                </a:lnTo>
                <a:lnTo>
                  <a:pt x="551865" y="392963"/>
                </a:lnTo>
                <a:lnTo>
                  <a:pt x="560768" y="389115"/>
                </a:lnTo>
                <a:lnTo>
                  <a:pt x="567867" y="383794"/>
                </a:lnTo>
                <a:lnTo>
                  <a:pt x="608736" y="344170"/>
                </a:lnTo>
                <a:lnTo>
                  <a:pt x="606044" y="388467"/>
                </a:lnTo>
                <a:lnTo>
                  <a:pt x="645820" y="387362"/>
                </a:lnTo>
                <a:lnTo>
                  <a:pt x="652462" y="387223"/>
                </a:lnTo>
                <a:lnTo>
                  <a:pt x="656577" y="387197"/>
                </a:lnTo>
                <a:lnTo>
                  <a:pt x="661339" y="387223"/>
                </a:lnTo>
                <a:lnTo>
                  <a:pt x="667727" y="387362"/>
                </a:lnTo>
                <a:lnTo>
                  <a:pt x="675932" y="387743"/>
                </a:lnTo>
                <a:lnTo>
                  <a:pt x="686155" y="388467"/>
                </a:lnTo>
                <a:lnTo>
                  <a:pt x="711428" y="388467"/>
                </a:lnTo>
                <a:lnTo>
                  <a:pt x="711428" y="368134"/>
                </a:lnTo>
                <a:close/>
              </a:path>
              <a:path w="2418079" h="530860">
                <a:moveTo>
                  <a:pt x="944626" y="303784"/>
                </a:moveTo>
                <a:lnTo>
                  <a:pt x="928624" y="258686"/>
                </a:lnTo>
                <a:lnTo>
                  <a:pt x="876312" y="234530"/>
                </a:lnTo>
                <a:lnTo>
                  <a:pt x="832231" y="224866"/>
                </a:lnTo>
                <a:lnTo>
                  <a:pt x="818756" y="220484"/>
                </a:lnTo>
                <a:lnTo>
                  <a:pt x="809574" y="214274"/>
                </a:lnTo>
                <a:lnTo>
                  <a:pt x="804316" y="205854"/>
                </a:lnTo>
                <a:lnTo>
                  <a:pt x="802652" y="194805"/>
                </a:lnTo>
                <a:lnTo>
                  <a:pt x="805954" y="180289"/>
                </a:lnTo>
                <a:lnTo>
                  <a:pt x="815416" y="169291"/>
                </a:lnTo>
                <a:lnTo>
                  <a:pt x="830326" y="162318"/>
                </a:lnTo>
                <a:lnTo>
                  <a:pt x="849985" y="159880"/>
                </a:lnTo>
                <a:lnTo>
                  <a:pt x="866140" y="161645"/>
                </a:lnTo>
                <a:lnTo>
                  <a:pt x="880833" y="166319"/>
                </a:lnTo>
                <a:lnTo>
                  <a:pt x="891806" y="173012"/>
                </a:lnTo>
                <a:lnTo>
                  <a:pt x="896772" y="180797"/>
                </a:lnTo>
                <a:lnTo>
                  <a:pt x="902144" y="211899"/>
                </a:lnTo>
                <a:lnTo>
                  <a:pt x="921524" y="211886"/>
                </a:lnTo>
                <a:lnTo>
                  <a:pt x="925830" y="146748"/>
                </a:lnTo>
                <a:lnTo>
                  <a:pt x="879094" y="135102"/>
                </a:lnTo>
                <a:lnTo>
                  <a:pt x="859688" y="134454"/>
                </a:lnTo>
                <a:lnTo>
                  <a:pt x="811580" y="139839"/>
                </a:lnTo>
                <a:lnTo>
                  <a:pt x="776541" y="155676"/>
                </a:lnTo>
                <a:lnTo>
                  <a:pt x="755103" y="181597"/>
                </a:lnTo>
                <a:lnTo>
                  <a:pt x="747839" y="217157"/>
                </a:lnTo>
                <a:lnTo>
                  <a:pt x="751446" y="241312"/>
                </a:lnTo>
                <a:lnTo>
                  <a:pt x="762215" y="260578"/>
                </a:lnTo>
                <a:lnTo>
                  <a:pt x="780046" y="274916"/>
                </a:lnTo>
                <a:lnTo>
                  <a:pt x="804837" y="284264"/>
                </a:lnTo>
                <a:lnTo>
                  <a:pt x="851077" y="295541"/>
                </a:lnTo>
                <a:lnTo>
                  <a:pt x="866800" y="300685"/>
                </a:lnTo>
                <a:lnTo>
                  <a:pt x="877290" y="307632"/>
                </a:lnTo>
                <a:lnTo>
                  <a:pt x="883145" y="316992"/>
                </a:lnTo>
                <a:lnTo>
                  <a:pt x="884961" y="329361"/>
                </a:lnTo>
                <a:lnTo>
                  <a:pt x="881456" y="346468"/>
                </a:lnTo>
                <a:lnTo>
                  <a:pt x="871512" y="359498"/>
                </a:lnTo>
                <a:lnTo>
                  <a:pt x="855916" y="367792"/>
                </a:lnTo>
                <a:lnTo>
                  <a:pt x="835482" y="370700"/>
                </a:lnTo>
                <a:lnTo>
                  <a:pt x="817829" y="369125"/>
                </a:lnTo>
                <a:lnTo>
                  <a:pt x="802335" y="364172"/>
                </a:lnTo>
                <a:lnTo>
                  <a:pt x="788365" y="355473"/>
                </a:lnTo>
                <a:lnTo>
                  <a:pt x="775246" y="342671"/>
                </a:lnTo>
                <a:lnTo>
                  <a:pt x="772553" y="305473"/>
                </a:lnTo>
                <a:lnTo>
                  <a:pt x="751573" y="305473"/>
                </a:lnTo>
                <a:lnTo>
                  <a:pt x="747814" y="381101"/>
                </a:lnTo>
                <a:lnTo>
                  <a:pt x="790282" y="392633"/>
                </a:lnTo>
                <a:lnTo>
                  <a:pt x="831164" y="396125"/>
                </a:lnTo>
                <a:lnTo>
                  <a:pt x="877468" y="389470"/>
                </a:lnTo>
                <a:lnTo>
                  <a:pt x="913295" y="370687"/>
                </a:lnTo>
                <a:lnTo>
                  <a:pt x="936421" y="341541"/>
                </a:lnTo>
                <a:lnTo>
                  <a:pt x="944626" y="303784"/>
                </a:lnTo>
                <a:close/>
              </a:path>
              <a:path w="2418079" h="530860">
                <a:moveTo>
                  <a:pt x="1139850" y="354901"/>
                </a:moveTo>
                <a:lnTo>
                  <a:pt x="1135545" y="344703"/>
                </a:lnTo>
                <a:lnTo>
                  <a:pt x="1128344" y="348030"/>
                </a:lnTo>
                <a:lnTo>
                  <a:pt x="1122362" y="350164"/>
                </a:lnTo>
                <a:lnTo>
                  <a:pt x="1116787" y="351282"/>
                </a:lnTo>
                <a:lnTo>
                  <a:pt x="1110805" y="351612"/>
                </a:lnTo>
                <a:lnTo>
                  <a:pt x="1094930" y="349859"/>
                </a:lnTo>
                <a:lnTo>
                  <a:pt x="1084656" y="344030"/>
                </a:lnTo>
                <a:lnTo>
                  <a:pt x="1079119" y="333248"/>
                </a:lnTo>
                <a:lnTo>
                  <a:pt x="1077468" y="316674"/>
                </a:lnTo>
                <a:lnTo>
                  <a:pt x="1077468" y="188747"/>
                </a:lnTo>
                <a:lnTo>
                  <a:pt x="1134478" y="188747"/>
                </a:lnTo>
                <a:lnTo>
                  <a:pt x="1138783" y="153809"/>
                </a:lnTo>
                <a:lnTo>
                  <a:pt x="1077480" y="157048"/>
                </a:lnTo>
                <a:lnTo>
                  <a:pt x="1077480" y="125857"/>
                </a:lnTo>
                <a:lnTo>
                  <a:pt x="1077798" y="106197"/>
                </a:lnTo>
                <a:lnTo>
                  <a:pt x="1078890" y="88709"/>
                </a:lnTo>
                <a:lnTo>
                  <a:pt x="1080871" y="71513"/>
                </a:lnTo>
                <a:lnTo>
                  <a:pt x="1083932" y="52755"/>
                </a:lnTo>
                <a:lnTo>
                  <a:pt x="1076401" y="47307"/>
                </a:lnTo>
                <a:lnTo>
                  <a:pt x="1060919" y="54394"/>
                </a:lnTo>
                <a:lnTo>
                  <a:pt x="1045806" y="60769"/>
                </a:lnTo>
                <a:lnTo>
                  <a:pt x="1029589" y="67132"/>
                </a:lnTo>
                <a:lnTo>
                  <a:pt x="1010793" y="74206"/>
                </a:lnTo>
                <a:lnTo>
                  <a:pt x="1011796" y="92138"/>
                </a:lnTo>
                <a:lnTo>
                  <a:pt x="1012469" y="105181"/>
                </a:lnTo>
                <a:lnTo>
                  <a:pt x="1012825" y="115100"/>
                </a:lnTo>
                <a:lnTo>
                  <a:pt x="1012939" y="123647"/>
                </a:lnTo>
                <a:lnTo>
                  <a:pt x="1012939" y="155892"/>
                </a:lnTo>
                <a:lnTo>
                  <a:pt x="977442" y="179006"/>
                </a:lnTo>
                <a:lnTo>
                  <a:pt x="977442" y="190830"/>
                </a:lnTo>
                <a:lnTo>
                  <a:pt x="1011859" y="188683"/>
                </a:lnTo>
                <a:lnTo>
                  <a:pt x="1011859" y="327863"/>
                </a:lnTo>
                <a:lnTo>
                  <a:pt x="1015695" y="358711"/>
                </a:lnTo>
                <a:lnTo>
                  <a:pt x="1027658" y="379920"/>
                </a:lnTo>
                <a:lnTo>
                  <a:pt x="1048385" y="392176"/>
                </a:lnTo>
                <a:lnTo>
                  <a:pt x="1078547" y="396100"/>
                </a:lnTo>
                <a:lnTo>
                  <a:pt x="1090358" y="395427"/>
                </a:lnTo>
                <a:lnTo>
                  <a:pt x="1100455" y="393496"/>
                </a:lnTo>
                <a:lnTo>
                  <a:pt x="1108329" y="390461"/>
                </a:lnTo>
                <a:lnTo>
                  <a:pt x="1113485" y="386461"/>
                </a:lnTo>
                <a:lnTo>
                  <a:pt x="1139850" y="354901"/>
                </a:lnTo>
                <a:close/>
              </a:path>
              <a:path w="2418079" h="530860">
                <a:moveTo>
                  <a:pt x="1392580" y="227838"/>
                </a:moveTo>
                <a:lnTo>
                  <a:pt x="1385316" y="188772"/>
                </a:lnTo>
                <a:lnTo>
                  <a:pt x="1332674" y="139877"/>
                </a:lnTo>
                <a:lnTo>
                  <a:pt x="1324292" y="138531"/>
                </a:lnTo>
                <a:lnTo>
                  <a:pt x="1324292" y="238277"/>
                </a:lnTo>
                <a:lnTo>
                  <a:pt x="1279118" y="239877"/>
                </a:lnTo>
                <a:lnTo>
                  <a:pt x="1275283" y="239877"/>
                </a:lnTo>
                <a:lnTo>
                  <a:pt x="1258125" y="239204"/>
                </a:lnTo>
                <a:lnTo>
                  <a:pt x="1251153" y="238810"/>
                </a:lnTo>
                <a:lnTo>
                  <a:pt x="1233944" y="238277"/>
                </a:lnTo>
                <a:lnTo>
                  <a:pt x="1237373" y="204216"/>
                </a:lnTo>
                <a:lnTo>
                  <a:pt x="1245704" y="181063"/>
                </a:lnTo>
                <a:lnTo>
                  <a:pt x="1259573" y="167868"/>
                </a:lnTo>
                <a:lnTo>
                  <a:pt x="1279652" y="163677"/>
                </a:lnTo>
                <a:lnTo>
                  <a:pt x="1299400" y="167868"/>
                </a:lnTo>
                <a:lnTo>
                  <a:pt x="1313053" y="181063"/>
                </a:lnTo>
                <a:lnTo>
                  <a:pt x="1321168" y="204216"/>
                </a:lnTo>
                <a:lnTo>
                  <a:pt x="1324292" y="238277"/>
                </a:lnTo>
                <a:lnTo>
                  <a:pt x="1324292" y="138531"/>
                </a:lnTo>
                <a:lnTo>
                  <a:pt x="1290942" y="133172"/>
                </a:lnTo>
                <a:lnTo>
                  <a:pt x="1277645" y="133908"/>
                </a:lnTo>
                <a:lnTo>
                  <a:pt x="1265656" y="136169"/>
                </a:lnTo>
                <a:lnTo>
                  <a:pt x="1218349" y="160705"/>
                </a:lnTo>
                <a:lnTo>
                  <a:pt x="1179487" y="201650"/>
                </a:lnTo>
                <a:lnTo>
                  <a:pt x="1167345" y="264033"/>
                </a:lnTo>
                <a:lnTo>
                  <a:pt x="1167447" y="266585"/>
                </a:lnTo>
                <a:lnTo>
                  <a:pt x="1175219" y="321818"/>
                </a:lnTo>
                <a:lnTo>
                  <a:pt x="1198778" y="362788"/>
                </a:lnTo>
                <a:lnTo>
                  <a:pt x="1237348" y="387718"/>
                </a:lnTo>
                <a:lnTo>
                  <a:pt x="1290396" y="396113"/>
                </a:lnTo>
                <a:lnTo>
                  <a:pt x="1311757" y="395008"/>
                </a:lnTo>
                <a:lnTo>
                  <a:pt x="1331468" y="391236"/>
                </a:lnTo>
                <a:lnTo>
                  <a:pt x="1351876" y="384149"/>
                </a:lnTo>
                <a:lnTo>
                  <a:pt x="1375371" y="373087"/>
                </a:lnTo>
                <a:lnTo>
                  <a:pt x="1382306" y="357987"/>
                </a:lnTo>
                <a:lnTo>
                  <a:pt x="1387132" y="347522"/>
                </a:lnTo>
                <a:lnTo>
                  <a:pt x="1387195" y="347383"/>
                </a:lnTo>
                <a:lnTo>
                  <a:pt x="1380744" y="339344"/>
                </a:lnTo>
                <a:lnTo>
                  <a:pt x="1363268" y="348107"/>
                </a:lnTo>
                <a:lnTo>
                  <a:pt x="1347863" y="353872"/>
                </a:lnTo>
                <a:lnTo>
                  <a:pt x="1333169" y="357035"/>
                </a:lnTo>
                <a:lnTo>
                  <a:pt x="1317828" y="357987"/>
                </a:lnTo>
                <a:lnTo>
                  <a:pt x="1297330" y="355269"/>
                </a:lnTo>
                <a:lnTo>
                  <a:pt x="1262380" y="335407"/>
                </a:lnTo>
                <a:lnTo>
                  <a:pt x="1240790" y="296964"/>
                </a:lnTo>
                <a:lnTo>
                  <a:pt x="1237157" y="266585"/>
                </a:lnTo>
                <a:lnTo>
                  <a:pt x="1307604" y="266585"/>
                </a:lnTo>
                <a:lnTo>
                  <a:pt x="1329575" y="265976"/>
                </a:lnTo>
                <a:lnTo>
                  <a:pt x="1350289" y="264033"/>
                </a:lnTo>
                <a:lnTo>
                  <a:pt x="1370888" y="260692"/>
                </a:lnTo>
                <a:lnTo>
                  <a:pt x="1392567" y="255828"/>
                </a:lnTo>
                <a:lnTo>
                  <a:pt x="1392567" y="239877"/>
                </a:lnTo>
                <a:lnTo>
                  <a:pt x="1392580" y="227838"/>
                </a:lnTo>
                <a:close/>
              </a:path>
              <a:path w="2418079" h="530860">
                <a:moveTo>
                  <a:pt x="1623123" y="137629"/>
                </a:moveTo>
                <a:lnTo>
                  <a:pt x="1617751" y="135509"/>
                </a:lnTo>
                <a:lnTo>
                  <a:pt x="1610753" y="134404"/>
                </a:lnTo>
                <a:lnTo>
                  <a:pt x="1603222" y="134404"/>
                </a:lnTo>
                <a:lnTo>
                  <a:pt x="1557515" y="162648"/>
                </a:lnTo>
                <a:lnTo>
                  <a:pt x="1533855" y="188214"/>
                </a:lnTo>
                <a:lnTo>
                  <a:pt x="1533855" y="137617"/>
                </a:lnTo>
                <a:lnTo>
                  <a:pt x="1528457" y="134416"/>
                </a:lnTo>
                <a:lnTo>
                  <a:pt x="1490814" y="146126"/>
                </a:lnTo>
                <a:lnTo>
                  <a:pt x="1478813" y="149529"/>
                </a:lnTo>
                <a:lnTo>
                  <a:pt x="1466672" y="152120"/>
                </a:lnTo>
                <a:lnTo>
                  <a:pt x="1451406" y="154520"/>
                </a:lnTo>
                <a:lnTo>
                  <a:pt x="1430032" y="157302"/>
                </a:lnTo>
                <a:lnTo>
                  <a:pt x="1430045" y="176364"/>
                </a:lnTo>
                <a:lnTo>
                  <a:pt x="1467764" y="196430"/>
                </a:lnTo>
                <a:lnTo>
                  <a:pt x="1468221" y="332778"/>
                </a:lnTo>
                <a:lnTo>
                  <a:pt x="1467535" y="350189"/>
                </a:lnTo>
                <a:lnTo>
                  <a:pt x="1464792" y="360375"/>
                </a:lnTo>
                <a:lnTo>
                  <a:pt x="1458912" y="365328"/>
                </a:lnTo>
                <a:lnTo>
                  <a:pt x="1448866" y="367068"/>
                </a:lnTo>
                <a:lnTo>
                  <a:pt x="1430045" y="368134"/>
                </a:lnTo>
                <a:lnTo>
                  <a:pt x="1430045" y="388467"/>
                </a:lnTo>
                <a:lnTo>
                  <a:pt x="1499425" y="386854"/>
                </a:lnTo>
                <a:lnTo>
                  <a:pt x="1504848" y="386880"/>
                </a:lnTo>
                <a:lnTo>
                  <a:pt x="1515414" y="387057"/>
                </a:lnTo>
                <a:lnTo>
                  <a:pt x="1538287" y="387540"/>
                </a:lnTo>
                <a:lnTo>
                  <a:pt x="1580629" y="388467"/>
                </a:lnTo>
                <a:lnTo>
                  <a:pt x="1580629" y="368134"/>
                </a:lnTo>
                <a:lnTo>
                  <a:pt x="1538071" y="360794"/>
                </a:lnTo>
                <a:lnTo>
                  <a:pt x="1533842" y="332879"/>
                </a:lnTo>
                <a:lnTo>
                  <a:pt x="1533842" y="227101"/>
                </a:lnTo>
                <a:lnTo>
                  <a:pt x="1537614" y="214769"/>
                </a:lnTo>
                <a:lnTo>
                  <a:pt x="1547482" y="203784"/>
                </a:lnTo>
                <a:lnTo>
                  <a:pt x="1561287" y="195897"/>
                </a:lnTo>
                <a:lnTo>
                  <a:pt x="1576870" y="192874"/>
                </a:lnTo>
                <a:lnTo>
                  <a:pt x="1586268" y="194068"/>
                </a:lnTo>
                <a:lnTo>
                  <a:pt x="1594408" y="197637"/>
                </a:lnTo>
                <a:lnTo>
                  <a:pt x="1601444" y="203581"/>
                </a:lnTo>
                <a:lnTo>
                  <a:pt x="1607515" y="211886"/>
                </a:lnTo>
                <a:lnTo>
                  <a:pt x="1620431" y="206540"/>
                </a:lnTo>
                <a:lnTo>
                  <a:pt x="1623123" y="137629"/>
                </a:lnTo>
                <a:close/>
              </a:path>
              <a:path w="2418079" h="530860">
                <a:moveTo>
                  <a:pt x="1750923" y="47498"/>
                </a:moveTo>
                <a:lnTo>
                  <a:pt x="1747799" y="32016"/>
                </a:lnTo>
                <a:lnTo>
                  <a:pt x="1739290" y="19278"/>
                </a:lnTo>
                <a:lnTo>
                  <a:pt x="1726641" y="10642"/>
                </a:lnTo>
                <a:lnTo>
                  <a:pt x="1711172" y="7467"/>
                </a:lnTo>
                <a:lnTo>
                  <a:pt x="1694967" y="10490"/>
                </a:lnTo>
                <a:lnTo>
                  <a:pt x="1682013" y="18821"/>
                </a:lnTo>
                <a:lnTo>
                  <a:pt x="1673377" y="31356"/>
                </a:lnTo>
                <a:lnTo>
                  <a:pt x="1670253" y="46977"/>
                </a:lnTo>
                <a:lnTo>
                  <a:pt x="1673377" y="62776"/>
                </a:lnTo>
                <a:lnTo>
                  <a:pt x="1682026" y="75730"/>
                </a:lnTo>
                <a:lnTo>
                  <a:pt x="1694776" y="84353"/>
                </a:lnTo>
                <a:lnTo>
                  <a:pt x="1710588" y="87528"/>
                </a:lnTo>
                <a:lnTo>
                  <a:pt x="1726184" y="84353"/>
                </a:lnTo>
                <a:lnTo>
                  <a:pt x="1739023" y="75730"/>
                </a:lnTo>
                <a:lnTo>
                  <a:pt x="1747710" y="62992"/>
                </a:lnTo>
                <a:lnTo>
                  <a:pt x="1750923" y="47498"/>
                </a:lnTo>
                <a:close/>
              </a:path>
              <a:path w="2418079" h="530860">
                <a:moveTo>
                  <a:pt x="1783715" y="368160"/>
                </a:moveTo>
                <a:lnTo>
                  <a:pt x="1746211" y="350266"/>
                </a:lnTo>
                <a:lnTo>
                  <a:pt x="1745538" y="332879"/>
                </a:lnTo>
                <a:lnTo>
                  <a:pt x="1745538" y="137744"/>
                </a:lnTo>
                <a:lnTo>
                  <a:pt x="1740166" y="134480"/>
                </a:lnTo>
                <a:lnTo>
                  <a:pt x="1702523" y="146177"/>
                </a:lnTo>
                <a:lnTo>
                  <a:pt x="1665160" y="154330"/>
                </a:lnTo>
                <a:lnTo>
                  <a:pt x="1649818" y="156273"/>
                </a:lnTo>
                <a:lnTo>
                  <a:pt x="1648206" y="156273"/>
                </a:lnTo>
                <a:lnTo>
                  <a:pt x="1645513" y="156806"/>
                </a:lnTo>
                <a:lnTo>
                  <a:pt x="1641754" y="157340"/>
                </a:lnTo>
                <a:lnTo>
                  <a:pt x="1641754" y="176403"/>
                </a:lnTo>
                <a:lnTo>
                  <a:pt x="1665947" y="178041"/>
                </a:lnTo>
                <a:lnTo>
                  <a:pt x="1673339" y="179908"/>
                </a:lnTo>
                <a:lnTo>
                  <a:pt x="1677568" y="185343"/>
                </a:lnTo>
                <a:lnTo>
                  <a:pt x="1679473" y="196494"/>
                </a:lnTo>
                <a:lnTo>
                  <a:pt x="1679930" y="215531"/>
                </a:lnTo>
                <a:lnTo>
                  <a:pt x="1679917" y="332879"/>
                </a:lnTo>
                <a:lnTo>
                  <a:pt x="1660575" y="367093"/>
                </a:lnTo>
                <a:lnTo>
                  <a:pt x="1641754" y="368160"/>
                </a:lnTo>
                <a:lnTo>
                  <a:pt x="1641754" y="388493"/>
                </a:lnTo>
                <a:lnTo>
                  <a:pt x="1706727" y="386994"/>
                </a:lnTo>
                <a:lnTo>
                  <a:pt x="1721929" y="386994"/>
                </a:lnTo>
                <a:lnTo>
                  <a:pt x="1783715" y="388493"/>
                </a:lnTo>
                <a:lnTo>
                  <a:pt x="1783715" y="386994"/>
                </a:lnTo>
                <a:lnTo>
                  <a:pt x="1783715" y="368160"/>
                </a:lnTo>
                <a:close/>
              </a:path>
              <a:path w="2418079" h="530860">
                <a:moveTo>
                  <a:pt x="2118195" y="368134"/>
                </a:moveTo>
                <a:lnTo>
                  <a:pt x="2081758" y="350227"/>
                </a:lnTo>
                <a:lnTo>
                  <a:pt x="2081085" y="332841"/>
                </a:lnTo>
                <a:lnTo>
                  <a:pt x="2081085" y="233400"/>
                </a:lnTo>
                <a:lnTo>
                  <a:pt x="2080107" y="206171"/>
                </a:lnTo>
                <a:lnTo>
                  <a:pt x="2062251" y="156921"/>
                </a:lnTo>
                <a:lnTo>
                  <a:pt x="2018779" y="135940"/>
                </a:lnTo>
                <a:lnTo>
                  <a:pt x="1999881" y="134454"/>
                </a:lnTo>
                <a:lnTo>
                  <a:pt x="1988400" y="135064"/>
                </a:lnTo>
                <a:lnTo>
                  <a:pt x="1978228" y="136918"/>
                </a:lnTo>
                <a:lnTo>
                  <a:pt x="1969477" y="140068"/>
                </a:lnTo>
                <a:lnTo>
                  <a:pt x="1962238" y="144551"/>
                </a:lnTo>
                <a:lnTo>
                  <a:pt x="1919224" y="177482"/>
                </a:lnTo>
                <a:lnTo>
                  <a:pt x="1919224" y="137655"/>
                </a:lnTo>
                <a:lnTo>
                  <a:pt x="1915998" y="134454"/>
                </a:lnTo>
                <a:lnTo>
                  <a:pt x="1880844" y="145503"/>
                </a:lnTo>
                <a:lnTo>
                  <a:pt x="1855825" y="152184"/>
                </a:lnTo>
                <a:lnTo>
                  <a:pt x="1835759" y="155752"/>
                </a:lnTo>
                <a:lnTo>
                  <a:pt x="1815439" y="157467"/>
                </a:lnTo>
                <a:lnTo>
                  <a:pt x="1815439" y="176695"/>
                </a:lnTo>
                <a:lnTo>
                  <a:pt x="1853158" y="196735"/>
                </a:lnTo>
                <a:lnTo>
                  <a:pt x="1853615" y="215734"/>
                </a:lnTo>
                <a:lnTo>
                  <a:pt x="1853615" y="332841"/>
                </a:lnTo>
                <a:lnTo>
                  <a:pt x="1834261" y="367068"/>
                </a:lnTo>
                <a:lnTo>
                  <a:pt x="1815439" y="368134"/>
                </a:lnTo>
                <a:lnTo>
                  <a:pt x="1815439" y="388467"/>
                </a:lnTo>
                <a:lnTo>
                  <a:pt x="1884807" y="387197"/>
                </a:lnTo>
                <a:lnTo>
                  <a:pt x="1895614" y="387286"/>
                </a:lnTo>
                <a:lnTo>
                  <a:pt x="1911616" y="387527"/>
                </a:lnTo>
                <a:lnTo>
                  <a:pt x="1932368" y="387921"/>
                </a:lnTo>
                <a:lnTo>
                  <a:pt x="1957400" y="388467"/>
                </a:lnTo>
                <a:lnTo>
                  <a:pt x="1957400" y="368134"/>
                </a:lnTo>
                <a:lnTo>
                  <a:pt x="1919897" y="350215"/>
                </a:lnTo>
                <a:lnTo>
                  <a:pt x="1919224" y="332803"/>
                </a:lnTo>
                <a:lnTo>
                  <a:pt x="1919224" y="216623"/>
                </a:lnTo>
                <a:lnTo>
                  <a:pt x="1923034" y="203034"/>
                </a:lnTo>
                <a:lnTo>
                  <a:pt x="1933194" y="191389"/>
                </a:lnTo>
                <a:lnTo>
                  <a:pt x="1947799" y="183261"/>
                </a:lnTo>
                <a:lnTo>
                  <a:pt x="1964931" y="180200"/>
                </a:lnTo>
                <a:lnTo>
                  <a:pt x="1987804" y="183819"/>
                </a:lnTo>
                <a:lnTo>
                  <a:pt x="2003513" y="194983"/>
                </a:lnTo>
                <a:lnTo>
                  <a:pt x="2012569" y="214185"/>
                </a:lnTo>
                <a:lnTo>
                  <a:pt x="2015477" y="241947"/>
                </a:lnTo>
                <a:lnTo>
                  <a:pt x="2015477" y="388467"/>
                </a:lnTo>
                <a:lnTo>
                  <a:pt x="2047938" y="387515"/>
                </a:lnTo>
                <a:lnTo>
                  <a:pt x="2056993" y="387286"/>
                </a:lnTo>
                <a:lnTo>
                  <a:pt x="2063877" y="387197"/>
                </a:lnTo>
                <a:lnTo>
                  <a:pt x="2068957" y="387223"/>
                </a:lnTo>
                <a:lnTo>
                  <a:pt x="2076310" y="387362"/>
                </a:lnTo>
                <a:lnTo>
                  <a:pt x="2091016" y="387743"/>
                </a:lnTo>
                <a:lnTo>
                  <a:pt x="2118195" y="388467"/>
                </a:lnTo>
                <a:lnTo>
                  <a:pt x="2118195" y="368134"/>
                </a:lnTo>
                <a:close/>
              </a:path>
              <a:path w="2418079" h="530860">
                <a:moveTo>
                  <a:pt x="2417889" y="409968"/>
                </a:moveTo>
                <a:lnTo>
                  <a:pt x="2415489" y="395249"/>
                </a:lnTo>
                <a:lnTo>
                  <a:pt x="2415425" y="394855"/>
                </a:lnTo>
                <a:lnTo>
                  <a:pt x="2413089" y="380428"/>
                </a:lnTo>
                <a:lnTo>
                  <a:pt x="2398458" y="359575"/>
                </a:lnTo>
                <a:lnTo>
                  <a:pt x="2373642" y="347205"/>
                </a:lnTo>
                <a:lnTo>
                  <a:pt x="2358212" y="345427"/>
                </a:lnTo>
                <a:lnTo>
                  <a:pt x="2358212" y="438302"/>
                </a:lnTo>
                <a:lnTo>
                  <a:pt x="2351824" y="464388"/>
                </a:lnTo>
                <a:lnTo>
                  <a:pt x="2334209" y="485228"/>
                </a:lnTo>
                <a:lnTo>
                  <a:pt x="2307615" y="499033"/>
                </a:lnTo>
                <a:lnTo>
                  <a:pt x="2274316" y="504024"/>
                </a:lnTo>
                <a:lnTo>
                  <a:pt x="2241689" y="499935"/>
                </a:lnTo>
                <a:lnTo>
                  <a:pt x="2216569" y="488416"/>
                </a:lnTo>
                <a:lnTo>
                  <a:pt x="2200427" y="470573"/>
                </a:lnTo>
                <a:lnTo>
                  <a:pt x="2194725" y="447535"/>
                </a:lnTo>
                <a:lnTo>
                  <a:pt x="2196604" y="433832"/>
                </a:lnTo>
                <a:lnTo>
                  <a:pt x="2222144" y="400824"/>
                </a:lnTo>
                <a:lnTo>
                  <a:pt x="2275865" y="394855"/>
                </a:lnTo>
                <a:lnTo>
                  <a:pt x="2276475" y="394855"/>
                </a:lnTo>
                <a:lnTo>
                  <a:pt x="2316924" y="396760"/>
                </a:lnTo>
                <a:lnTo>
                  <a:pt x="2341943" y="403555"/>
                </a:lnTo>
                <a:lnTo>
                  <a:pt x="2354656" y="416852"/>
                </a:lnTo>
                <a:lnTo>
                  <a:pt x="2358212" y="438302"/>
                </a:lnTo>
                <a:lnTo>
                  <a:pt x="2358212" y="345427"/>
                </a:lnTo>
                <a:lnTo>
                  <a:pt x="2357221" y="345300"/>
                </a:lnTo>
                <a:lnTo>
                  <a:pt x="2338298" y="343115"/>
                </a:lnTo>
                <a:lnTo>
                  <a:pt x="2325395" y="343115"/>
                </a:lnTo>
                <a:lnTo>
                  <a:pt x="2249855" y="345300"/>
                </a:lnTo>
                <a:lnTo>
                  <a:pt x="2246884" y="345300"/>
                </a:lnTo>
                <a:lnTo>
                  <a:pt x="2235898" y="344297"/>
                </a:lnTo>
                <a:lnTo>
                  <a:pt x="2227986" y="341274"/>
                </a:lnTo>
                <a:lnTo>
                  <a:pt x="2223211" y="336219"/>
                </a:lnTo>
                <a:lnTo>
                  <a:pt x="2221611" y="329158"/>
                </a:lnTo>
                <a:lnTo>
                  <a:pt x="2222525" y="323380"/>
                </a:lnTo>
                <a:lnTo>
                  <a:pt x="2225370" y="318058"/>
                </a:lnTo>
                <a:lnTo>
                  <a:pt x="2230221" y="313042"/>
                </a:lnTo>
                <a:lnTo>
                  <a:pt x="2237206" y="308165"/>
                </a:lnTo>
                <a:lnTo>
                  <a:pt x="2246884" y="308317"/>
                </a:lnTo>
                <a:lnTo>
                  <a:pt x="2252268" y="308483"/>
                </a:lnTo>
                <a:lnTo>
                  <a:pt x="2258720" y="308483"/>
                </a:lnTo>
                <a:lnTo>
                  <a:pt x="2262530" y="308165"/>
                </a:lnTo>
                <a:lnTo>
                  <a:pt x="2285885" y="306235"/>
                </a:lnTo>
                <a:lnTo>
                  <a:pt x="2311146" y="299618"/>
                </a:lnTo>
                <a:lnTo>
                  <a:pt x="2333587" y="288912"/>
                </a:lnTo>
                <a:lnTo>
                  <a:pt x="2339467" y="284314"/>
                </a:lnTo>
                <a:lnTo>
                  <a:pt x="2352294" y="274332"/>
                </a:lnTo>
                <a:lnTo>
                  <a:pt x="2363025" y="261442"/>
                </a:lnTo>
                <a:lnTo>
                  <a:pt x="2370366" y="247192"/>
                </a:lnTo>
                <a:lnTo>
                  <a:pt x="2374595" y="231038"/>
                </a:lnTo>
                <a:lnTo>
                  <a:pt x="2375954" y="212420"/>
                </a:lnTo>
                <a:lnTo>
                  <a:pt x="2375954" y="203885"/>
                </a:lnTo>
                <a:lnTo>
                  <a:pt x="2375484" y="198424"/>
                </a:lnTo>
                <a:lnTo>
                  <a:pt x="2375408" y="197472"/>
                </a:lnTo>
                <a:lnTo>
                  <a:pt x="2373261" y="187337"/>
                </a:lnTo>
                <a:lnTo>
                  <a:pt x="2414676" y="189445"/>
                </a:lnTo>
                <a:lnTo>
                  <a:pt x="2414841" y="187337"/>
                </a:lnTo>
                <a:lnTo>
                  <a:pt x="2416886" y="161378"/>
                </a:lnTo>
                <a:lnTo>
                  <a:pt x="2416899" y="161137"/>
                </a:lnTo>
                <a:lnTo>
                  <a:pt x="2417153" y="157962"/>
                </a:lnTo>
                <a:lnTo>
                  <a:pt x="2417254" y="156616"/>
                </a:lnTo>
                <a:lnTo>
                  <a:pt x="2417368" y="155295"/>
                </a:lnTo>
                <a:lnTo>
                  <a:pt x="2402840" y="156616"/>
                </a:lnTo>
                <a:lnTo>
                  <a:pt x="2391486" y="157429"/>
                </a:lnTo>
                <a:lnTo>
                  <a:pt x="2379408" y="157962"/>
                </a:lnTo>
                <a:lnTo>
                  <a:pt x="2362517" y="157962"/>
                </a:lnTo>
                <a:lnTo>
                  <a:pt x="2353907" y="157429"/>
                </a:lnTo>
                <a:lnTo>
                  <a:pt x="2336673" y="147091"/>
                </a:lnTo>
                <a:lnTo>
                  <a:pt x="2317673" y="139941"/>
                </a:lnTo>
                <a:lnTo>
                  <a:pt x="2309812" y="138417"/>
                </a:lnTo>
                <a:lnTo>
                  <a:pt x="2309812" y="226479"/>
                </a:lnTo>
                <a:lnTo>
                  <a:pt x="2307094" y="251561"/>
                </a:lnTo>
                <a:lnTo>
                  <a:pt x="2298992" y="269659"/>
                </a:lnTo>
                <a:lnTo>
                  <a:pt x="2285530" y="280631"/>
                </a:lnTo>
                <a:lnTo>
                  <a:pt x="2266797" y="284314"/>
                </a:lnTo>
                <a:lnTo>
                  <a:pt x="2247938" y="279933"/>
                </a:lnTo>
                <a:lnTo>
                  <a:pt x="2233714" y="267246"/>
                </a:lnTo>
                <a:lnTo>
                  <a:pt x="2224811" y="247192"/>
                </a:lnTo>
                <a:lnTo>
                  <a:pt x="2224748" y="247040"/>
                </a:lnTo>
                <a:lnTo>
                  <a:pt x="2221623" y="220052"/>
                </a:lnTo>
                <a:lnTo>
                  <a:pt x="2224430" y="194589"/>
                </a:lnTo>
                <a:lnTo>
                  <a:pt x="2232774" y="176136"/>
                </a:lnTo>
                <a:lnTo>
                  <a:pt x="2246579" y="164922"/>
                </a:lnTo>
                <a:lnTo>
                  <a:pt x="2265718" y="161137"/>
                </a:lnTo>
                <a:lnTo>
                  <a:pt x="2284628" y="165404"/>
                </a:lnTo>
                <a:lnTo>
                  <a:pt x="2298446" y="177952"/>
                </a:lnTo>
                <a:lnTo>
                  <a:pt x="2306929" y="198424"/>
                </a:lnTo>
                <a:lnTo>
                  <a:pt x="2309812" y="226479"/>
                </a:lnTo>
                <a:lnTo>
                  <a:pt x="2309812" y="138417"/>
                </a:lnTo>
                <a:lnTo>
                  <a:pt x="2296350" y="135801"/>
                </a:lnTo>
                <a:lnTo>
                  <a:pt x="2272169" y="134454"/>
                </a:lnTo>
                <a:lnTo>
                  <a:pt x="2224887" y="141554"/>
                </a:lnTo>
                <a:lnTo>
                  <a:pt x="2188006" y="161378"/>
                </a:lnTo>
                <a:lnTo>
                  <a:pt x="2164016" y="191782"/>
                </a:lnTo>
                <a:lnTo>
                  <a:pt x="2155469" y="230581"/>
                </a:lnTo>
                <a:lnTo>
                  <a:pt x="2156752" y="245059"/>
                </a:lnTo>
                <a:lnTo>
                  <a:pt x="2175370" y="282117"/>
                </a:lnTo>
                <a:lnTo>
                  <a:pt x="2212467" y="304126"/>
                </a:lnTo>
                <a:lnTo>
                  <a:pt x="2174290" y="333121"/>
                </a:lnTo>
                <a:lnTo>
                  <a:pt x="2170595" y="337235"/>
                </a:lnTo>
                <a:lnTo>
                  <a:pt x="2167699" y="343395"/>
                </a:lnTo>
                <a:lnTo>
                  <a:pt x="2165820" y="350875"/>
                </a:lnTo>
                <a:lnTo>
                  <a:pt x="2165146" y="358889"/>
                </a:lnTo>
                <a:lnTo>
                  <a:pt x="2167077" y="371690"/>
                </a:lnTo>
                <a:lnTo>
                  <a:pt x="2173338" y="381508"/>
                </a:lnTo>
                <a:lnTo>
                  <a:pt x="2184654" y="389013"/>
                </a:lnTo>
                <a:lnTo>
                  <a:pt x="2201710" y="394855"/>
                </a:lnTo>
                <a:lnTo>
                  <a:pt x="2158149" y="420751"/>
                </a:lnTo>
                <a:lnTo>
                  <a:pt x="2152561" y="425983"/>
                </a:lnTo>
                <a:lnTo>
                  <a:pt x="2148128" y="433832"/>
                </a:lnTo>
                <a:lnTo>
                  <a:pt x="2145207" y="443496"/>
                </a:lnTo>
                <a:lnTo>
                  <a:pt x="2144166" y="454177"/>
                </a:lnTo>
                <a:lnTo>
                  <a:pt x="2152332" y="485927"/>
                </a:lnTo>
                <a:lnTo>
                  <a:pt x="2175624" y="510044"/>
                </a:lnTo>
                <a:lnTo>
                  <a:pt x="2212225" y="525360"/>
                </a:lnTo>
                <a:lnTo>
                  <a:pt x="2260320" y="530720"/>
                </a:lnTo>
                <a:lnTo>
                  <a:pt x="2312835" y="525056"/>
                </a:lnTo>
                <a:lnTo>
                  <a:pt x="2356434" y="508863"/>
                </a:lnTo>
                <a:lnTo>
                  <a:pt x="2362733" y="504024"/>
                </a:lnTo>
                <a:lnTo>
                  <a:pt x="2389517" y="483450"/>
                </a:lnTo>
                <a:lnTo>
                  <a:pt x="2410536" y="450062"/>
                </a:lnTo>
                <a:lnTo>
                  <a:pt x="2417889" y="409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261" y="2704096"/>
            <a:ext cx="148004" cy="14799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081821" y="2622537"/>
            <a:ext cx="1791970" cy="311785"/>
            <a:chOff x="1081821" y="2622537"/>
            <a:chExt cx="1791970" cy="311785"/>
          </a:xfrm>
        </p:grpSpPr>
        <p:sp>
          <p:nvSpPr>
            <p:cNvPr id="15" name="object 15"/>
            <p:cNvSpPr/>
            <p:nvPr/>
          </p:nvSpPr>
          <p:spPr>
            <a:xfrm>
              <a:off x="1081821" y="2634005"/>
              <a:ext cx="403225" cy="295910"/>
            </a:xfrm>
            <a:custGeom>
              <a:avLst/>
              <a:gdLst/>
              <a:ahLst/>
              <a:cxnLst/>
              <a:rect l="l" t="t" r="r" b="b"/>
              <a:pathLst>
                <a:path w="403225" h="295910">
                  <a:moveTo>
                    <a:pt x="402694" y="0"/>
                  </a:moveTo>
                  <a:lnTo>
                    <a:pt x="362235" y="1133"/>
                  </a:lnTo>
                  <a:lnTo>
                    <a:pt x="355831" y="1275"/>
                  </a:lnTo>
                  <a:lnTo>
                    <a:pt x="352351" y="1295"/>
                  </a:lnTo>
                  <a:lnTo>
                    <a:pt x="348921" y="1275"/>
                  </a:lnTo>
                  <a:lnTo>
                    <a:pt x="342631" y="1133"/>
                  </a:lnTo>
                  <a:lnTo>
                    <a:pt x="302935" y="0"/>
                  </a:lnTo>
                  <a:lnTo>
                    <a:pt x="295053" y="18668"/>
                  </a:lnTo>
                  <a:lnTo>
                    <a:pt x="289506" y="31624"/>
                  </a:lnTo>
                  <a:lnTo>
                    <a:pt x="285410" y="40878"/>
                  </a:lnTo>
                  <a:lnTo>
                    <a:pt x="281879" y="48437"/>
                  </a:lnTo>
                  <a:lnTo>
                    <a:pt x="203240" y="210337"/>
                  </a:lnTo>
                  <a:lnTo>
                    <a:pt x="135343" y="68999"/>
                  </a:lnTo>
                  <a:lnTo>
                    <a:pt x="130733" y="59368"/>
                  </a:lnTo>
                  <a:lnTo>
                    <a:pt x="124231" y="45596"/>
                  </a:lnTo>
                  <a:lnTo>
                    <a:pt x="115230" y="26275"/>
                  </a:lnTo>
                  <a:lnTo>
                    <a:pt x="103127" y="0"/>
                  </a:lnTo>
                  <a:lnTo>
                    <a:pt x="51564" y="863"/>
                  </a:lnTo>
                  <a:lnTo>
                    <a:pt x="45845" y="789"/>
                  </a:lnTo>
                  <a:lnTo>
                    <a:pt x="38994" y="593"/>
                  </a:lnTo>
                  <a:lnTo>
                    <a:pt x="21907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5929" y="17805"/>
                  </a:lnTo>
                  <a:lnTo>
                    <a:pt x="27320" y="19776"/>
                  </a:lnTo>
                  <a:lnTo>
                    <a:pt x="33510" y="25271"/>
                  </a:lnTo>
                  <a:lnTo>
                    <a:pt x="36072" y="37488"/>
                  </a:lnTo>
                  <a:lnTo>
                    <a:pt x="36577" y="59626"/>
                  </a:lnTo>
                  <a:lnTo>
                    <a:pt x="36577" y="233743"/>
                  </a:lnTo>
                  <a:lnTo>
                    <a:pt x="27320" y="273593"/>
                  </a:lnTo>
                  <a:lnTo>
                    <a:pt x="0" y="276834"/>
                  </a:lnTo>
                  <a:lnTo>
                    <a:pt x="0" y="293344"/>
                  </a:lnTo>
                  <a:lnTo>
                    <a:pt x="24007" y="292610"/>
                  </a:lnTo>
                  <a:lnTo>
                    <a:pt x="37164" y="292233"/>
                  </a:lnTo>
                  <a:lnTo>
                    <a:pt x="44108" y="292094"/>
                  </a:lnTo>
                  <a:lnTo>
                    <a:pt x="49480" y="292074"/>
                  </a:lnTo>
                  <a:lnTo>
                    <a:pt x="57867" y="292153"/>
                  </a:lnTo>
                  <a:lnTo>
                    <a:pt x="69484" y="292390"/>
                  </a:lnTo>
                  <a:lnTo>
                    <a:pt x="83361" y="292787"/>
                  </a:lnTo>
                  <a:lnTo>
                    <a:pt x="98529" y="293344"/>
                  </a:lnTo>
                  <a:lnTo>
                    <a:pt x="98529" y="276834"/>
                  </a:lnTo>
                  <a:lnTo>
                    <a:pt x="62456" y="255960"/>
                  </a:lnTo>
                  <a:lnTo>
                    <a:pt x="61951" y="233527"/>
                  </a:lnTo>
                  <a:lnTo>
                    <a:pt x="61951" y="54610"/>
                  </a:lnTo>
                  <a:lnTo>
                    <a:pt x="160898" y="260273"/>
                  </a:lnTo>
                  <a:lnTo>
                    <a:pt x="176391" y="295897"/>
                  </a:lnTo>
                  <a:lnTo>
                    <a:pt x="191023" y="295897"/>
                  </a:lnTo>
                  <a:lnTo>
                    <a:pt x="196262" y="283299"/>
                  </a:lnTo>
                  <a:lnTo>
                    <a:pt x="201021" y="272392"/>
                  </a:lnTo>
                  <a:lnTo>
                    <a:pt x="207232" y="259071"/>
                  </a:lnTo>
                  <a:lnTo>
                    <a:pt x="216829" y="239229"/>
                  </a:lnTo>
                  <a:lnTo>
                    <a:pt x="305462" y="55029"/>
                  </a:lnTo>
                  <a:lnTo>
                    <a:pt x="305462" y="233514"/>
                  </a:lnTo>
                  <a:lnTo>
                    <a:pt x="305079" y="255745"/>
                  </a:lnTo>
                  <a:lnTo>
                    <a:pt x="302719" y="267560"/>
                  </a:lnTo>
                  <a:lnTo>
                    <a:pt x="296568" y="272541"/>
                  </a:lnTo>
                  <a:lnTo>
                    <a:pt x="284812" y="274269"/>
                  </a:lnTo>
                  <a:lnTo>
                    <a:pt x="268899" y="275551"/>
                  </a:lnTo>
                  <a:lnTo>
                    <a:pt x="268899" y="293344"/>
                  </a:lnTo>
                  <a:lnTo>
                    <a:pt x="299223" y="292610"/>
                  </a:lnTo>
                  <a:lnTo>
                    <a:pt x="316276" y="292233"/>
                  </a:lnTo>
                  <a:lnTo>
                    <a:pt x="326310" y="292094"/>
                  </a:lnTo>
                  <a:lnTo>
                    <a:pt x="335574" y="292074"/>
                  </a:lnTo>
                  <a:lnTo>
                    <a:pt x="344913" y="292094"/>
                  </a:lnTo>
                  <a:lnTo>
                    <a:pt x="355099" y="292233"/>
                  </a:lnTo>
                  <a:lnTo>
                    <a:pt x="372302" y="292610"/>
                  </a:lnTo>
                  <a:lnTo>
                    <a:pt x="402694" y="293344"/>
                  </a:lnTo>
                  <a:lnTo>
                    <a:pt x="402694" y="275551"/>
                  </a:lnTo>
                  <a:lnTo>
                    <a:pt x="366199" y="255856"/>
                  </a:lnTo>
                  <a:lnTo>
                    <a:pt x="365813" y="233743"/>
                  </a:lnTo>
                  <a:lnTo>
                    <a:pt x="365813" y="59626"/>
                  </a:lnTo>
                  <a:lnTo>
                    <a:pt x="375152" y="19776"/>
                  </a:lnTo>
                  <a:lnTo>
                    <a:pt x="402694" y="16510"/>
                  </a:lnTo>
                  <a:lnTo>
                    <a:pt x="4026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795" y="2724137"/>
              <a:ext cx="188455" cy="2095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2786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7014" y="2724149"/>
              <a:ext cx="242227" cy="203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2909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0335" y="2724137"/>
              <a:ext cx="188455" cy="20953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9240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1554" y="2724149"/>
              <a:ext cx="242227" cy="2032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003321" y="2616326"/>
            <a:ext cx="2087245" cy="424180"/>
            <a:chOff x="3003321" y="2616326"/>
            <a:chExt cx="2087245" cy="424180"/>
          </a:xfrm>
        </p:grpSpPr>
        <p:sp>
          <p:nvSpPr>
            <p:cNvPr id="24" name="object 24"/>
            <p:cNvSpPr/>
            <p:nvPr/>
          </p:nvSpPr>
          <p:spPr>
            <a:xfrm>
              <a:off x="3003321" y="272416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6630" y="2722879"/>
              <a:ext cx="353072" cy="210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0747" y="2728607"/>
              <a:ext cx="229730" cy="1987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9067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6758" y="2722879"/>
              <a:ext cx="205206" cy="2108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9041" y="2722892"/>
              <a:ext cx="240068" cy="2108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37976" y="2722892"/>
              <a:ext cx="157454" cy="2108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22012" y="2616326"/>
              <a:ext cx="368300" cy="424180"/>
            </a:xfrm>
            <a:custGeom>
              <a:avLst/>
              <a:gdLst/>
              <a:ahLst/>
              <a:cxnLst/>
              <a:rect l="l" t="t" r="r" b="b"/>
              <a:pathLst>
                <a:path w="368300" h="424180">
                  <a:moveTo>
                    <a:pt x="117017" y="294500"/>
                  </a:moveTo>
                  <a:lnTo>
                    <a:pt x="86461" y="266166"/>
                  </a:lnTo>
                  <a:lnTo>
                    <a:pt x="86461" y="2590"/>
                  </a:lnTo>
                  <a:lnTo>
                    <a:pt x="83045" y="0"/>
                  </a:lnTo>
                  <a:lnTo>
                    <a:pt x="42176" y="12433"/>
                  </a:lnTo>
                  <a:lnTo>
                    <a:pt x="0" y="18923"/>
                  </a:lnTo>
                  <a:lnTo>
                    <a:pt x="12" y="34175"/>
                  </a:lnTo>
                  <a:lnTo>
                    <a:pt x="33997" y="65493"/>
                  </a:lnTo>
                  <a:lnTo>
                    <a:pt x="33997" y="266192"/>
                  </a:lnTo>
                  <a:lnTo>
                    <a:pt x="3441" y="294500"/>
                  </a:lnTo>
                  <a:lnTo>
                    <a:pt x="3441" y="311010"/>
                  </a:lnTo>
                  <a:lnTo>
                    <a:pt x="58940" y="309714"/>
                  </a:lnTo>
                  <a:lnTo>
                    <a:pt x="67589" y="309803"/>
                  </a:lnTo>
                  <a:lnTo>
                    <a:pt x="80391" y="310045"/>
                  </a:lnTo>
                  <a:lnTo>
                    <a:pt x="96989" y="310451"/>
                  </a:lnTo>
                  <a:lnTo>
                    <a:pt x="117017" y="311010"/>
                  </a:lnTo>
                  <a:lnTo>
                    <a:pt x="117017" y="294500"/>
                  </a:lnTo>
                  <a:close/>
                </a:path>
                <a:path w="368300" h="424180">
                  <a:moveTo>
                    <a:pt x="368122" y="112280"/>
                  </a:moveTo>
                  <a:lnTo>
                    <a:pt x="328117" y="113601"/>
                  </a:lnTo>
                  <a:lnTo>
                    <a:pt x="324878" y="113525"/>
                  </a:lnTo>
                  <a:lnTo>
                    <a:pt x="304876" y="112864"/>
                  </a:lnTo>
                  <a:lnTo>
                    <a:pt x="288112" y="112280"/>
                  </a:lnTo>
                  <a:lnTo>
                    <a:pt x="288112" y="128625"/>
                  </a:lnTo>
                  <a:lnTo>
                    <a:pt x="309194" y="129921"/>
                  </a:lnTo>
                  <a:lnTo>
                    <a:pt x="313918" y="133350"/>
                  </a:lnTo>
                  <a:lnTo>
                    <a:pt x="313918" y="140652"/>
                  </a:lnTo>
                  <a:lnTo>
                    <a:pt x="313055" y="145376"/>
                  </a:lnTo>
                  <a:lnTo>
                    <a:pt x="268744" y="255752"/>
                  </a:lnTo>
                  <a:lnTo>
                    <a:pt x="232600" y="162128"/>
                  </a:lnTo>
                  <a:lnTo>
                    <a:pt x="232600" y="161696"/>
                  </a:lnTo>
                  <a:lnTo>
                    <a:pt x="230022" y="155689"/>
                  </a:lnTo>
                  <a:lnTo>
                    <a:pt x="226580" y="147523"/>
                  </a:lnTo>
                  <a:lnTo>
                    <a:pt x="225285" y="143662"/>
                  </a:lnTo>
                  <a:lnTo>
                    <a:pt x="225285" y="133781"/>
                  </a:lnTo>
                  <a:lnTo>
                    <a:pt x="230022" y="129921"/>
                  </a:lnTo>
                  <a:lnTo>
                    <a:pt x="236474" y="129489"/>
                  </a:lnTo>
                  <a:lnTo>
                    <a:pt x="251510" y="128625"/>
                  </a:lnTo>
                  <a:lnTo>
                    <a:pt x="251510" y="112280"/>
                  </a:lnTo>
                  <a:lnTo>
                    <a:pt x="194729" y="113601"/>
                  </a:lnTo>
                  <a:lnTo>
                    <a:pt x="189712" y="113588"/>
                  </a:lnTo>
                  <a:lnTo>
                    <a:pt x="180797" y="113436"/>
                  </a:lnTo>
                  <a:lnTo>
                    <a:pt x="164541" y="113055"/>
                  </a:lnTo>
                  <a:lnTo>
                    <a:pt x="137515" y="112280"/>
                  </a:lnTo>
                  <a:lnTo>
                    <a:pt x="137515" y="128625"/>
                  </a:lnTo>
                  <a:lnTo>
                    <a:pt x="170649" y="153111"/>
                  </a:lnTo>
                  <a:lnTo>
                    <a:pt x="238620" y="326618"/>
                  </a:lnTo>
                  <a:lnTo>
                    <a:pt x="228727" y="350672"/>
                  </a:lnTo>
                  <a:lnTo>
                    <a:pt x="220421" y="367106"/>
                  </a:lnTo>
                  <a:lnTo>
                    <a:pt x="210705" y="379399"/>
                  </a:lnTo>
                  <a:lnTo>
                    <a:pt x="200101" y="387096"/>
                  </a:lnTo>
                  <a:lnTo>
                    <a:pt x="189153" y="389750"/>
                  </a:lnTo>
                  <a:lnTo>
                    <a:pt x="181114" y="388874"/>
                  </a:lnTo>
                  <a:lnTo>
                    <a:pt x="173609" y="386092"/>
                  </a:lnTo>
                  <a:lnTo>
                    <a:pt x="166344" y="381292"/>
                  </a:lnTo>
                  <a:lnTo>
                    <a:pt x="159029" y="374281"/>
                  </a:lnTo>
                  <a:lnTo>
                    <a:pt x="154305" y="376008"/>
                  </a:lnTo>
                  <a:lnTo>
                    <a:pt x="146558" y="416763"/>
                  </a:lnTo>
                  <a:lnTo>
                    <a:pt x="177965" y="424053"/>
                  </a:lnTo>
                  <a:lnTo>
                    <a:pt x="199402" y="419633"/>
                  </a:lnTo>
                  <a:lnTo>
                    <a:pt x="218884" y="406107"/>
                  </a:lnTo>
                  <a:lnTo>
                    <a:pt x="236816" y="383070"/>
                  </a:lnTo>
                  <a:lnTo>
                    <a:pt x="253682" y="350100"/>
                  </a:lnTo>
                  <a:lnTo>
                    <a:pt x="339293" y="151003"/>
                  </a:lnTo>
                  <a:lnTo>
                    <a:pt x="343369" y="143141"/>
                  </a:lnTo>
                  <a:lnTo>
                    <a:pt x="347776" y="137033"/>
                  </a:lnTo>
                  <a:lnTo>
                    <a:pt x="352348" y="132867"/>
                  </a:lnTo>
                  <a:lnTo>
                    <a:pt x="356933" y="130797"/>
                  </a:lnTo>
                  <a:lnTo>
                    <a:pt x="368122" y="128638"/>
                  </a:lnTo>
                  <a:lnTo>
                    <a:pt x="368122" y="1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220097" y="2616326"/>
            <a:ext cx="2404745" cy="317500"/>
            <a:chOff x="5220097" y="2616326"/>
            <a:chExt cx="2404745" cy="31750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0097" y="2722879"/>
              <a:ext cx="180146" cy="2108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094" y="2724150"/>
              <a:ext cx="242227" cy="203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5353" y="2722892"/>
              <a:ext cx="162179" cy="2108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88418" y="2722879"/>
              <a:ext cx="205206" cy="2108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0701" y="2722892"/>
              <a:ext cx="240068" cy="2108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3134" y="2724150"/>
              <a:ext cx="242227" cy="203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4521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97437" y="2722879"/>
              <a:ext cx="180146" cy="2108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6780" y="2722879"/>
              <a:ext cx="353072" cy="21082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39421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7759471" y="2622537"/>
            <a:ext cx="1213485" cy="415925"/>
            <a:chOff x="7759471" y="2622537"/>
            <a:chExt cx="1213485" cy="415925"/>
          </a:xfrm>
        </p:grpSpPr>
        <p:sp>
          <p:nvSpPr>
            <p:cNvPr id="44" name="object 44"/>
            <p:cNvSpPr/>
            <p:nvPr/>
          </p:nvSpPr>
          <p:spPr>
            <a:xfrm>
              <a:off x="7759471" y="272416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7098" y="2722879"/>
              <a:ext cx="205206" cy="2108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26328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434" y="2724149"/>
              <a:ext cx="242227" cy="203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66451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5336" y="2722892"/>
              <a:ext cx="157454" cy="21080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086128" y="3109086"/>
            <a:ext cx="1496695" cy="317500"/>
            <a:chOff x="1086128" y="3109086"/>
            <a:chExt cx="1496695" cy="317500"/>
          </a:xfrm>
        </p:grpSpPr>
        <p:sp>
          <p:nvSpPr>
            <p:cNvPr id="51" name="object 51"/>
            <p:cNvSpPr/>
            <p:nvPr/>
          </p:nvSpPr>
          <p:spPr>
            <a:xfrm>
              <a:off x="1086116" y="3109086"/>
              <a:ext cx="373380" cy="317500"/>
            </a:xfrm>
            <a:custGeom>
              <a:avLst/>
              <a:gdLst/>
              <a:ahLst/>
              <a:cxnLst/>
              <a:rect l="l" t="t" r="r" b="b"/>
              <a:pathLst>
                <a:path w="373380" h="317500">
                  <a:moveTo>
                    <a:pt x="230174" y="294525"/>
                  </a:moveTo>
                  <a:lnTo>
                    <a:pt x="200888" y="276707"/>
                  </a:lnTo>
                  <a:lnTo>
                    <a:pt x="200837" y="275348"/>
                  </a:lnTo>
                  <a:lnTo>
                    <a:pt x="200482" y="266280"/>
                  </a:lnTo>
                  <a:lnTo>
                    <a:pt x="200494" y="134493"/>
                  </a:lnTo>
                  <a:lnTo>
                    <a:pt x="200494" y="117881"/>
                  </a:lnTo>
                  <a:lnTo>
                    <a:pt x="200507" y="2603"/>
                  </a:lnTo>
                  <a:lnTo>
                    <a:pt x="197065" y="0"/>
                  </a:lnTo>
                  <a:lnTo>
                    <a:pt x="166077" y="9677"/>
                  </a:lnTo>
                  <a:lnTo>
                    <a:pt x="156197" y="12433"/>
                  </a:lnTo>
                  <a:lnTo>
                    <a:pt x="148031" y="14122"/>
                  </a:lnTo>
                  <a:lnTo>
                    <a:pt x="148031" y="161734"/>
                  </a:lnTo>
                  <a:lnTo>
                    <a:pt x="148018" y="241261"/>
                  </a:lnTo>
                  <a:lnTo>
                    <a:pt x="144487" y="255016"/>
                  </a:lnTo>
                  <a:lnTo>
                    <a:pt x="134950" y="266280"/>
                  </a:lnTo>
                  <a:lnTo>
                    <a:pt x="120967" y="273913"/>
                  </a:lnTo>
                  <a:lnTo>
                    <a:pt x="104140" y="276707"/>
                  </a:lnTo>
                  <a:lnTo>
                    <a:pt x="83451" y="271322"/>
                  </a:lnTo>
                  <a:lnTo>
                    <a:pt x="67729" y="255968"/>
                  </a:lnTo>
                  <a:lnTo>
                    <a:pt x="57734" y="231863"/>
                  </a:lnTo>
                  <a:lnTo>
                    <a:pt x="54241" y="200202"/>
                  </a:lnTo>
                  <a:lnTo>
                    <a:pt x="57073" y="171526"/>
                  </a:lnTo>
                  <a:lnTo>
                    <a:pt x="65582" y="150990"/>
                  </a:lnTo>
                  <a:lnTo>
                    <a:pt x="79832" y="138633"/>
                  </a:lnTo>
                  <a:lnTo>
                    <a:pt x="99834" y="134493"/>
                  </a:lnTo>
                  <a:lnTo>
                    <a:pt x="113182" y="136144"/>
                  </a:lnTo>
                  <a:lnTo>
                    <a:pt x="125552" y="141147"/>
                  </a:lnTo>
                  <a:lnTo>
                    <a:pt x="137109" y="149644"/>
                  </a:lnTo>
                  <a:lnTo>
                    <a:pt x="148031" y="161734"/>
                  </a:lnTo>
                  <a:lnTo>
                    <a:pt x="148031" y="14122"/>
                  </a:lnTo>
                  <a:lnTo>
                    <a:pt x="144741" y="14795"/>
                  </a:lnTo>
                  <a:lnTo>
                    <a:pt x="130937" y="16929"/>
                  </a:lnTo>
                  <a:lnTo>
                    <a:pt x="114033" y="18923"/>
                  </a:lnTo>
                  <a:lnTo>
                    <a:pt x="114033" y="34175"/>
                  </a:lnTo>
                  <a:lnTo>
                    <a:pt x="148018" y="65519"/>
                  </a:lnTo>
                  <a:lnTo>
                    <a:pt x="148018" y="117881"/>
                  </a:lnTo>
                  <a:lnTo>
                    <a:pt x="139407" y="114249"/>
                  </a:lnTo>
                  <a:lnTo>
                    <a:pt x="130454" y="110947"/>
                  </a:lnTo>
                  <a:lnTo>
                    <a:pt x="121716" y="108534"/>
                  </a:lnTo>
                  <a:lnTo>
                    <a:pt x="113207" y="107048"/>
                  </a:lnTo>
                  <a:lnTo>
                    <a:pt x="104978" y="106540"/>
                  </a:lnTo>
                  <a:lnTo>
                    <a:pt x="94894" y="107264"/>
                  </a:lnTo>
                  <a:lnTo>
                    <a:pt x="36156" y="138087"/>
                  </a:lnTo>
                  <a:lnTo>
                    <a:pt x="8877" y="169418"/>
                  </a:lnTo>
                  <a:lnTo>
                    <a:pt x="0" y="216281"/>
                  </a:lnTo>
                  <a:lnTo>
                    <a:pt x="5765" y="258140"/>
                  </a:lnTo>
                  <a:lnTo>
                    <a:pt x="22212" y="289991"/>
                  </a:lnTo>
                  <a:lnTo>
                    <a:pt x="48107" y="310273"/>
                  </a:lnTo>
                  <a:lnTo>
                    <a:pt x="82181" y="317373"/>
                  </a:lnTo>
                  <a:lnTo>
                    <a:pt x="92075" y="317373"/>
                  </a:lnTo>
                  <a:lnTo>
                    <a:pt x="98945" y="315645"/>
                  </a:lnTo>
                  <a:lnTo>
                    <a:pt x="103263" y="312178"/>
                  </a:lnTo>
                  <a:lnTo>
                    <a:pt x="146354" y="276707"/>
                  </a:lnTo>
                  <a:lnTo>
                    <a:pt x="148005" y="275348"/>
                  </a:lnTo>
                  <a:lnTo>
                    <a:pt x="145846" y="307594"/>
                  </a:lnTo>
                  <a:lnTo>
                    <a:pt x="148005" y="311035"/>
                  </a:lnTo>
                  <a:lnTo>
                    <a:pt x="182308" y="309854"/>
                  </a:lnTo>
                  <a:lnTo>
                    <a:pt x="191147" y="309854"/>
                  </a:lnTo>
                  <a:lnTo>
                    <a:pt x="197904" y="310400"/>
                  </a:lnTo>
                  <a:lnTo>
                    <a:pt x="209956" y="311035"/>
                  </a:lnTo>
                  <a:lnTo>
                    <a:pt x="230174" y="311035"/>
                  </a:lnTo>
                  <a:lnTo>
                    <a:pt x="230174" y="309854"/>
                  </a:lnTo>
                  <a:lnTo>
                    <a:pt x="230174" y="294525"/>
                  </a:lnTo>
                  <a:close/>
                </a:path>
                <a:path w="373380" h="317500">
                  <a:moveTo>
                    <a:pt x="346811" y="38608"/>
                  </a:moveTo>
                  <a:lnTo>
                    <a:pt x="344309" y="26085"/>
                  </a:lnTo>
                  <a:lnTo>
                    <a:pt x="337502" y="15773"/>
                  </a:lnTo>
                  <a:lnTo>
                    <a:pt x="327380" y="8788"/>
                  </a:lnTo>
                  <a:lnTo>
                    <a:pt x="314972" y="6210"/>
                  </a:lnTo>
                  <a:lnTo>
                    <a:pt x="302044" y="8661"/>
                  </a:lnTo>
                  <a:lnTo>
                    <a:pt x="291668" y="15392"/>
                  </a:lnTo>
                  <a:lnTo>
                    <a:pt x="284772" y="25539"/>
                  </a:lnTo>
                  <a:lnTo>
                    <a:pt x="282270" y="38176"/>
                  </a:lnTo>
                  <a:lnTo>
                    <a:pt x="284759" y="50965"/>
                  </a:lnTo>
                  <a:lnTo>
                    <a:pt x="291706" y="61455"/>
                  </a:lnTo>
                  <a:lnTo>
                    <a:pt x="301904" y="68440"/>
                  </a:lnTo>
                  <a:lnTo>
                    <a:pt x="314540" y="71005"/>
                  </a:lnTo>
                  <a:lnTo>
                    <a:pt x="327025" y="68440"/>
                  </a:lnTo>
                  <a:lnTo>
                    <a:pt x="337286" y="61455"/>
                  </a:lnTo>
                  <a:lnTo>
                    <a:pt x="344246" y="51155"/>
                  </a:lnTo>
                  <a:lnTo>
                    <a:pt x="346811" y="38608"/>
                  </a:lnTo>
                  <a:close/>
                </a:path>
                <a:path w="373380" h="317500">
                  <a:moveTo>
                    <a:pt x="373049" y="294500"/>
                  </a:moveTo>
                  <a:lnTo>
                    <a:pt x="342493" y="266166"/>
                  </a:lnTo>
                  <a:lnTo>
                    <a:pt x="342493" y="109169"/>
                  </a:lnTo>
                  <a:lnTo>
                    <a:pt x="338201" y="106553"/>
                  </a:lnTo>
                  <a:lnTo>
                    <a:pt x="298234" y="119164"/>
                  </a:lnTo>
                  <a:lnTo>
                    <a:pt x="265925" y="124701"/>
                  </a:lnTo>
                  <a:lnTo>
                    <a:pt x="264629" y="124701"/>
                  </a:lnTo>
                  <a:lnTo>
                    <a:pt x="262483" y="125145"/>
                  </a:lnTo>
                  <a:lnTo>
                    <a:pt x="259473" y="125590"/>
                  </a:lnTo>
                  <a:lnTo>
                    <a:pt x="259473" y="140830"/>
                  </a:lnTo>
                  <a:lnTo>
                    <a:pt x="278841" y="142138"/>
                  </a:lnTo>
                  <a:lnTo>
                    <a:pt x="284759" y="143637"/>
                  </a:lnTo>
                  <a:lnTo>
                    <a:pt x="288137" y="147993"/>
                  </a:lnTo>
                  <a:lnTo>
                    <a:pt x="289661" y="156933"/>
                  </a:lnTo>
                  <a:lnTo>
                    <a:pt x="290029" y="172186"/>
                  </a:lnTo>
                  <a:lnTo>
                    <a:pt x="290029" y="266166"/>
                  </a:lnTo>
                  <a:lnTo>
                    <a:pt x="259473" y="294500"/>
                  </a:lnTo>
                  <a:lnTo>
                    <a:pt x="259473" y="311010"/>
                  </a:lnTo>
                  <a:lnTo>
                    <a:pt x="311492" y="309803"/>
                  </a:lnTo>
                  <a:lnTo>
                    <a:pt x="323621" y="309803"/>
                  </a:lnTo>
                  <a:lnTo>
                    <a:pt x="373049" y="311010"/>
                  </a:lnTo>
                  <a:lnTo>
                    <a:pt x="373049" y="309803"/>
                  </a:lnTo>
                  <a:lnTo>
                    <a:pt x="37304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9207" y="3221367"/>
              <a:ext cx="229730" cy="19874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727860" y="3109086"/>
              <a:ext cx="377190" cy="317500"/>
            </a:xfrm>
            <a:custGeom>
              <a:avLst/>
              <a:gdLst/>
              <a:ahLst/>
              <a:cxnLst/>
              <a:rect l="l" t="t" r="r" b="b"/>
              <a:pathLst>
                <a:path w="377189" h="317500">
                  <a:moveTo>
                    <a:pt x="87337" y="38608"/>
                  </a:moveTo>
                  <a:lnTo>
                    <a:pt x="84836" y="26085"/>
                  </a:lnTo>
                  <a:lnTo>
                    <a:pt x="78028" y="15773"/>
                  </a:lnTo>
                  <a:lnTo>
                    <a:pt x="67906" y="8788"/>
                  </a:lnTo>
                  <a:lnTo>
                    <a:pt x="55499" y="6210"/>
                  </a:lnTo>
                  <a:lnTo>
                    <a:pt x="42570" y="8661"/>
                  </a:lnTo>
                  <a:lnTo>
                    <a:pt x="32194" y="15392"/>
                  </a:lnTo>
                  <a:lnTo>
                    <a:pt x="25298" y="25539"/>
                  </a:lnTo>
                  <a:lnTo>
                    <a:pt x="22796" y="38176"/>
                  </a:lnTo>
                  <a:lnTo>
                    <a:pt x="25285" y="50965"/>
                  </a:lnTo>
                  <a:lnTo>
                    <a:pt x="32232" y="61455"/>
                  </a:lnTo>
                  <a:lnTo>
                    <a:pt x="42430" y="68440"/>
                  </a:lnTo>
                  <a:lnTo>
                    <a:pt x="55067" y="71005"/>
                  </a:lnTo>
                  <a:lnTo>
                    <a:pt x="67551" y="68440"/>
                  </a:lnTo>
                  <a:lnTo>
                    <a:pt x="77812" y="61455"/>
                  </a:lnTo>
                  <a:lnTo>
                    <a:pt x="84772" y="51155"/>
                  </a:lnTo>
                  <a:lnTo>
                    <a:pt x="87337" y="38608"/>
                  </a:lnTo>
                  <a:close/>
                </a:path>
                <a:path w="377189" h="317500">
                  <a:moveTo>
                    <a:pt x="113576" y="294500"/>
                  </a:moveTo>
                  <a:lnTo>
                    <a:pt x="83019" y="266166"/>
                  </a:lnTo>
                  <a:lnTo>
                    <a:pt x="83019" y="109169"/>
                  </a:lnTo>
                  <a:lnTo>
                    <a:pt x="78727" y="106553"/>
                  </a:lnTo>
                  <a:lnTo>
                    <a:pt x="38760" y="119164"/>
                  </a:lnTo>
                  <a:lnTo>
                    <a:pt x="6451" y="124701"/>
                  </a:lnTo>
                  <a:lnTo>
                    <a:pt x="5156" y="124701"/>
                  </a:lnTo>
                  <a:lnTo>
                    <a:pt x="3009" y="125145"/>
                  </a:lnTo>
                  <a:lnTo>
                    <a:pt x="0" y="125590"/>
                  </a:lnTo>
                  <a:lnTo>
                    <a:pt x="0" y="140830"/>
                  </a:lnTo>
                  <a:lnTo>
                    <a:pt x="19367" y="142138"/>
                  </a:lnTo>
                  <a:lnTo>
                    <a:pt x="25285" y="143637"/>
                  </a:lnTo>
                  <a:lnTo>
                    <a:pt x="28663" y="147993"/>
                  </a:lnTo>
                  <a:lnTo>
                    <a:pt x="30187" y="156933"/>
                  </a:lnTo>
                  <a:lnTo>
                    <a:pt x="30556" y="172186"/>
                  </a:lnTo>
                  <a:lnTo>
                    <a:pt x="30556" y="266166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2019" y="309803"/>
                  </a:lnTo>
                  <a:lnTo>
                    <a:pt x="64147" y="309803"/>
                  </a:lnTo>
                  <a:lnTo>
                    <a:pt x="113576" y="311010"/>
                  </a:lnTo>
                  <a:lnTo>
                    <a:pt x="113576" y="309803"/>
                  </a:lnTo>
                  <a:lnTo>
                    <a:pt x="113576" y="294500"/>
                  </a:lnTo>
                  <a:close/>
                </a:path>
                <a:path w="377189" h="317500">
                  <a:moveTo>
                    <a:pt x="377101" y="294525"/>
                  </a:moveTo>
                  <a:lnTo>
                    <a:pt x="347814" y="276707"/>
                  </a:lnTo>
                  <a:lnTo>
                    <a:pt x="347764" y="275348"/>
                  </a:lnTo>
                  <a:lnTo>
                    <a:pt x="347408" y="266280"/>
                  </a:lnTo>
                  <a:lnTo>
                    <a:pt x="347421" y="134493"/>
                  </a:lnTo>
                  <a:lnTo>
                    <a:pt x="347421" y="117881"/>
                  </a:lnTo>
                  <a:lnTo>
                    <a:pt x="347433" y="2603"/>
                  </a:lnTo>
                  <a:lnTo>
                    <a:pt x="343992" y="0"/>
                  </a:lnTo>
                  <a:lnTo>
                    <a:pt x="313016" y="9677"/>
                  </a:lnTo>
                  <a:lnTo>
                    <a:pt x="303123" y="12433"/>
                  </a:lnTo>
                  <a:lnTo>
                    <a:pt x="294957" y="14122"/>
                  </a:lnTo>
                  <a:lnTo>
                    <a:pt x="294957" y="161734"/>
                  </a:lnTo>
                  <a:lnTo>
                    <a:pt x="294944" y="241261"/>
                  </a:lnTo>
                  <a:lnTo>
                    <a:pt x="291414" y="255016"/>
                  </a:lnTo>
                  <a:lnTo>
                    <a:pt x="281876" y="266280"/>
                  </a:lnTo>
                  <a:lnTo>
                    <a:pt x="267893" y="273913"/>
                  </a:lnTo>
                  <a:lnTo>
                    <a:pt x="251066" y="276707"/>
                  </a:lnTo>
                  <a:lnTo>
                    <a:pt x="230378" y="271322"/>
                  </a:lnTo>
                  <a:lnTo>
                    <a:pt x="214655" y="255968"/>
                  </a:lnTo>
                  <a:lnTo>
                    <a:pt x="204660" y="231863"/>
                  </a:lnTo>
                  <a:lnTo>
                    <a:pt x="201168" y="200202"/>
                  </a:lnTo>
                  <a:lnTo>
                    <a:pt x="203987" y="171526"/>
                  </a:lnTo>
                  <a:lnTo>
                    <a:pt x="212509" y="150990"/>
                  </a:lnTo>
                  <a:lnTo>
                    <a:pt x="226758" y="138633"/>
                  </a:lnTo>
                  <a:lnTo>
                    <a:pt x="246773" y="134493"/>
                  </a:lnTo>
                  <a:lnTo>
                    <a:pt x="260108" y="136144"/>
                  </a:lnTo>
                  <a:lnTo>
                    <a:pt x="272478" y="141147"/>
                  </a:lnTo>
                  <a:lnTo>
                    <a:pt x="284035" y="149644"/>
                  </a:lnTo>
                  <a:lnTo>
                    <a:pt x="294957" y="161734"/>
                  </a:lnTo>
                  <a:lnTo>
                    <a:pt x="294957" y="14122"/>
                  </a:lnTo>
                  <a:lnTo>
                    <a:pt x="291668" y="14795"/>
                  </a:lnTo>
                  <a:lnTo>
                    <a:pt x="277863" y="16929"/>
                  </a:lnTo>
                  <a:lnTo>
                    <a:pt x="260959" y="18923"/>
                  </a:lnTo>
                  <a:lnTo>
                    <a:pt x="260959" y="34175"/>
                  </a:lnTo>
                  <a:lnTo>
                    <a:pt x="294944" y="65519"/>
                  </a:lnTo>
                  <a:lnTo>
                    <a:pt x="294944" y="117881"/>
                  </a:lnTo>
                  <a:lnTo>
                    <a:pt x="286334" y="114249"/>
                  </a:lnTo>
                  <a:lnTo>
                    <a:pt x="277380" y="110947"/>
                  </a:lnTo>
                  <a:lnTo>
                    <a:pt x="268643" y="108534"/>
                  </a:lnTo>
                  <a:lnTo>
                    <a:pt x="260134" y="107048"/>
                  </a:lnTo>
                  <a:lnTo>
                    <a:pt x="251917" y="106540"/>
                  </a:lnTo>
                  <a:lnTo>
                    <a:pt x="241820" y="107264"/>
                  </a:lnTo>
                  <a:lnTo>
                    <a:pt x="183083" y="138087"/>
                  </a:lnTo>
                  <a:lnTo>
                    <a:pt x="155803" y="169418"/>
                  </a:lnTo>
                  <a:lnTo>
                    <a:pt x="146939" y="216281"/>
                  </a:lnTo>
                  <a:lnTo>
                    <a:pt x="152692" y="258140"/>
                  </a:lnTo>
                  <a:lnTo>
                    <a:pt x="169138" y="289991"/>
                  </a:lnTo>
                  <a:lnTo>
                    <a:pt x="195033" y="310273"/>
                  </a:lnTo>
                  <a:lnTo>
                    <a:pt x="229108" y="317373"/>
                  </a:lnTo>
                  <a:lnTo>
                    <a:pt x="239001" y="317373"/>
                  </a:lnTo>
                  <a:lnTo>
                    <a:pt x="245884" y="315645"/>
                  </a:lnTo>
                  <a:lnTo>
                    <a:pt x="250190" y="312178"/>
                  </a:lnTo>
                  <a:lnTo>
                    <a:pt x="293281" y="276707"/>
                  </a:lnTo>
                  <a:lnTo>
                    <a:pt x="294932" y="275348"/>
                  </a:lnTo>
                  <a:lnTo>
                    <a:pt x="292773" y="307594"/>
                  </a:lnTo>
                  <a:lnTo>
                    <a:pt x="294932" y="311035"/>
                  </a:lnTo>
                  <a:lnTo>
                    <a:pt x="329222" y="309854"/>
                  </a:lnTo>
                  <a:lnTo>
                    <a:pt x="338074" y="309854"/>
                  </a:lnTo>
                  <a:lnTo>
                    <a:pt x="344830" y="310400"/>
                  </a:lnTo>
                  <a:lnTo>
                    <a:pt x="356882" y="311035"/>
                  </a:lnTo>
                  <a:lnTo>
                    <a:pt x="377101" y="311035"/>
                  </a:lnTo>
                  <a:lnTo>
                    <a:pt x="377101" y="309854"/>
                  </a:lnTo>
                  <a:lnTo>
                    <a:pt x="377101" y="294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7807" y="3215639"/>
              <a:ext cx="180146" cy="21082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35231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719730" y="3115297"/>
            <a:ext cx="756920" cy="311785"/>
            <a:chOff x="2719730" y="3115297"/>
            <a:chExt cx="756920" cy="311785"/>
          </a:xfrm>
        </p:grpSpPr>
        <p:sp>
          <p:nvSpPr>
            <p:cNvPr id="57" name="object 57"/>
            <p:cNvSpPr/>
            <p:nvPr/>
          </p:nvSpPr>
          <p:spPr>
            <a:xfrm>
              <a:off x="2719730" y="311529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8884" y="3216910"/>
              <a:ext cx="242227" cy="2032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120961" y="314695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0948" y="3215639"/>
              <a:ext cx="205206" cy="210807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3618509" y="3109086"/>
            <a:ext cx="1666875" cy="424180"/>
            <a:chOff x="3618509" y="3109086"/>
            <a:chExt cx="1666875" cy="424180"/>
          </a:xfrm>
        </p:grpSpPr>
        <p:sp>
          <p:nvSpPr>
            <p:cNvPr id="62" name="object 62"/>
            <p:cNvSpPr/>
            <p:nvPr/>
          </p:nvSpPr>
          <p:spPr>
            <a:xfrm>
              <a:off x="3618509" y="3109086"/>
              <a:ext cx="480059" cy="424180"/>
            </a:xfrm>
            <a:custGeom>
              <a:avLst/>
              <a:gdLst/>
              <a:ahLst/>
              <a:cxnLst/>
              <a:rect l="l" t="t" r="r" b="b"/>
              <a:pathLst>
                <a:path w="480060" h="424179">
                  <a:moveTo>
                    <a:pt x="230162" y="294525"/>
                  </a:moveTo>
                  <a:lnTo>
                    <a:pt x="200875" y="276707"/>
                  </a:lnTo>
                  <a:lnTo>
                    <a:pt x="200825" y="275348"/>
                  </a:lnTo>
                  <a:lnTo>
                    <a:pt x="200469" y="266280"/>
                  </a:lnTo>
                  <a:lnTo>
                    <a:pt x="200482" y="134493"/>
                  </a:lnTo>
                  <a:lnTo>
                    <a:pt x="200482" y="117881"/>
                  </a:lnTo>
                  <a:lnTo>
                    <a:pt x="200494" y="2603"/>
                  </a:lnTo>
                  <a:lnTo>
                    <a:pt x="197053" y="0"/>
                  </a:lnTo>
                  <a:lnTo>
                    <a:pt x="166077" y="9677"/>
                  </a:lnTo>
                  <a:lnTo>
                    <a:pt x="156184" y="12433"/>
                  </a:lnTo>
                  <a:lnTo>
                    <a:pt x="148018" y="14122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5" y="255016"/>
                  </a:lnTo>
                  <a:lnTo>
                    <a:pt x="134937" y="266280"/>
                  </a:lnTo>
                  <a:lnTo>
                    <a:pt x="120954" y="273913"/>
                  </a:lnTo>
                  <a:lnTo>
                    <a:pt x="104127" y="276707"/>
                  </a:lnTo>
                  <a:lnTo>
                    <a:pt x="83439" y="271322"/>
                  </a:lnTo>
                  <a:lnTo>
                    <a:pt x="67716" y="255968"/>
                  </a:lnTo>
                  <a:lnTo>
                    <a:pt x="57721" y="231863"/>
                  </a:lnTo>
                  <a:lnTo>
                    <a:pt x="54229" y="200202"/>
                  </a:lnTo>
                  <a:lnTo>
                    <a:pt x="57048" y="171526"/>
                  </a:lnTo>
                  <a:lnTo>
                    <a:pt x="65570" y="150990"/>
                  </a:lnTo>
                  <a:lnTo>
                    <a:pt x="79819" y="138633"/>
                  </a:lnTo>
                  <a:lnTo>
                    <a:pt x="99834" y="134493"/>
                  </a:lnTo>
                  <a:lnTo>
                    <a:pt x="113169" y="136144"/>
                  </a:lnTo>
                  <a:lnTo>
                    <a:pt x="125539" y="141147"/>
                  </a:lnTo>
                  <a:lnTo>
                    <a:pt x="137096" y="149644"/>
                  </a:lnTo>
                  <a:lnTo>
                    <a:pt x="148018" y="161734"/>
                  </a:lnTo>
                  <a:lnTo>
                    <a:pt x="148018" y="14122"/>
                  </a:lnTo>
                  <a:lnTo>
                    <a:pt x="144729" y="14795"/>
                  </a:lnTo>
                  <a:lnTo>
                    <a:pt x="130924" y="16929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41" y="110947"/>
                  </a:lnTo>
                  <a:lnTo>
                    <a:pt x="121704" y="108534"/>
                  </a:lnTo>
                  <a:lnTo>
                    <a:pt x="113195" y="107048"/>
                  </a:lnTo>
                  <a:lnTo>
                    <a:pt x="104978" y="106540"/>
                  </a:lnTo>
                  <a:lnTo>
                    <a:pt x="94881" y="107264"/>
                  </a:lnTo>
                  <a:lnTo>
                    <a:pt x="36144" y="138087"/>
                  </a:lnTo>
                  <a:lnTo>
                    <a:pt x="8864" y="169418"/>
                  </a:lnTo>
                  <a:lnTo>
                    <a:pt x="0" y="216281"/>
                  </a:lnTo>
                  <a:lnTo>
                    <a:pt x="5753" y="258140"/>
                  </a:lnTo>
                  <a:lnTo>
                    <a:pt x="22199" y="289991"/>
                  </a:lnTo>
                  <a:lnTo>
                    <a:pt x="48094" y="310273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83" y="309854"/>
                  </a:lnTo>
                  <a:lnTo>
                    <a:pt x="191135" y="309854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54"/>
                  </a:lnTo>
                  <a:lnTo>
                    <a:pt x="230162" y="294525"/>
                  </a:lnTo>
                  <a:close/>
                </a:path>
                <a:path w="480060" h="424179">
                  <a:moveTo>
                    <a:pt x="479755" y="112280"/>
                  </a:moveTo>
                  <a:lnTo>
                    <a:pt x="439750" y="113601"/>
                  </a:lnTo>
                  <a:lnTo>
                    <a:pt x="436511" y="113525"/>
                  </a:lnTo>
                  <a:lnTo>
                    <a:pt x="416509" y="112864"/>
                  </a:lnTo>
                  <a:lnTo>
                    <a:pt x="399745" y="112280"/>
                  </a:lnTo>
                  <a:lnTo>
                    <a:pt x="399745" y="128625"/>
                  </a:lnTo>
                  <a:lnTo>
                    <a:pt x="420827" y="129921"/>
                  </a:lnTo>
                  <a:lnTo>
                    <a:pt x="425551" y="133350"/>
                  </a:lnTo>
                  <a:lnTo>
                    <a:pt x="425551" y="140652"/>
                  </a:lnTo>
                  <a:lnTo>
                    <a:pt x="424688" y="145376"/>
                  </a:lnTo>
                  <a:lnTo>
                    <a:pt x="380377" y="255752"/>
                  </a:lnTo>
                  <a:lnTo>
                    <a:pt x="344233" y="162128"/>
                  </a:lnTo>
                  <a:lnTo>
                    <a:pt x="344233" y="161696"/>
                  </a:lnTo>
                  <a:lnTo>
                    <a:pt x="341655" y="155689"/>
                  </a:lnTo>
                  <a:lnTo>
                    <a:pt x="338213" y="147523"/>
                  </a:lnTo>
                  <a:lnTo>
                    <a:pt x="336918" y="143662"/>
                  </a:lnTo>
                  <a:lnTo>
                    <a:pt x="336918" y="133781"/>
                  </a:lnTo>
                  <a:lnTo>
                    <a:pt x="341655" y="129921"/>
                  </a:lnTo>
                  <a:lnTo>
                    <a:pt x="348107" y="129489"/>
                  </a:lnTo>
                  <a:lnTo>
                    <a:pt x="363143" y="128625"/>
                  </a:lnTo>
                  <a:lnTo>
                    <a:pt x="363143" y="112280"/>
                  </a:lnTo>
                  <a:lnTo>
                    <a:pt x="306362" y="113601"/>
                  </a:lnTo>
                  <a:lnTo>
                    <a:pt x="301345" y="113588"/>
                  </a:lnTo>
                  <a:lnTo>
                    <a:pt x="292430" y="113436"/>
                  </a:lnTo>
                  <a:lnTo>
                    <a:pt x="276174" y="113055"/>
                  </a:lnTo>
                  <a:lnTo>
                    <a:pt x="249148" y="112280"/>
                  </a:lnTo>
                  <a:lnTo>
                    <a:pt x="249148" y="128625"/>
                  </a:lnTo>
                  <a:lnTo>
                    <a:pt x="282282" y="153111"/>
                  </a:lnTo>
                  <a:lnTo>
                    <a:pt x="350253" y="326618"/>
                  </a:lnTo>
                  <a:lnTo>
                    <a:pt x="340360" y="350672"/>
                  </a:lnTo>
                  <a:lnTo>
                    <a:pt x="332054" y="367106"/>
                  </a:lnTo>
                  <a:lnTo>
                    <a:pt x="322338" y="379399"/>
                  </a:lnTo>
                  <a:lnTo>
                    <a:pt x="311734" y="387096"/>
                  </a:lnTo>
                  <a:lnTo>
                    <a:pt x="300786" y="389750"/>
                  </a:lnTo>
                  <a:lnTo>
                    <a:pt x="292747" y="388874"/>
                  </a:lnTo>
                  <a:lnTo>
                    <a:pt x="285242" y="386092"/>
                  </a:lnTo>
                  <a:lnTo>
                    <a:pt x="277977" y="381292"/>
                  </a:lnTo>
                  <a:lnTo>
                    <a:pt x="270662" y="374281"/>
                  </a:lnTo>
                  <a:lnTo>
                    <a:pt x="265938" y="376008"/>
                  </a:lnTo>
                  <a:lnTo>
                    <a:pt x="258191" y="416763"/>
                  </a:lnTo>
                  <a:lnTo>
                    <a:pt x="289598" y="424053"/>
                  </a:lnTo>
                  <a:lnTo>
                    <a:pt x="311035" y="419633"/>
                  </a:lnTo>
                  <a:lnTo>
                    <a:pt x="330517" y="406107"/>
                  </a:lnTo>
                  <a:lnTo>
                    <a:pt x="348449" y="383070"/>
                  </a:lnTo>
                  <a:lnTo>
                    <a:pt x="365315" y="350100"/>
                  </a:lnTo>
                  <a:lnTo>
                    <a:pt x="450926" y="151003"/>
                  </a:lnTo>
                  <a:lnTo>
                    <a:pt x="455002" y="143141"/>
                  </a:lnTo>
                  <a:lnTo>
                    <a:pt x="459409" y="137033"/>
                  </a:lnTo>
                  <a:lnTo>
                    <a:pt x="463981" y="132867"/>
                  </a:lnTo>
                  <a:lnTo>
                    <a:pt x="468566" y="130797"/>
                  </a:lnTo>
                  <a:lnTo>
                    <a:pt x="479755" y="128638"/>
                  </a:lnTo>
                  <a:lnTo>
                    <a:pt x="479755" y="1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3644" y="3216909"/>
              <a:ext cx="242227" cy="2032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3455" y="3216897"/>
              <a:ext cx="188455" cy="20953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591164" y="3115296"/>
              <a:ext cx="500380" cy="305435"/>
            </a:xfrm>
            <a:custGeom>
              <a:avLst/>
              <a:gdLst/>
              <a:ahLst/>
              <a:cxnLst/>
              <a:rect l="l" t="t" r="r" b="b"/>
              <a:pathLst>
                <a:path w="500379" h="305435">
                  <a:moveTo>
                    <a:pt x="361391" y="288315"/>
                  </a:moveTo>
                  <a:lnTo>
                    <a:pt x="331698" y="259930"/>
                  </a:lnTo>
                  <a:lnTo>
                    <a:pt x="331698" y="179946"/>
                  </a:lnTo>
                  <a:lnTo>
                    <a:pt x="328549" y="142481"/>
                  </a:lnTo>
                  <a:lnTo>
                    <a:pt x="318198" y="117906"/>
                  </a:lnTo>
                  <a:lnTo>
                    <a:pt x="299199" y="104457"/>
                  </a:lnTo>
                  <a:lnTo>
                    <a:pt x="270179" y="100368"/>
                  </a:lnTo>
                  <a:lnTo>
                    <a:pt x="260375" y="100914"/>
                  </a:lnTo>
                  <a:lnTo>
                    <a:pt x="252107" y="102539"/>
                  </a:lnTo>
                  <a:lnTo>
                    <a:pt x="245122" y="105308"/>
                  </a:lnTo>
                  <a:lnTo>
                    <a:pt x="239204" y="109258"/>
                  </a:lnTo>
                  <a:lnTo>
                    <a:pt x="204787" y="135775"/>
                  </a:lnTo>
                  <a:lnTo>
                    <a:pt x="195910" y="119735"/>
                  </a:lnTo>
                  <a:lnTo>
                    <a:pt x="183807" y="108737"/>
                  </a:lnTo>
                  <a:lnTo>
                    <a:pt x="167995" y="102400"/>
                  </a:lnTo>
                  <a:lnTo>
                    <a:pt x="147993" y="100368"/>
                  </a:lnTo>
                  <a:lnTo>
                    <a:pt x="138442" y="100914"/>
                  </a:lnTo>
                  <a:lnTo>
                    <a:pt x="130314" y="102539"/>
                  </a:lnTo>
                  <a:lnTo>
                    <a:pt x="123380" y="105308"/>
                  </a:lnTo>
                  <a:lnTo>
                    <a:pt x="117462" y="109258"/>
                  </a:lnTo>
                  <a:lnTo>
                    <a:pt x="83045" y="135775"/>
                  </a:lnTo>
                  <a:lnTo>
                    <a:pt x="83045" y="102997"/>
                  </a:lnTo>
                  <a:lnTo>
                    <a:pt x="80467" y="100368"/>
                  </a:lnTo>
                  <a:lnTo>
                    <a:pt x="52349" y="109270"/>
                  </a:lnTo>
                  <a:lnTo>
                    <a:pt x="32334" y="114642"/>
                  </a:lnTo>
                  <a:lnTo>
                    <a:pt x="16268" y="117525"/>
                  </a:lnTo>
                  <a:lnTo>
                    <a:pt x="0" y="118897"/>
                  </a:lnTo>
                  <a:lnTo>
                    <a:pt x="50" y="134353"/>
                  </a:lnTo>
                  <a:lnTo>
                    <a:pt x="30594" y="165747"/>
                  </a:lnTo>
                  <a:lnTo>
                    <a:pt x="30594" y="259918"/>
                  </a:lnTo>
                  <a:lnTo>
                    <a:pt x="38" y="288302"/>
                  </a:lnTo>
                  <a:lnTo>
                    <a:pt x="38" y="304812"/>
                  </a:lnTo>
                  <a:lnTo>
                    <a:pt x="55537" y="303542"/>
                  </a:lnTo>
                  <a:lnTo>
                    <a:pt x="64554" y="303631"/>
                  </a:lnTo>
                  <a:lnTo>
                    <a:pt x="76720" y="303860"/>
                  </a:lnTo>
                  <a:lnTo>
                    <a:pt x="91948" y="304266"/>
                  </a:lnTo>
                  <a:lnTo>
                    <a:pt x="110172" y="304812"/>
                  </a:lnTo>
                  <a:lnTo>
                    <a:pt x="110172" y="288302"/>
                  </a:lnTo>
                  <a:lnTo>
                    <a:pt x="83058" y="260019"/>
                  </a:lnTo>
                  <a:lnTo>
                    <a:pt x="83058" y="167055"/>
                  </a:lnTo>
                  <a:lnTo>
                    <a:pt x="86080" y="156552"/>
                  </a:lnTo>
                  <a:lnTo>
                    <a:pt x="94018" y="147193"/>
                  </a:lnTo>
                  <a:lnTo>
                    <a:pt x="105194" y="140487"/>
                  </a:lnTo>
                  <a:lnTo>
                    <a:pt x="117906" y="137922"/>
                  </a:lnTo>
                  <a:lnTo>
                    <a:pt x="134213" y="140995"/>
                  </a:lnTo>
                  <a:lnTo>
                    <a:pt x="145757" y="150241"/>
                  </a:lnTo>
                  <a:lnTo>
                    <a:pt x="152628" y="165760"/>
                  </a:lnTo>
                  <a:lnTo>
                    <a:pt x="154901" y="187617"/>
                  </a:lnTo>
                  <a:lnTo>
                    <a:pt x="154901" y="260019"/>
                  </a:lnTo>
                  <a:lnTo>
                    <a:pt x="126072" y="288302"/>
                  </a:lnTo>
                  <a:lnTo>
                    <a:pt x="126072" y="304812"/>
                  </a:lnTo>
                  <a:lnTo>
                    <a:pt x="152095" y="304088"/>
                  </a:lnTo>
                  <a:lnTo>
                    <a:pt x="166560" y="303707"/>
                  </a:lnTo>
                  <a:lnTo>
                    <a:pt x="174650" y="303568"/>
                  </a:lnTo>
                  <a:lnTo>
                    <a:pt x="181571" y="303542"/>
                  </a:lnTo>
                  <a:lnTo>
                    <a:pt x="188252" y="303568"/>
                  </a:lnTo>
                  <a:lnTo>
                    <a:pt x="196354" y="303707"/>
                  </a:lnTo>
                  <a:lnTo>
                    <a:pt x="211150" y="304088"/>
                  </a:lnTo>
                  <a:lnTo>
                    <a:pt x="237934" y="304812"/>
                  </a:lnTo>
                  <a:lnTo>
                    <a:pt x="237934" y="288302"/>
                  </a:lnTo>
                  <a:lnTo>
                    <a:pt x="207365" y="260019"/>
                  </a:lnTo>
                  <a:lnTo>
                    <a:pt x="207378" y="167055"/>
                  </a:lnTo>
                  <a:lnTo>
                    <a:pt x="210400" y="156552"/>
                  </a:lnTo>
                  <a:lnTo>
                    <a:pt x="218338" y="147193"/>
                  </a:lnTo>
                  <a:lnTo>
                    <a:pt x="229514" y="140487"/>
                  </a:lnTo>
                  <a:lnTo>
                    <a:pt x="242227" y="137922"/>
                  </a:lnTo>
                  <a:lnTo>
                    <a:pt x="258533" y="141008"/>
                  </a:lnTo>
                  <a:lnTo>
                    <a:pt x="270078" y="150304"/>
                  </a:lnTo>
                  <a:lnTo>
                    <a:pt x="276948" y="165887"/>
                  </a:lnTo>
                  <a:lnTo>
                    <a:pt x="279222" y="187833"/>
                  </a:lnTo>
                  <a:lnTo>
                    <a:pt x="279222" y="304825"/>
                  </a:lnTo>
                  <a:lnTo>
                    <a:pt x="319227" y="303555"/>
                  </a:lnTo>
                  <a:lnTo>
                    <a:pt x="332409" y="303822"/>
                  </a:lnTo>
                  <a:lnTo>
                    <a:pt x="341757" y="304038"/>
                  </a:lnTo>
                  <a:lnTo>
                    <a:pt x="350380" y="304330"/>
                  </a:lnTo>
                  <a:lnTo>
                    <a:pt x="361391" y="304825"/>
                  </a:lnTo>
                  <a:lnTo>
                    <a:pt x="361391" y="288315"/>
                  </a:lnTo>
                  <a:close/>
                </a:path>
                <a:path w="500379" h="305435">
                  <a:moveTo>
                    <a:pt x="473964" y="32397"/>
                  </a:moveTo>
                  <a:lnTo>
                    <a:pt x="471462" y="19875"/>
                  </a:lnTo>
                  <a:lnTo>
                    <a:pt x="464654" y="9563"/>
                  </a:lnTo>
                  <a:lnTo>
                    <a:pt x="454533" y="2578"/>
                  </a:lnTo>
                  <a:lnTo>
                    <a:pt x="442125" y="0"/>
                  </a:lnTo>
                  <a:lnTo>
                    <a:pt x="429196" y="2451"/>
                  </a:lnTo>
                  <a:lnTo>
                    <a:pt x="418820" y="9182"/>
                  </a:lnTo>
                  <a:lnTo>
                    <a:pt x="411924" y="19329"/>
                  </a:lnTo>
                  <a:lnTo>
                    <a:pt x="409422" y="31965"/>
                  </a:lnTo>
                  <a:lnTo>
                    <a:pt x="411911" y="44754"/>
                  </a:lnTo>
                  <a:lnTo>
                    <a:pt x="418858" y="55245"/>
                  </a:lnTo>
                  <a:lnTo>
                    <a:pt x="429056" y="62230"/>
                  </a:lnTo>
                  <a:lnTo>
                    <a:pt x="441693" y="64795"/>
                  </a:lnTo>
                  <a:lnTo>
                    <a:pt x="454177" y="62230"/>
                  </a:lnTo>
                  <a:lnTo>
                    <a:pt x="464439" y="55245"/>
                  </a:lnTo>
                  <a:lnTo>
                    <a:pt x="471398" y="44945"/>
                  </a:lnTo>
                  <a:lnTo>
                    <a:pt x="473964" y="32397"/>
                  </a:lnTo>
                  <a:close/>
                </a:path>
                <a:path w="500379" h="305435">
                  <a:moveTo>
                    <a:pt x="500202" y="288290"/>
                  </a:moveTo>
                  <a:lnTo>
                    <a:pt x="469646" y="259956"/>
                  </a:lnTo>
                  <a:lnTo>
                    <a:pt x="469646" y="102958"/>
                  </a:lnTo>
                  <a:lnTo>
                    <a:pt x="465353" y="100342"/>
                  </a:lnTo>
                  <a:lnTo>
                    <a:pt x="425386" y="112953"/>
                  </a:lnTo>
                  <a:lnTo>
                    <a:pt x="393077" y="118491"/>
                  </a:lnTo>
                  <a:lnTo>
                    <a:pt x="391782" y="118491"/>
                  </a:lnTo>
                  <a:lnTo>
                    <a:pt x="389636" y="118935"/>
                  </a:lnTo>
                  <a:lnTo>
                    <a:pt x="386626" y="119380"/>
                  </a:lnTo>
                  <a:lnTo>
                    <a:pt x="386626" y="134620"/>
                  </a:lnTo>
                  <a:lnTo>
                    <a:pt x="405993" y="135928"/>
                  </a:lnTo>
                  <a:lnTo>
                    <a:pt x="411911" y="137426"/>
                  </a:lnTo>
                  <a:lnTo>
                    <a:pt x="415290" y="141782"/>
                  </a:lnTo>
                  <a:lnTo>
                    <a:pt x="416814" y="150723"/>
                  </a:lnTo>
                  <a:lnTo>
                    <a:pt x="417182" y="165976"/>
                  </a:lnTo>
                  <a:lnTo>
                    <a:pt x="417182" y="259956"/>
                  </a:lnTo>
                  <a:lnTo>
                    <a:pt x="386626" y="288290"/>
                  </a:lnTo>
                  <a:lnTo>
                    <a:pt x="386626" y="304800"/>
                  </a:lnTo>
                  <a:lnTo>
                    <a:pt x="438645" y="303593"/>
                  </a:lnTo>
                  <a:lnTo>
                    <a:pt x="450773" y="303593"/>
                  </a:lnTo>
                  <a:lnTo>
                    <a:pt x="500202" y="304800"/>
                  </a:lnTo>
                  <a:lnTo>
                    <a:pt x="500202" y="303593"/>
                  </a:lnTo>
                  <a:lnTo>
                    <a:pt x="500202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2583" y="3215652"/>
              <a:ext cx="162179" cy="210807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5421033" y="3109086"/>
            <a:ext cx="1473200" cy="317500"/>
            <a:chOff x="5421033" y="3109086"/>
            <a:chExt cx="1473200" cy="317500"/>
          </a:xfrm>
        </p:grpSpPr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1033" y="3215652"/>
              <a:ext cx="162179" cy="21080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605945" y="310908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49861" y="3215652"/>
              <a:ext cx="240068" cy="21080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8796" y="3215652"/>
              <a:ext cx="157454" cy="21080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203251" y="314695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54207" y="3215639"/>
              <a:ext cx="180146" cy="21082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64820" y="3215639"/>
              <a:ext cx="328980" cy="210820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3261" y="3688346"/>
            <a:ext cx="148004" cy="147993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1084848" y="3600576"/>
            <a:ext cx="2344420" cy="424180"/>
            <a:chOff x="1084848" y="3600576"/>
            <a:chExt cx="2344420" cy="424180"/>
          </a:xfrm>
        </p:grpSpPr>
        <p:sp>
          <p:nvSpPr>
            <p:cNvPr id="77" name="object 77"/>
            <p:cNvSpPr/>
            <p:nvPr/>
          </p:nvSpPr>
          <p:spPr>
            <a:xfrm>
              <a:off x="1084848" y="3616947"/>
              <a:ext cx="239395" cy="294640"/>
            </a:xfrm>
            <a:custGeom>
              <a:avLst/>
              <a:gdLst/>
              <a:ahLst/>
              <a:cxnLst/>
              <a:rect l="l" t="t" r="r" b="b"/>
              <a:pathLst>
                <a:path w="239394" h="294639">
                  <a:moveTo>
                    <a:pt x="157454" y="0"/>
                  </a:moveTo>
                  <a:lnTo>
                    <a:pt x="152295" y="0"/>
                  </a:lnTo>
                  <a:lnTo>
                    <a:pt x="97547" y="971"/>
                  </a:lnTo>
                  <a:lnTo>
                    <a:pt x="81996" y="1214"/>
                  </a:lnTo>
                  <a:lnTo>
                    <a:pt x="74433" y="1295"/>
                  </a:lnTo>
                  <a:lnTo>
                    <a:pt x="68183" y="1275"/>
                  </a:lnTo>
                  <a:lnTo>
                    <a:pt x="58346" y="1133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1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9" y="293905"/>
                  </a:lnTo>
                  <a:lnTo>
                    <a:pt x="47429" y="293528"/>
                  </a:lnTo>
                  <a:lnTo>
                    <a:pt x="57591" y="293389"/>
                  </a:lnTo>
                  <a:lnTo>
                    <a:pt x="67106" y="293370"/>
                  </a:lnTo>
                  <a:lnTo>
                    <a:pt x="75716" y="293389"/>
                  </a:lnTo>
                  <a:lnTo>
                    <a:pt x="85980" y="293528"/>
                  </a:lnTo>
                  <a:lnTo>
                    <a:pt x="104552" y="293905"/>
                  </a:lnTo>
                  <a:lnTo>
                    <a:pt x="138087" y="294640"/>
                  </a:lnTo>
                  <a:lnTo>
                    <a:pt x="138087" y="276847"/>
                  </a:lnTo>
                  <a:lnTo>
                    <a:pt x="100124" y="268847"/>
                  </a:lnTo>
                  <a:lnTo>
                    <a:pt x="97219" y="234746"/>
                  </a:lnTo>
                  <a:lnTo>
                    <a:pt x="97219" y="25488"/>
                  </a:lnTo>
                  <a:lnTo>
                    <a:pt x="102340" y="23794"/>
                  </a:lnTo>
                  <a:lnTo>
                    <a:pt x="108187" y="22579"/>
                  </a:lnTo>
                  <a:lnTo>
                    <a:pt x="115001" y="21847"/>
                  </a:lnTo>
                  <a:lnTo>
                    <a:pt x="123021" y="21602"/>
                  </a:lnTo>
                  <a:lnTo>
                    <a:pt x="146490" y="25224"/>
                  </a:lnTo>
                  <a:lnTo>
                    <a:pt x="163302" y="36060"/>
                  </a:lnTo>
                  <a:lnTo>
                    <a:pt x="173417" y="54065"/>
                  </a:lnTo>
                  <a:lnTo>
                    <a:pt x="176797" y="79197"/>
                  </a:lnTo>
                  <a:lnTo>
                    <a:pt x="173685" y="102555"/>
                  </a:lnTo>
                  <a:lnTo>
                    <a:pt x="132486" y="135902"/>
                  </a:lnTo>
                  <a:lnTo>
                    <a:pt x="117425" y="134137"/>
                  </a:lnTo>
                  <a:lnTo>
                    <a:pt x="115694" y="134137"/>
                  </a:lnTo>
                  <a:lnTo>
                    <a:pt x="113982" y="133781"/>
                  </a:lnTo>
                  <a:lnTo>
                    <a:pt x="109675" y="138099"/>
                  </a:lnTo>
                  <a:lnTo>
                    <a:pt x="117019" y="153200"/>
                  </a:lnTo>
                  <a:lnTo>
                    <a:pt x="121751" y="154063"/>
                  </a:lnTo>
                  <a:lnTo>
                    <a:pt x="122172" y="154063"/>
                  </a:lnTo>
                  <a:lnTo>
                    <a:pt x="123468" y="154495"/>
                  </a:lnTo>
                  <a:lnTo>
                    <a:pt x="133791" y="155790"/>
                  </a:lnTo>
                  <a:lnTo>
                    <a:pt x="135939" y="156222"/>
                  </a:lnTo>
                  <a:lnTo>
                    <a:pt x="141972" y="156222"/>
                  </a:lnTo>
                  <a:lnTo>
                    <a:pt x="180510" y="149271"/>
                  </a:lnTo>
                  <a:lnTo>
                    <a:pt x="211183" y="130062"/>
                  </a:lnTo>
                  <a:lnTo>
                    <a:pt x="231451" y="101064"/>
                  </a:lnTo>
                  <a:lnTo>
                    <a:pt x="238771" y="64744"/>
                  </a:lnTo>
                  <a:lnTo>
                    <a:pt x="233689" y="36427"/>
                  </a:lnTo>
                  <a:lnTo>
                    <a:pt x="218443" y="16194"/>
                  </a:lnTo>
                  <a:lnTo>
                    <a:pt x="193032" y="4049"/>
                  </a:lnTo>
                  <a:lnTo>
                    <a:pt x="1574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9137" y="3707129"/>
              <a:ext cx="180146" cy="21082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8480" y="3707129"/>
              <a:ext cx="154457" cy="20445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727860" y="3606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73948" y="3707129"/>
              <a:ext cx="205206" cy="21080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113559" y="3600576"/>
              <a:ext cx="373380" cy="317500"/>
            </a:xfrm>
            <a:custGeom>
              <a:avLst/>
              <a:gdLst/>
              <a:ahLst/>
              <a:cxnLst/>
              <a:rect l="l" t="t" r="r" b="b"/>
              <a:pathLst>
                <a:path w="373380" h="317500">
                  <a:moveTo>
                    <a:pt x="230162" y="294525"/>
                  </a:moveTo>
                  <a:lnTo>
                    <a:pt x="200875" y="276707"/>
                  </a:lnTo>
                  <a:lnTo>
                    <a:pt x="200825" y="275348"/>
                  </a:lnTo>
                  <a:lnTo>
                    <a:pt x="200469" y="266280"/>
                  </a:lnTo>
                  <a:lnTo>
                    <a:pt x="200482" y="134493"/>
                  </a:lnTo>
                  <a:lnTo>
                    <a:pt x="200482" y="117881"/>
                  </a:lnTo>
                  <a:lnTo>
                    <a:pt x="200494" y="2603"/>
                  </a:lnTo>
                  <a:lnTo>
                    <a:pt x="197053" y="0"/>
                  </a:lnTo>
                  <a:lnTo>
                    <a:pt x="166077" y="9677"/>
                  </a:lnTo>
                  <a:lnTo>
                    <a:pt x="156184" y="12433"/>
                  </a:lnTo>
                  <a:lnTo>
                    <a:pt x="148018" y="14122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5" y="255016"/>
                  </a:lnTo>
                  <a:lnTo>
                    <a:pt x="134937" y="266280"/>
                  </a:lnTo>
                  <a:lnTo>
                    <a:pt x="120954" y="273913"/>
                  </a:lnTo>
                  <a:lnTo>
                    <a:pt x="104127" y="276707"/>
                  </a:lnTo>
                  <a:lnTo>
                    <a:pt x="83439" y="271322"/>
                  </a:lnTo>
                  <a:lnTo>
                    <a:pt x="67716" y="255968"/>
                  </a:lnTo>
                  <a:lnTo>
                    <a:pt x="57721" y="231863"/>
                  </a:lnTo>
                  <a:lnTo>
                    <a:pt x="54229" y="200202"/>
                  </a:lnTo>
                  <a:lnTo>
                    <a:pt x="57048" y="171526"/>
                  </a:lnTo>
                  <a:lnTo>
                    <a:pt x="65570" y="150990"/>
                  </a:lnTo>
                  <a:lnTo>
                    <a:pt x="79819" y="138633"/>
                  </a:lnTo>
                  <a:lnTo>
                    <a:pt x="99834" y="134493"/>
                  </a:lnTo>
                  <a:lnTo>
                    <a:pt x="113169" y="136144"/>
                  </a:lnTo>
                  <a:lnTo>
                    <a:pt x="125539" y="141147"/>
                  </a:lnTo>
                  <a:lnTo>
                    <a:pt x="137096" y="149644"/>
                  </a:lnTo>
                  <a:lnTo>
                    <a:pt x="148018" y="161734"/>
                  </a:lnTo>
                  <a:lnTo>
                    <a:pt x="148018" y="14122"/>
                  </a:lnTo>
                  <a:lnTo>
                    <a:pt x="144729" y="14795"/>
                  </a:lnTo>
                  <a:lnTo>
                    <a:pt x="130924" y="16929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41" y="110947"/>
                  </a:lnTo>
                  <a:lnTo>
                    <a:pt x="121704" y="108534"/>
                  </a:lnTo>
                  <a:lnTo>
                    <a:pt x="113195" y="107048"/>
                  </a:lnTo>
                  <a:lnTo>
                    <a:pt x="104978" y="106540"/>
                  </a:lnTo>
                  <a:lnTo>
                    <a:pt x="94881" y="107264"/>
                  </a:lnTo>
                  <a:lnTo>
                    <a:pt x="36144" y="138087"/>
                  </a:lnTo>
                  <a:lnTo>
                    <a:pt x="8864" y="169418"/>
                  </a:lnTo>
                  <a:lnTo>
                    <a:pt x="0" y="216281"/>
                  </a:lnTo>
                  <a:lnTo>
                    <a:pt x="5753" y="258140"/>
                  </a:lnTo>
                  <a:lnTo>
                    <a:pt x="22199" y="289991"/>
                  </a:lnTo>
                  <a:lnTo>
                    <a:pt x="48094" y="310273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83" y="309854"/>
                  </a:lnTo>
                  <a:lnTo>
                    <a:pt x="191135" y="309854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54"/>
                  </a:lnTo>
                  <a:lnTo>
                    <a:pt x="230162" y="294525"/>
                  </a:lnTo>
                  <a:close/>
                </a:path>
                <a:path w="373380" h="317500">
                  <a:moveTo>
                    <a:pt x="346798" y="38608"/>
                  </a:moveTo>
                  <a:lnTo>
                    <a:pt x="344297" y="26085"/>
                  </a:lnTo>
                  <a:lnTo>
                    <a:pt x="337489" y="15773"/>
                  </a:lnTo>
                  <a:lnTo>
                    <a:pt x="327367" y="8788"/>
                  </a:lnTo>
                  <a:lnTo>
                    <a:pt x="314960" y="6210"/>
                  </a:lnTo>
                  <a:lnTo>
                    <a:pt x="302031" y="8661"/>
                  </a:lnTo>
                  <a:lnTo>
                    <a:pt x="291655" y="15392"/>
                  </a:lnTo>
                  <a:lnTo>
                    <a:pt x="284759" y="25539"/>
                  </a:lnTo>
                  <a:lnTo>
                    <a:pt x="282257" y="38176"/>
                  </a:lnTo>
                  <a:lnTo>
                    <a:pt x="284746" y="50965"/>
                  </a:lnTo>
                  <a:lnTo>
                    <a:pt x="291693" y="61455"/>
                  </a:lnTo>
                  <a:lnTo>
                    <a:pt x="301891" y="68440"/>
                  </a:lnTo>
                  <a:lnTo>
                    <a:pt x="314528" y="71005"/>
                  </a:lnTo>
                  <a:lnTo>
                    <a:pt x="327012" y="68440"/>
                  </a:lnTo>
                  <a:lnTo>
                    <a:pt x="337273" y="61455"/>
                  </a:lnTo>
                  <a:lnTo>
                    <a:pt x="344233" y="51155"/>
                  </a:lnTo>
                  <a:lnTo>
                    <a:pt x="346798" y="38608"/>
                  </a:lnTo>
                  <a:close/>
                </a:path>
                <a:path w="373380" h="317500">
                  <a:moveTo>
                    <a:pt x="373037" y="294500"/>
                  </a:moveTo>
                  <a:lnTo>
                    <a:pt x="342480" y="266166"/>
                  </a:lnTo>
                  <a:lnTo>
                    <a:pt x="342480" y="109169"/>
                  </a:lnTo>
                  <a:lnTo>
                    <a:pt x="338188" y="106553"/>
                  </a:lnTo>
                  <a:lnTo>
                    <a:pt x="298221" y="119164"/>
                  </a:lnTo>
                  <a:lnTo>
                    <a:pt x="265912" y="124701"/>
                  </a:lnTo>
                  <a:lnTo>
                    <a:pt x="264617" y="124701"/>
                  </a:lnTo>
                  <a:lnTo>
                    <a:pt x="262470" y="125145"/>
                  </a:lnTo>
                  <a:lnTo>
                    <a:pt x="259461" y="125590"/>
                  </a:lnTo>
                  <a:lnTo>
                    <a:pt x="259461" y="140830"/>
                  </a:lnTo>
                  <a:lnTo>
                    <a:pt x="278828" y="142138"/>
                  </a:lnTo>
                  <a:lnTo>
                    <a:pt x="284746" y="143637"/>
                  </a:lnTo>
                  <a:lnTo>
                    <a:pt x="288124" y="147993"/>
                  </a:lnTo>
                  <a:lnTo>
                    <a:pt x="289648" y="156933"/>
                  </a:lnTo>
                  <a:lnTo>
                    <a:pt x="290017" y="172186"/>
                  </a:lnTo>
                  <a:lnTo>
                    <a:pt x="290017" y="266166"/>
                  </a:lnTo>
                  <a:lnTo>
                    <a:pt x="259461" y="294500"/>
                  </a:lnTo>
                  <a:lnTo>
                    <a:pt x="259461" y="311010"/>
                  </a:lnTo>
                  <a:lnTo>
                    <a:pt x="311480" y="309803"/>
                  </a:lnTo>
                  <a:lnTo>
                    <a:pt x="323608" y="309803"/>
                  </a:lnTo>
                  <a:lnTo>
                    <a:pt x="373037" y="311010"/>
                  </a:lnTo>
                  <a:lnTo>
                    <a:pt x="373037" y="309803"/>
                  </a:lnTo>
                  <a:lnTo>
                    <a:pt x="373037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17813" y="3707142"/>
              <a:ext cx="162179" cy="21080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9595" y="3708387"/>
              <a:ext cx="188455" cy="20953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918625" y="3600576"/>
              <a:ext cx="510540" cy="424180"/>
            </a:xfrm>
            <a:custGeom>
              <a:avLst/>
              <a:gdLst/>
              <a:ahLst/>
              <a:cxnLst/>
              <a:rect l="l" t="t" r="r" b="b"/>
              <a:pathLst>
                <a:path w="510539" h="424179">
                  <a:moveTo>
                    <a:pt x="117005" y="294500"/>
                  </a:moveTo>
                  <a:lnTo>
                    <a:pt x="86436" y="266166"/>
                  </a:lnTo>
                  <a:lnTo>
                    <a:pt x="86436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510539" h="424179">
                  <a:moveTo>
                    <a:pt x="259245" y="294500"/>
                  </a:moveTo>
                  <a:lnTo>
                    <a:pt x="228676" y="266166"/>
                  </a:lnTo>
                  <a:lnTo>
                    <a:pt x="228676" y="2590"/>
                  </a:lnTo>
                  <a:lnTo>
                    <a:pt x="225272" y="0"/>
                  </a:lnTo>
                  <a:lnTo>
                    <a:pt x="184404" y="12433"/>
                  </a:lnTo>
                  <a:lnTo>
                    <a:pt x="142240" y="18923"/>
                  </a:lnTo>
                  <a:lnTo>
                    <a:pt x="142240" y="34175"/>
                  </a:lnTo>
                  <a:lnTo>
                    <a:pt x="176225" y="65493"/>
                  </a:lnTo>
                  <a:lnTo>
                    <a:pt x="176225" y="266192"/>
                  </a:lnTo>
                  <a:lnTo>
                    <a:pt x="145669" y="294500"/>
                  </a:lnTo>
                  <a:lnTo>
                    <a:pt x="145669" y="311010"/>
                  </a:lnTo>
                  <a:lnTo>
                    <a:pt x="201168" y="309714"/>
                  </a:lnTo>
                  <a:lnTo>
                    <a:pt x="209816" y="309803"/>
                  </a:lnTo>
                  <a:lnTo>
                    <a:pt x="222618" y="310045"/>
                  </a:lnTo>
                  <a:lnTo>
                    <a:pt x="239217" y="310451"/>
                  </a:lnTo>
                  <a:lnTo>
                    <a:pt x="259245" y="311010"/>
                  </a:lnTo>
                  <a:lnTo>
                    <a:pt x="259245" y="294500"/>
                  </a:lnTo>
                  <a:close/>
                </a:path>
                <a:path w="510539" h="424179">
                  <a:moveTo>
                    <a:pt x="510349" y="112280"/>
                  </a:moveTo>
                  <a:lnTo>
                    <a:pt x="470344" y="113601"/>
                  </a:lnTo>
                  <a:lnTo>
                    <a:pt x="467106" y="113525"/>
                  </a:lnTo>
                  <a:lnTo>
                    <a:pt x="447103" y="112864"/>
                  </a:lnTo>
                  <a:lnTo>
                    <a:pt x="430339" y="112280"/>
                  </a:lnTo>
                  <a:lnTo>
                    <a:pt x="430339" y="128625"/>
                  </a:lnTo>
                  <a:lnTo>
                    <a:pt x="451421" y="129921"/>
                  </a:lnTo>
                  <a:lnTo>
                    <a:pt x="456145" y="133350"/>
                  </a:lnTo>
                  <a:lnTo>
                    <a:pt x="456145" y="140652"/>
                  </a:lnTo>
                  <a:lnTo>
                    <a:pt x="455282" y="145376"/>
                  </a:lnTo>
                  <a:lnTo>
                    <a:pt x="410972" y="255752"/>
                  </a:lnTo>
                  <a:lnTo>
                    <a:pt x="374827" y="162128"/>
                  </a:lnTo>
                  <a:lnTo>
                    <a:pt x="374827" y="161696"/>
                  </a:lnTo>
                  <a:lnTo>
                    <a:pt x="372237" y="155689"/>
                  </a:lnTo>
                  <a:lnTo>
                    <a:pt x="368808" y="147523"/>
                  </a:lnTo>
                  <a:lnTo>
                    <a:pt x="367512" y="143662"/>
                  </a:lnTo>
                  <a:lnTo>
                    <a:pt x="367512" y="133781"/>
                  </a:lnTo>
                  <a:lnTo>
                    <a:pt x="372237" y="129921"/>
                  </a:lnTo>
                  <a:lnTo>
                    <a:pt x="378701" y="129489"/>
                  </a:lnTo>
                  <a:lnTo>
                    <a:pt x="393738" y="128625"/>
                  </a:lnTo>
                  <a:lnTo>
                    <a:pt x="393738" y="112280"/>
                  </a:lnTo>
                  <a:lnTo>
                    <a:pt x="336943" y="113601"/>
                  </a:lnTo>
                  <a:lnTo>
                    <a:pt x="331939" y="113588"/>
                  </a:lnTo>
                  <a:lnTo>
                    <a:pt x="323024" y="113436"/>
                  </a:lnTo>
                  <a:lnTo>
                    <a:pt x="306768" y="113055"/>
                  </a:lnTo>
                  <a:lnTo>
                    <a:pt x="279742" y="112280"/>
                  </a:lnTo>
                  <a:lnTo>
                    <a:pt x="279742" y="128625"/>
                  </a:lnTo>
                  <a:lnTo>
                    <a:pt x="312864" y="153111"/>
                  </a:lnTo>
                  <a:lnTo>
                    <a:pt x="380847" y="326618"/>
                  </a:lnTo>
                  <a:lnTo>
                    <a:pt x="370941" y="350672"/>
                  </a:lnTo>
                  <a:lnTo>
                    <a:pt x="362648" y="367106"/>
                  </a:lnTo>
                  <a:lnTo>
                    <a:pt x="352933" y="379399"/>
                  </a:lnTo>
                  <a:lnTo>
                    <a:pt x="342328" y="387096"/>
                  </a:lnTo>
                  <a:lnTo>
                    <a:pt x="331381" y="389750"/>
                  </a:lnTo>
                  <a:lnTo>
                    <a:pt x="323342" y="388874"/>
                  </a:lnTo>
                  <a:lnTo>
                    <a:pt x="315836" y="386092"/>
                  </a:lnTo>
                  <a:lnTo>
                    <a:pt x="308571" y="381292"/>
                  </a:lnTo>
                  <a:lnTo>
                    <a:pt x="301269" y="374281"/>
                  </a:lnTo>
                  <a:lnTo>
                    <a:pt x="296532" y="376008"/>
                  </a:lnTo>
                  <a:lnTo>
                    <a:pt x="288785" y="416763"/>
                  </a:lnTo>
                  <a:lnTo>
                    <a:pt x="320192" y="424053"/>
                  </a:lnTo>
                  <a:lnTo>
                    <a:pt x="341630" y="419633"/>
                  </a:lnTo>
                  <a:lnTo>
                    <a:pt x="361111" y="406107"/>
                  </a:lnTo>
                  <a:lnTo>
                    <a:pt x="379044" y="383070"/>
                  </a:lnTo>
                  <a:lnTo>
                    <a:pt x="395909" y="350100"/>
                  </a:lnTo>
                  <a:lnTo>
                    <a:pt x="481520" y="151003"/>
                  </a:lnTo>
                  <a:lnTo>
                    <a:pt x="485597" y="143141"/>
                  </a:lnTo>
                  <a:lnTo>
                    <a:pt x="490004" y="137033"/>
                  </a:lnTo>
                  <a:lnTo>
                    <a:pt x="494576" y="132867"/>
                  </a:lnTo>
                  <a:lnTo>
                    <a:pt x="499160" y="130797"/>
                  </a:lnTo>
                  <a:lnTo>
                    <a:pt x="510349" y="128638"/>
                  </a:lnTo>
                  <a:lnTo>
                    <a:pt x="510349" y="1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3555390" y="3600576"/>
            <a:ext cx="1856739" cy="317500"/>
            <a:chOff x="3555390" y="3600576"/>
            <a:chExt cx="1856739" cy="317500"/>
          </a:xfrm>
        </p:grpSpPr>
        <p:sp>
          <p:nvSpPr>
            <p:cNvPr id="87" name="object 87"/>
            <p:cNvSpPr/>
            <p:nvPr/>
          </p:nvSpPr>
          <p:spPr>
            <a:xfrm>
              <a:off x="3555390" y="3606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94544" y="3708399"/>
              <a:ext cx="242227" cy="20320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956621" y="36384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03560" y="3707129"/>
              <a:ext cx="377164" cy="210807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451512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0691" y="3707142"/>
              <a:ext cx="240068" cy="21080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38762" y="3707142"/>
              <a:ext cx="162179" cy="21080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31526" y="3707129"/>
              <a:ext cx="180146" cy="210820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5546204" y="3707129"/>
            <a:ext cx="821690" cy="210820"/>
            <a:chOff x="5546204" y="3707129"/>
            <a:chExt cx="821690" cy="210820"/>
          </a:xfrm>
        </p:grpSpPr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46204" y="3708399"/>
              <a:ext cx="242227" cy="20320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16997" y="3707129"/>
              <a:ext cx="180146" cy="21082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6020308" y="3707142"/>
              <a:ext cx="347345" cy="204470"/>
            </a:xfrm>
            <a:custGeom>
              <a:avLst/>
              <a:gdLst/>
              <a:ahLst/>
              <a:cxnLst/>
              <a:rect l="l" t="t" r="r" b="b"/>
              <a:pathLst>
                <a:path w="347345" h="204470">
                  <a:moveTo>
                    <a:pt x="197904" y="0"/>
                  </a:moveTo>
                  <a:lnTo>
                    <a:pt x="176390" y="0"/>
                  </a:lnTo>
                  <a:lnTo>
                    <a:pt x="138963" y="84137"/>
                  </a:lnTo>
                  <a:lnTo>
                    <a:pt x="135984" y="90685"/>
                  </a:lnTo>
                  <a:lnTo>
                    <a:pt x="129706" y="104268"/>
                  </a:lnTo>
                  <a:lnTo>
                    <a:pt x="126492" y="111302"/>
                  </a:lnTo>
                  <a:lnTo>
                    <a:pt x="124764" y="114744"/>
                  </a:lnTo>
                  <a:lnTo>
                    <a:pt x="123482" y="118198"/>
                  </a:lnTo>
                  <a:lnTo>
                    <a:pt x="121754" y="122085"/>
                  </a:lnTo>
                  <a:lnTo>
                    <a:pt x="119176" y="127254"/>
                  </a:lnTo>
                  <a:lnTo>
                    <a:pt x="116586" y="132867"/>
                  </a:lnTo>
                  <a:lnTo>
                    <a:pt x="114439" y="138036"/>
                  </a:lnTo>
                  <a:lnTo>
                    <a:pt x="89052" y="40144"/>
                  </a:lnTo>
                  <a:lnTo>
                    <a:pt x="88620" y="38417"/>
                  </a:lnTo>
                  <a:lnTo>
                    <a:pt x="88188" y="34112"/>
                  </a:lnTo>
                  <a:lnTo>
                    <a:pt x="88188" y="26352"/>
                  </a:lnTo>
                  <a:lnTo>
                    <a:pt x="91630" y="22466"/>
                  </a:lnTo>
                  <a:lnTo>
                    <a:pt x="96367" y="22466"/>
                  </a:lnTo>
                  <a:lnTo>
                    <a:pt x="116586" y="21602"/>
                  </a:lnTo>
                  <a:lnTo>
                    <a:pt x="116586" y="5219"/>
                  </a:lnTo>
                  <a:lnTo>
                    <a:pt x="58508" y="6515"/>
                  </a:lnTo>
                  <a:lnTo>
                    <a:pt x="53240" y="6494"/>
                  </a:lnTo>
                  <a:lnTo>
                    <a:pt x="44099" y="6353"/>
                  </a:lnTo>
                  <a:lnTo>
                    <a:pt x="27535" y="5968"/>
                  </a:lnTo>
                  <a:lnTo>
                    <a:pt x="0" y="5219"/>
                  </a:lnTo>
                  <a:lnTo>
                    <a:pt x="0" y="21602"/>
                  </a:lnTo>
                  <a:lnTo>
                    <a:pt x="77876" y="204457"/>
                  </a:lnTo>
                  <a:lnTo>
                    <a:pt x="111861" y="204457"/>
                  </a:lnTo>
                  <a:lnTo>
                    <a:pt x="125548" y="168766"/>
                  </a:lnTo>
                  <a:lnTo>
                    <a:pt x="137136" y="141177"/>
                  </a:lnTo>
                  <a:lnTo>
                    <a:pt x="150821" y="112215"/>
                  </a:lnTo>
                  <a:lnTo>
                    <a:pt x="170802" y="72402"/>
                  </a:lnTo>
                  <a:lnTo>
                    <a:pt x="227584" y="204457"/>
                  </a:lnTo>
                  <a:lnTo>
                    <a:pt x="262432" y="204457"/>
                  </a:lnTo>
                  <a:lnTo>
                    <a:pt x="266306" y="191947"/>
                  </a:lnTo>
                  <a:lnTo>
                    <a:pt x="268033" y="185915"/>
                  </a:lnTo>
                  <a:lnTo>
                    <a:pt x="268452" y="184188"/>
                  </a:lnTo>
                  <a:lnTo>
                    <a:pt x="273940" y="166125"/>
                  </a:lnTo>
                  <a:lnTo>
                    <a:pt x="317068" y="42735"/>
                  </a:lnTo>
                  <a:lnTo>
                    <a:pt x="347192" y="21602"/>
                  </a:lnTo>
                  <a:lnTo>
                    <a:pt x="347192" y="5219"/>
                  </a:lnTo>
                  <a:lnTo>
                    <a:pt x="326189" y="5968"/>
                  </a:lnTo>
                  <a:lnTo>
                    <a:pt x="314663" y="6353"/>
                  </a:lnTo>
                  <a:lnTo>
                    <a:pt x="308539" y="6494"/>
                  </a:lnTo>
                  <a:lnTo>
                    <a:pt x="303745" y="6515"/>
                  </a:lnTo>
                  <a:lnTo>
                    <a:pt x="298952" y="6494"/>
                  </a:lnTo>
                  <a:lnTo>
                    <a:pt x="292828" y="6353"/>
                  </a:lnTo>
                  <a:lnTo>
                    <a:pt x="281302" y="5968"/>
                  </a:lnTo>
                  <a:lnTo>
                    <a:pt x="260299" y="5219"/>
                  </a:lnTo>
                  <a:lnTo>
                    <a:pt x="260299" y="21602"/>
                  </a:lnTo>
                  <a:lnTo>
                    <a:pt x="278371" y="22466"/>
                  </a:lnTo>
                  <a:lnTo>
                    <a:pt x="285686" y="22898"/>
                  </a:lnTo>
                  <a:lnTo>
                    <a:pt x="290842" y="26339"/>
                  </a:lnTo>
                  <a:lnTo>
                    <a:pt x="290842" y="33248"/>
                  </a:lnTo>
                  <a:lnTo>
                    <a:pt x="270280" y="100299"/>
                  </a:lnTo>
                  <a:lnTo>
                    <a:pt x="257276" y="136753"/>
                  </a:lnTo>
                  <a:lnTo>
                    <a:pt x="197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6496723" y="3600577"/>
            <a:ext cx="1471930" cy="317500"/>
            <a:chOff x="6496723" y="3600577"/>
            <a:chExt cx="1471930" cy="317500"/>
          </a:xfrm>
        </p:grpSpPr>
        <p:pic>
          <p:nvPicPr>
            <p:cNvPr id="100" name="object 10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96723" y="3707142"/>
              <a:ext cx="162179" cy="210807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681635" y="360057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25551" y="3707142"/>
              <a:ext cx="240068" cy="21080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94486" y="3707142"/>
              <a:ext cx="157454" cy="210807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277671" y="36384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29897" y="3707130"/>
              <a:ext cx="180146" cy="21082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39240" y="3707130"/>
              <a:ext cx="328980" cy="210820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8109636" y="3600576"/>
            <a:ext cx="708660" cy="317500"/>
            <a:chOff x="8109636" y="3600576"/>
            <a:chExt cx="708660" cy="317500"/>
          </a:xfrm>
        </p:grpSpPr>
        <p:pic>
          <p:nvPicPr>
            <p:cNvPr id="108" name="object 1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9636" y="3708387"/>
              <a:ext cx="188455" cy="20953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18614" y="3708399"/>
              <a:ext cx="242227" cy="20320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58801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1080957" y="4092066"/>
            <a:ext cx="1362710" cy="317500"/>
            <a:chOff x="1080957" y="4092066"/>
            <a:chExt cx="1362710" cy="317500"/>
          </a:xfrm>
        </p:grpSpPr>
        <p:pic>
          <p:nvPicPr>
            <p:cNvPr id="112" name="object 11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80957" y="4198619"/>
              <a:ext cx="353075" cy="21082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464970" y="409206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59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30870" y="4198619"/>
              <a:ext cx="351802" cy="21082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17026" y="4198632"/>
              <a:ext cx="157454" cy="21080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2201062" y="4092066"/>
              <a:ext cx="242570" cy="311150"/>
            </a:xfrm>
            <a:custGeom>
              <a:avLst/>
              <a:gdLst/>
              <a:ahLst/>
              <a:cxnLst/>
              <a:rect l="l" t="t" r="r" b="b"/>
              <a:pathLst>
                <a:path w="242569" h="311150">
                  <a:moveTo>
                    <a:pt x="79603" y="0"/>
                  </a:moveTo>
                  <a:lnTo>
                    <a:pt x="39578" y="12173"/>
                  </a:lnTo>
                  <a:lnTo>
                    <a:pt x="12" y="18923"/>
                  </a:lnTo>
                  <a:lnTo>
                    <a:pt x="12" y="34175"/>
                  </a:lnTo>
                  <a:lnTo>
                    <a:pt x="30556" y="65493"/>
                  </a:lnTo>
                  <a:lnTo>
                    <a:pt x="30556" y="266192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5499" y="309740"/>
                  </a:lnTo>
                  <a:lnTo>
                    <a:pt x="64153" y="309819"/>
                  </a:lnTo>
                  <a:lnTo>
                    <a:pt x="76960" y="310056"/>
                  </a:lnTo>
                  <a:lnTo>
                    <a:pt x="93555" y="310452"/>
                  </a:lnTo>
                  <a:lnTo>
                    <a:pt x="113576" y="311010"/>
                  </a:lnTo>
                  <a:lnTo>
                    <a:pt x="113576" y="294500"/>
                  </a:lnTo>
                  <a:lnTo>
                    <a:pt x="83019" y="266319"/>
                  </a:lnTo>
                  <a:lnTo>
                    <a:pt x="83019" y="173697"/>
                  </a:lnTo>
                  <a:lnTo>
                    <a:pt x="86071" y="162853"/>
                  </a:lnTo>
                  <a:lnTo>
                    <a:pt x="94205" y="153569"/>
                  </a:lnTo>
                  <a:lnTo>
                    <a:pt x="105887" y="147089"/>
                  </a:lnTo>
                  <a:lnTo>
                    <a:pt x="119583" y="144653"/>
                  </a:lnTo>
                  <a:lnTo>
                    <a:pt x="137881" y="147541"/>
                  </a:lnTo>
                  <a:lnTo>
                    <a:pt x="150450" y="156500"/>
                  </a:lnTo>
                  <a:lnTo>
                    <a:pt x="157695" y="171972"/>
                  </a:lnTo>
                  <a:lnTo>
                    <a:pt x="160020" y="194398"/>
                  </a:lnTo>
                  <a:lnTo>
                    <a:pt x="160020" y="311010"/>
                  </a:lnTo>
                  <a:lnTo>
                    <a:pt x="185996" y="310060"/>
                  </a:lnTo>
                  <a:lnTo>
                    <a:pt x="193236" y="309820"/>
                  </a:lnTo>
                  <a:lnTo>
                    <a:pt x="198742" y="309740"/>
                  </a:lnTo>
                  <a:lnTo>
                    <a:pt x="202807" y="309760"/>
                  </a:lnTo>
                  <a:lnTo>
                    <a:pt x="208687" y="309899"/>
                  </a:lnTo>
                  <a:lnTo>
                    <a:pt x="220457" y="310276"/>
                  </a:lnTo>
                  <a:lnTo>
                    <a:pt x="242189" y="311010"/>
                  </a:lnTo>
                  <a:lnTo>
                    <a:pt x="242189" y="294500"/>
                  </a:lnTo>
                  <a:lnTo>
                    <a:pt x="212496" y="266306"/>
                  </a:lnTo>
                  <a:lnTo>
                    <a:pt x="212496" y="186855"/>
                  </a:lnTo>
                  <a:lnTo>
                    <a:pt x="211716" y="165115"/>
                  </a:lnTo>
                  <a:lnTo>
                    <a:pt x="197434" y="125768"/>
                  </a:lnTo>
                  <a:lnTo>
                    <a:pt x="162642" y="108994"/>
                  </a:lnTo>
                  <a:lnTo>
                    <a:pt x="147523" y="107810"/>
                  </a:lnTo>
                  <a:lnTo>
                    <a:pt x="138342" y="108292"/>
                  </a:lnTo>
                  <a:lnTo>
                    <a:pt x="130209" y="109764"/>
                  </a:lnTo>
                  <a:lnTo>
                    <a:pt x="123205" y="112262"/>
                  </a:lnTo>
                  <a:lnTo>
                    <a:pt x="117411" y="115824"/>
                  </a:lnTo>
                  <a:lnTo>
                    <a:pt x="82994" y="141960"/>
                  </a:lnTo>
                  <a:lnTo>
                    <a:pt x="82994" y="2578"/>
                  </a:lnTo>
                  <a:lnTo>
                    <a:pt x="796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2578785" y="4092066"/>
            <a:ext cx="468630" cy="317500"/>
            <a:chOff x="2578785" y="4092066"/>
            <a:chExt cx="468630" cy="317500"/>
          </a:xfrm>
        </p:grpSpPr>
        <p:pic>
          <p:nvPicPr>
            <p:cNvPr id="118" name="object 1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785" y="4199877"/>
              <a:ext cx="188455" cy="209537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2786545" y="4092066"/>
              <a:ext cx="260985" cy="311150"/>
            </a:xfrm>
            <a:custGeom>
              <a:avLst/>
              <a:gdLst/>
              <a:ahLst/>
              <a:cxnLst/>
              <a:rect l="l" t="t" r="r" b="b"/>
              <a:pathLst>
                <a:path w="260985" h="311150">
                  <a:moveTo>
                    <a:pt x="117005" y="294500"/>
                  </a:moveTo>
                  <a:lnTo>
                    <a:pt x="86436" y="266166"/>
                  </a:lnTo>
                  <a:lnTo>
                    <a:pt x="86436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260985" h="311150">
                  <a:moveTo>
                    <a:pt x="260515" y="294500"/>
                  </a:moveTo>
                  <a:lnTo>
                    <a:pt x="229946" y="266166"/>
                  </a:lnTo>
                  <a:lnTo>
                    <a:pt x="229946" y="2590"/>
                  </a:lnTo>
                  <a:lnTo>
                    <a:pt x="226542" y="0"/>
                  </a:lnTo>
                  <a:lnTo>
                    <a:pt x="185674" y="12433"/>
                  </a:lnTo>
                  <a:lnTo>
                    <a:pt x="143510" y="18923"/>
                  </a:lnTo>
                  <a:lnTo>
                    <a:pt x="143510" y="34175"/>
                  </a:lnTo>
                  <a:lnTo>
                    <a:pt x="177495" y="65493"/>
                  </a:lnTo>
                  <a:lnTo>
                    <a:pt x="177495" y="266192"/>
                  </a:lnTo>
                  <a:lnTo>
                    <a:pt x="146939" y="294500"/>
                  </a:lnTo>
                  <a:lnTo>
                    <a:pt x="146939" y="311010"/>
                  </a:lnTo>
                  <a:lnTo>
                    <a:pt x="202438" y="309714"/>
                  </a:lnTo>
                  <a:lnTo>
                    <a:pt x="211086" y="309803"/>
                  </a:lnTo>
                  <a:lnTo>
                    <a:pt x="223888" y="310045"/>
                  </a:lnTo>
                  <a:lnTo>
                    <a:pt x="240487" y="310451"/>
                  </a:lnTo>
                  <a:lnTo>
                    <a:pt x="260515" y="311010"/>
                  </a:lnTo>
                  <a:lnTo>
                    <a:pt x="260515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3187103" y="4092066"/>
            <a:ext cx="1471930" cy="317500"/>
            <a:chOff x="3187103" y="4092066"/>
            <a:chExt cx="1471930" cy="317500"/>
          </a:xfrm>
        </p:grpSpPr>
        <p:pic>
          <p:nvPicPr>
            <p:cNvPr id="121" name="object 1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87103" y="4198632"/>
              <a:ext cx="162179" cy="21080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3372015" y="409206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5931" y="4198632"/>
              <a:ext cx="240068" cy="21080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4866" y="4198632"/>
              <a:ext cx="157454" cy="210807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3968051" y="412993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20277" y="4198619"/>
              <a:ext cx="180146" cy="21082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29620" y="4198619"/>
              <a:ext cx="328980" cy="210820"/>
            </a:xfrm>
            <a:prstGeom prst="rect">
              <a:avLst/>
            </a:prstGeom>
          </p:spPr>
        </p:pic>
      </p:grpSp>
      <p:pic>
        <p:nvPicPr>
          <p:cNvPr id="128" name="object 1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261" y="4672596"/>
            <a:ext cx="148004" cy="147993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1084848" y="4584826"/>
            <a:ext cx="2344420" cy="424180"/>
            <a:chOff x="1084848" y="4584826"/>
            <a:chExt cx="2344420" cy="424180"/>
          </a:xfrm>
        </p:grpSpPr>
        <p:sp>
          <p:nvSpPr>
            <p:cNvPr id="130" name="object 130"/>
            <p:cNvSpPr/>
            <p:nvPr/>
          </p:nvSpPr>
          <p:spPr>
            <a:xfrm>
              <a:off x="1084848" y="4601197"/>
              <a:ext cx="239395" cy="294640"/>
            </a:xfrm>
            <a:custGeom>
              <a:avLst/>
              <a:gdLst/>
              <a:ahLst/>
              <a:cxnLst/>
              <a:rect l="l" t="t" r="r" b="b"/>
              <a:pathLst>
                <a:path w="239394" h="294639">
                  <a:moveTo>
                    <a:pt x="157454" y="0"/>
                  </a:moveTo>
                  <a:lnTo>
                    <a:pt x="152295" y="0"/>
                  </a:lnTo>
                  <a:lnTo>
                    <a:pt x="97547" y="971"/>
                  </a:lnTo>
                  <a:lnTo>
                    <a:pt x="81996" y="1214"/>
                  </a:lnTo>
                  <a:lnTo>
                    <a:pt x="74433" y="1295"/>
                  </a:lnTo>
                  <a:lnTo>
                    <a:pt x="68183" y="1275"/>
                  </a:lnTo>
                  <a:lnTo>
                    <a:pt x="58346" y="1133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1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9" y="293905"/>
                  </a:lnTo>
                  <a:lnTo>
                    <a:pt x="47429" y="293528"/>
                  </a:lnTo>
                  <a:lnTo>
                    <a:pt x="57591" y="293389"/>
                  </a:lnTo>
                  <a:lnTo>
                    <a:pt x="67106" y="293370"/>
                  </a:lnTo>
                  <a:lnTo>
                    <a:pt x="75716" y="293389"/>
                  </a:lnTo>
                  <a:lnTo>
                    <a:pt x="85980" y="293528"/>
                  </a:lnTo>
                  <a:lnTo>
                    <a:pt x="104552" y="293905"/>
                  </a:lnTo>
                  <a:lnTo>
                    <a:pt x="138087" y="294640"/>
                  </a:lnTo>
                  <a:lnTo>
                    <a:pt x="138087" y="276847"/>
                  </a:lnTo>
                  <a:lnTo>
                    <a:pt x="100124" y="268847"/>
                  </a:lnTo>
                  <a:lnTo>
                    <a:pt x="97219" y="234746"/>
                  </a:lnTo>
                  <a:lnTo>
                    <a:pt x="97219" y="25488"/>
                  </a:lnTo>
                  <a:lnTo>
                    <a:pt x="102340" y="23794"/>
                  </a:lnTo>
                  <a:lnTo>
                    <a:pt x="108187" y="22579"/>
                  </a:lnTo>
                  <a:lnTo>
                    <a:pt x="115001" y="21847"/>
                  </a:lnTo>
                  <a:lnTo>
                    <a:pt x="123021" y="21602"/>
                  </a:lnTo>
                  <a:lnTo>
                    <a:pt x="146490" y="25224"/>
                  </a:lnTo>
                  <a:lnTo>
                    <a:pt x="163302" y="36060"/>
                  </a:lnTo>
                  <a:lnTo>
                    <a:pt x="173417" y="54065"/>
                  </a:lnTo>
                  <a:lnTo>
                    <a:pt x="176797" y="79197"/>
                  </a:lnTo>
                  <a:lnTo>
                    <a:pt x="173685" y="102555"/>
                  </a:lnTo>
                  <a:lnTo>
                    <a:pt x="132486" y="135902"/>
                  </a:lnTo>
                  <a:lnTo>
                    <a:pt x="117425" y="134137"/>
                  </a:lnTo>
                  <a:lnTo>
                    <a:pt x="115694" y="134137"/>
                  </a:lnTo>
                  <a:lnTo>
                    <a:pt x="113982" y="133781"/>
                  </a:lnTo>
                  <a:lnTo>
                    <a:pt x="109675" y="138099"/>
                  </a:lnTo>
                  <a:lnTo>
                    <a:pt x="117019" y="153200"/>
                  </a:lnTo>
                  <a:lnTo>
                    <a:pt x="121751" y="154063"/>
                  </a:lnTo>
                  <a:lnTo>
                    <a:pt x="122172" y="154063"/>
                  </a:lnTo>
                  <a:lnTo>
                    <a:pt x="123468" y="154495"/>
                  </a:lnTo>
                  <a:lnTo>
                    <a:pt x="133791" y="155790"/>
                  </a:lnTo>
                  <a:lnTo>
                    <a:pt x="135939" y="156222"/>
                  </a:lnTo>
                  <a:lnTo>
                    <a:pt x="141972" y="156222"/>
                  </a:lnTo>
                  <a:lnTo>
                    <a:pt x="180510" y="149271"/>
                  </a:lnTo>
                  <a:lnTo>
                    <a:pt x="211183" y="130062"/>
                  </a:lnTo>
                  <a:lnTo>
                    <a:pt x="231451" y="101064"/>
                  </a:lnTo>
                  <a:lnTo>
                    <a:pt x="238771" y="64744"/>
                  </a:lnTo>
                  <a:lnTo>
                    <a:pt x="233689" y="36427"/>
                  </a:lnTo>
                  <a:lnTo>
                    <a:pt x="218443" y="16194"/>
                  </a:lnTo>
                  <a:lnTo>
                    <a:pt x="193032" y="4049"/>
                  </a:lnTo>
                  <a:lnTo>
                    <a:pt x="1574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9137" y="4691379"/>
              <a:ext cx="180146" cy="21082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8480" y="4691379"/>
              <a:ext cx="154457" cy="204457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1727860" y="45910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73948" y="4691379"/>
              <a:ext cx="205206" cy="210807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2113559" y="4584826"/>
              <a:ext cx="373380" cy="317500"/>
            </a:xfrm>
            <a:custGeom>
              <a:avLst/>
              <a:gdLst/>
              <a:ahLst/>
              <a:cxnLst/>
              <a:rect l="l" t="t" r="r" b="b"/>
              <a:pathLst>
                <a:path w="373380" h="317500">
                  <a:moveTo>
                    <a:pt x="230162" y="294525"/>
                  </a:moveTo>
                  <a:lnTo>
                    <a:pt x="200875" y="276707"/>
                  </a:lnTo>
                  <a:lnTo>
                    <a:pt x="200825" y="275348"/>
                  </a:lnTo>
                  <a:lnTo>
                    <a:pt x="200469" y="266280"/>
                  </a:lnTo>
                  <a:lnTo>
                    <a:pt x="200482" y="134493"/>
                  </a:lnTo>
                  <a:lnTo>
                    <a:pt x="200482" y="117881"/>
                  </a:lnTo>
                  <a:lnTo>
                    <a:pt x="200494" y="2603"/>
                  </a:lnTo>
                  <a:lnTo>
                    <a:pt x="197053" y="0"/>
                  </a:lnTo>
                  <a:lnTo>
                    <a:pt x="166077" y="9677"/>
                  </a:lnTo>
                  <a:lnTo>
                    <a:pt x="156184" y="12433"/>
                  </a:lnTo>
                  <a:lnTo>
                    <a:pt x="148018" y="14122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5" y="255016"/>
                  </a:lnTo>
                  <a:lnTo>
                    <a:pt x="134937" y="266280"/>
                  </a:lnTo>
                  <a:lnTo>
                    <a:pt x="120954" y="273913"/>
                  </a:lnTo>
                  <a:lnTo>
                    <a:pt x="104127" y="276707"/>
                  </a:lnTo>
                  <a:lnTo>
                    <a:pt x="83439" y="271322"/>
                  </a:lnTo>
                  <a:lnTo>
                    <a:pt x="67716" y="255968"/>
                  </a:lnTo>
                  <a:lnTo>
                    <a:pt x="57721" y="231863"/>
                  </a:lnTo>
                  <a:lnTo>
                    <a:pt x="54229" y="200202"/>
                  </a:lnTo>
                  <a:lnTo>
                    <a:pt x="57048" y="171526"/>
                  </a:lnTo>
                  <a:lnTo>
                    <a:pt x="65570" y="150990"/>
                  </a:lnTo>
                  <a:lnTo>
                    <a:pt x="79819" y="138633"/>
                  </a:lnTo>
                  <a:lnTo>
                    <a:pt x="99834" y="134493"/>
                  </a:lnTo>
                  <a:lnTo>
                    <a:pt x="113169" y="136144"/>
                  </a:lnTo>
                  <a:lnTo>
                    <a:pt x="125539" y="141147"/>
                  </a:lnTo>
                  <a:lnTo>
                    <a:pt x="137096" y="149644"/>
                  </a:lnTo>
                  <a:lnTo>
                    <a:pt x="148018" y="161734"/>
                  </a:lnTo>
                  <a:lnTo>
                    <a:pt x="148018" y="14122"/>
                  </a:lnTo>
                  <a:lnTo>
                    <a:pt x="144729" y="14795"/>
                  </a:lnTo>
                  <a:lnTo>
                    <a:pt x="130924" y="16929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41" y="110947"/>
                  </a:lnTo>
                  <a:lnTo>
                    <a:pt x="121704" y="108534"/>
                  </a:lnTo>
                  <a:lnTo>
                    <a:pt x="113195" y="107048"/>
                  </a:lnTo>
                  <a:lnTo>
                    <a:pt x="104978" y="106540"/>
                  </a:lnTo>
                  <a:lnTo>
                    <a:pt x="94881" y="107264"/>
                  </a:lnTo>
                  <a:lnTo>
                    <a:pt x="36144" y="138087"/>
                  </a:lnTo>
                  <a:lnTo>
                    <a:pt x="8864" y="169418"/>
                  </a:lnTo>
                  <a:lnTo>
                    <a:pt x="0" y="216281"/>
                  </a:lnTo>
                  <a:lnTo>
                    <a:pt x="5753" y="258140"/>
                  </a:lnTo>
                  <a:lnTo>
                    <a:pt x="22199" y="289991"/>
                  </a:lnTo>
                  <a:lnTo>
                    <a:pt x="48094" y="310273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83" y="309854"/>
                  </a:lnTo>
                  <a:lnTo>
                    <a:pt x="191135" y="309854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54"/>
                  </a:lnTo>
                  <a:lnTo>
                    <a:pt x="230162" y="294525"/>
                  </a:lnTo>
                  <a:close/>
                </a:path>
                <a:path w="373380" h="317500">
                  <a:moveTo>
                    <a:pt x="346798" y="38608"/>
                  </a:moveTo>
                  <a:lnTo>
                    <a:pt x="344297" y="26085"/>
                  </a:lnTo>
                  <a:lnTo>
                    <a:pt x="337489" y="15773"/>
                  </a:lnTo>
                  <a:lnTo>
                    <a:pt x="327367" y="8788"/>
                  </a:lnTo>
                  <a:lnTo>
                    <a:pt x="314960" y="6210"/>
                  </a:lnTo>
                  <a:lnTo>
                    <a:pt x="302031" y="8661"/>
                  </a:lnTo>
                  <a:lnTo>
                    <a:pt x="291655" y="15392"/>
                  </a:lnTo>
                  <a:lnTo>
                    <a:pt x="284759" y="25539"/>
                  </a:lnTo>
                  <a:lnTo>
                    <a:pt x="282257" y="38176"/>
                  </a:lnTo>
                  <a:lnTo>
                    <a:pt x="284746" y="50965"/>
                  </a:lnTo>
                  <a:lnTo>
                    <a:pt x="291693" y="61455"/>
                  </a:lnTo>
                  <a:lnTo>
                    <a:pt x="301891" y="68440"/>
                  </a:lnTo>
                  <a:lnTo>
                    <a:pt x="314528" y="71005"/>
                  </a:lnTo>
                  <a:lnTo>
                    <a:pt x="327012" y="68440"/>
                  </a:lnTo>
                  <a:lnTo>
                    <a:pt x="337273" y="61455"/>
                  </a:lnTo>
                  <a:lnTo>
                    <a:pt x="344233" y="51155"/>
                  </a:lnTo>
                  <a:lnTo>
                    <a:pt x="346798" y="38608"/>
                  </a:lnTo>
                  <a:close/>
                </a:path>
                <a:path w="373380" h="317500">
                  <a:moveTo>
                    <a:pt x="373037" y="294500"/>
                  </a:moveTo>
                  <a:lnTo>
                    <a:pt x="342480" y="266166"/>
                  </a:lnTo>
                  <a:lnTo>
                    <a:pt x="342480" y="109169"/>
                  </a:lnTo>
                  <a:lnTo>
                    <a:pt x="338188" y="106553"/>
                  </a:lnTo>
                  <a:lnTo>
                    <a:pt x="298221" y="119164"/>
                  </a:lnTo>
                  <a:lnTo>
                    <a:pt x="265912" y="124701"/>
                  </a:lnTo>
                  <a:lnTo>
                    <a:pt x="264617" y="124701"/>
                  </a:lnTo>
                  <a:lnTo>
                    <a:pt x="262470" y="125145"/>
                  </a:lnTo>
                  <a:lnTo>
                    <a:pt x="259461" y="125590"/>
                  </a:lnTo>
                  <a:lnTo>
                    <a:pt x="259461" y="140830"/>
                  </a:lnTo>
                  <a:lnTo>
                    <a:pt x="278828" y="142138"/>
                  </a:lnTo>
                  <a:lnTo>
                    <a:pt x="284746" y="143637"/>
                  </a:lnTo>
                  <a:lnTo>
                    <a:pt x="288124" y="147993"/>
                  </a:lnTo>
                  <a:lnTo>
                    <a:pt x="289648" y="156933"/>
                  </a:lnTo>
                  <a:lnTo>
                    <a:pt x="290017" y="172186"/>
                  </a:lnTo>
                  <a:lnTo>
                    <a:pt x="290017" y="266166"/>
                  </a:lnTo>
                  <a:lnTo>
                    <a:pt x="259461" y="294500"/>
                  </a:lnTo>
                  <a:lnTo>
                    <a:pt x="259461" y="311010"/>
                  </a:lnTo>
                  <a:lnTo>
                    <a:pt x="311480" y="309803"/>
                  </a:lnTo>
                  <a:lnTo>
                    <a:pt x="323608" y="309803"/>
                  </a:lnTo>
                  <a:lnTo>
                    <a:pt x="373037" y="311010"/>
                  </a:lnTo>
                  <a:lnTo>
                    <a:pt x="373037" y="309803"/>
                  </a:lnTo>
                  <a:lnTo>
                    <a:pt x="373037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7813" y="4691392"/>
              <a:ext cx="162179" cy="21080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9595" y="4692637"/>
              <a:ext cx="188455" cy="209537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2918625" y="4584826"/>
              <a:ext cx="510540" cy="424180"/>
            </a:xfrm>
            <a:custGeom>
              <a:avLst/>
              <a:gdLst/>
              <a:ahLst/>
              <a:cxnLst/>
              <a:rect l="l" t="t" r="r" b="b"/>
              <a:pathLst>
                <a:path w="510539" h="424179">
                  <a:moveTo>
                    <a:pt x="117005" y="294500"/>
                  </a:moveTo>
                  <a:lnTo>
                    <a:pt x="86436" y="266166"/>
                  </a:lnTo>
                  <a:lnTo>
                    <a:pt x="86436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88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510539" h="424179">
                  <a:moveTo>
                    <a:pt x="259245" y="294500"/>
                  </a:moveTo>
                  <a:lnTo>
                    <a:pt x="228676" y="266166"/>
                  </a:lnTo>
                  <a:lnTo>
                    <a:pt x="228676" y="2590"/>
                  </a:lnTo>
                  <a:lnTo>
                    <a:pt x="225272" y="0"/>
                  </a:lnTo>
                  <a:lnTo>
                    <a:pt x="184404" y="12433"/>
                  </a:lnTo>
                  <a:lnTo>
                    <a:pt x="142240" y="18923"/>
                  </a:lnTo>
                  <a:lnTo>
                    <a:pt x="142240" y="34188"/>
                  </a:lnTo>
                  <a:lnTo>
                    <a:pt x="176225" y="65493"/>
                  </a:lnTo>
                  <a:lnTo>
                    <a:pt x="176225" y="266192"/>
                  </a:lnTo>
                  <a:lnTo>
                    <a:pt x="145669" y="294500"/>
                  </a:lnTo>
                  <a:lnTo>
                    <a:pt x="145669" y="311010"/>
                  </a:lnTo>
                  <a:lnTo>
                    <a:pt x="201168" y="309714"/>
                  </a:lnTo>
                  <a:lnTo>
                    <a:pt x="209816" y="309803"/>
                  </a:lnTo>
                  <a:lnTo>
                    <a:pt x="222618" y="310045"/>
                  </a:lnTo>
                  <a:lnTo>
                    <a:pt x="239217" y="310451"/>
                  </a:lnTo>
                  <a:lnTo>
                    <a:pt x="259245" y="311010"/>
                  </a:lnTo>
                  <a:lnTo>
                    <a:pt x="259245" y="294500"/>
                  </a:lnTo>
                  <a:close/>
                </a:path>
                <a:path w="510539" h="424179">
                  <a:moveTo>
                    <a:pt x="510349" y="112293"/>
                  </a:moveTo>
                  <a:lnTo>
                    <a:pt x="470344" y="113614"/>
                  </a:lnTo>
                  <a:lnTo>
                    <a:pt x="467106" y="113525"/>
                  </a:lnTo>
                  <a:lnTo>
                    <a:pt x="447103" y="112864"/>
                  </a:lnTo>
                  <a:lnTo>
                    <a:pt x="430339" y="112293"/>
                  </a:lnTo>
                  <a:lnTo>
                    <a:pt x="430339" y="128625"/>
                  </a:lnTo>
                  <a:lnTo>
                    <a:pt x="451421" y="129921"/>
                  </a:lnTo>
                  <a:lnTo>
                    <a:pt x="456145" y="133350"/>
                  </a:lnTo>
                  <a:lnTo>
                    <a:pt x="456145" y="140652"/>
                  </a:lnTo>
                  <a:lnTo>
                    <a:pt x="455282" y="145389"/>
                  </a:lnTo>
                  <a:lnTo>
                    <a:pt x="410972" y="255752"/>
                  </a:lnTo>
                  <a:lnTo>
                    <a:pt x="374827" y="162140"/>
                  </a:lnTo>
                  <a:lnTo>
                    <a:pt x="374827" y="161696"/>
                  </a:lnTo>
                  <a:lnTo>
                    <a:pt x="372237" y="155689"/>
                  </a:lnTo>
                  <a:lnTo>
                    <a:pt x="368808" y="147535"/>
                  </a:lnTo>
                  <a:lnTo>
                    <a:pt x="367512" y="143662"/>
                  </a:lnTo>
                  <a:lnTo>
                    <a:pt x="367512" y="133781"/>
                  </a:lnTo>
                  <a:lnTo>
                    <a:pt x="372237" y="129921"/>
                  </a:lnTo>
                  <a:lnTo>
                    <a:pt x="378701" y="129489"/>
                  </a:lnTo>
                  <a:lnTo>
                    <a:pt x="393738" y="128625"/>
                  </a:lnTo>
                  <a:lnTo>
                    <a:pt x="393738" y="112293"/>
                  </a:lnTo>
                  <a:lnTo>
                    <a:pt x="336943" y="113614"/>
                  </a:lnTo>
                  <a:lnTo>
                    <a:pt x="331939" y="113588"/>
                  </a:lnTo>
                  <a:lnTo>
                    <a:pt x="323024" y="113436"/>
                  </a:lnTo>
                  <a:lnTo>
                    <a:pt x="306768" y="113055"/>
                  </a:lnTo>
                  <a:lnTo>
                    <a:pt x="279742" y="112293"/>
                  </a:lnTo>
                  <a:lnTo>
                    <a:pt x="279742" y="128625"/>
                  </a:lnTo>
                  <a:lnTo>
                    <a:pt x="312864" y="153111"/>
                  </a:lnTo>
                  <a:lnTo>
                    <a:pt x="380847" y="326631"/>
                  </a:lnTo>
                  <a:lnTo>
                    <a:pt x="370941" y="350672"/>
                  </a:lnTo>
                  <a:lnTo>
                    <a:pt x="362648" y="367106"/>
                  </a:lnTo>
                  <a:lnTo>
                    <a:pt x="352933" y="379399"/>
                  </a:lnTo>
                  <a:lnTo>
                    <a:pt x="342328" y="387096"/>
                  </a:lnTo>
                  <a:lnTo>
                    <a:pt x="331381" y="389750"/>
                  </a:lnTo>
                  <a:lnTo>
                    <a:pt x="323342" y="388874"/>
                  </a:lnTo>
                  <a:lnTo>
                    <a:pt x="315836" y="386092"/>
                  </a:lnTo>
                  <a:lnTo>
                    <a:pt x="308571" y="381292"/>
                  </a:lnTo>
                  <a:lnTo>
                    <a:pt x="301269" y="374281"/>
                  </a:lnTo>
                  <a:lnTo>
                    <a:pt x="296532" y="376008"/>
                  </a:lnTo>
                  <a:lnTo>
                    <a:pt x="288785" y="416775"/>
                  </a:lnTo>
                  <a:lnTo>
                    <a:pt x="320192" y="424053"/>
                  </a:lnTo>
                  <a:lnTo>
                    <a:pt x="341630" y="419633"/>
                  </a:lnTo>
                  <a:lnTo>
                    <a:pt x="361111" y="406107"/>
                  </a:lnTo>
                  <a:lnTo>
                    <a:pt x="379044" y="383070"/>
                  </a:lnTo>
                  <a:lnTo>
                    <a:pt x="395909" y="350100"/>
                  </a:lnTo>
                  <a:lnTo>
                    <a:pt x="481520" y="151003"/>
                  </a:lnTo>
                  <a:lnTo>
                    <a:pt x="485597" y="143141"/>
                  </a:lnTo>
                  <a:lnTo>
                    <a:pt x="490004" y="137033"/>
                  </a:lnTo>
                  <a:lnTo>
                    <a:pt x="494576" y="132867"/>
                  </a:lnTo>
                  <a:lnTo>
                    <a:pt x="499160" y="130797"/>
                  </a:lnTo>
                  <a:lnTo>
                    <a:pt x="510349" y="128638"/>
                  </a:lnTo>
                  <a:lnTo>
                    <a:pt x="510349" y="11229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3556673" y="4622698"/>
            <a:ext cx="1664970" cy="384175"/>
            <a:chOff x="3556673" y="4622698"/>
            <a:chExt cx="1664970" cy="384175"/>
          </a:xfrm>
        </p:grpSpPr>
        <p:pic>
          <p:nvPicPr>
            <p:cNvPr id="140" name="object 1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56673" y="4691392"/>
              <a:ext cx="162179" cy="21080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9738" y="4691380"/>
              <a:ext cx="205206" cy="210807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981564" y="4691405"/>
              <a:ext cx="615950" cy="314960"/>
            </a:xfrm>
            <a:custGeom>
              <a:avLst/>
              <a:gdLst/>
              <a:ahLst/>
              <a:cxnLst/>
              <a:rect l="l" t="t" r="r" b="b"/>
              <a:pathLst>
                <a:path w="615950" h="314960">
                  <a:moveTo>
                    <a:pt x="361391" y="187960"/>
                  </a:moveTo>
                  <a:lnTo>
                    <a:pt x="331698" y="159562"/>
                  </a:lnTo>
                  <a:lnTo>
                    <a:pt x="331698" y="79578"/>
                  </a:lnTo>
                  <a:lnTo>
                    <a:pt x="328549" y="42113"/>
                  </a:lnTo>
                  <a:lnTo>
                    <a:pt x="318198" y="17538"/>
                  </a:lnTo>
                  <a:lnTo>
                    <a:pt x="299199" y="4089"/>
                  </a:lnTo>
                  <a:lnTo>
                    <a:pt x="270179" y="0"/>
                  </a:lnTo>
                  <a:lnTo>
                    <a:pt x="260375" y="546"/>
                  </a:lnTo>
                  <a:lnTo>
                    <a:pt x="252107" y="2171"/>
                  </a:lnTo>
                  <a:lnTo>
                    <a:pt x="245122" y="4940"/>
                  </a:lnTo>
                  <a:lnTo>
                    <a:pt x="239204" y="8890"/>
                  </a:lnTo>
                  <a:lnTo>
                    <a:pt x="204787" y="35407"/>
                  </a:lnTo>
                  <a:lnTo>
                    <a:pt x="195910" y="19367"/>
                  </a:lnTo>
                  <a:lnTo>
                    <a:pt x="183807" y="8369"/>
                  </a:lnTo>
                  <a:lnTo>
                    <a:pt x="167995" y="2032"/>
                  </a:lnTo>
                  <a:lnTo>
                    <a:pt x="147993" y="0"/>
                  </a:lnTo>
                  <a:lnTo>
                    <a:pt x="138442" y="546"/>
                  </a:lnTo>
                  <a:lnTo>
                    <a:pt x="130314" y="2171"/>
                  </a:lnTo>
                  <a:lnTo>
                    <a:pt x="123380" y="4940"/>
                  </a:lnTo>
                  <a:lnTo>
                    <a:pt x="117462" y="8890"/>
                  </a:lnTo>
                  <a:lnTo>
                    <a:pt x="83045" y="35407"/>
                  </a:lnTo>
                  <a:lnTo>
                    <a:pt x="83045" y="2628"/>
                  </a:lnTo>
                  <a:lnTo>
                    <a:pt x="80467" y="0"/>
                  </a:lnTo>
                  <a:lnTo>
                    <a:pt x="52349" y="8902"/>
                  </a:lnTo>
                  <a:lnTo>
                    <a:pt x="32334" y="14287"/>
                  </a:lnTo>
                  <a:lnTo>
                    <a:pt x="16268" y="17157"/>
                  </a:lnTo>
                  <a:lnTo>
                    <a:pt x="0" y="18529"/>
                  </a:lnTo>
                  <a:lnTo>
                    <a:pt x="50" y="33997"/>
                  </a:lnTo>
                  <a:lnTo>
                    <a:pt x="30594" y="65379"/>
                  </a:lnTo>
                  <a:lnTo>
                    <a:pt x="30594" y="159550"/>
                  </a:lnTo>
                  <a:lnTo>
                    <a:pt x="38" y="187934"/>
                  </a:lnTo>
                  <a:lnTo>
                    <a:pt x="38" y="204444"/>
                  </a:lnTo>
                  <a:lnTo>
                    <a:pt x="55537" y="203174"/>
                  </a:lnTo>
                  <a:lnTo>
                    <a:pt x="64554" y="203263"/>
                  </a:lnTo>
                  <a:lnTo>
                    <a:pt x="76720" y="203492"/>
                  </a:lnTo>
                  <a:lnTo>
                    <a:pt x="91948" y="203898"/>
                  </a:lnTo>
                  <a:lnTo>
                    <a:pt x="110172" y="204444"/>
                  </a:lnTo>
                  <a:lnTo>
                    <a:pt x="110172" y="187934"/>
                  </a:lnTo>
                  <a:lnTo>
                    <a:pt x="83058" y="159651"/>
                  </a:lnTo>
                  <a:lnTo>
                    <a:pt x="83058" y="66700"/>
                  </a:lnTo>
                  <a:lnTo>
                    <a:pt x="86080" y="56184"/>
                  </a:lnTo>
                  <a:lnTo>
                    <a:pt x="94018" y="46824"/>
                  </a:lnTo>
                  <a:lnTo>
                    <a:pt x="105194" y="40119"/>
                  </a:lnTo>
                  <a:lnTo>
                    <a:pt x="117906" y="37553"/>
                  </a:lnTo>
                  <a:lnTo>
                    <a:pt x="134213" y="40627"/>
                  </a:lnTo>
                  <a:lnTo>
                    <a:pt x="145757" y="49872"/>
                  </a:lnTo>
                  <a:lnTo>
                    <a:pt x="152628" y="65392"/>
                  </a:lnTo>
                  <a:lnTo>
                    <a:pt x="154901" y="87249"/>
                  </a:lnTo>
                  <a:lnTo>
                    <a:pt x="154901" y="159651"/>
                  </a:lnTo>
                  <a:lnTo>
                    <a:pt x="126072" y="187934"/>
                  </a:lnTo>
                  <a:lnTo>
                    <a:pt x="126072" y="204444"/>
                  </a:lnTo>
                  <a:lnTo>
                    <a:pt x="152095" y="203720"/>
                  </a:lnTo>
                  <a:lnTo>
                    <a:pt x="166560" y="203339"/>
                  </a:lnTo>
                  <a:lnTo>
                    <a:pt x="174650" y="203200"/>
                  </a:lnTo>
                  <a:lnTo>
                    <a:pt x="181571" y="203174"/>
                  </a:lnTo>
                  <a:lnTo>
                    <a:pt x="188252" y="203200"/>
                  </a:lnTo>
                  <a:lnTo>
                    <a:pt x="196354" y="203339"/>
                  </a:lnTo>
                  <a:lnTo>
                    <a:pt x="211150" y="203720"/>
                  </a:lnTo>
                  <a:lnTo>
                    <a:pt x="237934" y="204444"/>
                  </a:lnTo>
                  <a:lnTo>
                    <a:pt x="237934" y="187934"/>
                  </a:lnTo>
                  <a:lnTo>
                    <a:pt x="207365" y="159651"/>
                  </a:lnTo>
                  <a:lnTo>
                    <a:pt x="207378" y="66700"/>
                  </a:lnTo>
                  <a:lnTo>
                    <a:pt x="210400" y="56184"/>
                  </a:lnTo>
                  <a:lnTo>
                    <a:pt x="218338" y="46824"/>
                  </a:lnTo>
                  <a:lnTo>
                    <a:pt x="229514" y="40119"/>
                  </a:lnTo>
                  <a:lnTo>
                    <a:pt x="242227" y="37553"/>
                  </a:lnTo>
                  <a:lnTo>
                    <a:pt x="258533" y="40640"/>
                  </a:lnTo>
                  <a:lnTo>
                    <a:pt x="270078" y="49936"/>
                  </a:lnTo>
                  <a:lnTo>
                    <a:pt x="276948" y="65519"/>
                  </a:lnTo>
                  <a:lnTo>
                    <a:pt x="279222" y="87464"/>
                  </a:lnTo>
                  <a:lnTo>
                    <a:pt x="279222" y="204470"/>
                  </a:lnTo>
                  <a:lnTo>
                    <a:pt x="319227" y="203200"/>
                  </a:lnTo>
                  <a:lnTo>
                    <a:pt x="332409" y="203454"/>
                  </a:lnTo>
                  <a:lnTo>
                    <a:pt x="341757" y="203669"/>
                  </a:lnTo>
                  <a:lnTo>
                    <a:pt x="350380" y="203962"/>
                  </a:lnTo>
                  <a:lnTo>
                    <a:pt x="361391" y="204470"/>
                  </a:lnTo>
                  <a:lnTo>
                    <a:pt x="361391" y="187960"/>
                  </a:lnTo>
                  <a:close/>
                </a:path>
                <a:path w="615950" h="314960">
                  <a:moveTo>
                    <a:pt x="615924" y="80695"/>
                  </a:moveTo>
                  <a:lnTo>
                    <a:pt x="610069" y="49250"/>
                  </a:lnTo>
                  <a:lnTo>
                    <a:pt x="610044" y="49085"/>
                  </a:lnTo>
                  <a:lnTo>
                    <a:pt x="603758" y="39370"/>
                  </a:lnTo>
                  <a:lnTo>
                    <a:pt x="603148" y="38417"/>
                  </a:lnTo>
                  <a:lnTo>
                    <a:pt x="593763" y="23914"/>
                  </a:lnTo>
                  <a:lnTo>
                    <a:pt x="569099" y="7277"/>
                  </a:lnTo>
                  <a:lnTo>
                    <a:pt x="561708" y="5854"/>
                  </a:lnTo>
                  <a:lnTo>
                    <a:pt x="561708" y="108331"/>
                  </a:lnTo>
                  <a:lnTo>
                    <a:pt x="558190" y="138684"/>
                  </a:lnTo>
                  <a:lnTo>
                    <a:pt x="548093" y="161759"/>
                  </a:lnTo>
                  <a:lnTo>
                    <a:pt x="532117" y="176441"/>
                  </a:lnTo>
                  <a:lnTo>
                    <a:pt x="510946" y="181571"/>
                  </a:lnTo>
                  <a:lnTo>
                    <a:pt x="498157" y="180174"/>
                  </a:lnTo>
                  <a:lnTo>
                    <a:pt x="486791" y="175869"/>
                  </a:lnTo>
                  <a:lnTo>
                    <a:pt x="476643" y="168490"/>
                  </a:lnTo>
                  <a:lnTo>
                    <a:pt x="467499" y="157873"/>
                  </a:lnTo>
                  <a:lnTo>
                    <a:pt x="467499" y="60934"/>
                  </a:lnTo>
                  <a:lnTo>
                    <a:pt x="475462" y="51574"/>
                  </a:lnTo>
                  <a:lnTo>
                    <a:pt x="485076" y="44818"/>
                  </a:lnTo>
                  <a:lnTo>
                    <a:pt x="496227" y="40741"/>
                  </a:lnTo>
                  <a:lnTo>
                    <a:pt x="508800" y="39370"/>
                  </a:lnTo>
                  <a:lnTo>
                    <a:pt x="531037" y="44094"/>
                  </a:lnTo>
                  <a:lnTo>
                    <a:pt x="547674" y="57696"/>
                  </a:lnTo>
                  <a:lnTo>
                    <a:pt x="558088" y="79387"/>
                  </a:lnTo>
                  <a:lnTo>
                    <a:pt x="561708" y="108331"/>
                  </a:lnTo>
                  <a:lnTo>
                    <a:pt x="561708" y="5854"/>
                  </a:lnTo>
                  <a:lnTo>
                    <a:pt x="538060" y="1257"/>
                  </a:lnTo>
                  <a:lnTo>
                    <a:pt x="526173" y="2171"/>
                  </a:lnTo>
                  <a:lnTo>
                    <a:pt x="515251" y="5067"/>
                  </a:lnTo>
                  <a:lnTo>
                    <a:pt x="504659" y="10172"/>
                  </a:lnTo>
                  <a:lnTo>
                    <a:pt x="493712" y="17754"/>
                  </a:lnTo>
                  <a:lnTo>
                    <a:pt x="467512" y="38417"/>
                  </a:lnTo>
                  <a:lnTo>
                    <a:pt x="467512" y="3797"/>
                  </a:lnTo>
                  <a:lnTo>
                    <a:pt x="463219" y="1257"/>
                  </a:lnTo>
                  <a:lnTo>
                    <a:pt x="433095" y="9893"/>
                  </a:lnTo>
                  <a:lnTo>
                    <a:pt x="423151" y="12395"/>
                  </a:lnTo>
                  <a:lnTo>
                    <a:pt x="413893" y="14274"/>
                  </a:lnTo>
                  <a:lnTo>
                    <a:pt x="403263" y="15925"/>
                  </a:lnTo>
                  <a:lnTo>
                    <a:pt x="389216" y="17754"/>
                  </a:lnTo>
                  <a:lnTo>
                    <a:pt x="384479" y="17754"/>
                  </a:lnTo>
                  <a:lnTo>
                    <a:pt x="384479" y="32994"/>
                  </a:lnTo>
                  <a:lnTo>
                    <a:pt x="414858" y="57696"/>
                  </a:lnTo>
                  <a:lnTo>
                    <a:pt x="414934" y="60934"/>
                  </a:lnTo>
                  <a:lnTo>
                    <a:pt x="415010" y="269989"/>
                  </a:lnTo>
                  <a:lnTo>
                    <a:pt x="384467" y="298424"/>
                  </a:lnTo>
                  <a:lnTo>
                    <a:pt x="384467" y="314934"/>
                  </a:lnTo>
                  <a:lnTo>
                    <a:pt x="439089" y="313664"/>
                  </a:lnTo>
                  <a:lnTo>
                    <a:pt x="444195" y="313664"/>
                  </a:lnTo>
                  <a:lnTo>
                    <a:pt x="502348" y="314934"/>
                  </a:lnTo>
                  <a:lnTo>
                    <a:pt x="502348" y="313664"/>
                  </a:lnTo>
                  <a:lnTo>
                    <a:pt x="502348" y="298424"/>
                  </a:lnTo>
                  <a:lnTo>
                    <a:pt x="482993" y="297561"/>
                  </a:lnTo>
                  <a:lnTo>
                    <a:pt x="474941" y="296354"/>
                  </a:lnTo>
                  <a:lnTo>
                    <a:pt x="470242" y="292341"/>
                  </a:lnTo>
                  <a:lnTo>
                    <a:pt x="468033" y="284060"/>
                  </a:lnTo>
                  <a:lnTo>
                    <a:pt x="467499" y="269989"/>
                  </a:lnTo>
                  <a:lnTo>
                    <a:pt x="467499" y="203174"/>
                  </a:lnTo>
                  <a:lnTo>
                    <a:pt x="480923" y="207010"/>
                  </a:lnTo>
                  <a:lnTo>
                    <a:pt x="490677" y="209334"/>
                  </a:lnTo>
                  <a:lnTo>
                    <a:pt x="498411" y="210477"/>
                  </a:lnTo>
                  <a:lnTo>
                    <a:pt x="505790" y="210781"/>
                  </a:lnTo>
                  <a:lnTo>
                    <a:pt x="516191" y="209334"/>
                  </a:lnTo>
                  <a:lnTo>
                    <a:pt x="516763" y="209334"/>
                  </a:lnTo>
                  <a:lnTo>
                    <a:pt x="529767" y="204025"/>
                  </a:lnTo>
                  <a:lnTo>
                    <a:pt x="531139" y="203174"/>
                  </a:lnTo>
                  <a:lnTo>
                    <a:pt x="545223" y="194487"/>
                  </a:lnTo>
                  <a:lnTo>
                    <a:pt x="562457" y="181571"/>
                  </a:lnTo>
                  <a:lnTo>
                    <a:pt x="564730" y="179870"/>
                  </a:lnTo>
                  <a:lnTo>
                    <a:pt x="567321" y="178155"/>
                  </a:lnTo>
                  <a:lnTo>
                    <a:pt x="569899" y="176009"/>
                  </a:lnTo>
                  <a:lnTo>
                    <a:pt x="572046" y="174294"/>
                  </a:lnTo>
                  <a:lnTo>
                    <a:pt x="590880" y="156057"/>
                  </a:lnTo>
                  <a:lnTo>
                    <a:pt x="604634" y="133946"/>
                  </a:lnTo>
                  <a:lnTo>
                    <a:pt x="613054" y="108610"/>
                  </a:lnTo>
                  <a:lnTo>
                    <a:pt x="615924" y="8069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27181" y="4691392"/>
              <a:ext cx="240068" cy="210807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4888801" y="46226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41027" y="4691380"/>
              <a:ext cx="180146" cy="210820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5367782" y="4584826"/>
            <a:ext cx="1828800" cy="421640"/>
            <a:chOff x="5367782" y="4584826"/>
            <a:chExt cx="1828800" cy="421640"/>
          </a:xfrm>
        </p:grpSpPr>
        <p:sp>
          <p:nvSpPr>
            <p:cNvPr id="147" name="object 147"/>
            <p:cNvSpPr/>
            <p:nvPr/>
          </p:nvSpPr>
          <p:spPr>
            <a:xfrm>
              <a:off x="5367782" y="4691405"/>
              <a:ext cx="231140" cy="314960"/>
            </a:xfrm>
            <a:custGeom>
              <a:avLst/>
              <a:gdLst/>
              <a:ahLst/>
              <a:cxnLst/>
              <a:rect l="l" t="t" r="r" b="b"/>
              <a:pathLst>
                <a:path w="231139" h="314960">
                  <a:moveTo>
                    <a:pt x="200469" y="170903"/>
                  </a:moveTo>
                  <a:lnTo>
                    <a:pt x="148005" y="170903"/>
                  </a:lnTo>
                  <a:lnTo>
                    <a:pt x="148005" y="270002"/>
                  </a:lnTo>
                  <a:lnTo>
                    <a:pt x="147460" y="284004"/>
                  </a:lnTo>
                  <a:lnTo>
                    <a:pt x="145259" y="292188"/>
                  </a:lnTo>
                  <a:lnTo>
                    <a:pt x="140558" y="296173"/>
                  </a:lnTo>
                  <a:lnTo>
                    <a:pt x="132511" y="297573"/>
                  </a:lnTo>
                  <a:lnTo>
                    <a:pt x="117449" y="298437"/>
                  </a:lnTo>
                  <a:lnTo>
                    <a:pt x="117449" y="314947"/>
                  </a:lnTo>
                  <a:lnTo>
                    <a:pt x="169479" y="313732"/>
                  </a:lnTo>
                  <a:lnTo>
                    <a:pt x="231025" y="313732"/>
                  </a:lnTo>
                  <a:lnTo>
                    <a:pt x="231025" y="298437"/>
                  </a:lnTo>
                  <a:lnTo>
                    <a:pt x="200470" y="270002"/>
                  </a:lnTo>
                  <a:lnTo>
                    <a:pt x="200469" y="170903"/>
                  </a:lnTo>
                  <a:close/>
                </a:path>
                <a:path w="231139" h="314960">
                  <a:moveTo>
                    <a:pt x="231025" y="313732"/>
                  </a:moveTo>
                  <a:lnTo>
                    <a:pt x="181598" y="313732"/>
                  </a:lnTo>
                  <a:lnTo>
                    <a:pt x="231025" y="314947"/>
                  </a:lnTo>
                  <a:lnTo>
                    <a:pt x="231025" y="313732"/>
                  </a:lnTo>
                  <a:close/>
                </a:path>
                <a:path w="231139" h="314960">
                  <a:moveTo>
                    <a:pt x="116586" y="0"/>
                  </a:moveTo>
                  <a:lnTo>
                    <a:pt x="73089" y="13699"/>
                  </a:lnTo>
                  <a:lnTo>
                    <a:pt x="26687" y="42301"/>
                  </a:lnTo>
                  <a:lnTo>
                    <a:pt x="2602" y="83412"/>
                  </a:lnTo>
                  <a:lnTo>
                    <a:pt x="0" y="111899"/>
                  </a:lnTo>
                  <a:lnTo>
                    <a:pt x="5619" y="153044"/>
                  </a:lnTo>
                  <a:lnTo>
                    <a:pt x="21726" y="184189"/>
                  </a:lnTo>
                  <a:lnTo>
                    <a:pt x="47191" y="203916"/>
                  </a:lnTo>
                  <a:lnTo>
                    <a:pt x="80886" y="210807"/>
                  </a:lnTo>
                  <a:lnTo>
                    <a:pt x="89090" y="210400"/>
                  </a:lnTo>
                  <a:lnTo>
                    <a:pt x="96208" y="209180"/>
                  </a:lnTo>
                  <a:lnTo>
                    <a:pt x="102117" y="207147"/>
                  </a:lnTo>
                  <a:lnTo>
                    <a:pt x="106692" y="204304"/>
                  </a:lnTo>
                  <a:lnTo>
                    <a:pt x="148005" y="170903"/>
                  </a:lnTo>
                  <a:lnTo>
                    <a:pt x="200469" y="170903"/>
                  </a:lnTo>
                  <a:lnTo>
                    <a:pt x="200469" y="170129"/>
                  </a:lnTo>
                  <a:lnTo>
                    <a:pt x="104127" y="170129"/>
                  </a:lnTo>
                  <a:lnTo>
                    <a:pt x="83443" y="164740"/>
                  </a:lnTo>
                  <a:lnTo>
                    <a:pt x="67717" y="149383"/>
                  </a:lnTo>
                  <a:lnTo>
                    <a:pt x="57719" y="125273"/>
                  </a:lnTo>
                  <a:lnTo>
                    <a:pt x="54216" y="93624"/>
                  </a:lnTo>
                  <a:lnTo>
                    <a:pt x="57047" y="64944"/>
                  </a:lnTo>
                  <a:lnTo>
                    <a:pt x="65565" y="44407"/>
                  </a:lnTo>
                  <a:lnTo>
                    <a:pt x="79810" y="32054"/>
                  </a:lnTo>
                  <a:lnTo>
                    <a:pt x="99822" y="27927"/>
                  </a:lnTo>
                  <a:lnTo>
                    <a:pt x="203594" y="27927"/>
                  </a:lnTo>
                  <a:lnTo>
                    <a:pt x="204102" y="24527"/>
                  </a:lnTo>
                  <a:lnTo>
                    <a:pt x="205068" y="19418"/>
                  </a:lnTo>
                  <a:lnTo>
                    <a:pt x="175958" y="19418"/>
                  </a:lnTo>
                  <a:lnTo>
                    <a:pt x="166497" y="14681"/>
                  </a:lnTo>
                  <a:lnTo>
                    <a:pt x="152708" y="8567"/>
                  </a:lnTo>
                  <a:lnTo>
                    <a:pt x="139446" y="3944"/>
                  </a:lnTo>
                  <a:lnTo>
                    <a:pt x="127231" y="1020"/>
                  </a:lnTo>
                  <a:lnTo>
                    <a:pt x="116586" y="0"/>
                  </a:lnTo>
                  <a:close/>
                </a:path>
                <a:path w="231139" h="314960">
                  <a:moveTo>
                    <a:pt x="203594" y="27927"/>
                  </a:moveTo>
                  <a:lnTo>
                    <a:pt x="99822" y="27927"/>
                  </a:lnTo>
                  <a:lnTo>
                    <a:pt x="113160" y="29569"/>
                  </a:lnTo>
                  <a:lnTo>
                    <a:pt x="125528" y="34575"/>
                  </a:lnTo>
                  <a:lnTo>
                    <a:pt x="137089" y="43068"/>
                  </a:lnTo>
                  <a:lnTo>
                    <a:pt x="148005" y="55168"/>
                  </a:lnTo>
                  <a:lnTo>
                    <a:pt x="148005" y="134683"/>
                  </a:lnTo>
                  <a:lnTo>
                    <a:pt x="144476" y="148430"/>
                  </a:lnTo>
                  <a:lnTo>
                    <a:pt x="134939" y="159702"/>
                  </a:lnTo>
                  <a:lnTo>
                    <a:pt x="120964" y="167326"/>
                  </a:lnTo>
                  <a:lnTo>
                    <a:pt x="104127" y="170129"/>
                  </a:lnTo>
                  <a:lnTo>
                    <a:pt x="200469" y="170129"/>
                  </a:lnTo>
                  <a:lnTo>
                    <a:pt x="200543" y="60833"/>
                  </a:lnTo>
                  <a:lnTo>
                    <a:pt x="200707" y="55168"/>
                  </a:lnTo>
                  <a:lnTo>
                    <a:pt x="200819" y="51305"/>
                  </a:lnTo>
                  <a:lnTo>
                    <a:pt x="201977" y="38765"/>
                  </a:lnTo>
                  <a:lnTo>
                    <a:pt x="203594" y="27927"/>
                  </a:lnTo>
                  <a:close/>
                </a:path>
                <a:path w="231139" h="314960">
                  <a:moveTo>
                    <a:pt x="198343" y="1321"/>
                  </a:moveTo>
                  <a:lnTo>
                    <a:pt x="175958" y="19418"/>
                  </a:lnTo>
                  <a:lnTo>
                    <a:pt x="205068" y="19418"/>
                  </a:lnTo>
                  <a:lnTo>
                    <a:pt x="207352" y="7340"/>
                  </a:lnTo>
                  <a:lnTo>
                    <a:pt x="198343" y="132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19051" y="4691392"/>
              <a:ext cx="240068" cy="210807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8405" y="4692637"/>
              <a:ext cx="188455" cy="209537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6103899" y="45848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61620" y="4691379"/>
              <a:ext cx="360400" cy="210794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6740461" y="4591036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57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73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33933" y="4691392"/>
              <a:ext cx="162179" cy="210807"/>
            </a:xfrm>
            <a:prstGeom prst="rect">
              <a:avLst/>
            </a:prstGeom>
          </p:spPr>
        </p:pic>
      </p:grpSp>
      <p:pic>
        <p:nvPicPr>
          <p:cNvPr id="154" name="object 15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45019" y="5606376"/>
            <a:ext cx="98667" cy="98666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616691" y="5546090"/>
            <a:ext cx="353415" cy="214617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052847" y="5619737"/>
            <a:ext cx="1064971" cy="140995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08052" y="5546090"/>
            <a:ext cx="244830" cy="214617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6527317" y="5557507"/>
            <a:ext cx="577850" cy="203835"/>
          </a:xfrm>
          <a:custGeom>
            <a:avLst/>
            <a:gdLst/>
            <a:ahLst/>
            <a:cxnLst/>
            <a:rect l="l" t="t" r="r" b="b"/>
            <a:pathLst>
              <a:path w="577850" h="203835">
                <a:moveTo>
                  <a:pt x="244627" y="189242"/>
                </a:moveTo>
                <a:lnTo>
                  <a:pt x="231140" y="188379"/>
                </a:lnTo>
                <a:lnTo>
                  <a:pt x="221386" y="187807"/>
                </a:lnTo>
                <a:lnTo>
                  <a:pt x="220522" y="185788"/>
                </a:lnTo>
                <a:lnTo>
                  <a:pt x="220522" y="108508"/>
                </a:lnTo>
                <a:lnTo>
                  <a:pt x="217500" y="89281"/>
                </a:lnTo>
                <a:lnTo>
                  <a:pt x="208902" y="74714"/>
                </a:lnTo>
                <a:lnTo>
                  <a:pt x="195351" y="65481"/>
                </a:lnTo>
                <a:lnTo>
                  <a:pt x="177507" y="62242"/>
                </a:lnTo>
                <a:lnTo>
                  <a:pt x="167474" y="62242"/>
                </a:lnTo>
                <a:lnTo>
                  <a:pt x="159156" y="64833"/>
                </a:lnTo>
                <a:lnTo>
                  <a:pt x="153987" y="69443"/>
                </a:lnTo>
                <a:lnTo>
                  <a:pt x="132194" y="89014"/>
                </a:lnTo>
                <a:lnTo>
                  <a:pt x="124739" y="76822"/>
                </a:lnTo>
                <a:lnTo>
                  <a:pt x="115798" y="68503"/>
                </a:lnTo>
                <a:lnTo>
                  <a:pt x="104889" y="63754"/>
                </a:lnTo>
                <a:lnTo>
                  <a:pt x="91465" y="62230"/>
                </a:lnTo>
                <a:lnTo>
                  <a:pt x="80848" y="62230"/>
                </a:lnTo>
                <a:lnTo>
                  <a:pt x="72821" y="64820"/>
                </a:lnTo>
                <a:lnTo>
                  <a:pt x="67652" y="69430"/>
                </a:lnTo>
                <a:lnTo>
                  <a:pt x="47879" y="87858"/>
                </a:lnTo>
                <a:lnTo>
                  <a:pt x="47879" y="63385"/>
                </a:lnTo>
                <a:lnTo>
                  <a:pt x="45300" y="62230"/>
                </a:lnTo>
                <a:lnTo>
                  <a:pt x="34264" y="66382"/>
                </a:lnTo>
                <a:lnTo>
                  <a:pt x="23139" y="69748"/>
                </a:lnTo>
                <a:lnTo>
                  <a:pt x="11899" y="72313"/>
                </a:lnTo>
                <a:lnTo>
                  <a:pt x="558" y="74028"/>
                </a:lnTo>
                <a:lnTo>
                  <a:pt x="571" y="82080"/>
                </a:lnTo>
                <a:lnTo>
                  <a:pt x="22656" y="82080"/>
                </a:lnTo>
                <a:lnTo>
                  <a:pt x="23812" y="84086"/>
                </a:lnTo>
                <a:lnTo>
                  <a:pt x="23812" y="185788"/>
                </a:lnTo>
                <a:lnTo>
                  <a:pt x="22936" y="187794"/>
                </a:lnTo>
                <a:lnTo>
                  <a:pt x="13195" y="188379"/>
                </a:lnTo>
                <a:lnTo>
                  <a:pt x="0" y="189242"/>
                </a:lnTo>
                <a:lnTo>
                  <a:pt x="0" y="198132"/>
                </a:lnTo>
                <a:lnTo>
                  <a:pt x="16167" y="197408"/>
                </a:lnTo>
                <a:lnTo>
                  <a:pt x="25527" y="197027"/>
                </a:lnTo>
                <a:lnTo>
                  <a:pt x="31216" y="196888"/>
                </a:lnTo>
                <a:lnTo>
                  <a:pt x="36423" y="196862"/>
                </a:lnTo>
                <a:lnTo>
                  <a:pt x="42519" y="196951"/>
                </a:lnTo>
                <a:lnTo>
                  <a:pt x="49504" y="197192"/>
                </a:lnTo>
                <a:lnTo>
                  <a:pt x="70561" y="198132"/>
                </a:lnTo>
                <a:lnTo>
                  <a:pt x="70561" y="189242"/>
                </a:lnTo>
                <a:lnTo>
                  <a:pt x="58521" y="188379"/>
                </a:lnTo>
                <a:lnTo>
                  <a:pt x="48768" y="187807"/>
                </a:lnTo>
                <a:lnTo>
                  <a:pt x="47904" y="185801"/>
                </a:lnTo>
                <a:lnTo>
                  <a:pt x="47904" y="106984"/>
                </a:lnTo>
                <a:lnTo>
                  <a:pt x="51117" y="97332"/>
                </a:lnTo>
                <a:lnTo>
                  <a:pt x="59512" y="88671"/>
                </a:lnTo>
                <a:lnTo>
                  <a:pt x="71120" y="82423"/>
                </a:lnTo>
                <a:lnTo>
                  <a:pt x="84035" y="80022"/>
                </a:lnTo>
                <a:lnTo>
                  <a:pt x="94640" y="82651"/>
                </a:lnTo>
                <a:lnTo>
                  <a:pt x="102895" y="90068"/>
                </a:lnTo>
                <a:lnTo>
                  <a:pt x="108229" y="101574"/>
                </a:lnTo>
                <a:lnTo>
                  <a:pt x="110134" y="116446"/>
                </a:lnTo>
                <a:lnTo>
                  <a:pt x="110134" y="185801"/>
                </a:lnTo>
                <a:lnTo>
                  <a:pt x="109270" y="187807"/>
                </a:lnTo>
                <a:lnTo>
                  <a:pt x="99504" y="188379"/>
                </a:lnTo>
                <a:lnTo>
                  <a:pt x="86321" y="189242"/>
                </a:lnTo>
                <a:lnTo>
                  <a:pt x="86321" y="198132"/>
                </a:lnTo>
                <a:lnTo>
                  <a:pt x="103009" y="197408"/>
                </a:lnTo>
                <a:lnTo>
                  <a:pt x="112306" y="197027"/>
                </a:lnTo>
                <a:lnTo>
                  <a:pt x="117576" y="196888"/>
                </a:lnTo>
                <a:lnTo>
                  <a:pt x="122174" y="196862"/>
                </a:lnTo>
                <a:lnTo>
                  <a:pt x="126758" y="196888"/>
                </a:lnTo>
                <a:lnTo>
                  <a:pt x="132029" y="197027"/>
                </a:lnTo>
                <a:lnTo>
                  <a:pt x="141325" y="197408"/>
                </a:lnTo>
                <a:lnTo>
                  <a:pt x="158026" y="198132"/>
                </a:lnTo>
                <a:lnTo>
                  <a:pt x="158026" y="189242"/>
                </a:lnTo>
                <a:lnTo>
                  <a:pt x="144830" y="188379"/>
                </a:lnTo>
                <a:lnTo>
                  <a:pt x="135077" y="187807"/>
                </a:lnTo>
                <a:lnTo>
                  <a:pt x="134213" y="185801"/>
                </a:lnTo>
                <a:lnTo>
                  <a:pt x="134213" y="106984"/>
                </a:lnTo>
                <a:lnTo>
                  <a:pt x="137426" y="97332"/>
                </a:lnTo>
                <a:lnTo>
                  <a:pt x="145821" y="88671"/>
                </a:lnTo>
                <a:lnTo>
                  <a:pt x="157429" y="82423"/>
                </a:lnTo>
                <a:lnTo>
                  <a:pt x="170345" y="80022"/>
                </a:lnTo>
                <a:lnTo>
                  <a:pt x="180949" y="82664"/>
                </a:lnTo>
                <a:lnTo>
                  <a:pt x="189204" y="90093"/>
                </a:lnTo>
                <a:lnTo>
                  <a:pt x="194538" y="101625"/>
                </a:lnTo>
                <a:lnTo>
                  <a:pt x="196443" y="116535"/>
                </a:lnTo>
                <a:lnTo>
                  <a:pt x="196443" y="198132"/>
                </a:lnTo>
                <a:lnTo>
                  <a:pt x="213944" y="196862"/>
                </a:lnTo>
                <a:lnTo>
                  <a:pt x="219100" y="196862"/>
                </a:lnTo>
                <a:lnTo>
                  <a:pt x="221589" y="196888"/>
                </a:lnTo>
                <a:lnTo>
                  <a:pt x="225082" y="197027"/>
                </a:lnTo>
                <a:lnTo>
                  <a:pt x="231965" y="197408"/>
                </a:lnTo>
                <a:lnTo>
                  <a:pt x="244627" y="198132"/>
                </a:lnTo>
                <a:lnTo>
                  <a:pt x="244627" y="189242"/>
                </a:lnTo>
                <a:close/>
              </a:path>
              <a:path w="577850" h="203835">
                <a:moveTo>
                  <a:pt x="376631" y="116776"/>
                </a:moveTo>
                <a:lnTo>
                  <a:pt x="372808" y="94348"/>
                </a:lnTo>
                <a:lnTo>
                  <a:pt x="362000" y="77152"/>
                </a:lnTo>
                <a:lnTo>
                  <a:pt x="352806" y="71132"/>
                </a:lnTo>
                <a:lnTo>
                  <a:pt x="351091" y="70015"/>
                </a:lnTo>
                <a:lnTo>
                  <a:pt x="351091" y="119811"/>
                </a:lnTo>
                <a:lnTo>
                  <a:pt x="334149" y="120446"/>
                </a:lnTo>
                <a:lnTo>
                  <a:pt x="333311" y="120446"/>
                </a:lnTo>
                <a:lnTo>
                  <a:pt x="326250" y="120611"/>
                </a:lnTo>
                <a:lnTo>
                  <a:pt x="310362" y="120611"/>
                </a:lnTo>
                <a:lnTo>
                  <a:pt x="305181" y="120446"/>
                </a:lnTo>
                <a:lnTo>
                  <a:pt x="303517" y="120446"/>
                </a:lnTo>
                <a:lnTo>
                  <a:pt x="293154" y="119811"/>
                </a:lnTo>
                <a:lnTo>
                  <a:pt x="282829" y="118935"/>
                </a:lnTo>
                <a:lnTo>
                  <a:pt x="282879" y="116776"/>
                </a:lnTo>
                <a:lnTo>
                  <a:pt x="282956" y="114007"/>
                </a:lnTo>
                <a:lnTo>
                  <a:pt x="283057" y="110007"/>
                </a:lnTo>
                <a:lnTo>
                  <a:pt x="309841" y="72555"/>
                </a:lnTo>
                <a:lnTo>
                  <a:pt x="319824" y="71132"/>
                </a:lnTo>
                <a:lnTo>
                  <a:pt x="329285" y="71132"/>
                </a:lnTo>
                <a:lnTo>
                  <a:pt x="350177" y="107188"/>
                </a:lnTo>
                <a:lnTo>
                  <a:pt x="351028" y="118935"/>
                </a:lnTo>
                <a:lnTo>
                  <a:pt x="351091" y="119811"/>
                </a:lnTo>
                <a:lnTo>
                  <a:pt x="351091" y="70015"/>
                </a:lnTo>
                <a:lnTo>
                  <a:pt x="345173" y="66141"/>
                </a:lnTo>
                <a:lnTo>
                  <a:pt x="323291" y="62255"/>
                </a:lnTo>
                <a:lnTo>
                  <a:pt x="315036" y="62966"/>
                </a:lnTo>
                <a:lnTo>
                  <a:pt x="273507" y="84048"/>
                </a:lnTo>
                <a:lnTo>
                  <a:pt x="255612" y="134340"/>
                </a:lnTo>
                <a:lnTo>
                  <a:pt x="256400" y="147447"/>
                </a:lnTo>
                <a:lnTo>
                  <a:pt x="277622" y="189255"/>
                </a:lnTo>
                <a:lnTo>
                  <a:pt x="319849" y="203225"/>
                </a:lnTo>
                <a:lnTo>
                  <a:pt x="327825" y="202780"/>
                </a:lnTo>
                <a:lnTo>
                  <a:pt x="366598" y="188569"/>
                </a:lnTo>
                <a:lnTo>
                  <a:pt x="366979" y="187972"/>
                </a:lnTo>
                <a:lnTo>
                  <a:pt x="367741" y="186817"/>
                </a:lnTo>
                <a:lnTo>
                  <a:pt x="373468" y="176847"/>
                </a:lnTo>
                <a:lnTo>
                  <a:pt x="369747" y="173926"/>
                </a:lnTo>
                <a:lnTo>
                  <a:pt x="357911" y="180911"/>
                </a:lnTo>
                <a:lnTo>
                  <a:pt x="348843" y="185216"/>
                </a:lnTo>
                <a:lnTo>
                  <a:pt x="340906" y="187375"/>
                </a:lnTo>
                <a:lnTo>
                  <a:pt x="332460" y="187972"/>
                </a:lnTo>
                <a:lnTo>
                  <a:pt x="319125" y="186448"/>
                </a:lnTo>
                <a:lnTo>
                  <a:pt x="286816" y="158292"/>
                </a:lnTo>
                <a:lnTo>
                  <a:pt x="282270" y="130835"/>
                </a:lnTo>
                <a:lnTo>
                  <a:pt x="324142" y="130835"/>
                </a:lnTo>
                <a:lnTo>
                  <a:pt x="337807" y="130657"/>
                </a:lnTo>
                <a:lnTo>
                  <a:pt x="350088" y="130009"/>
                </a:lnTo>
                <a:lnTo>
                  <a:pt x="362369" y="128778"/>
                </a:lnTo>
                <a:lnTo>
                  <a:pt x="376059" y="126822"/>
                </a:lnTo>
                <a:lnTo>
                  <a:pt x="376351" y="122809"/>
                </a:lnTo>
                <a:lnTo>
                  <a:pt x="376580" y="120611"/>
                </a:lnTo>
                <a:lnTo>
                  <a:pt x="376631" y="116776"/>
                </a:lnTo>
                <a:close/>
              </a:path>
              <a:path w="577850" h="203835">
                <a:moveTo>
                  <a:pt x="492569" y="65417"/>
                </a:moveTo>
                <a:lnTo>
                  <a:pt x="489419" y="63398"/>
                </a:lnTo>
                <a:lnTo>
                  <a:pt x="484251" y="62242"/>
                </a:lnTo>
                <a:lnTo>
                  <a:pt x="479094" y="62242"/>
                </a:lnTo>
                <a:lnTo>
                  <a:pt x="439229" y="93040"/>
                </a:lnTo>
                <a:lnTo>
                  <a:pt x="439229" y="63398"/>
                </a:lnTo>
                <a:lnTo>
                  <a:pt x="436651" y="62242"/>
                </a:lnTo>
                <a:lnTo>
                  <a:pt x="425615" y="66395"/>
                </a:lnTo>
                <a:lnTo>
                  <a:pt x="414489" y="69761"/>
                </a:lnTo>
                <a:lnTo>
                  <a:pt x="403250" y="72326"/>
                </a:lnTo>
                <a:lnTo>
                  <a:pt x="391909" y="74041"/>
                </a:lnTo>
                <a:lnTo>
                  <a:pt x="391896" y="82080"/>
                </a:lnTo>
                <a:lnTo>
                  <a:pt x="413981" y="82080"/>
                </a:lnTo>
                <a:lnTo>
                  <a:pt x="415137" y="84086"/>
                </a:lnTo>
                <a:lnTo>
                  <a:pt x="415137" y="185788"/>
                </a:lnTo>
                <a:lnTo>
                  <a:pt x="414274" y="187794"/>
                </a:lnTo>
                <a:lnTo>
                  <a:pt x="404520" y="188379"/>
                </a:lnTo>
                <a:lnTo>
                  <a:pt x="391325" y="189242"/>
                </a:lnTo>
                <a:lnTo>
                  <a:pt x="391325" y="198132"/>
                </a:lnTo>
                <a:lnTo>
                  <a:pt x="414007" y="197180"/>
                </a:lnTo>
                <a:lnTo>
                  <a:pt x="420966" y="196951"/>
                </a:lnTo>
                <a:lnTo>
                  <a:pt x="426605" y="196862"/>
                </a:lnTo>
                <a:lnTo>
                  <a:pt x="430466" y="196888"/>
                </a:lnTo>
                <a:lnTo>
                  <a:pt x="436029" y="197027"/>
                </a:lnTo>
                <a:lnTo>
                  <a:pt x="447128" y="197408"/>
                </a:lnTo>
                <a:lnTo>
                  <a:pt x="467614" y="198132"/>
                </a:lnTo>
                <a:lnTo>
                  <a:pt x="467614" y="189242"/>
                </a:lnTo>
                <a:lnTo>
                  <a:pt x="452704" y="188379"/>
                </a:lnTo>
                <a:lnTo>
                  <a:pt x="439801" y="187515"/>
                </a:lnTo>
                <a:lnTo>
                  <a:pt x="439229" y="186651"/>
                </a:lnTo>
                <a:lnTo>
                  <a:pt x="439229" y="118084"/>
                </a:lnTo>
                <a:lnTo>
                  <a:pt x="441236" y="105841"/>
                </a:lnTo>
                <a:lnTo>
                  <a:pt x="446709" y="95758"/>
                </a:lnTo>
                <a:lnTo>
                  <a:pt x="454825" y="88912"/>
                </a:lnTo>
                <a:lnTo>
                  <a:pt x="464756" y="86385"/>
                </a:lnTo>
                <a:lnTo>
                  <a:pt x="473367" y="86385"/>
                </a:lnTo>
                <a:lnTo>
                  <a:pt x="479386" y="90512"/>
                </a:lnTo>
                <a:lnTo>
                  <a:pt x="483971" y="99923"/>
                </a:lnTo>
                <a:lnTo>
                  <a:pt x="489991" y="99923"/>
                </a:lnTo>
                <a:lnTo>
                  <a:pt x="492569" y="65417"/>
                </a:lnTo>
                <a:close/>
              </a:path>
              <a:path w="577850" h="203835">
                <a:moveTo>
                  <a:pt x="556094" y="8013"/>
                </a:moveTo>
                <a:lnTo>
                  <a:pt x="548347" y="0"/>
                </a:lnTo>
                <a:lnTo>
                  <a:pt x="531723" y="0"/>
                </a:lnTo>
                <a:lnTo>
                  <a:pt x="524268" y="7442"/>
                </a:lnTo>
                <a:lnTo>
                  <a:pt x="524268" y="24333"/>
                </a:lnTo>
                <a:lnTo>
                  <a:pt x="531723" y="31762"/>
                </a:lnTo>
                <a:lnTo>
                  <a:pt x="548360" y="31762"/>
                </a:lnTo>
                <a:lnTo>
                  <a:pt x="556069" y="24333"/>
                </a:lnTo>
                <a:lnTo>
                  <a:pt x="556094" y="8013"/>
                </a:lnTo>
                <a:close/>
              </a:path>
              <a:path w="577850" h="203835">
                <a:moveTo>
                  <a:pt x="577329" y="189255"/>
                </a:moveTo>
                <a:lnTo>
                  <a:pt x="554380" y="187820"/>
                </a:lnTo>
                <a:lnTo>
                  <a:pt x="553516" y="185801"/>
                </a:lnTo>
                <a:lnTo>
                  <a:pt x="553516" y="63411"/>
                </a:lnTo>
                <a:lnTo>
                  <a:pt x="550938" y="62242"/>
                </a:lnTo>
                <a:lnTo>
                  <a:pt x="539902" y="66395"/>
                </a:lnTo>
                <a:lnTo>
                  <a:pt x="528777" y="69761"/>
                </a:lnTo>
                <a:lnTo>
                  <a:pt x="517537" y="72326"/>
                </a:lnTo>
                <a:lnTo>
                  <a:pt x="506196" y="74041"/>
                </a:lnTo>
                <a:lnTo>
                  <a:pt x="506196" y="82092"/>
                </a:lnTo>
                <a:lnTo>
                  <a:pt x="528281" y="82092"/>
                </a:lnTo>
                <a:lnTo>
                  <a:pt x="529437" y="84099"/>
                </a:lnTo>
                <a:lnTo>
                  <a:pt x="529437" y="185801"/>
                </a:lnTo>
                <a:lnTo>
                  <a:pt x="528561" y="187820"/>
                </a:lnTo>
                <a:lnTo>
                  <a:pt x="528358" y="187820"/>
                </a:lnTo>
                <a:lnTo>
                  <a:pt x="505625" y="189255"/>
                </a:lnTo>
                <a:lnTo>
                  <a:pt x="505625" y="198145"/>
                </a:lnTo>
                <a:lnTo>
                  <a:pt x="531609" y="197040"/>
                </a:lnTo>
                <a:lnTo>
                  <a:pt x="536879" y="196900"/>
                </a:lnTo>
                <a:lnTo>
                  <a:pt x="546061" y="196900"/>
                </a:lnTo>
                <a:lnTo>
                  <a:pt x="551319" y="197040"/>
                </a:lnTo>
                <a:lnTo>
                  <a:pt x="577329" y="198145"/>
                </a:lnTo>
                <a:lnTo>
                  <a:pt x="577329" y="196900"/>
                </a:lnTo>
                <a:lnTo>
                  <a:pt x="577329" y="1892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9" name="object 15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85264" y="5082527"/>
            <a:ext cx="4059734" cy="1409712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7115771" y="5576265"/>
            <a:ext cx="85725" cy="182245"/>
          </a:xfrm>
          <a:custGeom>
            <a:avLst/>
            <a:gdLst/>
            <a:ahLst/>
            <a:cxnLst/>
            <a:rect l="l" t="t" r="r" b="b"/>
            <a:pathLst>
              <a:path w="85725" h="182245">
                <a:moveTo>
                  <a:pt x="45605" y="0"/>
                </a:moveTo>
                <a:lnTo>
                  <a:pt x="40141" y="3132"/>
                </a:lnTo>
                <a:lnTo>
                  <a:pt x="34166" y="6016"/>
                </a:lnTo>
                <a:lnTo>
                  <a:pt x="27814" y="8629"/>
                </a:lnTo>
                <a:lnTo>
                  <a:pt x="21221" y="10947"/>
                </a:lnTo>
                <a:lnTo>
                  <a:pt x="22085" y="19570"/>
                </a:lnTo>
                <a:lnTo>
                  <a:pt x="22364" y="25031"/>
                </a:lnTo>
                <a:lnTo>
                  <a:pt x="22364" y="53759"/>
                </a:lnTo>
                <a:lnTo>
                  <a:pt x="0" y="63817"/>
                </a:lnTo>
                <a:lnTo>
                  <a:pt x="0" y="69850"/>
                </a:lnTo>
                <a:lnTo>
                  <a:pt x="21793" y="68707"/>
                </a:lnTo>
                <a:lnTo>
                  <a:pt x="21793" y="151460"/>
                </a:lnTo>
                <a:lnTo>
                  <a:pt x="23616" y="165195"/>
                </a:lnTo>
                <a:lnTo>
                  <a:pt x="29284" y="174671"/>
                </a:lnTo>
                <a:lnTo>
                  <a:pt x="39093" y="180158"/>
                </a:lnTo>
                <a:lnTo>
                  <a:pt x="53340" y="181927"/>
                </a:lnTo>
                <a:lnTo>
                  <a:pt x="59944" y="181927"/>
                </a:lnTo>
                <a:lnTo>
                  <a:pt x="66814" y="180467"/>
                </a:lnTo>
                <a:lnTo>
                  <a:pt x="68541" y="178435"/>
                </a:lnTo>
                <a:lnTo>
                  <a:pt x="82308" y="162991"/>
                </a:lnTo>
                <a:lnTo>
                  <a:pt x="78587" y="158038"/>
                </a:lnTo>
                <a:lnTo>
                  <a:pt x="71412" y="162534"/>
                </a:lnTo>
                <a:lnTo>
                  <a:pt x="67106" y="164147"/>
                </a:lnTo>
                <a:lnTo>
                  <a:pt x="50482" y="164147"/>
                </a:lnTo>
                <a:lnTo>
                  <a:pt x="45897" y="158394"/>
                </a:lnTo>
                <a:lnTo>
                  <a:pt x="45897" y="68846"/>
                </a:lnTo>
                <a:lnTo>
                  <a:pt x="82613" y="68846"/>
                </a:lnTo>
                <a:lnTo>
                  <a:pt x="85191" y="53301"/>
                </a:lnTo>
                <a:lnTo>
                  <a:pt x="45897" y="55029"/>
                </a:lnTo>
                <a:lnTo>
                  <a:pt x="45897" y="44081"/>
                </a:lnTo>
                <a:lnTo>
                  <a:pt x="46068" y="35184"/>
                </a:lnTo>
                <a:lnTo>
                  <a:pt x="46615" y="26015"/>
                </a:lnTo>
                <a:lnTo>
                  <a:pt x="47590" y="15656"/>
                </a:lnTo>
                <a:lnTo>
                  <a:pt x="49047" y="3187"/>
                </a:lnTo>
                <a:lnTo>
                  <a:pt x="456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1" name="object 16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283729" y="5546153"/>
            <a:ext cx="468045" cy="212039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839544" y="5557507"/>
            <a:ext cx="1370876" cy="203212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45019" y="5934037"/>
            <a:ext cx="98667" cy="98666"/>
          </a:xfrm>
          <a:prstGeom prst="rect">
            <a:avLst/>
          </a:prstGeom>
        </p:spPr>
      </p:pic>
      <p:grpSp>
        <p:nvGrpSpPr>
          <p:cNvPr id="164" name="object 164"/>
          <p:cNvGrpSpPr/>
          <p:nvPr/>
        </p:nvGrpSpPr>
        <p:grpSpPr>
          <a:xfrm>
            <a:off x="4698758" y="5885167"/>
            <a:ext cx="781685" cy="278765"/>
            <a:chOff x="4698758" y="5885167"/>
            <a:chExt cx="781685" cy="278765"/>
          </a:xfrm>
        </p:grpSpPr>
        <p:pic>
          <p:nvPicPr>
            <p:cNvPr id="165" name="object 1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98758" y="5947409"/>
              <a:ext cx="156603" cy="215900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4877092" y="5885167"/>
              <a:ext cx="603885" cy="203835"/>
            </a:xfrm>
            <a:custGeom>
              <a:avLst/>
              <a:gdLst/>
              <a:ahLst/>
              <a:cxnLst/>
              <a:rect l="l" t="t" r="r" b="b"/>
              <a:pathLst>
                <a:path w="603885" h="203835">
                  <a:moveTo>
                    <a:pt x="138239" y="129133"/>
                  </a:moveTo>
                  <a:lnTo>
                    <a:pt x="133223" y="102273"/>
                  </a:lnTo>
                  <a:lnTo>
                    <a:pt x="119265" y="81089"/>
                  </a:lnTo>
                  <a:lnTo>
                    <a:pt x="111556" y="76085"/>
                  </a:lnTo>
                  <a:lnTo>
                    <a:pt x="111556" y="139865"/>
                  </a:lnTo>
                  <a:lnTo>
                    <a:pt x="108902" y="162496"/>
                  </a:lnTo>
                  <a:lnTo>
                    <a:pt x="101333" y="179641"/>
                  </a:lnTo>
                  <a:lnTo>
                    <a:pt x="89408" y="190512"/>
                  </a:lnTo>
                  <a:lnTo>
                    <a:pt x="73698" y="194310"/>
                  </a:lnTo>
                  <a:lnTo>
                    <a:pt x="54483" y="189306"/>
                  </a:lnTo>
                  <a:lnTo>
                    <a:pt x="39636" y="175171"/>
                  </a:lnTo>
                  <a:lnTo>
                    <a:pt x="30048" y="153289"/>
                  </a:lnTo>
                  <a:lnTo>
                    <a:pt x="26657" y="125018"/>
                  </a:lnTo>
                  <a:lnTo>
                    <a:pt x="29146" y="102273"/>
                  </a:lnTo>
                  <a:lnTo>
                    <a:pt x="29197" y="101866"/>
                  </a:lnTo>
                  <a:lnTo>
                    <a:pt x="36690" y="84975"/>
                  </a:lnTo>
                  <a:lnTo>
                    <a:pt x="48907" y="74650"/>
                  </a:lnTo>
                  <a:lnTo>
                    <a:pt x="65659" y="71132"/>
                  </a:lnTo>
                  <a:lnTo>
                    <a:pt x="83972" y="76314"/>
                  </a:lnTo>
                  <a:lnTo>
                    <a:pt x="98501" y="90652"/>
                  </a:lnTo>
                  <a:lnTo>
                    <a:pt x="108089" y="112420"/>
                  </a:lnTo>
                  <a:lnTo>
                    <a:pt x="111556" y="139865"/>
                  </a:lnTo>
                  <a:lnTo>
                    <a:pt x="111556" y="76085"/>
                  </a:lnTo>
                  <a:lnTo>
                    <a:pt x="103962" y="71132"/>
                  </a:lnTo>
                  <a:lnTo>
                    <a:pt x="97942" y="67221"/>
                  </a:lnTo>
                  <a:lnTo>
                    <a:pt x="70904" y="62242"/>
                  </a:lnTo>
                  <a:lnTo>
                    <a:pt x="42100" y="67564"/>
                  </a:lnTo>
                  <a:lnTo>
                    <a:pt x="19710" y="82473"/>
                  </a:lnTo>
                  <a:lnTo>
                    <a:pt x="5168" y="105435"/>
                  </a:lnTo>
                  <a:lnTo>
                    <a:pt x="0" y="134899"/>
                  </a:lnTo>
                  <a:lnTo>
                    <a:pt x="4521" y="162496"/>
                  </a:lnTo>
                  <a:lnTo>
                    <a:pt x="4559" y="162725"/>
                  </a:lnTo>
                  <a:lnTo>
                    <a:pt x="17386" y="184289"/>
                  </a:lnTo>
                  <a:lnTo>
                    <a:pt x="37134" y="198247"/>
                  </a:lnTo>
                  <a:lnTo>
                    <a:pt x="62522" y="203200"/>
                  </a:lnTo>
                  <a:lnTo>
                    <a:pt x="92976" y="197713"/>
                  </a:lnTo>
                  <a:lnTo>
                    <a:pt x="98285" y="194310"/>
                  </a:lnTo>
                  <a:lnTo>
                    <a:pt x="116941" y="182384"/>
                  </a:lnTo>
                  <a:lnTo>
                    <a:pt x="132613" y="158953"/>
                  </a:lnTo>
                  <a:lnTo>
                    <a:pt x="138239" y="129133"/>
                  </a:lnTo>
                  <a:close/>
                </a:path>
                <a:path w="603885" h="203835">
                  <a:moveTo>
                    <a:pt x="204800" y="8013"/>
                  </a:moveTo>
                  <a:lnTo>
                    <a:pt x="197053" y="0"/>
                  </a:lnTo>
                  <a:lnTo>
                    <a:pt x="180428" y="0"/>
                  </a:lnTo>
                  <a:lnTo>
                    <a:pt x="172974" y="7442"/>
                  </a:lnTo>
                  <a:lnTo>
                    <a:pt x="172974" y="24333"/>
                  </a:lnTo>
                  <a:lnTo>
                    <a:pt x="180428" y="31762"/>
                  </a:lnTo>
                  <a:lnTo>
                    <a:pt x="197065" y="31762"/>
                  </a:lnTo>
                  <a:lnTo>
                    <a:pt x="204774" y="24333"/>
                  </a:lnTo>
                  <a:lnTo>
                    <a:pt x="204800" y="8013"/>
                  </a:lnTo>
                  <a:close/>
                </a:path>
                <a:path w="603885" h="203835">
                  <a:moveTo>
                    <a:pt x="226034" y="189255"/>
                  </a:moveTo>
                  <a:lnTo>
                    <a:pt x="203085" y="187820"/>
                  </a:lnTo>
                  <a:lnTo>
                    <a:pt x="202222" y="185801"/>
                  </a:lnTo>
                  <a:lnTo>
                    <a:pt x="202222" y="63411"/>
                  </a:lnTo>
                  <a:lnTo>
                    <a:pt x="199644" y="62242"/>
                  </a:lnTo>
                  <a:lnTo>
                    <a:pt x="188607" y="66395"/>
                  </a:lnTo>
                  <a:lnTo>
                    <a:pt x="177482" y="69761"/>
                  </a:lnTo>
                  <a:lnTo>
                    <a:pt x="166243" y="72326"/>
                  </a:lnTo>
                  <a:lnTo>
                    <a:pt x="154901" y="74041"/>
                  </a:lnTo>
                  <a:lnTo>
                    <a:pt x="154901" y="82092"/>
                  </a:lnTo>
                  <a:lnTo>
                    <a:pt x="176987" y="82092"/>
                  </a:lnTo>
                  <a:lnTo>
                    <a:pt x="178142" y="84099"/>
                  </a:lnTo>
                  <a:lnTo>
                    <a:pt x="178142" y="185801"/>
                  </a:lnTo>
                  <a:lnTo>
                    <a:pt x="177266" y="187820"/>
                  </a:lnTo>
                  <a:lnTo>
                    <a:pt x="177063" y="187820"/>
                  </a:lnTo>
                  <a:lnTo>
                    <a:pt x="154330" y="189255"/>
                  </a:lnTo>
                  <a:lnTo>
                    <a:pt x="154330" y="198145"/>
                  </a:lnTo>
                  <a:lnTo>
                    <a:pt x="180314" y="197040"/>
                  </a:lnTo>
                  <a:lnTo>
                    <a:pt x="185585" y="196900"/>
                  </a:lnTo>
                  <a:lnTo>
                    <a:pt x="194767" y="196900"/>
                  </a:lnTo>
                  <a:lnTo>
                    <a:pt x="200025" y="197040"/>
                  </a:lnTo>
                  <a:lnTo>
                    <a:pt x="226034" y="198145"/>
                  </a:lnTo>
                  <a:lnTo>
                    <a:pt x="226034" y="196900"/>
                  </a:lnTo>
                  <a:lnTo>
                    <a:pt x="226034" y="189255"/>
                  </a:lnTo>
                  <a:close/>
                </a:path>
                <a:path w="603885" h="203835">
                  <a:moveTo>
                    <a:pt x="394906" y="189242"/>
                  </a:moveTo>
                  <a:lnTo>
                    <a:pt x="383146" y="188379"/>
                  </a:lnTo>
                  <a:lnTo>
                    <a:pt x="373392" y="187807"/>
                  </a:lnTo>
                  <a:lnTo>
                    <a:pt x="372529" y="186080"/>
                  </a:lnTo>
                  <a:lnTo>
                    <a:pt x="372529" y="112242"/>
                  </a:lnTo>
                  <a:lnTo>
                    <a:pt x="369557" y="90246"/>
                  </a:lnTo>
                  <a:lnTo>
                    <a:pt x="363702" y="80010"/>
                  </a:lnTo>
                  <a:lnTo>
                    <a:pt x="360616" y="74637"/>
                  </a:lnTo>
                  <a:lnTo>
                    <a:pt x="345668" y="65328"/>
                  </a:lnTo>
                  <a:lnTo>
                    <a:pt x="324637" y="62230"/>
                  </a:lnTo>
                  <a:lnTo>
                    <a:pt x="314020" y="62230"/>
                  </a:lnTo>
                  <a:lnTo>
                    <a:pt x="308000" y="64249"/>
                  </a:lnTo>
                  <a:lnTo>
                    <a:pt x="301980" y="69430"/>
                  </a:lnTo>
                  <a:lnTo>
                    <a:pt x="280187" y="88430"/>
                  </a:lnTo>
                  <a:lnTo>
                    <a:pt x="280187" y="63373"/>
                  </a:lnTo>
                  <a:lnTo>
                    <a:pt x="277634" y="62230"/>
                  </a:lnTo>
                  <a:lnTo>
                    <a:pt x="266573" y="66370"/>
                  </a:lnTo>
                  <a:lnTo>
                    <a:pt x="255447" y="69735"/>
                  </a:lnTo>
                  <a:lnTo>
                    <a:pt x="244208" y="72301"/>
                  </a:lnTo>
                  <a:lnTo>
                    <a:pt x="232867" y="74015"/>
                  </a:lnTo>
                  <a:lnTo>
                    <a:pt x="232867" y="82067"/>
                  </a:lnTo>
                  <a:lnTo>
                    <a:pt x="254952" y="82067"/>
                  </a:lnTo>
                  <a:lnTo>
                    <a:pt x="256108" y="84074"/>
                  </a:lnTo>
                  <a:lnTo>
                    <a:pt x="256095" y="185788"/>
                  </a:lnTo>
                  <a:lnTo>
                    <a:pt x="255231" y="187807"/>
                  </a:lnTo>
                  <a:lnTo>
                    <a:pt x="254812" y="187807"/>
                  </a:lnTo>
                  <a:lnTo>
                    <a:pt x="232587" y="189242"/>
                  </a:lnTo>
                  <a:lnTo>
                    <a:pt x="232587" y="198132"/>
                  </a:lnTo>
                  <a:lnTo>
                    <a:pt x="254406" y="197180"/>
                  </a:lnTo>
                  <a:lnTo>
                    <a:pt x="261708" y="196938"/>
                  </a:lnTo>
                  <a:lnTo>
                    <a:pt x="274383" y="196938"/>
                  </a:lnTo>
                  <a:lnTo>
                    <a:pt x="281622" y="197180"/>
                  </a:lnTo>
                  <a:lnTo>
                    <a:pt x="303555" y="198132"/>
                  </a:lnTo>
                  <a:lnTo>
                    <a:pt x="303555" y="196938"/>
                  </a:lnTo>
                  <a:lnTo>
                    <a:pt x="303555" y="189242"/>
                  </a:lnTo>
                  <a:lnTo>
                    <a:pt x="281165" y="187807"/>
                  </a:lnTo>
                  <a:lnTo>
                    <a:pt x="280949" y="187807"/>
                  </a:lnTo>
                  <a:lnTo>
                    <a:pt x="280200" y="186080"/>
                  </a:lnTo>
                  <a:lnTo>
                    <a:pt x="280085" y="106972"/>
                  </a:lnTo>
                  <a:lnTo>
                    <a:pt x="316433" y="80010"/>
                  </a:lnTo>
                  <a:lnTo>
                    <a:pt x="329476" y="82613"/>
                  </a:lnTo>
                  <a:lnTo>
                    <a:pt x="339496" y="89979"/>
                  </a:lnTo>
                  <a:lnTo>
                    <a:pt x="345922" y="101498"/>
                  </a:lnTo>
                  <a:lnTo>
                    <a:pt x="348195" y="116522"/>
                  </a:lnTo>
                  <a:lnTo>
                    <a:pt x="348183" y="198132"/>
                  </a:lnTo>
                  <a:lnTo>
                    <a:pt x="364705" y="196938"/>
                  </a:lnTo>
                  <a:lnTo>
                    <a:pt x="375945" y="196938"/>
                  </a:lnTo>
                  <a:lnTo>
                    <a:pt x="394906" y="198132"/>
                  </a:lnTo>
                  <a:lnTo>
                    <a:pt x="394906" y="196938"/>
                  </a:lnTo>
                  <a:lnTo>
                    <a:pt x="394906" y="189242"/>
                  </a:lnTo>
                  <a:close/>
                </a:path>
                <a:path w="603885" h="203835">
                  <a:moveTo>
                    <a:pt x="489991" y="72059"/>
                  </a:moveTo>
                  <a:lnTo>
                    <a:pt x="450684" y="73787"/>
                  </a:lnTo>
                  <a:lnTo>
                    <a:pt x="450684" y="62839"/>
                  </a:lnTo>
                  <a:lnTo>
                    <a:pt x="450862" y="53949"/>
                  </a:lnTo>
                  <a:lnTo>
                    <a:pt x="451408" y="44780"/>
                  </a:lnTo>
                  <a:lnTo>
                    <a:pt x="452386" y="34417"/>
                  </a:lnTo>
                  <a:lnTo>
                    <a:pt x="453847" y="21945"/>
                  </a:lnTo>
                  <a:lnTo>
                    <a:pt x="450405" y="18757"/>
                  </a:lnTo>
                  <a:lnTo>
                    <a:pt x="444931" y="21894"/>
                  </a:lnTo>
                  <a:lnTo>
                    <a:pt x="438962" y="24777"/>
                  </a:lnTo>
                  <a:lnTo>
                    <a:pt x="432612" y="27393"/>
                  </a:lnTo>
                  <a:lnTo>
                    <a:pt x="426021" y="29705"/>
                  </a:lnTo>
                  <a:lnTo>
                    <a:pt x="426872" y="38328"/>
                  </a:lnTo>
                  <a:lnTo>
                    <a:pt x="427164" y="43789"/>
                  </a:lnTo>
                  <a:lnTo>
                    <a:pt x="427164" y="72517"/>
                  </a:lnTo>
                  <a:lnTo>
                    <a:pt x="404799" y="82575"/>
                  </a:lnTo>
                  <a:lnTo>
                    <a:pt x="404799" y="88607"/>
                  </a:lnTo>
                  <a:lnTo>
                    <a:pt x="426593" y="87464"/>
                  </a:lnTo>
                  <a:lnTo>
                    <a:pt x="426593" y="170218"/>
                  </a:lnTo>
                  <a:lnTo>
                    <a:pt x="428409" y="183959"/>
                  </a:lnTo>
                  <a:lnTo>
                    <a:pt x="434073" y="193433"/>
                  </a:lnTo>
                  <a:lnTo>
                    <a:pt x="443890" y="198920"/>
                  </a:lnTo>
                  <a:lnTo>
                    <a:pt x="458139" y="200685"/>
                  </a:lnTo>
                  <a:lnTo>
                    <a:pt x="464743" y="200685"/>
                  </a:lnTo>
                  <a:lnTo>
                    <a:pt x="471614" y="199224"/>
                  </a:lnTo>
                  <a:lnTo>
                    <a:pt x="473329" y="197192"/>
                  </a:lnTo>
                  <a:lnTo>
                    <a:pt x="487108" y="181749"/>
                  </a:lnTo>
                  <a:lnTo>
                    <a:pt x="483387" y="176796"/>
                  </a:lnTo>
                  <a:lnTo>
                    <a:pt x="476211" y="181292"/>
                  </a:lnTo>
                  <a:lnTo>
                    <a:pt x="471906" y="182905"/>
                  </a:lnTo>
                  <a:lnTo>
                    <a:pt x="455282" y="182905"/>
                  </a:lnTo>
                  <a:lnTo>
                    <a:pt x="450684" y="177152"/>
                  </a:lnTo>
                  <a:lnTo>
                    <a:pt x="450684" y="87604"/>
                  </a:lnTo>
                  <a:lnTo>
                    <a:pt x="487413" y="87604"/>
                  </a:lnTo>
                  <a:lnTo>
                    <a:pt x="489991" y="72059"/>
                  </a:lnTo>
                  <a:close/>
                </a:path>
                <a:path w="603885" h="203835">
                  <a:moveTo>
                    <a:pt x="603338" y="145580"/>
                  </a:moveTo>
                  <a:lnTo>
                    <a:pt x="569328" y="120992"/>
                  </a:lnTo>
                  <a:lnTo>
                    <a:pt x="553148" y="117475"/>
                  </a:lnTo>
                  <a:lnTo>
                    <a:pt x="538340" y="113690"/>
                  </a:lnTo>
                  <a:lnTo>
                    <a:pt x="528688" y="108864"/>
                  </a:lnTo>
                  <a:lnTo>
                    <a:pt x="523455" y="102412"/>
                  </a:lnTo>
                  <a:lnTo>
                    <a:pt x="521881" y="93726"/>
                  </a:lnTo>
                  <a:lnTo>
                    <a:pt x="523709" y="84099"/>
                  </a:lnTo>
                  <a:lnTo>
                    <a:pt x="529082" y="77000"/>
                  </a:lnTo>
                  <a:lnTo>
                    <a:pt x="537718" y="72631"/>
                  </a:lnTo>
                  <a:lnTo>
                    <a:pt x="549414" y="71132"/>
                  </a:lnTo>
                  <a:lnTo>
                    <a:pt x="562800" y="72961"/>
                  </a:lnTo>
                  <a:lnTo>
                    <a:pt x="573532" y="77990"/>
                  </a:lnTo>
                  <a:lnTo>
                    <a:pt x="580669" y="85610"/>
                  </a:lnTo>
                  <a:lnTo>
                    <a:pt x="583260" y="95173"/>
                  </a:lnTo>
                  <a:lnTo>
                    <a:pt x="583260" y="101917"/>
                  </a:lnTo>
                  <a:lnTo>
                    <a:pt x="591286" y="101917"/>
                  </a:lnTo>
                  <a:lnTo>
                    <a:pt x="591502" y="91059"/>
                  </a:lnTo>
                  <a:lnTo>
                    <a:pt x="591781" y="82765"/>
                  </a:lnTo>
                  <a:lnTo>
                    <a:pt x="592162" y="75920"/>
                  </a:lnTo>
                  <a:lnTo>
                    <a:pt x="592709" y="69418"/>
                  </a:lnTo>
                  <a:lnTo>
                    <a:pt x="582129" y="66116"/>
                  </a:lnTo>
                  <a:lnTo>
                    <a:pt x="572782" y="63893"/>
                  </a:lnTo>
                  <a:lnTo>
                    <a:pt x="564083" y="62636"/>
                  </a:lnTo>
                  <a:lnTo>
                    <a:pt x="555434" y="62230"/>
                  </a:lnTo>
                  <a:lnTo>
                    <a:pt x="533006" y="65138"/>
                  </a:lnTo>
                  <a:lnTo>
                    <a:pt x="516128" y="73456"/>
                  </a:lnTo>
                  <a:lnTo>
                    <a:pt x="505498" y="86664"/>
                  </a:lnTo>
                  <a:lnTo>
                    <a:pt x="501802" y="104203"/>
                  </a:lnTo>
                  <a:lnTo>
                    <a:pt x="502983" y="113868"/>
                  </a:lnTo>
                  <a:lnTo>
                    <a:pt x="538124" y="139903"/>
                  </a:lnTo>
                  <a:lnTo>
                    <a:pt x="563765" y="146443"/>
                  </a:lnTo>
                  <a:lnTo>
                    <a:pt x="572071" y="149250"/>
                  </a:lnTo>
                  <a:lnTo>
                    <a:pt x="577773" y="153390"/>
                  </a:lnTo>
                  <a:lnTo>
                    <a:pt x="581063" y="159067"/>
                  </a:lnTo>
                  <a:lnTo>
                    <a:pt x="582117" y="166408"/>
                  </a:lnTo>
                  <a:lnTo>
                    <a:pt x="579539" y="177165"/>
                  </a:lnTo>
                  <a:lnTo>
                    <a:pt x="572350" y="185585"/>
                  </a:lnTo>
                  <a:lnTo>
                    <a:pt x="561327" y="191071"/>
                  </a:lnTo>
                  <a:lnTo>
                    <a:pt x="547255" y="193027"/>
                  </a:lnTo>
                  <a:lnTo>
                    <a:pt x="532752" y="191185"/>
                  </a:lnTo>
                  <a:lnTo>
                    <a:pt x="521373" y="186029"/>
                  </a:lnTo>
                  <a:lnTo>
                    <a:pt x="513930" y="178092"/>
                  </a:lnTo>
                  <a:lnTo>
                    <a:pt x="511263" y="167944"/>
                  </a:lnTo>
                  <a:lnTo>
                    <a:pt x="511263" y="155829"/>
                  </a:lnTo>
                  <a:lnTo>
                    <a:pt x="502627" y="155854"/>
                  </a:lnTo>
                  <a:lnTo>
                    <a:pt x="502462" y="168998"/>
                  </a:lnTo>
                  <a:lnTo>
                    <a:pt x="501980" y="179209"/>
                  </a:lnTo>
                  <a:lnTo>
                    <a:pt x="501103" y="187858"/>
                  </a:lnTo>
                  <a:lnTo>
                    <a:pt x="499795" y="196240"/>
                  </a:lnTo>
                  <a:lnTo>
                    <a:pt x="510374" y="199415"/>
                  </a:lnTo>
                  <a:lnTo>
                    <a:pt x="520090" y="201587"/>
                  </a:lnTo>
                  <a:lnTo>
                    <a:pt x="529475" y="202819"/>
                  </a:lnTo>
                  <a:lnTo>
                    <a:pt x="539089" y="203212"/>
                  </a:lnTo>
                  <a:lnTo>
                    <a:pt x="564972" y="199605"/>
                  </a:lnTo>
                  <a:lnTo>
                    <a:pt x="585292" y="189534"/>
                  </a:lnTo>
                  <a:lnTo>
                    <a:pt x="598576" y="174142"/>
                  </a:lnTo>
                  <a:lnTo>
                    <a:pt x="603338" y="154559"/>
                  </a:lnTo>
                  <a:lnTo>
                    <a:pt x="603338" y="1455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7" name="object 16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45019" y="6262966"/>
            <a:ext cx="98667" cy="98666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5232260" y="6202730"/>
            <a:ext cx="950594" cy="289560"/>
          </a:xfrm>
          <a:custGeom>
            <a:avLst/>
            <a:gdLst/>
            <a:ahLst/>
            <a:cxnLst/>
            <a:rect l="l" t="t" r="r" b="b"/>
            <a:pathLst>
              <a:path w="950595" h="289560">
                <a:moveTo>
                  <a:pt x="121018" y="128143"/>
                </a:moveTo>
                <a:lnTo>
                  <a:pt x="117195" y="105714"/>
                </a:lnTo>
                <a:lnTo>
                  <a:pt x="106387" y="88519"/>
                </a:lnTo>
                <a:lnTo>
                  <a:pt x="97193" y="82499"/>
                </a:lnTo>
                <a:lnTo>
                  <a:pt x="95478" y="81381"/>
                </a:lnTo>
                <a:lnTo>
                  <a:pt x="95478" y="131178"/>
                </a:lnTo>
                <a:lnTo>
                  <a:pt x="78536" y="131813"/>
                </a:lnTo>
                <a:lnTo>
                  <a:pt x="77698" y="131813"/>
                </a:lnTo>
                <a:lnTo>
                  <a:pt x="70637" y="131978"/>
                </a:lnTo>
                <a:lnTo>
                  <a:pt x="54749" y="131978"/>
                </a:lnTo>
                <a:lnTo>
                  <a:pt x="49568" y="131813"/>
                </a:lnTo>
                <a:lnTo>
                  <a:pt x="47904" y="131813"/>
                </a:lnTo>
                <a:lnTo>
                  <a:pt x="37541" y="131178"/>
                </a:lnTo>
                <a:lnTo>
                  <a:pt x="27216" y="130302"/>
                </a:lnTo>
                <a:lnTo>
                  <a:pt x="27266" y="128143"/>
                </a:lnTo>
                <a:lnTo>
                  <a:pt x="27343" y="125374"/>
                </a:lnTo>
                <a:lnTo>
                  <a:pt x="27444" y="121373"/>
                </a:lnTo>
                <a:lnTo>
                  <a:pt x="54229" y="83921"/>
                </a:lnTo>
                <a:lnTo>
                  <a:pt x="64211" y="82499"/>
                </a:lnTo>
                <a:lnTo>
                  <a:pt x="73672" y="82499"/>
                </a:lnTo>
                <a:lnTo>
                  <a:pt x="94564" y="118554"/>
                </a:lnTo>
                <a:lnTo>
                  <a:pt x="95415" y="130302"/>
                </a:lnTo>
                <a:lnTo>
                  <a:pt x="95478" y="131178"/>
                </a:lnTo>
                <a:lnTo>
                  <a:pt x="95478" y="81381"/>
                </a:lnTo>
                <a:lnTo>
                  <a:pt x="89560" y="77508"/>
                </a:lnTo>
                <a:lnTo>
                  <a:pt x="67678" y="73621"/>
                </a:lnTo>
                <a:lnTo>
                  <a:pt x="59423" y="74333"/>
                </a:lnTo>
                <a:lnTo>
                  <a:pt x="17894" y="95415"/>
                </a:lnTo>
                <a:lnTo>
                  <a:pt x="0" y="145707"/>
                </a:lnTo>
                <a:lnTo>
                  <a:pt x="787" y="158813"/>
                </a:lnTo>
                <a:lnTo>
                  <a:pt x="22009" y="200621"/>
                </a:lnTo>
                <a:lnTo>
                  <a:pt x="64236" y="214591"/>
                </a:lnTo>
                <a:lnTo>
                  <a:pt x="72212" y="214147"/>
                </a:lnTo>
                <a:lnTo>
                  <a:pt x="110985" y="199936"/>
                </a:lnTo>
                <a:lnTo>
                  <a:pt x="111366" y="199339"/>
                </a:lnTo>
                <a:lnTo>
                  <a:pt x="112128" y="198183"/>
                </a:lnTo>
                <a:lnTo>
                  <a:pt x="117856" y="188214"/>
                </a:lnTo>
                <a:lnTo>
                  <a:pt x="114134" y="185293"/>
                </a:lnTo>
                <a:lnTo>
                  <a:pt x="102298" y="192278"/>
                </a:lnTo>
                <a:lnTo>
                  <a:pt x="93230" y="196583"/>
                </a:lnTo>
                <a:lnTo>
                  <a:pt x="85293" y="198742"/>
                </a:lnTo>
                <a:lnTo>
                  <a:pt x="76847" y="199339"/>
                </a:lnTo>
                <a:lnTo>
                  <a:pt x="63512" y="197815"/>
                </a:lnTo>
                <a:lnTo>
                  <a:pt x="31203" y="169659"/>
                </a:lnTo>
                <a:lnTo>
                  <a:pt x="26657" y="142201"/>
                </a:lnTo>
                <a:lnTo>
                  <a:pt x="68529" y="142201"/>
                </a:lnTo>
                <a:lnTo>
                  <a:pt x="82194" y="142024"/>
                </a:lnTo>
                <a:lnTo>
                  <a:pt x="94475" y="141376"/>
                </a:lnTo>
                <a:lnTo>
                  <a:pt x="106756" y="140144"/>
                </a:lnTo>
                <a:lnTo>
                  <a:pt x="120446" y="138188"/>
                </a:lnTo>
                <a:lnTo>
                  <a:pt x="120738" y="134175"/>
                </a:lnTo>
                <a:lnTo>
                  <a:pt x="120967" y="131978"/>
                </a:lnTo>
                <a:lnTo>
                  <a:pt x="121018" y="128143"/>
                </a:lnTo>
                <a:close/>
              </a:path>
              <a:path w="950595" h="289560">
                <a:moveTo>
                  <a:pt x="295008" y="200609"/>
                </a:moveTo>
                <a:lnTo>
                  <a:pt x="283248" y="199745"/>
                </a:lnTo>
                <a:lnTo>
                  <a:pt x="273494" y="199174"/>
                </a:lnTo>
                <a:lnTo>
                  <a:pt x="272630" y="197446"/>
                </a:lnTo>
                <a:lnTo>
                  <a:pt x="272630" y="123609"/>
                </a:lnTo>
                <a:lnTo>
                  <a:pt x="269659" y="101612"/>
                </a:lnTo>
                <a:lnTo>
                  <a:pt x="263804" y="91376"/>
                </a:lnTo>
                <a:lnTo>
                  <a:pt x="260718" y="86004"/>
                </a:lnTo>
                <a:lnTo>
                  <a:pt x="245770" y="76695"/>
                </a:lnTo>
                <a:lnTo>
                  <a:pt x="224739" y="73596"/>
                </a:lnTo>
                <a:lnTo>
                  <a:pt x="214122" y="73596"/>
                </a:lnTo>
                <a:lnTo>
                  <a:pt x="208102" y="75615"/>
                </a:lnTo>
                <a:lnTo>
                  <a:pt x="202082" y="80797"/>
                </a:lnTo>
                <a:lnTo>
                  <a:pt x="180289" y="99796"/>
                </a:lnTo>
                <a:lnTo>
                  <a:pt x="180289" y="74739"/>
                </a:lnTo>
                <a:lnTo>
                  <a:pt x="177736" y="73596"/>
                </a:lnTo>
                <a:lnTo>
                  <a:pt x="166674" y="77736"/>
                </a:lnTo>
                <a:lnTo>
                  <a:pt x="155549" y="81102"/>
                </a:lnTo>
                <a:lnTo>
                  <a:pt x="144310" y="83667"/>
                </a:lnTo>
                <a:lnTo>
                  <a:pt x="132969" y="85382"/>
                </a:lnTo>
                <a:lnTo>
                  <a:pt x="132969" y="93433"/>
                </a:lnTo>
                <a:lnTo>
                  <a:pt x="155054" y="93433"/>
                </a:lnTo>
                <a:lnTo>
                  <a:pt x="156210" y="95440"/>
                </a:lnTo>
                <a:lnTo>
                  <a:pt x="156197" y="197154"/>
                </a:lnTo>
                <a:lnTo>
                  <a:pt x="155333" y="199174"/>
                </a:lnTo>
                <a:lnTo>
                  <a:pt x="154914" y="199174"/>
                </a:lnTo>
                <a:lnTo>
                  <a:pt x="132689" y="200609"/>
                </a:lnTo>
                <a:lnTo>
                  <a:pt x="132689" y="209499"/>
                </a:lnTo>
                <a:lnTo>
                  <a:pt x="154508" y="208546"/>
                </a:lnTo>
                <a:lnTo>
                  <a:pt x="161810" y="208305"/>
                </a:lnTo>
                <a:lnTo>
                  <a:pt x="174485" y="208305"/>
                </a:lnTo>
                <a:lnTo>
                  <a:pt x="181724" y="208546"/>
                </a:lnTo>
                <a:lnTo>
                  <a:pt x="203657" y="209499"/>
                </a:lnTo>
                <a:lnTo>
                  <a:pt x="203657" y="208305"/>
                </a:lnTo>
                <a:lnTo>
                  <a:pt x="203657" y="200609"/>
                </a:lnTo>
                <a:lnTo>
                  <a:pt x="181267" y="199174"/>
                </a:lnTo>
                <a:lnTo>
                  <a:pt x="181051" y="199174"/>
                </a:lnTo>
                <a:lnTo>
                  <a:pt x="180301" y="197446"/>
                </a:lnTo>
                <a:lnTo>
                  <a:pt x="180187" y="118338"/>
                </a:lnTo>
                <a:lnTo>
                  <a:pt x="216535" y="91376"/>
                </a:lnTo>
                <a:lnTo>
                  <a:pt x="229577" y="93980"/>
                </a:lnTo>
                <a:lnTo>
                  <a:pt x="239598" y="101346"/>
                </a:lnTo>
                <a:lnTo>
                  <a:pt x="246024" y="112864"/>
                </a:lnTo>
                <a:lnTo>
                  <a:pt x="248297" y="127889"/>
                </a:lnTo>
                <a:lnTo>
                  <a:pt x="248285" y="209499"/>
                </a:lnTo>
                <a:lnTo>
                  <a:pt x="264807" y="208305"/>
                </a:lnTo>
                <a:lnTo>
                  <a:pt x="276047" y="208305"/>
                </a:lnTo>
                <a:lnTo>
                  <a:pt x="295008" y="209499"/>
                </a:lnTo>
                <a:lnTo>
                  <a:pt x="295008" y="208305"/>
                </a:lnTo>
                <a:lnTo>
                  <a:pt x="295008" y="200609"/>
                </a:lnTo>
                <a:close/>
              </a:path>
              <a:path w="950595" h="289560">
                <a:moveTo>
                  <a:pt x="444741" y="140500"/>
                </a:moveTo>
                <a:lnTo>
                  <a:pt x="439724" y="113639"/>
                </a:lnTo>
                <a:lnTo>
                  <a:pt x="425767" y="92456"/>
                </a:lnTo>
                <a:lnTo>
                  <a:pt x="418058" y="87452"/>
                </a:lnTo>
                <a:lnTo>
                  <a:pt x="418058" y="151231"/>
                </a:lnTo>
                <a:lnTo>
                  <a:pt x="415404" y="173863"/>
                </a:lnTo>
                <a:lnTo>
                  <a:pt x="407835" y="191008"/>
                </a:lnTo>
                <a:lnTo>
                  <a:pt x="395909" y="201879"/>
                </a:lnTo>
                <a:lnTo>
                  <a:pt x="380199" y="205676"/>
                </a:lnTo>
                <a:lnTo>
                  <a:pt x="360984" y="200672"/>
                </a:lnTo>
                <a:lnTo>
                  <a:pt x="346138" y="186537"/>
                </a:lnTo>
                <a:lnTo>
                  <a:pt x="336550" y="164655"/>
                </a:lnTo>
                <a:lnTo>
                  <a:pt x="333159" y="136385"/>
                </a:lnTo>
                <a:lnTo>
                  <a:pt x="335648" y="113639"/>
                </a:lnTo>
                <a:lnTo>
                  <a:pt x="335699" y="113233"/>
                </a:lnTo>
                <a:lnTo>
                  <a:pt x="343192" y="96342"/>
                </a:lnTo>
                <a:lnTo>
                  <a:pt x="355409" y="86017"/>
                </a:lnTo>
                <a:lnTo>
                  <a:pt x="372160" y="82499"/>
                </a:lnTo>
                <a:lnTo>
                  <a:pt x="390474" y="87680"/>
                </a:lnTo>
                <a:lnTo>
                  <a:pt x="405003" y="102019"/>
                </a:lnTo>
                <a:lnTo>
                  <a:pt x="414591" y="123786"/>
                </a:lnTo>
                <a:lnTo>
                  <a:pt x="418058" y="151231"/>
                </a:lnTo>
                <a:lnTo>
                  <a:pt x="418058" y="87452"/>
                </a:lnTo>
                <a:lnTo>
                  <a:pt x="410464" y="82499"/>
                </a:lnTo>
                <a:lnTo>
                  <a:pt x="404444" y="78587"/>
                </a:lnTo>
                <a:lnTo>
                  <a:pt x="377405" y="73609"/>
                </a:lnTo>
                <a:lnTo>
                  <a:pt x="348602" y="78930"/>
                </a:lnTo>
                <a:lnTo>
                  <a:pt x="326212" y="93840"/>
                </a:lnTo>
                <a:lnTo>
                  <a:pt x="311670" y="116801"/>
                </a:lnTo>
                <a:lnTo>
                  <a:pt x="306501" y="146265"/>
                </a:lnTo>
                <a:lnTo>
                  <a:pt x="311023" y="173863"/>
                </a:lnTo>
                <a:lnTo>
                  <a:pt x="311061" y="174091"/>
                </a:lnTo>
                <a:lnTo>
                  <a:pt x="323888" y="195656"/>
                </a:lnTo>
                <a:lnTo>
                  <a:pt x="343636" y="209613"/>
                </a:lnTo>
                <a:lnTo>
                  <a:pt x="369023" y="214566"/>
                </a:lnTo>
                <a:lnTo>
                  <a:pt x="399478" y="209080"/>
                </a:lnTo>
                <a:lnTo>
                  <a:pt x="404787" y="205676"/>
                </a:lnTo>
                <a:lnTo>
                  <a:pt x="423443" y="193751"/>
                </a:lnTo>
                <a:lnTo>
                  <a:pt x="439115" y="170319"/>
                </a:lnTo>
                <a:lnTo>
                  <a:pt x="444741" y="140500"/>
                </a:lnTo>
                <a:close/>
              </a:path>
              <a:path w="950595" h="289560">
                <a:moveTo>
                  <a:pt x="621728" y="200710"/>
                </a:moveTo>
                <a:lnTo>
                  <a:pt x="608406" y="199720"/>
                </a:lnTo>
                <a:lnTo>
                  <a:pt x="598652" y="199148"/>
                </a:lnTo>
                <a:lnTo>
                  <a:pt x="597789" y="197421"/>
                </a:lnTo>
                <a:lnTo>
                  <a:pt x="597789" y="182676"/>
                </a:lnTo>
                <a:lnTo>
                  <a:pt x="597789" y="74777"/>
                </a:lnTo>
                <a:lnTo>
                  <a:pt x="595210" y="73609"/>
                </a:lnTo>
                <a:lnTo>
                  <a:pt x="584174" y="77762"/>
                </a:lnTo>
                <a:lnTo>
                  <a:pt x="573049" y="81127"/>
                </a:lnTo>
                <a:lnTo>
                  <a:pt x="561809" y="83693"/>
                </a:lnTo>
                <a:lnTo>
                  <a:pt x="550468" y="85407"/>
                </a:lnTo>
                <a:lnTo>
                  <a:pt x="550468" y="93459"/>
                </a:lnTo>
                <a:lnTo>
                  <a:pt x="572554" y="93459"/>
                </a:lnTo>
                <a:lnTo>
                  <a:pt x="573709" y="95478"/>
                </a:lnTo>
                <a:lnTo>
                  <a:pt x="573709" y="167551"/>
                </a:lnTo>
                <a:lnTo>
                  <a:pt x="569696" y="175590"/>
                </a:lnTo>
                <a:lnTo>
                  <a:pt x="534695" y="194259"/>
                </a:lnTo>
                <a:lnTo>
                  <a:pt x="524662" y="194259"/>
                </a:lnTo>
                <a:lnTo>
                  <a:pt x="516623" y="191096"/>
                </a:lnTo>
                <a:lnTo>
                  <a:pt x="512038" y="185635"/>
                </a:lnTo>
                <a:lnTo>
                  <a:pt x="509397" y="181394"/>
                </a:lnTo>
                <a:lnTo>
                  <a:pt x="507644" y="175971"/>
                </a:lnTo>
                <a:lnTo>
                  <a:pt x="507517" y="175590"/>
                </a:lnTo>
                <a:lnTo>
                  <a:pt x="506387" y="168275"/>
                </a:lnTo>
                <a:lnTo>
                  <a:pt x="506018" y="159499"/>
                </a:lnTo>
                <a:lnTo>
                  <a:pt x="506018" y="74777"/>
                </a:lnTo>
                <a:lnTo>
                  <a:pt x="503466" y="73609"/>
                </a:lnTo>
                <a:lnTo>
                  <a:pt x="492391" y="77762"/>
                </a:lnTo>
                <a:lnTo>
                  <a:pt x="481266" y="81127"/>
                </a:lnTo>
                <a:lnTo>
                  <a:pt x="470039" y="83693"/>
                </a:lnTo>
                <a:lnTo>
                  <a:pt x="458698" y="85407"/>
                </a:lnTo>
                <a:lnTo>
                  <a:pt x="458698" y="93459"/>
                </a:lnTo>
                <a:lnTo>
                  <a:pt x="480783" y="93459"/>
                </a:lnTo>
                <a:lnTo>
                  <a:pt x="481939" y="95478"/>
                </a:lnTo>
                <a:lnTo>
                  <a:pt x="482053" y="167551"/>
                </a:lnTo>
                <a:lnTo>
                  <a:pt x="482269" y="175590"/>
                </a:lnTo>
                <a:lnTo>
                  <a:pt x="501827" y="208788"/>
                </a:lnTo>
                <a:lnTo>
                  <a:pt x="511327" y="211277"/>
                </a:lnTo>
                <a:lnTo>
                  <a:pt x="511873" y="211277"/>
                </a:lnTo>
                <a:lnTo>
                  <a:pt x="522376" y="212026"/>
                </a:lnTo>
                <a:lnTo>
                  <a:pt x="561276" y="194259"/>
                </a:lnTo>
                <a:lnTo>
                  <a:pt x="573709" y="182676"/>
                </a:lnTo>
                <a:lnTo>
                  <a:pt x="573671" y="185635"/>
                </a:lnTo>
                <a:lnTo>
                  <a:pt x="573557" y="191096"/>
                </a:lnTo>
                <a:lnTo>
                  <a:pt x="573443" y="194259"/>
                </a:lnTo>
                <a:lnTo>
                  <a:pt x="572846" y="204749"/>
                </a:lnTo>
                <a:lnTo>
                  <a:pt x="572630" y="208203"/>
                </a:lnTo>
                <a:lnTo>
                  <a:pt x="572554" y="209473"/>
                </a:lnTo>
                <a:lnTo>
                  <a:pt x="591769" y="208203"/>
                </a:lnTo>
                <a:lnTo>
                  <a:pt x="600379" y="208203"/>
                </a:lnTo>
                <a:lnTo>
                  <a:pt x="620166" y="209473"/>
                </a:lnTo>
                <a:lnTo>
                  <a:pt x="620166" y="208203"/>
                </a:lnTo>
                <a:lnTo>
                  <a:pt x="620166" y="200710"/>
                </a:lnTo>
                <a:lnTo>
                  <a:pt x="621728" y="200710"/>
                </a:lnTo>
                <a:close/>
              </a:path>
              <a:path w="950595" h="289560">
                <a:moveTo>
                  <a:pt x="782269" y="87960"/>
                </a:moveTo>
                <a:lnTo>
                  <a:pt x="781494" y="85661"/>
                </a:lnTo>
                <a:lnTo>
                  <a:pt x="781126" y="84518"/>
                </a:lnTo>
                <a:lnTo>
                  <a:pt x="740397" y="85661"/>
                </a:lnTo>
                <a:lnTo>
                  <a:pt x="737654" y="83769"/>
                </a:lnTo>
                <a:lnTo>
                  <a:pt x="732421" y="80162"/>
                </a:lnTo>
                <a:lnTo>
                  <a:pt x="727786" y="78066"/>
                </a:lnTo>
                <a:lnTo>
                  <a:pt x="727786" y="123710"/>
                </a:lnTo>
                <a:lnTo>
                  <a:pt x="725627" y="136359"/>
                </a:lnTo>
                <a:lnTo>
                  <a:pt x="719569" y="146202"/>
                </a:lnTo>
                <a:lnTo>
                  <a:pt x="710234" y="152603"/>
                </a:lnTo>
                <a:lnTo>
                  <a:pt x="698246" y="154876"/>
                </a:lnTo>
                <a:lnTo>
                  <a:pt x="685114" y="152234"/>
                </a:lnTo>
                <a:lnTo>
                  <a:pt x="674979" y="144792"/>
                </a:lnTo>
                <a:lnTo>
                  <a:pt x="668439" y="133248"/>
                </a:lnTo>
                <a:lnTo>
                  <a:pt x="666127" y="118325"/>
                </a:lnTo>
                <a:lnTo>
                  <a:pt x="668070" y="103733"/>
                </a:lnTo>
                <a:lnTo>
                  <a:pt x="673722" y="92875"/>
                </a:lnTo>
                <a:lnTo>
                  <a:pt x="682815" y="86106"/>
                </a:lnTo>
                <a:lnTo>
                  <a:pt x="695083" y="83781"/>
                </a:lnTo>
                <a:lnTo>
                  <a:pt x="708418" y="86626"/>
                </a:lnTo>
                <a:lnTo>
                  <a:pt x="718743" y="94716"/>
                </a:lnTo>
                <a:lnTo>
                  <a:pt x="725411" y="107315"/>
                </a:lnTo>
                <a:lnTo>
                  <a:pt x="727786" y="123710"/>
                </a:lnTo>
                <a:lnTo>
                  <a:pt x="727786" y="78066"/>
                </a:lnTo>
                <a:lnTo>
                  <a:pt x="724344" y="76492"/>
                </a:lnTo>
                <a:lnTo>
                  <a:pt x="724484" y="76492"/>
                </a:lnTo>
                <a:lnTo>
                  <a:pt x="715568" y="74345"/>
                </a:lnTo>
                <a:lnTo>
                  <a:pt x="716216" y="74345"/>
                </a:lnTo>
                <a:lnTo>
                  <a:pt x="705408" y="73609"/>
                </a:lnTo>
                <a:lnTo>
                  <a:pt x="695642" y="74345"/>
                </a:lnTo>
                <a:lnTo>
                  <a:pt x="655815" y="92303"/>
                </a:lnTo>
                <a:lnTo>
                  <a:pt x="642112" y="125907"/>
                </a:lnTo>
                <a:lnTo>
                  <a:pt x="644410" y="139903"/>
                </a:lnTo>
                <a:lnTo>
                  <a:pt x="651141" y="151282"/>
                </a:lnTo>
                <a:lnTo>
                  <a:pt x="651268" y="151485"/>
                </a:lnTo>
                <a:lnTo>
                  <a:pt x="662101" y="159537"/>
                </a:lnTo>
                <a:lnTo>
                  <a:pt x="676440" y="163474"/>
                </a:lnTo>
                <a:lnTo>
                  <a:pt x="653783" y="180987"/>
                </a:lnTo>
                <a:lnTo>
                  <a:pt x="650913" y="185293"/>
                </a:lnTo>
                <a:lnTo>
                  <a:pt x="649478" y="189026"/>
                </a:lnTo>
                <a:lnTo>
                  <a:pt x="649478" y="201371"/>
                </a:lnTo>
                <a:lnTo>
                  <a:pt x="654646" y="205968"/>
                </a:lnTo>
                <a:lnTo>
                  <a:pt x="668413" y="209981"/>
                </a:lnTo>
                <a:lnTo>
                  <a:pt x="643458" y="223469"/>
                </a:lnTo>
                <a:lnTo>
                  <a:pt x="639445" y="225767"/>
                </a:lnTo>
                <a:lnTo>
                  <a:pt x="635431" y="236385"/>
                </a:lnTo>
                <a:lnTo>
                  <a:pt x="635431" y="245287"/>
                </a:lnTo>
                <a:lnTo>
                  <a:pt x="639978" y="263220"/>
                </a:lnTo>
                <a:lnTo>
                  <a:pt x="652741" y="277190"/>
                </a:lnTo>
                <a:lnTo>
                  <a:pt x="672325" y="286270"/>
                </a:lnTo>
                <a:lnTo>
                  <a:pt x="697382" y="289496"/>
                </a:lnTo>
                <a:lnTo>
                  <a:pt x="727748" y="284670"/>
                </a:lnTo>
                <a:lnTo>
                  <a:pt x="735266" y="280606"/>
                </a:lnTo>
                <a:lnTo>
                  <a:pt x="752335" y="271411"/>
                </a:lnTo>
                <a:lnTo>
                  <a:pt x="768794" y="251548"/>
                </a:lnTo>
                <a:lnTo>
                  <a:pt x="774814" y="226910"/>
                </a:lnTo>
                <a:lnTo>
                  <a:pt x="772490" y="213512"/>
                </a:lnTo>
                <a:lnTo>
                  <a:pt x="772464" y="213385"/>
                </a:lnTo>
                <a:lnTo>
                  <a:pt x="772337" y="212661"/>
                </a:lnTo>
                <a:lnTo>
                  <a:pt x="772045" y="212178"/>
                </a:lnTo>
                <a:lnTo>
                  <a:pt x="765416" y="201536"/>
                </a:lnTo>
                <a:lnTo>
                  <a:pt x="754722" y="194310"/>
                </a:lnTo>
                <a:lnTo>
                  <a:pt x="752170" y="193840"/>
                </a:lnTo>
                <a:lnTo>
                  <a:pt x="752170" y="237401"/>
                </a:lnTo>
                <a:lnTo>
                  <a:pt x="748131" y="254609"/>
                </a:lnTo>
                <a:lnTo>
                  <a:pt x="736981" y="268300"/>
                </a:lnTo>
                <a:lnTo>
                  <a:pt x="720166" y="277342"/>
                </a:lnTo>
                <a:lnTo>
                  <a:pt x="699109" y="280606"/>
                </a:lnTo>
                <a:lnTo>
                  <a:pt x="681901" y="277977"/>
                </a:lnTo>
                <a:lnTo>
                  <a:pt x="668502" y="270598"/>
                </a:lnTo>
                <a:lnTo>
                  <a:pt x="659815" y="259219"/>
                </a:lnTo>
                <a:lnTo>
                  <a:pt x="656729" y="244602"/>
                </a:lnTo>
                <a:lnTo>
                  <a:pt x="658075" y="235191"/>
                </a:lnTo>
                <a:lnTo>
                  <a:pt x="686117" y="212661"/>
                </a:lnTo>
                <a:lnTo>
                  <a:pt x="685787" y="212661"/>
                </a:lnTo>
                <a:lnTo>
                  <a:pt x="695490" y="212178"/>
                </a:lnTo>
                <a:lnTo>
                  <a:pt x="710272" y="212178"/>
                </a:lnTo>
                <a:lnTo>
                  <a:pt x="728916" y="213385"/>
                </a:lnTo>
                <a:lnTo>
                  <a:pt x="742454" y="217716"/>
                </a:lnTo>
                <a:lnTo>
                  <a:pt x="749896" y="225552"/>
                </a:lnTo>
                <a:lnTo>
                  <a:pt x="752170" y="237401"/>
                </a:lnTo>
                <a:lnTo>
                  <a:pt x="752170" y="193840"/>
                </a:lnTo>
                <a:lnTo>
                  <a:pt x="740968" y="191719"/>
                </a:lnTo>
                <a:lnTo>
                  <a:pt x="680173" y="191719"/>
                </a:lnTo>
                <a:lnTo>
                  <a:pt x="673290" y="188341"/>
                </a:lnTo>
                <a:lnTo>
                  <a:pt x="673290" y="177050"/>
                </a:lnTo>
                <a:lnTo>
                  <a:pt x="675589" y="173951"/>
                </a:lnTo>
                <a:lnTo>
                  <a:pt x="683044" y="167741"/>
                </a:lnTo>
                <a:lnTo>
                  <a:pt x="684771" y="166331"/>
                </a:lnTo>
                <a:lnTo>
                  <a:pt x="686485" y="164630"/>
                </a:lnTo>
                <a:lnTo>
                  <a:pt x="689356" y="164833"/>
                </a:lnTo>
                <a:lnTo>
                  <a:pt x="691070" y="165036"/>
                </a:lnTo>
                <a:lnTo>
                  <a:pt x="693369" y="165036"/>
                </a:lnTo>
                <a:lnTo>
                  <a:pt x="697382" y="164630"/>
                </a:lnTo>
                <a:lnTo>
                  <a:pt x="703046" y="164058"/>
                </a:lnTo>
                <a:lnTo>
                  <a:pt x="713219" y="161277"/>
                </a:lnTo>
                <a:lnTo>
                  <a:pt x="723290" y="156946"/>
                </a:lnTo>
                <a:lnTo>
                  <a:pt x="726706" y="154876"/>
                </a:lnTo>
                <a:lnTo>
                  <a:pt x="732663" y="151282"/>
                </a:lnTo>
                <a:lnTo>
                  <a:pt x="741108" y="143789"/>
                </a:lnTo>
                <a:lnTo>
                  <a:pt x="747102" y="135382"/>
                </a:lnTo>
                <a:lnTo>
                  <a:pt x="750684" y="125907"/>
                </a:lnTo>
                <a:lnTo>
                  <a:pt x="751878" y="115176"/>
                </a:lnTo>
                <a:lnTo>
                  <a:pt x="751878" y="109448"/>
                </a:lnTo>
                <a:lnTo>
                  <a:pt x="751014" y="105714"/>
                </a:lnTo>
                <a:lnTo>
                  <a:pt x="748728" y="99707"/>
                </a:lnTo>
                <a:lnTo>
                  <a:pt x="775106" y="99707"/>
                </a:lnTo>
                <a:lnTo>
                  <a:pt x="782269" y="87960"/>
                </a:lnTo>
                <a:close/>
              </a:path>
              <a:path w="950595" h="289560">
                <a:moveTo>
                  <a:pt x="950315" y="200621"/>
                </a:moveTo>
                <a:lnTo>
                  <a:pt x="938555" y="199758"/>
                </a:lnTo>
                <a:lnTo>
                  <a:pt x="928801" y="199186"/>
                </a:lnTo>
                <a:lnTo>
                  <a:pt x="927938" y="197459"/>
                </a:lnTo>
                <a:lnTo>
                  <a:pt x="927938" y="123621"/>
                </a:lnTo>
                <a:lnTo>
                  <a:pt x="924966" y="101625"/>
                </a:lnTo>
                <a:lnTo>
                  <a:pt x="919111" y="91401"/>
                </a:lnTo>
                <a:lnTo>
                  <a:pt x="916025" y="86017"/>
                </a:lnTo>
                <a:lnTo>
                  <a:pt x="901077" y="76708"/>
                </a:lnTo>
                <a:lnTo>
                  <a:pt x="880046" y="73609"/>
                </a:lnTo>
                <a:lnTo>
                  <a:pt x="869429" y="73609"/>
                </a:lnTo>
                <a:lnTo>
                  <a:pt x="863409" y="75628"/>
                </a:lnTo>
                <a:lnTo>
                  <a:pt x="857389" y="80810"/>
                </a:lnTo>
                <a:lnTo>
                  <a:pt x="835596" y="99809"/>
                </a:lnTo>
                <a:lnTo>
                  <a:pt x="835596" y="2286"/>
                </a:lnTo>
                <a:lnTo>
                  <a:pt x="833018" y="0"/>
                </a:lnTo>
                <a:lnTo>
                  <a:pt x="823887" y="3251"/>
                </a:lnTo>
                <a:lnTo>
                  <a:pt x="814400" y="5880"/>
                </a:lnTo>
                <a:lnTo>
                  <a:pt x="803046" y="8229"/>
                </a:lnTo>
                <a:lnTo>
                  <a:pt x="788276" y="10642"/>
                </a:lnTo>
                <a:lnTo>
                  <a:pt x="788276" y="18681"/>
                </a:lnTo>
                <a:lnTo>
                  <a:pt x="809498" y="18681"/>
                </a:lnTo>
                <a:lnTo>
                  <a:pt x="811504" y="21844"/>
                </a:lnTo>
                <a:lnTo>
                  <a:pt x="811377" y="197459"/>
                </a:lnTo>
                <a:lnTo>
                  <a:pt x="810641" y="199186"/>
                </a:lnTo>
                <a:lnTo>
                  <a:pt x="787984" y="200621"/>
                </a:lnTo>
                <a:lnTo>
                  <a:pt x="787984" y="209511"/>
                </a:lnTo>
                <a:lnTo>
                  <a:pt x="809802" y="208572"/>
                </a:lnTo>
                <a:lnTo>
                  <a:pt x="817105" y="208330"/>
                </a:lnTo>
                <a:lnTo>
                  <a:pt x="829779" y="208330"/>
                </a:lnTo>
                <a:lnTo>
                  <a:pt x="837018" y="208572"/>
                </a:lnTo>
                <a:lnTo>
                  <a:pt x="858951" y="209511"/>
                </a:lnTo>
                <a:lnTo>
                  <a:pt x="858951" y="208330"/>
                </a:lnTo>
                <a:lnTo>
                  <a:pt x="858951" y="200621"/>
                </a:lnTo>
                <a:lnTo>
                  <a:pt x="836345" y="199186"/>
                </a:lnTo>
                <a:lnTo>
                  <a:pt x="835596" y="197459"/>
                </a:lnTo>
                <a:lnTo>
                  <a:pt x="835482" y="118364"/>
                </a:lnTo>
                <a:lnTo>
                  <a:pt x="871829" y="91401"/>
                </a:lnTo>
                <a:lnTo>
                  <a:pt x="884872" y="94005"/>
                </a:lnTo>
                <a:lnTo>
                  <a:pt x="894892" y="101371"/>
                </a:lnTo>
                <a:lnTo>
                  <a:pt x="901319" y="112890"/>
                </a:lnTo>
                <a:lnTo>
                  <a:pt x="903592" y="127914"/>
                </a:lnTo>
                <a:lnTo>
                  <a:pt x="903592" y="209511"/>
                </a:lnTo>
                <a:lnTo>
                  <a:pt x="919937" y="208330"/>
                </a:lnTo>
                <a:lnTo>
                  <a:pt x="931557" y="208330"/>
                </a:lnTo>
                <a:lnTo>
                  <a:pt x="950315" y="209511"/>
                </a:lnTo>
                <a:lnTo>
                  <a:pt x="950315" y="208330"/>
                </a:lnTo>
                <a:lnTo>
                  <a:pt x="950315" y="200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64745" y="6202743"/>
            <a:ext cx="954405" cy="214629"/>
          </a:xfrm>
          <a:custGeom>
            <a:avLst/>
            <a:gdLst/>
            <a:ahLst/>
            <a:cxnLst/>
            <a:rect l="l" t="t" r="r" b="b"/>
            <a:pathLst>
              <a:path w="954404" h="214629">
                <a:moveTo>
                  <a:pt x="110998" y="83667"/>
                </a:moveTo>
                <a:lnTo>
                  <a:pt x="102603" y="79197"/>
                </a:lnTo>
                <a:lnTo>
                  <a:pt x="94462" y="76047"/>
                </a:lnTo>
                <a:lnTo>
                  <a:pt x="86258" y="74206"/>
                </a:lnTo>
                <a:lnTo>
                  <a:pt x="77724" y="73596"/>
                </a:lnTo>
                <a:lnTo>
                  <a:pt x="66979" y="74637"/>
                </a:lnTo>
                <a:lnTo>
                  <a:pt x="30683" y="90055"/>
                </a:lnTo>
                <a:lnTo>
                  <a:pt x="1968" y="130263"/>
                </a:lnTo>
                <a:lnTo>
                  <a:pt x="0" y="148272"/>
                </a:lnTo>
                <a:lnTo>
                  <a:pt x="4851" y="175056"/>
                </a:lnTo>
                <a:lnTo>
                  <a:pt x="18415" y="196024"/>
                </a:lnTo>
                <a:lnTo>
                  <a:pt x="39192" y="209689"/>
                </a:lnTo>
                <a:lnTo>
                  <a:pt x="65671" y="214566"/>
                </a:lnTo>
                <a:lnTo>
                  <a:pt x="77698" y="213626"/>
                </a:lnTo>
                <a:lnTo>
                  <a:pt x="100380" y="194576"/>
                </a:lnTo>
                <a:lnTo>
                  <a:pt x="92938" y="197256"/>
                </a:lnTo>
                <a:lnTo>
                  <a:pt x="85559" y="198818"/>
                </a:lnTo>
                <a:lnTo>
                  <a:pt x="78003" y="199326"/>
                </a:lnTo>
                <a:lnTo>
                  <a:pt x="56324" y="194881"/>
                </a:lnTo>
                <a:lnTo>
                  <a:pt x="39674" y="182257"/>
                </a:lnTo>
                <a:lnTo>
                  <a:pt x="28994" y="162534"/>
                </a:lnTo>
                <a:lnTo>
                  <a:pt x="25234" y="136791"/>
                </a:lnTo>
                <a:lnTo>
                  <a:pt x="27876" y="116357"/>
                </a:lnTo>
                <a:lnTo>
                  <a:pt x="35623" y="101320"/>
                </a:lnTo>
                <a:lnTo>
                  <a:pt x="48221" y="92024"/>
                </a:lnTo>
                <a:lnTo>
                  <a:pt x="65379" y="88849"/>
                </a:lnTo>
                <a:lnTo>
                  <a:pt x="74904" y="89852"/>
                </a:lnTo>
                <a:lnTo>
                  <a:pt x="83947" y="92595"/>
                </a:lnTo>
                <a:lnTo>
                  <a:pt x="91592" y="96672"/>
                </a:lnTo>
                <a:lnTo>
                  <a:pt x="96939" y="101663"/>
                </a:lnTo>
                <a:lnTo>
                  <a:pt x="98945" y="119024"/>
                </a:lnTo>
                <a:lnTo>
                  <a:pt x="106972" y="119024"/>
                </a:lnTo>
                <a:lnTo>
                  <a:pt x="107238" y="109385"/>
                </a:lnTo>
                <a:lnTo>
                  <a:pt x="108013" y="100279"/>
                </a:lnTo>
                <a:lnTo>
                  <a:pt x="109270" y="91706"/>
                </a:lnTo>
                <a:lnTo>
                  <a:pt x="110998" y="83667"/>
                </a:lnTo>
                <a:close/>
              </a:path>
              <a:path w="954404" h="214629">
                <a:moveTo>
                  <a:pt x="197269" y="200609"/>
                </a:moveTo>
                <a:lnTo>
                  <a:pt x="184073" y="199745"/>
                </a:lnTo>
                <a:lnTo>
                  <a:pt x="174320" y="199186"/>
                </a:lnTo>
                <a:lnTo>
                  <a:pt x="173456" y="197167"/>
                </a:lnTo>
                <a:lnTo>
                  <a:pt x="173456" y="2336"/>
                </a:lnTo>
                <a:lnTo>
                  <a:pt x="170878" y="0"/>
                </a:lnTo>
                <a:lnTo>
                  <a:pt x="161747" y="3251"/>
                </a:lnTo>
                <a:lnTo>
                  <a:pt x="152260" y="5880"/>
                </a:lnTo>
                <a:lnTo>
                  <a:pt x="140906" y="8229"/>
                </a:lnTo>
                <a:lnTo>
                  <a:pt x="126123" y="10642"/>
                </a:lnTo>
                <a:lnTo>
                  <a:pt x="126149" y="18669"/>
                </a:lnTo>
                <a:lnTo>
                  <a:pt x="147370" y="18669"/>
                </a:lnTo>
                <a:lnTo>
                  <a:pt x="149377" y="21831"/>
                </a:lnTo>
                <a:lnTo>
                  <a:pt x="149377" y="197154"/>
                </a:lnTo>
                <a:lnTo>
                  <a:pt x="148513" y="199186"/>
                </a:lnTo>
                <a:lnTo>
                  <a:pt x="138760" y="199745"/>
                </a:lnTo>
                <a:lnTo>
                  <a:pt x="125564" y="200609"/>
                </a:lnTo>
                <a:lnTo>
                  <a:pt x="125564" y="209499"/>
                </a:lnTo>
                <a:lnTo>
                  <a:pt x="142252" y="208775"/>
                </a:lnTo>
                <a:lnTo>
                  <a:pt x="151549" y="208394"/>
                </a:lnTo>
                <a:lnTo>
                  <a:pt x="156819" y="208254"/>
                </a:lnTo>
                <a:lnTo>
                  <a:pt x="161417" y="208229"/>
                </a:lnTo>
                <a:lnTo>
                  <a:pt x="166001" y="208254"/>
                </a:lnTo>
                <a:lnTo>
                  <a:pt x="171259" y="208394"/>
                </a:lnTo>
                <a:lnTo>
                  <a:pt x="180568" y="208775"/>
                </a:lnTo>
                <a:lnTo>
                  <a:pt x="197269" y="209499"/>
                </a:lnTo>
                <a:lnTo>
                  <a:pt x="197269" y="200609"/>
                </a:lnTo>
                <a:close/>
              </a:path>
              <a:path w="954404" h="214629">
                <a:moveTo>
                  <a:pt x="371563" y="200698"/>
                </a:moveTo>
                <a:lnTo>
                  <a:pt x="358241" y="199707"/>
                </a:lnTo>
                <a:lnTo>
                  <a:pt x="348488" y="199136"/>
                </a:lnTo>
                <a:lnTo>
                  <a:pt x="347624" y="197408"/>
                </a:lnTo>
                <a:lnTo>
                  <a:pt x="347624" y="182664"/>
                </a:lnTo>
                <a:lnTo>
                  <a:pt x="347624" y="74764"/>
                </a:lnTo>
                <a:lnTo>
                  <a:pt x="345046" y="73596"/>
                </a:lnTo>
                <a:lnTo>
                  <a:pt x="334010" y="77749"/>
                </a:lnTo>
                <a:lnTo>
                  <a:pt x="322884" y="81114"/>
                </a:lnTo>
                <a:lnTo>
                  <a:pt x="311645" y="83680"/>
                </a:lnTo>
                <a:lnTo>
                  <a:pt x="300304" y="85394"/>
                </a:lnTo>
                <a:lnTo>
                  <a:pt x="300304" y="93446"/>
                </a:lnTo>
                <a:lnTo>
                  <a:pt x="322389" y="93446"/>
                </a:lnTo>
                <a:lnTo>
                  <a:pt x="323545" y="95465"/>
                </a:lnTo>
                <a:lnTo>
                  <a:pt x="323545" y="167538"/>
                </a:lnTo>
                <a:lnTo>
                  <a:pt x="319532" y="175577"/>
                </a:lnTo>
                <a:lnTo>
                  <a:pt x="284530" y="194246"/>
                </a:lnTo>
                <a:lnTo>
                  <a:pt x="274497" y="194246"/>
                </a:lnTo>
                <a:lnTo>
                  <a:pt x="266458" y="191084"/>
                </a:lnTo>
                <a:lnTo>
                  <a:pt x="261874" y="185623"/>
                </a:lnTo>
                <a:lnTo>
                  <a:pt x="259232" y="181381"/>
                </a:lnTo>
                <a:lnTo>
                  <a:pt x="257479" y="175958"/>
                </a:lnTo>
                <a:lnTo>
                  <a:pt x="257352" y="175577"/>
                </a:lnTo>
                <a:lnTo>
                  <a:pt x="256222" y="168262"/>
                </a:lnTo>
                <a:lnTo>
                  <a:pt x="255854" y="159486"/>
                </a:lnTo>
                <a:lnTo>
                  <a:pt x="255854" y="74764"/>
                </a:lnTo>
                <a:lnTo>
                  <a:pt x="253301" y="73596"/>
                </a:lnTo>
                <a:lnTo>
                  <a:pt x="242227" y="77749"/>
                </a:lnTo>
                <a:lnTo>
                  <a:pt x="231101" y="81114"/>
                </a:lnTo>
                <a:lnTo>
                  <a:pt x="219875" y="83680"/>
                </a:lnTo>
                <a:lnTo>
                  <a:pt x="208534" y="85394"/>
                </a:lnTo>
                <a:lnTo>
                  <a:pt x="208534" y="93446"/>
                </a:lnTo>
                <a:lnTo>
                  <a:pt x="230619" y="93446"/>
                </a:lnTo>
                <a:lnTo>
                  <a:pt x="231775" y="95465"/>
                </a:lnTo>
                <a:lnTo>
                  <a:pt x="231889" y="167538"/>
                </a:lnTo>
                <a:lnTo>
                  <a:pt x="232105" y="175577"/>
                </a:lnTo>
                <a:lnTo>
                  <a:pt x="251663" y="208775"/>
                </a:lnTo>
                <a:lnTo>
                  <a:pt x="261162" y="211264"/>
                </a:lnTo>
                <a:lnTo>
                  <a:pt x="261708" y="211264"/>
                </a:lnTo>
                <a:lnTo>
                  <a:pt x="272211" y="212013"/>
                </a:lnTo>
                <a:lnTo>
                  <a:pt x="311111" y="194246"/>
                </a:lnTo>
                <a:lnTo>
                  <a:pt x="323545" y="182664"/>
                </a:lnTo>
                <a:lnTo>
                  <a:pt x="323507" y="185623"/>
                </a:lnTo>
                <a:lnTo>
                  <a:pt x="323392" y="191084"/>
                </a:lnTo>
                <a:lnTo>
                  <a:pt x="323278" y="194246"/>
                </a:lnTo>
                <a:lnTo>
                  <a:pt x="322681" y="204736"/>
                </a:lnTo>
                <a:lnTo>
                  <a:pt x="322465" y="208191"/>
                </a:lnTo>
                <a:lnTo>
                  <a:pt x="322389" y="209461"/>
                </a:lnTo>
                <a:lnTo>
                  <a:pt x="341604" y="208191"/>
                </a:lnTo>
                <a:lnTo>
                  <a:pt x="350215" y="208191"/>
                </a:lnTo>
                <a:lnTo>
                  <a:pt x="370001" y="209461"/>
                </a:lnTo>
                <a:lnTo>
                  <a:pt x="370001" y="208191"/>
                </a:lnTo>
                <a:lnTo>
                  <a:pt x="370001" y="200698"/>
                </a:lnTo>
                <a:lnTo>
                  <a:pt x="371563" y="200698"/>
                </a:lnTo>
                <a:close/>
              </a:path>
              <a:path w="954404" h="214629">
                <a:moveTo>
                  <a:pt x="488226" y="156933"/>
                </a:moveTo>
                <a:lnTo>
                  <a:pt x="454215" y="132346"/>
                </a:lnTo>
                <a:lnTo>
                  <a:pt x="438035" y="128828"/>
                </a:lnTo>
                <a:lnTo>
                  <a:pt x="423227" y="125044"/>
                </a:lnTo>
                <a:lnTo>
                  <a:pt x="413575" y="120218"/>
                </a:lnTo>
                <a:lnTo>
                  <a:pt x="408343" y="113766"/>
                </a:lnTo>
                <a:lnTo>
                  <a:pt x="406768" y="105079"/>
                </a:lnTo>
                <a:lnTo>
                  <a:pt x="408597" y="95453"/>
                </a:lnTo>
                <a:lnTo>
                  <a:pt x="413969" y="88366"/>
                </a:lnTo>
                <a:lnTo>
                  <a:pt x="422605" y="83985"/>
                </a:lnTo>
                <a:lnTo>
                  <a:pt x="434301" y="82486"/>
                </a:lnTo>
                <a:lnTo>
                  <a:pt x="447687" y="84315"/>
                </a:lnTo>
                <a:lnTo>
                  <a:pt x="458419" y="89344"/>
                </a:lnTo>
                <a:lnTo>
                  <a:pt x="465556" y="96964"/>
                </a:lnTo>
                <a:lnTo>
                  <a:pt x="468147" y="106527"/>
                </a:lnTo>
                <a:lnTo>
                  <a:pt x="468147" y="113271"/>
                </a:lnTo>
                <a:lnTo>
                  <a:pt x="476173" y="113271"/>
                </a:lnTo>
                <a:lnTo>
                  <a:pt x="476389" y="102412"/>
                </a:lnTo>
                <a:lnTo>
                  <a:pt x="476669" y="94119"/>
                </a:lnTo>
                <a:lnTo>
                  <a:pt x="477050" y="87274"/>
                </a:lnTo>
                <a:lnTo>
                  <a:pt x="477608" y="80784"/>
                </a:lnTo>
                <a:lnTo>
                  <a:pt x="467017" y="77470"/>
                </a:lnTo>
                <a:lnTo>
                  <a:pt x="457669" y="75234"/>
                </a:lnTo>
                <a:lnTo>
                  <a:pt x="448970" y="73990"/>
                </a:lnTo>
                <a:lnTo>
                  <a:pt x="440321" y="73583"/>
                </a:lnTo>
                <a:lnTo>
                  <a:pt x="417893" y="76492"/>
                </a:lnTo>
                <a:lnTo>
                  <a:pt x="401027" y="84810"/>
                </a:lnTo>
                <a:lnTo>
                  <a:pt x="390385" y="98018"/>
                </a:lnTo>
                <a:lnTo>
                  <a:pt x="386689" y="115557"/>
                </a:lnTo>
                <a:lnTo>
                  <a:pt x="387870" y="125222"/>
                </a:lnTo>
                <a:lnTo>
                  <a:pt x="423011" y="151257"/>
                </a:lnTo>
                <a:lnTo>
                  <a:pt x="448652" y="157797"/>
                </a:lnTo>
                <a:lnTo>
                  <a:pt x="456958" y="160604"/>
                </a:lnTo>
                <a:lnTo>
                  <a:pt x="462661" y="164744"/>
                </a:lnTo>
                <a:lnTo>
                  <a:pt x="465950" y="170421"/>
                </a:lnTo>
                <a:lnTo>
                  <a:pt x="467004" y="177761"/>
                </a:lnTo>
                <a:lnTo>
                  <a:pt x="464426" y="188518"/>
                </a:lnTo>
                <a:lnTo>
                  <a:pt x="457238" y="196938"/>
                </a:lnTo>
                <a:lnTo>
                  <a:pt x="446214" y="202425"/>
                </a:lnTo>
                <a:lnTo>
                  <a:pt x="432142" y="204381"/>
                </a:lnTo>
                <a:lnTo>
                  <a:pt x="417639" y="202539"/>
                </a:lnTo>
                <a:lnTo>
                  <a:pt x="406260" y="197383"/>
                </a:lnTo>
                <a:lnTo>
                  <a:pt x="398818" y="189445"/>
                </a:lnTo>
                <a:lnTo>
                  <a:pt x="396151" y="179298"/>
                </a:lnTo>
                <a:lnTo>
                  <a:pt x="396151" y="167182"/>
                </a:lnTo>
                <a:lnTo>
                  <a:pt x="387515" y="167208"/>
                </a:lnTo>
                <a:lnTo>
                  <a:pt x="387350" y="180352"/>
                </a:lnTo>
                <a:lnTo>
                  <a:pt x="386867" y="190576"/>
                </a:lnTo>
                <a:lnTo>
                  <a:pt x="385991" y="199212"/>
                </a:lnTo>
                <a:lnTo>
                  <a:pt x="384683" y="207594"/>
                </a:lnTo>
                <a:lnTo>
                  <a:pt x="395262" y="210769"/>
                </a:lnTo>
                <a:lnTo>
                  <a:pt x="404977" y="212940"/>
                </a:lnTo>
                <a:lnTo>
                  <a:pt x="414362" y="214172"/>
                </a:lnTo>
                <a:lnTo>
                  <a:pt x="423976" y="214566"/>
                </a:lnTo>
                <a:lnTo>
                  <a:pt x="449859" y="210959"/>
                </a:lnTo>
                <a:lnTo>
                  <a:pt x="470179" y="200888"/>
                </a:lnTo>
                <a:lnTo>
                  <a:pt x="483463" y="185496"/>
                </a:lnTo>
                <a:lnTo>
                  <a:pt x="488226" y="165912"/>
                </a:lnTo>
                <a:lnTo>
                  <a:pt x="488226" y="156933"/>
                </a:lnTo>
                <a:close/>
              </a:path>
              <a:path w="954404" h="214629">
                <a:moveTo>
                  <a:pt x="589508" y="83413"/>
                </a:moveTo>
                <a:lnTo>
                  <a:pt x="550214" y="85140"/>
                </a:lnTo>
                <a:lnTo>
                  <a:pt x="550214" y="74193"/>
                </a:lnTo>
                <a:lnTo>
                  <a:pt x="550379" y="65303"/>
                </a:lnTo>
                <a:lnTo>
                  <a:pt x="550926" y="56134"/>
                </a:lnTo>
                <a:lnTo>
                  <a:pt x="551903" y="45770"/>
                </a:lnTo>
                <a:lnTo>
                  <a:pt x="553364" y="33299"/>
                </a:lnTo>
                <a:lnTo>
                  <a:pt x="549922" y="30111"/>
                </a:lnTo>
                <a:lnTo>
                  <a:pt x="544449" y="33248"/>
                </a:lnTo>
                <a:lnTo>
                  <a:pt x="538480" y="36131"/>
                </a:lnTo>
                <a:lnTo>
                  <a:pt x="532130" y="38747"/>
                </a:lnTo>
                <a:lnTo>
                  <a:pt x="525538" y="41071"/>
                </a:lnTo>
                <a:lnTo>
                  <a:pt x="526402" y="49682"/>
                </a:lnTo>
                <a:lnTo>
                  <a:pt x="526681" y="55143"/>
                </a:lnTo>
                <a:lnTo>
                  <a:pt x="526681" y="83870"/>
                </a:lnTo>
                <a:lnTo>
                  <a:pt x="504317" y="93929"/>
                </a:lnTo>
                <a:lnTo>
                  <a:pt x="504317" y="99961"/>
                </a:lnTo>
                <a:lnTo>
                  <a:pt x="526110" y="98818"/>
                </a:lnTo>
                <a:lnTo>
                  <a:pt x="526110" y="181571"/>
                </a:lnTo>
                <a:lnTo>
                  <a:pt x="527926" y="195313"/>
                </a:lnTo>
                <a:lnTo>
                  <a:pt x="533590" y="204787"/>
                </a:lnTo>
                <a:lnTo>
                  <a:pt x="543407" y="210273"/>
                </a:lnTo>
                <a:lnTo>
                  <a:pt x="557657" y="212039"/>
                </a:lnTo>
                <a:lnTo>
                  <a:pt x="564261" y="212039"/>
                </a:lnTo>
                <a:lnTo>
                  <a:pt x="571131" y="210578"/>
                </a:lnTo>
                <a:lnTo>
                  <a:pt x="572858" y="208546"/>
                </a:lnTo>
                <a:lnTo>
                  <a:pt x="586625" y="193103"/>
                </a:lnTo>
                <a:lnTo>
                  <a:pt x="582904" y="188150"/>
                </a:lnTo>
                <a:lnTo>
                  <a:pt x="575729" y="192646"/>
                </a:lnTo>
                <a:lnTo>
                  <a:pt x="571423" y="194259"/>
                </a:lnTo>
                <a:lnTo>
                  <a:pt x="554799" y="194259"/>
                </a:lnTo>
                <a:lnTo>
                  <a:pt x="550214" y="188506"/>
                </a:lnTo>
                <a:lnTo>
                  <a:pt x="550214" y="98958"/>
                </a:lnTo>
                <a:lnTo>
                  <a:pt x="586930" y="98958"/>
                </a:lnTo>
                <a:lnTo>
                  <a:pt x="589508" y="83413"/>
                </a:lnTo>
                <a:close/>
              </a:path>
              <a:path w="954404" h="214629">
                <a:moveTo>
                  <a:pt x="719213" y="128130"/>
                </a:moveTo>
                <a:lnTo>
                  <a:pt x="715391" y="105702"/>
                </a:lnTo>
                <a:lnTo>
                  <a:pt x="704583" y="88506"/>
                </a:lnTo>
                <a:lnTo>
                  <a:pt x="695388" y="82486"/>
                </a:lnTo>
                <a:lnTo>
                  <a:pt x="693674" y="81368"/>
                </a:lnTo>
                <a:lnTo>
                  <a:pt x="693674" y="131165"/>
                </a:lnTo>
                <a:lnTo>
                  <a:pt x="676732" y="131800"/>
                </a:lnTo>
                <a:lnTo>
                  <a:pt x="675894" y="131800"/>
                </a:lnTo>
                <a:lnTo>
                  <a:pt x="668832" y="131965"/>
                </a:lnTo>
                <a:lnTo>
                  <a:pt x="652945" y="131965"/>
                </a:lnTo>
                <a:lnTo>
                  <a:pt x="647763" y="131800"/>
                </a:lnTo>
                <a:lnTo>
                  <a:pt x="646099" y="131800"/>
                </a:lnTo>
                <a:lnTo>
                  <a:pt x="635736" y="131165"/>
                </a:lnTo>
                <a:lnTo>
                  <a:pt x="625411" y="130289"/>
                </a:lnTo>
                <a:lnTo>
                  <a:pt x="625462" y="128130"/>
                </a:lnTo>
                <a:lnTo>
                  <a:pt x="625538" y="125361"/>
                </a:lnTo>
                <a:lnTo>
                  <a:pt x="625640" y="121361"/>
                </a:lnTo>
                <a:lnTo>
                  <a:pt x="652424" y="83908"/>
                </a:lnTo>
                <a:lnTo>
                  <a:pt x="662406" y="82486"/>
                </a:lnTo>
                <a:lnTo>
                  <a:pt x="671868" y="82486"/>
                </a:lnTo>
                <a:lnTo>
                  <a:pt x="692759" y="118541"/>
                </a:lnTo>
                <a:lnTo>
                  <a:pt x="693610" y="130289"/>
                </a:lnTo>
                <a:lnTo>
                  <a:pt x="693674" y="131165"/>
                </a:lnTo>
                <a:lnTo>
                  <a:pt x="693674" y="81368"/>
                </a:lnTo>
                <a:lnTo>
                  <a:pt x="687755" y="77495"/>
                </a:lnTo>
                <a:lnTo>
                  <a:pt x="665873" y="73609"/>
                </a:lnTo>
                <a:lnTo>
                  <a:pt x="657618" y="74320"/>
                </a:lnTo>
                <a:lnTo>
                  <a:pt x="616089" y="95402"/>
                </a:lnTo>
                <a:lnTo>
                  <a:pt x="598195" y="145694"/>
                </a:lnTo>
                <a:lnTo>
                  <a:pt x="598982" y="158800"/>
                </a:lnTo>
                <a:lnTo>
                  <a:pt x="620204" y="200609"/>
                </a:lnTo>
                <a:lnTo>
                  <a:pt x="662432" y="214579"/>
                </a:lnTo>
                <a:lnTo>
                  <a:pt x="670407" y="214134"/>
                </a:lnTo>
                <a:lnTo>
                  <a:pt x="709180" y="199923"/>
                </a:lnTo>
                <a:lnTo>
                  <a:pt x="709561" y="199326"/>
                </a:lnTo>
                <a:lnTo>
                  <a:pt x="710323" y="198170"/>
                </a:lnTo>
                <a:lnTo>
                  <a:pt x="716051" y="188201"/>
                </a:lnTo>
                <a:lnTo>
                  <a:pt x="712330" y="185280"/>
                </a:lnTo>
                <a:lnTo>
                  <a:pt x="700493" y="192265"/>
                </a:lnTo>
                <a:lnTo>
                  <a:pt x="691426" y="196570"/>
                </a:lnTo>
                <a:lnTo>
                  <a:pt x="683488" y="198729"/>
                </a:lnTo>
                <a:lnTo>
                  <a:pt x="675043" y="199326"/>
                </a:lnTo>
                <a:lnTo>
                  <a:pt x="661708" y="197802"/>
                </a:lnTo>
                <a:lnTo>
                  <a:pt x="629399" y="169646"/>
                </a:lnTo>
                <a:lnTo>
                  <a:pt x="624852" y="142189"/>
                </a:lnTo>
                <a:lnTo>
                  <a:pt x="666724" y="142189"/>
                </a:lnTo>
                <a:lnTo>
                  <a:pt x="680389" y="142011"/>
                </a:lnTo>
                <a:lnTo>
                  <a:pt x="692670" y="141363"/>
                </a:lnTo>
                <a:lnTo>
                  <a:pt x="704951" y="140131"/>
                </a:lnTo>
                <a:lnTo>
                  <a:pt x="718642" y="138176"/>
                </a:lnTo>
                <a:lnTo>
                  <a:pt x="718934" y="134162"/>
                </a:lnTo>
                <a:lnTo>
                  <a:pt x="719162" y="131965"/>
                </a:lnTo>
                <a:lnTo>
                  <a:pt x="719213" y="128130"/>
                </a:lnTo>
                <a:close/>
              </a:path>
              <a:path w="954404" h="214629">
                <a:moveTo>
                  <a:pt x="836422" y="76771"/>
                </a:moveTo>
                <a:lnTo>
                  <a:pt x="833272" y="74764"/>
                </a:lnTo>
                <a:lnTo>
                  <a:pt x="828103" y="73596"/>
                </a:lnTo>
                <a:lnTo>
                  <a:pt x="822947" y="73596"/>
                </a:lnTo>
                <a:lnTo>
                  <a:pt x="783082" y="104394"/>
                </a:lnTo>
                <a:lnTo>
                  <a:pt x="783082" y="74764"/>
                </a:lnTo>
                <a:lnTo>
                  <a:pt x="780503" y="73596"/>
                </a:lnTo>
                <a:lnTo>
                  <a:pt x="769467" y="77749"/>
                </a:lnTo>
                <a:lnTo>
                  <a:pt x="758342" y="81114"/>
                </a:lnTo>
                <a:lnTo>
                  <a:pt x="747102" y="83680"/>
                </a:lnTo>
                <a:lnTo>
                  <a:pt x="735761" y="85394"/>
                </a:lnTo>
                <a:lnTo>
                  <a:pt x="735749" y="93433"/>
                </a:lnTo>
                <a:lnTo>
                  <a:pt x="757834" y="93433"/>
                </a:lnTo>
                <a:lnTo>
                  <a:pt x="758990" y="95440"/>
                </a:lnTo>
                <a:lnTo>
                  <a:pt x="758990" y="197142"/>
                </a:lnTo>
                <a:lnTo>
                  <a:pt x="758126" y="199148"/>
                </a:lnTo>
                <a:lnTo>
                  <a:pt x="748372" y="199732"/>
                </a:lnTo>
                <a:lnTo>
                  <a:pt x="735177" y="200596"/>
                </a:lnTo>
                <a:lnTo>
                  <a:pt x="735177" y="209486"/>
                </a:lnTo>
                <a:lnTo>
                  <a:pt x="757859" y="208534"/>
                </a:lnTo>
                <a:lnTo>
                  <a:pt x="764819" y="208305"/>
                </a:lnTo>
                <a:lnTo>
                  <a:pt x="770458" y="208216"/>
                </a:lnTo>
                <a:lnTo>
                  <a:pt x="774319" y="208241"/>
                </a:lnTo>
                <a:lnTo>
                  <a:pt x="779881" y="208381"/>
                </a:lnTo>
                <a:lnTo>
                  <a:pt x="790981" y="208762"/>
                </a:lnTo>
                <a:lnTo>
                  <a:pt x="811466" y="209486"/>
                </a:lnTo>
                <a:lnTo>
                  <a:pt x="811466" y="200596"/>
                </a:lnTo>
                <a:lnTo>
                  <a:pt x="796556" y="199732"/>
                </a:lnTo>
                <a:lnTo>
                  <a:pt x="783653" y="198882"/>
                </a:lnTo>
                <a:lnTo>
                  <a:pt x="783082" y="198005"/>
                </a:lnTo>
                <a:lnTo>
                  <a:pt x="783082" y="129438"/>
                </a:lnTo>
                <a:lnTo>
                  <a:pt x="785088" y="117195"/>
                </a:lnTo>
                <a:lnTo>
                  <a:pt x="790562" y="107111"/>
                </a:lnTo>
                <a:lnTo>
                  <a:pt x="798677" y="100266"/>
                </a:lnTo>
                <a:lnTo>
                  <a:pt x="808609" y="97739"/>
                </a:lnTo>
                <a:lnTo>
                  <a:pt x="817219" y="97739"/>
                </a:lnTo>
                <a:lnTo>
                  <a:pt x="823239" y="101866"/>
                </a:lnTo>
                <a:lnTo>
                  <a:pt x="827824" y="111277"/>
                </a:lnTo>
                <a:lnTo>
                  <a:pt x="833843" y="111277"/>
                </a:lnTo>
                <a:lnTo>
                  <a:pt x="836422" y="76771"/>
                </a:lnTo>
                <a:close/>
              </a:path>
              <a:path w="954404" h="214629">
                <a:moveTo>
                  <a:pt x="954316" y="156933"/>
                </a:moveTo>
                <a:lnTo>
                  <a:pt x="920305" y="132346"/>
                </a:lnTo>
                <a:lnTo>
                  <a:pt x="904125" y="128828"/>
                </a:lnTo>
                <a:lnTo>
                  <a:pt x="889317" y="125044"/>
                </a:lnTo>
                <a:lnTo>
                  <a:pt x="879665" y="120218"/>
                </a:lnTo>
                <a:lnTo>
                  <a:pt x="874433" y="113766"/>
                </a:lnTo>
                <a:lnTo>
                  <a:pt x="872858" y="105079"/>
                </a:lnTo>
                <a:lnTo>
                  <a:pt x="874687" y="95453"/>
                </a:lnTo>
                <a:lnTo>
                  <a:pt x="880059" y="88366"/>
                </a:lnTo>
                <a:lnTo>
                  <a:pt x="888695" y="83985"/>
                </a:lnTo>
                <a:lnTo>
                  <a:pt x="900391" y="82486"/>
                </a:lnTo>
                <a:lnTo>
                  <a:pt x="913777" y="84315"/>
                </a:lnTo>
                <a:lnTo>
                  <a:pt x="924509" y="89344"/>
                </a:lnTo>
                <a:lnTo>
                  <a:pt x="931646" y="96964"/>
                </a:lnTo>
                <a:lnTo>
                  <a:pt x="934237" y="106527"/>
                </a:lnTo>
                <a:lnTo>
                  <a:pt x="934237" y="113271"/>
                </a:lnTo>
                <a:lnTo>
                  <a:pt x="942263" y="113271"/>
                </a:lnTo>
                <a:lnTo>
                  <a:pt x="942479" y="102412"/>
                </a:lnTo>
                <a:lnTo>
                  <a:pt x="942759" y="94119"/>
                </a:lnTo>
                <a:lnTo>
                  <a:pt x="943140" y="87274"/>
                </a:lnTo>
                <a:lnTo>
                  <a:pt x="943698" y="80784"/>
                </a:lnTo>
                <a:lnTo>
                  <a:pt x="933107" y="77470"/>
                </a:lnTo>
                <a:lnTo>
                  <a:pt x="923759" y="75234"/>
                </a:lnTo>
                <a:lnTo>
                  <a:pt x="915060" y="73990"/>
                </a:lnTo>
                <a:lnTo>
                  <a:pt x="906411" y="73583"/>
                </a:lnTo>
                <a:lnTo>
                  <a:pt x="883983" y="76492"/>
                </a:lnTo>
                <a:lnTo>
                  <a:pt x="867117" y="84810"/>
                </a:lnTo>
                <a:lnTo>
                  <a:pt x="856475" y="98018"/>
                </a:lnTo>
                <a:lnTo>
                  <a:pt x="852779" y="115557"/>
                </a:lnTo>
                <a:lnTo>
                  <a:pt x="853960" y="125222"/>
                </a:lnTo>
                <a:lnTo>
                  <a:pt x="889101" y="151257"/>
                </a:lnTo>
                <a:lnTo>
                  <a:pt x="914742" y="157797"/>
                </a:lnTo>
                <a:lnTo>
                  <a:pt x="923048" y="160604"/>
                </a:lnTo>
                <a:lnTo>
                  <a:pt x="928751" y="164744"/>
                </a:lnTo>
                <a:lnTo>
                  <a:pt x="932040" y="170421"/>
                </a:lnTo>
                <a:lnTo>
                  <a:pt x="933094" y="177761"/>
                </a:lnTo>
                <a:lnTo>
                  <a:pt x="930516" y="188518"/>
                </a:lnTo>
                <a:lnTo>
                  <a:pt x="923328" y="196938"/>
                </a:lnTo>
                <a:lnTo>
                  <a:pt x="912304" y="202425"/>
                </a:lnTo>
                <a:lnTo>
                  <a:pt x="898232" y="204381"/>
                </a:lnTo>
                <a:lnTo>
                  <a:pt x="883729" y="202539"/>
                </a:lnTo>
                <a:lnTo>
                  <a:pt x="872350" y="197383"/>
                </a:lnTo>
                <a:lnTo>
                  <a:pt x="864908" y="189445"/>
                </a:lnTo>
                <a:lnTo>
                  <a:pt x="862241" y="179298"/>
                </a:lnTo>
                <a:lnTo>
                  <a:pt x="862241" y="167182"/>
                </a:lnTo>
                <a:lnTo>
                  <a:pt x="853605" y="167208"/>
                </a:lnTo>
                <a:lnTo>
                  <a:pt x="853440" y="180352"/>
                </a:lnTo>
                <a:lnTo>
                  <a:pt x="852957" y="190576"/>
                </a:lnTo>
                <a:lnTo>
                  <a:pt x="852081" y="199212"/>
                </a:lnTo>
                <a:lnTo>
                  <a:pt x="850773" y="207594"/>
                </a:lnTo>
                <a:lnTo>
                  <a:pt x="861352" y="210769"/>
                </a:lnTo>
                <a:lnTo>
                  <a:pt x="871067" y="212940"/>
                </a:lnTo>
                <a:lnTo>
                  <a:pt x="880452" y="214172"/>
                </a:lnTo>
                <a:lnTo>
                  <a:pt x="890066" y="214566"/>
                </a:lnTo>
                <a:lnTo>
                  <a:pt x="915949" y="210959"/>
                </a:lnTo>
                <a:lnTo>
                  <a:pt x="936269" y="200888"/>
                </a:lnTo>
                <a:lnTo>
                  <a:pt x="949553" y="185496"/>
                </a:lnTo>
                <a:lnTo>
                  <a:pt x="954316" y="165912"/>
                </a:lnTo>
                <a:lnTo>
                  <a:pt x="954316" y="1569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792" y="833119"/>
            <a:ext cx="3194050" cy="518159"/>
            <a:chOff x="649792" y="833119"/>
            <a:chExt cx="3194050" cy="518159"/>
          </a:xfrm>
        </p:grpSpPr>
        <p:sp>
          <p:nvSpPr>
            <p:cNvPr id="3" name="object 3"/>
            <p:cNvSpPr/>
            <p:nvPr/>
          </p:nvSpPr>
          <p:spPr>
            <a:xfrm>
              <a:off x="649782" y="844562"/>
              <a:ext cx="1551305" cy="506730"/>
            </a:xfrm>
            <a:custGeom>
              <a:avLst/>
              <a:gdLst/>
              <a:ahLst/>
              <a:cxnLst/>
              <a:rect l="l" t="t" r="r" b="b"/>
              <a:pathLst>
                <a:path w="1551305" h="506730">
                  <a:moveTo>
                    <a:pt x="395338" y="349796"/>
                  </a:moveTo>
                  <a:lnTo>
                    <a:pt x="382435" y="348183"/>
                  </a:lnTo>
                  <a:lnTo>
                    <a:pt x="382181" y="348183"/>
                  </a:lnTo>
                  <a:lnTo>
                    <a:pt x="371932" y="345719"/>
                  </a:lnTo>
                  <a:lnTo>
                    <a:pt x="323697" y="257797"/>
                  </a:lnTo>
                  <a:lnTo>
                    <a:pt x="310616" y="227291"/>
                  </a:lnTo>
                  <a:lnTo>
                    <a:pt x="252031" y="90805"/>
                  </a:lnTo>
                  <a:lnTo>
                    <a:pt x="227596" y="33870"/>
                  </a:lnTo>
                  <a:lnTo>
                    <a:pt x="227596" y="227291"/>
                  </a:lnTo>
                  <a:lnTo>
                    <a:pt x="117906" y="227291"/>
                  </a:lnTo>
                  <a:lnTo>
                    <a:pt x="171678" y="90805"/>
                  </a:lnTo>
                  <a:lnTo>
                    <a:pt x="227596" y="227291"/>
                  </a:lnTo>
                  <a:lnTo>
                    <a:pt x="227596" y="33870"/>
                  </a:lnTo>
                  <a:lnTo>
                    <a:pt x="213067" y="0"/>
                  </a:lnTo>
                  <a:lnTo>
                    <a:pt x="174879" y="0"/>
                  </a:lnTo>
                  <a:lnTo>
                    <a:pt x="169646" y="13868"/>
                  </a:lnTo>
                  <a:lnTo>
                    <a:pt x="162013" y="34302"/>
                  </a:lnTo>
                  <a:lnTo>
                    <a:pt x="159816" y="40271"/>
                  </a:lnTo>
                  <a:lnTo>
                    <a:pt x="154571" y="54635"/>
                  </a:lnTo>
                  <a:lnTo>
                    <a:pt x="150202" y="66294"/>
                  </a:lnTo>
                  <a:lnTo>
                    <a:pt x="146723" y="75120"/>
                  </a:lnTo>
                  <a:lnTo>
                    <a:pt x="144208" y="81026"/>
                  </a:lnTo>
                  <a:lnTo>
                    <a:pt x="46875" y="315937"/>
                  </a:lnTo>
                  <a:lnTo>
                    <a:pt x="40068" y="329463"/>
                  </a:lnTo>
                  <a:lnTo>
                    <a:pt x="39979" y="329641"/>
                  </a:lnTo>
                  <a:lnTo>
                    <a:pt x="32829" y="339471"/>
                  </a:lnTo>
                  <a:lnTo>
                    <a:pt x="25184" y="345579"/>
                  </a:lnTo>
                  <a:lnTo>
                    <a:pt x="16560" y="348183"/>
                  </a:lnTo>
                  <a:lnTo>
                    <a:pt x="16141" y="348183"/>
                  </a:lnTo>
                  <a:lnTo>
                    <a:pt x="0" y="349796"/>
                  </a:lnTo>
                  <a:lnTo>
                    <a:pt x="635" y="349796"/>
                  </a:lnTo>
                  <a:lnTo>
                    <a:pt x="635" y="369570"/>
                  </a:lnTo>
                  <a:lnTo>
                    <a:pt x="26657" y="368681"/>
                  </a:lnTo>
                  <a:lnTo>
                    <a:pt x="31038" y="368325"/>
                  </a:lnTo>
                  <a:lnTo>
                    <a:pt x="91757" y="368325"/>
                  </a:lnTo>
                  <a:lnTo>
                    <a:pt x="96304" y="368681"/>
                  </a:lnTo>
                  <a:lnTo>
                    <a:pt x="122174" y="369570"/>
                  </a:lnTo>
                  <a:lnTo>
                    <a:pt x="122174" y="368325"/>
                  </a:lnTo>
                  <a:lnTo>
                    <a:pt x="122174" y="349796"/>
                  </a:lnTo>
                  <a:lnTo>
                    <a:pt x="86131" y="347649"/>
                  </a:lnTo>
                  <a:lnTo>
                    <a:pt x="79692" y="340156"/>
                  </a:lnTo>
                  <a:lnTo>
                    <a:pt x="79692" y="327329"/>
                  </a:lnTo>
                  <a:lnTo>
                    <a:pt x="80759" y="321983"/>
                  </a:lnTo>
                  <a:lnTo>
                    <a:pt x="104978" y="257797"/>
                  </a:lnTo>
                  <a:lnTo>
                    <a:pt x="239966" y="257797"/>
                  </a:lnTo>
                  <a:lnTo>
                    <a:pt x="264160" y="318770"/>
                  </a:lnTo>
                  <a:lnTo>
                    <a:pt x="266293" y="324116"/>
                  </a:lnTo>
                  <a:lnTo>
                    <a:pt x="267385" y="329463"/>
                  </a:lnTo>
                  <a:lnTo>
                    <a:pt x="267385" y="341757"/>
                  </a:lnTo>
                  <a:lnTo>
                    <a:pt x="262547" y="347649"/>
                  </a:lnTo>
                  <a:lnTo>
                    <a:pt x="256628" y="348183"/>
                  </a:lnTo>
                  <a:lnTo>
                    <a:pt x="228130" y="349796"/>
                  </a:lnTo>
                  <a:lnTo>
                    <a:pt x="228130" y="369570"/>
                  </a:lnTo>
                  <a:lnTo>
                    <a:pt x="304952" y="368325"/>
                  </a:lnTo>
                  <a:lnTo>
                    <a:pt x="314515" y="368325"/>
                  </a:lnTo>
                  <a:lnTo>
                    <a:pt x="394830" y="369570"/>
                  </a:lnTo>
                  <a:lnTo>
                    <a:pt x="394830" y="368325"/>
                  </a:lnTo>
                  <a:lnTo>
                    <a:pt x="394830" y="349796"/>
                  </a:lnTo>
                  <a:lnTo>
                    <a:pt x="395338" y="349796"/>
                  </a:lnTo>
                  <a:close/>
                </a:path>
                <a:path w="1551305" h="506730">
                  <a:moveTo>
                    <a:pt x="710501" y="214718"/>
                  </a:moveTo>
                  <a:lnTo>
                    <a:pt x="703148" y="175247"/>
                  </a:lnTo>
                  <a:lnTo>
                    <a:pt x="695769" y="163830"/>
                  </a:lnTo>
                  <a:lnTo>
                    <a:pt x="694753" y="162267"/>
                  </a:lnTo>
                  <a:lnTo>
                    <a:pt x="682802" y="143802"/>
                  </a:lnTo>
                  <a:lnTo>
                    <a:pt x="651954" y="122999"/>
                  </a:lnTo>
                  <a:lnTo>
                    <a:pt x="642734" y="121221"/>
                  </a:lnTo>
                  <a:lnTo>
                    <a:pt x="642734" y="249428"/>
                  </a:lnTo>
                  <a:lnTo>
                    <a:pt x="638340" y="287096"/>
                  </a:lnTo>
                  <a:lnTo>
                    <a:pt x="625729" y="315747"/>
                  </a:lnTo>
                  <a:lnTo>
                    <a:pt x="605751" y="333959"/>
                  </a:lnTo>
                  <a:lnTo>
                    <a:pt x="579285" y="340334"/>
                  </a:lnTo>
                  <a:lnTo>
                    <a:pt x="563308" y="338607"/>
                  </a:lnTo>
                  <a:lnTo>
                    <a:pt x="549097" y="333248"/>
                  </a:lnTo>
                  <a:lnTo>
                    <a:pt x="536397" y="324091"/>
                  </a:lnTo>
                  <a:lnTo>
                    <a:pt x="524967" y="310921"/>
                  </a:lnTo>
                  <a:lnTo>
                    <a:pt x="524967" y="190614"/>
                  </a:lnTo>
                  <a:lnTo>
                    <a:pt x="534924" y="178993"/>
                  </a:lnTo>
                  <a:lnTo>
                    <a:pt x="546938" y="170611"/>
                  </a:lnTo>
                  <a:lnTo>
                    <a:pt x="560882" y="165544"/>
                  </a:lnTo>
                  <a:lnTo>
                    <a:pt x="576580" y="163830"/>
                  </a:lnTo>
                  <a:lnTo>
                    <a:pt x="604393" y="169697"/>
                  </a:lnTo>
                  <a:lnTo>
                    <a:pt x="625182" y="186588"/>
                  </a:lnTo>
                  <a:lnTo>
                    <a:pt x="638213" y="213499"/>
                  </a:lnTo>
                  <a:lnTo>
                    <a:pt x="642734" y="249428"/>
                  </a:lnTo>
                  <a:lnTo>
                    <a:pt x="642734" y="121221"/>
                  </a:lnTo>
                  <a:lnTo>
                    <a:pt x="613422" y="115531"/>
                  </a:lnTo>
                  <a:lnTo>
                    <a:pt x="612508" y="115531"/>
                  </a:lnTo>
                  <a:lnTo>
                    <a:pt x="571423" y="126707"/>
                  </a:lnTo>
                  <a:lnTo>
                    <a:pt x="524979" y="162267"/>
                  </a:lnTo>
                  <a:lnTo>
                    <a:pt x="524979" y="118681"/>
                  </a:lnTo>
                  <a:lnTo>
                    <a:pt x="519595" y="115531"/>
                  </a:lnTo>
                  <a:lnTo>
                    <a:pt x="481939" y="126847"/>
                  </a:lnTo>
                  <a:lnTo>
                    <a:pt x="469519" y="130124"/>
                  </a:lnTo>
                  <a:lnTo>
                    <a:pt x="457949" y="132575"/>
                  </a:lnTo>
                  <a:lnTo>
                    <a:pt x="444665" y="134734"/>
                  </a:lnTo>
                  <a:lnTo>
                    <a:pt x="427101" y="137134"/>
                  </a:lnTo>
                  <a:lnTo>
                    <a:pt x="421182" y="137134"/>
                  </a:lnTo>
                  <a:lnTo>
                    <a:pt x="421182" y="156197"/>
                  </a:lnTo>
                  <a:lnTo>
                    <a:pt x="458901" y="176415"/>
                  </a:lnTo>
                  <a:lnTo>
                    <a:pt x="459346" y="451091"/>
                  </a:lnTo>
                  <a:lnTo>
                    <a:pt x="458673" y="468337"/>
                  </a:lnTo>
                  <a:lnTo>
                    <a:pt x="455917" y="478561"/>
                  </a:lnTo>
                  <a:lnTo>
                    <a:pt x="450049" y="483552"/>
                  </a:lnTo>
                  <a:lnTo>
                    <a:pt x="440004" y="485292"/>
                  </a:lnTo>
                  <a:lnTo>
                    <a:pt x="421182" y="486359"/>
                  </a:lnTo>
                  <a:lnTo>
                    <a:pt x="421182" y="506691"/>
                  </a:lnTo>
                  <a:lnTo>
                    <a:pt x="489458" y="505104"/>
                  </a:lnTo>
                  <a:lnTo>
                    <a:pt x="495846" y="505104"/>
                  </a:lnTo>
                  <a:lnTo>
                    <a:pt x="568528" y="506691"/>
                  </a:lnTo>
                  <a:lnTo>
                    <a:pt x="568528" y="505104"/>
                  </a:lnTo>
                  <a:lnTo>
                    <a:pt x="568528" y="486359"/>
                  </a:lnTo>
                  <a:lnTo>
                    <a:pt x="544334" y="485292"/>
                  </a:lnTo>
                  <a:lnTo>
                    <a:pt x="534276" y="483781"/>
                  </a:lnTo>
                  <a:lnTo>
                    <a:pt x="528408" y="478815"/>
                  </a:lnTo>
                  <a:lnTo>
                    <a:pt x="525653" y="468541"/>
                  </a:lnTo>
                  <a:lnTo>
                    <a:pt x="524979" y="451091"/>
                  </a:lnTo>
                  <a:lnTo>
                    <a:pt x="524979" y="368249"/>
                  </a:lnTo>
                  <a:lnTo>
                    <a:pt x="541756" y="372745"/>
                  </a:lnTo>
                  <a:lnTo>
                    <a:pt x="553948" y="375462"/>
                  </a:lnTo>
                  <a:lnTo>
                    <a:pt x="563613" y="376796"/>
                  </a:lnTo>
                  <a:lnTo>
                    <a:pt x="572833" y="377151"/>
                  </a:lnTo>
                  <a:lnTo>
                    <a:pt x="586917" y="375196"/>
                  </a:lnTo>
                  <a:lnTo>
                    <a:pt x="602805" y="368719"/>
                  </a:lnTo>
                  <a:lnTo>
                    <a:pt x="603567" y="368249"/>
                  </a:lnTo>
                  <a:lnTo>
                    <a:pt x="622134" y="356806"/>
                  </a:lnTo>
                  <a:lnTo>
                    <a:pt x="644131" y="340334"/>
                  </a:lnTo>
                  <a:lnTo>
                    <a:pt x="646442" y="338607"/>
                  </a:lnTo>
                  <a:lnTo>
                    <a:pt x="649732" y="336410"/>
                  </a:lnTo>
                  <a:lnTo>
                    <a:pt x="652957" y="333730"/>
                  </a:lnTo>
                  <a:lnTo>
                    <a:pt x="655650" y="331584"/>
                  </a:lnTo>
                  <a:lnTo>
                    <a:pt x="679183" y="308800"/>
                  </a:lnTo>
                  <a:lnTo>
                    <a:pt x="696379" y="281190"/>
                  </a:lnTo>
                  <a:lnTo>
                    <a:pt x="706920" y="249567"/>
                  </a:lnTo>
                  <a:lnTo>
                    <a:pt x="710501" y="214718"/>
                  </a:lnTo>
                  <a:close/>
                </a:path>
                <a:path w="1551305" h="506730">
                  <a:moveTo>
                    <a:pt x="1039431" y="214718"/>
                  </a:moveTo>
                  <a:lnTo>
                    <a:pt x="1032078" y="175247"/>
                  </a:lnTo>
                  <a:lnTo>
                    <a:pt x="1024699" y="163830"/>
                  </a:lnTo>
                  <a:lnTo>
                    <a:pt x="1023683" y="162267"/>
                  </a:lnTo>
                  <a:lnTo>
                    <a:pt x="1011732" y="143802"/>
                  </a:lnTo>
                  <a:lnTo>
                    <a:pt x="980897" y="122999"/>
                  </a:lnTo>
                  <a:lnTo>
                    <a:pt x="971664" y="121221"/>
                  </a:lnTo>
                  <a:lnTo>
                    <a:pt x="971664" y="249428"/>
                  </a:lnTo>
                  <a:lnTo>
                    <a:pt x="967270" y="287096"/>
                  </a:lnTo>
                  <a:lnTo>
                    <a:pt x="954659" y="315747"/>
                  </a:lnTo>
                  <a:lnTo>
                    <a:pt x="934681" y="333959"/>
                  </a:lnTo>
                  <a:lnTo>
                    <a:pt x="908215" y="340334"/>
                  </a:lnTo>
                  <a:lnTo>
                    <a:pt x="892238" y="338607"/>
                  </a:lnTo>
                  <a:lnTo>
                    <a:pt x="878027" y="333248"/>
                  </a:lnTo>
                  <a:lnTo>
                    <a:pt x="865327" y="324091"/>
                  </a:lnTo>
                  <a:lnTo>
                    <a:pt x="853897" y="310921"/>
                  </a:lnTo>
                  <a:lnTo>
                    <a:pt x="853897" y="190614"/>
                  </a:lnTo>
                  <a:lnTo>
                    <a:pt x="863854" y="178993"/>
                  </a:lnTo>
                  <a:lnTo>
                    <a:pt x="875880" y="170611"/>
                  </a:lnTo>
                  <a:lnTo>
                    <a:pt x="889812" y="165544"/>
                  </a:lnTo>
                  <a:lnTo>
                    <a:pt x="905522" y="163830"/>
                  </a:lnTo>
                  <a:lnTo>
                    <a:pt x="933323" y="169697"/>
                  </a:lnTo>
                  <a:lnTo>
                    <a:pt x="954112" y="186588"/>
                  </a:lnTo>
                  <a:lnTo>
                    <a:pt x="967143" y="213499"/>
                  </a:lnTo>
                  <a:lnTo>
                    <a:pt x="971664" y="249428"/>
                  </a:lnTo>
                  <a:lnTo>
                    <a:pt x="971664" y="121221"/>
                  </a:lnTo>
                  <a:lnTo>
                    <a:pt x="942352" y="115531"/>
                  </a:lnTo>
                  <a:lnTo>
                    <a:pt x="941438" y="115531"/>
                  </a:lnTo>
                  <a:lnTo>
                    <a:pt x="900353" y="126707"/>
                  </a:lnTo>
                  <a:lnTo>
                    <a:pt x="853909" y="162267"/>
                  </a:lnTo>
                  <a:lnTo>
                    <a:pt x="853909" y="118681"/>
                  </a:lnTo>
                  <a:lnTo>
                    <a:pt x="848525" y="115531"/>
                  </a:lnTo>
                  <a:lnTo>
                    <a:pt x="810882" y="126847"/>
                  </a:lnTo>
                  <a:lnTo>
                    <a:pt x="798449" y="130124"/>
                  </a:lnTo>
                  <a:lnTo>
                    <a:pt x="786879" y="132575"/>
                  </a:lnTo>
                  <a:lnTo>
                    <a:pt x="773595" y="134734"/>
                  </a:lnTo>
                  <a:lnTo>
                    <a:pt x="756031" y="137134"/>
                  </a:lnTo>
                  <a:lnTo>
                    <a:pt x="750112" y="137134"/>
                  </a:lnTo>
                  <a:lnTo>
                    <a:pt x="750112" y="156197"/>
                  </a:lnTo>
                  <a:lnTo>
                    <a:pt x="787831" y="176415"/>
                  </a:lnTo>
                  <a:lnTo>
                    <a:pt x="788276" y="451091"/>
                  </a:lnTo>
                  <a:lnTo>
                    <a:pt x="787603" y="468337"/>
                  </a:lnTo>
                  <a:lnTo>
                    <a:pt x="784860" y="478561"/>
                  </a:lnTo>
                  <a:lnTo>
                    <a:pt x="778979" y="483552"/>
                  </a:lnTo>
                  <a:lnTo>
                    <a:pt x="768934" y="485292"/>
                  </a:lnTo>
                  <a:lnTo>
                    <a:pt x="750112" y="486359"/>
                  </a:lnTo>
                  <a:lnTo>
                    <a:pt x="750112" y="506691"/>
                  </a:lnTo>
                  <a:lnTo>
                    <a:pt x="818388" y="505104"/>
                  </a:lnTo>
                  <a:lnTo>
                    <a:pt x="824776" y="505104"/>
                  </a:lnTo>
                  <a:lnTo>
                    <a:pt x="897458" y="506691"/>
                  </a:lnTo>
                  <a:lnTo>
                    <a:pt x="897458" y="505104"/>
                  </a:lnTo>
                  <a:lnTo>
                    <a:pt x="897458" y="486359"/>
                  </a:lnTo>
                  <a:lnTo>
                    <a:pt x="873264" y="485292"/>
                  </a:lnTo>
                  <a:lnTo>
                    <a:pt x="863206" y="483781"/>
                  </a:lnTo>
                  <a:lnTo>
                    <a:pt x="857338" y="478815"/>
                  </a:lnTo>
                  <a:lnTo>
                    <a:pt x="854583" y="468541"/>
                  </a:lnTo>
                  <a:lnTo>
                    <a:pt x="853909" y="451091"/>
                  </a:lnTo>
                  <a:lnTo>
                    <a:pt x="853909" y="368249"/>
                  </a:lnTo>
                  <a:lnTo>
                    <a:pt x="870686" y="372745"/>
                  </a:lnTo>
                  <a:lnTo>
                    <a:pt x="882878" y="375462"/>
                  </a:lnTo>
                  <a:lnTo>
                    <a:pt x="892543" y="376796"/>
                  </a:lnTo>
                  <a:lnTo>
                    <a:pt x="901763" y="377151"/>
                  </a:lnTo>
                  <a:lnTo>
                    <a:pt x="915847" y="375196"/>
                  </a:lnTo>
                  <a:lnTo>
                    <a:pt x="931735" y="368719"/>
                  </a:lnTo>
                  <a:lnTo>
                    <a:pt x="932497" y="368249"/>
                  </a:lnTo>
                  <a:lnTo>
                    <a:pt x="951064" y="356806"/>
                  </a:lnTo>
                  <a:lnTo>
                    <a:pt x="973061" y="340334"/>
                  </a:lnTo>
                  <a:lnTo>
                    <a:pt x="975372" y="338607"/>
                  </a:lnTo>
                  <a:lnTo>
                    <a:pt x="978662" y="336410"/>
                  </a:lnTo>
                  <a:lnTo>
                    <a:pt x="981887" y="333730"/>
                  </a:lnTo>
                  <a:lnTo>
                    <a:pt x="984580" y="331584"/>
                  </a:lnTo>
                  <a:lnTo>
                    <a:pt x="1008113" y="308800"/>
                  </a:lnTo>
                  <a:lnTo>
                    <a:pt x="1025309" y="281190"/>
                  </a:lnTo>
                  <a:lnTo>
                    <a:pt x="1035850" y="249567"/>
                  </a:lnTo>
                  <a:lnTo>
                    <a:pt x="1039431" y="214718"/>
                  </a:lnTo>
                  <a:close/>
                </a:path>
                <a:path w="1551305" h="506730">
                  <a:moveTo>
                    <a:pt x="1272654" y="118719"/>
                  </a:moveTo>
                  <a:lnTo>
                    <a:pt x="1267282" y="116586"/>
                  </a:lnTo>
                  <a:lnTo>
                    <a:pt x="1260284" y="115493"/>
                  </a:lnTo>
                  <a:lnTo>
                    <a:pt x="1252753" y="115493"/>
                  </a:lnTo>
                  <a:lnTo>
                    <a:pt x="1207046" y="143738"/>
                  </a:lnTo>
                  <a:lnTo>
                    <a:pt x="1183386" y="169303"/>
                  </a:lnTo>
                  <a:lnTo>
                    <a:pt x="1183386" y="118706"/>
                  </a:lnTo>
                  <a:lnTo>
                    <a:pt x="1177988" y="115506"/>
                  </a:lnTo>
                  <a:lnTo>
                    <a:pt x="1140345" y="127215"/>
                  </a:lnTo>
                  <a:lnTo>
                    <a:pt x="1128344" y="130619"/>
                  </a:lnTo>
                  <a:lnTo>
                    <a:pt x="1116203" y="133210"/>
                  </a:lnTo>
                  <a:lnTo>
                    <a:pt x="1100937" y="135610"/>
                  </a:lnTo>
                  <a:lnTo>
                    <a:pt x="1079576" y="138391"/>
                  </a:lnTo>
                  <a:lnTo>
                    <a:pt x="1079576" y="157454"/>
                  </a:lnTo>
                  <a:lnTo>
                    <a:pt x="1117295" y="177520"/>
                  </a:lnTo>
                  <a:lnTo>
                    <a:pt x="1117752" y="196557"/>
                  </a:lnTo>
                  <a:lnTo>
                    <a:pt x="1117752" y="313867"/>
                  </a:lnTo>
                  <a:lnTo>
                    <a:pt x="1098397" y="348157"/>
                  </a:lnTo>
                  <a:lnTo>
                    <a:pt x="1079576" y="349224"/>
                  </a:lnTo>
                  <a:lnTo>
                    <a:pt x="1079576" y="369557"/>
                  </a:lnTo>
                  <a:lnTo>
                    <a:pt x="1148956" y="367944"/>
                  </a:lnTo>
                  <a:lnTo>
                    <a:pt x="1154379" y="367969"/>
                  </a:lnTo>
                  <a:lnTo>
                    <a:pt x="1164945" y="368147"/>
                  </a:lnTo>
                  <a:lnTo>
                    <a:pt x="1187818" y="368630"/>
                  </a:lnTo>
                  <a:lnTo>
                    <a:pt x="1230160" y="369557"/>
                  </a:lnTo>
                  <a:lnTo>
                    <a:pt x="1230160" y="349224"/>
                  </a:lnTo>
                  <a:lnTo>
                    <a:pt x="1187602" y="341884"/>
                  </a:lnTo>
                  <a:lnTo>
                    <a:pt x="1183373" y="313969"/>
                  </a:lnTo>
                  <a:lnTo>
                    <a:pt x="1183373" y="208191"/>
                  </a:lnTo>
                  <a:lnTo>
                    <a:pt x="1187145" y="195859"/>
                  </a:lnTo>
                  <a:lnTo>
                    <a:pt x="1197013" y="184873"/>
                  </a:lnTo>
                  <a:lnTo>
                    <a:pt x="1210818" y="176987"/>
                  </a:lnTo>
                  <a:lnTo>
                    <a:pt x="1226400" y="173977"/>
                  </a:lnTo>
                  <a:lnTo>
                    <a:pt x="1235798" y="175158"/>
                  </a:lnTo>
                  <a:lnTo>
                    <a:pt x="1243939" y="178727"/>
                  </a:lnTo>
                  <a:lnTo>
                    <a:pt x="1250975" y="184670"/>
                  </a:lnTo>
                  <a:lnTo>
                    <a:pt x="1257058" y="192976"/>
                  </a:lnTo>
                  <a:lnTo>
                    <a:pt x="1269961" y="187629"/>
                  </a:lnTo>
                  <a:lnTo>
                    <a:pt x="1272654" y="118719"/>
                  </a:lnTo>
                  <a:close/>
                </a:path>
                <a:path w="1551305" h="506730">
                  <a:moveTo>
                    <a:pt x="1551025" y="241554"/>
                  </a:moveTo>
                  <a:lnTo>
                    <a:pt x="1542884" y="187490"/>
                  </a:lnTo>
                  <a:lnTo>
                    <a:pt x="1519135" y="148170"/>
                  </a:lnTo>
                  <a:lnTo>
                    <a:pt x="1519021" y="147980"/>
                  </a:lnTo>
                  <a:lnTo>
                    <a:pt x="1507782" y="140957"/>
                  </a:lnTo>
                  <a:lnTo>
                    <a:pt x="1480235" y="123761"/>
                  </a:lnTo>
                  <a:lnTo>
                    <a:pt x="1477886" y="123405"/>
                  </a:lnTo>
                  <a:lnTo>
                    <a:pt x="1477886" y="258203"/>
                  </a:lnTo>
                  <a:lnTo>
                    <a:pt x="1474952" y="300507"/>
                  </a:lnTo>
                  <a:lnTo>
                    <a:pt x="1465783" y="329603"/>
                  </a:lnTo>
                  <a:lnTo>
                    <a:pt x="1449743" y="346392"/>
                  </a:lnTo>
                  <a:lnTo>
                    <a:pt x="1426260" y="351777"/>
                  </a:lnTo>
                  <a:lnTo>
                    <a:pt x="1400759" y="344436"/>
                  </a:lnTo>
                  <a:lnTo>
                    <a:pt x="1382420" y="322478"/>
                  </a:lnTo>
                  <a:lnTo>
                    <a:pt x="1371346" y="285991"/>
                  </a:lnTo>
                  <a:lnTo>
                    <a:pt x="1367637" y="235077"/>
                  </a:lnTo>
                  <a:lnTo>
                    <a:pt x="1370736" y="192925"/>
                  </a:lnTo>
                  <a:lnTo>
                    <a:pt x="1380337" y="163626"/>
                  </a:lnTo>
                  <a:lnTo>
                    <a:pt x="1396898" y="146519"/>
                  </a:lnTo>
                  <a:lnTo>
                    <a:pt x="1420876" y="140957"/>
                  </a:lnTo>
                  <a:lnTo>
                    <a:pt x="1446123" y="148170"/>
                  </a:lnTo>
                  <a:lnTo>
                    <a:pt x="1463903" y="169938"/>
                  </a:lnTo>
                  <a:lnTo>
                    <a:pt x="1474419" y="206540"/>
                  </a:lnTo>
                  <a:lnTo>
                    <a:pt x="1477886" y="258203"/>
                  </a:lnTo>
                  <a:lnTo>
                    <a:pt x="1477886" y="123405"/>
                  </a:lnTo>
                  <a:lnTo>
                    <a:pt x="1427416" y="115531"/>
                  </a:lnTo>
                  <a:lnTo>
                    <a:pt x="1380680" y="121132"/>
                  </a:lnTo>
                  <a:lnTo>
                    <a:pt x="1343634" y="137617"/>
                  </a:lnTo>
                  <a:lnTo>
                    <a:pt x="1316634" y="164553"/>
                  </a:lnTo>
                  <a:lnTo>
                    <a:pt x="1300111" y="201498"/>
                  </a:lnTo>
                  <a:lnTo>
                    <a:pt x="1294511" y="247992"/>
                  </a:lnTo>
                  <a:lnTo>
                    <a:pt x="1302613" y="303009"/>
                  </a:lnTo>
                  <a:lnTo>
                    <a:pt x="1326299" y="343547"/>
                  </a:lnTo>
                  <a:lnTo>
                    <a:pt x="1364602" y="368604"/>
                  </a:lnTo>
                  <a:lnTo>
                    <a:pt x="1416583" y="377177"/>
                  </a:lnTo>
                  <a:lnTo>
                    <a:pt x="1463598" y="371411"/>
                  </a:lnTo>
                  <a:lnTo>
                    <a:pt x="1501076" y="354457"/>
                  </a:lnTo>
                  <a:lnTo>
                    <a:pt x="1503718" y="351777"/>
                  </a:lnTo>
                  <a:lnTo>
                    <a:pt x="1528470" y="326821"/>
                  </a:lnTo>
                  <a:lnTo>
                    <a:pt x="1545297" y="289013"/>
                  </a:lnTo>
                  <a:lnTo>
                    <a:pt x="1551025" y="2415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1999" y="960145"/>
              <a:ext cx="248983" cy="2539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8758" y="833119"/>
              <a:ext cx="1334770" cy="389255"/>
            </a:xfrm>
            <a:custGeom>
              <a:avLst/>
              <a:gdLst/>
              <a:ahLst/>
              <a:cxnLst/>
              <a:rect l="l" t="t" r="r" b="b"/>
              <a:pathLst>
                <a:path w="1334770" h="389255">
                  <a:moveTo>
                    <a:pt x="109169" y="40030"/>
                  </a:moveTo>
                  <a:lnTo>
                    <a:pt x="106045" y="24549"/>
                  </a:lnTo>
                  <a:lnTo>
                    <a:pt x="97536" y="11811"/>
                  </a:lnTo>
                  <a:lnTo>
                    <a:pt x="84886" y="3175"/>
                  </a:lnTo>
                  <a:lnTo>
                    <a:pt x="69418" y="0"/>
                  </a:lnTo>
                  <a:lnTo>
                    <a:pt x="53213" y="3022"/>
                  </a:lnTo>
                  <a:lnTo>
                    <a:pt x="40259" y="11353"/>
                  </a:lnTo>
                  <a:lnTo>
                    <a:pt x="31623" y="23888"/>
                  </a:lnTo>
                  <a:lnTo>
                    <a:pt x="28498" y="39509"/>
                  </a:lnTo>
                  <a:lnTo>
                    <a:pt x="31623" y="55308"/>
                  </a:lnTo>
                  <a:lnTo>
                    <a:pt x="40271" y="68262"/>
                  </a:lnTo>
                  <a:lnTo>
                    <a:pt x="53022" y="76885"/>
                  </a:lnTo>
                  <a:lnTo>
                    <a:pt x="68834" y="80060"/>
                  </a:lnTo>
                  <a:lnTo>
                    <a:pt x="84429" y="76885"/>
                  </a:lnTo>
                  <a:lnTo>
                    <a:pt x="97269" y="68262"/>
                  </a:lnTo>
                  <a:lnTo>
                    <a:pt x="105956" y="55524"/>
                  </a:lnTo>
                  <a:lnTo>
                    <a:pt x="109169" y="40030"/>
                  </a:lnTo>
                  <a:close/>
                </a:path>
                <a:path w="1334770" h="389255">
                  <a:moveTo>
                    <a:pt x="141960" y="360692"/>
                  </a:moveTo>
                  <a:lnTo>
                    <a:pt x="104457" y="342798"/>
                  </a:lnTo>
                  <a:lnTo>
                    <a:pt x="103784" y="325412"/>
                  </a:lnTo>
                  <a:lnTo>
                    <a:pt x="103784" y="130276"/>
                  </a:lnTo>
                  <a:lnTo>
                    <a:pt x="98412" y="127012"/>
                  </a:lnTo>
                  <a:lnTo>
                    <a:pt x="60769" y="138709"/>
                  </a:lnTo>
                  <a:lnTo>
                    <a:pt x="23406" y="146862"/>
                  </a:lnTo>
                  <a:lnTo>
                    <a:pt x="8064" y="148805"/>
                  </a:lnTo>
                  <a:lnTo>
                    <a:pt x="6451" y="148805"/>
                  </a:lnTo>
                  <a:lnTo>
                    <a:pt x="3759" y="149339"/>
                  </a:lnTo>
                  <a:lnTo>
                    <a:pt x="0" y="149872"/>
                  </a:lnTo>
                  <a:lnTo>
                    <a:pt x="0" y="168935"/>
                  </a:lnTo>
                  <a:lnTo>
                    <a:pt x="24193" y="170573"/>
                  </a:lnTo>
                  <a:lnTo>
                    <a:pt x="31584" y="172440"/>
                  </a:lnTo>
                  <a:lnTo>
                    <a:pt x="35814" y="177876"/>
                  </a:lnTo>
                  <a:lnTo>
                    <a:pt x="37719" y="189026"/>
                  </a:lnTo>
                  <a:lnTo>
                    <a:pt x="38176" y="208064"/>
                  </a:lnTo>
                  <a:lnTo>
                    <a:pt x="38163" y="325412"/>
                  </a:lnTo>
                  <a:lnTo>
                    <a:pt x="18821" y="359625"/>
                  </a:lnTo>
                  <a:lnTo>
                    <a:pt x="0" y="360692"/>
                  </a:lnTo>
                  <a:lnTo>
                    <a:pt x="0" y="381025"/>
                  </a:lnTo>
                  <a:lnTo>
                    <a:pt x="64973" y="379526"/>
                  </a:lnTo>
                  <a:lnTo>
                    <a:pt x="80175" y="379526"/>
                  </a:lnTo>
                  <a:lnTo>
                    <a:pt x="141960" y="381025"/>
                  </a:lnTo>
                  <a:lnTo>
                    <a:pt x="141960" y="379526"/>
                  </a:lnTo>
                  <a:lnTo>
                    <a:pt x="141960" y="360692"/>
                  </a:lnTo>
                  <a:close/>
                </a:path>
                <a:path w="1334770" h="389255">
                  <a:moveTo>
                    <a:pt x="625411" y="360692"/>
                  </a:moveTo>
                  <a:lnTo>
                    <a:pt x="588975" y="342785"/>
                  </a:lnTo>
                  <a:lnTo>
                    <a:pt x="588302" y="325399"/>
                  </a:lnTo>
                  <a:lnTo>
                    <a:pt x="588302" y="225945"/>
                  </a:lnTo>
                  <a:lnTo>
                    <a:pt x="584377" y="179362"/>
                  </a:lnTo>
                  <a:lnTo>
                    <a:pt x="571423" y="148805"/>
                  </a:lnTo>
                  <a:lnTo>
                    <a:pt x="547687" y="132092"/>
                  </a:lnTo>
                  <a:lnTo>
                    <a:pt x="511403" y="127000"/>
                  </a:lnTo>
                  <a:lnTo>
                    <a:pt x="499148" y="127622"/>
                  </a:lnTo>
                  <a:lnTo>
                    <a:pt x="488810" y="129476"/>
                  </a:lnTo>
                  <a:lnTo>
                    <a:pt x="480085" y="132651"/>
                  </a:lnTo>
                  <a:lnTo>
                    <a:pt x="472681" y="137160"/>
                  </a:lnTo>
                  <a:lnTo>
                    <a:pt x="429653" y="170014"/>
                  </a:lnTo>
                  <a:lnTo>
                    <a:pt x="418566" y="150520"/>
                  </a:lnTo>
                  <a:lnTo>
                    <a:pt x="403440" y="137160"/>
                  </a:lnTo>
                  <a:lnTo>
                    <a:pt x="383679" y="129463"/>
                  </a:lnTo>
                  <a:lnTo>
                    <a:pt x="358686" y="127000"/>
                  </a:lnTo>
                  <a:lnTo>
                    <a:pt x="346735" y="127609"/>
                  </a:lnTo>
                  <a:lnTo>
                    <a:pt x="336562" y="129463"/>
                  </a:lnTo>
                  <a:lnTo>
                    <a:pt x="327901" y="132638"/>
                  </a:lnTo>
                  <a:lnTo>
                    <a:pt x="320509" y="137160"/>
                  </a:lnTo>
                  <a:lnTo>
                    <a:pt x="277495" y="170002"/>
                  </a:lnTo>
                  <a:lnTo>
                    <a:pt x="277495" y="130175"/>
                  </a:lnTo>
                  <a:lnTo>
                    <a:pt x="274269" y="126974"/>
                  </a:lnTo>
                  <a:lnTo>
                    <a:pt x="239115" y="138023"/>
                  </a:lnTo>
                  <a:lnTo>
                    <a:pt x="214096" y="144703"/>
                  </a:lnTo>
                  <a:lnTo>
                    <a:pt x="194030" y="148272"/>
                  </a:lnTo>
                  <a:lnTo>
                    <a:pt x="173697" y="149974"/>
                  </a:lnTo>
                  <a:lnTo>
                    <a:pt x="173685" y="169227"/>
                  </a:lnTo>
                  <a:lnTo>
                    <a:pt x="211404" y="189268"/>
                  </a:lnTo>
                  <a:lnTo>
                    <a:pt x="211848" y="208280"/>
                  </a:lnTo>
                  <a:lnTo>
                    <a:pt x="211848" y="325374"/>
                  </a:lnTo>
                  <a:lnTo>
                    <a:pt x="192506" y="359600"/>
                  </a:lnTo>
                  <a:lnTo>
                    <a:pt x="173685" y="360667"/>
                  </a:lnTo>
                  <a:lnTo>
                    <a:pt x="173685" y="381000"/>
                  </a:lnTo>
                  <a:lnTo>
                    <a:pt x="243052" y="379730"/>
                  </a:lnTo>
                  <a:lnTo>
                    <a:pt x="254317" y="379818"/>
                  </a:lnTo>
                  <a:lnTo>
                    <a:pt x="269532" y="380060"/>
                  </a:lnTo>
                  <a:lnTo>
                    <a:pt x="288569" y="380453"/>
                  </a:lnTo>
                  <a:lnTo>
                    <a:pt x="311353" y="381000"/>
                  </a:lnTo>
                  <a:lnTo>
                    <a:pt x="311353" y="360667"/>
                  </a:lnTo>
                  <a:lnTo>
                    <a:pt x="277482" y="325323"/>
                  </a:lnTo>
                  <a:lnTo>
                    <a:pt x="277482" y="209118"/>
                  </a:lnTo>
                  <a:lnTo>
                    <a:pt x="281254" y="195973"/>
                  </a:lnTo>
                  <a:lnTo>
                    <a:pt x="291185" y="184277"/>
                  </a:lnTo>
                  <a:lnTo>
                    <a:pt x="305155" y="175907"/>
                  </a:lnTo>
                  <a:lnTo>
                    <a:pt x="321043" y="172694"/>
                  </a:lnTo>
                  <a:lnTo>
                    <a:pt x="341426" y="176530"/>
                  </a:lnTo>
                  <a:lnTo>
                    <a:pt x="355866" y="188099"/>
                  </a:lnTo>
                  <a:lnTo>
                    <a:pt x="364451" y="207505"/>
                  </a:lnTo>
                  <a:lnTo>
                    <a:pt x="367296" y="234823"/>
                  </a:lnTo>
                  <a:lnTo>
                    <a:pt x="367296" y="325335"/>
                  </a:lnTo>
                  <a:lnTo>
                    <a:pt x="347929" y="359613"/>
                  </a:lnTo>
                  <a:lnTo>
                    <a:pt x="331254" y="360680"/>
                  </a:lnTo>
                  <a:lnTo>
                    <a:pt x="331254" y="381012"/>
                  </a:lnTo>
                  <a:lnTo>
                    <a:pt x="363804" y="380288"/>
                  </a:lnTo>
                  <a:lnTo>
                    <a:pt x="381876" y="379907"/>
                  </a:lnTo>
                  <a:lnTo>
                    <a:pt x="391985" y="379768"/>
                  </a:lnTo>
                  <a:lnTo>
                    <a:pt x="400634" y="379742"/>
                  </a:lnTo>
                  <a:lnTo>
                    <a:pt x="408990" y="379768"/>
                  </a:lnTo>
                  <a:lnTo>
                    <a:pt x="419112" y="379907"/>
                  </a:lnTo>
                  <a:lnTo>
                    <a:pt x="437603" y="380288"/>
                  </a:lnTo>
                  <a:lnTo>
                    <a:pt x="471081" y="381012"/>
                  </a:lnTo>
                  <a:lnTo>
                    <a:pt x="471081" y="360680"/>
                  </a:lnTo>
                  <a:lnTo>
                    <a:pt x="433565" y="342747"/>
                  </a:lnTo>
                  <a:lnTo>
                    <a:pt x="432892" y="325335"/>
                  </a:lnTo>
                  <a:lnTo>
                    <a:pt x="432892" y="209130"/>
                  </a:lnTo>
                  <a:lnTo>
                    <a:pt x="436664" y="195986"/>
                  </a:lnTo>
                  <a:lnTo>
                    <a:pt x="446595" y="184302"/>
                  </a:lnTo>
                  <a:lnTo>
                    <a:pt x="460565" y="175920"/>
                  </a:lnTo>
                  <a:lnTo>
                    <a:pt x="476453" y="172720"/>
                  </a:lnTo>
                  <a:lnTo>
                    <a:pt x="496836" y="176555"/>
                  </a:lnTo>
                  <a:lnTo>
                    <a:pt x="511263" y="188163"/>
                  </a:lnTo>
                  <a:lnTo>
                    <a:pt x="519849" y="207606"/>
                  </a:lnTo>
                  <a:lnTo>
                    <a:pt x="522681" y="235000"/>
                  </a:lnTo>
                  <a:lnTo>
                    <a:pt x="522681" y="381038"/>
                  </a:lnTo>
                  <a:lnTo>
                    <a:pt x="572706" y="379768"/>
                  </a:lnTo>
                  <a:lnTo>
                    <a:pt x="589178" y="380022"/>
                  </a:lnTo>
                  <a:lnTo>
                    <a:pt x="600862" y="380238"/>
                  </a:lnTo>
                  <a:lnTo>
                    <a:pt x="611644" y="380542"/>
                  </a:lnTo>
                  <a:lnTo>
                    <a:pt x="625411" y="381038"/>
                  </a:lnTo>
                  <a:lnTo>
                    <a:pt x="625411" y="360692"/>
                  </a:lnTo>
                  <a:close/>
                </a:path>
                <a:path w="1334770" h="389255">
                  <a:moveTo>
                    <a:pt x="895350" y="361188"/>
                  </a:moveTo>
                  <a:lnTo>
                    <a:pt x="879208" y="359587"/>
                  </a:lnTo>
                  <a:lnTo>
                    <a:pt x="871931" y="357124"/>
                  </a:lnTo>
                  <a:lnTo>
                    <a:pt x="867435" y="351891"/>
                  </a:lnTo>
                  <a:lnTo>
                    <a:pt x="865390" y="343700"/>
                  </a:lnTo>
                  <a:lnTo>
                    <a:pt x="865047" y="342328"/>
                  </a:lnTo>
                  <a:lnTo>
                    <a:pt x="865009" y="341617"/>
                  </a:lnTo>
                  <a:lnTo>
                    <a:pt x="864158" y="327190"/>
                  </a:lnTo>
                  <a:lnTo>
                    <a:pt x="864146" y="315645"/>
                  </a:lnTo>
                  <a:lnTo>
                    <a:pt x="863739" y="303199"/>
                  </a:lnTo>
                  <a:lnTo>
                    <a:pt x="863422" y="292392"/>
                  </a:lnTo>
                  <a:lnTo>
                    <a:pt x="863155" y="280695"/>
                  </a:lnTo>
                  <a:lnTo>
                    <a:pt x="863244" y="254431"/>
                  </a:lnTo>
                  <a:lnTo>
                    <a:pt x="863396" y="246862"/>
                  </a:lnTo>
                  <a:lnTo>
                    <a:pt x="864146" y="218668"/>
                  </a:lnTo>
                  <a:lnTo>
                    <a:pt x="864679" y="211709"/>
                  </a:lnTo>
                  <a:lnTo>
                    <a:pt x="864616" y="202806"/>
                  </a:lnTo>
                  <a:lnTo>
                    <a:pt x="841730" y="147180"/>
                  </a:lnTo>
                  <a:lnTo>
                    <a:pt x="778040" y="126987"/>
                  </a:lnTo>
                  <a:lnTo>
                    <a:pt x="761238" y="128104"/>
                  </a:lnTo>
                  <a:lnTo>
                    <a:pt x="744791" y="131470"/>
                  </a:lnTo>
                  <a:lnTo>
                    <a:pt x="728853" y="137134"/>
                  </a:lnTo>
                  <a:lnTo>
                    <a:pt x="713562" y="145148"/>
                  </a:lnTo>
                  <a:lnTo>
                    <a:pt x="685088" y="162229"/>
                  </a:lnTo>
                  <a:lnTo>
                    <a:pt x="685088" y="199072"/>
                  </a:lnTo>
                  <a:lnTo>
                    <a:pt x="701217" y="202806"/>
                  </a:lnTo>
                  <a:lnTo>
                    <a:pt x="713054" y="176339"/>
                  </a:lnTo>
                  <a:lnTo>
                    <a:pt x="716559" y="173621"/>
                  </a:lnTo>
                  <a:lnTo>
                    <a:pt x="723811" y="171246"/>
                  </a:lnTo>
                  <a:lnTo>
                    <a:pt x="733463" y="169570"/>
                  </a:lnTo>
                  <a:lnTo>
                    <a:pt x="744245" y="168922"/>
                  </a:lnTo>
                  <a:lnTo>
                    <a:pt x="767778" y="172631"/>
                  </a:lnTo>
                  <a:lnTo>
                    <a:pt x="784567" y="184086"/>
                  </a:lnTo>
                  <a:lnTo>
                    <a:pt x="794905" y="203771"/>
                  </a:lnTo>
                  <a:lnTo>
                    <a:pt x="799096" y="232194"/>
                  </a:lnTo>
                  <a:lnTo>
                    <a:pt x="799096" y="254431"/>
                  </a:lnTo>
                  <a:lnTo>
                    <a:pt x="799096" y="317550"/>
                  </a:lnTo>
                  <a:lnTo>
                    <a:pt x="789825" y="327190"/>
                  </a:lnTo>
                  <a:lnTo>
                    <a:pt x="778179" y="334810"/>
                  </a:lnTo>
                  <a:lnTo>
                    <a:pt x="765441" y="339813"/>
                  </a:lnTo>
                  <a:lnTo>
                    <a:pt x="752843" y="341617"/>
                  </a:lnTo>
                  <a:lnTo>
                    <a:pt x="741299" y="339293"/>
                  </a:lnTo>
                  <a:lnTo>
                    <a:pt x="732675" y="332600"/>
                  </a:lnTo>
                  <a:lnTo>
                    <a:pt x="727392" y="322199"/>
                  </a:lnTo>
                  <a:lnTo>
                    <a:pt x="727278" y="321995"/>
                  </a:lnTo>
                  <a:lnTo>
                    <a:pt x="725424" y="307924"/>
                  </a:lnTo>
                  <a:lnTo>
                    <a:pt x="727583" y="292392"/>
                  </a:lnTo>
                  <a:lnTo>
                    <a:pt x="727697" y="291541"/>
                  </a:lnTo>
                  <a:lnTo>
                    <a:pt x="774903" y="260870"/>
                  </a:lnTo>
                  <a:lnTo>
                    <a:pt x="799096" y="254431"/>
                  </a:lnTo>
                  <a:lnTo>
                    <a:pt x="799096" y="232194"/>
                  </a:lnTo>
                  <a:lnTo>
                    <a:pt x="751763" y="241833"/>
                  </a:lnTo>
                  <a:lnTo>
                    <a:pt x="708799" y="253873"/>
                  </a:lnTo>
                  <a:lnTo>
                    <a:pt x="664641" y="292392"/>
                  </a:lnTo>
                  <a:lnTo>
                    <a:pt x="659803" y="322199"/>
                  </a:lnTo>
                  <a:lnTo>
                    <a:pt x="663879" y="350901"/>
                  </a:lnTo>
                  <a:lnTo>
                    <a:pt x="675932" y="371703"/>
                  </a:lnTo>
                  <a:lnTo>
                    <a:pt x="695642" y="384365"/>
                  </a:lnTo>
                  <a:lnTo>
                    <a:pt x="722718" y="388632"/>
                  </a:lnTo>
                  <a:lnTo>
                    <a:pt x="731062" y="388239"/>
                  </a:lnTo>
                  <a:lnTo>
                    <a:pt x="738314" y="387032"/>
                  </a:lnTo>
                  <a:lnTo>
                    <a:pt x="744334" y="385038"/>
                  </a:lnTo>
                  <a:lnTo>
                    <a:pt x="749071" y="382219"/>
                  </a:lnTo>
                  <a:lnTo>
                    <a:pt x="799096" y="343700"/>
                  </a:lnTo>
                  <a:lnTo>
                    <a:pt x="796404" y="376745"/>
                  </a:lnTo>
                  <a:lnTo>
                    <a:pt x="799096" y="381012"/>
                  </a:lnTo>
                  <a:lnTo>
                    <a:pt x="842276" y="379831"/>
                  </a:lnTo>
                  <a:lnTo>
                    <a:pt x="853605" y="379831"/>
                  </a:lnTo>
                  <a:lnTo>
                    <a:pt x="895350" y="381012"/>
                  </a:lnTo>
                  <a:lnTo>
                    <a:pt x="895350" y="379831"/>
                  </a:lnTo>
                  <a:lnTo>
                    <a:pt x="895350" y="361188"/>
                  </a:lnTo>
                  <a:close/>
                </a:path>
                <a:path w="1334770" h="389255">
                  <a:moveTo>
                    <a:pt x="1081786" y="347433"/>
                  </a:moveTo>
                  <a:lnTo>
                    <a:pt x="1077480" y="337235"/>
                  </a:lnTo>
                  <a:lnTo>
                    <a:pt x="1070279" y="340563"/>
                  </a:lnTo>
                  <a:lnTo>
                    <a:pt x="1064298" y="342696"/>
                  </a:lnTo>
                  <a:lnTo>
                    <a:pt x="1058722" y="343814"/>
                  </a:lnTo>
                  <a:lnTo>
                    <a:pt x="1052741" y="344144"/>
                  </a:lnTo>
                  <a:lnTo>
                    <a:pt x="1036866" y="342392"/>
                  </a:lnTo>
                  <a:lnTo>
                    <a:pt x="1026591" y="336562"/>
                  </a:lnTo>
                  <a:lnTo>
                    <a:pt x="1021054" y="325780"/>
                  </a:lnTo>
                  <a:lnTo>
                    <a:pt x="1019403" y="309206"/>
                  </a:lnTo>
                  <a:lnTo>
                    <a:pt x="1019403" y="181279"/>
                  </a:lnTo>
                  <a:lnTo>
                    <a:pt x="1076413" y="181279"/>
                  </a:lnTo>
                  <a:lnTo>
                    <a:pt x="1080719" y="146342"/>
                  </a:lnTo>
                  <a:lnTo>
                    <a:pt x="1019416" y="149567"/>
                  </a:lnTo>
                  <a:lnTo>
                    <a:pt x="1019416" y="118389"/>
                  </a:lnTo>
                  <a:lnTo>
                    <a:pt x="1019733" y="98729"/>
                  </a:lnTo>
                  <a:lnTo>
                    <a:pt x="1020826" y="81241"/>
                  </a:lnTo>
                  <a:lnTo>
                    <a:pt x="1022807" y="64046"/>
                  </a:lnTo>
                  <a:lnTo>
                    <a:pt x="1025867" y="45288"/>
                  </a:lnTo>
                  <a:lnTo>
                    <a:pt x="1018336" y="39839"/>
                  </a:lnTo>
                  <a:lnTo>
                    <a:pt x="1002855" y="46926"/>
                  </a:lnTo>
                  <a:lnTo>
                    <a:pt x="987742" y="53301"/>
                  </a:lnTo>
                  <a:lnTo>
                    <a:pt x="971524" y="59664"/>
                  </a:lnTo>
                  <a:lnTo>
                    <a:pt x="952728" y="66751"/>
                  </a:lnTo>
                  <a:lnTo>
                    <a:pt x="953731" y="84670"/>
                  </a:lnTo>
                  <a:lnTo>
                    <a:pt x="954405" y="97713"/>
                  </a:lnTo>
                  <a:lnTo>
                    <a:pt x="954760" y="107632"/>
                  </a:lnTo>
                  <a:lnTo>
                    <a:pt x="954874" y="116179"/>
                  </a:lnTo>
                  <a:lnTo>
                    <a:pt x="954874" y="148424"/>
                  </a:lnTo>
                  <a:lnTo>
                    <a:pt x="919378" y="171538"/>
                  </a:lnTo>
                  <a:lnTo>
                    <a:pt x="919378" y="183362"/>
                  </a:lnTo>
                  <a:lnTo>
                    <a:pt x="953795" y="181216"/>
                  </a:lnTo>
                  <a:lnTo>
                    <a:pt x="953795" y="320395"/>
                  </a:lnTo>
                  <a:lnTo>
                    <a:pt x="957630" y="351243"/>
                  </a:lnTo>
                  <a:lnTo>
                    <a:pt x="969594" y="372452"/>
                  </a:lnTo>
                  <a:lnTo>
                    <a:pt x="990320" y="384708"/>
                  </a:lnTo>
                  <a:lnTo>
                    <a:pt x="1020483" y="388632"/>
                  </a:lnTo>
                  <a:lnTo>
                    <a:pt x="1032294" y="387959"/>
                  </a:lnTo>
                  <a:lnTo>
                    <a:pt x="1042390" y="386029"/>
                  </a:lnTo>
                  <a:lnTo>
                    <a:pt x="1050264" y="382993"/>
                  </a:lnTo>
                  <a:lnTo>
                    <a:pt x="1055433" y="378993"/>
                  </a:lnTo>
                  <a:lnTo>
                    <a:pt x="1081786" y="347433"/>
                  </a:lnTo>
                  <a:close/>
                </a:path>
                <a:path w="1334770" h="389255">
                  <a:moveTo>
                    <a:pt x="1334516" y="220370"/>
                  </a:moveTo>
                  <a:lnTo>
                    <a:pt x="1327251" y="181305"/>
                  </a:lnTo>
                  <a:lnTo>
                    <a:pt x="1274610" y="132410"/>
                  </a:lnTo>
                  <a:lnTo>
                    <a:pt x="1266228" y="131064"/>
                  </a:lnTo>
                  <a:lnTo>
                    <a:pt x="1266228" y="230809"/>
                  </a:lnTo>
                  <a:lnTo>
                    <a:pt x="1221054" y="232410"/>
                  </a:lnTo>
                  <a:lnTo>
                    <a:pt x="1217218" y="232410"/>
                  </a:lnTo>
                  <a:lnTo>
                    <a:pt x="1200061" y="231736"/>
                  </a:lnTo>
                  <a:lnTo>
                    <a:pt x="1193088" y="231343"/>
                  </a:lnTo>
                  <a:lnTo>
                    <a:pt x="1175880" y="230809"/>
                  </a:lnTo>
                  <a:lnTo>
                    <a:pt x="1179309" y="196748"/>
                  </a:lnTo>
                  <a:lnTo>
                    <a:pt x="1187640" y="173596"/>
                  </a:lnTo>
                  <a:lnTo>
                    <a:pt x="1201508" y="160401"/>
                  </a:lnTo>
                  <a:lnTo>
                    <a:pt x="1221587" y="156210"/>
                  </a:lnTo>
                  <a:lnTo>
                    <a:pt x="1241336" y="160401"/>
                  </a:lnTo>
                  <a:lnTo>
                    <a:pt x="1254988" y="173596"/>
                  </a:lnTo>
                  <a:lnTo>
                    <a:pt x="1263103" y="196748"/>
                  </a:lnTo>
                  <a:lnTo>
                    <a:pt x="1266228" y="230809"/>
                  </a:lnTo>
                  <a:lnTo>
                    <a:pt x="1266228" y="131064"/>
                  </a:lnTo>
                  <a:lnTo>
                    <a:pt x="1232877" y="125704"/>
                  </a:lnTo>
                  <a:lnTo>
                    <a:pt x="1219581" y="126441"/>
                  </a:lnTo>
                  <a:lnTo>
                    <a:pt x="1207592" y="128701"/>
                  </a:lnTo>
                  <a:lnTo>
                    <a:pt x="1160284" y="153238"/>
                  </a:lnTo>
                  <a:lnTo>
                    <a:pt x="1121422" y="194183"/>
                  </a:lnTo>
                  <a:lnTo>
                    <a:pt x="1109281" y="256565"/>
                  </a:lnTo>
                  <a:lnTo>
                    <a:pt x="1109383" y="259118"/>
                  </a:lnTo>
                  <a:lnTo>
                    <a:pt x="1117155" y="314350"/>
                  </a:lnTo>
                  <a:lnTo>
                    <a:pt x="1140714" y="355320"/>
                  </a:lnTo>
                  <a:lnTo>
                    <a:pt x="1179283" y="380250"/>
                  </a:lnTo>
                  <a:lnTo>
                    <a:pt x="1232331" y="388645"/>
                  </a:lnTo>
                  <a:lnTo>
                    <a:pt x="1253693" y="387540"/>
                  </a:lnTo>
                  <a:lnTo>
                    <a:pt x="1273403" y="383768"/>
                  </a:lnTo>
                  <a:lnTo>
                    <a:pt x="1293812" y="376682"/>
                  </a:lnTo>
                  <a:lnTo>
                    <a:pt x="1317307" y="365620"/>
                  </a:lnTo>
                  <a:lnTo>
                    <a:pt x="1324241" y="350520"/>
                  </a:lnTo>
                  <a:lnTo>
                    <a:pt x="1329067" y="340055"/>
                  </a:lnTo>
                  <a:lnTo>
                    <a:pt x="1329131" y="339915"/>
                  </a:lnTo>
                  <a:lnTo>
                    <a:pt x="1322679" y="331876"/>
                  </a:lnTo>
                  <a:lnTo>
                    <a:pt x="1305204" y="340639"/>
                  </a:lnTo>
                  <a:lnTo>
                    <a:pt x="1289799" y="346405"/>
                  </a:lnTo>
                  <a:lnTo>
                    <a:pt x="1275105" y="349567"/>
                  </a:lnTo>
                  <a:lnTo>
                    <a:pt x="1259763" y="350520"/>
                  </a:lnTo>
                  <a:lnTo>
                    <a:pt x="1239266" y="347802"/>
                  </a:lnTo>
                  <a:lnTo>
                    <a:pt x="1204315" y="327939"/>
                  </a:lnTo>
                  <a:lnTo>
                    <a:pt x="1182725" y="289496"/>
                  </a:lnTo>
                  <a:lnTo>
                    <a:pt x="1179093" y="259118"/>
                  </a:lnTo>
                  <a:lnTo>
                    <a:pt x="1249540" y="259118"/>
                  </a:lnTo>
                  <a:lnTo>
                    <a:pt x="1271511" y="258508"/>
                  </a:lnTo>
                  <a:lnTo>
                    <a:pt x="1292225" y="256565"/>
                  </a:lnTo>
                  <a:lnTo>
                    <a:pt x="1312824" y="253225"/>
                  </a:lnTo>
                  <a:lnTo>
                    <a:pt x="1334503" y="248361"/>
                  </a:lnTo>
                  <a:lnTo>
                    <a:pt x="1334503" y="232410"/>
                  </a:lnTo>
                  <a:lnTo>
                    <a:pt x="1334516" y="2203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021899" y="825652"/>
            <a:ext cx="2562860" cy="396240"/>
          </a:xfrm>
          <a:custGeom>
            <a:avLst/>
            <a:gdLst/>
            <a:ahLst/>
            <a:cxnLst/>
            <a:rect l="l" t="t" r="r" b="b"/>
            <a:pathLst>
              <a:path w="2562859" h="396240">
                <a:moveTo>
                  <a:pt x="225234" y="227838"/>
                </a:moveTo>
                <a:lnTo>
                  <a:pt x="217970" y="188772"/>
                </a:lnTo>
                <a:lnTo>
                  <a:pt x="165328" y="139877"/>
                </a:lnTo>
                <a:lnTo>
                  <a:pt x="156946" y="138531"/>
                </a:lnTo>
                <a:lnTo>
                  <a:pt x="156946" y="238277"/>
                </a:lnTo>
                <a:lnTo>
                  <a:pt x="111772" y="239877"/>
                </a:lnTo>
                <a:lnTo>
                  <a:pt x="107937" y="239877"/>
                </a:lnTo>
                <a:lnTo>
                  <a:pt x="90779" y="239204"/>
                </a:lnTo>
                <a:lnTo>
                  <a:pt x="83807" y="238810"/>
                </a:lnTo>
                <a:lnTo>
                  <a:pt x="66598" y="238277"/>
                </a:lnTo>
                <a:lnTo>
                  <a:pt x="70027" y="204216"/>
                </a:lnTo>
                <a:lnTo>
                  <a:pt x="78359" y="181063"/>
                </a:lnTo>
                <a:lnTo>
                  <a:pt x="92227" y="167868"/>
                </a:lnTo>
                <a:lnTo>
                  <a:pt x="112306" y="163677"/>
                </a:lnTo>
                <a:lnTo>
                  <a:pt x="132054" y="167868"/>
                </a:lnTo>
                <a:lnTo>
                  <a:pt x="145707" y="181063"/>
                </a:lnTo>
                <a:lnTo>
                  <a:pt x="153822" y="204216"/>
                </a:lnTo>
                <a:lnTo>
                  <a:pt x="156946" y="238277"/>
                </a:lnTo>
                <a:lnTo>
                  <a:pt x="156946" y="138531"/>
                </a:lnTo>
                <a:lnTo>
                  <a:pt x="123596" y="133172"/>
                </a:lnTo>
                <a:lnTo>
                  <a:pt x="110299" y="133908"/>
                </a:lnTo>
                <a:lnTo>
                  <a:pt x="98310" y="136169"/>
                </a:lnTo>
                <a:lnTo>
                  <a:pt x="51003" y="160705"/>
                </a:lnTo>
                <a:lnTo>
                  <a:pt x="12141" y="201650"/>
                </a:lnTo>
                <a:lnTo>
                  <a:pt x="0" y="264033"/>
                </a:lnTo>
                <a:lnTo>
                  <a:pt x="101" y="266585"/>
                </a:lnTo>
                <a:lnTo>
                  <a:pt x="7874" y="321818"/>
                </a:lnTo>
                <a:lnTo>
                  <a:pt x="31432" y="362788"/>
                </a:lnTo>
                <a:lnTo>
                  <a:pt x="70002" y="387718"/>
                </a:lnTo>
                <a:lnTo>
                  <a:pt x="123050" y="396113"/>
                </a:lnTo>
                <a:lnTo>
                  <a:pt x="144411" y="395008"/>
                </a:lnTo>
                <a:lnTo>
                  <a:pt x="164122" y="391236"/>
                </a:lnTo>
                <a:lnTo>
                  <a:pt x="184531" y="384149"/>
                </a:lnTo>
                <a:lnTo>
                  <a:pt x="208026" y="373087"/>
                </a:lnTo>
                <a:lnTo>
                  <a:pt x="214960" y="357987"/>
                </a:lnTo>
                <a:lnTo>
                  <a:pt x="219786" y="347522"/>
                </a:lnTo>
                <a:lnTo>
                  <a:pt x="219849" y="347383"/>
                </a:lnTo>
                <a:lnTo>
                  <a:pt x="213398" y="339344"/>
                </a:lnTo>
                <a:lnTo>
                  <a:pt x="195922" y="348107"/>
                </a:lnTo>
                <a:lnTo>
                  <a:pt x="180517" y="353872"/>
                </a:lnTo>
                <a:lnTo>
                  <a:pt x="165823" y="357035"/>
                </a:lnTo>
                <a:lnTo>
                  <a:pt x="150482" y="357987"/>
                </a:lnTo>
                <a:lnTo>
                  <a:pt x="129984" y="355269"/>
                </a:lnTo>
                <a:lnTo>
                  <a:pt x="95034" y="335407"/>
                </a:lnTo>
                <a:lnTo>
                  <a:pt x="73444" y="296964"/>
                </a:lnTo>
                <a:lnTo>
                  <a:pt x="69811" y="266585"/>
                </a:lnTo>
                <a:lnTo>
                  <a:pt x="140258" y="266585"/>
                </a:lnTo>
                <a:lnTo>
                  <a:pt x="162229" y="265976"/>
                </a:lnTo>
                <a:lnTo>
                  <a:pt x="182943" y="264033"/>
                </a:lnTo>
                <a:lnTo>
                  <a:pt x="203542" y="260692"/>
                </a:lnTo>
                <a:lnTo>
                  <a:pt x="225221" y="255828"/>
                </a:lnTo>
                <a:lnTo>
                  <a:pt x="225221" y="239877"/>
                </a:lnTo>
                <a:lnTo>
                  <a:pt x="225234" y="227838"/>
                </a:lnTo>
                <a:close/>
              </a:path>
              <a:path w="2562859" h="396240">
                <a:moveTo>
                  <a:pt x="538365" y="140347"/>
                </a:moveTo>
                <a:lnTo>
                  <a:pt x="486740" y="141986"/>
                </a:lnTo>
                <a:lnTo>
                  <a:pt x="469811" y="141668"/>
                </a:lnTo>
                <a:lnTo>
                  <a:pt x="457822" y="141389"/>
                </a:lnTo>
                <a:lnTo>
                  <a:pt x="447255" y="140995"/>
                </a:lnTo>
                <a:lnTo>
                  <a:pt x="434581" y="140347"/>
                </a:lnTo>
                <a:lnTo>
                  <a:pt x="434581" y="160782"/>
                </a:lnTo>
                <a:lnTo>
                  <a:pt x="455015" y="161861"/>
                </a:lnTo>
                <a:lnTo>
                  <a:pt x="462546" y="162394"/>
                </a:lnTo>
                <a:lnTo>
                  <a:pt x="467385" y="166154"/>
                </a:lnTo>
                <a:lnTo>
                  <a:pt x="467385" y="177431"/>
                </a:lnTo>
                <a:lnTo>
                  <a:pt x="429742" y="274091"/>
                </a:lnTo>
                <a:lnTo>
                  <a:pt x="410921" y="317042"/>
                </a:lnTo>
                <a:lnTo>
                  <a:pt x="363601" y="198374"/>
                </a:lnTo>
                <a:lnTo>
                  <a:pt x="360146" y="189268"/>
                </a:lnTo>
                <a:lnTo>
                  <a:pt x="357809" y="181864"/>
                </a:lnTo>
                <a:lnTo>
                  <a:pt x="356489" y="175882"/>
                </a:lnTo>
                <a:lnTo>
                  <a:pt x="356069" y="170992"/>
                </a:lnTo>
                <a:lnTo>
                  <a:pt x="356069" y="165620"/>
                </a:lnTo>
                <a:lnTo>
                  <a:pt x="360375" y="162394"/>
                </a:lnTo>
                <a:lnTo>
                  <a:pt x="368439" y="161861"/>
                </a:lnTo>
                <a:lnTo>
                  <a:pt x="390486" y="160782"/>
                </a:lnTo>
                <a:lnTo>
                  <a:pt x="390486" y="140347"/>
                </a:lnTo>
                <a:lnTo>
                  <a:pt x="321119" y="141986"/>
                </a:lnTo>
                <a:lnTo>
                  <a:pt x="314883" y="141960"/>
                </a:lnTo>
                <a:lnTo>
                  <a:pt x="303911" y="141782"/>
                </a:lnTo>
                <a:lnTo>
                  <a:pt x="284060" y="141300"/>
                </a:lnTo>
                <a:lnTo>
                  <a:pt x="251206" y="140347"/>
                </a:lnTo>
                <a:lnTo>
                  <a:pt x="251206" y="160782"/>
                </a:lnTo>
                <a:lnTo>
                  <a:pt x="290474" y="195148"/>
                </a:lnTo>
                <a:lnTo>
                  <a:pt x="367372" y="388467"/>
                </a:lnTo>
                <a:lnTo>
                  <a:pt x="413613" y="388467"/>
                </a:lnTo>
                <a:lnTo>
                  <a:pt x="429336" y="347256"/>
                </a:lnTo>
                <a:lnTo>
                  <a:pt x="502881" y="181737"/>
                </a:lnTo>
                <a:lnTo>
                  <a:pt x="538365" y="160782"/>
                </a:lnTo>
                <a:lnTo>
                  <a:pt x="538365" y="140347"/>
                </a:lnTo>
                <a:close/>
              </a:path>
              <a:path w="2562859" h="396240">
                <a:moveTo>
                  <a:pt x="802068" y="368655"/>
                </a:moveTo>
                <a:lnTo>
                  <a:pt x="785926" y="367055"/>
                </a:lnTo>
                <a:lnTo>
                  <a:pt x="778649" y="364591"/>
                </a:lnTo>
                <a:lnTo>
                  <a:pt x="774153" y="359359"/>
                </a:lnTo>
                <a:lnTo>
                  <a:pt x="772109" y="351167"/>
                </a:lnTo>
                <a:lnTo>
                  <a:pt x="771766" y="349796"/>
                </a:lnTo>
                <a:lnTo>
                  <a:pt x="771728" y="349084"/>
                </a:lnTo>
                <a:lnTo>
                  <a:pt x="770877" y="334657"/>
                </a:lnTo>
                <a:lnTo>
                  <a:pt x="770864" y="323113"/>
                </a:lnTo>
                <a:lnTo>
                  <a:pt x="770458" y="310667"/>
                </a:lnTo>
                <a:lnTo>
                  <a:pt x="770140" y="299859"/>
                </a:lnTo>
                <a:lnTo>
                  <a:pt x="769874" y="288163"/>
                </a:lnTo>
                <a:lnTo>
                  <a:pt x="769962" y="261899"/>
                </a:lnTo>
                <a:lnTo>
                  <a:pt x="770115" y="254330"/>
                </a:lnTo>
                <a:lnTo>
                  <a:pt x="770864" y="226136"/>
                </a:lnTo>
                <a:lnTo>
                  <a:pt x="771398" y="219176"/>
                </a:lnTo>
                <a:lnTo>
                  <a:pt x="771334" y="210273"/>
                </a:lnTo>
                <a:lnTo>
                  <a:pt x="748449" y="154647"/>
                </a:lnTo>
                <a:lnTo>
                  <a:pt x="684758" y="134454"/>
                </a:lnTo>
                <a:lnTo>
                  <a:pt x="667956" y="135572"/>
                </a:lnTo>
                <a:lnTo>
                  <a:pt x="651510" y="138938"/>
                </a:lnTo>
                <a:lnTo>
                  <a:pt x="635571" y="144602"/>
                </a:lnTo>
                <a:lnTo>
                  <a:pt x="620280" y="152615"/>
                </a:lnTo>
                <a:lnTo>
                  <a:pt x="591807" y="169697"/>
                </a:lnTo>
                <a:lnTo>
                  <a:pt x="591807" y="206540"/>
                </a:lnTo>
                <a:lnTo>
                  <a:pt x="607936" y="210273"/>
                </a:lnTo>
                <a:lnTo>
                  <a:pt x="619772" y="183807"/>
                </a:lnTo>
                <a:lnTo>
                  <a:pt x="623277" y="181089"/>
                </a:lnTo>
                <a:lnTo>
                  <a:pt x="630529" y="178714"/>
                </a:lnTo>
                <a:lnTo>
                  <a:pt x="640181" y="177038"/>
                </a:lnTo>
                <a:lnTo>
                  <a:pt x="650963" y="176390"/>
                </a:lnTo>
                <a:lnTo>
                  <a:pt x="674497" y="180098"/>
                </a:lnTo>
                <a:lnTo>
                  <a:pt x="691286" y="191554"/>
                </a:lnTo>
                <a:lnTo>
                  <a:pt x="701624" y="211239"/>
                </a:lnTo>
                <a:lnTo>
                  <a:pt x="705815" y="239661"/>
                </a:lnTo>
                <a:lnTo>
                  <a:pt x="705815" y="261899"/>
                </a:lnTo>
                <a:lnTo>
                  <a:pt x="705815" y="325018"/>
                </a:lnTo>
                <a:lnTo>
                  <a:pt x="696544" y="334657"/>
                </a:lnTo>
                <a:lnTo>
                  <a:pt x="684898" y="342277"/>
                </a:lnTo>
                <a:lnTo>
                  <a:pt x="672160" y="347281"/>
                </a:lnTo>
                <a:lnTo>
                  <a:pt x="659561" y="349084"/>
                </a:lnTo>
                <a:lnTo>
                  <a:pt x="648017" y="346760"/>
                </a:lnTo>
                <a:lnTo>
                  <a:pt x="639394" y="340067"/>
                </a:lnTo>
                <a:lnTo>
                  <a:pt x="634111" y="329666"/>
                </a:lnTo>
                <a:lnTo>
                  <a:pt x="633996" y="329463"/>
                </a:lnTo>
                <a:lnTo>
                  <a:pt x="632142" y="315391"/>
                </a:lnTo>
                <a:lnTo>
                  <a:pt x="634301" y="299859"/>
                </a:lnTo>
                <a:lnTo>
                  <a:pt x="634415" y="299008"/>
                </a:lnTo>
                <a:lnTo>
                  <a:pt x="681621" y="268338"/>
                </a:lnTo>
                <a:lnTo>
                  <a:pt x="705815" y="261899"/>
                </a:lnTo>
                <a:lnTo>
                  <a:pt x="705815" y="239661"/>
                </a:lnTo>
                <a:lnTo>
                  <a:pt x="658482" y="249301"/>
                </a:lnTo>
                <a:lnTo>
                  <a:pt x="615518" y="261340"/>
                </a:lnTo>
                <a:lnTo>
                  <a:pt x="571360" y="299859"/>
                </a:lnTo>
                <a:lnTo>
                  <a:pt x="566521" y="329666"/>
                </a:lnTo>
                <a:lnTo>
                  <a:pt x="570598" y="358368"/>
                </a:lnTo>
                <a:lnTo>
                  <a:pt x="582650" y="379171"/>
                </a:lnTo>
                <a:lnTo>
                  <a:pt x="602361" y="391833"/>
                </a:lnTo>
                <a:lnTo>
                  <a:pt x="629437" y="396100"/>
                </a:lnTo>
                <a:lnTo>
                  <a:pt x="637781" y="395706"/>
                </a:lnTo>
                <a:lnTo>
                  <a:pt x="645033" y="394500"/>
                </a:lnTo>
                <a:lnTo>
                  <a:pt x="651052" y="392506"/>
                </a:lnTo>
                <a:lnTo>
                  <a:pt x="655789" y="389686"/>
                </a:lnTo>
                <a:lnTo>
                  <a:pt x="705815" y="351167"/>
                </a:lnTo>
                <a:lnTo>
                  <a:pt x="703122" y="384213"/>
                </a:lnTo>
                <a:lnTo>
                  <a:pt x="705815" y="388480"/>
                </a:lnTo>
                <a:lnTo>
                  <a:pt x="748995" y="387299"/>
                </a:lnTo>
                <a:lnTo>
                  <a:pt x="760323" y="387299"/>
                </a:lnTo>
                <a:lnTo>
                  <a:pt x="802068" y="388480"/>
                </a:lnTo>
                <a:lnTo>
                  <a:pt x="802068" y="387299"/>
                </a:lnTo>
                <a:lnTo>
                  <a:pt x="802068" y="368655"/>
                </a:lnTo>
                <a:close/>
              </a:path>
              <a:path w="2562859" h="396240">
                <a:moveTo>
                  <a:pt x="972172" y="368122"/>
                </a:moveTo>
                <a:lnTo>
                  <a:pt x="934669" y="350151"/>
                </a:lnTo>
                <a:lnTo>
                  <a:pt x="933996" y="332727"/>
                </a:lnTo>
                <a:lnTo>
                  <a:pt x="933996" y="3251"/>
                </a:lnTo>
                <a:lnTo>
                  <a:pt x="929690" y="0"/>
                </a:lnTo>
                <a:lnTo>
                  <a:pt x="890968" y="11607"/>
                </a:lnTo>
                <a:lnTo>
                  <a:pt x="847026" y="20294"/>
                </a:lnTo>
                <a:lnTo>
                  <a:pt x="825906" y="22682"/>
                </a:lnTo>
                <a:lnTo>
                  <a:pt x="825906" y="41744"/>
                </a:lnTo>
                <a:lnTo>
                  <a:pt x="865835" y="50533"/>
                </a:lnTo>
                <a:lnTo>
                  <a:pt x="868387" y="81026"/>
                </a:lnTo>
                <a:lnTo>
                  <a:pt x="868387" y="332638"/>
                </a:lnTo>
                <a:lnTo>
                  <a:pt x="849020" y="367042"/>
                </a:lnTo>
                <a:lnTo>
                  <a:pt x="830211" y="368122"/>
                </a:lnTo>
                <a:lnTo>
                  <a:pt x="830211" y="388454"/>
                </a:lnTo>
                <a:lnTo>
                  <a:pt x="899579" y="386842"/>
                </a:lnTo>
                <a:lnTo>
                  <a:pt x="910386" y="386956"/>
                </a:lnTo>
                <a:lnTo>
                  <a:pt x="926401" y="387248"/>
                </a:lnTo>
                <a:lnTo>
                  <a:pt x="947140" y="387756"/>
                </a:lnTo>
                <a:lnTo>
                  <a:pt x="972172" y="388467"/>
                </a:lnTo>
                <a:lnTo>
                  <a:pt x="972172" y="368122"/>
                </a:lnTo>
                <a:close/>
              </a:path>
              <a:path w="2562859" h="396240">
                <a:moveTo>
                  <a:pt x="1305560" y="368134"/>
                </a:moveTo>
                <a:lnTo>
                  <a:pt x="1269149" y="350240"/>
                </a:lnTo>
                <a:lnTo>
                  <a:pt x="1268463" y="332854"/>
                </a:lnTo>
                <a:lnTo>
                  <a:pt x="1268463" y="137718"/>
                </a:lnTo>
                <a:lnTo>
                  <a:pt x="1263103" y="134480"/>
                </a:lnTo>
                <a:lnTo>
                  <a:pt x="1225461" y="146164"/>
                </a:lnTo>
                <a:lnTo>
                  <a:pt x="1185748" y="154520"/>
                </a:lnTo>
                <a:lnTo>
                  <a:pt x="1164691" y="157302"/>
                </a:lnTo>
                <a:lnTo>
                  <a:pt x="1164691" y="176364"/>
                </a:lnTo>
                <a:lnTo>
                  <a:pt x="1202423" y="196519"/>
                </a:lnTo>
                <a:lnTo>
                  <a:pt x="1202867" y="215620"/>
                </a:lnTo>
                <a:lnTo>
                  <a:pt x="1202867" y="299453"/>
                </a:lnTo>
                <a:lnTo>
                  <a:pt x="1198803" y="318122"/>
                </a:lnTo>
                <a:lnTo>
                  <a:pt x="1187742" y="333514"/>
                </a:lnTo>
                <a:lnTo>
                  <a:pt x="1171321" y="343966"/>
                </a:lnTo>
                <a:lnTo>
                  <a:pt x="1151242" y="347827"/>
                </a:lnTo>
                <a:lnTo>
                  <a:pt x="1131747" y="344081"/>
                </a:lnTo>
                <a:lnTo>
                  <a:pt x="1118768" y="332016"/>
                </a:lnTo>
                <a:lnTo>
                  <a:pt x="1111529" y="310286"/>
                </a:lnTo>
                <a:lnTo>
                  <a:pt x="1109294" y="277609"/>
                </a:lnTo>
                <a:lnTo>
                  <a:pt x="1109294" y="137731"/>
                </a:lnTo>
                <a:lnTo>
                  <a:pt x="1103922" y="134493"/>
                </a:lnTo>
                <a:lnTo>
                  <a:pt x="1066279" y="146177"/>
                </a:lnTo>
                <a:lnTo>
                  <a:pt x="1026795" y="154533"/>
                </a:lnTo>
                <a:lnTo>
                  <a:pt x="1005509" y="157327"/>
                </a:lnTo>
                <a:lnTo>
                  <a:pt x="1005509" y="176377"/>
                </a:lnTo>
                <a:lnTo>
                  <a:pt x="1043279" y="196507"/>
                </a:lnTo>
                <a:lnTo>
                  <a:pt x="1043736" y="215595"/>
                </a:lnTo>
                <a:lnTo>
                  <a:pt x="1043736" y="311772"/>
                </a:lnTo>
                <a:lnTo>
                  <a:pt x="1049070" y="347827"/>
                </a:lnTo>
                <a:lnTo>
                  <a:pt x="1064704" y="374281"/>
                </a:lnTo>
                <a:lnTo>
                  <a:pt x="1090002" y="390563"/>
                </a:lnTo>
                <a:lnTo>
                  <a:pt x="1124381" y="396100"/>
                </a:lnTo>
                <a:lnTo>
                  <a:pt x="1135697" y="395312"/>
                </a:lnTo>
                <a:lnTo>
                  <a:pt x="1146009" y="392963"/>
                </a:lnTo>
                <a:lnTo>
                  <a:pt x="1154912" y="389115"/>
                </a:lnTo>
                <a:lnTo>
                  <a:pt x="1162011" y="383794"/>
                </a:lnTo>
                <a:lnTo>
                  <a:pt x="1202880" y="344170"/>
                </a:lnTo>
                <a:lnTo>
                  <a:pt x="1200188" y="388467"/>
                </a:lnTo>
                <a:lnTo>
                  <a:pt x="1239964" y="387362"/>
                </a:lnTo>
                <a:lnTo>
                  <a:pt x="1246606" y="387223"/>
                </a:lnTo>
                <a:lnTo>
                  <a:pt x="1250721" y="387197"/>
                </a:lnTo>
                <a:lnTo>
                  <a:pt x="1255483" y="387223"/>
                </a:lnTo>
                <a:lnTo>
                  <a:pt x="1261872" y="387362"/>
                </a:lnTo>
                <a:lnTo>
                  <a:pt x="1270076" y="387743"/>
                </a:lnTo>
                <a:lnTo>
                  <a:pt x="1280299" y="388467"/>
                </a:lnTo>
                <a:lnTo>
                  <a:pt x="1305560" y="388467"/>
                </a:lnTo>
                <a:lnTo>
                  <a:pt x="1305560" y="368134"/>
                </a:lnTo>
                <a:close/>
              </a:path>
              <a:path w="2562859" h="396240">
                <a:moveTo>
                  <a:pt x="1578038" y="368655"/>
                </a:moveTo>
                <a:lnTo>
                  <a:pt x="1561896" y="367055"/>
                </a:lnTo>
                <a:lnTo>
                  <a:pt x="1554619" y="364591"/>
                </a:lnTo>
                <a:lnTo>
                  <a:pt x="1550123" y="359359"/>
                </a:lnTo>
                <a:lnTo>
                  <a:pt x="1548079" y="351167"/>
                </a:lnTo>
                <a:lnTo>
                  <a:pt x="1547736" y="349796"/>
                </a:lnTo>
                <a:lnTo>
                  <a:pt x="1547698" y="349084"/>
                </a:lnTo>
                <a:lnTo>
                  <a:pt x="1546847" y="334657"/>
                </a:lnTo>
                <a:lnTo>
                  <a:pt x="1546834" y="323113"/>
                </a:lnTo>
                <a:lnTo>
                  <a:pt x="1546428" y="310667"/>
                </a:lnTo>
                <a:lnTo>
                  <a:pt x="1546110" y="299859"/>
                </a:lnTo>
                <a:lnTo>
                  <a:pt x="1545844" y="288163"/>
                </a:lnTo>
                <a:lnTo>
                  <a:pt x="1545932" y="261899"/>
                </a:lnTo>
                <a:lnTo>
                  <a:pt x="1546085" y="254330"/>
                </a:lnTo>
                <a:lnTo>
                  <a:pt x="1546834" y="226136"/>
                </a:lnTo>
                <a:lnTo>
                  <a:pt x="1547368" y="219176"/>
                </a:lnTo>
                <a:lnTo>
                  <a:pt x="1547304" y="210273"/>
                </a:lnTo>
                <a:lnTo>
                  <a:pt x="1524419" y="154647"/>
                </a:lnTo>
                <a:lnTo>
                  <a:pt x="1460728" y="134454"/>
                </a:lnTo>
                <a:lnTo>
                  <a:pt x="1443926" y="135572"/>
                </a:lnTo>
                <a:lnTo>
                  <a:pt x="1427480" y="138938"/>
                </a:lnTo>
                <a:lnTo>
                  <a:pt x="1411541" y="144602"/>
                </a:lnTo>
                <a:lnTo>
                  <a:pt x="1396250" y="152615"/>
                </a:lnTo>
                <a:lnTo>
                  <a:pt x="1367777" y="169697"/>
                </a:lnTo>
                <a:lnTo>
                  <a:pt x="1367777" y="206540"/>
                </a:lnTo>
                <a:lnTo>
                  <a:pt x="1383906" y="210273"/>
                </a:lnTo>
                <a:lnTo>
                  <a:pt x="1395742" y="183807"/>
                </a:lnTo>
                <a:lnTo>
                  <a:pt x="1399247" y="181089"/>
                </a:lnTo>
                <a:lnTo>
                  <a:pt x="1406499" y="178714"/>
                </a:lnTo>
                <a:lnTo>
                  <a:pt x="1416151" y="177038"/>
                </a:lnTo>
                <a:lnTo>
                  <a:pt x="1426933" y="176390"/>
                </a:lnTo>
                <a:lnTo>
                  <a:pt x="1450467" y="180098"/>
                </a:lnTo>
                <a:lnTo>
                  <a:pt x="1467256" y="191554"/>
                </a:lnTo>
                <a:lnTo>
                  <a:pt x="1477594" y="211239"/>
                </a:lnTo>
                <a:lnTo>
                  <a:pt x="1481785" y="239661"/>
                </a:lnTo>
                <a:lnTo>
                  <a:pt x="1481785" y="261899"/>
                </a:lnTo>
                <a:lnTo>
                  <a:pt x="1481785" y="325018"/>
                </a:lnTo>
                <a:lnTo>
                  <a:pt x="1472514" y="334657"/>
                </a:lnTo>
                <a:lnTo>
                  <a:pt x="1460868" y="342277"/>
                </a:lnTo>
                <a:lnTo>
                  <a:pt x="1448130" y="347281"/>
                </a:lnTo>
                <a:lnTo>
                  <a:pt x="1435531" y="349084"/>
                </a:lnTo>
                <a:lnTo>
                  <a:pt x="1423987" y="346760"/>
                </a:lnTo>
                <a:lnTo>
                  <a:pt x="1415364" y="340067"/>
                </a:lnTo>
                <a:lnTo>
                  <a:pt x="1410081" y="329666"/>
                </a:lnTo>
                <a:lnTo>
                  <a:pt x="1409966" y="329463"/>
                </a:lnTo>
                <a:lnTo>
                  <a:pt x="1408112" y="315391"/>
                </a:lnTo>
                <a:lnTo>
                  <a:pt x="1410271" y="299859"/>
                </a:lnTo>
                <a:lnTo>
                  <a:pt x="1410385" y="299008"/>
                </a:lnTo>
                <a:lnTo>
                  <a:pt x="1457591" y="268338"/>
                </a:lnTo>
                <a:lnTo>
                  <a:pt x="1481785" y="261899"/>
                </a:lnTo>
                <a:lnTo>
                  <a:pt x="1481785" y="239661"/>
                </a:lnTo>
                <a:lnTo>
                  <a:pt x="1434452" y="249301"/>
                </a:lnTo>
                <a:lnTo>
                  <a:pt x="1391488" y="261340"/>
                </a:lnTo>
                <a:lnTo>
                  <a:pt x="1347330" y="299859"/>
                </a:lnTo>
                <a:lnTo>
                  <a:pt x="1342491" y="329666"/>
                </a:lnTo>
                <a:lnTo>
                  <a:pt x="1346568" y="358368"/>
                </a:lnTo>
                <a:lnTo>
                  <a:pt x="1358620" y="379171"/>
                </a:lnTo>
                <a:lnTo>
                  <a:pt x="1378331" y="391833"/>
                </a:lnTo>
                <a:lnTo>
                  <a:pt x="1405407" y="396100"/>
                </a:lnTo>
                <a:lnTo>
                  <a:pt x="1413751" y="395706"/>
                </a:lnTo>
                <a:lnTo>
                  <a:pt x="1421003" y="394500"/>
                </a:lnTo>
                <a:lnTo>
                  <a:pt x="1427022" y="392506"/>
                </a:lnTo>
                <a:lnTo>
                  <a:pt x="1431759" y="389686"/>
                </a:lnTo>
                <a:lnTo>
                  <a:pt x="1481785" y="351167"/>
                </a:lnTo>
                <a:lnTo>
                  <a:pt x="1479092" y="384213"/>
                </a:lnTo>
                <a:lnTo>
                  <a:pt x="1481785" y="388480"/>
                </a:lnTo>
                <a:lnTo>
                  <a:pt x="1524965" y="387299"/>
                </a:lnTo>
                <a:lnTo>
                  <a:pt x="1536293" y="387299"/>
                </a:lnTo>
                <a:lnTo>
                  <a:pt x="1578038" y="388480"/>
                </a:lnTo>
                <a:lnTo>
                  <a:pt x="1578038" y="387299"/>
                </a:lnTo>
                <a:lnTo>
                  <a:pt x="1578038" y="368655"/>
                </a:lnTo>
                <a:close/>
              </a:path>
              <a:path w="2562859" h="396240">
                <a:moveTo>
                  <a:pt x="1764474" y="354901"/>
                </a:moveTo>
                <a:lnTo>
                  <a:pt x="1760169" y="344703"/>
                </a:lnTo>
                <a:lnTo>
                  <a:pt x="1752968" y="348030"/>
                </a:lnTo>
                <a:lnTo>
                  <a:pt x="1746986" y="350164"/>
                </a:lnTo>
                <a:lnTo>
                  <a:pt x="1741411" y="351282"/>
                </a:lnTo>
                <a:lnTo>
                  <a:pt x="1735429" y="351612"/>
                </a:lnTo>
                <a:lnTo>
                  <a:pt x="1719554" y="349859"/>
                </a:lnTo>
                <a:lnTo>
                  <a:pt x="1709280" y="344030"/>
                </a:lnTo>
                <a:lnTo>
                  <a:pt x="1703743" y="333248"/>
                </a:lnTo>
                <a:lnTo>
                  <a:pt x="1702092" y="316674"/>
                </a:lnTo>
                <a:lnTo>
                  <a:pt x="1702092" y="188747"/>
                </a:lnTo>
                <a:lnTo>
                  <a:pt x="1759102" y="188747"/>
                </a:lnTo>
                <a:lnTo>
                  <a:pt x="1763395" y="153809"/>
                </a:lnTo>
                <a:lnTo>
                  <a:pt x="1702104" y="157035"/>
                </a:lnTo>
                <a:lnTo>
                  <a:pt x="1702104" y="125857"/>
                </a:lnTo>
                <a:lnTo>
                  <a:pt x="1702422" y="106197"/>
                </a:lnTo>
                <a:lnTo>
                  <a:pt x="1703514" y="88709"/>
                </a:lnTo>
                <a:lnTo>
                  <a:pt x="1705495" y="71513"/>
                </a:lnTo>
                <a:lnTo>
                  <a:pt x="1708556" y="52755"/>
                </a:lnTo>
                <a:lnTo>
                  <a:pt x="1701025" y="47307"/>
                </a:lnTo>
                <a:lnTo>
                  <a:pt x="1685544" y="54394"/>
                </a:lnTo>
                <a:lnTo>
                  <a:pt x="1670431" y="60769"/>
                </a:lnTo>
                <a:lnTo>
                  <a:pt x="1654213" y="67132"/>
                </a:lnTo>
                <a:lnTo>
                  <a:pt x="1635417" y="74218"/>
                </a:lnTo>
                <a:lnTo>
                  <a:pt x="1636420" y="92138"/>
                </a:lnTo>
                <a:lnTo>
                  <a:pt x="1637093" y="105181"/>
                </a:lnTo>
                <a:lnTo>
                  <a:pt x="1637449" y="115100"/>
                </a:lnTo>
                <a:lnTo>
                  <a:pt x="1637563" y="123647"/>
                </a:lnTo>
                <a:lnTo>
                  <a:pt x="1637563" y="155892"/>
                </a:lnTo>
                <a:lnTo>
                  <a:pt x="1602066" y="179006"/>
                </a:lnTo>
                <a:lnTo>
                  <a:pt x="1602066" y="190830"/>
                </a:lnTo>
                <a:lnTo>
                  <a:pt x="1636483" y="188683"/>
                </a:lnTo>
                <a:lnTo>
                  <a:pt x="1636483" y="327863"/>
                </a:lnTo>
                <a:lnTo>
                  <a:pt x="1640319" y="358711"/>
                </a:lnTo>
                <a:lnTo>
                  <a:pt x="1652270" y="379920"/>
                </a:lnTo>
                <a:lnTo>
                  <a:pt x="1673009" y="392176"/>
                </a:lnTo>
                <a:lnTo>
                  <a:pt x="1703171" y="396100"/>
                </a:lnTo>
                <a:lnTo>
                  <a:pt x="1714982" y="395427"/>
                </a:lnTo>
                <a:lnTo>
                  <a:pt x="1725079" y="393496"/>
                </a:lnTo>
                <a:lnTo>
                  <a:pt x="1732953" y="390461"/>
                </a:lnTo>
                <a:lnTo>
                  <a:pt x="1738122" y="386461"/>
                </a:lnTo>
                <a:lnTo>
                  <a:pt x="1764474" y="354901"/>
                </a:lnTo>
                <a:close/>
              </a:path>
              <a:path w="2562859" h="396240">
                <a:moveTo>
                  <a:pt x="1896757" y="47498"/>
                </a:moveTo>
                <a:lnTo>
                  <a:pt x="1893633" y="32016"/>
                </a:lnTo>
                <a:lnTo>
                  <a:pt x="1885124" y="19278"/>
                </a:lnTo>
                <a:lnTo>
                  <a:pt x="1872475" y="10642"/>
                </a:lnTo>
                <a:lnTo>
                  <a:pt x="1857006" y="7467"/>
                </a:lnTo>
                <a:lnTo>
                  <a:pt x="1840801" y="10490"/>
                </a:lnTo>
                <a:lnTo>
                  <a:pt x="1827847" y="18821"/>
                </a:lnTo>
                <a:lnTo>
                  <a:pt x="1819211" y="31356"/>
                </a:lnTo>
                <a:lnTo>
                  <a:pt x="1816087" y="46977"/>
                </a:lnTo>
                <a:lnTo>
                  <a:pt x="1819211" y="62776"/>
                </a:lnTo>
                <a:lnTo>
                  <a:pt x="1827860" y="75730"/>
                </a:lnTo>
                <a:lnTo>
                  <a:pt x="1840611" y="84353"/>
                </a:lnTo>
                <a:lnTo>
                  <a:pt x="1856422" y="87528"/>
                </a:lnTo>
                <a:lnTo>
                  <a:pt x="1872018" y="84353"/>
                </a:lnTo>
                <a:lnTo>
                  <a:pt x="1884857" y="75730"/>
                </a:lnTo>
                <a:lnTo>
                  <a:pt x="1893544" y="62992"/>
                </a:lnTo>
                <a:lnTo>
                  <a:pt x="1896757" y="47498"/>
                </a:lnTo>
                <a:close/>
              </a:path>
              <a:path w="2562859" h="396240">
                <a:moveTo>
                  <a:pt x="1929549" y="368160"/>
                </a:moveTo>
                <a:lnTo>
                  <a:pt x="1892046" y="350266"/>
                </a:lnTo>
                <a:lnTo>
                  <a:pt x="1891372" y="332879"/>
                </a:lnTo>
                <a:lnTo>
                  <a:pt x="1891372" y="137744"/>
                </a:lnTo>
                <a:lnTo>
                  <a:pt x="1886000" y="134480"/>
                </a:lnTo>
                <a:lnTo>
                  <a:pt x="1848358" y="146177"/>
                </a:lnTo>
                <a:lnTo>
                  <a:pt x="1810994" y="154330"/>
                </a:lnTo>
                <a:lnTo>
                  <a:pt x="1795653" y="156273"/>
                </a:lnTo>
                <a:lnTo>
                  <a:pt x="1794040" y="156273"/>
                </a:lnTo>
                <a:lnTo>
                  <a:pt x="1791347" y="156806"/>
                </a:lnTo>
                <a:lnTo>
                  <a:pt x="1787588" y="157340"/>
                </a:lnTo>
                <a:lnTo>
                  <a:pt x="1787588" y="176403"/>
                </a:lnTo>
                <a:lnTo>
                  <a:pt x="1811782" y="178041"/>
                </a:lnTo>
                <a:lnTo>
                  <a:pt x="1819173" y="179908"/>
                </a:lnTo>
                <a:lnTo>
                  <a:pt x="1823402" y="185343"/>
                </a:lnTo>
                <a:lnTo>
                  <a:pt x="1825307" y="196494"/>
                </a:lnTo>
                <a:lnTo>
                  <a:pt x="1825764" y="215531"/>
                </a:lnTo>
                <a:lnTo>
                  <a:pt x="1825752" y="332879"/>
                </a:lnTo>
                <a:lnTo>
                  <a:pt x="1806409" y="367093"/>
                </a:lnTo>
                <a:lnTo>
                  <a:pt x="1787588" y="368160"/>
                </a:lnTo>
                <a:lnTo>
                  <a:pt x="1787588" y="388493"/>
                </a:lnTo>
                <a:lnTo>
                  <a:pt x="1852561" y="386994"/>
                </a:lnTo>
                <a:lnTo>
                  <a:pt x="1867763" y="386994"/>
                </a:lnTo>
                <a:lnTo>
                  <a:pt x="1929549" y="388493"/>
                </a:lnTo>
                <a:lnTo>
                  <a:pt x="1929549" y="386994"/>
                </a:lnTo>
                <a:lnTo>
                  <a:pt x="1929549" y="368160"/>
                </a:lnTo>
                <a:close/>
              </a:path>
              <a:path w="2562859" h="396240">
                <a:moveTo>
                  <a:pt x="2226399" y="260464"/>
                </a:moveTo>
                <a:lnTo>
                  <a:pt x="2218258" y="206400"/>
                </a:lnTo>
                <a:lnTo>
                  <a:pt x="2194509" y="167081"/>
                </a:lnTo>
                <a:lnTo>
                  <a:pt x="2194395" y="166890"/>
                </a:lnTo>
                <a:lnTo>
                  <a:pt x="2183155" y="159867"/>
                </a:lnTo>
                <a:lnTo>
                  <a:pt x="2155609" y="142671"/>
                </a:lnTo>
                <a:lnTo>
                  <a:pt x="2153259" y="142316"/>
                </a:lnTo>
                <a:lnTo>
                  <a:pt x="2153259" y="277114"/>
                </a:lnTo>
                <a:lnTo>
                  <a:pt x="2150326" y="319417"/>
                </a:lnTo>
                <a:lnTo>
                  <a:pt x="2141156" y="348513"/>
                </a:lnTo>
                <a:lnTo>
                  <a:pt x="2125116" y="365302"/>
                </a:lnTo>
                <a:lnTo>
                  <a:pt x="2101634" y="370687"/>
                </a:lnTo>
                <a:lnTo>
                  <a:pt x="2076132" y="363347"/>
                </a:lnTo>
                <a:lnTo>
                  <a:pt x="2057793" y="341388"/>
                </a:lnTo>
                <a:lnTo>
                  <a:pt x="2046719" y="304901"/>
                </a:lnTo>
                <a:lnTo>
                  <a:pt x="2043010" y="253987"/>
                </a:lnTo>
                <a:lnTo>
                  <a:pt x="2046109" y="211836"/>
                </a:lnTo>
                <a:lnTo>
                  <a:pt x="2055710" y="182537"/>
                </a:lnTo>
                <a:lnTo>
                  <a:pt x="2072271" y="165430"/>
                </a:lnTo>
                <a:lnTo>
                  <a:pt x="2096249" y="159867"/>
                </a:lnTo>
                <a:lnTo>
                  <a:pt x="2121497" y="167081"/>
                </a:lnTo>
                <a:lnTo>
                  <a:pt x="2139277" y="188849"/>
                </a:lnTo>
                <a:lnTo>
                  <a:pt x="2149792" y="225450"/>
                </a:lnTo>
                <a:lnTo>
                  <a:pt x="2153259" y="277114"/>
                </a:lnTo>
                <a:lnTo>
                  <a:pt x="2153259" y="142316"/>
                </a:lnTo>
                <a:lnTo>
                  <a:pt x="2102789" y="134442"/>
                </a:lnTo>
                <a:lnTo>
                  <a:pt x="2056053" y="140042"/>
                </a:lnTo>
                <a:lnTo>
                  <a:pt x="2019007" y="156527"/>
                </a:lnTo>
                <a:lnTo>
                  <a:pt x="1992007" y="183464"/>
                </a:lnTo>
                <a:lnTo>
                  <a:pt x="1975485" y="220408"/>
                </a:lnTo>
                <a:lnTo>
                  <a:pt x="1969884" y="266903"/>
                </a:lnTo>
                <a:lnTo>
                  <a:pt x="1977986" y="321919"/>
                </a:lnTo>
                <a:lnTo>
                  <a:pt x="2001672" y="362458"/>
                </a:lnTo>
                <a:lnTo>
                  <a:pt x="2039975" y="387515"/>
                </a:lnTo>
                <a:lnTo>
                  <a:pt x="2091956" y="396087"/>
                </a:lnTo>
                <a:lnTo>
                  <a:pt x="2138972" y="390321"/>
                </a:lnTo>
                <a:lnTo>
                  <a:pt x="2176449" y="373367"/>
                </a:lnTo>
                <a:lnTo>
                  <a:pt x="2179091" y="370687"/>
                </a:lnTo>
                <a:lnTo>
                  <a:pt x="2203843" y="345732"/>
                </a:lnTo>
                <a:lnTo>
                  <a:pt x="2220671" y="307924"/>
                </a:lnTo>
                <a:lnTo>
                  <a:pt x="2226399" y="260464"/>
                </a:lnTo>
                <a:close/>
              </a:path>
              <a:path w="2562859" h="396240">
                <a:moveTo>
                  <a:pt x="2562479" y="368134"/>
                </a:moveTo>
                <a:lnTo>
                  <a:pt x="2526042" y="350227"/>
                </a:lnTo>
                <a:lnTo>
                  <a:pt x="2525369" y="332841"/>
                </a:lnTo>
                <a:lnTo>
                  <a:pt x="2525369" y="233387"/>
                </a:lnTo>
                <a:lnTo>
                  <a:pt x="2524391" y="206171"/>
                </a:lnTo>
                <a:lnTo>
                  <a:pt x="2506535" y="156921"/>
                </a:lnTo>
                <a:lnTo>
                  <a:pt x="2463063" y="135940"/>
                </a:lnTo>
                <a:lnTo>
                  <a:pt x="2444165" y="134467"/>
                </a:lnTo>
                <a:lnTo>
                  <a:pt x="2432685" y="135064"/>
                </a:lnTo>
                <a:lnTo>
                  <a:pt x="2422512" y="136918"/>
                </a:lnTo>
                <a:lnTo>
                  <a:pt x="2413762" y="140068"/>
                </a:lnTo>
                <a:lnTo>
                  <a:pt x="2406523" y="144551"/>
                </a:lnTo>
                <a:lnTo>
                  <a:pt x="2363508" y="177482"/>
                </a:lnTo>
                <a:lnTo>
                  <a:pt x="2363508" y="137655"/>
                </a:lnTo>
                <a:lnTo>
                  <a:pt x="2360282" y="134454"/>
                </a:lnTo>
                <a:lnTo>
                  <a:pt x="2325128" y="145503"/>
                </a:lnTo>
                <a:lnTo>
                  <a:pt x="2300109" y="152184"/>
                </a:lnTo>
                <a:lnTo>
                  <a:pt x="2280043" y="155752"/>
                </a:lnTo>
                <a:lnTo>
                  <a:pt x="2259723" y="157454"/>
                </a:lnTo>
                <a:lnTo>
                  <a:pt x="2259723" y="176695"/>
                </a:lnTo>
                <a:lnTo>
                  <a:pt x="2297442" y="196735"/>
                </a:lnTo>
                <a:lnTo>
                  <a:pt x="2297900" y="215747"/>
                </a:lnTo>
                <a:lnTo>
                  <a:pt x="2297900" y="332841"/>
                </a:lnTo>
                <a:lnTo>
                  <a:pt x="2278532" y="367068"/>
                </a:lnTo>
                <a:lnTo>
                  <a:pt x="2259723" y="368134"/>
                </a:lnTo>
                <a:lnTo>
                  <a:pt x="2259723" y="388467"/>
                </a:lnTo>
                <a:lnTo>
                  <a:pt x="2329091" y="387197"/>
                </a:lnTo>
                <a:lnTo>
                  <a:pt x="2339898" y="387286"/>
                </a:lnTo>
                <a:lnTo>
                  <a:pt x="2355900" y="387527"/>
                </a:lnTo>
                <a:lnTo>
                  <a:pt x="2376652" y="387921"/>
                </a:lnTo>
                <a:lnTo>
                  <a:pt x="2401671" y="388467"/>
                </a:lnTo>
                <a:lnTo>
                  <a:pt x="2401671" y="368134"/>
                </a:lnTo>
                <a:lnTo>
                  <a:pt x="2364181" y="350215"/>
                </a:lnTo>
                <a:lnTo>
                  <a:pt x="2363508" y="332803"/>
                </a:lnTo>
                <a:lnTo>
                  <a:pt x="2363508" y="216623"/>
                </a:lnTo>
                <a:lnTo>
                  <a:pt x="2367318" y="203034"/>
                </a:lnTo>
                <a:lnTo>
                  <a:pt x="2377478" y="191389"/>
                </a:lnTo>
                <a:lnTo>
                  <a:pt x="2392083" y="183261"/>
                </a:lnTo>
                <a:lnTo>
                  <a:pt x="2409215" y="180200"/>
                </a:lnTo>
                <a:lnTo>
                  <a:pt x="2432088" y="183819"/>
                </a:lnTo>
                <a:lnTo>
                  <a:pt x="2447798" y="194983"/>
                </a:lnTo>
                <a:lnTo>
                  <a:pt x="2456853" y="214185"/>
                </a:lnTo>
                <a:lnTo>
                  <a:pt x="2459761" y="241947"/>
                </a:lnTo>
                <a:lnTo>
                  <a:pt x="2459761" y="388467"/>
                </a:lnTo>
                <a:lnTo>
                  <a:pt x="2492222" y="387515"/>
                </a:lnTo>
                <a:lnTo>
                  <a:pt x="2501277" y="387286"/>
                </a:lnTo>
                <a:lnTo>
                  <a:pt x="2508161" y="387197"/>
                </a:lnTo>
                <a:lnTo>
                  <a:pt x="2513241" y="387223"/>
                </a:lnTo>
                <a:lnTo>
                  <a:pt x="2520594" y="387362"/>
                </a:lnTo>
                <a:lnTo>
                  <a:pt x="2535301" y="387743"/>
                </a:lnTo>
                <a:lnTo>
                  <a:pt x="2562479" y="388467"/>
                </a:lnTo>
                <a:lnTo>
                  <a:pt x="2562479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3783" y="825664"/>
            <a:ext cx="481965" cy="396240"/>
          </a:xfrm>
          <a:custGeom>
            <a:avLst/>
            <a:gdLst/>
            <a:ahLst/>
            <a:cxnLst/>
            <a:rect l="l" t="t" r="r" b="b"/>
            <a:pathLst>
              <a:path w="481965" h="396240">
                <a:moveTo>
                  <a:pt x="256514" y="260451"/>
                </a:moveTo>
                <a:lnTo>
                  <a:pt x="248373" y="206387"/>
                </a:lnTo>
                <a:lnTo>
                  <a:pt x="224624" y="167068"/>
                </a:lnTo>
                <a:lnTo>
                  <a:pt x="224510" y="166878"/>
                </a:lnTo>
                <a:lnTo>
                  <a:pt x="213271" y="159854"/>
                </a:lnTo>
                <a:lnTo>
                  <a:pt x="185724" y="142659"/>
                </a:lnTo>
                <a:lnTo>
                  <a:pt x="183375" y="142303"/>
                </a:lnTo>
                <a:lnTo>
                  <a:pt x="183375" y="277101"/>
                </a:lnTo>
                <a:lnTo>
                  <a:pt x="180441" y="319405"/>
                </a:lnTo>
                <a:lnTo>
                  <a:pt x="171272" y="348500"/>
                </a:lnTo>
                <a:lnTo>
                  <a:pt x="155232" y="365290"/>
                </a:lnTo>
                <a:lnTo>
                  <a:pt x="131749" y="370674"/>
                </a:lnTo>
                <a:lnTo>
                  <a:pt x="106248" y="363334"/>
                </a:lnTo>
                <a:lnTo>
                  <a:pt x="87909" y="341376"/>
                </a:lnTo>
                <a:lnTo>
                  <a:pt x="76835" y="304888"/>
                </a:lnTo>
                <a:lnTo>
                  <a:pt x="73126" y="253974"/>
                </a:lnTo>
                <a:lnTo>
                  <a:pt x="76225" y="211823"/>
                </a:lnTo>
                <a:lnTo>
                  <a:pt x="85826" y="182524"/>
                </a:lnTo>
                <a:lnTo>
                  <a:pt x="102387" y="165417"/>
                </a:lnTo>
                <a:lnTo>
                  <a:pt x="126365" y="159854"/>
                </a:lnTo>
                <a:lnTo>
                  <a:pt x="151612" y="167068"/>
                </a:lnTo>
                <a:lnTo>
                  <a:pt x="169392" y="188836"/>
                </a:lnTo>
                <a:lnTo>
                  <a:pt x="179908" y="225437"/>
                </a:lnTo>
                <a:lnTo>
                  <a:pt x="183375" y="277101"/>
                </a:lnTo>
                <a:lnTo>
                  <a:pt x="183375" y="142303"/>
                </a:lnTo>
                <a:lnTo>
                  <a:pt x="132905" y="134429"/>
                </a:lnTo>
                <a:lnTo>
                  <a:pt x="86169" y="140030"/>
                </a:lnTo>
                <a:lnTo>
                  <a:pt x="49123" y="156514"/>
                </a:lnTo>
                <a:lnTo>
                  <a:pt x="22123" y="183451"/>
                </a:lnTo>
                <a:lnTo>
                  <a:pt x="5600" y="220395"/>
                </a:lnTo>
                <a:lnTo>
                  <a:pt x="0" y="266890"/>
                </a:lnTo>
                <a:lnTo>
                  <a:pt x="8102" y="321906"/>
                </a:lnTo>
                <a:lnTo>
                  <a:pt x="31788" y="362445"/>
                </a:lnTo>
                <a:lnTo>
                  <a:pt x="70091" y="387502"/>
                </a:lnTo>
                <a:lnTo>
                  <a:pt x="122072" y="396074"/>
                </a:lnTo>
                <a:lnTo>
                  <a:pt x="169087" y="390309"/>
                </a:lnTo>
                <a:lnTo>
                  <a:pt x="206565" y="373354"/>
                </a:lnTo>
                <a:lnTo>
                  <a:pt x="209207" y="370674"/>
                </a:lnTo>
                <a:lnTo>
                  <a:pt x="233959" y="345719"/>
                </a:lnTo>
                <a:lnTo>
                  <a:pt x="250786" y="307911"/>
                </a:lnTo>
                <a:lnTo>
                  <a:pt x="256514" y="260451"/>
                </a:lnTo>
                <a:close/>
              </a:path>
              <a:path w="481965" h="396240">
                <a:moveTo>
                  <a:pt x="481812" y="3632"/>
                </a:moveTo>
                <a:lnTo>
                  <a:pt x="472668" y="1206"/>
                </a:lnTo>
                <a:lnTo>
                  <a:pt x="467296" y="0"/>
                </a:lnTo>
                <a:lnTo>
                  <a:pt x="459232" y="0"/>
                </a:lnTo>
                <a:lnTo>
                  <a:pt x="409219" y="22517"/>
                </a:lnTo>
                <a:lnTo>
                  <a:pt x="369430" y="55740"/>
                </a:lnTo>
                <a:lnTo>
                  <a:pt x="340842" y="102946"/>
                </a:lnTo>
                <a:lnTo>
                  <a:pt x="339852" y="129298"/>
                </a:lnTo>
                <a:lnTo>
                  <a:pt x="339852" y="152374"/>
                </a:lnTo>
                <a:lnTo>
                  <a:pt x="329806" y="159029"/>
                </a:lnTo>
                <a:lnTo>
                  <a:pt x="320014" y="164858"/>
                </a:lnTo>
                <a:lnTo>
                  <a:pt x="309524" y="170497"/>
                </a:lnTo>
                <a:lnTo>
                  <a:pt x="297370" y="176530"/>
                </a:lnTo>
                <a:lnTo>
                  <a:pt x="297370" y="189407"/>
                </a:lnTo>
                <a:lnTo>
                  <a:pt x="339852" y="186728"/>
                </a:lnTo>
                <a:lnTo>
                  <a:pt x="339852" y="332714"/>
                </a:lnTo>
                <a:lnTo>
                  <a:pt x="317258" y="367068"/>
                </a:lnTo>
                <a:lnTo>
                  <a:pt x="295211" y="368147"/>
                </a:lnTo>
                <a:lnTo>
                  <a:pt x="295211" y="388493"/>
                </a:lnTo>
                <a:lnTo>
                  <a:pt x="333298" y="387756"/>
                </a:lnTo>
                <a:lnTo>
                  <a:pt x="353885" y="387375"/>
                </a:lnTo>
                <a:lnTo>
                  <a:pt x="364096" y="387235"/>
                </a:lnTo>
                <a:lnTo>
                  <a:pt x="371030" y="387223"/>
                </a:lnTo>
                <a:lnTo>
                  <a:pt x="376593" y="387235"/>
                </a:lnTo>
                <a:lnTo>
                  <a:pt x="387362" y="387375"/>
                </a:lnTo>
                <a:lnTo>
                  <a:pt x="456539" y="388493"/>
                </a:lnTo>
                <a:lnTo>
                  <a:pt x="456539" y="368147"/>
                </a:lnTo>
                <a:lnTo>
                  <a:pt x="414870" y="363994"/>
                </a:lnTo>
                <a:lnTo>
                  <a:pt x="405460" y="345630"/>
                </a:lnTo>
                <a:lnTo>
                  <a:pt x="405460" y="186829"/>
                </a:lnTo>
                <a:lnTo>
                  <a:pt x="472135" y="186829"/>
                </a:lnTo>
                <a:lnTo>
                  <a:pt x="478053" y="155714"/>
                </a:lnTo>
                <a:lnTo>
                  <a:pt x="475894" y="151422"/>
                </a:lnTo>
                <a:lnTo>
                  <a:pt x="453237" y="152438"/>
                </a:lnTo>
                <a:lnTo>
                  <a:pt x="435825" y="153111"/>
                </a:lnTo>
                <a:lnTo>
                  <a:pt x="420839" y="153466"/>
                </a:lnTo>
                <a:lnTo>
                  <a:pt x="405447" y="153581"/>
                </a:lnTo>
                <a:lnTo>
                  <a:pt x="405447" y="95605"/>
                </a:lnTo>
                <a:lnTo>
                  <a:pt x="415023" y="53276"/>
                </a:lnTo>
                <a:lnTo>
                  <a:pt x="437184" y="46240"/>
                </a:lnTo>
                <a:lnTo>
                  <a:pt x="445300" y="46926"/>
                </a:lnTo>
                <a:lnTo>
                  <a:pt x="453377" y="49161"/>
                </a:lnTo>
                <a:lnTo>
                  <a:pt x="462356" y="53251"/>
                </a:lnTo>
                <a:lnTo>
                  <a:pt x="473214" y="59499"/>
                </a:lnTo>
                <a:lnTo>
                  <a:pt x="481812" y="55740"/>
                </a:lnTo>
                <a:lnTo>
                  <a:pt x="481812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6391" y="960107"/>
            <a:ext cx="235585" cy="262255"/>
          </a:xfrm>
          <a:custGeom>
            <a:avLst/>
            <a:gdLst/>
            <a:ahLst/>
            <a:cxnLst/>
            <a:rect l="l" t="t" r="r" b="b"/>
            <a:pathLst>
              <a:path w="235584" h="262255">
                <a:moveTo>
                  <a:pt x="197416" y="41935"/>
                </a:moveTo>
                <a:lnTo>
                  <a:pt x="84442" y="41935"/>
                </a:lnTo>
                <a:lnTo>
                  <a:pt x="107986" y="45642"/>
                </a:lnTo>
                <a:lnTo>
                  <a:pt x="124774" y="57092"/>
                </a:lnTo>
                <a:lnTo>
                  <a:pt x="135109" y="76782"/>
                </a:lnTo>
                <a:lnTo>
                  <a:pt x="139293" y="105206"/>
                </a:lnTo>
                <a:lnTo>
                  <a:pt x="91960" y="114846"/>
                </a:lnTo>
                <a:lnTo>
                  <a:pt x="49007" y="126876"/>
                </a:lnTo>
                <a:lnTo>
                  <a:pt x="20572" y="143175"/>
                </a:lnTo>
                <a:lnTo>
                  <a:pt x="4840" y="165400"/>
                </a:lnTo>
                <a:lnTo>
                  <a:pt x="34" y="194998"/>
                </a:lnTo>
                <a:lnTo>
                  <a:pt x="0" y="195211"/>
                </a:lnTo>
                <a:lnTo>
                  <a:pt x="4083" y="223904"/>
                </a:lnTo>
                <a:lnTo>
                  <a:pt x="16132" y="244706"/>
                </a:lnTo>
                <a:lnTo>
                  <a:pt x="35843" y="257369"/>
                </a:lnTo>
                <a:lnTo>
                  <a:pt x="62915" y="261645"/>
                </a:lnTo>
                <a:lnTo>
                  <a:pt x="71269" y="261245"/>
                </a:lnTo>
                <a:lnTo>
                  <a:pt x="78511" y="260043"/>
                </a:lnTo>
                <a:lnTo>
                  <a:pt x="84543" y="258039"/>
                </a:lnTo>
                <a:lnTo>
                  <a:pt x="89268" y="255231"/>
                </a:lnTo>
                <a:lnTo>
                  <a:pt x="139293" y="216712"/>
                </a:lnTo>
                <a:lnTo>
                  <a:pt x="205598" y="216712"/>
                </a:lnTo>
                <a:lnTo>
                  <a:pt x="205257" y="215341"/>
                </a:lnTo>
                <a:lnTo>
                  <a:pt x="205214" y="214630"/>
                </a:lnTo>
                <a:lnTo>
                  <a:pt x="93040" y="214630"/>
                </a:lnTo>
                <a:lnTo>
                  <a:pt x="65620" y="180936"/>
                </a:lnTo>
                <a:lnTo>
                  <a:pt x="67781" y="165400"/>
                </a:lnTo>
                <a:lnTo>
                  <a:pt x="67899" y="164549"/>
                </a:lnTo>
                <a:lnTo>
                  <a:pt x="67981" y="163960"/>
                </a:lnTo>
                <a:lnTo>
                  <a:pt x="76039" y="151395"/>
                </a:lnTo>
                <a:lnTo>
                  <a:pt x="91258" y="141837"/>
                </a:lnTo>
                <a:lnTo>
                  <a:pt x="115100" y="133883"/>
                </a:lnTo>
                <a:lnTo>
                  <a:pt x="139293" y="127444"/>
                </a:lnTo>
                <a:lnTo>
                  <a:pt x="203450" y="127444"/>
                </a:lnTo>
                <a:lnTo>
                  <a:pt x="203598" y="119875"/>
                </a:lnTo>
                <a:lnTo>
                  <a:pt x="204343" y="91681"/>
                </a:lnTo>
                <a:lnTo>
                  <a:pt x="204876" y="84721"/>
                </a:lnTo>
                <a:lnTo>
                  <a:pt x="204815" y="75819"/>
                </a:lnTo>
                <a:lnTo>
                  <a:pt x="199003" y="44253"/>
                </a:lnTo>
                <a:lnTo>
                  <a:pt x="197870" y="42572"/>
                </a:lnTo>
                <a:lnTo>
                  <a:pt x="197416" y="41935"/>
                </a:lnTo>
                <a:close/>
              </a:path>
              <a:path w="235584" h="262255">
                <a:moveTo>
                  <a:pt x="205598" y="216712"/>
                </a:moveTo>
                <a:lnTo>
                  <a:pt x="139293" y="216712"/>
                </a:lnTo>
                <a:lnTo>
                  <a:pt x="136601" y="249758"/>
                </a:lnTo>
                <a:lnTo>
                  <a:pt x="139293" y="254025"/>
                </a:lnTo>
                <a:lnTo>
                  <a:pt x="182483" y="252835"/>
                </a:lnTo>
                <a:lnTo>
                  <a:pt x="235546" y="252835"/>
                </a:lnTo>
                <a:lnTo>
                  <a:pt x="235546" y="234200"/>
                </a:lnTo>
                <a:lnTo>
                  <a:pt x="219405" y="232600"/>
                </a:lnTo>
                <a:lnTo>
                  <a:pt x="212133" y="230128"/>
                </a:lnTo>
                <a:lnTo>
                  <a:pt x="207635" y="224894"/>
                </a:lnTo>
                <a:lnTo>
                  <a:pt x="205598" y="216712"/>
                </a:lnTo>
                <a:close/>
              </a:path>
              <a:path w="235584" h="262255">
                <a:moveTo>
                  <a:pt x="235546" y="252835"/>
                </a:moveTo>
                <a:lnTo>
                  <a:pt x="193805" y="252835"/>
                </a:lnTo>
                <a:lnTo>
                  <a:pt x="235546" y="254025"/>
                </a:lnTo>
                <a:lnTo>
                  <a:pt x="235546" y="252835"/>
                </a:lnTo>
                <a:close/>
              </a:path>
              <a:path w="235584" h="262255">
                <a:moveTo>
                  <a:pt x="203450" y="127444"/>
                </a:moveTo>
                <a:lnTo>
                  <a:pt x="139293" y="127444"/>
                </a:lnTo>
                <a:lnTo>
                  <a:pt x="139293" y="190563"/>
                </a:lnTo>
                <a:lnTo>
                  <a:pt x="130023" y="200190"/>
                </a:lnTo>
                <a:lnTo>
                  <a:pt x="118386" y="207811"/>
                </a:lnTo>
                <a:lnTo>
                  <a:pt x="105639" y="212825"/>
                </a:lnTo>
                <a:lnTo>
                  <a:pt x="93040" y="214630"/>
                </a:lnTo>
                <a:lnTo>
                  <a:pt x="205214" y="214630"/>
                </a:lnTo>
                <a:lnTo>
                  <a:pt x="204359" y="200190"/>
                </a:lnTo>
                <a:lnTo>
                  <a:pt x="204343" y="188658"/>
                </a:lnTo>
                <a:lnTo>
                  <a:pt x="203943" y="176201"/>
                </a:lnTo>
                <a:lnTo>
                  <a:pt x="203623" y="165400"/>
                </a:lnTo>
                <a:lnTo>
                  <a:pt x="203355" y="153698"/>
                </a:lnTo>
                <a:lnTo>
                  <a:pt x="203450" y="127444"/>
                </a:lnTo>
                <a:close/>
              </a:path>
              <a:path w="235584" h="262255">
                <a:moveTo>
                  <a:pt x="118237" y="0"/>
                </a:moveTo>
                <a:lnTo>
                  <a:pt x="69050" y="10142"/>
                </a:lnTo>
                <a:lnTo>
                  <a:pt x="25285" y="35242"/>
                </a:lnTo>
                <a:lnTo>
                  <a:pt x="25285" y="72085"/>
                </a:lnTo>
                <a:lnTo>
                  <a:pt x="41414" y="75819"/>
                </a:lnTo>
                <a:lnTo>
                  <a:pt x="53251" y="49352"/>
                </a:lnTo>
                <a:lnTo>
                  <a:pt x="56763" y="46628"/>
                </a:lnTo>
                <a:lnTo>
                  <a:pt x="64008" y="44253"/>
                </a:lnTo>
                <a:lnTo>
                  <a:pt x="73671" y="42572"/>
                </a:lnTo>
                <a:lnTo>
                  <a:pt x="84442" y="41935"/>
                </a:lnTo>
                <a:lnTo>
                  <a:pt x="197416" y="41935"/>
                </a:lnTo>
                <a:lnTo>
                  <a:pt x="181935" y="20191"/>
                </a:lnTo>
                <a:lnTo>
                  <a:pt x="154700" y="5192"/>
                </a:lnTo>
                <a:lnTo>
                  <a:pt x="1182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443" y="1602714"/>
            <a:ext cx="1025525" cy="263525"/>
          </a:xfrm>
          <a:custGeom>
            <a:avLst/>
            <a:gdLst/>
            <a:ahLst/>
            <a:cxnLst/>
            <a:rect l="l" t="t" r="r" b="b"/>
            <a:pathLst>
              <a:path w="1025525" h="263525">
                <a:moveTo>
                  <a:pt x="302755" y="234962"/>
                </a:moveTo>
                <a:lnTo>
                  <a:pt x="266319" y="217055"/>
                </a:lnTo>
                <a:lnTo>
                  <a:pt x="265633" y="199669"/>
                </a:lnTo>
                <a:lnTo>
                  <a:pt x="265633" y="100228"/>
                </a:lnTo>
                <a:lnTo>
                  <a:pt x="264668" y="72999"/>
                </a:lnTo>
                <a:lnTo>
                  <a:pt x="246824" y="23749"/>
                </a:lnTo>
                <a:lnTo>
                  <a:pt x="203339" y="2768"/>
                </a:lnTo>
                <a:lnTo>
                  <a:pt x="184442" y="1282"/>
                </a:lnTo>
                <a:lnTo>
                  <a:pt x="172961" y="1892"/>
                </a:lnTo>
                <a:lnTo>
                  <a:pt x="162788" y="3746"/>
                </a:lnTo>
                <a:lnTo>
                  <a:pt x="154038" y="6896"/>
                </a:lnTo>
                <a:lnTo>
                  <a:pt x="146799" y="11379"/>
                </a:lnTo>
                <a:lnTo>
                  <a:pt x="103771" y="44310"/>
                </a:lnTo>
                <a:lnTo>
                  <a:pt x="103771" y="4483"/>
                </a:lnTo>
                <a:lnTo>
                  <a:pt x="100558" y="1282"/>
                </a:lnTo>
                <a:lnTo>
                  <a:pt x="65405" y="12331"/>
                </a:lnTo>
                <a:lnTo>
                  <a:pt x="40386" y="19011"/>
                </a:lnTo>
                <a:lnTo>
                  <a:pt x="20320" y="22580"/>
                </a:lnTo>
                <a:lnTo>
                  <a:pt x="0" y="24295"/>
                </a:lnTo>
                <a:lnTo>
                  <a:pt x="0" y="43522"/>
                </a:lnTo>
                <a:lnTo>
                  <a:pt x="37719" y="63563"/>
                </a:lnTo>
                <a:lnTo>
                  <a:pt x="38163" y="82562"/>
                </a:lnTo>
                <a:lnTo>
                  <a:pt x="38163" y="199669"/>
                </a:lnTo>
                <a:lnTo>
                  <a:pt x="18821" y="233895"/>
                </a:lnTo>
                <a:lnTo>
                  <a:pt x="0" y="234962"/>
                </a:lnTo>
                <a:lnTo>
                  <a:pt x="0" y="255295"/>
                </a:lnTo>
                <a:lnTo>
                  <a:pt x="69367" y="254025"/>
                </a:lnTo>
                <a:lnTo>
                  <a:pt x="80175" y="254114"/>
                </a:lnTo>
                <a:lnTo>
                  <a:pt x="96177" y="254355"/>
                </a:lnTo>
                <a:lnTo>
                  <a:pt x="116928" y="254749"/>
                </a:lnTo>
                <a:lnTo>
                  <a:pt x="141960" y="255295"/>
                </a:lnTo>
                <a:lnTo>
                  <a:pt x="141960" y="234962"/>
                </a:lnTo>
                <a:lnTo>
                  <a:pt x="104457" y="217043"/>
                </a:lnTo>
                <a:lnTo>
                  <a:pt x="103771" y="199631"/>
                </a:lnTo>
                <a:lnTo>
                  <a:pt x="103771" y="83451"/>
                </a:lnTo>
                <a:lnTo>
                  <a:pt x="107594" y="69862"/>
                </a:lnTo>
                <a:lnTo>
                  <a:pt x="117754" y="58216"/>
                </a:lnTo>
                <a:lnTo>
                  <a:pt x="132359" y="50088"/>
                </a:lnTo>
                <a:lnTo>
                  <a:pt x="149491" y="47028"/>
                </a:lnTo>
                <a:lnTo>
                  <a:pt x="172364" y="50647"/>
                </a:lnTo>
                <a:lnTo>
                  <a:pt x="188074" y="61810"/>
                </a:lnTo>
                <a:lnTo>
                  <a:pt x="197129" y="81013"/>
                </a:lnTo>
                <a:lnTo>
                  <a:pt x="200037" y="108775"/>
                </a:lnTo>
                <a:lnTo>
                  <a:pt x="200037" y="255295"/>
                </a:lnTo>
                <a:lnTo>
                  <a:pt x="232498" y="254342"/>
                </a:lnTo>
                <a:lnTo>
                  <a:pt x="241554" y="254114"/>
                </a:lnTo>
                <a:lnTo>
                  <a:pt x="248437" y="254025"/>
                </a:lnTo>
                <a:lnTo>
                  <a:pt x="253517" y="254050"/>
                </a:lnTo>
                <a:lnTo>
                  <a:pt x="260870" y="254190"/>
                </a:lnTo>
                <a:lnTo>
                  <a:pt x="275590" y="254571"/>
                </a:lnTo>
                <a:lnTo>
                  <a:pt x="302755" y="255295"/>
                </a:lnTo>
                <a:lnTo>
                  <a:pt x="302755" y="234962"/>
                </a:lnTo>
                <a:close/>
              </a:path>
              <a:path w="1025525" h="263525">
                <a:moveTo>
                  <a:pt x="563918" y="94665"/>
                </a:moveTo>
                <a:lnTo>
                  <a:pt x="556666" y="55600"/>
                </a:lnTo>
                <a:lnTo>
                  <a:pt x="504024" y="6705"/>
                </a:lnTo>
                <a:lnTo>
                  <a:pt x="495642" y="5359"/>
                </a:lnTo>
                <a:lnTo>
                  <a:pt x="495642" y="105105"/>
                </a:lnTo>
                <a:lnTo>
                  <a:pt x="450456" y="106705"/>
                </a:lnTo>
                <a:lnTo>
                  <a:pt x="446633" y="106705"/>
                </a:lnTo>
                <a:lnTo>
                  <a:pt x="429475" y="106032"/>
                </a:lnTo>
                <a:lnTo>
                  <a:pt x="422503" y="105638"/>
                </a:lnTo>
                <a:lnTo>
                  <a:pt x="405282" y="105105"/>
                </a:lnTo>
                <a:lnTo>
                  <a:pt x="408724" y="71043"/>
                </a:lnTo>
                <a:lnTo>
                  <a:pt x="417055" y="47891"/>
                </a:lnTo>
                <a:lnTo>
                  <a:pt x="430923" y="34696"/>
                </a:lnTo>
                <a:lnTo>
                  <a:pt x="451002" y="30505"/>
                </a:lnTo>
                <a:lnTo>
                  <a:pt x="470750" y="34696"/>
                </a:lnTo>
                <a:lnTo>
                  <a:pt x="484403" y="47891"/>
                </a:lnTo>
                <a:lnTo>
                  <a:pt x="492518" y="71043"/>
                </a:lnTo>
                <a:lnTo>
                  <a:pt x="495642" y="105105"/>
                </a:lnTo>
                <a:lnTo>
                  <a:pt x="495642" y="5359"/>
                </a:lnTo>
                <a:lnTo>
                  <a:pt x="462292" y="0"/>
                </a:lnTo>
                <a:lnTo>
                  <a:pt x="448995" y="736"/>
                </a:lnTo>
                <a:lnTo>
                  <a:pt x="437007" y="2997"/>
                </a:lnTo>
                <a:lnTo>
                  <a:pt x="389699" y="27533"/>
                </a:lnTo>
                <a:lnTo>
                  <a:pt x="350837" y="68478"/>
                </a:lnTo>
                <a:lnTo>
                  <a:pt x="338709" y="130860"/>
                </a:lnTo>
                <a:lnTo>
                  <a:pt x="338797" y="133413"/>
                </a:lnTo>
                <a:lnTo>
                  <a:pt x="346583" y="188645"/>
                </a:lnTo>
                <a:lnTo>
                  <a:pt x="370128" y="229616"/>
                </a:lnTo>
                <a:lnTo>
                  <a:pt x="408698" y="254546"/>
                </a:lnTo>
                <a:lnTo>
                  <a:pt x="461733" y="262940"/>
                </a:lnTo>
                <a:lnTo>
                  <a:pt x="483108" y="261835"/>
                </a:lnTo>
                <a:lnTo>
                  <a:pt x="502818" y="258064"/>
                </a:lnTo>
                <a:lnTo>
                  <a:pt x="523227" y="250977"/>
                </a:lnTo>
                <a:lnTo>
                  <a:pt x="546709" y="239915"/>
                </a:lnTo>
                <a:lnTo>
                  <a:pt x="553656" y="224815"/>
                </a:lnTo>
                <a:lnTo>
                  <a:pt x="558482" y="214350"/>
                </a:lnTo>
                <a:lnTo>
                  <a:pt x="558546" y="214210"/>
                </a:lnTo>
                <a:lnTo>
                  <a:pt x="552081" y="206171"/>
                </a:lnTo>
                <a:lnTo>
                  <a:pt x="534619" y="214934"/>
                </a:lnTo>
                <a:lnTo>
                  <a:pt x="519214" y="220700"/>
                </a:lnTo>
                <a:lnTo>
                  <a:pt x="504520" y="223862"/>
                </a:lnTo>
                <a:lnTo>
                  <a:pt x="489178" y="224815"/>
                </a:lnTo>
                <a:lnTo>
                  <a:pt x="468680" y="222097"/>
                </a:lnTo>
                <a:lnTo>
                  <a:pt x="433730" y="202234"/>
                </a:lnTo>
                <a:lnTo>
                  <a:pt x="412140" y="163791"/>
                </a:lnTo>
                <a:lnTo>
                  <a:pt x="408508" y="133413"/>
                </a:lnTo>
                <a:lnTo>
                  <a:pt x="478942" y="133413"/>
                </a:lnTo>
                <a:lnTo>
                  <a:pt x="500926" y="132803"/>
                </a:lnTo>
                <a:lnTo>
                  <a:pt x="521639" y="130860"/>
                </a:lnTo>
                <a:lnTo>
                  <a:pt x="542239" y="127520"/>
                </a:lnTo>
                <a:lnTo>
                  <a:pt x="563918" y="122656"/>
                </a:lnTo>
                <a:lnTo>
                  <a:pt x="563918" y="106705"/>
                </a:lnTo>
                <a:lnTo>
                  <a:pt x="563918" y="94665"/>
                </a:lnTo>
                <a:close/>
              </a:path>
              <a:path w="1025525" h="263525">
                <a:moveTo>
                  <a:pt x="1024966" y="7785"/>
                </a:moveTo>
                <a:lnTo>
                  <a:pt x="998702" y="8712"/>
                </a:lnTo>
                <a:lnTo>
                  <a:pt x="984288" y="9194"/>
                </a:lnTo>
                <a:lnTo>
                  <a:pt x="976630" y="9372"/>
                </a:lnTo>
                <a:lnTo>
                  <a:pt x="970648" y="9385"/>
                </a:lnTo>
                <a:lnTo>
                  <a:pt x="964653" y="9372"/>
                </a:lnTo>
                <a:lnTo>
                  <a:pt x="956995" y="9194"/>
                </a:lnTo>
                <a:lnTo>
                  <a:pt x="942581" y="8712"/>
                </a:lnTo>
                <a:lnTo>
                  <a:pt x="916330" y="7785"/>
                </a:lnTo>
                <a:lnTo>
                  <a:pt x="916330" y="28130"/>
                </a:lnTo>
                <a:lnTo>
                  <a:pt x="938923" y="29197"/>
                </a:lnTo>
                <a:lnTo>
                  <a:pt x="948067" y="29743"/>
                </a:lnTo>
                <a:lnTo>
                  <a:pt x="954519" y="34036"/>
                </a:lnTo>
                <a:lnTo>
                  <a:pt x="954519" y="42608"/>
                </a:lnTo>
                <a:lnTo>
                  <a:pt x="928827" y="125907"/>
                </a:lnTo>
                <a:lnTo>
                  <a:pt x="912571" y="171196"/>
                </a:lnTo>
                <a:lnTo>
                  <a:pt x="838365" y="1308"/>
                </a:lnTo>
                <a:lnTo>
                  <a:pt x="811466" y="1308"/>
                </a:lnTo>
                <a:lnTo>
                  <a:pt x="764692" y="105816"/>
                </a:lnTo>
                <a:lnTo>
                  <a:pt x="760971" y="113957"/>
                </a:lnTo>
                <a:lnTo>
                  <a:pt x="753122" y="130835"/>
                </a:lnTo>
                <a:lnTo>
                  <a:pt x="749096" y="139573"/>
                </a:lnTo>
                <a:lnTo>
                  <a:pt x="746937" y="143852"/>
                </a:lnTo>
                <a:lnTo>
                  <a:pt x="745337" y="148145"/>
                </a:lnTo>
                <a:lnTo>
                  <a:pt x="743165" y="152971"/>
                </a:lnTo>
                <a:lnTo>
                  <a:pt x="739952" y="159397"/>
                </a:lnTo>
                <a:lnTo>
                  <a:pt x="736727" y="166370"/>
                </a:lnTo>
                <a:lnTo>
                  <a:pt x="734034" y="172796"/>
                </a:lnTo>
                <a:lnTo>
                  <a:pt x="702310" y="51181"/>
                </a:lnTo>
                <a:lnTo>
                  <a:pt x="701776" y="49022"/>
                </a:lnTo>
                <a:lnTo>
                  <a:pt x="701230" y="43662"/>
                </a:lnTo>
                <a:lnTo>
                  <a:pt x="701230" y="34036"/>
                </a:lnTo>
                <a:lnTo>
                  <a:pt x="705535" y="29197"/>
                </a:lnTo>
                <a:lnTo>
                  <a:pt x="711441" y="29197"/>
                </a:lnTo>
                <a:lnTo>
                  <a:pt x="736727" y="28130"/>
                </a:lnTo>
                <a:lnTo>
                  <a:pt x="736727" y="7785"/>
                </a:lnTo>
                <a:lnTo>
                  <a:pt x="664121" y="9385"/>
                </a:lnTo>
                <a:lnTo>
                  <a:pt x="657542" y="9372"/>
                </a:lnTo>
                <a:lnTo>
                  <a:pt x="646112" y="9194"/>
                </a:lnTo>
                <a:lnTo>
                  <a:pt x="625411" y="8712"/>
                </a:lnTo>
                <a:lnTo>
                  <a:pt x="590994" y="7785"/>
                </a:lnTo>
                <a:lnTo>
                  <a:pt x="590994" y="28130"/>
                </a:lnTo>
                <a:lnTo>
                  <a:pt x="627265" y="40424"/>
                </a:lnTo>
                <a:lnTo>
                  <a:pt x="688327" y="255295"/>
                </a:lnTo>
                <a:lnTo>
                  <a:pt x="730796" y="255295"/>
                </a:lnTo>
                <a:lnTo>
                  <a:pt x="747903" y="210781"/>
                </a:lnTo>
                <a:lnTo>
                  <a:pt x="762393" y="176352"/>
                </a:lnTo>
                <a:lnTo>
                  <a:pt x="779500" y="140220"/>
                </a:lnTo>
                <a:lnTo>
                  <a:pt x="804468" y="90551"/>
                </a:lnTo>
                <a:lnTo>
                  <a:pt x="875461" y="255295"/>
                </a:lnTo>
                <a:lnTo>
                  <a:pt x="919022" y="255295"/>
                </a:lnTo>
                <a:lnTo>
                  <a:pt x="922159" y="245110"/>
                </a:lnTo>
                <a:lnTo>
                  <a:pt x="924394" y="237693"/>
                </a:lnTo>
                <a:lnTo>
                  <a:pt x="925817" y="232778"/>
                </a:lnTo>
                <a:lnTo>
                  <a:pt x="926553" y="230124"/>
                </a:lnTo>
                <a:lnTo>
                  <a:pt x="930275" y="217881"/>
                </a:lnTo>
                <a:lnTo>
                  <a:pt x="987323" y="54381"/>
                </a:lnTo>
                <a:lnTo>
                  <a:pt x="1024966" y="28130"/>
                </a:lnTo>
                <a:lnTo>
                  <a:pt x="1024966" y="7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2965" y="1603984"/>
            <a:ext cx="289560" cy="391160"/>
          </a:xfrm>
          <a:custGeom>
            <a:avLst/>
            <a:gdLst/>
            <a:ahLst/>
            <a:cxnLst/>
            <a:rect l="l" t="t" r="r" b="b"/>
            <a:pathLst>
              <a:path w="289560" h="391160">
                <a:moveTo>
                  <a:pt x="98412" y="0"/>
                </a:moveTo>
                <a:lnTo>
                  <a:pt x="60769" y="11315"/>
                </a:lnTo>
                <a:lnTo>
                  <a:pt x="23484" y="19202"/>
                </a:lnTo>
                <a:lnTo>
                  <a:pt x="5918" y="21602"/>
                </a:lnTo>
                <a:lnTo>
                  <a:pt x="0" y="21602"/>
                </a:lnTo>
                <a:lnTo>
                  <a:pt x="0" y="40665"/>
                </a:lnTo>
                <a:lnTo>
                  <a:pt x="37730" y="60879"/>
                </a:lnTo>
                <a:lnTo>
                  <a:pt x="37967" y="71046"/>
                </a:lnTo>
                <a:lnTo>
                  <a:pt x="38061" y="75082"/>
                </a:lnTo>
                <a:lnTo>
                  <a:pt x="38165" y="335559"/>
                </a:lnTo>
                <a:lnTo>
                  <a:pt x="18821" y="369760"/>
                </a:lnTo>
                <a:lnTo>
                  <a:pt x="0" y="370827"/>
                </a:lnTo>
                <a:lnTo>
                  <a:pt x="0" y="391160"/>
                </a:lnTo>
                <a:lnTo>
                  <a:pt x="68283" y="389572"/>
                </a:lnTo>
                <a:lnTo>
                  <a:pt x="147345" y="389572"/>
                </a:lnTo>
                <a:lnTo>
                  <a:pt x="147345" y="370827"/>
                </a:lnTo>
                <a:lnTo>
                  <a:pt x="107226" y="363280"/>
                </a:lnTo>
                <a:lnTo>
                  <a:pt x="103797" y="335559"/>
                </a:lnTo>
                <a:lnTo>
                  <a:pt x="103797" y="252717"/>
                </a:lnTo>
                <a:lnTo>
                  <a:pt x="182385" y="252717"/>
                </a:lnTo>
                <a:lnTo>
                  <a:pt x="200958" y="241271"/>
                </a:lnTo>
                <a:lnTo>
                  <a:pt x="222949" y="224802"/>
                </a:lnTo>
                <a:lnTo>
                  <a:pt x="158102" y="224802"/>
                </a:lnTo>
                <a:lnTo>
                  <a:pt x="142126" y="223064"/>
                </a:lnTo>
                <a:lnTo>
                  <a:pt x="127919" y="217716"/>
                </a:lnTo>
                <a:lnTo>
                  <a:pt x="115223" y="208557"/>
                </a:lnTo>
                <a:lnTo>
                  <a:pt x="103784" y="195389"/>
                </a:lnTo>
                <a:lnTo>
                  <a:pt x="103784" y="75082"/>
                </a:lnTo>
                <a:lnTo>
                  <a:pt x="113743" y="63455"/>
                </a:lnTo>
                <a:lnTo>
                  <a:pt x="125768" y="55075"/>
                </a:lnTo>
                <a:lnTo>
                  <a:pt x="139706" y="50002"/>
                </a:lnTo>
                <a:lnTo>
                  <a:pt x="155409" y="48298"/>
                </a:lnTo>
                <a:lnTo>
                  <a:pt x="274588" y="48298"/>
                </a:lnTo>
                <a:lnTo>
                  <a:pt x="273577" y="46736"/>
                </a:lnTo>
                <a:lnTo>
                  <a:pt x="103797" y="46736"/>
                </a:lnTo>
                <a:lnTo>
                  <a:pt x="103797" y="3149"/>
                </a:lnTo>
                <a:lnTo>
                  <a:pt x="98412" y="0"/>
                </a:lnTo>
                <a:close/>
              </a:path>
              <a:path w="289560" h="391160">
                <a:moveTo>
                  <a:pt x="147345" y="389572"/>
                </a:moveTo>
                <a:lnTo>
                  <a:pt x="74666" y="389572"/>
                </a:lnTo>
                <a:lnTo>
                  <a:pt x="147345" y="391160"/>
                </a:lnTo>
                <a:lnTo>
                  <a:pt x="147345" y="389572"/>
                </a:lnTo>
                <a:close/>
              </a:path>
              <a:path w="289560" h="391160">
                <a:moveTo>
                  <a:pt x="182385" y="252717"/>
                </a:moveTo>
                <a:lnTo>
                  <a:pt x="103797" y="252717"/>
                </a:lnTo>
                <a:lnTo>
                  <a:pt x="120577" y="257205"/>
                </a:lnTo>
                <a:lnTo>
                  <a:pt x="132767" y="259921"/>
                </a:lnTo>
                <a:lnTo>
                  <a:pt x="142435" y="261261"/>
                </a:lnTo>
                <a:lnTo>
                  <a:pt x="151650" y="261620"/>
                </a:lnTo>
                <a:lnTo>
                  <a:pt x="165735" y="259661"/>
                </a:lnTo>
                <a:lnTo>
                  <a:pt x="181633" y="253180"/>
                </a:lnTo>
                <a:lnTo>
                  <a:pt x="182385" y="252717"/>
                </a:lnTo>
                <a:close/>
              </a:path>
              <a:path w="289560" h="391160">
                <a:moveTo>
                  <a:pt x="274588" y="48298"/>
                </a:moveTo>
                <a:lnTo>
                  <a:pt x="155409" y="48298"/>
                </a:lnTo>
                <a:lnTo>
                  <a:pt x="183216" y="54153"/>
                </a:lnTo>
                <a:lnTo>
                  <a:pt x="204011" y="71046"/>
                </a:lnTo>
                <a:lnTo>
                  <a:pt x="217040" y="97965"/>
                </a:lnTo>
                <a:lnTo>
                  <a:pt x="221551" y="133896"/>
                </a:lnTo>
                <a:lnTo>
                  <a:pt x="217157" y="171562"/>
                </a:lnTo>
                <a:lnTo>
                  <a:pt x="204547" y="200204"/>
                </a:lnTo>
                <a:lnTo>
                  <a:pt x="184577" y="218419"/>
                </a:lnTo>
                <a:lnTo>
                  <a:pt x="158102" y="224802"/>
                </a:lnTo>
                <a:lnTo>
                  <a:pt x="222949" y="224802"/>
                </a:lnTo>
                <a:lnTo>
                  <a:pt x="225270" y="223064"/>
                </a:lnTo>
                <a:lnTo>
                  <a:pt x="228549" y="220878"/>
                </a:lnTo>
                <a:lnTo>
                  <a:pt x="231775" y="218198"/>
                </a:lnTo>
                <a:lnTo>
                  <a:pt x="275204" y="165658"/>
                </a:lnTo>
                <a:lnTo>
                  <a:pt x="289318" y="99187"/>
                </a:lnTo>
                <a:lnTo>
                  <a:pt x="281973" y="59710"/>
                </a:lnTo>
                <a:lnTo>
                  <a:pt x="274588" y="48298"/>
                </a:lnTo>
                <a:close/>
              </a:path>
              <a:path w="289560" h="391160">
                <a:moveTo>
                  <a:pt x="192248" y="0"/>
                </a:moveTo>
                <a:lnTo>
                  <a:pt x="191328" y="0"/>
                </a:lnTo>
                <a:lnTo>
                  <a:pt x="177133" y="1096"/>
                </a:lnTo>
                <a:lnTo>
                  <a:pt x="163488" y="4737"/>
                </a:lnTo>
                <a:lnTo>
                  <a:pt x="150246" y="11168"/>
                </a:lnTo>
                <a:lnTo>
                  <a:pt x="136601" y="20688"/>
                </a:lnTo>
                <a:lnTo>
                  <a:pt x="103797" y="46736"/>
                </a:lnTo>
                <a:lnTo>
                  <a:pt x="273577" y="46736"/>
                </a:lnTo>
                <a:lnTo>
                  <a:pt x="261621" y="28260"/>
                </a:lnTo>
                <a:lnTo>
                  <a:pt x="230784" y="7464"/>
                </a:lnTo>
                <a:lnTo>
                  <a:pt x="192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7813" y="1477009"/>
            <a:ext cx="959485" cy="389255"/>
          </a:xfrm>
          <a:custGeom>
            <a:avLst/>
            <a:gdLst/>
            <a:ahLst/>
            <a:cxnLst/>
            <a:rect l="l" t="t" r="r" b="b"/>
            <a:pathLst>
              <a:path w="959485" h="389255">
                <a:moveTo>
                  <a:pt x="256514" y="252996"/>
                </a:moveTo>
                <a:lnTo>
                  <a:pt x="248373" y="198932"/>
                </a:lnTo>
                <a:lnTo>
                  <a:pt x="224624" y="159613"/>
                </a:lnTo>
                <a:lnTo>
                  <a:pt x="224510" y="159423"/>
                </a:lnTo>
                <a:lnTo>
                  <a:pt x="213271" y="152400"/>
                </a:lnTo>
                <a:lnTo>
                  <a:pt x="185724" y="135204"/>
                </a:lnTo>
                <a:lnTo>
                  <a:pt x="183375" y="134848"/>
                </a:lnTo>
                <a:lnTo>
                  <a:pt x="183375" y="269646"/>
                </a:lnTo>
                <a:lnTo>
                  <a:pt x="180441" y="311950"/>
                </a:lnTo>
                <a:lnTo>
                  <a:pt x="171272" y="341045"/>
                </a:lnTo>
                <a:lnTo>
                  <a:pt x="155232" y="357835"/>
                </a:lnTo>
                <a:lnTo>
                  <a:pt x="131749" y="363220"/>
                </a:lnTo>
                <a:lnTo>
                  <a:pt x="106248" y="355879"/>
                </a:lnTo>
                <a:lnTo>
                  <a:pt x="87909" y="333921"/>
                </a:lnTo>
                <a:lnTo>
                  <a:pt x="76835" y="297434"/>
                </a:lnTo>
                <a:lnTo>
                  <a:pt x="73126" y="246519"/>
                </a:lnTo>
                <a:lnTo>
                  <a:pt x="76225" y="204368"/>
                </a:lnTo>
                <a:lnTo>
                  <a:pt x="85826" y="175069"/>
                </a:lnTo>
                <a:lnTo>
                  <a:pt x="102387" y="157962"/>
                </a:lnTo>
                <a:lnTo>
                  <a:pt x="126365" y="152400"/>
                </a:lnTo>
                <a:lnTo>
                  <a:pt x="151612" y="159613"/>
                </a:lnTo>
                <a:lnTo>
                  <a:pt x="169392" y="181381"/>
                </a:lnTo>
                <a:lnTo>
                  <a:pt x="179908" y="217982"/>
                </a:lnTo>
                <a:lnTo>
                  <a:pt x="183375" y="269646"/>
                </a:lnTo>
                <a:lnTo>
                  <a:pt x="183375" y="134848"/>
                </a:lnTo>
                <a:lnTo>
                  <a:pt x="132905" y="126974"/>
                </a:lnTo>
                <a:lnTo>
                  <a:pt x="86169" y="132575"/>
                </a:lnTo>
                <a:lnTo>
                  <a:pt x="49123" y="149059"/>
                </a:lnTo>
                <a:lnTo>
                  <a:pt x="22123" y="175996"/>
                </a:lnTo>
                <a:lnTo>
                  <a:pt x="5600" y="212940"/>
                </a:lnTo>
                <a:lnTo>
                  <a:pt x="0" y="259435"/>
                </a:lnTo>
                <a:lnTo>
                  <a:pt x="8102" y="314452"/>
                </a:lnTo>
                <a:lnTo>
                  <a:pt x="31788" y="354990"/>
                </a:lnTo>
                <a:lnTo>
                  <a:pt x="70091" y="380047"/>
                </a:lnTo>
                <a:lnTo>
                  <a:pt x="122072" y="388620"/>
                </a:lnTo>
                <a:lnTo>
                  <a:pt x="169087" y="382854"/>
                </a:lnTo>
                <a:lnTo>
                  <a:pt x="206565" y="365899"/>
                </a:lnTo>
                <a:lnTo>
                  <a:pt x="209207" y="363220"/>
                </a:lnTo>
                <a:lnTo>
                  <a:pt x="233959" y="338264"/>
                </a:lnTo>
                <a:lnTo>
                  <a:pt x="250786" y="300456"/>
                </a:lnTo>
                <a:lnTo>
                  <a:pt x="256514" y="252996"/>
                </a:lnTo>
                <a:close/>
              </a:path>
              <a:path w="959485" h="389255">
                <a:moveTo>
                  <a:pt x="404393" y="40030"/>
                </a:moveTo>
                <a:lnTo>
                  <a:pt x="401269" y="24549"/>
                </a:lnTo>
                <a:lnTo>
                  <a:pt x="392760" y="11811"/>
                </a:lnTo>
                <a:lnTo>
                  <a:pt x="380111" y="3175"/>
                </a:lnTo>
                <a:lnTo>
                  <a:pt x="364642" y="0"/>
                </a:lnTo>
                <a:lnTo>
                  <a:pt x="348437" y="3022"/>
                </a:lnTo>
                <a:lnTo>
                  <a:pt x="335483" y="11353"/>
                </a:lnTo>
                <a:lnTo>
                  <a:pt x="326847" y="23888"/>
                </a:lnTo>
                <a:lnTo>
                  <a:pt x="323723" y="39509"/>
                </a:lnTo>
                <a:lnTo>
                  <a:pt x="326847" y="55308"/>
                </a:lnTo>
                <a:lnTo>
                  <a:pt x="335495" y="68262"/>
                </a:lnTo>
                <a:lnTo>
                  <a:pt x="348246" y="76885"/>
                </a:lnTo>
                <a:lnTo>
                  <a:pt x="364058" y="80060"/>
                </a:lnTo>
                <a:lnTo>
                  <a:pt x="379653" y="76885"/>
                </a:lnTo>
                <a:lnTo>
                  <a:pt x="392493" y="68262"/>
                </a:lnTo>
                <a:lnTo>
                  <a:pt x="401180" y="55524"/>
                </a:lnTo>
                <a:lnTo>
                  <a:pt x="404393" y="40030"/>
                </a:lnTo>
                <a:close/>
              </a:path>
              <a:path w="959485" h="389255">
                <a:moveTo>
                  <a:pt x="437184" y="360692"/>
                </a:moveTo>
                <a:lnTo>
                  <a:pt x="399681" y="342798"/>
                </a:lnTo>
                <a:lnTo>
                  <a:pt x="399008" y="325412"/>
                </a:lnTo>
                <a:lnTo>
                  <a:pt x="399008" y="130276"/>
                </a:lnTo>
                <a:lnTo>
                  <a:pt x="393636" y="127012"/>
                </a:lnTo>
                <a:lnTo>
                  <a:pt x="355993" y="138709"/>
                </a:lnTo>
                <a:lnTo>
                  <a:pt x="318630" y="146862"/>
                </a:lnTo>
                <a:lnTo>
                  <a:pt x="303288" y="148805"/>
                </a:lnTo>
                <a:lnTo>
                  <a:pt x="301675" y="148805"/>
                </a:lnTo>
                <a:lnTo>
                  <a:pt x="298983" y="149339"/>
                </a:lnTo>
                <a:lnTo>
                  <a:pt x="295224" y="149872"/>
                </a:lnTo>
                <a:lnTo>
                  <a:pt x="295224" y="168935"/>
                </a:lnTo>
                <a:lnTo>
                  <a:pt x="319417" y="170573"/>
                </a:lnTo>
                <a:lnTo>
                  <a:pt x="326809" y="172440"/>
                </a:lnTo>
                <a:lnTo>
                  <a:pt x="331038" y="177876"/>
                </a:lnTo>
                <a:lnTo>
                  <a:pt x="332943" y="189026"/>
                </a:lnTo>
                <a:lnTo>
                  <a:pt x="333400" y="208064"/>
                </a:lnTo>
                <a:lnTo>
                  <a:pt x="333387" y="325412"/>
                </a:lnTo>
                <a:lnTo>
                  <a:pt x="314045" y="359625"/>
                </a:lnTo>
                <a:lnTo>
                  <a:pt x="295224" y="360692"/>
                </a:lnTo>
                <a:lnTo>
                  <a:pt x="295224" y="381025"/>
                </a:lnTo>
                <a:lnTo>
                  <a:pt x="360197" y="379526"/>
                </a:lnTo>
                <a:lnTo>
                  <a:pt x="375399" y="379526"/>
                </a:lnTo>
                <a:lnTo>
                  <a:pt x="437184" y="381025"/>
                </a:lnTo>
                <a:lnTo>
                  <a:pt x="437184" y="379526"/>
                </a:lnTo>
                <a:lnTo>
                  <a:pt x="437184" y="360692"/>
                </a:lnTo>
                <a:close/>
              </a:path>
              <a:path w="959485" h="389255">
                <a:moveTo>
                  <a:pt x="771664" y="360667"/>
                </a:moveTo>
                <a:lnTo>
                  <a:pt x="735228" y="342760"/>
                </a:lnTo>
                <a:lnTo>
                  <a:pt x="734555" y="325374"/>
                </a:lnTo>
                <a:lnTo>
                  <a:pt x="734555" y="225933"/>
                </a:lnTo>
                <a:lnTo>
                  <a:pt x="733577" y="198704"/>
                </a:lnTo>
                <a:lnTo>
                  <a:pt x="715733" y="149453"/>
                </a:lnTo>
                <a:lnTo>
                  <a:pt x="672249" y="128473"/>
                </a:lnTo>
                <a:lnTo>
                  <a:pt x="653351" y="126987"/>
                </a:lnTo>
                <a:lnTo>
                  <a:pt x="641870" y="127596"/>
                </a:lnTo>
                <a:lnTo>
                  <a:pt x="631698" y="129451"/>
                </a:lnTo>
                <a:lnTo>
                  <a:pt x="622947" y="132600"/>
                </a:lnTo>
                <a:lnTo>
                  <a:pt x="615708" y="137083"/>
                </a:lnTo>
                <a:lnTo>
                  <a:pt x="572693" y="170014"/>
                </a:lnTo>
                <a:lnTo>
                  <a:pt x="572693" y="130187"/>
                </a:lnTo>
                <a:lnTo>
                  <a:pt x="569468" y="126987"/>
                </a:lnTo>
                <a:lnTo>
                  <a:pt x="534314" y="138036"/>
                </a:lnTo>
                <a:lnTo>
                  <a:pt x="509295" y="144716"/>
                </a:lnTo>
                <a:lnTo>
                  <a:pt x="489229" y="148285"/>
                </a:lnTo>
                <a:lnTo>
                  <a:pt x="468909" y="149999"/>
                </a:lnTo>
                <a:lnTo>
                  <a:pt x="468909" y="169227"/>
                </a:lnTo>
                <a:lnTo>
                  <a:pt x="506628" y="189268"/>
                </a:lnTo>
                <a:lnTo>
                  <a:pt x="507072" y="208267"/>
                </a:lnTo>
                <a:lnTo>
                  <a:pt x="507072" y="325374"/>
                </a:lnTo>
                <a:lnTo>
                  <a:pt x="487730" y="359600"/>
                </a:lnTo>
                <a:lnTo>
                  <a:pt x="468909" y="360667"/>
                </a:lnTo>
                <a:lnTo>
                  <a:pt x="468909" y="381000"/>
                </a:lnTo>
                <a:lnTo>
                  <a:pt x="538276" y="379730"/>
                </a:lnTo>
                <a:lnTo>
                  <a:pt x="549084" y="379818"/>
                </a:lnTo>
                <a:lnTo>
                  <a:pt x="565086" y="380060"/>
                </a:lnTo>
                <a:lnTo>
                  <a:pt x="585838" y="380453"/>
                </a:lnTo>
                <a:lnTo>
                  <a:pt x="610870" y="381000"/>
                </a:lnTo>
                <a:lnTo>
                  <a:pt x="610870" y="360667"/>
                </a:lnTo>
                <a:lnTo>
                  <a:pt x="573366" y="342747"/>
                </a:lnTo>
                <a:lnTo>
                  <a:pt x="572693" y="325335"/>
                </a:lnTo>
                <a:lnTo>
                  <a:pt x="572693" y="209156"/>
                </a:lnTo>
                <a:lnTo>
                  <a:pt x="576503" y="195567"/>
                </a:lnTo>
                <a:lnTo>
                  <a:pt x="586663" y="183921"/>
                </a:lnTo>
                <a:lnTo>
                  <a:pt x="601268" y="175793"/>
                </a:lnTo>
                <a:lnTo>
                  <a:pt x="618401" y="172732"/>
                </a:lnTo>
                <a:lnTo>
                  <a:pt x="641273" y="176352"/>
                </a:lnTo>
                <a:lnTo>
                  <a:pt x="656983" y="187515"/>
                </a:lnTo>
                <a:lnTo>
                  <a:pt x="666038" y="206717"/>
                </a:lnTo>
                <a:lnTo>
                  <a:pt x="668947" y="234480"/>
                </a:lnTo>
                <a:lnTo>
                  <a:pt x="668947" y="381000"/>
                </a:lnTo>
                <a:lnTo>
                  <a:pt x="701408" y="380047"/>
                </a:lnTo>
                <a:lnTo>
                  <a:pt x="710463" y="379818"/>
                </a:lnTo>
                <a:lnTo>
                  <a:pt x="717346" y="379730"/>
                </a:lnTo>
                <a:lnTo>
                  <a:pt x="722426" y="379755"/>
                </a:lnTo>
                <a:lnTo>
                  <a:pt x="729780" y="379895"/>
                </a:lnTo>
                <a:lnTo>
                  <a:pt x="744486" y="380276"/>
                </a:lnTo>
                <a:lnTo>
                  <a:pt x="771664" y="381000"/>
                </a:lnTo>
                <a:lnTo>
                  <a:pt x="771664" y="360667"/>
                </a:lnTo>
                <a:close/>
              </a:path>
              <a:path w="959485" h="389255">
                <a:moveTo>
                  <a:pt x="959167" y="347433"/>
                </a:moveTo>
                <a:lnTo>
                  <a:pt x="954874" y="337235"/>
                </a:lnTo>
                <a:lnTo>
                  <a:pt x="947674" y="340563"/>
                </a:lnTo>
                <a:lnTo>
                  <a:pt x="941692" y="342696"/>
                </a:lnTo>
                <a:lnTo>
                  <a:pt x="936117" y="343814"/>
                </a:lnTo>
                <a:lnTo>
                  <a:pt x="930135" y="344144"/>
                </a:lnTo>
                <a:lnTo>
                  <a:pt x="914260" y="342392"/>
                </a:lnTo>
                <a:lnTo>
                  <a:pt x="903986" y="336562"/>
                </a:lnTo>
                <a:lnTo>
                  <a:pt x="898448" y="325780"/>
                </a:lnTo>
                <a:lnTo>
                  <a:pt x="896797" y="309206"/>
                </a:lnTo>
                <a:lnTo>
                  <a:pt x="896797" y="181279"/>
                </a:lnTo>
                <a:lnTo>
                  <a:pt x="953795" y="181279"/>
                </a:lnTo>
                <a:lnTo>
                  <a:pt x="958113" y="146342"/>
                </a:lnTo>
                <a:lnTo>
                  <a:pt x="896810" y="149580"/>
                </a:lnTo>
                <a:lnTo>
                  <a:pt x="896810" y="118389"/>
                </a:lnTo>
                <a:lnTo>
                  <a:pt x="897128" y="98729"/>
                </a:lnTo>
                <a:lnTo>
                  <a:pt x="898220" y="81241"/>
                </a:lnTo>
                <a:lnTo>
                  <a:pt x="900201" y="64046"/>
                </a:lnTo>
                <a:lnTo>
                  <a:pt x="903262" y="45288"/>
                </a:lnTo>
                <a:lnTo>
                  <a:pt x="895718" y="39839"/>
                </a:lnTo>
                <a:lnTo>
                  <a:pt x="880249" y="46926"/>
                </a:lnTo>
                <a:lnTo>
                  <a:pt x="865136" y="53301"/>
                </a:lnTo>
                <a:lnTo>
                  <a:pt x="848918" y="59664"/>
                </a:lnTo>
                <a:lnTo>
                  <a:pt x="830122" y="66738"/>
                </a:lnTo>
                <a:lnTo>
                  <a:pt x="831126" y="84670"/>
                </a:lnTo>
                <a:lnTo>
                  <a:pt x="831799" y="97713"/>
                </a:lnTo>
                <a:lnTo>
                  <a:pt x="832154" y="107632"/>
                </a:lnTo>
                <a:lnTo>
                  <a:pt x="832269" y="116179"/>
                </a:lnTo>
                <a:lnTo>
                  <a:pt x="832269" y="148424"/>
                </a:lnTo>
                <a:lnTo>
                  <a:pt x="796772" y="171538"/>
                </a:lnTo>
                <a:lnTo>
                  <a:pt x="796772" y="183362"/>
                </a:lnTo>
                <a:lnTo>
                  <a:pt x="831189" y="181216"/>
                </a:lnTo>
                <a:lnTo>
                  <a:pt x="831189" y="320395"/>
                </a:lnTo>
                <a:lnTo>
                  <a:pt x="835025" y="351243"/>
                </a:lnTo>
                <a:lnTo>
                  <a:pt x="846988" y="372452"/>
                </a:lnTo>
                <a:lnTo>
                  <a:pt x="867714" y="384708"/>
                </a:lnTo>
                <a:lnTo>
                  <a:pt x="897864" y="388632"/>
                </a:lnTo>
                <a:lnTo>
                  <a:pt x="909688" y="387959"/>
                </a:lnTo>
                <a:lnTo>
                  <a:pt x="919784" y="386029"/>
                </a:lnTo>
                <a:lnTo>
                  <a:pt x="927658" y="382993"/>
                </a:lnTo>
                <a:lnTo>
                  <a:pt x="932815" y="378993"/>
                </a:lnTo>
                <a:lnTo>
                  <a:pt x="959167" y="3474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041" y="2467876"/>
            <a:ext cx="148004" cy="147993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48626" y="2380119"/>
            <a:ext cx="313690" cy="311150"/>
          </a:xfrm>
          <a:custGeom>
            <a:avLst/>
            <a:gdLst/>
            <a:ahLst/>
            <a:cxnLst/>
            <a:rect l="l" t="t" r="r" b="b"/>
            <a:pathLst>
              <a:path w="313690" h="311150">
                <a:moveTo>
                  <a:pt x="133807" y="16370"/>
                </a:moveTo>
                <a:lnTo>
                  <a:pt x="103225" y="17119"/>
                </a:lnTo>
                <a:lnTo>
                  <a:pt x="86042" y="17513"/>
                </a:lnTo>
                <a:lnTo>
                  <a:pt x="75958" y="17653"/>
                </a:lnTo>
                <a:lnTo>
                  <a:pt x="66700" y="17678"/>
                </a:lnTo>
                <a:lnTo>
                  <a:pt x="57365" y="17653"/>
                </a:lnTo>
                <a:lnTo>
                  <a:pt x="47218" y="17513"/>
                </a:lnTo>
                <a:lnTo>
                  <a:pt x="30149" y="17119"/>
                </a:lnTo>
                <a:lnTo>
                  <a:pt x="0" y="16370"/>
                </a:lnTo>
                <a:lnTo>
                  <a:pt x="0" y="34150"/>
                </a:lnTo>
                <a:lnTo>
                  <a:pt x="36195" y="54000"/>
                </a:lnTo>
                <a:lnTo>
                  <a:pt x="36588" y="76225"/>
                </a:lnTo>
                <a:lnTo>
                  <a:pt x="36588" y="251193"/>
                </a:lnTo>
                <a:lnTo>
                  <a:pt x="27686" y="290220"/>
                </a:lnTo>
                <a:lnTo>
                  <a:pt x="0" y="293217"/>
                </a:lnTo>
                <a:lnTo>
                  <a:pt x="0" y="311010"/>
                </a:lnTo>
                <a:lnTo>
                  <a:pt x="30327" y="310286"/>
                </a:lnTo>
                <a:lnTo>
                  <a:pt x="47383" y="309905"/>
                </a:lnTo>
                <a:lnTo>
                  <a:pt x="57429" y="309765"/>
                </a:lnTo>
                <a:lnTo>
                  <a:pt x="66700" y="309740"/>
                </a:lnTo>
                <a:lnTo>
                  <a:pt x="76034" y="309765"/>
                </a:lnTo>
                <a:lnTo>
                  <a:pt x="86220" y="309905"/>
                </a:lnTo>
                <a:lnTo>
                  <a:pt x="103416" y="310286"/>
                </a:lnTo>
                <a:lnTo>
                  <a:pt x="133807" y="311010"/>
                </a:lnTo>
                <a:lnTo>
                  <a:pt x="133807" y="293217"/>
                </a:lnTo>
                <a:lnTo>
                  <a:pt x="97612" y="273431"/>
                </a:lnTo>
                <a:lnTo>
                  <a:pt x="97231" y="251206"/>
                </a:lnTo>
                <a:lnTo>
                  <a:pt x="97231" y="76225"/>
                </a:lnTo>
                <a:lnTo>
                  <a:pt x="106121" y="37211"/>
                </a:lnTo>
                <a:lnTo>
                  <a:pt x="133807" y="34150"/>
                </a:lnTo>
                <a:lnTo>
                  <a:pt x="133807" y="16370"/>
                </a:lnTo>
                <a:close/>
              </a:path>
              <a:path w="313690" h="311150">
                <a:moveTo>
                  <a:pt x="313512" y="2413"/>
                </a:moveTo>
                <a:lnTo>
                  <a:pt x="306184" y="800"/>
                </a:lnTo>
                <a:lnTo>
                  <a:pt x="301904" y="0"/>
                </a:lnTo>
                <a:lnTo>
                  <a:pt x="295440" y="0"/>
                </a:lnTo>
                <a:lnTo>
                  <a:pt x="255435" y="17907"/>
                </a:lnTo>
                <a:lnTo>
                  <a:pt x="223596" y="44348"/>
                </a:lnTo>
                <a:lnTo>
                  <a:pt x="200723" y="82130"/>
                </a:lnTo>
                <a:lnTo>
                  <a:pt x="199936" y="103238"/>
                </a:lnTo>
                <a:lnTo>
                  <a:pt x="199936" y="121704"/>
                </a:lnTo>
                <a:lnTo>
                  <a:pt x="191897" y="127025"/>
                </a:lnTo>
                <a:lnTo>
                  <a:pt x="184061" y="131699"/>
                </a:lnTo>
                <a:lnTo>
                  <a:pt x="175666" y="136220"/>
                </a:lnTo>
                <a:lnTo>
                  <a:pt x="165938" y="141046"/>
                </a:lnTo>
                <a:lnTo>
                  <a:pt x="165938" y="151358"/>
                </a:lnTo>
                <a:lnTo>
                  <a:pt x="199936" y="149225"/>
                </a:lnTo>
                <a:lnTo>
                  <a:pt x="199936" y="266115"/>
                </a:lnTo>
                <a:lnTo>
                  <a:pt x="164223" y="294487"/>
                </a:lnTo>
                <a:lnTo>
                  <a:pt x="164223" y="310997"/>
                </a:lnTo>
                <a:lnTo>
                  <a:pt x="194691" y="310273"/>
                </a:lnTo>
                <a:lnTo>
                  <a:pt x="211175" y="309892"/>
                </a:lnTo>
                <a:lnTo>
                  <a:pt x="219341" y="309753"/>
                </a:lnTo>
                <a:lnTo>
                  <a:pt x="224878" y="309727"/>
                </a:lnTo>
                <a:lnTo>
                  <a:pt x="229336" y="309753"/>
                </a:lnTo>
                <a:lnTo>
                  <a:pt x="237947" y="309892"/>
                </a:lnTo>
                <a:lnTo>
                  <a:pt x="293281" y="310997"/>
                </a:lnTo>
                <a:lnTo>
                  <a:pt x="293281" y="294487"/>
                </a:lnTo>
                <a:lnTo>
                  <a:pt x="273939" y="293624"/>
                </a:lnTo>
                <a:lnTo>
                  <a:pt x="262331" y="293192"/>
                </a:lnTo>
                <a:lnTo>
                  <a:pt x="255003" y="290195"/>
                </a:lnTo>
                <a:lnTo>
                  <a:pt x="253707" y="285470"/>
                </a:lnTo>
                <a:lnTo>
                  <a:pt x="252844" y="281609"/>
                </a:lnTo>
                <a:lnTo>
                  <a:pt x="252412" y="276453"/>
                </a:lnTo>
                <a:lnTo>
                  <a:pt x="252412" y="149440"/>
                </a:lnTo>
                <a:lnTo>
                  <a:pt x="305752" y="149440"/>
                </a:lnTo>
                <a:lnTo>
                  <a:pt x="310489" y="124536"/>
                </a:lnTo>
                <a:lnTo>
                  <a:pt x="308775" y="121094"/>
                </a:lnTo>
                <a:lnTo>
                  <a:pt x="290652" y="121920"/>
                </a:lnTo>
                <a:lnTo>
                  <a:pt x="276720" y="122440"/>
                </a:lnTo>
                <a:lnTo>
                  <a:pt x="264731" y="122732"/>
                </a:lnTo>
                <a:lnTo>
                  <a:pt x="252412" y="122821"/>
                </a:lnTo>
                <a:lnTo>
                  <a:pt x="252412" y="76479"/>
                </a:lnTo>
                <a:lnTo>
                  <a:pt x="267906" y="36982"/>
                </a:lnTo>
                <a:lnTo>
                  <a:pt x="277787" y="36982"/>
                </a:lnTo>
                <a:lnTo>
                  <a:pt x="284302" y="37515"/>
                </a:lnTo>
                <a:lnTo>
                  <a:pt x="290753" y="39255"/>
                </a:lnTo>
                <a:lnTo>
                  <a:pt x="297942" y="42456"/>
                </a:lnTo>
                <a:lnTo>
                  <a:pt x="306616" y="47358"/>
                </a:lnTo>
                <a:lnTo>
                  <a:pt x="313512" y="44348"/>
                </a:lnTo>
                <a:lnTo>
                  <a:pt x="313512" y="241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6281" y="2386317"/>
            <a:ext cx="1332865" cy="415925"/>
            <a:chOff x="1286281" y="2386317"/>
            <a:chExt cx="1332865" cy="415925"/>
          </a:xfrm>
        </p:grpSpPr>
        <p:sp>
          <p:nvSpPr>
            <p:cNvPr id="15" name="object 15"/>
            <p:cNvSpPr/>
            <p:nvPr/>
          </p:nvSpPr>
          <p:spPr>
            <a:xfrm>
              <a:off x="1286281" y="248794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908" y="2486659"/>
              <a:ext cx="205206" cy="2108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90090" y="238631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9244" y="2487929"/>
              <a:ext cx="242227" cy="203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91321" y="241797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7854" y="2391397"/>
              <a:ext cx="94640" cy="1242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1526" y="2486672"/>
              <a:ext cx="157454" cy="21080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759113" y="2380106"/>
            <a:ext cx="1298575" cy="317500"/>
            <a:chOff x="2759113" y="2380106"/>
            <a:chExt cx="1298575" cy="31750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9113" y="2486672"/>
              <a:ext cx="162179" cy="2108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44025" y="238010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7941" y="2486672"/>
              <a:ext cx="240068" cy="2108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6876" y="2486672"/>
              <a:ext cx="157454" cy="2108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40061" y="241797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2287" y="2486659"/>
              <a:ext cx="180146" cy="2108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02900" y="2486659"/>
              <a:ext cx="154457" cy="20445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174642" y="2380106"/>
            <a:ext cx="641985" cy="317500"/>
            <a:chOff x="4174642" y="2380106"/>
            <a:chExt cx="641985" cy="317500"/>
          </a:xfrm>
        </p:grpSpPr>
        <p:sp>
          <p:nvSpPr>
            <p:cNvPr id="31" name="object 31"/>
            <p:cNvSpPr/>
            <p:nvPr/>
          </p:nvSpPr>
          <p:spPr>
            <a:xfrm>
              <a:off x="4174642" y="2380106"/>
              <a:ext cx="242570" cy="311150"/>
            </a:xfrm>
            <a:custGeom>
              <a:avLst/>
              <a:gdLst/>
              <a:ahLst/>
              <a:cxnLst/>
              <a:rect l="l" t="t" r="r" b="b"/>
              <a:pathLst>
                <a:path w="242570" h="311150">
                  <a:moveTo>
                    <a:pt x="79603" y="0"/>
                  </a:moveTo>
                  <a:lnTo>
                    <a:pt x="39578" y="12173"/>
                  </a:lnTo>
                  <a:lnTo>
                    <a:pt x="12" y="18923"/>
                  </a:lnTo>
                  <a:lnTo>
                    <a:pt x="12" y="34175"/>
                  </a:lnTo>
                  <a:lnTo>
                    <a:pt x="30556" y="65493"/>
                  </a:lnTo>
                  <a:lnTo>
                    <a:pt x="30556" y="266192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5499" y="309740"/>
                  </a:lnTo>
                  <a:lnTo>
                    <a:pt x="64153" y="309819"/>
                  </a:lnTo>
                  <a:lnTo>
                    <a:pt x="76960" y="310056"/>
                  </a:lnTo>
                  <a:lnTo>
                    <a:pt x="93555" y="310452"/>
                  </a:lnTo>
                  <a:lnTo>
                    <a:pt x="113576" y="311010"/>
                  </a:lnTo>
                  <a:lnTo>
                    <a:pt x="113576" y="294500"/>
                  </a:lnTo>
                  <a:lnTo>
                    <a:pt x="83019" y="266319"/>
                  </a:lnTo>
                  <a:lnTo>
                    <a:pt x="83019" y="173697"/>
                  </a:lnTo>
                  <a:lnTo>
                    <a:pt x="86071" y="162853"/>
                  </a:lnTo>
                  <a:lnTo>
                    <a:pt x="94205" y="153569"/>
                  </a:lnTo>
                  <a:lnTo>
                    <a:pt x="105887" y="147089"/>
                  </a:lnTo>
                  <a:lnTo>
                    <a:pt x="119583" y="144653"/>
                  </a:lnTo>
                  <a:lnTo>
                    <a:pt x="137881" y="147541"/>
                  </a:lnTo>
                  <a:lnTo>
                    <a:pt x="150450" y="156500"/>
                  </a:lnTo>
                  <a:lnTo>
                    <a:pt x="157695" y="171972"/>
                  </a:lnTo>
                  <a:lnTo>
                    <a:pt x="160020" y="194398"/>
                  </a:lnTo>
                  <a:lnTo>
                    <a:pt x="160020" y="311010"/>
                  </a:lnTo>
                  <a:lnTo>
                    <a:pt x="185996" y="310060"/>
                  </a:lnTo>
                  <a:lnTo>
                    <a:pt x="193236" y="309820"/>
                  </a:lnTo>
                  <a:lnTo>
                    <a:pt x="198742" y="309740"/>
                  </a:lnTo>
                  <a:lnTo>
                    <a:pt x="202807" y="309760"/>
                  </a:lnTo>
                  <a:lnTo>
                    <a:pt x="208687" y="309899"/>
                  </a:lnTo>
                  <a:lnTo>
                    <a:pt x="220457" y="310276"/>
                  </a:lnTo>
                  <a:lnTo>
                    <a:pt x="242189" y="311010"/>
                  </a:lnTo>
                  <a:lnTo>
                    <a:pt x="242189" y="294500"/>
                  </a:lnTo>
                  <a:lnTo>
                    <a:pt x="212496" y="266306"/>
                  </a:lnTo>
                  <a:lnTo>
                    <a:pt x="212496" y="186855"/>
                  </a:lnTo>
                  <a:lnTo>
                    <a:pt x="211716" y="165115"/>
                  </a:lnTo>
                  <a:lnTo>
                    <a:pt x="197434" y="125768"/>
                  </a:lnTo>
                  <a:lnTo>
                    <a:pt x="162642" y="108994"/>
                  </a:lnTo>
                  <a:lnTo>
                    <a:pt x="147523" y="107810"/>
                  </a:lnTo>
                  <a:lnTo>
                    <a:pt x="138342" y="108292"/>
                  </a:lnTo>
                  <a:lnTo>
                    <a:pt x="130209" y="109764"/>
                  </a:lnTo>
                  <a:lnTo>
                    <a:pt x="123205" y="112262"/>
                  </a:lnTo>
                  <a:lnTo>
                    <a:pt x="117411" y="115824"/>
                  </a:lnTo>
                  <a:lnTo>
                    <a:pt x="82994" y="141960"/>
                  </a:lnTo>
                  <a:lnTo>
                    <a:pt x="82994" y="2578"/>
                  </a:lnTo>
                  <a:lnTo>
                    <a:pt x="796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44415" y="2487917"/>
              <a:ext cx="188455" cy="2095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8626" y="2486672"/>
              <a:ext cx="157454" cy="210807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849044" y="2877807"/>
            <a:ext cx="3162935" cy="415925"/>
            <a:chOff x="849044" y="2877807"/>
            <a:chExt cx="3162935" cy="41592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9044" y="2979407"/>
              <a:ext cx="188456" cy="2095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58951" y="2979432"/>
              <a:ext cx="494665" cy="313690"/>
            </a:xfrm>
            <a:custGeom>
              <a:avLst/>
              <a:gdLst/>
              <a:ahLst/>
              <a:cxnLst/>
              <a:rect l="l" t="t" r="r" b="b"/>
              <a:pathLst>
                <a:path w="494665" h="313689">
                  <a:moveTo>
                    <a:pt x="231457" y="79438"/>
                  </a:moveTo>
                  <a:lnTo>
                    <a:pt x="225602" y="47993"/>
                  </a:lnTo>
                  <a:lnTo>
                    <a:pt x="225577" y="47828"/>
                  </a:lnTo>
                  <a:lnTo>
                    <a:pt x="219290" y="38112"/>
                  </a:lnTo>
                  <a:lnTo>
                    <a:pt x="218681" y="37160"/>
                  </a:lnTo>
                  <a:lnTo>
                    <a:pt x="209296" y="22656"/>
                  </a:lnTo>
                  <a:lnTo>
                    <a:pt x="184632" y="6019"/>
                  </a:lnTo>
                  <a:lnTo>
                    <a:pt x="177228" y="4584"/>
                  </a:lnTo>
                  <a:lnTo>
                    <a:pt x="177228" y="107073"/>
                  </a:lnTo>
                  <a:lnTo>
                    <a:pt x="173723" y="137426"/>
                  </a:lnTo>
                  <a:lnTo>
                    <a:pt x="163626" y="160502"/>
                  </a:lnTo>
                  <a:lnTo>
                    <a:pt x="147650" y="175183"/>
                  </a:lnTo>
                  <a:lnTo>
                    <a:pt x="126479" y="180314"/>
                  </a:lnTo>
                  <a:lnTo>
                    <a:pt x="113690" y="178917"/>
                  </a:lnTo>
                  <a:lnTo>
                    <a:pt x="102323" y="174612"/>
                  </a:lnTo>
                  <a:lnTo>
                    <a:pt x="92163" y="167233"/>
                  </a:lnTo>
                  <a:lnTo>
                    <a:pt x="83019" y="156616"/>
                  </a:lnTo>
                  <a:lnTo>
                    <a:pt x="83019" y="59677"/>
                  </a:lnTo>
                  <a:lnTo>
                    <a:pt x="90982" y="50317"/>
                  </a:lnTo>
                  <a:lnTo>
                    <a:pt x="100609" y="43561"/>
                  </a:lnTo>
                  <a:lnTo>
                    <a:pt x="111760" y="39484"/>
                  </a:lnTo>
                  <a:lnTo>
                    <a:pt x="124320" y="38112"/>
                  </a:lnTo>
                  <a:lnTo>
                    <a:pt x="146570" y="42837"/>
                  </a:lnTo>
                  <a:lnTo>
                    <a:pt x="163195" y="56438"/>
                  </a:lnTo>
                  <a:lnTo>
                    <a:pt x="173621" y="78130"/>
                  </a:lnTo>
                  <a:lnTo>
                    <a:pt x="177228" y="107073"/>
                  </a:lnTo>
                  <a:lnTo>
                    <a:pt x="177228" y="4584"/>
                  </a:lnTo>
                  <a:lnTo>
                    <a:pt x="153593" y="0"/>
                  </a:lnTo>
                  <a:lnTo>
                    <a:pt x="141706" y="914"/>
                  </a:lnTo>
                  <a:lnTo>
                    <a:pt x="130784" y="3810"/>
                  </a:lnTo>
                  <a:lnTo>
                    <a:pt x="120192" y="8915"/>
                  </a:lnTo>
                  <a:lnTo>
                    <a:pt x="109245" y="16497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52" y="0"/>
                  </a:lnTo>
                  <a:lnTo>
                    <a:pt x="48615" y="8636"/>
                  </a:lnTo>
                  <a:lnTo>
                    <a:pt x="38671" y="11137"/>
                  </a:lnTo>
                  <a:lnTo>
                    <a:pt x="29425" y="13017"/>
                  </a:lnTo>
                  <a:lnTo>
                    <a:pt x="18796" y="14668"/>
                  </a:lnTo>
                  <a:lnTo>
                    <a:pt x="4737" y="16497"/>
                  </a:lnTo>
                  <a:lnTo>
                    <a:pt x="0" y="16497"/>
                  </a:lnTo>
                  <a:lnTo>
                    <a:pt x="0" y="31737"/>
                  </a:lnTo>
                  <a:lnTo>
                    <a:pt x="30391" y="56438"/>
                  </a:lnTo>
                  <a:lnTo>
                    <a:pt x="30467" y="59677"/>
                  </a:lnTo>
                  <a:lnTo>
                    <a:pt x="30543" y="268732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22" y="312407"/>
                  </a:lnTo>
                  <a:lnTo>
                    <a:pt x="59728" y="312407"/>
                  </a:lnTo>
                  <a:lnTo>
                    <a:pt x="117881" y="313677"/>
                  </a:lnTo>
                  <a:lnTo>
                    <a:pt x="117881" y="312407"/>
                  </a:lnTo>
                  <a:lnTo>
                    <a:pt x="117881" y="297167"/>
                  </a:lnTo>
                  <a:lnTo>
                    <a:pt x="98513" y="296303"/>
                  </a:lnTo>
                  <a:lnTo>
                    <a:pt x="90474" y="295097"/>
                  </a:lnTo>
                  <a:lnTo>
                    <a:pt x="85775" y="291084"/>
                  </a:lnTo>
                  <a:lnTo>
                    <a:pt x="83566" y="282803"/>
                  </a:lnTo>
                  <a:lnTo>
                    <a:pt x="83019" y="268732"/>
                  </a:lnTo>
                  <a:lnTo>
                    <a:pt x="83019" y="201917"/>
                  </a:lnTo>
                  <a:lnTo>
                    <a:pt x="96456" y="205752"/>
                  </a:lnTo>
                  <a:lnTo>
                    <a:pt x="106210" y="208076"/>
                  </a:lnTo>
                  <a:lnTo>
                    <a:pt x="113944" y="209219"/>
                  </a:lnTo>
                  <a:lnTo>
                    <a:pt x="121323" y="209524"/>
                  </a:lnTo>
                  <a:lnTo>
                    <a:pt x="131724" y="208076"/>
                  </a:lnTo>
                  <a:lnTo>
                    <a:pt x="132295" y="208076"/>
                  </a:lnTo>
                  <a:lnTo>
                    <a:pt x="145300" y="202768"/>
                  </a:lnTo>
                  <a:lnTo>
                    <a:pt x="146672" y="201917"/>
                  </a:lnTo>
                  <a:lnTo>
                    <a:pt x="160756" y="193230"/>
                  </a:lnTo>
                  <a:lnTo>
                    <a:pt x="177990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20" y="174752"/>
                  </a:lnTo>
                  <a:lnTo>
                    <a:pt x="187579" y="173037"/>
                  </a:lnTo>
                  <a:lnTo>
                    <a:pt x="206413" y="154800"/>
                  </a:lnTo>
                  <a:lnTo>
                    <a:pt x="220167" y="132689"/>
                  </a:lnTo>
                  <a:lnTo>
                    <a:pt x="228587" y="107353"/>
                  </a:lnTo>
                  <a:lnTo>
                    <a:pt x="231457" y="79438"/>
                  </a:lnTo>
                  <a:close/>
                </a:path>
                <a:path w="494665" h="313689">
                  <a:moveTo>
                    <a:pt x="494347" y="79438"/>
                  </a:moveTo>
                  <a:lnTo>
                    <a:pt x="488492" y="47993"/>
                  </a:lnTo>
                  <a:lnTo>
                    <a:pt x="488467" y="47828"/>
                  </a:lnTo>
                  <a:lnTo>
                    <a:pt x="482180" y="38112"/>
                  </a:lnTo>
                  <a:lnTo>
                    <a:pt x="481571" y="37160"/>
                  </a:lnTo>
                  <a:lnTo>
                    <a:pt x="472186" y="22656"/>
                  </a:lnTo>
                  <a:lnTo>
                    <a:pt x="447522" y="6019"/>
                  </a:lnTo>
                  <a:lnTo>
                    <a:pt x="440131" y="4597"/>
                  </a:lnTo>
                  <a:lnTo>
                    <a:pt x="440131" y="107073"/>
                  </a:lnTo>
                  <a:lnTo>
                    <a:pt x="436613" y="137426"/>
                  </a:lnTo>
                  <a:lnTo>
                    <a:pt x="426516" y="160502"/>
                  </a:lnTo>
                  <a:lnTo>
                    <a:pt x="410540" y="175183"/>
                  </a:lnTo>
                  <a:lnTo>
                    <a:pt x="389369" y="180314"/>
                  </a:lnTo>
                  <a:lnTo>
                    <a:pt x="376580" y="178917"/>
                  </a:lnTo>
                  <a:lnTo>
                    <a:pt x="365213" y="174612"/>
                  </a:lnTo>
                  <a:lnTo>
                    <a:pt x="355066" y="167233"/>
                  </a:lnTo>
                  <a:lnTo>
                    <a:pt x="345922" y="156616"/>
                  </a:lnTo>
                  <a:lnTo>
                    <a:pt x="345922" y="59677"/>
                  </a:lnTo>
                  <a:lnTo>
                    <a:pt x="353885" y="50317"/>
                  </a:lnTo>
                  <a:lnTo>
                    <a:pt x="363499" y="43561"/>
                  </a:lnTo>
                  <a:lnTo>
                    <a:pt x="374650" y="39484"/>
                  </a:lnTo>
                  <a:lnTo>
                    <a:pt x="387223" y="38112"/>
                  </a:lnTo>
                  <a:lnTo>
                    <a:pt x="409460" y="42837"/>
                  </a:lnTo>
                  <a:lnTo>
                    <a:pt x="426097" y="56438"/>
                  </a:lnTo>
                  <a:lnTo>
                    <a:pt x="436511" y="78130"/>
                  </a:lnTo>
                  <a:lnTo>
                    <a:pt x="440131" y="107073"/>
                  </a:lnTo>
                  <a:lnTo>
                    <a:pt x="440131" y="4597"/>
                  </a:lnTo>
                  <a:lnTo>
                    <a:pt x="416483" y="0"/>
                  </a:lnTo>
                  <a:lnTo>
                    <a:pt x="404596" y="914"/>
                  </a:lnTo>
                  <a:lnTo>
                    <a:pt x="393674" y="3810"/>
                  </a:lnTo>
                  <a:lnTo>
                    <a:pt x="383082" y="8915"/>
                  </a:lnTo>
                  <a:lnTo>
                    <a:pt x="372135" y="16497"/>
                  </a:lnTo>
                  <a:lnTo>
                    <a:pt x="345935" y="37160"/>
                  </a:lnTo>
                  <a:lnTo>
                    <a:pt x="345935" y="2540"/>
                  </a:lnTo>
                  <a:lnTo>
                    <a:pt x="341642" y="0"/>
                  </a:lnTo>
                  <a:lnTo>
                    <a:pt x="311518" y="8636"/>
                  </a:lnTo>
                  <a:lnTo>
                    <a:pt x="301574" y="11137"/>
                  </a:lnTo>
                  <a:lnTo>
                    <a:pt x="292315" y="13017"/>
                  </a:lnTo>
                  <a:lnTo>
                    <a:pt x="281686" y="14668"/>
                  </a:lnTo>
                  <a:lnTo>
                    <a:pt x="267639" y="16497"/>
                  </a:lnTo>
                  <a:lnTo>
                    <a:pt x="262902" y="16497"/>
                  </a:lnTo>
                  <a:lnTo>
                    <a:pt x="262902" y="31737"/>
                  </a:lnTo>
                  <a:lnTo>
                    <a:pt x="293281" y="56438"/>
                  </a:lnTo>
                  <a:lnTo>
                    <a:pt x="293357" y="59677"/>
                  </a:lnTo>
                  <a:lnTo>
                    <a:pt x="293433" y="268732"/>
                  </a:lnTo>
                  <a:lnTo>
                    <a:pt x="262890" y="297167"/>
                  </a:lnTo>
                  <a:lnTo>
                    <a:pt x="262890" y="313677"/>
                  </a:lnTo>
                  <a:lnTo>
                    <a:pt x="317512" y="312407"/>
                  </a:lnTo>
                  <a:lnTo>
                    <a:pt x="322618" y="312407"/>
                  </a:lnTo>
                  <a:lnTo>
                    <a:pt x="380771" y="313677"/>
                  </a:lnTo>
                  <a:lnTo>
                    <a:pt x="380771" y="312407"/>
                  </a:lnTo>
                  <a:lnTo>
                    <a:pt x="380771" y="297167"/>
                  </a:lnTo>
                  <a:lnTo>
                    <a:pt x="361416" y="296303"/>
                  </a:lnTo>
                  <a:lnTo>
                    <a:pt x="353364" y="295097"/>
                  </a:lnTo>
                  <a:lnTo>
                    <a:pt x="348665" y="291084"/>
                  </a:lnTo>
                  <a:lnTo>
                    <a:pt x="346456" y="282803"/>
                  </a:lnTo>
                  <a:lnTo>
                    <a:pt x="345922" y="268732"/>
                  </a:lnTo>
                  <a:lnTo>
                    <a:pt x="345922" y="201917"/>
                  </a:lnTo>
                  <a:lnTo>
                    <a:pt x="359346" y="205752"/>
                  </a:lnTo>
                  <a:lnTo>
                    <a:pt x="369100" y="208076"/>
                  </a:lnTo>
                  <a:lnTo>
                    <a:pt x="376834" y="209219"/>
                  </a:lnTo>
                  <a:lnTo>
                    <a:pt x="384213" y="209524"/>
                  </a:lnTo>
                  <a:lnTo>
                    <a:pt x="394614" y="208076"/>
                  </a:lnTo>
                  <a:lnTo>
                    <a:pt x="395185" y="208076"/>
                  </a:lnTo>
                  <a:lnTo>
                    <a:pt x="408190" y="202768"/>
                  </a:lnTo>
                  <a:lnTo>
                    <a:pt x="409562" y="201917"/>
                  </a:lnTo>
                  <a:lnTo>
                    <a:pt x="423646" y="193230"/>
                  </a:lnTo>
                  <a:lnTo>
                    <a:pt x="440880" y="180314"/>
                  </a:lnTo>
                  <a:lnTo>
                    <a:pt x="443153" y="178612"/>
                  </a:lnTo>
                  <a:lnTo>
                    <a:pt x="445744" y="176898"/>
                  </a:lnTo>
                  <a:lnTo>
                    <a:pt x="448322" y="174752"/>
                  </a:lnTo>
                  <a:lnTo>
                    <a:pt x="450469" y="173037"/>
                  </a:lnTo>
                  <a:lnTo>
                    <a:pt x="469303" y="154800"/>
                  </a:lnTo>
                  <a:lnTo>
                    <a:pt x="483057" y="132689"/>
                  </a:lnTo>
                  <a:lnTo>
                    <a:pt x="491477" y="107353"/>
                  </a:lnTo>
                  <a:lnTo>
                    <a:pt x="494347" y="794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5150" y="2978149"/>
              <a:ext cx="377164" cy="2108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87296" y="2978162"/>
              <a:ext cx="199186" cy="20445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07920" y="2877807"/>
              <a:ext cx="501015" cy="305435"/>
            </a:xfrm>
            <a:custGeom>
              <a:avLst/>
              <a:gdLst/>
              <a:ahLst/>
              <a:cxnLst/>
              <a:rect l="l" t="t" r="r" b="b"/>
              <a:pathLst>
                <a:path w="501014" h="305435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501014" h="305435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501014" h="305435">
                  <a:moveTo>
                    <a:pt x="500545" y="288315"/>
                  </a:moveTo>
                  <a:lnTo>
                    <a:pt x="470852" y="259930"/>
                  </a:lnTo>
                  <a:lnTo>
                    <a:pt x="470852" y="179946"/>
                  </a:lnTo>
                  <a:lnTo>
                    <a:pt x="467702" y="142481"/>
                  </a:lnTo>
                  <a:lnTo>
                    <a:pt x="457352" y="117906"/>
                  </a:lnTo>
                  <a:lnTo>
                    <a:pt x="438353" y="104457"/>
                  </a:lnTo>
                  <a:lnTo>
                    <a:pt x="409333" y="100368"/>
                  </a:lnTo>
                  <a:lnTo>
                    <a:pt x="399529" y="100914"/>
                  </a:lnTo>
                  <a:lnTo>
                    <a:pt x="391261" y="102539"/>
                  </a:lnTo>
                  <a:lnTo>
                    <a:pt x="384276" y="105308"/>
                  </a:lnTo>
                  <a:lnTo>
                    <a:pt x="378345" y="109258"/>
                  </a:lnTo>
                  <a:lnTo>
                    <a:pt x="343941" y="135775"/>
                  </a:lnTo>
                  <a:lnTo>
                    <a:pt x="335064" y="119735"/>
                  </a:lnTo>
                  <a:lnTo>
                    <a:pt x="322961" y="108737"/>
                  </a:lnTo>
                  <a:lnTo>
                    <a:pt x="307149" y="102400"/>
                  </a:lnTo>
                  <a:lnTo>
                    <a:pt x="287159" y="100368"/>
                  </a:lnTo>
                  <a:lnTo>
                    <a:pt x="277596" y="100914"/>
                  </a:lnTo>
                  <a:lnTo>
                    <a:pt x="269455" y="102539"/>
                  </a:lnTo>
                  <a:lnTo>
                    <a:pt x="262534" y="105308"/>
                  </a:lnTo>
                  <a:lnTo>
                    <a:pt x="256616" y="109258"/>
                  </a:lnTo>
                  <a:lnTo>
                    <a:pt x="222199" y="135775"/>
                  </a:lnTo>
                  <a:lnTo>
                    <a:pt x="222199" y="102997"/>
                  </a:lnTo>
                  <a:lnTo>
                    <a:pt x="219621" y="100368"/>
                  </a:lnTo>
                  <a:lnTo>
                    <a:pt x="191503" y="109270"/>
                  </a:lnTo>
                  <a:lnTo>
                    <a:pt x="171488" y="114642"/>
                  </a:lnTo>
                  <a:lnTo>
                    <a:pt x="155422" y="117525"/>
                  </a:lnTo>
                  <a:lnTo>
                    <a:pt x="139166" y="118897"/>
                  </a:lnTo>
                  <a:lnTo>
                    <a:pt x="139204" y="134353"/>
                  </a:lnTo>
                  <a:lnTo>
                    <a:pt x="169748" y="165747"/>
                  </a:lnTo>
                  <a:lnTo>
                    <a:pt x="169748" y="259918"/>
                  </a:lnTo>
                  <a:lnTo>
                    <a:pt x="139192" y="288302"/>
                  </a:lnTo>
                  <a:lnTo>
                    <a:pt x="139192" y="304812"/>
                  </a:lnTo>
                  <a:lnTo>
                    <a:pt x="194691" y="303542"/>
                  </a:lnTo>
                  <a:lnTo>
                    <a:pt x="203708" y="303631"/>
                  </a:lnTo>
                  <a:lnTo>
                    <a:pt x="215874" y="303860"/>
                  </a:lnTo>
                  <a:lnTo>
                    <a:pt x="231101" y="304266"/>
                  </a:lnTo>
                  <a:lnTo>
                    <a:pt x="249326" y="304812"/>
                  </a:lnTo>
                  <a:lnTo>
                    <a:pt x="249326" y="288302"/>
                  </a:lnTo>
                  <a:lnTo>
                    <a:pt x="222211" y="260019"/>
                  </a:lnTo>
                  <a:lnTo>
                    <a:pt x="222211" y="167055"/>
                  </a:lnTo>
                  <a:lnTo>
                    <a:pt x="225234" y="156552"/>
                  </a:lnTo>
                  <a:lnTo>
                    <a:pt x="233172" y="147193"/>
                  </a:lnTo>
                  <a:lnTo>
                    <a:pt x="244348" y="140487"/>
                  </a:lnTo>
                  <a:lnTo>
                    <a:pt x="257060" y="137922"/>
                  </a:lnTo>
                  <a:lnTo>
                    <a:pt x="273367" y="140995"/>
                  </a:lnTo>
                  <a:lnTo>
                    <a:pt x="284911" y="150241"/>
                  </a:lnTo>
                  <a:lnTo>
                    <a:pt x="291782" y="165760"/>
                  </a:lnTo>
                  <a:lnTo>
                    <a:pt x="294055" y="187617"/>
                  </a:lnTo>
                  <a:lnTo>
                    <a:pt x="294055" y="260019"/>
                  </a:lnTo>
                  <a:lnTo>
                    <a:pt x="265226" y="288302"/>
                  </a:lnTo>
                  <a:lnTo>
                    <a:pt x="265226" y="304812"/>
                  </a:lnTo>
                  <a:lnTo>
                    <a:pt x="291249" y="304088"/>
                  </a:lnTo>
                  <a:lnTo>
                    <a:pt x="305714" y="303707"/>
                  </a:lnTo>
                  <a:lnTo>
                    <a:pt x="313804" y="303568"/>
                  </a:lnTo>
                  <a:lnTo>
                    <a:pt x="320725" y="303542"/>
                  </a:lnTo>
                  <a:lnTo>
                    <a:pt x="327406" y="303568"/>
                  </a:lnTo>
                  <a:lnTo>
                    <a:pt x="335508" y="303707"/>
                  </a:lnTo>
                  <a:lnTo>
                    <a:pt x="350304" y="304088"/>
                  </a:lnTo>
                  <a:lnTo>
                    <a:pt x="377075" y="304812"/>
                  </a:lnTo>
                  <a:lnTo>
                    <a:pt x="377088" y="288302"/>
                  </a:lnTo>
                  <a:lnTo>
                    <a:pt x="346532" y="260019"/>
                  </a:lnTo>
                  <a:lnTo>
                    <a:pt x="346532" y="167055"/>
                  </a:lnTo>
                  <a:lnTo>
                    <a:pt x="349554" y="156552"/>
                  </a:lnTo>
                  <a:lnTo>
                    <a:pt x="357492" y="147193"/>
                  </a:lnTo>
                  <a:lnTo>
                    <a:pt x="368668" y="140487"/>
                  </a:lnTo>
                  <a:lnTo>
                    <a:pt x="381381" y="137922"/>
                  </a:lnTo>
                  <a:lnTo>
                    <a:pt x="397687" y="141008"/>
                  </a:lnTo>
                  <a:lnTo>
                    <a:pt x="409232" y="150304"/>
                  </a:lnTo>
                  <a:lnTo>
                    <a:pt x="416102" y="165887"/>
                  </a:lnTo>
                  <a:lnTo>
                    <a:pt x="418363" y="187833"/>
                  </a:lnTo>
                  <a:lnTo>
                    <a:pt x="418363" y="304825"/>
                  </a:lnTo>
                  <a:lnTo>
                    <a:pt x="458368" y="303555"/>
                  </a:lnTo>
                  <a:lnTo>
                    <a:pt x="471563" y="303822"/>
                  </a:lnTo>
                  <a:lnTo>
                    <a:pt x="480910" y="304038"/>
                  </a:lnTo>
                  <a:lnTo>
                    <a:pt x="489534" y="304330"/>
                  </a:lnTo>
                  <a:lnTo>
                    <a:pt x="500545" y="304825"/>
                  </a:lnTo>
                  <a:lnTo>
                    <a:pt x="500545" y="28831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36265" y="2979407"/>
              <a:ext cx="188455" cy="20953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944419" y="2877807"/>
              <a:ext cx="261620" cy="311785"/>
            </a:xfrm>
            <a:custGeom>
              <a:avLst/>
              <a:gdLst/>
              <a:ahLst/>
              <a:cxnLst/>
              <a:rect l="l" t="t" r="r" b="b"/>
              <a:pathLst>
                <a:path w="261619" h="311785">
                  <a:moveTo>
                    <a:pt x="129933" y="277787"/>
                  </a:moveTo>
                  <a:lnTo>
                    <a:pt x="126492" y="269557"/>
                  </a:lnTo>
                  <a:lnTo>
                    <a:pt x="117894" y="274193"/>
                  </a:lnTo>
                  <a:lnTo>
                    <a:pt x="113588" y="275577"/>
                  </a:lnTo>
                  <a:lnTo>
                    <a:pt x="106705" y="275577"/>
                  </a:lnTo>
                  <a:lnTo>
                    <a:pt x="94005" y="274180"/>
                  </a:lnTo>
                  <a:lnTo>
                    <a:pt x="85788" y="269494"/>
                  </a:lnTo>
                  <a:lnTo>
                    <a:pt x="81356" y="260858"/>
                  </a:lnTo>
                  <a:lnTo>
                    <a:pt x="80035" y="247573"/>
                  </a:lnTo>
                  <a:lnTo>
                    <a:pt x="80035" y="145008"/>
                  </a:lnTo>
                  <a:lnTo>
                    <a:pt x="125641" y="145008"/>
                  </a:lnTo>
                  <a:lnTo>
                    <a:pt x="129082" y="117005"/>
                  </a:lnTo>
                  <a:lnTo>
                    <a:pt x="80035" y="119595"/>
                  </a:lnTo>
                  <a:lnTo>
                    <a:pt x="80035" y="94602"/>
                  </a:lnTo>
                  <a:lnTo>
                    <a:pt x="80289" y="78854"/>
                  </a:lnTo>
                  <a:lnTo>
                    <a:pt x="81165" y="64820"/>
                  </a:lnTo>
                  <a:lnTo>
                    <a:pt x="82753" y="51041"/>
                  </a:lnTo>
                  <a:lnTo>
                    <a:pt x="85191" y="35991"/>
                  </a:lnTo>
                  <a:lnTo>
                    <a:pt x="79171" y="31661"/>
                  </a:lnTo>
                  <a:lnTo>
                    <a:pt x="66789" y="37350"/>
                  </a:lnTo>
                  <a:lnTo>
                    <a:pt x="54698" y="42456"/>
                  </a:lnTo>
                  <a:lnTo>
                    <a:pt x="41719" y="47548"/>
                  </a:lnTo>
                  <a:lnTo>
                    <a:pt x="26670" y="53213"/>
                  </a:lnTo>
                  <a:lnTo>
                    <a:pt x="27495" y="67576"/>
                  </a:lnTo>
                  <a:lnTo>
                    <a:pt x="28028" y="78028"/>
                  </a:lnTo>
                  <a:lnTo>
                    <a:pt x="28321" y="85979"/>
                  </a:lnTo>
                  <a:lnTo>
                    <a:pt x="28409" y="92837"/>
                  </a:lnTo>
                  <a:lnTo>
                    <a:pt x="28409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46" y="144945"/>
                  </a:lnTo>
                  <a:lnTo>
                    <a:pt x="27546" y="256476"/>
                  </a:lnTo>
                  <a:lnTo>
                    <a:pt x="30607" y="281203"/>
                  </a:lnTo>
                  <a:lnTo>
                    <a:pt x="40182" y="298196"/>
                  </a:lnTo>
                  <a:lnTo>
                    <a:pt x="56756" y="308013"/>
                  </a:lnTo>
                  <a:lnTo>
                    <a:pt x="80886" y="311162"/>
                  </a:lnTo>
                  <a:lnTo>
                    <a:pt x="90335" y="310616"/>
                  </a:lnTo>
                  <a:lnTo>
                    <a:pt x="98412" y="309054"/>
                  </a:lnTo>
                  <a:lnTo>
                    <a:pt x="104711" y="306603"/>
                  </a:lnTo>
                  <a:lnTo>
                    <a:pt x="108851" y="303364"/>
                  </a:lnTo>
                  <a:lnTo>
                    <a:pt x="129933" y="277787"/>
                  </a:lnTo>
                  <a:close/>
                </a:path>
                <a:path w="261619" h="311785">
                  <a:moveTo>
                    <a:pt x="234759" y="32397"/>
                  </a:moveTo>
                  <a:lnTo>
                    <a:pt x="232257" y="19875"/>
                  </a:lnTo>
                  <a:lnTo>
                    <a:pt x="225450" y="9563"/>
                  </a:lnTo>
                  <a:lnTo>
                    <a:pt x="215328" y="2578"/>
                  </a:lnTo>
                  <a:lnTo>
                    <a:pt x="202920" y="0"/>
                  </a:lnTo>
                  <a:lnTo>
                    <a:pt x="189992" y="2451"/>
                  </a:lnTo>
                  <a:lnTo>
                    <a:pt x="179616" y="9182"/>
                  </a:lnTo>
                  <a:lnTo>
                    <a:pt x="172720" y="19329"/>
                  </a:lnTo>
                  <a:lnTo>
                    <a:pt x="170218" y="31965"/>
                  </a:lnTo>
                  <a:lnTo>
                    <a:pt x="172707" y="44754"/>
                  </a:lnTo>
                  <a:lnTo>
                    <a:pt x="179654" y="55245"/>
                  </a:lnTo>
                  <a:lnTo>
                    <a:pt x="189852" y="62230"/>
                  </a:lnTo>
                  <a:lnTo>
                    <a:pt x="202488" y="64795"/>
                  </a:lnTo>
                  <a:lnTo>
                    <a:pt x="214972" y="62230"/>
                  </a:lnTo>
                  <a:lnTo>
                    <a:pt x="225234" y="55245"/>
                  </a:lnTo>
                  <a:lnTo>
                    <a:pt x="232194" y="44945"/>
                  </a:lnTo>
                  <a:lnTo>
                    <a:pt x="234759" y="32397"/>
                  </a:lnTo>
                  <a:close/>
                </a:path>
                <a:path w="261619" h="311785">
                  <a:moveTo>
                    <a:pt x="260997" y="288290"/>
                  </a:moveTo>
                  <a:lnTo>
                    <a:pt x="230441" y="259956"/>
                  </a:lnTo>
                  <a:lnTo>
                    <a:pt x="230441" y="102958"/>
                  </a:lnTo>
                  <a:lnTo>
                    <a:pt x="226148" y="100342"/>
                  </a:lnTo>
                  <a:lnTo>
                    <a:pt x="186182" y="112953"/>
                  </a:lnTo>
                  <a:lnTo>
                    <a:pt x="153873" y="118491"/>
                  </a:lnTo>
                  <a:lnTo>
                    <a:pt x="152577" y="118491"/>
                  </a:lnTo>
                  <a:lnTo>
                    <a:pt x="150431" y="118935"/>
                  </a:lnTo>
                  <a:lnTo>
                    <a:pt x="147421" y="119380"/>
                  </a:lnTo>
                  <a:lnTo>
                    <a:pt x="147421" y="134620"/>
                  </a:lnTo>
                  <a:lnTo>
                    <a:pt x="166789" y="135928"/>
                  </a:lnTo>
                  <a:lnTo>
                    <a:pt x="172707" y="137426"/>
                  </a:lnTo>
                  <a:lnTo>
                    <a:pt x="176085" y="141782"/>
                  </a:lnTo>
                  <a:lnTo>
                    <a:pt x="177609" y="150723"/>
                  </a:lnTo>
                  <a:lnTo>
                    <a:pt x="177977" y="165976"/>
                  </a:lnTo>
                  <a:lnTo>
                    <a:pt x="177977" y="259956"/>
                  </a:lnTo>
                  <a:lnTo>
                    <a:pt x="147421" y="288290"/>
                  </a:lnTo>
                  <a:lnTo>
                    <a:pt x="147421" y="304800"/>
                  </a:lnTo>
                  <a:lnTo>
                    <a:pt x="199440" y="303593"/>
                  </a:lnTo>
                  <a:lnTo>
                    <a:pt x="211569" y="303593"/>
                  </a:lnTo>
                  <a:lnTo>
                    <a:pt x="260997" y="304800"/>
                  </a:lnTo>
                  <a:lnTo>
                    <a:pt x="260997" y="303593"/>
                  </a:lnTo>
                  <a:lnTo>
                    <a:pt x="260997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37928" y="2978149"/>
              <a:ext cx="205206" cy="2108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1024" y="2979419"/>
              <a:ext cx="242227" cy="2032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0416" y="2978162"/>
              <a:ext cx="271373" cy="27459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139501" y="2978149"/>
            <a:ext cx="642620" cy="210820"/>
            <a:chOff x="4139501" y="2978149"/>
            <a:chExt cx="642620" cy="210820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39501" y="2978162"/>
              <a:ext cx="240068" cy="2108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08436" y="2978162"/>
              <a:ext cx="157454" cy="21080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01607" y="2978149"/>
              <a:ext cx="180146" cy="21082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841310" y="3363086"/>
            <a:ext cx="1091565" cy="381635"/>
            <a:chOff x="841310" y="3363086"/>
            <a:chExt cx="1091565" cy="381635"/>
          </a:xfrm>
        </p:grpSpPr>
        <p:sp>
          <p:nvSpPr>
            <p:cNvPr id="50" name="object 50"/>
            <p:cNvSpPr/>
            <p:nvPr/>
          </p:nvSpPr>
          <p:spPr>
            <a:xfrm>
              <a:off x="841298" y="3363086"/>
              <a:ext cx="385445" cy="317500"/>
            </a:xfrm>
            <a:custGeom>
              <a:avLst/>
              <a:gdLst/>
              <a:ahLst/>
              <a:cxnLst/>
              <a:rect l="l" t="t" r="r" b="b"/>
              <a:pathLst>
                <a:path w="385444" h="317500">
                  <a:moveTo>
                    <a:pt x="129933" y="283997"/>
                  </a:moveTo>
                  <a:lnTo>
                    <a:pt x="126479" y="275767"/>
                  </a:lnTo>
                  <a:lnTo>
                    <a:pt x="117894" y="280403"/>
                  </a:lnTo>
                  <a:lnTo>
                    <a:pt x="113576" y="281787"/>
                  </a:lnTo>
                  <a:lnTo>
                    <a:pt x="106705" y="281787"/>
                  </a:lnTo>
                  <a:lnTo>
                    <a:pt x="94005" y="280390"/>
                  </a:lnTo>
                  <a:lnTo>
                    <a:pt x="85788" y="275704"/>
                  </a:lnTo>
                  <a:lnTo>
                    <a:pt x="81356" y="267068"/>
                  </a:lnTo>
                  <a:lnTo>
                    <a:pt x="80035" y="253784"/>
                  </a:lnTo>
                  <a:lnTo>
                    <a:pt x="80035" y="151218"/>
                  </a:lnTo>
                  <a:lnTo>
                    <a:pt x="125641" y="151218"/>
                  </a:lnTo>
                  <a:lnTo>
                    <a:pt x="129070" y="123215"/>
                  </a:lnTo>
                  <a:lnTo>
                    <a:pt x="80035" y="125806"/>
                  </a:lnTo>
                  <a:lnTo>
                    <a:pt x="80035" y="100812"/>
                  </a:lnTo>
                  <a:lnTo>
                    <a:pt x="80289" y="85064"/>
                  </a:lnTo>
                  <a:lnTo>
                    <a:pt x="81165" y="71031"/>
                  </a:lnTo>
                  <a:lnTo>
                    <a:pt x="82753" y="57251"/>
                  </a:lnTo>
                  <a:lnTo>
                    <a:pt x="85191" y="42202"/>
                  </a:lnTo>
                  <a:lnTo>
                    <a:pt x="79171" y="37871"/>
                  </a:lnTo>
                  <a:lnTo>
                    <a:pt x="66789" y="43561"/>
                  </a:lnTo>
                  <a:lnTo>
                    <a:pt x="54698" y="48666"/>
                  </a:lnTo>
                  <a:lnTo>
                    <a:pt x="41719" y="53759"/>
                  </a:lnTo>
                  <a:lnTo>
                    <a:pt x="26670" y="59423"/>
                  </a:lnTo>
                  <a:lnTo>
                    <a:pt x="27495" y="73787"/>
                  </a:lnTo>
                  <a:lnTo>
                    <a:pt x="28028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607" y="287413"/>
                  </a:lnTo>
                  <a:lnTo>
                    <a:pt x="40182" y="304406"/>
                  </a:lnTo>
                  <a:lnTo>
                    <a:pt x="56756" y="314223"/>
                  </a:lnTo>
                  <a:lnTo>
                    <a:pt x="80873" y="317373"/>
                  </a:lnTo>
                  <a:lnTo>
                    <a:pt x="90335" y="316826"/>
                  </a:lnTo>
                  <a:lnTo>
                    <a:pt x="98412" y="315264"/>
                  </a:lnTo>
                  <a:lnTo>
                    <a:pt x="104711" y="312813"/>
                  </a:lnTo>
                  <a:lnTo>
                    <a:pt x="108839" y="309575"/>
                  </a:lnTo>
                  <a:lnTo>
                    <a:pt x="129933" y="283997"/>
                  </a:lnTo>
                  <a:close/>
                </a:path>
                <a:path w="385444" h="317500">
                  <a:moveTo>
                    <a:pt x="385292" y="294500"/>
                  </a:moveTo>
                  <a:lnTo>
                    <a:pt x="355600" y="266306"/>
                  </a:lnTo>
                  <a:lnTo>
                    <a:pt x="355600" y="186855"/>
                  </a:lnTo>
                  <a:lnTo>
                    <a:pt x="354812" y="165125"/>
                  </a:lnTo>
                  <a:lnTo>
                    <a:pt x="340525" y="125768"/>
                  </a:lnTo>
                  <a:lnTo>
                    <a:pt x="305739" y="109004"/>
                  </a:lnTo>
                  <a:lnTo>
                    <a:pt x="290626" y="107810"/>
                  </a:lnTo>
                  <a:lnTo>
                    <a:pt x="281444" y="108292"/>
                  </a:lnTo>
                  <a:lnTo>
                    <a:pt x="273304" y="109766"/>
                  </a:lnTo>
                  <a:lnTo>
                    <a:pt x="266306" y="112268"/>
                  </a:lnTo>
                  <a:lnTo>
                    <a:pt x="260515" y="115824"/>
                  </a:lnTo>
                  <a:lnTo>
                    <a:pt x="226085" y="141960"/>
                  </a:lnTo>
                  <a:lnTo>
                    <a:pt x="226085" y="2578"/>
                  </a:lnTo>
                  <a:lnTo>
                    <a:pt x="222707" y="0"/>
                  </a:lnTo>
                  <a:lnTo>
                    <a:pt x="191731" y="9677"/>
                  </a:lnTo>
                  <a:lnTo>
                    <a:pt x="182676" y="12179"/>
                  </a:lnTo>
                  <a:lnTo>
                    <a:pt x="171932" y="14478"/>
                  </a:lnTo>
                  <a:lnTo>
                    <a:pt x="158927" y="16687"/>
                  </a:lnTo>
                  <a:lnTo>
                    <a:pt x="143103" y="18923"/>
                  </a:lnTo>
                  <a:lnTo>
                    <a:pt x="143103" y="34175"/>
                  </a:lnTo>
                  <a:lnTo>
                    <a:pt x="173659" y="65493"/>
                  </a:lnTo>
                  <a:lnTo>
                    <a:pt x="173659" y="266192"/>
                  </a:lnTo>
                  <a:lnTo>
                    <a:pt x="143103" y="294500"/>
                  </a:lnTo>
                  <a:lnTo>
                    <a:pt x="143103" y="311010"/>
                  </a:lnTo>
                  <a:lnTo>
                    <a:pt x="198602" y="309740"/>
                  </a:lnTo>
                  <a:lnTo>
                    <a:pt x="207251" y="309829"/>
                  </a:lnTo>
                  <a:lnTo>
                    <a:pt x="220052" y="310057"/>
                  </a:lnTo>
                  <a:lnTo>
                    <a:pt x="236651" y="310464"/>
                  </a:lnTo>
                  <a:lnTo>
                    <a:pt x="256679" y="311010"/>
                  </a:lnTo>
                  <a:lnTo>
                    <a:pt x="256679" y="294500"/>
                  </a:lnTo>
                  <a:lnTo>
                    <a:pt x="226110" y="266319"/>
                  </a:lnTo>
                  <a:lnTo>
                    <a:pt x="226110" y="173697"/>
                  </a:lnTo>
                  <a:lnTo>
                    <a:pt x="229171" y="162864"/>
                  </a:lnTo>
                  <a:lnTo>
                    <a:pt x="237299" y="153581"/>
                  </a:lnTo>
                  <a:lnTo>
                    <a:pt x="248983" y="147091"/>
                  </a:lnTo>
                  <a:lnTo>
                    <a:pt x="262686" y="144653"/>
                  </a:lnTo>
                  <a:lnTo>
                    <a:pt x="280974" y="147548"/>
                  </a:lnTo>
                  <a:lnTo>
                    <a:pt x="293547" y="156502"/>
                  </a:lnTo>
                  <a:lnTo>
                    <a:pt x="300799" y="171983"/>
                  </a:lnTo>
                  <a:lnTo>
                    <a:pt x="303123" y="194398"/>
                  </a:lnTo>
                  <a:lnTo>
                    <a:pt x="303123" y="311010"/>
                  </a:lnTo>
                  <a:lnTo>
                    <a:pt x="329095" y="310070"/>
                  </a:lnTo>
                  <a:lnTo>
                    <a:pt x="336334" y="309829"/>
                  </a:lnTo>
                  <a:lnTo>
                    <a:pt x="341833" y="309740"/>
                  </a:lnTo>
                  <a:lnTo>
                    <a:pt x="345909" y="309765"/>
                  </a:lnTo>
                  <a:lnTo>
                    <a:pt x="351790" y="309905"/>
                  </a:lnTo>
                  <a:lnTo>
                    <a:pt x="363550" y="310286"/>
                  </a:lnTo>
                  <a:lnTo>
                    <a:pt x="385292" y="311010"/>
                  </a:lnTo>
                  <a:lnTo>
                    <a:pt x="385292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55157" y="3469639"/>
              <a:ext cx="180146" cy="2108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463167" y="346966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32559" y="3612184"/>
              <a:ext cx="100241" cy="132067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066988" y="3363086"/>
            <a:ext cx="1497965" cy="317500"/>
            <a:chOff x="2066988" y="3363086"/>
            <a:chExt cx="1497965" cy="317500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6988" y="3469639"/>
              <a:ext cx="205206" cy="21080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299271" y="3363086"/>
              <a:ext cx="385445" cy="317500"/>
            </a:xfrm>
            <a:custGeom>
              <a:avLst/>
              <a:gdLst/>
              <a:ahLst/>
              <a:cxnLst/>
              <a:rect l="l" t="t" r="r" b="b"/>
              <a:pathLst>
                <a:path w="385444" h="317500">
                  <a:moveTo>
                    <a:pt x="129921" y="283997"/>
                  </a:moveTo>
                  <a:lnTo>
                    <a:pt x="126479" y="275767"/>
                  </a:lnTo>
                  <a:lnTo>
                    <a:pt x="117881" y="280403"/>
                  </a:lnTo>
                  <a:lnTo>
                    <a:pt x="113576" y="281787"/>
                  </a:lnTo>
                  <a:lnTo>
                    <a:pt x="106692" y="281787"/>
                  </a:lnTo>
                  <a:lnTo>
                    <a:pt x="93992" y="280390"/>
                  </a:lnTo>
                  <a:lnTo>
                    <a:pt x="85775" y="275704"/>
                  </a:lnTo>
                  <a:lnTo>
                    <a:pt x="81343" y="267068"/>
                  </a:lnTo>
                  <a:lnTo>
                    <a:pt x="80022" y="253784"/>
                  </a:lnTo>
                  <a:lnTo>
                    <a:pt x="80022" y="151218"/>
                  </a:lnTo>
                  <a:lnTo>
                    <a:pt x="125628" y="151218"/>
                  </a:lnTo>
                  <a:lnTo>
                    <a:pt x="129070" y="123215"/>
                  </a:lnTo>
                  <a:lnTo>
                    <a:pt x="80022" y="125806"/>
                  </a:lnTo>
                  <a:lnTo>
                    <a:pt x="80022" y="100812"/>
                  </a:lnTo>
                  <a:lnTo>
                    <a:pt x="80276" y="85064"/>
                  </a:lnTo>
                  <a:lnTo>
                    <a:pt x="81153" y="71031"/>
                  </a:lnTo>
                  <a:lnTo>
                    <a:pt x="82740" y="57251"/>
                  </a:lnTo>
                  <a:lnTo>
                    <a:pt x="85178" y="42202"/>
                  </a:lnTo>
                  <a:lnTo>
                    <a:pt x="79159" y="37871"/>
                  </a:lnTo>
                  <a:lnTo>
                    <a:pt x="66776" y="43561"/>
                  </a:lnTo>
                  <a:lnTo>
                    <a:pt x="54686" y="48666"/>
                  </a:lnTo>
                  <a:lnTo>
                    <a:pt x="41706" y="53759"/>
                  </a:lnTo>
                  <a:lnTo>
                    <a:pt x="26670" y="59423"/>
                  </a:lnTo>
                  <a:lnTo>
                    <a:pt x="27482" y="73787"/>
                  </a:lnTo>
                  <a:lnTo>
                    <a:pt x="28016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594" y="287413"/>
                  </a:lnTo>
                  <a:lnTo>
                    <a:pt x="40170" y="304406"/>
                  </a:lnTo>
                  <a:lnTo>
                    <a:pt x="56743" y="314223"/>
                  </a:lnTo>
                  <a:lnTo>
                    <a:pt x="80873" y="317373"/>
                  </a:lnTo>
                  <a:lnTo>
                    <a:pt x="90322" y="316826"/>
                  </a:lnTo>
                  <a:lnTo>
                    <a:pt x="98399" y="315264"/>
                  </a:lnTo>
                  <a:lnTo>
                    <a:pt x="104698" y="312813"/>
                  </a:lnTo>
                  <a:lnTo>
                    <a:pt x="108839" y="309575"/>
                  </a:lnTo>
                  <a:lnTo>
                    <a:pt x="129921" y="283997"/>
                  </a:lnTo>
                  <a:close/>
                </a:path>
                <a:path w="385444" h="317500">
                  <a:moveTo>
                    <a:pt x="385279" y="294500"/>
                  </a:moveTo>
                  <a:lnTo>
                    <a:pt x="355587" y="266306"/>
                  </a:lnTo>
                  <a:lnTo>
                    <a:pt x="355587" y="186855"/>
                  </a:lnTo>
                  <a:lnTo>
                    <a:pt x="354799" y="165125"/>
                  </a:lnTo>
                  <a:lnTo>
                    <a:pt x="340525" y="125768"/>
                  </a:lnTo>
                  <a:lnTo>
                    <a:pt x="305727" y="109004"/>
                  </a:lnTo>
                  <a:lnTo>
                    <a:pt x="290614" y="107810"/>
                  </a:lnTo>
                  <a:lnTo>
                    <a:pt x="281432" y="108292"/>
                  </a:lnTo>
                  <a:lnTo>
                    <a:pt x="273291" y="109766"/>
                  </a:lnTo>
                  <a:lnTo>
                    <a:pt x="266293" y="112268"/>
                  </a:lnTo>
                  <a:lnTo>
                    <a:pt x="260502" y="115824"/>
                  </a:lnTo>
                  <a:lnTo>
                    <a:pt x="226085" y="141960"/>
                  </a:lnTo>
                  <a:lnTo>
                    <a:pt x="226085" y="2578"/>
                  </a:lnTo>
                  <a:lnTo>
                    <a:pt x="222694" y="0"/>
                  </a:lnTo>
                  <a:lnTo>
                    <a:pt x="191719" y="9677"/>
                  </a:lnTo>
                  <a:lnTo>
                    <a:pt x="182664" y="12179"/>
                  </a:lnTo>
                  <a:lnTo>
                    <a:pt x="171919" y="14478"/>
                  </a:lnTo>
                  <a:lnTo>
                    <a:pt x="158915" y="16687"/>
                  </a:lnTo>
                  <a:lnTo>
                    <a:pt x="143103" y="18923"/>
                  </a:lnTo>
                  <a:lnTo>
                    <a:pt x="143103" y="34175"/>
                  </a:lnTo>
                  <a:lnTo>
                    <a:pt x="173647" y="65493"/>
                  </a:lnTo>
                  <a:lnTo>
                    <a:pt x="173647" y="266192"/>
                  </a:lnTo>
                  <a:lnTo>
                    <a:pt x="143090" y="294500"/>
                  </a:lnTo>
                  <a:lnTo>
                    <a:pt x="143090" y="311010"/>
                  </a:lnTo>
                  <a:lnTo>
                    <a:pt x="198589" y="309740"/>
                  </a:lnTo>
                  <a:lnTo>
                    <a:pt x="207238" y="309829"/>
                  </a:lnTo>
                  <a:lnTo>
                    <a:pt x="220040" y="310057"/>
                  </a:lnTo>
                  <a:lnTo>
                    <a:pt x="236639" y="310464"/>
                  </a:lnTo>
                  <a:lnTo>
                    <a:pt x="256654" y="311010"/>
                  </a:lnTo>
                  <a:lnTo>
                    <a:pt x="256667" y="294500"/>
                  </a:lnTo>
                  <a:lnTo>
                    <a:pt x="226110" y="266319"/>
                  </a:lnTo>
                  <a:lnTo>
                    <a:pt x="226110" y="173697"/>
                  </a:lnTo>
                  <a:lnTo>
                    <a:pt x="229158" y="162864"/>
                  </a:lnTo>
                  <a:lnTo>
                    <a:pt x="237286" y="153581"/>
                  </a:lnTo>
                  <a:lnTo>
                    <a:pt x="248970" y="147091"/>
                  </a:lnTo>
                  <a:lnTo>
                    <a:pt x="262674" y="144653"/>
                  </a:lnTo>
                  <a:lnTo>
                    <a:pt x="280962" y="147548"/>
                  </a:lnTo>
                  <a:lnTo>
                    <a:pt x="293535" y="156502"/>
                  </a:lnTo>
                  <a:lnTo>
                    <a:pt x="300774" y="171983"/>
                  </a:lnTo>
                  <a:lnTo>
                    <a:pt x="303110" y="194398"/>
                  </a:lnTo>
                  <a:lnTo>
                    <a:pt x="303110" y="311010"/>
                  </a:lnTo>
                  <a:lnTo>
                    <a:pt x="329082" y="310070"/>
                  </a:lnTo>
                  <a:lnTo>
                    <a:pt x="336321" y="309829"/>
                  </a:lnTo>
                  <a:lnTo>
                    <a:pt x="341833" y="309740"/>
                  </a:lnTo>
                  <a:lnTo>
                    <a:pt x="345897" y="309765"/>
                  </a:lnTo>
                  <a:lnTo>
                    <a:pt x="351777" y="309905"/>
                  </a:lnTo>
                  <a:lnTo>
                    <a:pt x="363537" y="310286"/>
                  </a:lnTo>
                  <a:lnTo>
                    <a:pt x="385279" y="311010"/>
                  </a:lnTo>
                  <a:lnTo>
                    <a:pt x="38527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3117" y="3469639"/>
              <a:ext cx="180146" cy="2108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3730" y="3469639"/>
              <a:ext cx="154457" cy="20445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082798" y="3369297"/>
              <a:ext cx="482600" cy="305435"/>
            </a:xfrm>
            <a:custGeom>
              <a:avLst/>
              <a:gdLst/>
              <a:ahLst/>
              <a:cxnLst/>
              <a:rect l="l" t="t" r="r" b="b"/>
              <a:pathLst>
                <a:path w="482600" h="305435">
                  <a:moveTo>
                    <a:pt x="347192" y="105575"/>
                  </a:moveTo>
                  <a:lnTo>
                    <a:pt x="326186" y="106324"/>
                  </a:lnTo>
                  <a:lnTo>
                    <a:pt x="314655" y="106718"/>
                  </a:lnTo>
                  <a:lnTo>
                    <a:pt x="308533" y="106857"/>
                  </a:lnTo>
                  <a:lnTo>
                    <a:pt x="303745" y="106870"/>
                  </a:lnTo>
                  <a:lnTo>
                    <a:pt x="298945" y="106857"/>
                  </a:lnTo>
                  <a:lnTo>
                    <a:pt x="292823" y="106718"/>
                  </a:lnTo>
                  <a:lnTo>
                    <a:pt x="281292" y="106324"/>
                  </a:lnTo>
                  <a:lnTo>
                    <a:pt x="260299" y="105587"/>
                  </a:lnTo>
                  <a:lnTo>
                    <a:pt x="260299" y="121958"/>
                  </a:lnTo>
                  <a:lnTo>
                    <a:pt x="278371" y="122821"/>
                  </a:lnTo>
                  <a:lnTo>
                    <a:pt x="285686" y="123253"/>
                  </a:lnTo>
                  <a:lnTo>
                    <a:pt x="290842" y="126695"/>
                  </a:lnTo>
                  <a:lnTo>
                    <a:pt x="290842" y="133604"/>
                  </a:lnTo>
                  <a:lnTo>
                    <a:pt x="270268" y="200660"/>
                  </a:lnTo>
                  <a:lnTo>
                    <a:pt x="257276" y="237109"/>
                  </a:lnTo>
                  <a:lnTo>
                    <a:pt x="197904" y="100355"/>
                  </a:lnTo>
                  <a:lnTo>
                    <a:pt x="176390" y="100355"/>
                  </a:lnTo>
                  <a:lnTo>
                    <a:pt x="138963" y="184492"/>
                  </a:lnTo>
                  <a:lnTo>
                    <a:pt x="135978" y="191046"/>
                  </a:lnTo>
                  <a:lnTo>
                    <a:pt x="129705" y="204635"/>
                  </a:lnTo>
                  <a:lnTo>
                    <a:pt x="126492" y="211670"/>
                  </a:lnTo>
                  <a:lnTo>
                    <a:pt x="124764" y="215099"/>
                  </a:lnTo>
                  <a:lnTo>
                    <a:pt x="123482" y="218554"/>
                  </a:lnTo>
                  <a:lnTo>
                    <a:pt x="121754" y="222440"/>
                  </a:lnTo>
                  <a:lnTo>
                    <a:pt x="119164" y="227609"/>
                  </a:lnTo>
                  <a:lnTo>
                    <a:pt x="116573" y="233222"/>
                  </a:lnTo>
                  <a:lnTo>
                    <a:pt x="114439" y="238391"/>
                  </a:lnTo>
                  <a:lnTo>
                    <a:pt x="89052" y="140500"/>
                  </a:lnTo>
                  <a:lnTo>
                    <a:pt x="88607" y="138772"/>
                  </a:lnTo>
                  <a:lnTo>
                    <a:pt x="88188" y="134467"/>
                  </a:lnTo>
                  <a:lnTo>
                    <a:pt x="88188" y="126707"/>
                  </a:lnTo>
                  <a:lnTo>
                    <a:pt x="91630" y="122821"/>
                  </a:lnTo>
                  <a:lnTo>
                    <a:pt x="96367" y="122821"/>
                  </a:lnTo>
                  <a:lnTo>
                    <a:pt x="116573" y="121958"/>
                  </a:lnTo>
                  <a:lnTo>
                    <a:pt x="116573" y="105575"/>
                  </a:lnTo>
                  <a:lnTo>
                    <a:pt x="58496" y="106870"/>
                  </a:lnTo>
                  <a:lnTo>
                    <a:pt x="53238" y="106857"/>
                  </a:lnTo>
                  <a:lnTo>
                    <a:pt x="44094" y="106718"/>
                  </a:lnTo>
                  <a:lnTo>
                    <a:pt x="27533" y="106324"/>
                  </a:lnTo>
                  <a:lnTo>
                    <a:pt x="0" y="105587"/>
                  </a:lnTo>
                  <a:lnTo>
                    <a:pt x="0" y="121958"/>
                  </a:lnTo>
                  <a:lnTo>
                    <a:pt x="77863" y="304812"/>
                  </a:lnTo>
                  <a:lnTo>
                    <a:pt x="111861" y="304812"/>
                  </a:lnTo>
                  <a:lnTo>
                    <a:pt x="125539" y="269125"/>
                  </a:lnTo>
                  <a:lnTo>
                    <a:pt x="137134" y="241541"/>
                  </a:lnTo>
                  <a:lnTo>
                    <a:pt x="150812" y="212572"/>
                  </a:lnTo>
                  <a:lnTo>
                    <a:pt x="170802" y="172758"/>
                  </a:lnTo>
                  <a:lnTo>
                    <a:pt x="227584" y="304812"/>
                  </a:lnTo>
                  <a:lnTo>
                    <a:pt x="262432" y="304812"/>
                  </a:lnTo>
                  <a:lnTo>
                    <a:pt x="266306" y="292303"/>
                  </a:lnTo>
                  <a:lnTo>
                    <a:pt x="268033" y="286270"/>
                  </a:lnTo>
                  <a:lnTo>
                    <a:pt x="268452" y="284543"/>
                  </a:lnTo>
                  <a:lnTo>
                    <a:pt x="273939" y="266484"/>
                  </a:lnTo>
                  <a:lnTo>
                    <a:pt x="317068" y="143090"/>
                  </a:lnTo>
                  <a:lnTo>
                    <a:pt x="347192" y="121958"/>
                  </a:lnTo>
                  <a:lnTo>
                    <a:pt x="347192" y="105575"/>
                  </a:lnTo>
                  <a:close/>
                </a:path>
                <a:path w="482600" h="305435">
                  <a:moveTo>
                    <a:pt x="455790" y="32397"/>
                  </a:moveTo>
                  <a:lnTo>
                    <a:pt x="453288" y="19875"/>
                  </a:lnTo>
                  <a:lnTo>
                    <a:pt x="446481" y="9563"/>
                  </a:lnTo>
                  <a:lnTo>
                    <a:pt x="436359" y="2578"/>
                  </a:lnTo>
                  <a:lnTo>
                    <a:pt x="423951" y="0"/>
                  </a:lnTo>
                  <a:lnTo>
                    <a:pt x="411022" y="2451"/>
                  </a:lnTo>
                  <a:lnTo>
                    <a:pt x="400646" y="9182"/>
                  </a:lnTo>
                  <a:lnTo>
                    <a:pt x="393750" y="19329"/>
                  </a:lnTo>
                  <a:lnTo>
                    <a:pt x="391248" y="31965"/>
                  </a:lnTo>
                  <a:lnTo>
                    <a:pt x="393738" y="44754"/>
                  </a:lnTo>
                  <a:lnTo>
                    <a:pt x="400685" y="55245"/>
                  </a:lnTo>
                  <a:lnTo>
                    <a:pt x="410883" y="62230"/>
                  </a:lnTo>
                  <a:lnTo>
                    <a:pt x="423519" y="64795"/>
                  </a:lnTo>
                  <a:lnTo>
                    <a:pt x="436003" y="62230"/>
                  </a:lnTo>
                  <a:lnTo>
                    <a:pt x="446265" y="55245"/>
                  </a:lnTo>
                  <a:lnTo>
                    <a:pt x="453224" y="44945"/>
                  </a:lnTo>
                  <a:lnTo>
                    <a:pt x="455790" y="32397"/>
                  </a:lnTo>
                  <a:close/>
                </a:path>
                <a:path w="482600" h="305435">
                  <a:moveTo>
                    <a:pt x="482028" y="288290"/>
                  </a:moveTo>
                  <a:lnTo>
                    <a:pt x="451472" y="259956"/>
                  </a:lnTo>
                  <a:lnTo>
                    <a:pt x="451472" y="102958"/>
                  </a:lnTo>
                  <a:lnTo>
                    <a:pt x="447179" y="100342"/>
                  </a:lnTo>
                  <a:lnTo>
                    <a:pt x="407212" y="112953"/>
                  </a:lnTo>
                  <a:lnTo>
                    <a:pt x="374904" y="118491"/>
                  </a:lnTo>
                  <a:lnTo>
                    <a:pt x="373608" y="118491"/>
                  </a:lnTo>
                  <a:lnTo>
                    <a:pt x="371462" y="118935"/>
                  </a:lnTo>
                  <a:lnTo>
                    <a:pt x="368452" y="119380"/>
                  </a:lnTo>
                  <a:lnTo>
                    <a:pt x="368452" y="134620"/>
                  </a:lnTo>
                  <a:lnTo>
                    <a:pt x="387819" y="135928"/>
                  </a:lnTo>
                  <a:lnTo>
                    <a:pt x="393738" y="137426"/>
                  </a:lnTo>
                  <a:lnTo>
                    <a:pt x="397116" y="141782"/>
                  </a:lnTo>
                  <a:lnTo>
                    <a:pt x="398640" y="150723"/>
                  </a:lnTo>
                  <a:lnTo>
                    <a:pt x="399008" y="165976"/>
                  </a:lnTo>
                  <a:lnTo>
                    <a:pt x="399008" y="259956"/>
                  </a:lnTo>
                  <a:lnTo>
                    <a:pt x="368452" y="288290"/>
                  </a:lnTo>
                  <a:lnTo>
                    <a:pt x="368452" y="304800"/>
                  </a:lnTo>
                  <a:lnTo>
                    <a:pt x="420471" y="303593"/>
                  </a:lnTo>
                  <a:lnTo>
                    <a:pt x="432600" y="303593"/>
                  </a:lnTo>
                  <a:lnTo>
                    <a:pt x="482028" y="304800"/>
                  </a:lnTo>
                  <a:lnTo>
                    <a:pt x="482028" y="303593"/>
                  </a:lnTo>
                  <a:lnTo>
                    <a:pt x="482028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3595636" y="3469639"/>
            <a:ext cx="373380" cy="210820"/>
            <a:chOff x="3595636" y="3469639"/>
            <a:chExt cx="373380" cy="210820"/>
          </a:xfrm>
        </p:grpSpPr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88807" y="3469639"/>
              <a:ext cx="180146" cy="21082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5636" y="3469652"/>
              <a:ext cx="157454" cy="210807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4103941" y="3469639"/>
            <a:ext cx="641350" cy="210820"/>
            <a:chOff x="4103941" y="3469639"/>
            <a:chExt cx="641350" cy="210820"/>
          </a:xfrm>
        </p:grpSpPr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03941" y="3469652"/>
              <a:ext cx="240068" cy="21080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2876" y="3469652"/>
              <a:ext cx="157454" cy="2108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4777" y="3469639"/>
              <a:ext cx="180146" cy="210820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843037" y="3855846"/>
            <a:ext cx="1214755" cy="424180"/>
            <a:chOff x="843037" y="3855846"/>
            <a:chExt cx="1214755" cy="424180"/>
          </a:xfrm>
        </p:grpSpPr>
        <p:sp>
          <p:nvSpPr>
            <p:cNvPr id="68" name="object 68"/>
            <p:cNvSpPr/>
            <p:nvPr/>
          </p:nvSpPr>
          <p:spPr>
            <a:xfrm>
              <a:off x="843026" y="3855846"/>
              <a:ext cx="354965" cy="424180"/>
            </a:xfrm>
            <a:custGeom>
              <a:avLst/>
              <a:gdLst/>
              <a:ahLst/>
              <a:cxnLst/>
              <a:rect l="l" t="t" r="r" b="b"/>
              <a:pathLst>
                <a:path w="354965" h="424179">
                  <a:moveTo>
                    <a:pt x="218986" y="327787"/>
                  </a:moveTo>
                  <a:lnTo>
                    <a:pt x="217131" y="316420"/>
                  </a:lnTo>
                  <a:lnTo>
                    <a:pt x="217081" y="316103"/>
                  </a:lnTo>
                  <a:lnTo>
                    <a:pt x="215138" y="304228"/>
                  </a:lnTo>
                  <a:lnTo>
                    <a:pt x="203441" y="287604"/>
                  </a:lnTo>
                  <a:lnTo>
                    <a:pt x="183591" y="277736"/>
                  </a:lnTo>
                  <a:lnTo>
                    <a:pt x="174752" y="276720"/>
                  </a:lnTo>
                  <a:lnTo>
                    <a:pt x="171221" y="276326"/>
                  </a:lnTo>
                  <a:lnTo>
                    <a:pt x="171221" y="350481"/>
                  </a:lnTo>
                  <a:lnTo>
                    <a:pt x="166128" y="371119"/>
                  </a:lnTo>
                  <a:lnTo>
                    <a:pt x="152031" y="387591"/>
                  </a:lnTo>
                  <a:lnTo>
                    <a:pt x="130759" y="398513"/>
                  </a:lnTo>
                  <a:lnTo>
                    <a:pt x="104114" y="402463"/>
                  </a:lnTo>
                  <a:lnTo>
                    <a:pt x="78016" y="399237"/>
                  </a:lnTo>
                  <a:lnTo>
                    <a:pt x="57924" y="390118"/>
                  </a:lnTo>
                  <a:lnTo>
                    <a:pt x="45008" y="376008"/>
                  </a:lnTo>
                  <a:lnTo>
                    <a:pt x="40436" y="357784"/>
                  </a:lnTo>
                  <a:lnTo>
                    <a:pt x="41935" y="347065"/>
                  </a:lnTo>
                  <a:lnTo>
                    <a:pt x="42049" y="346214"/>
                  </a:lnTo>
                  <a:lnTo>
                    <a:pt x="69113" y="318833"/>
                  </a:lnTo>
                  <a:lnTo>
                    <a:pt x="105841" y="316103"/>
                  </a:lnTo>
                  <a:lnTo>
                    <a:pt x="138201" y="317614"/>
                  </a:lnTo>
                  <a:lnTo>
                    <a:pt x="158216" y="322986"/>
                  </a:lnTo>
                  <a:lnTo>
                    <a:pt x="168389" y="333514"/>
                  </a:lnTo>
                  <a:lnTo>
                    <a:pt x="171221" y="350481"/>
                  </a:lnTo>
                  <a:lnTo>
                    <a:pt x="171221" y="276326"/>
                  </a:lnTo>
                  <a:lnTo>
                    <a:pt x="155321" y="274485"/>
                  </a:lnTo>
                  <a:lnTo>
                    <a:pt x="144983" y="274485"/>
                  </a:lnTo>
                  <a:lnTo>
                    <a:pt x="84556" y="276720"/>
                  </a:lnTo>
                  <a:lnTo>
                    <a:pt x="68846" y="276720"/>
                  </a:lnTo>
                  <a:lnTo>
                    <a:pt x="61963" y="272338"/>
                  </a:lnTo>
                  <a:lnTo>
                    <a:pt x="61963" y="257022"/>
                  </a:lnTo>
                  <a:lnTo>
                    <a:pt x="65836" y="251777"/>
                  </a:lnTo>
                  <a:lnTo>
                    <a:pt x="74434" y="246507"/>
                  </a:lnTo>
                  <a:lnTo>
                    <a:pt x="82181" y="247015"/>
                  </a:lnTo>
                  <a:lnTo>
                    <a:pt x="86474" y="247523"/>
                  </a:lnTo>
                  <a:lnTo>
                    <a:pt x="91643" y="247523"/>
                  </a:lnTo>
                  <a:lnTo>
                    <a:pt x="103708" y="246507"/>
                  </a:lnTo>
                  <a:lnTo>
                    <a:pt x="113385" y="245694"/>
                  </a:lnTo>
                  <a:lnTo>
                    <a:pt x="133578" y="240334"/>
                  </a:lnTo>
                  <a:lnTo>
                    <a:pt x="151523" y="231660"/>
                  </a:lnTo>
                  <a:lnTo>
                    <a:pt x="157162" y="227203"/>
                  </a:lnTo>
                  <a:lnTo>
                    <a:pt x="166484" y="219849"/>
                  </a:lnTo>
                  <a:lnTo>
                    <a:pt x="175069" y="209410"/>
                  </a:lnTo>
                  <a:lnTo>
                    <a:pt x="180962" y="197853"/>
                  </a:lnTo>
                  <a:lnTo>
                    <a:pt x="184340" y="184772"/>
                  </a:lnTo>
                  <a:lnTo>
                    <a:pt x="185420" y="169684"/>
                  </a:lnTo>
                  <a:lnTo>
                    <a:pt x="185420" y="162763"/>
                  </a:lnTo>
                  <a:lnTo>
                    <a:pt x="185039" y="158140"/>
                  </a:lnTo>
                  <a:lnTo>
                    <a:pt x="184988" y="157568"/>
                  </a:lnTo>
                  <a:lnTo>
                    <a:pt x="183261" y="149364"/>
                  </a:lnTo>
                  <a:lnTo>
                    <a:pt x="216395" y="151104"/>
                  </a:lnTo>
                  <a:lnTo>
                    <a:pt x="216535" y="149364"/>
                  </a:lnTo>
                  <a:lnTo>
                    <a:pt x="218173" y="128219"/>
                  </a:lnTo>
                  <a:lnTo>
                    <a:pt x="218376" y="125590"/>
                  </a:lnTo>
                  <a:lnTo>
                    <a:pt x="218465" y="124498"/>
                  </a:lnTo>
                  <a:lnTo>
                    <a:pt x="218554" y="123431"/>
                  </a:lnTo>
                  <a:lnTo>
                    <a:pt x="206921" y="124498"/>
                  </a:lnTo>
                  <a:lnTo>
                    <a:pt x="197840" y="125158"/>
                  </a:lnTo>
                  <a:lnTo>
                    <a:pt x="188175" y="125590"/>
                  </a:lnTo>
                  <a:lnTo>
                    <a:pt x="174675" y="125590"/>
                  </a:lnTo>
                  <a:lnTo>
                    <a:pt x="167779" y="125158"/>
                  </a:lnTo>
                  <a:lnTo>
                    <a:pt x="153987" y="116789"/>
                  </a:lnTo>
                  <a:lnTo>
                    <a:pt x="138785" y="110998"/>
                  </a:lnTo>
                  <a:lnTo>
                    <a:pt x="132511" y="109766"/>
                  </a:lnTo>
                  <a:lnTo>
                    <a:pt x="132511" y="180695"/>
                  </a:lnTo>
                  <a:lnTo>
                    <a:pt x="130340" y="200863"/>
                  </a:lnTo>
                  <a:lnTo>
                    <a:pt x="123850" y="215417"/>
                  </a:lnTo>
                  <a:lnTo>
                    <a:pt x="113093" y="224243"/>
                  </a:lnTo>
                  <a:lnTo>
                    <a:pt x="98082" y="227203"/>
                  </a:lnTo>
                  <a:lnTo>
                    <a:pt x="82994" y="223672"/>
                  </a:lnTo>
                  <a:lnTo>
                    <a:pt x="71628" y="213487"/>
                  </a:lnTo>
                  <a:lnTo>
                    <a:pt x="64439" y="197231"/>
                  </a:lnTo>
                  <a:lnTo>
                    <a:pt x="61937" y="175526"/>
                  </a:lnTo>
                  <a:lnTo>
                    <a:pt x="64185" y="155054"/>
                  </a:lnTo>
                  <a:lnTo>
                    <a:pt x="70878" y="140220"/>
                  </a:lnTo>
                  <a:lnTo>
                    <a:pt x="81915" y="131203"/>
                  </a:lnTo>
                  <a:lnTo>
                    <a:pt x="96901" y="128219"/>
                  </a:lnTo>
                  <a:lnTo>
                    <a:pt x="97497" y="128219"/>
                  </a:lnTo>
                  <a:lnTo>
                    <a:pt x="112356" y="131584"/>
                  </a:lnTo>
                  <a:lnTo>
                    <a:pt x="123418" y="141668"/>
                  </a:lnTo>
                  <a:lnTo>
                    <a:pt x="130200" y="158140"/>
                  </a:lnTo>
                  <a:lnTo>
                    <a:pt x="132511" y="180695"/>
                  </a:lnTo>
                  <a:lnTo>
                    <a:pt x="132511" y="109766"/>
                  </a:lnTo>
                  <a:lnTo>
                    <a:pt x="121729" y="107645"/>
                  </a:lnTo>
                  <a:lnTo>
                    <a:pt x="102387" y="106553"/>
                  </a:lnTo>
                  <a:lnTo>
                    <a:pt x="64566" y="112268"/>
                  </a:lnTo>
                  <a:lnTo>
                    <a:pt x="35052" y="128219"/>
                  </a:lnTo>
                  <a:lnTo>
                    <a:pt x="15862" y="152692"/>
                  </a:lnTo>
                  <a:lnTo>
                    <a:pt x="9029" y="183908"/>
                  </a:lnTo>
                  <a:lnTo>
                    <a:pt x="10058" y="195554"/>
                  </a:lnTo>
                  <a:lnTo>
                    <a:pt x="30911" y="231063"/>
                  </a:lnTo>
                  <a:lnTo>
                    <a:pt x="54635" y="243090"/>
                  </a:lnTo>
                  <a:lnTo>
                    <a:pt x="24091" y="266420"/>
                  </a:lnTo>
                  <a:lnTo>
                    <a:pt x="19773" y="269443"/>
                  </a:lnTo>
                  <a:lnTo>
                    <a:pt x="16776" y="278511"/>
                  </a:lnTo>
                  <a:lnTo>
                    <a:pt x="16840" y="287604"/>
                  </a:lnTo>
                  <a:lnTo>
                    <a:pt x="18313" y="297459"/>
                  </a:lnTo>
                  <a:lnTo>
                    <a:pt x="23329" y="305371"/>
                  </a:lnTo>
                  <a:lnTo>
                    <a:pt x="32385" y="311404"/>
                  </a:lnTo>
                  <a:lnTo>
                    <a:pt x="46037" y="316103"/>
                  </a:lnTo>
                  <a:lnTo>
                    <a:pt x="11176" y="336677"/>
                  </a:lnTo>
                  <a:lnTo>
                    <a:pt x="6718" y="340829"/>
                  </a:lnTo>
                  <a:lnTo>
                    <a:pt x="3175" y="347065"/>
                  </a:lnTo>
                  <a:lnTo>
                    <a:pt x="838" y="354749"/>
                  </a:lnTo>
                  <a:lnTo>
                    <a:pt x="0" y="363232"/>
                  </a:lnTo>
                  <a:lnTo>
                    <a:pt x="6540" y="388467"/>
                  </a:lnTo>
                  <a:lnTo>
                    <a:pt x="25171" y="407619"/>
                  </a:lnTo>
                  <a:lnTo>
                    <a:pt x="54457" y="419798"/>
                  </a:lnTo>
                  <a:lnTo>
                    <a:pt x="92938" y="424053"/>
                  </a:lnTo>
                  <a:lnTo>
                    <a:pt x="144386" y="417055"/>
                  </a:lnTo>
                  <a:lnTo>
                    <a:pt x="173863" y="402463"/>
                  </a:lnTo>
                  <a:lnTo>
                    <a:pt x="184188" y="397357"/>
                  </a:lnTo>
                  <a:lnTo>
                    <a:pt x="209867" y="366953"/>
                  </a:lnTo>
                  <a:lnTo>
                    <a:pt x="218986" y="327787"/>
                  </a:lnTo>
                  <a:close/>
                </a:path>
                <a:path w="354965" h="424179">
                  <a:moveTo>
                    <a:pt x="354914" y="294500"/>
                  </a:moveTo>
                  <a:lnTo>
                    <a:pt x="324345" y="266166"/>
                  </a:lnTo>
                  <a:lnTo>
                    <a:pt x="324345" y="2590"/>
                  </a:lnTo>
                  <a:lnTo>
                    <a:pt x="320941" y="0"/>
                  </a:lnTo>
                  <a:lnTo>
                    <a:pt x="280073" y="12433"/>
                  </a:lnTo>
                  <a:lnTo>
                    <a:pt x="237896" y="18923"/>
                  </a:lnTo>
                  <a:lnTo>
                    <a:pt x="237896" y="34175"/>
                  </a:lnTo>
                  <a:lnTo>
                    <a:pt x="271894" y="65493"/>
                  </a:lnTo>
                  <a:lnTo>
                    <a:pt x="271894" y="266192"/>
                  </a:lnTo>
                  <a:lnTo>
                    <a:pt x="241325" y="294500"/>
                  </a:lnTo>
                  <a:lnTo>
                    <a:pt x="241325" y="311010"/>
                  </a:lnTo>
                  <a:lnTo>
                    <a:pt x="296837" y="309714"/>
                  </a:lnTo>
                  <a:lnTo>
                    <a:pt x="305485" y="309803"/>
                  </a:lnTo>
                  <a:lnTo>
                    <a:pt x="318287" y="310045"/>
                  </a:lnTo>
                  <a:lnTo>
                    <a:pt x="334886" y="310451"/>
                  </a:lnTo>
                  <a:lnTo>
                    <a:pt x="354914" y="311010"/>
                  </a:lnTo>
                  <a:lnTo>
                    <a:pt x="354914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31329" y="3962399"/>
              <a:ext cx="205205" cy="21080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457185" y="3855846"/>
              <a:ext cx="234950" cy="317500"/>
            </a:xfrm>
            <a:custGeom>
              <a:avLst/>
              <a:gdLst/>
              <a:ahLst/>
              <a:cxnLst/>
              <a:rect l="l" t="t" r="r" b="b"/>
              <a:pathLst>
                <a:path w="234950" h="317500">
                  <a:moveTo>
                    <a:pt x="158327" y="300863"/>
                  </a:moveTo>
                  <a:lnTo>
                    <a:pt x="56248" y="300863"/>
                  </a:lnTo>
                  <a:lnTo>
                    <a:pt x="70807" y="308152"/>
                  </a:lnTo>
                  <a:lnTo>
                    <a:pt x="84923" y="313304"/>
                  </a:lnTo>
                  <a:lnTo>
                    <a:pt x="98798" y="316363"/>
                  </a:lnTo>
                  <a:lnTo>
                    <a:pt x="112636" y="317373"/>
                  </a:lnTo>
                  <a:lnTo>
                    <a:pt x="122358" y="316680"/>
                  </a:lnTo>
                  <a:lnTo>
                    <a:pt x="131679" y="314574"/>
                  </a:lnTo>
                  <a:lnTo>
                    <a:pt x="140839" y="311013"/>
                  </a:lnTo>
                  <a:lnTo>
                    <a:pt x="150075" y="305955"/>
                  </a:lnTo>
                  <a:lnTo>
                    <a:pt x="158327" y="300863"/>
                  </a:lnTo>
                  <a:close/>
                </a:path>
                <a:path w="234950" h="31750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858" y="65557"/>
                  </a:lnTo>
                  <a:lnTo>
                    <a:pt x="33786" y="245239"/>
                  </a:lnTo>
                  <a:lnTo>
                    <a:pt x="33627" y="256776"/>
                  </a:lnTo>
                  <a:lnTo>
                    <a:pt x="33615" y="257611"/>
                  </a:lnTo>
                  <a:lnTo>
                    <a:pt x="33014" y="272580"/>
                  </a:lnTo>
                  <a:lnTo>
                    <a:pt x="32888" y="275729"/>
                  </a:lnTo>
                  <a:lnTo>
                    <a:pt x="31677" y="293847"/>
                  </a:lnTo>
                  <a:lnTo>
                    <a:pt x="30022" y="311013"/>
                  </a:lnTo>
                  <a:lnTo>
                    <a:pt x="29984" y="311404"/>
                  </a:lnTo>
                  <a:lnTo>
                    <a:pt x="39458" y="314845"/>
                  </a:lnTo>
                  <a:lnTo>
                    <a:pt x="56248" y="300863"/>
                  </a:lnTo>
                  <a:lnTo>
                    <a:pt x="158327" y="300863"/>
                  </a:lnTo>
                  <a:lnTo>
                    <a:pt x="163306" y="297790"/>
                  </a:lnTo>
                  <a:lnTo>
                    <a:pt x="176541" y="289105"/>
                  </a:lnTo>
                  <a:lnTo>
                    <a:pt x="177904" y="288150"/>
                  </a:lnTo>
                  <a:lnTo>
                    <a:pt x="129921" y="288150"/>
                  </a:lnTo>
                  <a:lnTo>
                    <a:pt x="117140" y="286749"/>
                  </a:lnTo>
                  <a:lnTo>
                    <a:pt x="105773" y="282440"/>
                  </a:lnTo>
                  <a:lnTo>
                    <a:pt x="95618" y="275061"/>
                  </a:lnTo>
                  <a:lnTo>
                    <a:pt x="86474" y="264452"/>
                  </a:lnTo>
                  <a:lnTo>
                    <a:pt x="86474" y="167474"/>
                  </a:lnTo>
                  <a:lnTo>
                    <a:pt x="94438" y="158106"/>
                  </a:lnTo>
                  <a:lnTo>
                    <a:pt x="104057" y="151364"/>
                  </a:lnTo>
                  <a:lnTo>
                    <a:pt x="115210" y="147290"/>
                  </a:lnTo>
                  <a:lnTo>
                    <a:pt x="127774" y="145923"/>
                  </a:lnTo>
                  <a:lnTo>
                    <a:pt x="222610" y="145923"/>
                  </a:lnTo>
                  <a:lnTo>
                    <a:pt x="222031" y="144995"/>
                  </a:lnTo>
                  <a:lnTo>
                    <a:pt x="86499" y="144995"/>
                  </a:lnTo>
                  <a:lnTo>
                    <a:pt x="86474" y="2578"/>
                  </a:lnTo>
                  <a:lnTo>
                    <a:pt x="83032" y="0"/>
                  </a:lnTo>
                  <a:close/>
                </a:path>
                <a:path w="234950" h="317500">
                  <a:moveTo>
                    <a:pt x="222610" y="145923"/>
                  </a:moveTo>
                  <a:lnTo>
                    <a:pt x="127774" y="145923"/>
                  </a:lnTo>
                  <a:lnTo>
                    <a:pt x="150014" y="150636"/>
                  </a:lnTo>
                  <a:lnTo>
                    <a:pt x="166649" y="164239"/>
                  </a:lnTo>
                  <a:lnTo>
                    <a:pt x="177073" y="185924"/>
                  </a:lnTo>
                  <a:lnTo>
                    <a:pt x="180682" y="214884"/>
                  </a:lnTo>
                  <a:lnTo>
                    <a:pt x="177167" y="245239"/>
                  </a:lnTo>
                  <a:lnTo>
                    <a:pt x="167079" y="268324"/>
                  </a:lnTo>
                  <a:lnTo>
                    <a:pt x="151102" y="283005"/>
                  </a:lnTo>
                  <a:lnTo>
                    <a:pt x="129921" y="288150"/>
                  </a:lnTo>
                  <a:lnTo>
                    <a:pt x="177904" y="288150"/>
                  </a:lnTo>
                  <a:lnTo>
                    <a:pt x="213818" y="256776"/>
                  </a:lnTo>
                  <a:lnTo>
                    <a:pt x="232351" y="213610"/>
                  </a:lnTo>
                  <a:lnTo>
                    <a:pt x="234911" y="189141"/>
                  </a:lnTo>
                  <a:lnTo>
                    <a:pt x="229157" y="156396"/>
                  </a:lnTo>
                  <a:lnTo>
                    <a:pt x="222610" y="145923"/>
                  </a:lnTo>
                  <a:close/>
                </a:path>
                <a:path w="234950" h="317500">
                  <a:moveTo>
                    <a:pt x="157048" y="107823"/>
                  </a:moveTo>
                  <a:lnTo>
                    <a:pt x="112737" y="124307"/>
                  </a:lnTo>
                  <a:lnTo>
                    <a:pt x="86499" y="144995"/>
                  </a:lnTo>
                  <a:lnTo>
                    <a:pt x="222031" y="144995"/>
                  </a:lnTo>
                  <a:lnTo>
                    <a:pt x="213077" y="130670"/>
                  </a:lnTo>
                  <a:lnTo>
                    <a:pt x="188448" y="113849"/>
                  </a:lnTo>
                  <a:lnTo>
                    <a:pt x="157048" y="1078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32965" y="3963657"/>
              <a:ext cx="188455" cy="20953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940725" y="385584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2199055" y="3862057"/>
            <a:ext cx="3049270" cy="415925"/>
            <a:chOff x="2199055" y="3862057"/>
            <a:chExt cx="3049270" cy="415925"/>
          </a:xfrm>
        </p:grpSpPr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99055" y="3963657"/>
              <a:ext cx="188455" cy="20953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408961" y="396368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71851" y="3862057"/>
              <a:ext cx="2576029" cy="415302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041" y="4435106"/>
            <a:ext cx="148004" cy="147993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839167" y="4363720"/>
            <a:ext cx="860425" cy="300990"/>
            <a:chOff x="839167" y="4363720"/>
            <a:chExt cx="860425" cy="300990"/>
          </a:xfrm>
        </p:grpSpPr>
        <p:sp>
          <p:nvSpPr>
            <p:cNvPr id="79" name="object 79"/>
            <p:cNvSpPr/>
            <p:nvPr/>
          </p:nvSpPr>
          <p:spPr>
            <a:xfrm>
              <a:off x="839165" y="4363719"/>
              <a:ext cx="631825" cy="294640"/>
            </a:xfrm>
            <a:custGeom>
              <a:avLst/>
              <a:gdLst/>
              <a:ahLst/>
              <a:cxnLst/>
              <a:rect l="l" t="t" r="r" b="b"/>
              <a:pathLst>
                <a:path w="631825" h="294639">
                  <a:moveTo>
                    <a:pt x="272326" y="2146"/>
                  </a:moveTo>
                  <a:lnTo>
                    <a:pt x="269760" y="0"/>
                  </a:lnTo>
                  <a:lnTo>
                    <a:pt x="164020" y="1143"/>
                  </a:lnTo>
                  <a:lnTo>
                    <a:pt x="146697" y="1282"/>
                  </a:lnTo>
                  <a:lnTo>
                    <a:pt x="136372" y="1295"/>
                  </a:lnTo>
                  <a:lnTo>
                    <a:pt x="125818" y="1282"/>
                  </a:lnTo>
                  <a:lnTo>
                    <a:pt x="108356" y="1143"/>
                  </a:lnTo>
                  <a:lnTo>
                    <a:pt x="2590" y="0"/>
                  </a:lnTo>
                  <a:lnTo>
                    <a:pt x="0" y="2146"/>
                  </a:lnTo>
                  <a:lnTo>
                    <a:pt x="2133" y="16941"/>
                  </a:lnTo>
                  <a:lnTo>
                    <a:pt x="3594" y="31813"/>
                  </a:lnTo>
                  <a:lnTo>
                    <a:pt x="4660" y="48945"/>
                  </a:lnTo>
                  <a:lnTo>
                    <a:pt x="5600" y="70497"/>
                  </a:lnTo>
                  <a:lnTo>
                    <a:pt x="22796" y="70497"/>
                  </a:lnTo>
                  <a:lnTo>
                    <a:pt x="24968" y="40830"/>
                  </a:lnTo>
                  <a:lnTo>
                    <a:pt x="24968" y="38252"/>
                  </a:lnTo>
                  <a:lnTo>
                    <a:pt x="27127" y="33096"/>
                  </a:lnTo>
                  <a:lnTo>
                    <a:pt x="55499" y="26644"/>
                  </a:lnTo>
                  <a:lnTo>
                    <a:pt x="105841" y="26644"/>
                  </a:lnTo>
                  <a:lnTo>
                    <a:pt x="105841" y="234708"/>
                  </a:lnTo>
                  <a:lnTo>
                    <a:pt x="105460" y="256997"/>
                  </a:lnTo>
                  <a:lnTo>
                    <a:pt x="103098" y="268833"/>
                  </a:lnTo>
                  <a:lnTo>
                    <a:pt x="96939" y="273824"/>
                  </a:lnTo>
                  <a:lnTo>
                    <a:pt x="85191" y="275551"/>
                  </a:lnTo>
                  <a:lnTo>
                    <a:pt x="69265" y="276834"/>
                  </a:lnTo>
                  <a:lnTo>
                    <a:pt x="69265" y="294627"/>
                  </a:lnTo>
                  <a:lnTo>
                    <a:pt x="99580" y="293903"/>
                  </a:lnTo>
                  <a:lnTo>
                    <a:pt x="116636" y="293522"/>
                  </a:lnTo>
                  <a:lnTo>
                    <a:pt x="126669" y="293382"/>
                  </a:lnTo>
                  <a:lnTo>
                    <a:pt x="135940" y="293357"/>
                  </a:lnTo>
                  <a:lnTo>
                    <a:pt x="145288" y="293382"/>
                  </a:lnTo>
                  <a:lnTo>
                    <a:pt x="155473" y="293522"/>
                  </a:lnTo>
                  <a:lnTo>
                    <a:pt x="172669" y="293903"/>
                  </a:lnTo>
                  <a:lnTo>
                    <a:pt x="203047" y="294627"/>
                  </a:lnTo>
                  <a:lnTo>
                    <a:pt x="203047" y="276834"/>
                  </a:lnTo>
                  <a:lnTo>
                    <a:pt x="166865" y="256997"/>
                  </a:lnTo>
                  <a:lnTo>
                    <a:pt x="166484" y="234708"/>
                  </a:lnTo>
                  <a:lnTo>
                    <a:pt x="166484" y="26644"/>
                  </a:lnTo>
                  <a:lnTo>
                    <a:pt x="216814" y="26644"/>
                  </a:lnTo>
                  <a:lnTo>
                    <a:pt x="228066" y="26835"/>
                  </a:lnTo>
                  <a:lnTo>
                    <a:pt x="249516" y="70497"/>
                  </a:lnTo>
                  <a:lnTo>
                    <a:pt x="266725" y="70497"/>
                  </a:lnTo>
                  <a:lnTo>
                    <a:pt x="267487" y="48945"/>
                  </a:lnTo>
                  <a:lnTo>
                    <a:pt x="268566" y="31813"/>
                  </a:lnTo>
                  <a:lnTo>
                    <a:pt x="270129" y="16941"/>
                  </a:lnTo>
                  <a:lnTo>
                    <a:pt x="272326" y="2146"/>
                  </a:lnTo>
                  <a:close/>
                </a:path>
                <a:path w="631825" h="294639">
                  <a:moveTo>
                    <a:pt x="631215" y="95402"/>
                  </a:moveTo>
                  <a:lnTo>
                    <a:pt x="610209" y="96151"/>
                  </a:lnTo>
                  <a:lnTo>
                    <a:pt x="598678" y="96545"/>
                  </a:lnTo>
                  <a:lnTo>
                    <a:pt x="592556" y="96685"/>
                  </a:lnTo>
                  <a:lnTo>
                    <a:pt x="587768" y="96697"/>
                  </a:lnTo>
                  <a:lnTo>
                    <a:pt x="582968" y="96685"/>
                  </a:lnTo>
                  <a:lnTo>
                    <a:pt x="576846" y="96545"/>
                  </a:lnTo>
                  <a:lnTo>
                    <a:pt x="565315" y="96151"/>
                  </a:lnTo>
                  <a:lnTo>
                    <a:pt x="544309" y="95415"/>
                  </a:lnTo>
                  <a:lnTo>
                    <a:pt x="544309" y="111785"/>
                  </a:lnTo>
                  <a:lnTo>
                    <a:pt x="562381" y="112649"/>
                  </a:lnTo>
                  <a:lnTo>
                    <a:pt x="569696" y="113080"/>
                  </a:lnTo>
                  <a:lnTo>
                    <a:pt x="574865" y="116522"/>
                  </a:lnTo>
                  <a:lnTo>
                    <a:pt x="574865" y="123431"/>
                  </a:lnTo>
                  <a:lnTo>
                    <a:pt x="554291" y="190487"/>
                  </a:lnTo>
                  <a:lnTo>
                    <a:pt x="541299" y="226936"/>
                  </a:lnTo>
                  <a:lnTo>
                    <a:pt x="481926" y="90195"/>
                  </a:lnTo>
                  <a:lnTo>
                    <a:pt x="460413" y="90195"/>
                  </a:lnTo>
                  <a:lnTo>
                    <a:pt x="422986" y="174332"/>
                  </a:lnTo>
                  <a:lnTo>
                    <a:pt x="420001" y="180873"/>
                  </a:lnTo>
                  <a:lnTo>
                    <a:pt x="413727" y="194462"/>
                  </a:lnTo>
                  <a:lnTo>
                    <a:pt x="410514" y="201485"/>
                  </a:lnTo>
                  <a:lnTo>
                    <a:pt x="408787" y="204927"/>
                  </a:lnTo>
                  <a:lnTo>
                    <a:pt x="407492" y="208381"/>
                  </a:lnTo>
                  <a:lnTo>
                    <a:pt x="405777" y="212267"/>
                  </a:lnTo>
                  <a:lnTo>
                    <a:pt x="403186" y="217436"/>
                  </a:lnTo>
                  <a:lnTo>
                    <a:pt x="400596" y="223050"/>
                  </a:lnTo>
                  <a:lnTo>
                    <a:pt x="398462" y="228219"/>
                  </a:lnTo>
                  <a:lnTo>
                    <a:pt x="373075" y="130327"/>
                  </a:lnTo>
                  <a:lnTo>
                    <a:pt x="372643" y="128612"/>
                  </a:lnTo>
                  <a:lnTo>
                    <a:pt x="372211" y="124294"/>
                  </a:lnTo>
                  <a:lnTo>
                    <a:pt x="372211" y="116547"/>
                  </a:lnTo>
                  <a:lnTo>
                    <a:pt x="375653" y="112649"/>
                  </a:lnTo>
                  <a:lnTo>
                    <a:pt x="380390" y="112649"/>
                  </a:lnTo>
                  <a:lnTo>
                    <a:pt x="400596" y="111785"/>
                  </a:lnTo>
                  <a:lnTo>
                    <a:pt x="400596" y="95402"/>
                  </a:lnTo>
                  <a:lnTo>
                    <a:pt x="342519" y="96697"/>
                  </a:lnTo>
                  <a:lnTo>
                    <a:pt x="337261" y="96685"/>
                  </a:lnTo>
                  <a:lnTo>
                    <a:pt x="328117" y="96545"/>
                  </a:lnTo>
                  <a:lnTo>
                    <a:pt x="311556" y="96151"/>
                  </a:lnTo>
                  <a:lnTo>
                    <a:pt x="284010" y="95415"/>
                  </a:lnTo>
                  <a:lnTo>
                    <a:pt x="284010" y="111785"/>
                  </a:lnTo>
                  <a:lnTo>
                    <a:pt x="361886" y="294640"/>
                  </a:lnTo>
                  <a:lnTo>
                    <a:pt x="395884" y="294640"/>
                  </a:lnTo>
                  <a:lnTo>
                    <a:pt x="409562" y="258953"/>
                  </a:lnTo>
                  <a:lnTo>
                    <a:pt x="421157" y="231368"/>
                  </a:lnTo>
                  <a:lnTo>
                    <a:pt x="434835" y="202399"/>
                  </a:lnTo>
                  <a:lnTo>
                    <a:pt x="454825" y="162585"/>
                  </a:lnTo>
                  <a:lnTo>
                    <a:pt x="511594" y="294640"/>
                  </a:lnTo>
                  <a:lnTo>
                    <a:pt x="546455" y="294640"/>
                  </a:lnTo>
                  <a:lnTo>
                    <a:pt x="550316" y="282130"/>
                  </a:lnTo>
                  <a:lnTo>
                    <a:pt x="552056" y="276098"/>
                  </a:lnTo>
                  <a:lnTo>
                    <a:pt x="552475" y="274370"/>
                  </a:lnTo>
                  <a:lnTo>
                    <a:pt x="557961" y="256311"/>
                  </a:lnTo>
                  <a:lnTo>
                    <a:pt x="601091" y="132918"/>
                  </a:lnTo>
                  <a:lnTo>
                    <a:pt x="631215" y="111785"/>
                  </a:lnTo>
                  <a:lnTo>
                    <a:pt x="631215" y="9540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218" y="4453890"/>
              <a:ext cx="205206" cy="210807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096922" y="4347336"/>
            <a:ext cx="856615" cy="317500"/>
            <a:chOff x="2096922" y="4347336"/>
            <a:chExt cx="856615" cy="317500"/>
          </a:xfrm>
        </p:grpSpPr>
        <p:sp>
          <p:nvSpPr>
            <p:cNvPr id="82" name="object 82"/>
            <p:cNvSpPr/>
            <p:nvPr/>
          </p:nvSpPr>
          <p:spPr>
            <a:xfrm>
              <a:off x="2096922" y="4347336"/>
              <a:ext cx="242570" cy="311150"/>
            </a:xfrm>
            <a:custGeom>
              <a:avLst/>
              <a:gdLst/>
              <a:ahLst/>
              <a:cxnLst/>
              <a:rect l="l" t="t" r="r" b="b"/>
              <a:pathLst>
                <a:path w="242569" h="311150">
                  <a:moveTo>
                    <a:pt x="79603" y="0"/>
                  </a:moveTo>
                  <a:lnTo>
                    <a:pt x="39578" y="12173"/>
                  </a:lnTo>
                  <a:lnTo>
                    <a:pt x="12" y="18923"/>
                  </a:lnTo>
                  <a:lnTo>
                    <a:pt x="12" y="34175"/>
                  </a:lnTo>
                  <a:lnTo>
                    <a:pt x="30556" y="65493"/>
                  </a:lnTo>
                  <a:lnTo>
                    <a:pt x="30556" y="266192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5499" y="309740"/>
                  </a:lnTo>
                  <a:lnTo>
                    <a:pt x="64153" y="309819"/>
                  </a:lnTo>
                  <a:lnTo>
                    <a:pt x="76960" y="310056"/>
                  </a:lnTo>
                  <a:lnTo>
                    <a:pt x="93555" y="310452"/>
                  </a:lnTo>
                  <a:lnTo>
                    <a:pt x="113576" y="311010"/>
                  </a:lnTo>
                  <a:lnTo>
                    <a:pt x="113576" y="294500"/>
                  </a:lnTo>
                  <a:lnTo>
                    <a:pt x="83019" y="266319"/>
                  </a:lnTo>
                  <a:lnTo>
                    <a:pt x="83019" y="173697"/>
                  </a:lnTo>
                  <a:lnTo>
                    <a:pt x="86071" y="162853"/>
                  </a:lnTo>
                  <a:lnTo>
                    <a:pt x="94205" y="153569"/>
                  </a:lnTo>
                  <a:lnTo>
                    <a:pt x="105887" y="147089"/>
                  </a:lnTo>
                  <a:lnTo>
                    <a:pt x="119583" y="144653"/>
                  </a:lnTo>
                  <a:lnTo>
                    <a:pt x="137881" y="147541"/>
                  </a:lnTo>
                  <a:lnTo>
                    <a:pt x="150450" y="156500"/>
                  </a:lnTo>
                  <a:lnTo>
                    <a:pt x="157695" y="171972"/>
                  </a:lnTo>
                  <a:lnTo>
                    <a:pt x="160020" y="194398"/>
                  </a:lnTo>
                  <a:lnTo>
                    <a:pt x="160020" y="311010"/>
                  </a:lnTo>
                  <a:lnTo>
                    <a:pt x="185996" y="310060"/>
                  </a:lnTo>
                  <a:lnTo>
                    <a:pt x="193236" y="309820"/>
                  </a:lnTo>
                  <a:lnTo>
                    <a:pt x="198742" y="309740"/>
                  </a:lnTo>
                  <a:lnTo>
                    <a:pt x="202807" y="309760"/>
                  </a:lnTo>
                  <a:lnTo>
                    <a:pt x="208687" y="309899"/>
                  </a:lnTo>
                  <a:lnTo>
                    <a:pt x="220457" y="310276"/>
                  </a:lnTo>
                  <a:lnTo>
                    <a:pt x="242189" y="311010"/>
                  </a:lnTo>
                  <a:lnTo>
                    <a:pt x="242189" y="294500"/>
                  </a:lnTo>
                  <a:lnTo>
                    <a:pt x="212496" y="266306"/>
                  </a:lnTo>
                  <a:lnTo>
                    <a:pt x="212496" y="186855"/>
                  </a:lnTo>
                  <a:lnTo>
                    <a:pt x="211716" y="165115"/>
                  </a:lnTo>
                  <a:lnTo>
                    <a:pt x="197434" y="125768"/>
                  </a:lnTo>
                  <a:lnTo>
                    <a:pt x="162642" y="108994"/>
                  </a:lnTo>
                  <a:lnTo>
                    <a:pt x="147523" y="107810"/>
                  </a:lnTo>
                  <a:lnTo>
                    <a:pt x="138342" y="108292"/>
                  </a:lnTo>
                  <a:lnTo>
                    <a:pt x="130209" y="109764"/>
                  </a:lnTo>
                  <a:lnTo>
                    <a:pt x="123205" y="112262"/>
                  </a:lnTo>
                  <a:lnTo>
                    <a:pt x="117411" y="115824"/>
                  </a:lnTo>
                  <a:lnTo>
                    <a:pt x="82994" y="141960"/>
                  </a:lnTo>
                  <a:lnTo>
                    <a:pt x="82994" y="2578"/>
                  </a:lnTo>
                  <a:lnTo>
                    <a:pt x="796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6695" y="4455147"/>
              <a:ext cx="188455" cy="20953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0906" y="4453902"/>
              <a:ext cx="157454" cy="2108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807" y="4453889"/>
              <a:ext cx="180146" cy="210820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08799" y="4878666"/>
            <a:ext cx="98667" cy="98666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1133019" y="4347336"/>
            <a:ext cx="4149725" cy="2325370"/>
            <a:chOff x="1133019" y="4347336"/>
            <a:chExt cx="4149725" cy="2325370"/>
          </a:xfrm>
        </p:grpSpPr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68471" y="4347336"/>
              <a:ext cx="1413433" cy="68568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33019" y="4455147"/>
              <a:ext cx="4149215" cy="2217448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08799" y="5862916"/>
            <a:ext cx="98667" cy="9866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135012" y="5812790"/>
            <a:ext cx="469225" cy="204482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7888458" y="4190843"/>
            <a:ext cx="221615" cy="221615"/>
            <a:chOff x="7888458" y="4190843"/>
            <a:chExt cx="221615" cy="221615"/>
          </a:xfrm>
        </p:grpSpPr>
        <p:sp>
          <p:nvSpPr>
            <p:cNvPr id="93" name="object 93"/>
            <p:cNvSpPr/>
            <p:nvPr/>
          </p:nvSpPr>
          <p:spPr>
            <a:xfrm>
              <a:off x="7900415" y="4202800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5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52" y="197152"/>
                  </a:lnTo>
                  <a:lnTo>
                    <a:pt x="197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00415" y="4202800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0" y="197152"/>
                  </a:moveTo>
                  <a:lnTo>
                    <a:pt x="197152" y="197152"/>
                  </a:lnTo>
                  <a:lnTo>
                    <a:pt x="19715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6873233" y="4135280"/>
            <a:ext cx="221615" cy="221615"/>
            <a:chOff x="6873233" y="4135280"/>
            <a:chExt cx="221615" cy="221615"/>
          </a:xfrm>
        </p:grpSpPr>
        <p:sp>
          <p:nvSpPr>
            <p:cNvPr id="96" name="object 96"/>
            <p:cNvSpPr/>
            <p:nvPr/>
          </p:nvSpPr>
          <p:spPr>
            <a:xfrm>
              <a:off x="6885191" y="4147238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5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52" y="197152"/>
                  </a:lnTo>
                  <a:lnTo>
                    <a:pt x="197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85191" y="4147238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0" y="197152"/>
                  </a:moveTo>
                  <a:lnTo>
                    <a:pt x="197152" y="197152"/>
                  </a:lnTo>
                  <a:lnTo>
                    <a:pt x="19715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6725532" y="4789406"/>
            <a:ext cx="221615" cy="221615"/>
            <a:chOff x="6725532" y="4789406"/>
            <a:chExt cx="221615" cy="221615"/>
          </a:xfrm>
        </p:grpSpPr>
        <p:sp>
          <p:nvSpPr>
            <p:cNvPr id="99" name="object 99"/>
            <p:cNvSpPr/>
            <p:nvPr/>
          </p:nvSpPr>
          <p:spPr>
            <a:xfrm>
              <a:off x="6737489" y="4801364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5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52" y="197152"/>
                  </a:lnTo>
                  <a:lnTo>
                    <a:pt x="197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37489" y="4801364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0" y="197152"/>
                  </a:moveTo>
                  <a:lnTo>
                    <a:pt x="197152" y="197152"/>
                  </a:lnTo>
                  <a:lnTo>
                    <a:pt x="19715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1" name="object 10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664887" y="3546874"/>
            <a:ext cx="221070" cy="221070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003634" y="3885621"/>
            <a:ext cx="221070" cy="221070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342381" y="4618678"/>
            <a:ext cx="221070" cy="221070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301070" y="3708456"/>
            <a:ext cx="221070" cy="221070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625578" y="3784338"/>
            <a:ext cx="221070" cy="221070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649647" y="4517395"/>
            <a:ext cx="221057" cy="221070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497194" y="4234541"/>
            <a:ext cx="221070" cy="221057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296992" y="3468934"/>
            <a:ext cx="221070" cy="221057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7064278" y="5128153"/>
            <a:ext cx="221615" cy="221615"/>
            <a:chOff x="7064278" y="5128153"/>
            <a:chExt cx="221615" cy="221615"/>
          </a:xfrm>
        </p:grpSpPr>
        <p:sp>
          <p:nvSpPr>
            <p:cNvPr id="110" name="object 110"/>
            <p:cNvSpPr/>
            <p:nvPr/>
          </p:nvSpPr>
          <p:spPr>
            <a:xfrm>
              <a:off x="7076236" y="5140111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5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52" y="197152"/>
                  </a:lnTo>
                  <a:lnTo>
                    <a:pt x="197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76236" y="5140111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0" y="197152"/>
                  </a:moveTo>
                  <a:lnTo>
                    <a:pt x="197152" y="197152"/>
                  </a:lnTo>
                  <a:lnTo>
                    <a:pt x="19715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7250257" y="4301955"/>
            <a:ext cx="221615" cy="221615"/>
            <a:chOff x="7250257" y="4301955"/>
            <a:chExt cx="221615" cy="221615"/>
          </a:xfrm>
        </p:grpSpPr>
        <p:sp>
          <p:nvSpPr>
            <p:cNvPr id="113" name="object 113"/>
            <p:cNvSpPr/>
            <p:nvPr/>
          </p:nvSpPr>
          <p:spPr>
            <a:xfrm>
              <a:off x="7262215" y="431391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5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52" y="197152"/>
                  </a:lnTo>
                  <a:lnTo>
                    <a:pt x="197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62215" y="4313913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0" y="197152"/>
                  </a:moveTo>
                  <a:lnTo>
                    <a:pt x="197152" y="197152"/>
                  </a:lnTo>
                  <a:lnTo>
                    <a:pt x="19715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5984690" y="2887528"/>
            <a:ext cx="3573779" cy="2916555"/>
            <a:chOff x="5984690" y="2887528"/>
            <a:chExt cx="3573779" cy="2916555"/>
          </a:xfrm>
        </p:grpSpPr>
        <p:sp>
          <p:nvSpPr>
            <p:cNvPr id="116" name="object 116"/>
            <p:cNvSpPr/>
            <p:nvPr/>
          </p:nvSpPr>
          <p:spPr>
            <a:xfrm>
              <a:off x="7562684" y="4824750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5">
                  <a:moveTo>
                    <a:pt x="197152" y="0"/>
                  </a:moveTo>
                  <a:lnTo>
                    <a:pt x="0" y="0"/>
                  </a:lnTo>
                  <a:lnTo>
                    <a:pt x="0" y="197147"/>
                  </a:lnTo>
                  <a:lnTo>
                    <a:pt x="197152" y="197147"/>
                  </a:lnTo>
                  <a:lnTo>
                    <a:pt x="197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996648" y="2899486"/>
              <a:ext cx="3549650" cy="2892425"/>
            </a:xfrm>
            <a:custGeom>
              <a:avLst/>
              <a:gdLst/>
              <a:ahLst/>
              <a:cxnLst/>
              <a:rect l="l" t="t" r="r" b="b"/>
              <a:pathLst>
                <a:path w="3549650" h="2892425">
                  <a:moveTo>
                    <a:pt x="1566037" y="2122411"/>
                  </a:moveTo>
                  <a:lnTo>
                    <a:pt x="1763189" y="2122411"/>
                  </a:lnTo>
                  <a:lnTo>
                    <a:pt x="1763189" y="1925264"/>
                  </a:lnTo>
                  <a:lnTo>
                    <a:pt x="1566037" y="1925264"/>
                  </a:lnTo>
                  <a:lnTo>
                    <a:pt x="1566037" y="2122411"/>
                  </a:lnTo>
                  <a:close/>
                </a:path>
                <a:path w="3549650" h="2892425">
                  <a:moveTo>
                    <a:pt x="0" y="2892044"/>
                  </a:moveTo>
                  <a:lnTo>
                    <a:pt x="3549421" y="2892044"/>
                  </a:lnTo>
                  <a:lnTo>
                    <a:pt x="3549421" y="0"/>
                  </a:lnTo>
                  <a:lnTo>
                    <a:pt x="0" y="0"/>
                  </a:lnTo>
                  <a:lnTo>
                    <a:pt x="0" y="2892044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03634" y="3885621"/>
              <a:ext cx="221070" cy="221070"/>
            </a:xfrm>
            <a:prstGeom prst="rect">
              <a:avLst/>
            </a:prstGeom>
          </p:spPr>
        </p:pic>
      </p:grpSp>
      <p:grpSp>
        <p:nvGrpSpPr>
          <p:cNvPr id="119" name="object 119"/>
          <p:cNvGrpSpPr/>
          <p:nvPr/>
        </p:nvGrpSpPr>
        <p:grpSpPr>
          <a:xfrm>
            <a:off x="8773279" y="6929291"/>
            <a:ext cx="221615" cy="221615"/>
            <a:chOff x="8773279" y="6929291"/>
            <a:chExt cx="221615" cy="221615"/>
          </a:xfrm>
        </p:grpSpPr>
        <p:sp>
          <p:nvSpPr>
            <p:cNvPr id="120" name="object 120"/>
            <p:cNvSpPr/>
            <p:nvPr/>
          </p:nvSpPr>
          <p:spPr>
            <a:xfrm>
              <a:off x="8785237" y="6941249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4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42" y="197152"/>
                  </a:lnTo>
                  <a:lnTo>
                    <a:pt x="1971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85237" y="6941249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0" y="197152"/>
                  </a:moveTo>
                  <a:lnTo>
                    <a:pt x="197142" y="197152"/>
                  </a:lnTo>
                  <a:lnTo>
                    <a:pt x="19714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2" name="object 12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763106" y="6183026"/>
            <a:ext cx="221070" cy="221070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7804467" y="6239509"/>
            <a:ext cx="783590" cy="161925"/>
            <a:chOff x="7804467" y="6239509"/>
            <a:chExt cx="783590" cy="161925"/>
          </a:xfrm>
        </p:grpSpPr>
        <p:pic>
          <p:nvPicPr>
            <p:cNvPr id="124" name="object 12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04467" y="6239509"/>
              <a:ext cx="448957" cy="161302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8276819" y="6239509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5" h="156210">
                  <a:moveTo>
                    <a:pt x="18072" y="43497"/>
                  </a:moveTo>
                  <a:lnTo>
                    <a:pt x="215" y="43497"/>
                  </a:lnTo>
                  <a:lnTo>
                    <a:pt x="215" y="156210"/>
                  </a:lnTo>
                  <a:lnTo>
                    <a:pt x="18072" y="156210"/>
                  </a:lnTo>
                  <a:lnTo>
                    <a:pt x="18072" y="43497"/>
                  </a:lnTo>
                  <a:close/>
                </a:path>
                <a:path w="18415" h="156210">
                  <a:moveTo>
                    <a:pt x="18072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18072" y="22847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2B8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322488" y="6239509"/>
              <a:ext cx="100888" cy="161277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8444890" y="6239514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5" h="156210">
                  <a:moveTo>
                    <a:pt x="18072" y="0"/>
                  </a:moveTo>
                  <a:lnTo>
                    <a:pt x="0" y="0"/>
                  </a:lnTo>
                  <a:lnTo>
                    <a:pt x="0" y="156204"/>
                  </a:lnTo>
                  <a:lnTo>
                    <a:pt x="18072" y="156204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2B8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485848" y="6280162"/>
              <a:ext cx="101752" cy="120650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7421118" y="6949440"/>
            <a:ext cx="1169035" cy="161925"/>
            <a:chOff x="7421118" y="6949440"/>
            <a:chExt cx="1169035" cy="161925"/>
          </a:xfrm>
        </p:grpSpPr>
        <p:pic>
          <p:nvPicPr>
            <p:cNvPr id="130" name="object 13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21118" y="6949440"/>
              <a:ext cx="120446" cy="16127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74102" y="6990095"/>
              <a:ext cx="89700" cy="115554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87018" y="6949445"/>
              <a:ext cx="370815" cy="16130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086103" y="6992620"/>
              <a:ext cx="89700" cy="11811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201812" y="6949440"/>
              <a:ext cx="222834" cy="161290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8446160" y="6949445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5" h="156209">
                  <a:moveTo>
                    <a:pt x="18072" y="0"/>
                  </a:moveTo>
                  <a:lnTo>
                    <a:pt x="0" y="0"/>
                  </a:lnTo>
                  <a:lnTo>
                    <a:pt x="0" y="156204"/>
                  </a:lnTo>
                  <a:lnTo>
                    <a:pt x="18072" y="156204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488388" y="6990095"/>
              <a:ext cx="101752" cy="120650"/>
            </a:xfrm>
            <a:prstGeom prst="rect">
              <a:avLst/>
            </a:prstGeom>
          </p:spPr>
        </p:pic>
      </p:grpSp>
      <p:sp>
        <p:nvSpPr>
          <p:cNvPr id="137" name="object 137"/>
          <p:cNvSpPr/>
          <p:nvPr/>
        </p:nvSpPr>
        <p:spPr>
          <a:xfrm>
            <a:off x="7365530" y="4001236"/>
            <a:ext cx="1242695" cy="737235"/>
          </a:xfrm>
          <a:custGeom>
            <a:avLst/>
            <a:gdLst/>
            <a:ahLst/>
            <a:cxnLst/>
            <a:rect l="l" t="t" r="r" b="b"/>
            <a:pathLst>
              <a:path w="1242695" h="737235">
                <a:moveTo>
                  <a:pt x="620255" y="302501"/>
                </a:moveTo>
                <a:lnTo>
                  <a:pt x="764895" y="0"/>
                </a:lnTo>
              </a:path>
              <a:path w="1242695" h="737235">
                <a:moveTo>
                  <a:pt x="630758" y="297421"/>
                </a:moveTo>
                <a:lnTo>
                  <a:pt x="382117" y="631774"/>
                </a:lnTo>
              </a:path>
              <a:path w="1242695" h="737235">
                <a:moveTo>
                  <a:pt x="621271" y="325882"/>
                </a:moveTo>
                <a:lnTo>
                  <a:pt x="1079601" y="736777"/>
                </a:lnTo>
              </a:path>
              <a:path w="1242695" h="737235">
                <a:moveTo>
                  <a:pt x="630758" y="306908"/>
                </a:moveTo>
                <a:lnTo>
                  <a:pt x="1242199" y="345186"/>
                </a:lnTo>
              </a:path>
              <a:path w="1242695" h="737235">
                <a:moveTo>
                  <a:pt x="621271" y="306908"/>
                </a:moveTo>
                <a:lnTo>
                  <a:pt x="0" y="4024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773279" y="6534980"/>
            <a:ext cx="221057" cy="221069"/>
          </a:xfrm>
          <a:prstGeom prst="rect">
            <a:avLst/>
          </a:prstGeom>
        </p:spPr>
      </p:pic>
      <p:grpSp>
        <p:nvGrpSpPr>
          <p:cNvPr id="139" name="object 139"/>
          <p:cNvGrpSpPr/>
          <p:nvPr/>
        </p:nvGrpSpPr>
        <p:grpSpPr>
          <a:xfrm>
            <a:off x="7697393" y="6590014"/>
            <a:ext cx="890269" cy="163195"/>
            <a:chOff x="7697393" y="6590014"/>
            <a:chExt cx="890269" cy="163195"/>
          </a:xfrm>
        </p:grpSpPr>
        <p:sp>
          <p:nvSpPr>
            <p:cNvPr id="140" name="object 140"/>
            <p:cNvSpPr/>
            <p:nvPr/>
          </p:nvSpPr>
          <p:spPr>
            <a:xfrm>
              <a:off x="7697393" y="6591305"/>
              <a:ext cx="20320" cy="156210"/>
            </a:xfrm>
            <a:custGeom>
              <a:avLst/>
              <a:gdLst/>
              <a:ahLst/>
              <a:cxnLst/>
              <a:rect l="l" t="t" r="r" b="b"/>
              <a:pathLst>
                <a:path w="20320" h="156209">
                  <a:moveTo>
                    <a:pt x="20220" y="0"/>
                  </a:moveTo>
                  <a:lnTo>
                    <a:pt x="0" y="0"/>
                  </a:lnTo>
                  <a:lnTo>
                    <a:pt x="0" y="156204"/>
                  </a:lnTo>
                  <a:lnTo>
                    <a:pt x="20220" y="156204"/>
                  </a:lnTo>
                  <a:lnTo>
                    <a:pt x="202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750632" y="6631955"/>
              <a:ext cx="89700" cy="11555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860093" y="6590014"/>
              <a:ext cx="393331" cy="162590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8276818" y="6591300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5" h="156209">
                  <a:moveTo>
                    <a:pt x="18072" y="43497"/>
                  </a:moveTo>
                  <a:lnTo>
                    <a:pt x="215" y="43497"/>
                  </a:lnTo>
                  <a:lnTo>
                    <a:pt x="215" y="156210"/>
                  </a:lnTo>
                  <a:lnTo>
                    <a:pt x="18072" y="156210"/>
                  </a:lnTo>
                  <a:lnTo>
                    <a:pt x="18072" y="43497"/>
                  </a:lnTo>
                  <a:close/>
                </a:path>
                <a:path w="18415" h="156209">
                  <a:moveTo>
                    <a:pt x="18072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18072" y="22847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321217" y="6591300"/>
              <a:ext cx="100888" cy="161274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8443620" y="6591305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5" h="156209">
                  <a:moveTo>
                    <a:pt x="18072" y="0"/>
                  </a:moveTo>
                  <a:lnTo>
                    <a:pt x="0" y="0"/>
                  </a:lnTo>
                  <a:lnTo>
                    <a:pt x="0" y="156204"/>
                  </a:lnTo>
                  <a:lnTo>
                    <a:pt x="18072" y="156204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485847" y="6631955"/>
              <a:ext cx="101752" cy="120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500" y="1470812"/>
            <a:ext cx="2291080" cy="396240"/>
          </a:xfrm>
          <a:custGeom>
            <a:avLst/>
            <a:gdLst/>
            <a:ahLst/>
            <a:cxnLst/>
            <a:rect l="l" t="t" r="r" b="b"/>
            <a:pathLst>
              <a:path w="2291079" h="396239">
                <a:moveTo>
                  <a:pt x="167233" y="21475"/>
                </a:moveTo>
                <a:lnTo>
                  <a:pt x="129006" y="22402"/>
                </a:lnTo>
                <a:lnTo>
                  <a:pt x="107530" y="22885"/>
                </a:lnTo>
                <a:lnTo>
                  <a:pt x="94932" y="23063"/>
                </a:lnTo>
                <a:lnTo>
                  <a:pt x="83350" y="23075"/>
                </a:lnTo>
                <a:lnTo>
                  <a:pt x="71678" y="23063"/>
                </a:lnTo>
                <a:lnTo>
                  <a:pt x="59004" y="22885"/>
                </a:lnTo>
                <a:lnTo>
                  <a:pt x="37668" y="22402"/>
                </a:lnTo>
                <a:lnTo>
                  <a:pt x="0" y="21475"/>
                </a:lnTo>
                <a:lnTo>
                  <a:pt x="0" y="43065"/>
                </a:lnTo>
                <a:lnTo>
                  <a:pt x="42265" y="53086"/>
                </a:lnTo>
                <a:lnTo>
                  <a:pt x="45707" y="95631"/>
                </a:lnTo>
                <a:lnTo>
                  <a:pt x="45707" y="314337"/>
                </a:lnTo>
                <a:lnTo>
                  <a:pt x="42265" y="356895"/>
                </a:lnTo>
                <a:lnTo>
                  <a:pt x="0" y="366877"/>
                </a:lnTo>
                <a:lnTo>
                  <a:pt x="0" y="388480"/>
                </a:lnTo>
                <a:lnTo>
                  <a:pt x="37896" y="387756"/>
                </a:lnTo>
                <a:lnTo>
                  <a:pt x="59207" y="387375"/>
                </a:lnTo>
                <a:lnTo>
                  <a:pt x="71755" y="387235"/>
                </a:lnTo>
                <a:lnTo>
                  <a:pt x="83350" y="387210"/>
                </a:lnTo>
                <a:lnTo>
                  <a:pt x="95008" y="387235"/>
                </a:lnTo>
                <a:lnTo>
                  <a:pt x="107746" y="387375"/>
                </a:lnTo>
                <a:lnTo>
                  <a:pt x="129247" y="387756"/>
                </a:lnTo>
                <a:lnTo>
                  <a:pt x="167233" y="388480"/>
                </a:lnTo>
                <a:lnTo>
                  <a:pt x="167233" y="366877"/>
                </a:lnTo>
                <a:lnTo>
                  <a:pt x="124942" y="356895"/>
                </a:lnTo>
                <a:lnTo>
                  <a:pt x="121526" y="314337"/>
                </a:lnTo>
                <a:lnTo>
                  <a:pt x="121526" y="95631"/>
                </a:lnTo>
                <a:lnTo>
                  <a:pt x="124942" y="53086"/>
                </a:lnTo>
                <a:lnTo>
                  <a:pt x="167233" y="43065"/>
                </a:lnTo>
                <a:lnTo>
                  <a:pt x="167233" y="21475"/>
                </a:lnTo>
                <a:close/>
              </a:path>
              <a:path w="2291079" h="396239">
                <a:moveTo>
                  <a:pt x="504228" y="368134"/>
                </a:moveTo>
                <a:lnTo>
                  <a:pt x="467791" y="350227"/>
                </a:lnTo>
                <a:lnTo>
                  <a:pt x="467118" y="332841"/>
                </a:lnTo>
                <a:lnTo>
                  <a:pt x="467118" y="233400"/>
                </a:lnTo>
                <a:lnTo>
                  <a:pt x="466140" y="206171"/>
                </a:lnTo>
                <a:lnTo>
                  <a:pt x="448297" y="156921"/>
                </a:lnTo>
                <a:lnTo>
                  <a:pt x="404812" y="135940"/>
                </a:lnTo>
                <a:lnTo>
                  <a:pt x="385914" y="134454"/>
                </a:lnTo>
                <a:lnTo>
                  <a:pt x="374434" y="135064"/>
                </a:lnTo>
                <a:lnTo>
                  <a:pt x="364261" y="136918"/>
                </a:lnTo>
                <a:lnTo>
                  <a:pt x="355511" y="140068"/>
                </a:lnTo>
                <a:lnTo>
                  <a:pt x="348272" y="144551"/>
                </a:lnTo>
                <a:lnTo>
                  <a:pt x="305257" y="177482"/>
                </a:lnTo>
                <a:lnTo>
                  <a:pt x="305257" y="137655"/>
                </a:lnTo>
                <a:lnTo>
                  <a:pt x="302031" y="134454"/>
                </a:lnTo>
                <a:lnTo>
                  <a:pt x="266877" y="145503"/>
                </a:lnTo>
                <a:lnTo>
                  <a:pt x="241858" y="152184"/>
                </a:lnTo>
                <a:lnTo>
                  <a:pt x="221792" y="155752"/>
                </a:lnTo>
                <a:lnTo>
                  <a:pt x="201472" y="157467"/>
                </a:lnTo>
                <a:lnTo>
                  <a:pt x="201472" y="176695"/>
                </a:lnTo>
                <a:lnTo>
                  <a:pt x="239191" y="196735"/>
                </a:lnTo>
                <a:lnTo>
                  <a:pt x="239649" y="215734"/>
                </a:lnTo>
                <a:lnTo>
                  <a:pt x="239649" y="332841"/>
                </a:lnTo>
                <a:lnTo>
                  <a:pt x="220294" y="367068"/>
                </a:lnTo>
                <a:lnTo>
                  <a:pt x="201472" y="368134"/>
                </a:lnTo>
                <a:lnTo>
                  <a:pt x="201472" y="388467"/>
                </a:lnTo>
                <a:lnTo>
                  <a:pt x="270840" y="387197"/>
                </a:lnTo>
                <a:lnTo>
                  <a:pt x="281647" y="387286"/>
                </a:lnTo>
                <a:lnTo>
                  <a:pt x="297649" y="387527"/>
                </a:lnTo>
                <a:lnTo>
                  <a:pt x="318401" y="387921"/>
                </a:lnTo>
                <a:lnTo>
                  <a:pt x="343420" y="388467"/>
                </a:lnTo>
                <a:lnTo>
                  <a:pt x="343433" y="368134"/>
                </a:lnTo>
                <a:lnTo>
                  <a:pt x="305930" y="350215"/>
                </a:lnTo>
                <a:lnTo>
                  <a:pt x="305257" y="332803"/>
                </a:lnTo>
                <a:lnTo>
                  <a:pt x="305257" y="216623"/>
                </a:lnTo>
                <a:lnTo>
                  <a:pt x="309067" y="203034"/>
                </a:lnTo>
                <a:lnTo>
                  <a:pt x="319227" y="191389"/>
                </a:lnTo>
                <a:lnTo>
                  <a:pt x="333832" y="183261"/>
                </a:lnTo>
                <a:lnTo>
                  <a:pt x="350964" y="180200"/>
                </a:lnTo>
                <a:lnTo>
                  <a:pt x="373837" y="183819"/>
                </a:lnTo>
                <a:lnTo>
                  <a:pt x="389547" y="194983"/>
                </a:lnTo>
                <a:lnTo>
                  <a:pt x="398602" y="214185"/>
                </a:lnTo>
                <a:lnTo>
                  <a:pt x="401510" y="241947"/>
                </a:lnTo>
                <a:lnTo>
                  <a:pt x="401510" y="388467"/>
                </a:lnTo>
                <a:lnTo>
                  <a:pt x="433971" y="387515"/>
                </a:lnTo>
                <a:lnTo>
                  <a:pt x="443026" y="387286"/>
                </a:lnTo>
                <a:lnTo>
                  <a:pt x="449910" y="387197"/>
                </a:lnTo>
                <a:lnTo>
                  <a:pt x="454990" y="387223"/>
                </a:lnTo>
                <a:lnTo>
                  <a:pt x="462343" y="387362"/>
                </a:lnTo>
                <a:lnTo>
                  <a:pt x="477050" y="387743"/>
                </a:lnTo>
                <a:lnTo>
                  <a:pt x="504215" y="388467"/>
                </a:lnTo>
                <a:lnTo>
                  <a:pt x="504228" y="368134"/>
                </a:lnTo>
                <a:close/>
              </a:path>
              <a:path w="2291079" h="396239">
                <a:moveTo>
                  <a:pt x="721106" y="3644"/>
                </a:moveTo>
                <a:lnTo>
                  <a:pt x="711962" y="1219"/>
                </a:lnTo>
                <a:lnTo>
                  <a:pt x="706589" y="12"/>
                </a:lnTo>
                <a:lnTo>
                  <a:pt x="698525" y="12"/>
                </a:lnTo>
                <a:lnTo>
                  <a:pt x="648512" y="22529"/>
                </a:lnTo>
                <a:lnTo>
                  <a:pt x="608723" y="55765"/>
                </a:lnTo>
                <a:lnTo>
                  <a:pt x="580136" y="102958"/>
                </a:lnTo>
                <a:lnTo>
                  <a:pt x="579145" y="129311"/>
                </a:lnTo>
                <a:lnTo>
                  <a:pt x="579145" y="152387"/>
                </a:lnTo>
                <a:lnTo>
                  <a:pt x="569099" y="159042"/>
                </a:lnTo>
                <a:lnTo>
                  <a:pt x="559308" y="164871"/>
                </a:lnTo>
                <a:lnTo>
                  <a:pt x="548817" y="170510"/>
                </a:lnTo>
                <a:lnTo>
                  <a:pt x="536663" y="176542"/>
                </a:lnTo>
                <a:lnTo>
                  <a:pt x="536663" y="189433"/>
                </a:lnTo>
                <a:lnTo>
                  <a:pt x="579145" y="186740"/>
                </a:lnTo>
                <a:lnTo>
                  <a:pt x="579145" y="332727"/>
                </a:lnTo>
                <a:lnTo>
                  <a:pt x="556552" y="367080"/>
                </a:lnTo>
                <a:lnTo>
                  <a:pt x="534504" y="368160"/>
                </a:lnTo>
                <a:lnTo>
                  <a:pt x="534504" y="388505"/>
                </a:lnTo>
                <a:lnTo>
                  <a:pt x="572592" y="387769"/>
                </a:lnTo>
                <a:lnTo>
                  <a:pt x="593178" y="387388"/>
                </a:lnTo>
                <a:lnTo>
                  <a:pt x="603389" y="387248"/>
                </a:lnTo>
                <a:lnTo>
                  <a:pt x="610323" y="387235"/>
                </a:lnTo>
                <a:lnTo>
                  <a:pt x="615886" y="387248"/>
                </a:lnTo>
                <a:lnTo>
                  <a:pt x="626656" y="387388"/>
                </a:lnTo>
                <a:lnTo>
                  <a:pt x="695833" y="388505"/>
                </a:lnTo>
                <a:lnTo>
                  <a:pt x="695833" y="368160"/>
                </a:lnTo>
                <a:lnTo>
                  <a:pt x="654164" y="364007"/>
                </a:lnTo>
                <a:lnTo>
                  <a:pt x="644753" y="345643"/>
                </a:lnTo>
                <a:lnTo>
                  <a:pt x="644753" y="186842"/>
                </a:lnTo>
                <a:lnTo>
                  <a:pt x="711428" y="186842"/>
                </a:lnTo>
                <a:lnTo>
                  <a:pt x="717346" y="155727"/>
                </a:lnTo>
                <a:lnTo>
                  <a:pt x="715187" y="151434"/>
                </a:lnTo>
                <a:lnTo>
                  <a:pt x="692531" y="152450"/>
                </a:lnTo>
                <a:lnTo>
                  <a:pt x="675119" y="153123"/>
                </a:lnTo>
                <a:lnTo>
                  <a:pt x="660133" y="153479"/>
                </a:lnTo>
                <a:lnTo>
                  <a:pt x="644728" y="153581"/>
                </a:lnTo>
                <a:lnTo>
                  <a:pt x="644753" y="95618"/>
                </a:lnTo>
                <a:lnTo>
                  <a:pt x="654316" y="53289"/>
                </a:lnTo>
                <a:lnTo>
                  <a:pt x="676478" y="46253"/>
                </a:lnTo>
                <a:lnTo>
                  <a:pt x="684593" y="46939"/>
                </a:lnTo>
                <a:lnTo>
                  <a:pt x="692670" y="49174"/>
                </a:lnTo>
                <a:lnTo>
                  <a:pt x="701649" y="53263"/>
                </a:lnTo>
                <a:lnTo>
                  <a:pt x="712495" y="59512"/>
                </a:lnTo>
                <a:lnTo>
                  <a:pt x="721106" y="55765"/>
                </a:lnTo>
                <a:lnTo>
                  <a:pt x="721106" y="3644"/>
                </a:lnTo>
                <a:close/>
              </a:path>
              <a:path w="2291079" h="396239">
                <a:moveTo>
                  <a:pt x="1003808" y="260464"/>
                </a:moveTo>
                <a:lnTo>
                  <a:pt x="995667" y="206400"/>
                </a:lnTo>
                <a:lnTo>
                  <a:pt x="971918" y="167081"/>
                </a:lnTo>
                <a:lnTo>
                  <a:pt x="971804" y="166890"/>
                </a:lnTo>
                <a:lnTo>
                  <a:pt x="960564" y="159867"/>
                </a:lnTo>
                <a:lnTo>
                  <a:pt x="933018" y="142671"/>
                </a:lnTo>
                <a:lnTo>
                  <a:pt x="930668" y="142316"/>
                </a:lnTo>
                <a:lnTo>
                  <a:pt x="930668" y="277114"/>
                </a:lnTo>
                <a:lnTo>
                  <a:pt x="927735" y="319417"/>
                </a:lnTo>
                <a:lnTo>
                  <a:pt x="918565" y="348513"/>
                </a:lnTo>
                <a:lnTo>
                  <a:pt x="902525" y="365302"/>
                </a:lnTo>
                <a:lnTo>
                  <a:pt x="879043" y="370687"/>
                </a:lnTo>
                <a:lnTo>
                  <a:pt x="853541" y="363347"/>
                </a:lnTo>
                <a:lnTo>
                  <a:pt x="835202" y="341388"/>
                </a:lnTo>
                <a:lnTo>
                  <a:pt x="824128" y="304901"/>
                </a:lnTo>
                <a:lnTo>
                  <a:pt x="820420" y="253987"/>
                </a:lnTo>
                <a:lnTo>
                  <a:pt x="823518" y="211836"/>
                </a:lnTo>
                <a:lnTo>
                  <a:pt x="833120" y="182537"/>
                </a:lnTo>
                <a:lnTo>
                  <a:pt x="849680" y="165430"/>
                </a:lnTo>
                <a:lnTo>
                  <a:pt x="873658" y="159867"/>
                </a:lnTo>
                <a:lnTo>
                  <a:pt x="898906" y="167081"/>
                </a:lnTo>
                <a:lnTo>
                  <a:pt x="916686" y="188849"/>
                </a:lnTo>
                <a:lnTo>
                  <a:pt x="927201" y="225450"/>
                </a:lnTo>
                <a:lnTo>
                  <a:pt x="930668" y="277114"/>
                </a:lnTo>
                <a:lnTo>
                  <a:pt x="930668" y="142316"/>
                </a:lnTo>
                <a:lnTo>
                  <a:pt x="880198" y="134442"/>
                </a:lnTo>
                <a:lnTo>
                  <a:pt x="833462" y="140042"/>
                </a:lnTo>
                <a:lnTo>
                  <a:pt x="796417" y="156527"/>
                </a:lnTo>
                <a:lnTo>
                  <a:pt x="769416" y="183464"/>
                </a:lnTo>
                <a:lnTo>
                  <a:pt x="752894" y="220408"/>
                </a:lnTo>
                <a:lnTo>
                  <a:pt x="747293" y="266903"/>
                </a:lnTo>
                <a:lnTo>
                  <a:pt x="755396" y="321919"/>
                </a:lnTo>
                <a:lnTo>
                  <a:pt x="779081" y="362458"/>
                </a:lnTo>
                <a:lnTo>
                  <a:pt x="817384" y="387515"/>
                </a:lnTo>
                <a:lnTo>
                  <a:pt x="869365" y="396087"/>
                </a:lnTo>
                <a:lnTo>
                  <a:pt x="916381" y="390321"/>
                </a:lnTo>
                <a:lnTo>
                  <a:pt x="953858" y="373367"/>
                </a:lnTo>
                <a:lnTo>
                  <a:pt x="956500" y="370687"/>
                </a:lnTo>
                <a:lnTo>
                  <a:pt x="981252" y="345732"/>
                </a:lnTo>
                <a:lnTo>
                  <a:pt x="998080" y="307924"/>
                </a:lnTo>
                <a:lnTo>
                  <a:pt x="1003808" y="260464"/>
                </a:lnTo>
                <a:close/>
              </a:path>
              <a:path w="2291079" h="396239">
                <a:moveTo>
                  <a:pt x="1234706" y="137629"/>
                </a:moveTo>
                <a:lnTo>
                  <a:pt x="1229334" y="135509"/>
                </a:lnTo>
                <a:lnTo>
                  <a:pt x="1222324" y="134404"/>
                </a:lnTo>
                <a:lnTo>
                  <a:pt x="1214805" y="134404"/>
                </a:lnTo>
                <a:lnTo>
                  <a:pt x="1169098" y="162648"/>
                </a:lnTo>
                <a:lnTo>
                  <a:pt x="1145438" y="188214"/>
                </a:lnTo>
                <a:lnTo>
                  <a:pt x="1145438" y="137617"/>
                </a:lnTo>
                <a:lnTo>
                  <a:pt x="1140040" y="134416"/>
                </a:lnTo>
                <a:lnTo>
                  <a:pt x="1102398" y="146126"/>
                </a:lnTo>
                <a:lnTo>
                  <a:pt x="1090396" y="149529"/>
                </a:lnTo>
                <a:lnTo>
                  <a:pt x="1078255" y="152120"/>
                </a:lnTo>
                <a:lnTo>
                  <a:pt x="1062990" y="154520"/>
                </a:lnTo>
                <a:lnTo>
                  <a:pt x="1041615" y="157302"/>
                </a:lnTo>
                <a:lnTo>
                  <a:pt x="1041615" y="176364"/>
                </a:lnTo>
                <a:lnTo>
                  <a:pt x="1079347" y="196430"/>
                </a:lnTo>
                <a:lnTo>
                  <a:pt x="1079804" y="215468"/>
                </a:lnTo>
                <a:lnTo>
                  <a:pt x="1079804" y="332778"/>
                </a:lnTo>
                <a:lnTo>
                  <a:pt x="1060450" y="367068"/>
                </a:lnTo>
                <a:lnTo>
                  <a:pt x="1041615" y="368134"/>
                </a:lnTo>
                <a:lnTo>
                  <a:pt x="1041615" y="388467"/>
                </a:lnTo>
                <a:lnTo>
                  <a:pt x="1111008" y="386854"/>
                </a:lnTo>
                <a:lnTo>
                  <a:pt x="1116431" y="386880"/>
                </a:lnTo>
                <a:lnTo>
                  <a:pt x="1126998" y="387057"/>
                </a:lnTo>
                <a:lnTo>
                  <a:pt x="1149870" y="387540"/>
                </a:lnTo>
                <a:lnTo>
                  <a:pt x="1192212" y="388467"/>
                </a:lnTo>
                <a:lnTo>
                  <a:pt x="1192212" y="368134"/>
                </a:lnTo>
                <a:lnTo>
                  <a:pt x="1149654" y="360794"/>
                </a:lnTo>
                <a:lnTo>
                  <a:pt x="1145413" y="332879"/>
                </a:lnTo>
                <a:lnTo>
                  <a:pt x="1145413" y="227101"/>
                </a:lnTo>
                <a:lnTo>
                  <a:pt x="1149197" y="214769"/>
                </a:lnTo>
                <a:lnTo>
                  <a:pt x="1159065" y="203784"/>
                </a:lnTo>
                <a:lnTo>
                  <a:pt x="1172870" y="195897"/>
                </a:lnTo>
                <a:lnTo>
                  <a:pt x="1188453" y="192874"/>
                </a:lnTo>
                <a:lnTo>
                  <a:pt x="1197851" y="194068"/>
                </a:lnTo>
                <a:lnTo>
                  <a:pt x="1205992" y="197637"/>
                </a:lnTo>
                <a:lnTo>
                  <a:pt x="1213027" y="203581"/>
                </a:lnTo>
                <a:lnTo>
                  <a:pt x="1219098" y="211886"/>
                </a:lnTo>
                <a:lnTo>
                  <a:pt x="1232014" y="206540"/>
                </a:lnTo>
                <a:lnTo>
                  <a:pt x="1234706" y="137629"/>
                </a:lnTo>
                <a:close/>
              </a:path>
              <a:path w="2291079" h="396239">
                <a:moveTo>
                  <a:pt x="1698409" y="368160"/>
                </a:moveTo>
                <a:lnTo>
                  <a:pt x="1661972" y="350253"/>
                </a:lnTo>
                <a:lnTo>
                  <a:pt x="1661287" y="332867"/>
                </a:lnTo>
                <a:lnTo>
                  <a:pt x="1661299" y="233413"/>
                </a:lnTo>
                <a:lnTo>
                  <a:pt x="1657375" y="186829"/>
                </a:lnTo>
                <a:lnTo>
                  <a:pt x="1644421" y="156273"/>
                </a:lnTo>
                <a:lnTo>
                  <a:pt x="1620685" y="139560"/>
                </a:lnTo>
                <a:lnTo>
                  <a:pt x="1584401" y="134467"/>
                </a:lnTo>
                <a:lnTo>
                  <a:pt x="1572145" y="135089"/>
                </a:lnTo>
                <a:lnTo>
                  <a:pt x="1561807" y="136944"/>
                </a:lnTo>
                <a:lnTo>
                  <a:pt x="1553083" y="140119"/>
                </a:lnTo>
                <a:lnTo>
                  <a:pt x="1545678" y="144627"/>
                </a:lnTo>
                <a:lnTo>
                  <a:pt x="1502651" y="177482"/>
                </a:lnTo>
                <a:lnTo>
                  <a:pt x="1491564" y="157988"/>
                </a:lnTo>
                <a:lnTo>
                  <a:pt x="1476438" y="144614"/>
                </a:lnTo>
                <a:lnTo>
                  <a:pt x="1456677" y="136931"/>
                </a:lnTo>
                <a:lnTo>
                  <a:pt x="1431683" y="134454"/>
                </a:lnTo>
                <a:lnTo>
                  <a:pt x="1419733" y="135077"/>
                </a:lnTo>
                <a:lnTo>
                  <a:pt x="1409560" y="136931"/>
                </a:lnTo>
                <a:lnTo>
                  <a:pt x="1400898" y="140106"/>
                </a:lnTo>
                <a:lnTo>
                  <a:pt x="1393507" y="144614"/>
                </a:lnTo>
                <a:lnTo>
                  <a:pt x="1350492" y="177469"/>
                </a:lnTo>
                <a:lnTo>
                  <a:pt x="1350492" y="137642"/>
                </a:lnTo>
                <a:lnTo>
                  <a:pt x="1347266" y="134442"/>
                </a:lnTo>
                <a:lnTo>
                  <a:pt x="1312113" y="145491"/>
                </a:lnTo>
                <a:lnTo>
                  <a:pt x="1287094" y="152171"/>
                </a:lnTo>
                <a:lnTo>
                  <a:pt x="1267028" y="155740"/>
                </a:lnTo>
                <a:lnTo>
                  <a:pt x="1246695" y="157441"/>
                </a:lnTo>
                <a:lnTo>
                  <a:pt x="1246682" y="176695"/>
                </a:lnTo>
                <a:lnTo>
                  <a:pt x="1284401" y="196735"/>
                </a:lnTo>
                <a:lnTo>
                  <a:pt x="1284846" y="215734"/>
                </a:lnTo>
                <a:lnTo>
                  <a:pt x="1284846" y="332841"/>
                </a:lnTo>
                <a:lnTo>
                  <a:pt x="1265504" y="367068"/>
                </a:lnTo>
                <a:lnTo>
                  <a:pt x="1246682" y="368134"/>
                </a:lnTo>
                <a:lnTo>
                  <a:pt x="1246682" y="388467"/>
                </a:lnTo>
                <a:lnTo>
                  <a:pt x="1316050" y="387197"/>
                </a:lnTo>
                <a:lnTo>
                  <a:pt x="1327315" y="387286"/>
                </a:lnTo>
                <a:lnTo>
                  <a:pt x="1342529" y="387527"/>
                </a:lnTo>
                <a:lnTo>
                  <a:pt x="1361567" y="387921"/>
                </a:lnTo>
                <a:lnTo>
                  <a:pt x="1384350" y="388467"/>
                </a:lnTo>
                <a:lnTo>
                  <a:pt x="1384350" y="368134"/>
                </a:lnTo>
                <a:lnTo>
                  <a:pt x="1350479" y="332790"/>
                </a:lnTo>
                <a:lnTo>
                  <a:pt x="1350479" y="216585"/>
                </a:lnTo>
                <a:lnTo>
                  <a:pt x="1354251" y="203441"/>
                </a:lnTo>
                <a:lnTo>
                  <a:pt x="1364183" y="191744"/>
                </a:lnTo>
                <a:lnTo>
                  <a:pt x="1378153" y="183375"/>
                </a:lnTo>
                <a:lnTo>
                  <a:pt x="1394040" y="180162"/>
                </a:lnTo>
                <a:lnTo>
                  <a:pt x="1414424" y="183997"/>
                </a:lnTo>
                <a:lnTo>
                  <a:pt x="1428864" y="195567"/>
                </a:lnTo>
                <a:lnTo>
                  <a:pt x="1437449" y="214972"/>
                </a:lnTo>
                <a:lnTo>
                  <a:pt x="1440294" y="242290"/>
                </a:lnTo>
                <a:lnTo>
                  <a:pt x="1440294" y="332803"/>
                </a:lnTo>
                <a:lnTo>
                  <a:pt x="1420926" y="367080"/>
                </a:lnTo>
                <a:lnTo>
                  <a:pt x="1404251" y="368147"/>
                </a:lnTo>
                <a:lnTo>
                  <a:pt x="1404251" y="388480"/>
                </a:lnTo>
                <a:lnTo>
                  <a:pt x="1436801" y="387756"/>
                </a:lnTo>
                <a:lnTo>
                  <a:pt x="1454873" y="387375"/>
                </a:lnTo>
                <a:lnTo>
                  <a:pt x="1464983" y="387235"/>
                </a:lnTo>
                <a:lnTo>
                  <a:pt x="1473631" y="387210"/>
                </a:lnTo>
                <a:lnTo>
                  <a:pt x="1481988" y="387235"/>
                </a:lnTo>
                <a:lnTo>
                  <a:pt x="1492110" y="387375"/>
                </a:lnTo>
                <a:lnTo>
                  <a:pt x="1510601" y="387756"/>
                </a:lnTo>
                <a:lnTo>
                  <a:pt x="1544078" y="388480"/>
                </a:lnTo>
                <a:lnTo>
                  <a:pt x="1544078" y="368147"/>
                </a:lnTo>
                <a:lnTo>
                  <a:pt x="1506562" y="350215"/>
                </a:lnTo>
                <a:lnTo>
                  <a:pt x="1505889" y="332803"/>
                </a:lnTo>
                <a:lnTo>
                  <a:pt x="1505889" y="216598"/>
                </a:lnTo>
                <a:lnTo>
                  <a:pt x="1509661" y="203454"/>
                </a:lnTo>
                <a:lnTo>
                  <a:pt x="1519593" y="191757"/>
                </a:lnTo>
                <a:lnTo>
                  <a:pt x="1533563" y="183388"/>
                </a:lnTo>
                <a:lnTo>
                  <a:pt x="1549450" y="180174"/>
                </a:lnTo>
                <a:lnTo>
                  <a:pt x="1569834" y="184023"/>
                </a:lnTo>
                <a:lnTo>
                  <a:pt x="1584261" y="195630"/>
                </a:lnTo>
                <a:lnTo>
                  <a:pt x="1592846" y="215074"/>
                </a:lnTo>
                <a:lnTo>
                  <a:pt x="1595678" y="242468"/>
                </a:lnTo>
                <a:lnTo>
                  <a:pt x="1595678" y="388505"/>
                </a:lnTo>
                <a:lnTo>
                  <a:pt x="1645704" y="387235"/>
                </a:lnTo>
                <a:lnTo>
                  <a:pt x="1662176" y="387489"/>
                </a:lnTo>
                <a:lnTo>
                  <a:pt x="1673860" y="387705"/>
                </a:lnTo>
                <a:lnTo>
                  <a:pt x="1684642" y="388010"/>
                </a:lnTo>
                <a:lnTo>
                  <a:pt x="1698396" y="388505"/>
                </a:lnTo>
                <a:lnTo>
                  <a:pt x="1698409" y="368160"/>
                </a:lnTo>
                <a:close/>
              </a:path>
              <a:path w="2291079" h="396239">
                <a:moveTo>
                  <a:pt x="1960473" y="227838"/>
                </a:moveTo>
                <a:lnTo>
                  <a:pt x="1953209" y="188772"/>
                </a:lnTo>
                <a:lnTo>
                  <a:pt x="1900567" y="139877"/>
                </a:lnTo>
                <a:lnTo>
                  <a:pt x="1892185" y="138531"/>
                </a:lnTo>
                <a:lnTo>
                  <a:pt x="1892185" y="238277"/>
                </a:lnTo>
                <a:lnTo>
                  <a:pt x="1847011" y="239877"/>
                </a:lnTo>
                <a:lnTo>
                  <a:pt x="1843176" y="239877"/>
                </a:lnTo>
                <a:lnTo>
                  <a:pt x="1826018" y="239204"/>
                </a:lnTo>
                <a:lnTo>
                  <a:pt x="1819046" y="238810"/>
                </a:lnTo>
                <a:lnTo>
                  <a:pt x="1801837" y="238277"/>
                </a:lnTo>
                <a:lnTo>
                  <a:pt x="1805266" y="204216"/>
                </a:lnTo>
                <a:lnTo>
                  <a:pt x="1813598" y="181063"/>
                </a:lnTo>
                <a:lnTo>
                  <a:pt x="1827466" y="167868"/>
                </a:lnTo>
                <a:lnTo>
                  <a:pt x="1847545" y="163677"/>
                </a:lnTo>
                <a:lnTo>
                  <a:pt x="1867293" y="167868"/>
                </a:lnTo>
                <a:lnTo>
                  <a:pt x="1880946" y="181063"/>
                </a:lnTo>
                <a:lnTo>
                  <a:pt x="1889061" y="204216"/>
                </a:lnTo>
                <a:lnTo>
                  <a:pt x="1892185" y="238277"/>
                </a:lnTo>
                <a:lnTo>
                  <a:pt x="1892185" y="138531"/>
                </a:lnTo>
                <a:lnTo>
                  <a:pt x="1858835" y="133172"/>
                </a:lnTo>
                <a:lnTo>
                  <a:pt x="1845538" y="133908"/>
                </a:lnTo>
                <a:lnTo>
                  <a:pt x="1833549" y="136169"/>
                </a:lnTo>
                <a:lnTo>
                  <a:pt x="1786242" y="160705"/>
                </a:lnTo>
                <a:lnTo>
                  <a:pt x="1747380" y="201650"/>
                </a:lnTo>
                <a:lnTo>
                  <a:pt x="1735239" y="264033"/>
                </a:lnTo>
                <a:lnTo>
                  <a:pt x="1735340" y="266585"/>
                </a:lnTo>
                <a:lnTo>
                  <a:pt x="1743113" y="321818"/>
                </a:lnTo>
                <a:lnTo>
                  <a:pt x="1766671" y="362788"/>
                </a:lnTo>
                <a:lnTo>
                  <a:pt x="1805241" y="387718"/>
                </a:lnTo>
                <a:lnTo>
                  <a:pt x="1858289" y="396113"/>
                </a:lnTo>
                <a:lnTo>
                  <a:pt x="1879650" y="395008"/>
                </a:lnTo>
                <a:lnTo>
                  <a:pt x="1899361" y="391236"/>
                </a:lnTo>
                <a:lnTo>
                  <a:pt x="1919770" y="384149"/>
                </a:lnTo>
                <a:lnTo>
                  <a:pt x="1943265" y="373087"/>
                </a:lnTo>
                <a:lnTo>
                  <a:pt x="1950199" y="357987"/>
                </a:lnTo>
                <a:lnTo>
                  <a:pt x="1955025" y="347522"/>
                </a:lnTo>
                <a:lnTo>
                  <a:pt x="1955088" y="347383"/>
                </a:lnTo>
                <a:lnTo>
                  <a:pt x="1948637" y="339344"/>
                </a:lnTo>
                <a:lnTo>
                  <a:pt x="1931162" y="348107"/>
                </a:lnTo>
                <a:lnTo>
                  <a:pt x="1915756" y="353872"/>
                </a:lnTo>
                <a:lnTo>
                  <a:pt x="1901063" y="357035"/>
                </a:lnTo>
                <a:lnTo>
                  <a:pt x="1885721" y="357987"/>
                </a:lnTo>
                <a:lnTo>
                  <a:pt x="1865223" y="355269"/>
                </a:lnTo>
                <a:lnTo>
                  <a:pt x="1830273" y="335407"/>
                </a:lnTo>
                <a:lnTo>
                  <a:pt x="1808683" y="296964"/>
                </a:lnTo>
                <a:lnTo>
                  <a:pt x="1805051" y="266585"/>
                </a:lnTo>
                <a:lnTo>
                  <a:pt x="1875497" y="266585"/>
                </a:lnTo>
                <a:lnTo>
                  <a:pt x="1897468" y="265976"/>
                </a:lnTo>
                <a:lnTo>
                  <a:pt x="1918182" y="264033"/>
                </a:lnTo>
                <a:lnTo>
                  <a:pt x="1938782" y="260692"/>
                </a:lnTo>
                <a:lnTo>
                  <a:pt x="1960460" y="255828"/>
                </a:lnTo>
                <a:lnTo>
                  <a:pt x="1960460" y="239877"/>
                </a:lnTo>
                <a:lnTo>
                  <a:pt x="1960473" y="227838"/>
                </a:lnTo>
                <a:close/>
              </a:path>
              <a:path w="2291079" h="396239">
                <a:moveTo>
                  <a:pt x="2290851" y="368134"/>
                </a:moveTo>
                <a:lnTo>
                  <a:pt x="2254415" y="350164"/>
                </a:lnTo>
                <a:lnTo>
                  <a:pt x="2254186" y="344170"/>
                </a:lnTo>
                <a:lnTo>
                  <a:pt x="2253742" y="332727"/>
                </a:lnTo>
                <a:lnTo>
                  <a:pt x="2253729" y="168770"/>
                </a:lnTo>
                <a:lnTo>
                  <a:pt x="2253729" y="147332"/>
                </a:lnTo>
                <a:lnTo>
                  <a:pt x="2253729" y="3263"/>
                </a:lnTo>
                <a:lnTo>
                  <a:pt x="2249424" y="0"/>
                </a:lnTo>
                <a:lnTo>
                  <a:pt x="2210701" y="11607"/>
                </a:lnTo>
                <a:lnTo>
                  <a:pt x="2198332" y="14909"/>
                </a:lnTo>
                <a:lnTo>
                  <a:pt x="2184006" y="17741"/>
                </a:lnTo>
                <a:lnTo>
                  <a:pt x="2166759" y="20294"/>
                </a:lnTo>
                <a:lnTo>
                  <a:pt x="2145639" y="22682"/>
                </a:lnTo>
                <a:lnTo>
                  <a:pt x="2145639" y="41744"/>
                </a:lnTo>
                <a:lnTo>
                  <a:pt x="2185568" y="50558"/>
                </a:lnTo>
                <a:lnTo>
                  <a:pt x="2188121" y="81280"/>
                </a:lnTo>
                <a:lnTo>
                  <a:pt x="2188121" y="147332"/>
                </a:lnTo>
                <a:lnTo>
                  <a:pt x="2188121" y="202577"/>
                </a:lnTo>
                <a:lnTo>
                  <a:pt x="2188121" y="301282"/>
                </a:lnTo>
                <a:lnTo>
                  <a:pt x="2183701" y="318350"/>
                </a:lnTo>
                <a:lnTo>
                  <a:pt x="2171776" y="332333"/>
                </a:lnTo>
                <a:lnTo>
                  <a:pt x="2154313" y="341807"/>
                </a:lnTo>
                <a:lnTo>
                  <a:pt x="2133269" y="345274"/>
                </a:lnTo>
                <a:lnTo>
                  <a:pt x="2107400" y="338594"/>
                </a:lnTo>
                <a:lnTo>
                  <a:pt x="2087753" y="319532"/>
                </a:lnTo>
                <a:lnTo>
                  <a:pt x="2075256" y="289610"/>
                </a:lnTo>
                <a:lnTo>
                  <a:pt x="2070887" y="250317"/>
                </a:lnTo>
                <a:lnTo>
                  <a:pt x="2074418" y="214718"/>
                </a:lnTo>
                <a:lnTo>
                  <a:pt x="2085060" y="189230"/>
                </a:lnTo>
                <a:lnTo>
                  <a:pt x="2102878" y="173901"/>
                </a:lnTo>
                <a:lnTo>
                  <a:pt x="2127897" y="168770"/>
                </a:lnTo>
                <a:lnTo>
                  <a:pt x="2144560" y="170815"/>
                </a:lnTo>
                <a:lnTo>
                  <a:pt x="2160028" y="177025"/>
                </a:lnTo>
                <a:lnTo>
                  <a:pt x="2174468" y="187566"/>
                </a:lnTo>
                <a:lnTo>
                  <a:pt x="2188121" y="202577"/>
                </a:lnTo>
                <a:lnTo>
                  <a:pt x="2188121" y="147332"/>
                </a:lnTo>
                <a:lnTo>
                  <a:pt x="2144611" y="135013"/>
                </a:lnTo>
                <a:lnTo>
                  <a:pt x="2134349" y="134429"/>
                </a:lnTo>
                <a:lnTo>
                  <a:pt x="2121725" y="135343"/>
                </a:lnTo>
                <a:lnTo>
                  <a:pt x="2048306" y="173621"/>
                </a:lnTo>
                <a:lnTo>
                  <a:pt x="2014220" y="212483"/>
                </a:lnTo>
                <a:lnTo>
                  <a:pt x="2003132" y="270649"/>
                </a:lnTo>
                <a:lnTo>
                  <a:pt x="2010321" y="322592"/>
                </a:lnTo>
                <a:lnTo>
                  <a:pt x="2030882" y="362115"/>
                </a:lnTo>
                <a:lnTo>
                  <a:pt x="2063292" y="387311"/>
                </a:lnTo>
                <a:lnTo>
                  <a:pt x="2063432" y="387311"/>
                </a:lnTo>
                <a:lnTo>
                  <a:pt x="2105850" y="396087"/>
                </a:lnTo>
                <a:lnTo>
                  <a:pt x="2186775" y="345274"/>
                </a:lnTo>
                <a:lnTo>
                  <a:pt x="2188133" y="344170"/>
                </a:lnTo>
                <a:lnTo>
                  <a:pt x="2185441" y="384200"/>
                </a:lnTo>
                <a:lnTo>
                  <a:pt x="2188133" y="388467"/>
                </a:lnTo>
                <a:lnTo>
                  <a:pt x="2229916" y="387311"/>
                </a:lnTo>
                <a:lnTo>
                  <a:pt x="2240762" y="387311"/>
                </a:lnTo>
                <a:lnTo>
                  <a:pt x="2265578" y="388467"/>
                </a:lnTo>
                <a:lnTo>
                  <a:pt x="2290851" y="388467"/>
                </a:lnTo>
                <a:lnTo>
                  <a:pt x="2290851" y="387311"/>
                </a:lnTo>
                <a:lnTo>
                  <a:pt x="2290851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7103" y="1605254"/>
            <a:ext cx="582295" cy="391160"/>
          </a:xfrm>
          <a:custGeom>
            <a:avLst/>
            <a:gdLst/>
            <a:ahLst/>
            <a:cxnLst/>
            <a:rect l="l" t="t" r="r" b="b"/>
            <a:pathLst>
              <a:path w="582295" h="391160">
                <a:moveTo>
                  <a:pt x="256514" y="126022"/>
                </a:moveTo>
                <a:lnTo>
                  <a:pt x="248373" y="71958"/>
                </a:lnTo>
                <a:lnTo>
                  <a:pt x="224624" y="32639"/>
                </a:lnTo>
                <a:lnTo>
                  <a:pt x="224510" y="32448"/>
                </a:lnTo>
                <a:lnTo>
                  <a:pt x="213271" y="25425"/>
                </a:lnTo>
                <a:lnTo>
                  <a:pt x="185724" y="8229"/>
                </a:lnTo>
                <a:lnTo>
                  <a:pt x="183375" y="7874"/>
                </a:lnTo>
                <a:lnTo>
                  <a:pt x="183375" y="142671"/>
                </a:lnTo>
                <a:lnTo>
                  <a:pt x="180441" y="184975"/>
                </a:lnTo>
                <a:lnTo>
                  <a:pt x="171272" y="214071"/>
                </a:lnTo>
                <a:lnTo>
                  <a:pt x="155232" y="230860"/>
                </a:lnTo>
                <a:lnTo>
                  <a:pt x="131749" y="236245"/>
                </a:lnTo>
                <a:lnTo>
                  <a:pt x="106248" y="228904"/>
                </a:lnTo>
                <a:lnTo>
                  <a:pt x="87909" y="206946"/>
                </a:lnTo>
                <a:lnTo>
                  <a:pt x="76835" y="170459"/>
                </a:lnTo>
                <a:lnTo>
                  <a:pt x="73126" y="119545"/>
                </a:lnTo>
                <a:lnTo>
                  <a:pt x="76225" y="77393"/>
                </a:lnTo>
                <a:lnTo>
                  <a:pt x="85826" y="48094"/>
                </a:lnTo>
                <a:lnTo>
                  <a:pt x="102387" y="30988"/>
                </a:lnTo>
                <a:lnTo>
                  <a:pt x="126365" y="25425"/>
                </a:lnTo>
                <a:lnTo>
                  <a:pt x="151612" y="32639"/>
                </a:lnTo>
                <a:lnTo>
                  <a:pt x="169392" y="54406"/>
                </a:lnTo>
                <a:lnTo>
                  <a:pt x="179908" y="91008"/>
                </a:lnTo>
                <a:lnTo>
                  <a:pt x="183375" y="142671"/>
                </a:lnTo>
                <a:lnTo>
                  <a:pt x="183375" y="7874"/>
                </a:lnTo>
                <a:lnTo>
                  <a:pt x="132905" y="0"/>
                </a:lnTo>
                <a:lnTo>
                  <a:pt x="86169" y="5600"/>
                </a:lnTo>
                <a:lnTo>
                  <a:pt x="49123" y="22085"/>
                </a:lnTo>
                <a:lnTo>
                  <a:pt x="22123" y="49022"/>
                </a:lnTo>
                <a:lnTo>
                  <a:pt x="5600" y="85966"/>
                </a:lnTo>
                <a:lnTo>
                  <a:pt x="0" y="132461"/>
                </a:lnTo>
                <a:lnTo>
                  <a:pt x="8102" y="187477"/>
                </a:lnTo>
                <a:lnTo>
                  <a:pt x="31788" y="228015"/>
                </a:lnTo>
                <a:lnTo>
                  <a:pt x="70091" y="253072"/>
                </a:lnTo>
                <a:lnTo>
                  <a:pt x="122072" y="261645"/>
                </a:lnTo>
                <a:lnTo>
                  <a:pt x="169087" y="255879"/>
                </a:lnTo>
                <a:lnTo>
                  <a:pt x="206565" y="238925"/>
                </a:lnTo>
                <a:lnTo>
                  <a:pt x="209207" y="236245"/>
                </a:lnTo>
                <a:lnTo>
                  <a:pt x="233959" y="211289"/>
                </a:lnTo>
                <a:lnTo>
                  <a:pt x="250786" y="173482"/>
                </a:lnTo>
                <a:lnTo>
                  <a:pt x="256514" y="126022"/>
                </a:lnTo>
                <a:close/>
              </a:path>
              <a:path w="582295" h="391160">
                <a:moveTo>
                  <a:pt x="581850" y="99187"/>
                </a:moveTo>
                <a:lnTo>
                  <a:pt x="574497" y="59715"/>
                </a:lnTo>
                <a:lnTo>
                  <a:pt x="567118" y="48298"/>
                </a:lnTo>
                <a:lnTo>
                  <a:pt x="566102" y="46736"/>
                </a:lnTo>
                <a:lnTo>
                  <a:pt x="554151" y="28270"/>
                </a:lnTo>
                <a:lnTo>
                  <a:pt x="523316" y="7467"/>
                </a:lnTo>
                <a:lnTo>
                  <a:pt x="514083" y="5689"/>
                </a:lnTo>
                <a:lnTo>
                  <a:pt x="514083" y="133896"/>
                </a:lnTo>
                <a:lnTo>
                  <a:pt x="509689" y="171564"/>
                </a:lnTo>
                <a:lnTo>
                  <a:pt x="497078" y="200215"/>
                </a:lnTo>
                <a:lnTo>
                  <a:pt x="477100" y="218427"/>
                </a:lnTo>
                <a:lnTo>
                  <a:pt x="450634" y="224802"/>
                </a:lnTo>
                <a:lnTo>
                  <a:pt x="434657" y="223075"/>
                </a:lnTo>
                <a:lnTo>
                  <a:pt x="420446" y="217716"/>
                </a:lnTo>
                <a:lnTo>
                  <a:pt x="407746" y="208559"/>
                </a:lnTo>
                <a:lnTo>
                  <a:pt x="396316" y="195389"/>
                </a:lnTo>
                <a:lnTo>
                  <a:pt x="396316" y="75082"/>
                </a:lnTo>
                <a:lnTo>
                  <a:pt x="406273" y="63461"/>
                </a:lnTo>
                <a:lnTo>
                  <a:pt x="418299" y="55079"/>
                </a:lnTo>
                <a:lnTo>
                  <a:pt x="432231" y="50012"/>
                </a:lnTo>
                <a:lnTo>
                  <a:pt x="447941" y="48298"/>
                </a:lnTo>
                <a:lnTo>
                  <a:pt x="475742" y="54165"/>
                </a:lnTo>
                <a:lnTo>
                  <a:pt x="496531" y="71056"/>
                </a:lnTo>
                <a:lnTo>
                  <a:pt x="509562" y="97967"/>
                </a:lnTo>
                <a:lnTo>
                  <a:pt x="514083" y="133896"/>
                </a:lnTo>
                <a:lnTo>
                  <a:pt x="514083" y="5689"/>
                </a:lnTo>
                <a:lnTo>
                  <a:pt x="484771" y="0"/>
                </a:lnTo>
                <a:lnTo>
                  <a:pt x="483857" y="0"/>
                </a:lnTo>
                <a:lnTo>
                  <a:pt x="442772" y="11176"/>
                </a:lnTo>
                <a:lnTo>
                  <a:pt x="396328" y="46736"/>
                </a:lnTo>
                <a:lnTo>
                  <a:pt x="396328" y="3149"/>
                </a:lnTo>
                <a:lnTo>
                  <a:pt x="390944" y="0"/>
                </a:lnTo>
                <a:lnTo>
                  <a:pt x="353301" y="11315"/>
                </a:lnTo>
                <a:lnTo>
                  <a:pt x="340868" y="14592"/>
                </a:lnTo>
                <a:lnTo>
                  <a:pt x="329298" y="17043"/>
                </a:lnTo>
                <a:lnTo>
                  <a:pt x="316014" y="19202"/>
                </a:lnTo>
                <a:lnTo>
                  <a:pt x="298450" y="21602"/>
                </a:lnTo>
                <a:lnTo>
                  <a:pt x="292531" y="21602"/>
                </a:lnTo>
                <a:lnTo>
                  <a:pt x="292531" y="40665"/>
                </a:lnTo>
                <a:lnTo>
                  <a:pt x="330250" y="60883"/>
                </a:lnTo>
                <a:lnTo>
                  <a:pt x="330695" y="335559"/>
                </a:lnTo>
                <a:lnTo>
                  <a:pt x="330022" y="352806"/>
                </a:lnTo>
                <a:lnTo>
                  <a:pt x="327279" y="363029"/>
                </a:lnTo>
                <a:lnTo>
                  <a:pt x="321398" y="368020"/>
                </a:lnTo>
                <a:lnTo>
                  <a:pt x="311353" y="369760"/>
                </a:lnTo>
                <a:lnTo>
                  <a:pt x="292531" y="370827"/>
                </a:lnTo>
                <a:lnTo>
                  <a:pt x="292531" y="391160"/>
                </a:lnTo>
                <a:lnTo>
                  <a:pt x="360807" y="389572"/>
                </a:lnTo>
                <a:lnTo>
                  <a:pt x="367195" y="389572"/>
                </a:lnTo>
                <a:lnTo>
                  <a:pt x="439877" y="391160"/>
                </a:lnTo>
                <a:lnTo>
                  <a:pt x="439877" y="389572"/>
                </a:lnTo>
                <a:lnTo>
                  <a:pt x="439877" y="370827"/>
                </a:lnTo>
                <a:lnTo>
                  <a:pt x="415683" y="369760"/>
                </a:lnTo>
                <a:lnTo>
                  <a:pt x="405625" y="368249"/>
                </a:lnTo>
                <a:lnTo>
                  <a:pt x="399757" y="363283"/>
                </a:lnTo>
                <a:lnTo>
                  <a:pt x="397002" y="353009"/>
                </a:lnTo>
                <a:lnTo>
                  <a:pt x="396328" y="335559"/>
                </a:lnTo>
                <a:lnTo>
                  <a:pt x="396328" y="252717"/>
                </a:lnTo>
                <a:lnTo>
                  <a:pt x="413105" y="257213"/>
                </a:lnTo>
                <a:lnTo>
                  <a:pt x="425297" y="259930"/>
                </a:lnTo>
                <a:lnTo>
                  <a:pt x="434962" y="261264"/>
                </a:lnTo>
                <a:lnTo>
                  <a:pt x="444182" y="261620"/>
                </a:lnTo>
                <a:lnTo>
                  <a:pt x="458266" y="259664"/>
                </a:lnTo>
                <a:lnTo>
                  <a:pt x="474154" y="253187"/>
                </a:lnTo>
                <a:lnTo>
                  <a:pt x="474916" y="252717"/>
                </a:lnTo>
                <a:lnTo>
                  <a:pt x="493483" y="241274"/>
                </a:lnTo>
                <a:lnTo>
                  <a:pt x="515480" y="224802"/>
                </a:lnTo>
                <a:lnTo>
                  <a:pt x="517791" y="223075"/>
                </a:lnTo>
                <a:lnTo>
                  <a:pt x="521081" y="220878"/>
                </a:lnTo>
                <a:lnTo>
                  <a:pt x="524306" y="218198"/>
                </a:lnTo>
                <a:lnTo>
                  <a:pt x="526999" y="216052"/>
                </a:lnTo>
                <a:lnTo>
                  <a:pt x="550532" y="193268"/>
                </a:lnTo>
                <a:lnTo>
                  <a:pt x="567728" y="165658"/>
                </a:lnTo>
                <a:lnTo>
                  <a:pt x="578269" y="134035"/>
                </a:lnTo>
                <a:lnTo>
                  <a:pt x="581850" y="99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5639" y="1518119"/>
            <a:ext cx="1629410" cy="349250"/>
          </a:xfrm>
          <a:custGeom>
            <a:avLst/>
            <a:gdLst/>
            <a:ahLst/>
            <a:cxnLst/>
            <a:rect l="l" t="t" r="r" b="b"/>
            <a:pathLst>
              <a:path w="1629410" h="349250">
                <a:moveTo>
                  <a:pt x="225234" y="180530"/>
                </a:moveTo>
                <a:lnTo>
                  <a:pt x="217970" y="141465"/>
                </a:lnTo>
                <a:lnTo>
                  <a:pt x="165328" y="92570"/>
                </a:lnTo>
                <a:lnTo>
                  <a:pt x="156946" y="91224"/>
                </a:lnTo>
                <a:lnTo>
                  <a:pt x="156946" y="190969"/>
                </a:lnTo>
                <a:lnTo>
                  <a:pt x="111772" y="192570"/>
                </a:lnTo>
                <a:lnTo>
                  <a:pt x="107937" y="192570"/>
                </a:lnTo>
                <a:lnTo>
                  <a:pt x="90779" y="191897"/>
                </a:lnTo>
                <a:lnTo>
                  <a:pt x="83807" y="191503"/>
                </a:lnTo>
                <a:lnTo>
                  <a:pt x="66598" y="190969"/>
                </a:lnTo>
                <a:lnTo>
                  <a:pt x="70027" y="156908"/>
                </a:lnTo>
                <a:lnTo>
                  <a:pt x="78359" y="133756"/>
                </a:lnTo>
                <a:lnTo>
                  <a:pt x="92227" y="120561"/>
                </a:lnTo>
                <a:lnTo>
                  <a:pt x="112306" y="116370"/>
                </a:lnTo>
                <a:lnTo>
                  <a:pt x="132054" y="120561"/>
                </a:lnTo>
                <a:lnTo>
                  <a:pt x="145707" y="133756"/>
                </a:lnTo>
                <a:lnTo>
                  <a:pt x="153822" y="156908"/>
                </a:lnTo>
                <a:lnTo>
                  <a:pt x="156946" y="190969"/>
                </a:lnTo>
                <a:lnTo>
                  <a:pt x="156946" y="91224"/>
                </a:lnTo>
                <a:lnTo>
                  <a:pt x="123596" y="85864"/>
                </a:lnTo>
                <a:lnTo>
                  <a:pt x="110299" y="86601"/>
                </a:lnTo>
                <a:lnTo>
                  <a:pt x="98310" y="88861"/>
                </a:lnTo>
                <a:lnTo>
                  <a:pt x="51003" y="113398"/>
                </a:lnTo>
                <a:lnTo>
                  <a:pt x="12141" y="154343"/>
                </a:lnTo>
                <a:lnTo>
                  <a:pt x="0" y="216725"/>
                </a:lnTo>
                <a:lnTo>
                  <a:pt x="101" y="219278"/>
                </a:lnTo>
                <a:lnTo>
                  <a:pt x="7874" y="274510"/>
                </a:lnTo>
                <a:lnTo>
                  <a:pt x="31432" y="315480"/>
                </a:lnTo>
                <a:lnTo>
                  <a:pt x="70002" y="340410"/>
                </a:lnTo>
                <a:lnTo>
                  <a:pt x="123050" y="348805"/>
                </a:lnTo>
                <a:lnTo>
                  <a:pt x="144411" y="347700"/>
                </a:lnTo>
                <a:lnTo>
                  <a:pt x="164122" y="343928"/>
                </a:lnTo>
                <a:lnTo>
                  <a:pt x="184531" y="336842"/>
                </a:lnTo>
                <a:lnTo>
                  <a:pt x="208026" y="325780"/>
                </a:lnTo>
                <a:lnTo>
                  <a:pt x="214960" y="310680"/>
                </a:lnTo>
                <a:lnTo>
                  <a:pt x="219786" y="300215"/>
                </a:lnTo>
                <a:lnTo>
                  <a:pt x="219849" y="300075"/>
                </a:lnTo>
                <a:lnTo>
                  <a:pt x="213398" y="292036"/>
                </a:lnTo>
                <a:lnTo>
                  <a:pt x="195922" y="300799"/>
                </a:lnTo>
                <a:lnTo>
                  <a:pt x="180517" y="306565"/>
                </a:lnTo>
                <a:lnTo>
                  <a:pt x="165823" y="309727"/>
                </a:lnTo>
                <a:lnTo>
                  <a:pt x="150482" y="310680"/>
                </a:lnTo>
                <a:lnTo>
                  <a:pt x="129984" y="307962"/>
                </a:lnTo>
                <a:lnTo>
                  <a:pt x="95034" y="288099"/>
                </a:lnTo>
                <a:lnTo>
                  <a:pt x="73444" y="249656"/>
                </a:lnTo>
                <a:lnTo>
                  <a:pt x="69811" y="219278"/>
                </a:lnTo>
                <a:lnTo>
                  <a:pt x="140258" y="219278"/>
                </a:lnTo>
                <a:lnTo>
                  <a:pt x="162229" y="218668"/>
                </a:lnTo>
                <a:lnTo>
                  <a:pt x="182943" y="216725"/>
                </a:lnTo>
                <a:lnTo>
                  <a:pt x="203542" y="213385"/>
                </a:lnTo>
                <a:lnTo>
                  <a:pt x="225221" y="208521"/>
                </a:lnTo>
                <a:lnTo>
                  <a:pt x="225221" y="192570"/>
                </a:lnTo>
                <a:lnTo>
                  <a:pt x="225234" y="180530"/>
                </a:lnTo>
                <a:close/>
              </a:path>
              <a:path w="1629410" h="349250">
                <a:moveTo>
                  <a:pt x="455777" y="90322"/>
                </a:moveTo>
                <a:lnTo>
                  <a:pt x="450405" y="88201"/>
                </a:lnTo>
                <a:lnTo>
                  <a:pt x="443407" y="87096"/>
                </a:lnTo>
                <a:lnTo>
                  <a:pt x="435876" y="87096"/>
                </a:lnTo>
                <a:lnTo>
                  <a:pt x="390169" y="115341"/>
                </a:lnTo>
                <a:lnTo>
                  <a:pt x="366509" y="140906"/>
                </a:lnTo>
                <a:lnTo>
                  <a:pt x="366509" y="90309"/>
                </a:lnTo>
                <a:lnTo>
                  <a:pt x="361111" y="87109"/>
                </a:lnTo>
                <a:lnTo>
                  <a:pt x="323469" y="98818"/>
                </a:lnTo>
                <a:lnTo>
                  <a:pt x="311467" y="102222"/>
                </a:lnTo>
                <a:lnTo>
                  <a:pt x="299326" y="104813"/>
                </a:lnTo>
                <a:lnTo>
                  <a:pt x="284060" y="107213"/>
                </a:lnTo>
                <a:lnTo>
                  <a:pt x="262699" y="109994"/>
                </a:lnTo>
                <a:lnTo>
                  <a:pt x="262699" y="129057"/>
                </a:lnTo>
                <a:lnTo>
                  <a:pt x="300418" y="149123"/>
                </a:lnTo>
                <a:lnTo>
                  <a:pt x="300875" y="168160"/>
                </a:lnTo>
                <a:lnTo>
                  <a:pt x="300875" y="285470"/>
                </a:lnTo>
                <a:lnTo>
                  <a:pt x="281520" y="319760"/>
                </a:lnTo>
                <a:lnTo>
                  <a:pt x="262699" y="320827"/>
                </a:lnTo>
                <a:lnTo>
                  <a:pt x="262699" y="341160"/>
                </a:lnTo>
                <a:lnTo>
                  <a:pt x="332079" y="339547"/>
                </a:lnTo>
                <a:lnTo>
                  <a:pt x="337502" y="339572"/>
                </a:lnTo>
                <a:lnTo>
                  <a:pt x="348068" y="339750"/>
                </a:lnTo>
                <a:lnTo>
                  <a:pt x="370941" y="340233"/>
                </a:lnTo>
                <a:lnTo>
                  <a:pt x="413283" y="341160"/>
                </a:lnTo>
                <a:lnTo>
                  <a:pt x="413283" y="320827"/>
                </a:lnTo>
                <a:lnTo>
                  <a:pt x="370725" y="313486"/>
                </a:lnTo>
                <a:lnTo>
                  <a:pt x="366496" y="285572"/>
                </a:lnTo>
                <a:lnTo>
                  <a:pt x="366496" y="179793"/>
                </a:lnTo>
                <a:lnTo>
                  <a:pt x="370268" y="167462"/>
                </a:lnTo>
                <a:lnTo>
                  <a:pt x="380136" y="156476"/>
                </a:lnTo>
                <a:lnTo>
                  <a:pt x="393941" y="148590"/>
                </a:lnTo>
                <a:lnTo>
                  <a:pt x="409524" y="145567"/>
                </a:lnTo>
                <a:lnTo>
                  <a:pt x="418922" y="146761"/>
                </a:lnTo>
                <a:lnTo>
                  <a:pt x="427062" y="150329"/>
                </a:lnTo>
                <a:lnTo>
                  <a:pt x="434098" y="156273"/>
                </a:lnTo>
                <a:lnTo>
                  <a:pt x="440182" y="164579"/>
                </a:lnTo>
                <a:lnTo>
                  <a:pt x="453085" y="159232"/>
                </a:lnTo>
                <a:lnTo>
                  <a:pt x="455777" y="90322"/>
                </a:lnTo>
                <a:close/>
              </a:path>
              <a:path w="1629410" h="349250">
                <a:moveTo>
                  <a:pt x="713168" y="321348"/>
                </a:moveTo>
                <a:lnTo>
                  <a:pt x="697026" y="319747"/>
                </a:lnTo>
                <a:lnTo>
                  <a:pt x="689749" y="317284"/>
                </a:lnTo>
                <a:lnTo>
                  <a:pt x="685253" y="312051"/>
                </a:lnTo>
                <a:lnTo>
                  <a:pt x="683209" y="303860"/>
                </a:lnTo>
                <a:lnTo>
                  <a:pt x="682866" y="302488"/>
                </a:lnTo>
                <a:lnTo>
                  <a:pt x="682828" y="301777"/>
                </a:lnTo>
                <a:lnTo>
                  <a:pt x="681977" y="287350"/>
                </a:lnTo>
                <a:lnTo>
                  <a:pt x="681964" y="275805"/>
                </a:lnTo>
                <a:lnTo>
                  <a:pt x="681558" y="263359"/>
                </a:lnTo>
                <a:lnTo>
                  <a:pt x="681240" y="252552"/>
                </a:lnTo>
                <a:lnTo>
                  <a:pt x="680974" y="240855"/>
                </a:lnTo>
                <a:lnTo>
                  <a:pt x="681062" y="214591"/>
                </a:lnTo>
                <a:lnTo>
                  <a:pt x="681215" y="207022"/>
                </a:lnTo>
                <a:lnTo>
                  <a:pt x="681964" y="178828"/>
                </a:lnTo>
                <a:lnTo>
                  <a:pt x="682498" y="171869"/>
                </a:lnTo>
                <a:lnTo>
                  <a:pt x="682434" y="162966"/>
                </a:lnTo>
                <a:lnTo>
                  <a:pt x="659549" y="107340"/>
                </a:lnTo>
                <a:lnTo>
                  <a:pt x="595858" y="87147"/>
                </a:lnTo>
                <a:lnTo>
                  <a:pt x="579056" y="88265"/>
                </a:lnTo>
                <a:lnTo>
                  <a:pt x="562610" y="91630"/>
                </a:lnTo>
                <a:lnTo>
                  <a:pt x="546671" y="97294"/>
                </a:lnTo>
                <a:lnTo>
                  <a:pt x="531380" y="105308"/>
                </a:lnTo>
                <a:lnTo>
                  <a:pt x="502907" y="122389"/>
                </a:lnTo>
                <a:lnTo>
                  <a:pt x="502907" y="159232"/>
                </a:lnTo>
                <a:lnTo>
                  <a:pt x="519036" y="162966"/>
                </a:lnTo>
                <a:lnTo>
                  <a:pt x="530872" y="136499"/>
                </a:lnTo>
                <a:lnTo>
                  <a:pt x="534377" y="133781"/>
                </a:lnTo>
                <a:lnTo>
                  <a:pt x="541629" y="131406"/>
                </a:lnTo>
                <a:lnTo>
                  <a:pt x="551281" y="129730"/>
                </a:lnTo>
                <a:lnTo>
                  <a:pt x="562063" y="129082"/>
                </a:lnTo>
                <a:lnTo>
                  <a:pt x="585597" y="132791"/>
                </a:lnTo>
                <a:lnTo>
                  <a:pt x="602386" y="144246"/>
                </a:lnTo>
                <a:lnTo>
                  <a:pt x="612724" y="163931"/>
                </a:lnTo>
                <a:lnTo>
                  <a:pt x="616915" y="192354"/>
                </a:lnTo>
                <a:lnTo>
                  <a:pt x="616915" y="214591"/>
                </a:lnTo>
                <a:lnTo>
                  <a:pt x="616915" y="277710"/>
                </a:lnTo>
                <a:lnTo>
                  <a:pt x="607644" y="287350"/>
                </a:lnTo>
                <a:lnTo>
                  <a:pt x="595998" y="294970"/>
                </a:lnTo>
                <a:lnTo>
                  <a:pt x="583260" y="299974"/>
                </a:lnTo>
                <a:lnTo>
                  <a:pt x="570661" y="301777"/>
                </a:lnTo>
                <a:lnTo>
                  <a:pt x="559117" y="299453"/>
                </a:lnTo>
                <a:lnTo>
                  <a:pt x="550494" y="292760"/>
                </a:lnTo>
                <a:lnTo>
                  <a:pt x="545211" y="282359"/>
                </a:lnTo>
                <a:lnTo>
                  <a:pt x="545096" y="282155"/>
                </a:lnTo>
                <a:lnTo>
                  <a:pt x="543242" y="268084"/>
                </a:lnTo>
                <a:lnTo>
                  <a:pt x="545401" y="252552"/>
                </a:lnTo>
                <a:lnTo>
                  <a:pt x="545515" y="251701"/>
                </a:lnTo>
                <a:lnTo>
                  <a:pt x="592721" y="221030"/>
                </a:lnTo>
                <a:lnTo>
                  <a:pt x="616915" y="214591"/>
                </a:lnTo>
                <a:lnTo>
                  <a:pt x="616915" y="192354"/>
                </a:lnTo>
                <a:lnTo>
                  <a:pt x="569582" y="201993"/>
                </a:lnTo>
                <a:lnTo>
                  <a:pt x="526618" y="214033"/>
                </a:lnTo>
                <a:lnTo>
                  <a:pt x="482460" y="252552"/>
                </a:lnTo>
                <a:lnTo>
                  <a:pt x="477621" y="282359"/>
                </a:lnTo>
                <a:lnTo>
                  <a:pt x="481698" y="311061"/>
                </a:lnTo>
                <a:lnTo>
                  <a:pt x="493750" y="331863"/>
                </a:lnTo>
                <a:lnTo>
                  <a:pt x="513461" y="344525"/>
                </a:lnTo>
                <a:lnTo>
                  <a:pt x="540537" y="348792"/>
                </a:lnTo>
                <a:lnTo>
                  <a:pt x="548881" y="348399"/>
                </a:lnTo>
                <a:lnTo>
                  <a:pt x="556133" y="347192"/>
                </a:lnTo>
                <a:lnTo>
                  <a:pt x="562152" y="345198"/>
                </a:lnTo>
                <a:lnTo>
                  <a:pt x="566889" y="342379"/>
                </a:lnTo>
                <a:lnTo>
                  <a:pt x="616915" y="303860"/>
                </a:lnTo>
                <a:lnTo>
                  <a:pt x="614222" y="336905"/>
                </a:lnTo>
                <a:lnTo>
                  <a:pt x="616915" y="341172"/>
                </a:lnTo>
                <a:lnTo>
                  <a:pt x="660095" y="339991"/>
                </a:lnTo>
                <a:lnTo>
                  <a:pt x="671423" y="339991"/>
                </a:lnTo>
                <a:lnTo>
                  <a:pt x="713168" y="341172"/>
                </a:lnTo>
                <a:lnTo>
                  <a:pt x="713168" y="339991"/>
                </a:lnTo>
                <a:lnTo>
                  <a:pt x="713168" y="321348"/>
                </a:lnTo>
                <a:close/>
              </a:path>
              <a:path w="1629410" h="349250">
                <a:moveTo>
                  <a:pt x="898334" y="307594"/>
                </a:moveTo>
                <a:lnTo>
                  <a:pt x="894029" y="297395"/>
                </a:lnTo>
                <a:lnTo>
                  <a:pt x="886828" y="300723"/>
                </a:lnTo>
                <a:lnTo>
                  <a:pt x="880846" y="302856"/>
                </a:lnTo>
                <a:lnTo>
                  <a:pt x="875271" y="303974"/>
                </a:lnTo>
                <a:lnTo>
                  <a:pt x="869289" y="304304"/>
                </a:lnTo>
                <a:lnTo>
                  <a:pt x="853414" y="302552"/>
                </a:lnTo>
                <a:lnTo>
                  <a:pt x="843140" y="296722"/>
                </a:lnTo>
                <a:lnTo>
                  <a:pt x="837603" y="285940"/>
                </a:lnTo>
                <a:lnTo>
                  <a:pt x="835952" y="269367"/>
                </a:lnTo>
                <a:lnTo>
                  <a:pt x="835952" y="141439"/>
                </a:lnTo>
                <a:lnTo>
                  <a:pt x="892962" y="141439"/>
                </a:lnTo>
                <a:lnTo>
                  <a:pt x="897255" y="106502"/>
                </a:lnTo>
                <a:lnTo>
                  <a:pt x="835964" y="109740"/>
                </a:lnTo>
                <a:lnTo>
                  <a:pt x="835964" y="78549"/>
                </a:lnTo>
                <a:lnTo>
                  <a:pt x="836282" y="58889"/>
                </a:lnTo>
                <a:lnTo>
                  <a:pt x="837374" y="41402"/>
                </a:lnTo>
                <a:lnTo>
                  <a:pt x="839355" y="24206"/>
                </a:lnTo>
                <a:lnTo>
                  <a:pt x="842416" y="5448"/>
                </a:lnTo>
                <a:lnTo>
                  <a:pt x="834885" y="0"/>
                </a:lnTo>
                <a:lnTo>
                  <a:pt x="819404" y="7086"/>
                </a:lnTo>
                <a:lnTo>
                  <a:pt x="804291" y="13462"/>
                </a:lnTo>
                <a:lnTo>
                  <a:pt x="788073" y="19824"/>
                </a:lnTo>
                <a:lnTo>
                  <a:pt x="769277" y="26898"/>
                </a:lnTo>
                <a:lnTo>
                  <a:pt x="770280" y="44831"/>
                </a:lnTo>
                <a:lnTo>
                  <a:pt x="770953" y="57873"/>
                </a:lnTo>
                <a:lnTo>
                  <a:pt x="771309" y="67792"/>
                </a:lnTo>
                <a:lnTo>
                  <a:pt x="771423" y="76339"/>
                </a:lnTo>
                <a:lnTo>
                  <a:pt x="771423" y="108585"/>
                </a:lnTo>
                <a:lnTo>
                  <a:pt x="735926" y="131699"/>
                </a:lnTo>
                <a:lnTo>
                  <a:pt x="735926" y="143522"/>
                </a:lnTo>
                <a:lnTo>
                  <a:pt x="770343" y="141376"/>
                </a:lnTo>
                <a:lnTo>
                  <a:pt x="770343" y="280555"/>
                </a:lnTo>
                <a:lnTo>
                  <a:pt x="774179" y="311404"/>
                </a:lnTo>
                <a:lnTo>
                  <a:pt x="786130" y="332613"/>
                </a:lnTo>
                <a:lnTo>
                  <a:pt x="806869" y="344868"/>
                </a:lnTo>
                <a:lnTo>
                  <a:pt x="837031" y="348792"/>
                </a:lnTo>
                <a:lnTo>
                  <a:pt x="848842" y="348119"/>
                </a:lnTo>
                <a:lnTo>
                  <a:pt x="858939" y="346189"/>
                </a:lnTo>
                <a:lnTo>
                  <a:pt x="866813" y="343154"/>
                </a:lnTo>
                <a:lnTo>
                  <a:pt x="871982" y="339153"/>
                </a:lnTo>
                <a:lnTo>
                  <a:pt x="898334" y="307594"/>
                </a:lnTo>
                <a:close/>
              </a:path>
              <a:path w="1629410" h="349250">
                <a:moveTo>
                  <a:pt x="1181188" y="213156"/>
                </a:moveTo>
                <a:lnTo>
                  <a:pt x="1173048" y="159092"/>
                </a:lnTo>
                <a:lnTo>
                  <a:pt x="1149299" y="119773"/>
                </a:lnTo>
                <a:lnTo>
                  <a:pt x="1149184" y="119583"/>
                </a:lnTo>
                <a:lnTo>
                  <a:pt x="1137945" y="112560"/>
                </a:lnTo>
                <a:lnTo>
                  <a:pt x="1110399" y="95364"/>
                </a:lnTo>
                <a:lnTo>
                  <a:pt x="1108049" y="95008"/>
                </a:lnTo>
                <a:lnTo>
                  <a:pt x="1108049" y="229806"/>
                </a:lnTo>
                <a:lnTo>
                  <a:pt x="1105115" y="272110"/>
                </a:lnTo>
                <a:lnTo>
                  <a:pt x="1095946" y="301205"/>
                </a:lnTo>
                <a:lnTo>
                  <a:pt x="1079906" y="317995"/>
                </a:lnTo>
                <a:lnTo>
                  <a:pt x="1056424" y="323380"/>
                </a:lnTo>
                <a:lnTo>
                  <a:pt x="1030922" y="316039"/>
                </a:lnTo>
                <a:lnTo>
                  <a:pt x="1012583" y="294081"/>
                </a:lnTo>
                <a:lnTo>
                  <a:pt x="1001509" y="257594"/>
                </a:lnTo>
                <a:lnTo>
                  <a:pt x="997800" y="206679"/>
                </a:lnTo>
                <a:lnTo>
                  <a:pt x="1000899" y="164528"/>
                </a:lnTo>
                <a:lnTo>
                  <a:pt x="1010500" y="135229"/>
                </a:lnTo>
                <a:lnTo>
                  <a:pt x="1027061" y="118122"/>
                </a:lnTo>
                <a:lnTo>
                  <a:pt x="1051039" y="112560"/>
                </a:lnTo>
                <a:lnTo>
                  <a:pt x="1076286" y="119773"/>
                </a:lnTo>
                <a:lnTo>
                  <a:pt x="1094066" y="141541"/>
                </a:lnTo>
                <a:lnTo>
                  <a:pt x="1104582" y="178142"/>
                </a:lnTo>
                <a:lnTo>
                  <a:pt x="1108049" y="229806"/>
                </a:lnTo>
                <a:lnTo>
                  <a:pt x="1108049" y="95008"/>
                </a:lnTo>
                <a:lnTo>
                  <a:pt x="1057579" y="87134"/>
                </a:lnTo>
                <a:lnTo>
                  <a:pt x="1010843" y="92735"/>
                </a:lnTo>
                <a:lnTo>
                  <a:pt x="973797" y="109220"/>
                </a:lnTo>
                <a:lnTo>
                  <a:pt x="946797" y="136156"/>
                </a:lnTo>
                <a:lnTo>
                  <a:pt x="930275" y="173101"/>
                </a:lnTo>
                <a:lnTo>
                  <a:pt x="924674" y="219595"/>
                </a:lnTo>
                <a:lnTo>
                  <a:pt x="932776" y="274612"/>
                </a:lnTo>
                <a:lnTo>
                  <a:pt x="956462" y="315150"/>
                </a:lnTo>
                <a:lnTo>
                  <a:pt x="994765" y="340207"/>
                </a:lnTo>
                <a:lnTo>
                  <a:pt x="1046746" y="348780"/>
                </a:lnTo>
                <a:lnTo>
                  <a:pt x="1093762" y="343014"/>
                </a:lnTo>
                <a:lnTo>
                  <a:pt x="1131239" y="326059"/>
                </a:lnTo>
                <a:lnTo>
                  <a:pt x="1133881" y="323380"/>
                </a:lnTo>
                <a:lnTo>
                  <a:pt x="1158633" y="298424"/>
                </a:lnTo>
                <a:lnTo>
                  <a:pt x="1175461" y="260616"/>
                </a:lnTo>
                <a:lnTo>
                  <a:pt x="1181188" y="213156"/>
                </a:lnTo>
                <a:close/>
              </a:path>
              <a:path w="1629410" h="349250">
                <a:moveTo>
                  <a:pt x="1412074" y="90322"/>
                </a:moveTo>
                <a:lnTo>
                  <a:pt x="1406715" y="88201"/>
                </a:lnTo>
                <a:lnTo>
                  <a:pt x="1399717" y="87096"/>
                </a:lnTo>
                <a:lnTo>
                  <a:pt x="1392186" y="87096"/>
                </a:lnTo>
                <a:lnTo>
                  <a:pt x="1346479" y="115341"/>
                </a:lnTo>
                <a:lnTo>
                  <a:pt x="1322806" y="140906"/>
                </a:lnTo>
                <a:lnTo>
                  <a:pt x="1322806" y="90309"/>
                </a:lnTo>
                <a:lnTo>
                  <a:pt x="1317409" y="87109"/>
                </a:lnTo>
                <a:lnTo>
                  <a:pt x="1279779" y="98818"/>
                </a:lnTo>
                <a:lnTo>
                  <a:pt x="1267777" y="102222"/>
                </a:lnTo>
                <a:lnTo>
                  <a:pt x="1255636" y="104813"/>
                </a:lnTo>
                <a:lnTo>
                  <a:pt x="1240370" y="107213"/>
                </a:lnTo>
                <a:lnTo>
                  <a:pt x="1219009" y="109994"/>
                </a:lnTo>
                <a:lnTo>
                  <a:pt x="1219009" y="129057"/>
                </a:lnTo>
                <a:lnTo>
                  <a:pt x="1256728" y="149123"/>
                </a:lnTo>
                <a:lnTo>
                  <a:pt x="1257185" y="168160"/>
                </a:lnTo>
                <a:lnTo>
                  <a:pt x="1257185" y="285470"/>
                </a:lnTo>
                <a:lnTo>
                  <a:pt x="1237830" y="319760"/>
                </a:lnTo>
                <a:lnTo>
                  <a:pt x="1219009" y="320827"/>
                </a:lnTo>
                <a:lnTo>
                  <a:pt x="1219009" y="341160"/>
                </a:lnTo>
                <a:lnTo>
                  <a:pt x="1288389" y="339547"/>
                </a:lnTo>
                <a:lnTo>
                  <a:pt x="1293812" y="339572"/>
                </a:lnTo>
                <a:lnTo>
                  <a:pt x="1304378" y="339750"/>
                </a:lnTo>
                <a:lnTo>
                  <a:pt x="1327251" y="340233"/>
                </a:lnTo>
                <a:lnTo>
                  <a:pt x="1369593" y="341160"/>
                </a:lnTo>
                <a:lnTo>
                  <a:pt x="1369593" y="320827"/>
                </a:lnTo>
                <a:lnTo>
                  <a:pt x="1327035" y="313486"/>
                </a:lnTo>
                <a:lnTo>
                  <a:pt x="1322806" y="285572"/>
                </a:lnTo>
                <a:lnTo>
                  <a:pt x="1322806" y="179793"/>
                </a:lnTo>
                <a:lnTo>
                  <a:pt x="1326578" y="167462"/>
                </a:lnTo>
                <a:lnTo>
                  <a:pt x="1336446" y="156476"/>
                </a:lnTo>
                <a:lnTo>
                  <a:pt x="1350251" y="148590"/>
                </a:lnTo>
                <a:lnTo>
                  <a:pt x="1365834" y="145567"/>
                </a:lnTo>
                <a:lnTo>
                  <a:pt x="1375232" y="146761"/>
                </a:lnTo>
                <a:lnTo>
                  <a:pt x="1383372" y="150329"/>
                </a:lnTo>
                <a:lnTo>
                  <a:pt x="1390408" y="156273"/>
                </a:lnTo>
                <a:lnTo>
                  <a:pt x="1396492" y="164579"/>
                </a:lnTo>
                <a:lnTo>
                  <a:pt x="1409382" y="159232"/>
                </a:lnTo>
                <a:lnTo>
                  <a:pt x="1412074" y="90322"/>
                </a:lnTo>
                <a:close/>
              </a:path>
              <a:path w="1629410" h="349250">
                <a:moveTo>
                  <a:pt x="1628927" y="256476"/>
                </a:moveTo>
                <a:lnTo>
                  <a:pt x="1612938" y="211378"/>
                </a:lnTo>
                <a:lnTo>
                  <a:pt x="1560639" y="187223"/>
                </a:lnTo>
                <a:lnTo>
                  <a:pt x="1516532" y="177558"/>
                </a:lnTo>
                <a:lnTo>
                  <a:pt x="1503070" y="173177"/>
                </a:lnTo>
                <a:lnTo>
                  <a:pt x="1493888" y="166966"/>
                </a:lnTo>
                <a:lnTo>
                  <a:pt x="1488630" y="158546"/>
                </a:lnTo>
                <a:lnTo>
                  <a:pt x="1486954" y="147497"/>
                </a:lnTo>
                <a:lnTo>
                  <a:pt x="1490268" y="132981"/>
                </a:lnTo>
                <a:lnTo>
                  <a:pt x="1499730" y="121983"/>
                </a:lnTo>
                <a:lnTo>
                  <a:pt x="1514640" y="115011"/>
                </a:lnTo>
                <a:lnTo>
                  <a:pt x="1534299" y="112572"/>
                </a:lnTo>
                <a:lnTo>
                  <a:pt x="1550454" y="114338"/>
                </a:lnTo>
                <a:lnTo>
                  <a:pt x="1565148" y="119011"/>
                </a:lnTo>
                <a:lnTo>
                  <a:pt x="1576120" y="125704"/>
                </a:lnTo>
                <a:lnTo>
                  <a:pt x="1581086" y="133489"/>
                </a:lnTo>
                <a:lnTo>
                  <a:pt x="1586458" y="164592"/>
                </a:lnTo>
                <a:lnTo>
                  <a:pt x="1605838" y="164579"/>
                </a:lnTo>
                <a:lnTo>
                  <a:pt x="1610144" y="99441"/>
                </a:lnTo>
                <a:lnTo>
                  <a:pt x="1563408" y="87795"/>
                </a:lnTo>
                <a:lnTo>
                  <a:pt x="1544002" y="87147"/>
                </a:lnTo>
                <a:lnTo>
                  <a:pt x="1495894" y="92532"/>
                </a:lnTo>
                <a:lnTo>
                  <a:pt x="1460842" y="108369"/>
                </a:lnTo>
                <a:lnTo>
                  <a:pt x="1439418" y="134289"/>
                </a:lnTo>
                <a:lnTo>
                  <a:pt x="1432153" y="169849"/>
                </a:lnTo>
                <a:lnTo>
                  <a:pt x="1435760" y="194005"/>
                </a:lnTo>
                <a:lnTo>
                  <a:pt x="1446530" y="213271"/>
                </a:lnTo>
                <a:lnTo>
                  <a:pt x="1464360" y="227609"/>
                </a:lnTo>
                <a:lnTo>
                  <a:pt x="1489151" y="236956"/>
                </a:lnTo>
                <a:lnTo>
                  <a:pt x="1535391" y="248234"/>
                </a:lnTo>
                <a:lnTo>
                  <a:pt x="1551114" y="253377"/>
                </a:lnTo>
                <a:lnTo>
                  <a:pt x="1561604" y="260324"/>
                </a:lnTo>
                <a:lnTo>
                  <a:pt x="1567459" y="269684"/>
                </a:lnTo>
                <a:lnTo>
                  <a:pt x="1569275" y="282054"/>
                </a:lnTo>
                <a:lnTo>
                  <a:pt x="1565770" y="299161"/>
                </a:lnTo>
                <a:lnTo>
                  <a:pt x="1555826" y="312191"/>
                </a:lnTo>
                <a:lnTo>
                  <a:pt x="1540230" y="320484"/>
                </a:lnTo>
                <a:lnTo>
                  <a:pt x="1519796" y="323392"/>
                </a:lnTo>
                <a:lnTo>
                  <a:pt x="1502143" y="321818"/>
                </a:lnTo>
                <a:lnTo>
                  <a:pt x="1486649" y="316865"/>
                </a:lnTo>
                <a:lnTo>
                  <a:pt x="1472679" y="308165"/>
                </a:lnTo>
                <a:lnTo>
                  <a:pt x="1459547" y="295363"/>
                </a:lnTo>
                <a:lnTo>
                  <a:pt x="1456867" y="258165"/>
                </a:lnTo>
                <a:lnTo>
                  <a:pt x="1435887" y="258165"/>
                </a:lnTo>
                <a:lnTo>
                  <a:pt x="1432128" y="333794"/>
                </a:lnTo>
                <a:lnTo>
                  <a:pt x="1474597" y="345325"/>
                </a:lnTo>
                <a:lnTo>
                  <a:pt x="1515478" y="348818"/>
                </a:lnTo>
                <a:lnTo>
                  <a:pt x="1561782" y="342163"/>
                </a:lnTo>
                <a:lnTo>
                  <a:pt x="1597609" y="323380"/>
                </a:lnTo>
                <a:lnTo>
                  <a:pt x="1620735" y="294233"/>
                </a:lnTo>
                <a:lnTo>
                  <a:pt x="1628927" y="2564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2704096"/>
            <a:ext cx="148005" cy="1479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32609" y="2616326"/>
            <a:ext cx="930910" cy="317500"/>
            <a:chOff x="2132609" y="2616326"/>
            <a:chExt cx="930910" cy="317500"/>
          </a:xfrm>
        </p:grpSpPr>
        <p:sp>
          <p:nvSpPr>
            <p:cNvPr id="7" name="object 7"/>
            <p:cNvSpPr/>
            <p:nvPr/>
          </p:nvSpPr>
          <p:spPr>
            <a:xfrm>
              <a:off x="2132609" y="2616326"/>
              <a:ext cx="399415" cy="317500"/>
            </a:xfrm>
            <a:custGeom>
              <a:avLst/>
              <a:gdLst/>
              <a:ahLst/>
              <a:cxnLst/>
              <a:rect l="l" t="t" r="r" b="b"/>
              <a:pathLst>
                <a:path w="399414" h="317500">
                  <a:moveTo>
                    <a:pt x="133794" y="16383"/>
                  </a:moveTo>
                  <a:lnTo>
                    <a:pt x="103212" y="17132"/>
                  </a:lnTo>
                  <a:lnTo>
                    <a:pt x="86029" y="17526"/>
                  </a:lnTo>
                  <a:lnTo>
                    <a:pt x="75958" y="17665"/>
                  </a:lnTo>
                  <a:lnTo>
                    <a:pt x="66687" y="17678"/>
                  </a:lnTo>
                  <a:lnTo>
                    <a:pt x="57353" y="17665"/>
                  </a:lnTo>
                  <a:lnTo>
                    <a:pt x="47205" y="17526"/>
                  </a:lnTo>
                  <a:lnTo>
                    <a:pt x="30137" y="17132"/>
                  </a:lnTo>
                  <a:lnTo>
                    <a:pt x="0" y="16383"/>
                  </a:lnTo>
                  <a:lnTo>
                    <a:pt x="0" y="34163"/>
                  </a:lnTo>
                  <a:lnTo>
                    <a:pt x="36182" y="54013"/>
                  </a:lnTo>
                  <a:lnTo>
                    <a:pt x="36576" y="76238"/>
                  </a:lnTo>
                  <a:lnTo>
                    <a:pt x="36576" y="251206"/>
                  </a:lnTo>
                  <a:lnTo>
                    <a:pt x="27673" y="290233"/>
                  </a:lnTo>
                  <a:lnTo>
                    <a:pt x="0" y="293230"/>
                  </a:lnTo>
                  <a:lnTo>
                    <a:pt x="0" y="311023"/>
                  </a:lnTo>
                  <a:lnTo>
                    <a:pt x="30314" y="310299"/>
                  </a:lnTo>
                  <a:lnTo>
                    <a:pt x="47371" y="309918"/>
                  </a:lnTo>
                  <a:lnTo>
                    <a:pt x="57404" y="309778"/>
                  </a:lnTo>
                  <a:lnTo>
                    <a:pt x="66687" y="309753"/>
                  </a:lnTo>
                  <a:lnTo>
                    <a:pt x="76022" y="309778"/>
                  </a:lnTo>
                  <a:lnTo>
                    <a:pt x="86207" y="309918"/>
                  </a:lnTo>
                  <a:lnTo>
                    <a:pt x="103403" y="310299"/>
                  </a:lnTo>
                  <a:lnTo>
                    <a:pt x="133794" y="311023"/>
                  </a:lnTo>
                  <a:lnTo>
                    <a:pt x="133794" y="293230"/>
                  </a:lnTo>
                  <a:lnTo>
                    <a:pt x="97599" y="273443"/>
                  </a:lnTo>
                  <a:lnTo>
                    <a:pt x="97218" y="251218"/>
                  </a:lnTo>
                  <a:lnTo>
                    <a:pt x="97218" y="76238"/>
                  </a:lnTo>
                  <a:lnTo>
                    <a:pt x="106108" y="37223"/>
                  </a:lnTo>
                  <a:lnTo>
                    <a:pt x="133794" y="34163"/>
                  </a:lnTo>
                  <a:lnTo>
                    <a:pt x="133794" y="16383"/>
                  </a:lnTo>
                  <a:close/>
                </a:path>
                <a:path w="399414" h="317500">
                  <a:moveTo>
                    <a:pt x="399072" y="294525"/>
                  </a:moveTo>
                  <a:lnTo>
                    <a:pt x="369785" y="276707"/>
                  </a:lnTo>
                  <a:lnTo>
                    <a:pt x="369735" y="275348"/>
                  </a:lnTo>
                  <a:lnTo>
                    <a:pt x="369379" y="266280"/>
                  </a:lnTo>
                  <a:lnTo>
                    <a:pt x="369392" y="134493"/>
                  </a:lnTo>
                  <a:lnTo>
                    <a:pt x="369392" y="117881"/>
                  </a:lnTo>
                  <a:lnTo>
                    <a:pt x="369404" y="2603"/>
                  </a:lnTo>
                  <a:lnTo>
                    <a:pt x="365963" y="0"/>
                  </a:lnTo>
                  <a:lnTo>
                    <a:pt x="334987" y="9677"/>
                  </a:lnTo>
                  <a:lnTo>
                    <a:pt x="325094" y="12433"/>
                  </a:lnTo>
                  <a:lnTo>
                    <a:pt x="316928" y="14122"/>
                  </a:lnTo>
                  <a:lnTo>
                    <a:pt x="316928" y="161734"/>
                  </a:lnTo>
                  <a:lnTo>
                    <a:pt x="316915" y="241261"/>
                  </a:lnTo>
                  <a:lnTo>
                    <a:pt x="313385" y="255016"/>
                  </a:lnTo>
                  <a:lnTo>
                    <a:pt x="303847" y="266280"/>
                  </a:lnTo>
                  <a:lnTo>
                    <a:pt x="289864" y="273913"/>
                  </a:lnTo>
                  <a:lnTo>
                    <a:pt x="273037" y="276707"/>
                  </a:lnTo>
                  <a:lnTo>
                    <a:pt x="252349" y="271322"/>
                  </a:lnTo>
                  <a:lnTo>
                    <a:pt x="236626" y="255968"/>
                  </a:lnTo>
                  <a:lnTo>
                    <a:pt x="226631" y="231863"/>
                  </a:lnTo>
                  <a:lnTo>
                    <a:pt x="223139" y="200202"/>
                  </a:lnTo>
                  <a:lnTo>
                    <a:pt x="225958" y="171526"/>
                  </a:lnTo>
                  <a:lnTo>
                    <a:pt x="234480" y="150990"/>
                  </a:lnTo>
                  <a:lnTo>
                    <a:pt x="248729" y="138633"/>
                  </a:lnTo>
                  <a:lnTo>
                    <a:pt x="268744" y="134493"/>
                  </a:lnTo>
                  <a:lnTo>
                    <a:pt x="282079" y="136144"/>
                  </a:lnTo>
                  <a:lnTo>
                    <a:pt x="294449" y="141147"/>
                  </a:lnTo>
                  <a:lnTo>
                    <a:pt x="306006" y="149644"/>
                  </a:lnTo>
                  <a:lnTo>
                    <a:pt x="316928" y="161734"/>
                  </a:lnTo>
                  <a:lnTo>
                    <a:pt x="316928" y="14122"/>
                  </a:lnTo>
                  <a:lnTo>
                    <a:pt x="313639" y="14795"/>
                  </a:lnTo>
                  <a:lnTo>
                    <a:pt x="299834" y="16929"/>
                  </a:lnTo>
                  <a:lnTo>
                    <a:pt x="282930" y="18923"/>
                  </a:lnTo>
                  <a:lnTo>
                    <a:pt x="282930" y="34175"/>
                  </a:lnTo>
                  <a:lnTo>
                    <a:pt x="316915" y="65519"/>
                  </a:lnTo>
                  <a:lnTo>
                    <a:pt x="316915" y="117881"/>
                  </a:lnTo>
                  <a:lnTo>
                    <a:pt x="308305" y="114249"/>
                  </a:lnTo>
                  <a:lnTo>
                    <a:pt x="299351" y="110947"/>
                  </a:lnTo>
                  <a:lnTo>
                    <a:pt x="290614" y="108534"/>
                  </a:lnTo>
                  <a:lnTo>
                    <a:pt x="282105" y="107048"/>
                  </a:lnTo>
                  <a:lnTo>
                    <a:pt x="273888" y="106540"/>
                  </a:lnTo>
                  <a:lnTo>
                    <a:pt x="263791" y="107264"/>
                  </a:lnTo>
                  <a:lnTo>
                    <a:pt x="205054" y="138087"/>
                  </a:lnTo>
                  <a:lnTo>
                    <a:pt x="177774" y="169418"/>
                  </a:lnTo>
                  <a:lnTo>
                    <a:pt x="168910" y="216281"/>
                  </a:lnTo>
                  <a:lnTo>
                    <a:pt x="174663" y="258140"/>
                  </a:lnTo>
                  <a:lnTo>
                    <a:pt x="191109" y="289991"/>
                  </a:lnTo>
                  <a:lnTo>
                    <a:pt x="217004" y="310273"/>
                  </a:lnTo>
                  <a:lnTo>
                    <a:pt x="251079" y="317373"/>
                  </a:lnTo>
                  <a:lnTo>
                    <a:pt x="260972" y="317373"/>
                  </a:lnTo>
                  <a:lnTo>
                    <a:pt x="267855" y="315645"/>
                  </a:lnTo>
                  <a:lnTo>
                    <a:pt x="272161" y="312178"/>
                  </a:lnTo>
                  <a:lnTo>
                    <a:pt x="315252" y="276707"/>
                  </a:lnTo>
                  <a:lnTo>
                    <a:pt x="316903" y="275348"/>
                  </a:lnTo>
                  <a:lnTo>
                    <a:pt x="314744" y="307594"/>
                  </a:lnTo>
                  <a:lnTo>
                    <a:pt x="316903" y="311035"/>
                  </a:lnTo>
                  <a:lnTo>
                    <a:pt x="351193" y="309854"/>
                  </a:lnTo>
                  <a:lnTo>
                    <a:pt x="360045" y="309854"/>
                  </a:lnTo>
                  <a:lnTo>
                    <a:pt x="366801" y="310400"/>
                  </a:lnTo>
                  <a:lnTo>
                    <a:pt x="378853" y="311035"/>
                  </a:lnTo>
                  <a:lnTo>
                    <a:pt x="399072" y="311035"/>
                  </a:lnTo>
                  <a:lnTo>
                    <a:pt x="399072" y="309854"/>
                  </a:lnTo>
                  <a:lnTo>
                    <a:pt x="399072" y="294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4526" y="2722879"/>
              <a:ext cx="180146" cy="2108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175" y="2724137"/>
              <a:ext cx="188455" cy="2095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5828" y="2730487"/>
              <a:ext cx="67106" cy="20067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204400" y="2616326"/>
            <a:ext cx="1379855" cy="421640"/>
            <a:chOff x="3204400" y="2616326"/>
            <a:chExt cx="1379855" cy="4216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4400" y="2722879"/>
              <a:ext cx="353072" cy="2108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86251" y="2616326"/>
              <a:ext cx="377825" cy="421640"/>
            </a:xfrm>
            <a:custGeom>
              <a:avLst/>
              <a:gdLst/>
              <a:ahLst/>
              <a:cxnLst/>
              <a:rect l="l" t="t" r="r" b="b"/>
              <a:pathLst>
                <a:path w="377825" h="421639">
                  <a:moveTo>
                    <a:pt x="231457" y="187274"/>
                  </a:moveTo>
                  <a:lnTo>
                    <a:pt x="225602" y="155829"/>
                  </a:lnTo>
                  <a:lnTo>
                    <a:pt x="225577" y="155663"/>
                  </a:lnTo>
                  <a:lnTo>
                    <a:pt x="219290" y="145948"/>
                  </a:lnTo>
                  <a:lnTo>
                    <a:pt x="218681" y="144995"/>
                  </a:lnTo>
                  <a:lnTo>
                    <a:pt x="209296" y="130492"/>
                  </a:lnTo>
                  <a:lnTo>
                    <a:pt x="184632" y="113855"/>
                  </a:lnTo>
                  <a:lnTo>
                    <a:pt x="177241" y="112433"/>
                  </a:lnTo>
                  <a:lnTo>
                    <a:pt x="177241" y="214909"/>
                  </a:lnTo>
                  <a:lnTo>
                    <a:pt x="173723" y="245262"/>
                  </a:lnTo>
                  <a:lnTo>
                    <a:pt x="163626" y="268338"/>
                  </a:lnTo>
                  <a:lnTo>
                    <a:pt x="147650" y="283019"/>
                  </a:lnTo>
                  <a:lnTo>
                    <a:pt x="126479" y="288150"/>
                  </a:lnTo>
                  <a:lnTo>
                    <a:pt x="113690" y="286753"/>
                  </a:lnTo>
                  <a:lnTo>
                    <a:pt x="102323" y="282448"/>
                  </a:lnTo>
                  <a:lnTo>
                    <a:pt x="92176" y="275069"/>
                  </a:lnTo>
                  <a:lnTo>
                    <a:pt x="83032" y="264452"/>
                  </a:lnTo>
                  <a:lnTo>
                    <a:pt x="83032" y="167513"/>
                  </a:lnTo>
                  <a:lnTo>
                    <a:pt x="90995" y="158153"/>
                  </a:lnTo>
                  <a:lnTo>
                    <a:pt x="100609" y="151396"/>
                  </a:lnTo>
                  <a:lnTo>
                    <a:pt x="111760" y="147320"/>
                  </a:lnTo>
                  <a:lnTo>
                    <a:pt x="124333" y="145948"/>
                  </a:lnTo>
                  <a:lnTo>
                    <a:pt x="146570" y="150672"/>
                  </a:lnTo>
                  <a:lnTo>
                    <a:pt x="163207" y="164274"/>
                  </a:lnTo>
                  <a:lnTo>
                    <a:pt x="173621" y="185966"/>
                  </a:lnTo>
                  <a:lnTo>
                    <a:pt x="177241" y="214909"/>
                  </a:lnTo>
                  <a:lnTo>
                    <a:pt x="177241" y="112433"/>
                  </a:lnTo>
                  <a:lnTo>
                    <a:pt x="153593" y="107835"/>
                  </a:lnTo>
                  <a:lnTo>
                    <a:pt x="141706" y="108750"/>
                  </a:lnTo>
                  <a:lnTo>
                    <a:pt x="130784" y="111645"/>
                  </a:lnTo>
                  <a:lnTo>
                    <a:pt x="120192" y="116751"/>
                  </a:lnTo>
                  <a:lnTo>
                    <a:pt x="109245" y="124333"/>
                  </a:lnTo>
                  <a:lnTo>
                    <a:pt x="83045" y="144995"/>
                  </a:lnTo>
                  <a:lnTo>
                    <a:pt x="83045" y="110375"/>
                  </a:lnTo>
                  <a:lnTo>
                    <a:pt x="78752" y="107835"/>
                  </a:lnTo>
                  <a:lnTo>
                    <a:pt x="48628" y="116471"/>
                  </a:lnTo>
                  <a:lnTo>
                    <a:pt x="38684" y="118973"/>
                  </a:lnTo>
                  <a:lnTo>
                    <a:pt x="29425" y="120853"/>
                  </a:lnTo>
                  <a:lnTo>
                    <a:pt x="18796" y="122504"/>
                  </a:lnTo>
                  <a:lnTo>
                    <a:pt x="4749" y="124333"/>
                  </a:lnTo>
                  <a:lnTo>
                    <a:pt x="12" y="124333"/>
                  </a:lnTo>
                  <a:lnTo>
                    <a:pt x="12" y="139573"/>
                  </a:lnTo>
                  <a:lnTo>
                    <a:pt x="30391" y="164274"/>
                  </a:lnTo>
                  <a:lnTo>
                    <a:pt x="30467" y="167513"/>
                  </a:lnTo>
                  <a:lnTo>
                    <a:pt x="30543" y="376567"/>
                  </a:lnTo>
                  <a:lnTo>
                    <a:pt x="0" y="405003"/>
                  </a:lnTo>
                  <a:lnTo>
                    <a:pt x="0" y="421513"/>
                  </a:lnTo>
                  <a:lnTo>
                    <a:pt x="54622" y="420243"/>
                  </a:lnTo>
                  <a:lnTo>
                    <a:pt x="59728" y="420243"/>
                  </a:lnTo>
                  <a:lnTo>
                    <a:pt x="117881" y="421513"/>
                  </a:lnTo>
                  <a:lnTo>
                    <a:pt x="117881" y="420243"/>
                  </a:lnTo>
                  <a:lnTo>
                    <a:pt x="117881" y="405003"/>
                  </a:lnTo>
                  <a:lnTo>
                    <a:pt x="98526" y="404139"/>
                  </a:lnTo>
                  <a:lnTo>
                    <a:pt x="90474" y="402932"/>
                  </a:lnTo>
                  <a:lnTo>
                    <a:pt x="85775" y="398919"/>
                  </a:lnTo>
                  <a:lnTo>
                    <a:pt x="83566" y="390639"/>
                  </a:lnTo>
                  <a:lnTo>
                    <a:pt x="83032" y="376567"/>
                  </a:lnTo>
                  <a:lnTo>
                    <a:pt x="83032" y="309753"/>
                  </a:lnTo>
                  <a:lnTo>
                    <a:pt x="96456" y="313588"/>
                  </a:lnTo>
                  <a:lnTo>
                    <a:pt x="106210" y="315912"/>
                  </a:lnTo>
                  <a:lnTo>
                    <a:pt x="113944" y="317055"/>
                  </a:lnTo>
                  <a:lnTo>
                    <a:pt x="121323" y="317360"/>
                  </a:lnTo>
                  <a:lnTo>
                    <a:pt x="131724" y="315912"/>
                  </a:lnTo>
                  <a:lnTo>
                    <a:pt x="132295" y="315912"/>
                  </a:lnTo>
                  <a:lnTo>
                    <a:pt x="145300" y="310603"/>
                  </a:lnTo>
                  <a:lnTo>
                    <a:pt x="146672" y="309753"/>
                  </a:lnTo>
                  <a:lnTo>
                    <a:pt x="160756" y="301066"/>
                  </a:lnTo>
                  <a:lnTo>
                    <a:pt x="177990" y="288150"/>
                  </a:lnTo>
                  <a:lnTo>
                    <a:pt x="180263" y="286448"/>
                  </a:lnTo>
                  <a:lnTo>
                    <a:pt x="182854" y="284734"/>
                  </a:lnTo>
                  <a:lnTo>
                    <a:pt x="185432" y="282587"/>
                  </a:lnTo>
                  <a:lnTo>
                    <a:pt x="187579" y="280873"/>
                  </a:lnTo>
                  <a:lnTo>
                    <a:pt x="206413" y="262636"/>
                  </a:lnTo>
                  <a:lnTo>
                    <a:pt x="220167" y="240525"/>
                  </a:lnTo>
                  <a:lnTo>
                    <a:pt x="228587" y="215188"/>
                  </a:lnTo>
                  <a:lnTo>
                    <a:pt x="231457" y="187274"/>
                  </a:lnTo>
                  <a:close/>
                </a:path>
                <a:path w="377825" h="421639">
                  <a:moveTo>
                    <a:pt x="377748" y="294500"/>
                  </a:moveTo>
                  <a:lnTo>
                    <a:pt x="347192" y="266166"/>
                  </a:lnTo>
                  <a:lnTo>
                    <a:pt x="347192" y="2590"/>
                  </a:lnTo>
                  <a:lnTo>
                    <a:pt x="343776" y="0"/>
                  </a:lnTo>
                  <a:lnTo>
                    <a:pt x="302907" y="12433"/>
                  </a:lnTo>
                  <a:lnTo>
                    <a:pt x="260731" y="18923"/>
                  </a:lnTo>
                  <a:lnTo>
                    <a:pt x="260743" y="34175"/>
                  </a:lnTo>
                  <a:lnTo>
                    <a:pt x="294728" y="65493"/>
                  </a:lnTo>
                  <a:lnTo>
                    <a:pt x="294728" y="266192"/>
                  </a:lnTo>
                  <a:lnTo>
                    <a:pt x="264172" y="294500"/>
                  </a:lnTo>
                  <a:lnTo>
                    <a:pt x="264172" y="311010"/>
                  </a:lnTo>
                  <a:lnTo>
                    <a:pt x="319671" y="309714"/>
                  </a:lnTo>
                  <a:lnTo>
                    <a:pt x="328320" y="309803"/>
                  </a:lnTo>
                  <a:lnTo>
                    <a:pt x="341122" y="310045"/>
                  </a:lnTo>
                  <a:lnTo>
                    <a:pt x="357720" y="310451"/>
                  </a:lnTo>
                  <a:lnTo>
                    <a:pt x="377748" y="311010"/>
                  </a:lnTo>
                  <a:lnTo>
                    <a:pt x="377748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7375" y="2724137"/>
              <a:ext cx="188455" cy="2095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0723" y="2722892"/>
              <a:ext cx="162179" cy="2108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3487" y="2722879"/>
              <a:ext cx="180146" cy="21082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720780" y="2616326"/>
            <a:ext cx="1770380" cy="317500"/>
            <a:chOff x="4720780" y="2616326"/>
            <a:chExt cx="1770380" cy="3175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0780" y="2722880"/>
              <a:ext cx="360400" cy="21079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1704" y="2724150"/>
              <a:ext cx="242227" cy="203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7237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4418" y="2722879"/>
              <a:ext cx="205206" cy="2108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66256" y="272290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69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8514" y="2724150"/>
              <a:ext cx="242227" cy="2032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519307" y="2722879"/>
            <a:ext cx="562610" cy="210820"/>
            <a:chOff x="6519307" y="2722879"/>
            <a:chExt cx="562610" cy="21082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2537" y="2722892"/>
              <a:ext cx="157454" cy="2108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9307" y="2722879"/>
              <a:ext cx="180146" cy="2108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4307" y="2722892"/>
              <a:ext cx="157454" cy="210807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7211568" y="2616326"/>
            <a:ext cx="892175" cy="317500"/>
          </a:xfrm>
          <a:custGeom>
            <a:avLst/>
            <a:gdLst/>
            <a:ahLst/>
            <a:cxnLst/>
            <a:rect l="l" t="t" r="r" b="b"/>
            <a:pathLst>
              <a:path w="892175" h="317500">
                <a:moveTo>
                  <a:pt x="347192" y="111785"/>
                </a:moveTo>
                <a:lnTo>
                  <a:pt x="326186" y="112534"/>
                </a:lnTo>
                <a:lnTo>
                  <a:pt x="314655" y="112928"/>
                </a:lnTo>
                <a:lnTo>
                  <a:pt x="308533" y="113068"/>
                </a:lnTo>
                <a:lnTo>
                  <a:pt x="303745" y="113080"/>
                </a:lnTo>
                <a:lnTo>
                  <a:pt x="298945" y="113068"/>
                </a:lnTo>
                <a:lnTo>
                  <a:pt x="292823" y="112928"/>
                </a:lnTo>
                <a:lnTo>
                  <a:pt x="281292" y="112534"/>
                </a:lnTo>
                <a:lnTo>
                  <a:pt x="260299" y="111798"/>
                </a:lnTo>
                <a:lnTo>
                  <a:pt x="260299" y="128168"/>
                </a:lnTo>
                <a:lnTo>
                  <a:pt x="278371" y="129032"/>
                </a:lnTo>
                <a:lnTo>
                  <a:pt x="285686" y="129463"/>
                </a:lnTo>
                <a:lnTo>
                  <a:pt x="290842" y="132905"/>
                </a:lnTo>
                <a:lnTo>
                  <a:pt x="290842" y="139814"/>
                </a:lnTo>
                <a:lnTo>
                  <a:pt x="270268" y="206870"/>
                </a:lnTo>
                <a:lnTo>
                  <a:pt x="257276" y="243319"/>
                </a:lnTo>
                <a:lnTo>
                  <a:pt x="197904" y="106565"/>
                </a:lnTo>
                <a:lnTo>
                  <a:pt x="176390" y="106565"/>
                </a:lnTo>
                <a:lnTo>
                  <a:pt x="138963" y="190703"/>
                </a:lnTo>
                <a:lnTo>
                  <a:pt x="135978" y="197256"/>
                </a:lnTo>
                <a:lnTo>
                  <a:pt x="129705" y="210845"/>
                </a:lnTo>
                <a:lnTo>
                  <a:pt x="126492" y="217881"/>
                </a:lnTo>
                <a:lnTo>
                  <a:pt x="124764" y="221310"/>
                </a:lnTo>
                <a:lnTo>
                  <a:pt x="123482" y="224764"/>
                </a:lnTo>
                <a:lnTo>
                  <a:pt x="121754" y="228650"/>
                </a:lnTo>
                <a:lnTo>
                  <a:pt x="119176" y="233819"/>
                </a:lnTo>
                <a:lnTo>
                  <a:pt x="116586" y="239433"/>
                </a:lnTo>
                <a:lnTo>
                  <a:pt x="114439" y="244602"/>
                </a:lnTo>
                <a:lnTo>
                  <a:pt x="89052" y="146710"/>
                </a:lnTo>
                <a:lnTo>
                  <a:pt x="88620" y="144983"/>
                </a:lnTo>
                <a:lnTo>
                  <a:pt x="88188" y="140677"/>
                </a:lnTo>
                <a:lnTo>
                  <a:pt x="88188" y="132918"/>
                </a:lnTo>
                <a:lnTo>
                  <a:pt x="91630" y="129032"/>
                </a:lnTo>
                <a:lnTo>
                  <a:pt x="96367" y="129032"/>
                </a:lnTo>
                <a:lnTo>
                  <a:pt x="116586" y="128168"/>
                </a:lnTo>
                <a:lnTo>
                  <a:pt x="116586" y="111785"/>
                </a:lnTo>
                <a:lnTo>
                  <a:pt x="58508" y="113080"/>
                </a:lnTo>
                <a:lnTo>
                  <a:pt x="53238" y="113068"/>
                </a:lnTo>
                <a:lnTo>
                  <a:pt x="44094" y="112928"/>
                </a:lnTo>
                <a:lnTo>
                  <a:pt x="27533" y="112534"/>
                </a:lnTo>
                <a:lnTo>
                  <a:pt x="0" y="111798"/>
                </a:lnTo>
                <a:lnTo>
                  <a:pt x="0" y="128168"/>
                </a:lnTo>
                <a:lnTo>
                  <a:pt x="77876" y="311023"/>
                </a:lnTo>
                <a:lnTo>
                  <a:pt x="111861" y="311023"/>
                </a:lnTo>
                <a:lnTo>
                  <a:pt x="125539" y="275336"/>
                </a:lnTo>
                <a:lnTo>
                  <a:pt x="137134" y="247751"/>
                </a:lnTo>
                <a:lnTo>
                  <a:pt x="150812" y="218782"/>
                </a:lnTo>
                <a:lnTo>
                  <a:pt x="170802" y="178968"/>
                </a:lnTo>
                <a:lnTo>
                  <a:pt x="227584" y="311023"/>
                </a:lnTo>
                <a:lnTo>
                  <a:pt x="262432" y="311023"/>
                </a:lnTo>
                <a:lnTo>
                  <a:pt x="266306" y="298513"/>
                </a:lnTo>
                <a:lnTo>
                  <a:pt x="268033" y="292481"/>
                </a:lnTo>
                <a:lnTo>
                  <a:pt x="268452" y="290753"/>
                </a:lnTo>
                <a:lnTo>
                  <a:pt x="273939" y="272694"/>
                </a:lnTo>
                <a:lnTo>
                  <a:pt x="317068" y="149301"/>
                </a:lnTo>
                <a:lnTo>
                  <a:pt x="347192" y="128168"/>
                </a:lnTo>
                <a:lnTo>
                  <a:pt x="347192" y="111785"/>
                </a:lnTo>
                <a:close/>
              </a:path>
              <a:path w="892175" h="317500">
                <a:moveTo>
                  <a:pt x="454520" y="38608"/>
                </a:moveTo>
                <a:lnTo>
                  <a:pt x="452018" y="26085"/>
                </a:lnTo>
                <a:lnTo>
                  <a:pt x="445211" y="15773"/>
                </a:lnTo>
                <a:lnTo>
                  <a:pt x="435089" y="8788"/>
                </a:lnTo>
                <a:lnTo>
                  <a:pt x="422681" y="6210"/>
                </a:lnTo>
                <a:lnTo>
                  <a:pt x="409752" y="8661"/>
                </a:lnTo>
                <a:lnTo>
                  <a:pt x="399376" y="15392"/>
                </a:lnTo>
                <a:lnTo>
                  <a:pt x="392480" y="25539"/>
                </a:lnTo>
                <a:lnTo>
                  <a:pt x="389978" y="38176"/>
                </a:lnTo>
                <a:lnTo>
                  <a:pt x="392468" y="50965"/>
                </a:lnTo>
                <a:lnTo>
                  <a:pt x="399415" y="61455"/>
                </a:lnTo>
                <a:lnTo>
                  <a:pt x="409613" y="68440"/>
                </a:lnTo>
                <a:lnTo>
                  <a:pt x="422249" y="71005"/>
                </a:lnTo>
                <a:lnTo>
                  <a:pt x="434733" y="68440"/>
                </a:lnTo>
                <a:lnTo>
                  <a:pt x="444995" y="61455"/>
                </a:lnTo>
                <a:lnTo>
                  <a:pt x="451954" y="51155"/>
                </a:lnTo>
                <a:lnTo>
                  <a:pt x="454520" y="38608"/>
                </a:lnTo>
                <a:close/>
              </a:path>
              <a:path w="892175" h="317500">
                <a:moveTo>
                  <a:pt x="480758" y="294500"/>
                </a:moveTo>
                <a:lnTo>
                  <a:pt x="450202" y="266166"/>
                </a:lnTo>
                <a:lnTo>
                  <a:pt x="450202" y="109169"/>
                </a:lnTo>
                <a:lnTo>
                  <a:pt x="445909" y="106553"/>
                </a:lnTo>
                <a:lnTo>
                  <a:pt x="405942" y="119164"/>
                </a:lnTo>
                <a:lnTo>
                  <a:pt x="373634" y="124701"/>
                </a:lnTo>
                <a:lnTo>
                  <a:pt x="372338" y="124701"/>
                </a:lnTo>
                <a:lnTo>
                  <a:pt x="370192" y="125145"/>
                </a:lnTo>
                <a:lnTo>
                  <a:pt x="367182" y="125590"/>
                </a:lnTo>
                <a:lnTo>
                  <a:pt x="367182" y="140830"/>
                </a:lnTo>
                <a:lnTo>
                  <a:pt x="386549" y="142138"/>
                </a:lnTo>
                <a:lnTo>
                  <a:pt x="392468" y="143637"/>
                </a:lnTo>
                <a:lnTo>
                  <a:pt x="395846" y="147993"/>
                </a:lnTo>
                <a:lnTo>
                  <a:pt x="397370" y="156933"/>
                </a:lnTo>
                <a:lnTo>
                  <a:pt x="397738" y="172186"/>
                </a:lnTo>
                <a:lnTo>
                  <a:pt x="397738" y="266166"/>
                </a:lnTo>
                <a:lnTo>
                  <a:pt x="367182" y="294500"/>
                </a:lnTo>
                <a:lnTo>
                  <a:pt x="367182" y="311010"/>
                </a:lnTo>
                <a:lnTo>
                  <a:pt x="419201" y="309803"/>
                </a:lnTo>
                <a:lnTo>
                  <a:pt x="431330" y="309803"/>
                </a:lnTo>
                <a:lnTo>
                  <a:pt x="480758" y="311010"/>
                </a:lnTo>
                <a:lnTo>
                  <a:pt x="480758" y="309803"/>
                </a:lnTo>
                <a:lnTo>
                  <a:pt x="480758" y="294500"/>
                </a:lnTo>
                <a:close/>
              </a:path>
              <a:path w="892175" h="317500">
                <a:moveTo>
                  <a:pt x="635444" y="283997"/>
                </a:moveTo>
                <a:lnTo>
                  <a:pt x="632002" y="275767"/>
                </a:lnTo>
                <a:lnTo>
                  <a:pt x="623404" y="280403"/>
                </a:lnTo>
                <a:lnTo>
                  <a:pt x="619099" y="281787"/>
                </a:lnTo>
                <a:lnTo>
                  <a:pt x="612216" y="281787"/>
                </a:lnTo>
                <a:lnTo>
                  <a:pt x="599516" y="280390"/>
                </a:lnTo>
                <a:lnTo>
                  <a:pt x="591299" y="275704"/>
                </a:lnTo>
                <a:lnTo>
                  <a:pt x="586867" y="267068"/>
                </a:lnTo>
                <a:lnTo>
                  <a:pt x="585546" y="253784"/>
                </a:lnTo>
                <a:lnTo>
                  <a:pt x="585546" y="151218"/>
                </a:lnTo>
                <a:lnTo>
                  <a:pt x="631151" y="151218"/>
                </a:lnTo>
                <a:lnTo>
                  <a:pt x="634593" y="123215"/>
                </a:lnTo>
                <a:lnTo>
                  <a:pt x="585546" y="125806"/>
                </a:lnTo>
                <a:lnTo>
                  <a:pt x="585546" y="100812"/>
                </a:lnTo>
                <a:lnTo>
                  <a:pt x="585800" y="85064"/>
                </a:lnTo>
                <a:lnTo>
                  <a:pt x="586676" y="71031"/>
                </a:lnTo>
                <a:lnTo>
                  <a:pt x="588264" y="57251"/>
                </a:lnTo>
                <a:lnTo>
                  <a:pt x="590702" y="42202"/>
                </a:lnTo>
                <a:lnTo>
                  <a:pt x="584682" y="37871"/>
                </a:lnTo>
                <a:lnTo>
                  <a:pt x="572300" y="43561"/>
                </a:lnTo>
                <a:lnTo>
                  <a:pt x="560209" y="48666"/>
                </a:lnTo>
                <a:lnTo>
                  <a:pt x="547230" y="53759"/>
                </a:lnTo>
                <a:lnTo>
                  <a:pt x="532180" y="59423"/>
                </a:lnTo>
                <a:lnTo>
                  <a:pt x="533006" y="73787"/>
                </a:lnTo>
                <a:lnTo>
                  <a:pt x="533539" y="84239"/>
                </a:lnTo>
                <a:lnTo>
                  <a:pt x="533831" y="92189"/>
                </a:lnTo>
                <a:lnTo>
                  <a:pt x="533920" y="99047"/>
                </a:lnTo>
                <a:lnTo>
                  <a:pt x="533920" y="124891"/>
                </a:lnTo>
                <a:lnTo>
                  <a:pt x="505523" y="143408"/>
                </a:lnTo>
                <a:lnTo>
                  <a:pt x="505523" y="152882"/>
                </a:lnTo>
                <a:lnTo>
                  <a:pt x="533057" y="151155"/>
                </a:lnTo>
                <a:lnTo>
                  <a:pt x="533057" y="262686"/>
                </a:lnTo>
                <a:lnTo>
                  <a:pt x="536117" y="287413"/>
                </a:lnTo>
                <a:lnTo>
                  <a:pt x="545693" y="304406"/>
                </a:lnTo>
                <a:lnTo>
                  <a:pt x="562267" y="314223"/>
                </a:lnTo>
                <a:lnTo>
                  <a:pt x="586397" y="317373"/>
                </a:lnTo>
                <a:lnTo>
                  <a:pt x="595845" y="316826"/>
                </a:lnTo>
                <a:lnTo>
                  <a:pt x="603923" y="315264"/>
                </a:lnTo>
                <a:lnTo>
                  <a:pt x="610222" y="312813"/>
                </a:lnTo>
                <a:lnTo>
                  <a:pt x="614362" y="309575"/>
                </a:lnTo>
                <a:lnTo>
                  <a:pt x="635444" y="283997"/>
                </a:lnTo>
                <a:close/>
              </a:path>
              <a:path w="892175" h="317500">
                <a:moveTo>
                  <a:pt x="892073" y="294500"/>
                </a:moveTo>
                <a:lnTo>
                  <a:pt x="862380" y="266306"/>
                </a:lnTo>
                <a:lnTo>
                  <a:pt x="862380" y="186855"/>
                </a:lnTo>
                <a:lnTo>
                  <a:pt x="861593" y="165125"/>
                </a:lnTo>
                <a:lnTo>
                  <a:pt x="847318" y="125768"/>
                </a:lnTo>
                <a:lnTo>
                  <a:pt x="812520" y="109004"/>
                </a:lnTo>
                <a:lnTo>
                  <a:pt x="797407" y="107810"/>
                </a:lnTo>
                <a:lnTo>
                  <a:pt x="788225" y="108292"/>
                </a:lnTo>
                <a:lnTo>
                  <a:pt x="780084" y="109766"/>
                </a:lnTo>
                <a:lnTo>
                  <a:pt x="773087" y="112268"/>
                </a:lnTo>
                <a:lnTo>
                  <a:pt x="767295" y="115824"/>
                </a:lnTo>
                <a:lnTo>
                  <a:pt x="732878" y="141960"/>
                </a:lnTo>
                <a:lnTo>
                  <a:pt x="732878" y="2578"/>
                </a:lnTo>
                <a:lnTo>
                  <a:pt x="729488" y="0"/>
                </a:lnTo>
                <a:lnTo>
                  <a:pt x="698512" y="9677"/>
                </a:lnTo>
                <a:lnTo>
                  <a:pt x="689457" y="12179"/>
                </a:lnTo>
                <a:lnTo>
                  <a:pt x="678713" y="14478"/>
                </a:lnTo>
                <a:lnTo>
                  <a:pt x="665708" y="16687"/>
                </a:lnTo>
                <a:lnTo>
                  <a:pt x="649897" y="18923"/>
                </a:lnTo>
                <a:lnTo>
                  <a:pt x="649897" y="34175"/>
                </a:lnTo>
                <a:lnTo>
                  <a:pt x="680440" y="65493"/>
                </a:lnTo>
                <a:lnTo>
                  <a:pt x="680440" y="266192"/>
                </a:lnTo>
                <a:lnTo>
                  <a:pt x="649884" y="294500"/>
                </a:lnTo>
                <a:lnTo>
                  <a:pt x="649884" y="311010"/>
                </a:lnTo>
                <a:lnTo>
                  <a:pt x="705383" y="309740"/>
                </a:lnTo>
                <a:lnTo>
                  <a:pt x="714032" y="309829"/>
                </a:lnTo>
                <a:lnTo>
                  <a:pt x="726833" y="310057"/>
                </a:lnTo>
                <a:lnTo>
                  <a:pt x="743432" y="310464"/>
                </a:lnTo>
                <a:lnTo>
                  <a:pt x="763460" y="311010"/>
                </a:lnTo>
                <a:lnTo>
                  <a:pt x="763460" y="294500"/>
                </a:lnTo>
                <a:lnTo>
                  <a:pt x="732904" y="266319"/>
                </a:lnTo>
                <a:lnTo>
                  <a:pt x="732904" y="173697"/>
                </a:lnTo>
                <a:lnTo>
                  <a:pt x="735952" y="162864"/>
                </a:lnTo>
                <a:lnTo>
                  <a:pt x="744080" y="153581"/>
                </a:lnTo>
                <a:lnTo>
                  <a:pt x="755764" y="147091"/>
                </a:lnTo>
                <a:lnTo>
                  <a:pt x="769467" y="144653"/>
                </a:lnTo>
                <a:lnTo>
                  <a:pt x="787755" y="147548"/>
                </a:lnTo>
                <a:lnTo>
                  <a:pt x="800328" y="156502"/>
                </a:lnTo>
                <a:lnTo>
                  <a:pt x="807567" y="171983"/>
                </a:lnTo>
                <a:lnTo>
                  <a:pt x="809904" y="194398"/>
                </a:lnTo>
                <a:lnTo>
                  <a:pt x="809904" y="311010"/>
                </a:lnTo>
                <a:lnTo>
                  <a:pt x="835875" y="310070"/>
                </a:lnTo>
                <a:lnTo>
                  <a:pt x="843114" y="309829"/>
                </a:lnTo>
                <a:lnTo>
                  <a:pt x="848626" y="309740"/>
                </a:lnTo>
                <a:lnTo>
                  <a:pt x="852690" y="309765"/>
                </a:lnTo>
                <a:lnTo>
                  <a:pt x="858570" y="309905"/>
                </a:lnTo>
                <a:lnTo>
                  <a:pt x="870331" y="310286"/>
                </a:lnTo>
                <a:lnTo>
                  <a:pt x="892073" y="311010"/>
                </a:lnTo>
                <a:lnTo>
                  <a:pt x="892073" y="294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133879" y="3109086"/>
            <a:ext cx="1804670" cy="317500"/>
            <a:chOff x="2133879" y="3109086"/>
            <a:chExt cx="1804670" cy="317500"/>
          </a:xfrm>
        </p:grpSpPr>
        <p:sp>
          <p:nvSpPr>
            <p:cNvPr id="30" name="object 30"/>
            <p:cNvSpPr/>
            <p:nvPr/>
          </p:nvSpPr>
          <p:spPr>
            <a:xfrm>
              <a:off x="213387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6887" y="3215639"/>
              <a:ext cx="180146" cy="2108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9253" y="3215652"/>
              <a:ext cx="162179" cy="2108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99740" y="311529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126" y="3215652"/>
              <a:ext cx="157454" cy="2108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33750" y="311529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9838" y="3215639"/>
              <a:ext cx="205206" cy="2108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11664" y="3216909"/>
              <a:ext cx="242227" cy="203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1056" y="3215652"/>
              <a:ext cx="157454" cy="210807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077360" y="3109086"/>
            <a:ext cx="1811020" cy="317500"/>
            <a:chOff x="4077360" y="3109086"/>
            <a:chExt cx="1811020" cy="317500"/>
          </a:xfrm>
        </p:grpSpPr>
        <p:sp>
          <p:nvSpPr>
            <p:cNvPr id="40" name="object 40"/>
            <p:cNvSpPr/>
            <p:nvPr/>
          </p:nvSpPr>
          <p:spPr>
            <a:xfrm>
              <a:off x="4077360" y="311529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6514" y="3216909"/>
              <a:ext cx="242227" cy="2032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83760" y="310908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60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3978" y="3215639"/>
              <a:ext cx="205206" cy="2108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88420" y="3215639"/>
              <a:ext cx="154457" cy="20445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053456" y="321566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617" y="3215639"/>
              <a:ext cx="180146" cy="21082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658129" y="310908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6015215" y="3109086"/>
            <a:ext cx="494030" cy="424180"/>
          </a:xfrm>
          <a:custGeom>
            <a:avLst/>
            <a:gdLst/>
            <a:ahLst/>
            <a:cxnLst/>
            <a:rect l="l" t="t" r="r" b="b"/>
            <a:pathLst>
              <a:path w="494029" h="424179">
                <a:moveTo>
                  <a:pt x="234911" y="189141"/>
                </a:moveTo>
                <a:lnTo>
                  <a:pt x="229146" y="156400"/>
                </a:lnTo>
                <a:lnTo>
                  <a:pt x="222605" y="145923"/>
                </a:lnTo>
                <a:lnTo>
                  <a:pt x="222021" y="144995"/>
                </a:lnTo>
                <a:lnTo>
                  <a:pt x="213067" y="130670"/>
                </a:lnTo>
                <a:lnTo>
                  <a:pt x="188442" y="113855"/>
                </a:lnTo>
                <a:lnTo>
                  <a:pt x="180682" y="112369"/>
                </a:lnTo>
                <a:lnTo>
                  <a:pt x="180682" y="214884"/>
                </a:lnTo>
                <a:lnTo>
                  <a:pt x="177165" y="245249"/>
                </a:lnTo>
                <a:lnTo>
                  <a:pt x="167068" y="268325"/>
                </a:lnTo>
                <a:lnTo>
                  <a:pt x="151091" y="283006"/>
                </a:lnTo>
                <a:lnTo>
                  <a:pt x="129921" y="288150"/>
                </a:lnTo>
                <a:lnTo>
                  <a:pt x="117132" y="286753"/>
                </a:lnTo>
                <a:lnTo>
                  <a:pt x="105765" y="282448"/>
                </a:lnTo>
                <a:lnTo>
                  <a:pt x="95618" y="275069"/>
                </a:lnTo>
                <a:lnTo>
                  <a:pt x="86474" y="264452"/>
                </a:lnTo>
                <a:lnTo>
                  <a:pt x="86474" y="167474"/>
                </a:lnTo>
                <a:lnTo>
                  <a:pt x="94437" y="158115"/>
                </a:lnTo>
                <a:lnTo>
                  <a:pt x="104051" y="151371"/>
                </a:lnTo>
                <a:lnTo>
                  <a:pt x="115201" y="147294"/>
                </a:lnTo>
                <a:lnTo>
                  <a:pt x="127774" y="145923"/>
                </a:lnTo>
                <a:lnTo>
                  <a:pt x="150012" y="150647"/>
                </a:lnTo>
                <a:lnTo>
                  <a:pt x="166649" y="164249"/>
                </a:lnTo>
                <a:lnTo>
                  <a:pt x="177063" y="185928"/>
                </a:lnTo>
                <a:lnTo>
                  <a:pt x="180682" y="214884"/>
                </a:lnTo>
                <a:lnTo>
                  <a:pt x="180682" y="112369"/>
                </a:lnTo>
                <a:lnTo>
                  <a:pt x="157048" y="107823"/>
                </a:lnTo>
                <a:lnTo>
                  <a:pt x="145161" y="108737"/>
                </a:lnTo>
                <a:lnTo>
                  <a:pt x="134239" y="111633"/>
                </a:lnTo>
                <a:lnTo>
                  <a:pt x="123647" y="116738"/>
                </a:lnTo>
                <a:lnTo>
                  <a:pt x="112737" y="124307"/>
                </a:lnTo>
                <a:lnTo>
                  <a:pt x="86499" y="144995"/>
                </a:lnTo>
                <a:lnTo>
                  <a:pt x="86474" y="2578"/>
                </a:lnTo>
                <a:lnTo>
                  <a:pt x="83032" y="0"/>
                </a:lnTo>
                <a:lnTo>
                  <a:pt x="52057" y="9677"/>
                </a:lnTo>
                <a:lnTo>
                  <a:pt x="42164" y="12433"/>
                </a:lnTo>
                <a:lnTo>
                  <a:pt x="30708" y="14795"/>
                </a:lnTo>
                <a:lnTo>
                  <a:pt x="16903" y="16929"/>
                </a:lnTo>
                <a:lnTo>
                  <a:pt x="0" y="18923"/>
                </a:lnTo>
                <a:lnTo>
                  <a:pt x="0" y="34175"/>
                </a:lnTo>
                <a:lnTo>
                  <a:pt x="33858" y="65557"/>
                </a:lnTo>
                <a:lnTo>
                  <a:pt x="33782" y="245249"/>
                </a:lnTo>
                <a:lnTo>
                  <a:pt x="31673" y="293852"/>
                </a:lnTo>
                <a:lnTo>
                  <a:pt x="30010" y="311023"/>
                </a:lnTo>
                <a:lnTo>
                  <a:pt x="29984" y="311404"/>
                </a:lnTo>
                <a:lnTo>
                  <a:pt x="39458" y="314845"/>
                </a:lnTo>
                <a:lnTo>
                  <a:pt x="56248" y="300863"/>
                </a:lnTo>
                <a:lnTo>
                  <a:pt x="70802" y="308152"/>
                </a:lnTo>
                <a:lnTo>
                  <a:pt x="84912" y="313309"/>
                </a:lnTo>
                <a:lnTo>
                  <a:pt x="98793" y="316369"/>
                </a:lnTo>
                <a:lnTo>
                  <a:pt x="112636" y="317373"/>
                </a:lnTo>
                <a:lnTo>
                  <a:pt x="122351" y="316687"/>
                </a:lnTo>
                <a:lnTo>
                  <a:pt x="131673" y="314579"/>
                </a:lnTo>
                <a:lnTo>
                  <a:pt x="140830" y="311023"/>
                </a:lnTo>
                <a:lnTo>
                  <a:pt x="150075" y="305955"/>
                </a:lnTo>
                <a:lnTo>
                  <a:pt x="158318" y="300863"/>
                </a:lnTo>
                <a:lnTo>
                  <a:pt x="163296" y="297802"/>
                </a:lnTo>
                <a:lnTo>
                  <a:pt x="176530" y="289115"/>
                </a:lnTo>
                <a:lnTo>
                  <a:pt x="177901" y="288150"/>
                </a:lnTo>
                <a:lnTo>
                  <a:pt x="188810" y="280504"/>
                </a:lnTo>
                <a:lnTo>
                  <a:pt x="199148" y="272580"/>
                </a:lnTo>
                <a:lnTo>
                  <a:pt x="213817" y="256781"/>
                </a:lnTo>
                <a:lnTo>
                  <a:pt x="225094" y="236639"/>
                </a:lnTo>
                <a:lnTo>
                  <a:pt x="232346" y="213614"/>
                </a:lnTo>
                <a:lnTo>
                  <a:pt x="234911" y="189141"/>
                </a:lnTo>
                <a:close/>
              </a:path>
              <a:path w="494029" h="424179">
                <a:moveTo>
                  <a:pt x="493496" y="112280"/>
                </a:moveTo>
                <a:lnTo>
                  <a:pt x="453491" y="113601"/>
                </a:lnTo>
                <a:lnTo>
                  <a:pt x="450265" y="113525"/>
                </a:lnTo>
                <a:lnTo>
                  <a:pt x="430263" y="112864"/>
                </a:lnTo>
                <a:lnTo>
                  <a:pt x="413486" y="112280"/>
                </a:lnTo>
                <a:lnTo>
                  <a:pt x="413486" y="128625"/>
                </a:lnTo>
                <a:lnTo>
                  <a:pt x="434581" y="129921"/>
                </a:lnTo>
                <a:lnTo>
                  <a:pt x="439305" y="133350"/>
                </a:lnTo>
                <a:lnTo>
                  <a:pt x="439305" y="140652"/>
                </a:lnTo>
                <a:lnTo>
                  <a:pt x="438442" y="145376"/>
                </a:lnTo>
                <a:lnTo>
                  <a:pt x="394119" y="255752"/>
                </a:lnTo>
                <a:lnTo>
                  <a:pt x="357987" y="162128"/>
                </a:lnTo>
                <a:lnTo>
                  <a:pt x="357987" y="161696"/>
                </a:lnTo>
                <a:lnTo>
                  <a:pt x="355409" y="155689"/>
                </a:lnTo>
                <a:lnTo>
                  <a:pt x="351967" y="147523"/>
                </a:lnTo>
                <a:lnTo>
                  <a:pt x="350672" y="143662"/>
                </a:lnTo>
                <a:lnTo>
                  <a:pt x="350672" y="133781"/>
                </a:lnTo>
                <a:lnTo>
                  <a:pt x="355409" y="129921"/>
                </a:lnTo>
                <a:lnTo>
                  <a:pt x="361861" y="129489"/>
                </a:lnTo>
                <a:lnTo>
                  <a:pt x="376897" y="128625"/>
                </a:lnTo>
                <a:lnTo>
                  <a:pt x="376897" y="112280"/>
                </a:lnTo>
                <a:lnTo>
                  <a:pt x="320116" y="113601"/>
                </a:lnTo>
                <a:lnTo>
                  <a:pt x="315099" y="113588"/>
                </a:lnTo>
                <a:lnTo>
                  <a:pt x="306184" y="113436"/>
                </a:lnTo>
                <a:lnTo>
                  <a:pt x="289928" y="113055"/>
                </a:lnTo>
                <a:lnTo>
                  <a:pt x="262890" y="112280"/>
                </a:lnTo>
                <a:lnTo>
                  <a:pt x="262890" y="128625"/>
                </a:lnTo>
                <a:lnTo>
                  <a:pt x="296037" y="153111"/>
                </a:lnTo>
                <a:lnTo>
                  <a:pt x="364007" y="326618"/>
                </a:lnTo>
                <a:lnTo>
                  <a:pt x="354114" y="350672"/>
                </a:lnTo>
                <a:lnTo>
                  <a:pt x="345808" y="367106"/>
                </a:lnTo>
                <a:lnTo>
                  <a:pt x="336092" y="379399"/>
                </a:lnTo>
                <a:lnTo>
                  <a:pt x="325488" y="387096"/>
                </a:lnTo>
                <a:lnTo>
                  <a:pt x="314540" y="389750"/>
                </a:lnTo>
                <a:lnTo>
                  <a:pt x="306501" y="388874"/>
                </a:lnTo>
                <a:lnTo>
                  <a:pt x="298996" y="386092"/>
                </a:lnTo>
                <a:lnTo>
                  <a:pt x="291731" y="381292"/>
                </a:lnTo>
                <a:lnTo>
                  <a:pt x="284429" y="374281"/>
                </a:lnTo>
                <a:lnTo>
                  <a:pt x="279692" y="376008"/>
                </a:lnTo>
                <a:lnTo>
                  <a:pt x="271945" y="416763"/>
                </a:lnTo>
                <a:lnTo>
                  <a:pt x="303352" y="424053"/>
                </a:lnTo>
                <a:lnTo>
                  <a:pt x="324789" y="419633"/>
                </a:lnTo>
                <a:lnTo>
                  <a:pt x="344271" y="406107"/>
                </a:lnTo>
                <a:lnTo>
                  <a:pt x="362204" y="383070"/>
                </a:lnTo>
                <a:lnTo>
                  <a:pt x="379069" y="350100"/>
                </a:lnTo>
                <a:lnTo>
                  <a:pt x="464680" y="151003"/>
                </a:lnTo>
                <a:lnTo>
                  <a:pt x="468757" y="143141"/>
                </a:lnTo>
                <a:lnTo>
                  <a:pt x="473163" y="137033"/>
                </a:lnTo>
                <a:lnTo>
                  <a:pt x="477735" y="132867"/>
                </a:lnTo>
                <a:lnTo>
                  <a:pt x="482320" y="130797"/>
                </a:lnTo>
                <a:lnTo>
                  <a:pt x="493496" y="128638"/>
                </a:lnTo>
                <a:lnTo>
                  <a:pt x="493496" y="1122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6629971" y="3109086"/>
            <a:ext cx="595630" cy="317500"/>
            <a:chOff x="6629971" y="3109086"/>
            <a:chExt cx="595630" cy="317500"/>
          </a:xfrm>
        </p:grpSpPr>
        <p:sp>
          <p:nvSpPr>
            <p:cNvPr id="50" name="object 50"/>
            <p:cNvSpPr/>
            <p:nvPr/>
          </p:nvSpPr>
          <p:spPr>
            <a:xfrm>
              <a:off x="6629971" y="310908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5" h="317500">
                  <a:moveTo>
                    <a:pt x="129921" y="283997"/>
                  </a:moveTo>
                  <a:lnTo>
                    <a:pt x="126479" y="275767"/>
                  </a:lnTo>
                  <a:lnTo>
                    <a:pt x="117881" y="280403"/>
                  </a:lnTo>
                  <a:lnTo>
                    <a:pt x="113576" y="281787"/>
                  </a:lnTo>
                  <a:lnTo>
                    <a:pt x="106692" y="281787"/>
                  </a:lnTo>
                  <a:lnTo>
                    <a:pt x="93992" y="280390"/>
                  </a:lnTo>
                  <a:lnTo>
                    <a:pt x="85775" y="275704"/>
                  </a:lnTo>
                  <a:lnTo>
                    <a:pt x="81343" y="267068"/>
                  </a:lnTo>
                  <a:lnTo>
                    <a:pt x="80022" y="253784"/>
                  </a:lnTo>
                  <a:lnTo>
                    <a:pt x="80022" y="151218"/>
                  </a:lnTo>
                  <a:lnTo>
                    <a:pt x="125628" y="151218"/>
                  </a:lnTo>
                  <a:lnTo>
                    <a:pt x="129070" y="123215"/>
                  </a:lnTo>
                  <a:lnTo>
                    <a:pt x="80022" y="125806"/>
                  </a:lnTo>
                  <a:lnTo>
                    <a:pt x="80022" y="100812"/>
                  </a:lnTo>
                  <a:lnTo>
                    <a:pt x="80276" y="85064"/>
                  </a:lnTo>
                  <a:lnTo>
                    <a:pt x="81153" y="71031"/>
                  </a:lnTo>
                  <a:lnTo>
                    <a:pt x="82740" y="57251"/>
                  </a:lnTo>
                  <a:lnTo>
                    <a:pt x="85178" y="42202"/>
                  </a:lnTo>
                  <a:lnTo>
                    <a:pt x="79159" y="37871"/>
                  </a:lnTo>
                  <a:lnTo>
                    <a:pt x="66776" y="43561"/>
                  </a:lnTo>
                  <a:lnTo>
                    <a:pt x="54686" y="48666"/>
                  </a:lnTo>
                  <a:lnTo>
                    <a:pt x="41706" y="53759"/>
                  </a:lnTo>
                  <a:lnTo>
                    <a:pt x="26657" y="59423"/>
                  </a:lnTo>
                  <a:lnTo>
                    <a:pt x="27482" y="73787"/>
                  </a:lnTo>
                  <a:lnTo>
                    <a:pt x="28016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594" y="287413"/>
                  </a:lnTo>
                  <a:lnTo>
                    <a:pt x="40170" y="304406"/>
                  </a:lnTo>
                  <a:lnTo>
                    <a:pt x="56743" y="314223"/>
                  </a:lnTo>
                  <a:lnTo>
                    <a:pt x="80873" y="317373"/>
                  </a:lnTo>
                  <a:lnTo>
                    <a:pt x="90322" y="316826"/>
                  </a:lnTo>
                  <a:lnTo>
                    <a:pt x="98399" y="315264"/>
                  </a:lnTo>
                  <a:lnTo>
                    <a:pt x="104698" y="312813"/>
                  </a:lnTo>
                  <a:lnTo>
                    <a:pt x="108839" y="309575"/>
                  </a:lnTo>
                  <a:lnTo>
                    <a:pt x="129921" y="283997"/>
                  </a:lnTo>
                  <a:close/>
                </a:path>
                <a:path w="386715" h="317500">
                  <a:moveTo>
                    <a:pt x="386549" y="294500"/>
                  </a:moveTo>
                  <a:lnTo>
                    <a:pt x="356857" y="266306"/>
                  </a:lnTo>
                  <a:lnTo>
                    <a:pt x="356857" y="186855"/>
                  </a:lnTo>
                  <a:lnTo>
                    <a:pt x="356069" y="165125"/>
                  </a:lnTo>
                  <a:lnTo>
                    <a:pt x="341795" y="125768"/>
                  </a:lnTo>
                  <a:lnTo>
                    <a:pt x="306997" y="109004"/>
                  </a:lnTo>
                  <a:lnTo>
                    <a:pt x="291884" y="107810"/>
                  </a:lnTo>
                  <a:lnTo>
                    <a:pt x="282702" y="108292"/>
                  </a:lnTo>
                  <a:lnTo>
                    <a:pt x="274561" y="109766"/>
                  </a:lnTo>
                  <a:lnTo>
                    <a:pt x="267563" y="112268"/>
                  </a:lnTo>
                  <a:lnTo>
                    <a:pt x="261772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64" y="0"/>
                  </a:lnTo>
                  <a:lnTo>
                    <a:pt x="192989" y="9677"/>
                  </a:lnTo>
                  <a:lnTo>
                    <a:pt x="183934" y="12179"/>
                  </a:lnTo>
                  <a:lnTo>
                    <a:pt x="173189" y="14478"/>
                  </a:lnTo>
                  <a:lnTo>
                    <a:pt x="160185" y="16687"/>
                  </a:lnTo>
                  <a:lnTo>
                    <a:pt x="144373" y="18923"/>
                  </a:lnTo>
                  <a:lnTo>
                    <a:pt x="144373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60" y="294500"/>
                  </a:lnTo>
                  <a:lnTo>
                    <a:pt x="144360" y="311010"/>
                  </a:lnTo>
                  <a:lnTo>
                    <a:pt x="199859" y="309740"/>
                  </a:lnTo>
                  <a:lnTo>
                    <a:pt x="208508" y="309829"/>
                  </a:lnTo>
                  <a:lnTo>
                    <a:pt x="221310" y="310057"/>
                  </a:lnTo>
                  <a:lnTo>
                    <a:pt x="237909" y="310464"/>
                  </a:lnTo>
                  <a:lnTo>
                    <a:pt x="257937" y="311010"/>
                  </a:lnTo>
                  <a:lnTo>
                    <a:pt x="257937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28" y="162864"/>
                  </a:lnTo>
                  <a:lnTo>
                    <a:pt x="238556" y="153581"/>
                  </a:lnTo>
                  <a:lnTo>
                    <a:pt x="250240" y="147091"/>
                  </a:lnTo>
                  <a:lnTo>
                    <a:pt x="263944" y="144653"/>
                  </a:lnTo>
                  <a:lnTo>
                    <a:pt x="282232" y="147548"/>
                  </a:lnTo>
                  <a:lnTo>
                    <a:pt x="294805" y="156502"/>
                  </a:lnTo>
                  <a:lnTo>
                    <a:pt x="302044" y="171983"/>
                  </a:lnTo>
                  <a:lnTo>
                    <a:pt x="304380" y="194398"/>
                  </a:lnTo>
                  <a:lnTo>
                    <a:pt x="304380" y="311010"/>
                  </a:lnTo>
                  <a:lnTo>
                    <a:pt x="330352" y="310070"/>
                  </a:lnTo>
                  <a:lnTo>
                    <a:pt x="337591" y="309829"/>
                  </a:lnTo>
                  <a:lnTo>
                    <a:pt x="343103" y="309740"/>
                  </a:lnTo>
                  <a:lnTo>
                    <a:pt x="347167" y="309765"/>
                  </a:lnTo>
                  <a:lnTo>
                    <a:pt x="353047" y="309905"/>
                  </a:lnTo>
                  <a:lnTo>
                    <a:pt x="364807" y="310286"/>
                  </a:lnTo>
                  <a:lnTo>
                    <a:pt x="386549" y="311010"/>
                  </a:lnTo>
                  <a:lnTo>
                    <a:pt x="38654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5086" y="3215639"/>
              <a:ext cx="180146" cy="21082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2128710" y="3600576"/>
            <a:ext cx="1550035" cy="317500"/>
            <a:chOff x="2128710" y="3600576"/>
            <a:chExt cx="1550035" cy="317500"/>
          </a:xfrm>
        </p:grpSpPr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28710" y="3707129"/>
              <a:ext cx="353072" cy="21082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51614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71711" y="3707142"/>
              <a:ext cx="240068" cy="21080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9783" y="3707142"/>
              <a:ext cx="162179" cy="21080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32547" y="3707129"/>
              <a:ext cx="180146" cy="21082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44832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810127" y="3600576"/>
            <a:ext cx="1217295" cy="317500"/>
            <a:chOff x="3810127" y="3600576"/>
            <a:chExt cx="1217295" cy="317500"/>
          </a:xfrm>
        </p:grpSpPr>
        <p:sp>
          <p:nvSpPr>
            <p:cNvPr id="60" name="object 60"/>
            <p:cNvSpPr/>
            <p:nvPr/>
          </p:nvSpPr>
          <p:spPr>
            <a:xfrm>
              <a:off x="3810127" y="370715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00588" y="3707129"/>
              <a:ext cx="205206" cy="21080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4019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03207" y="3707129"/>
              <a:ext cx="180146" cy="21082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909985" y="360057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object 6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009" y="4179836"/>
            <a:ext cx="148005" cy="147993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2132609" y="4092066"/>
            <a:ext cx="3154680" cy="684530"/>
            <a:chOff x="2132609" y="4092066"/>
            <a:chExt cx="3154680" cy="684530"/>
          </a:xfrm>
        </p:grpSpPr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92769" y="4622126"/>
              <a:ext cx="98666" cy="9866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32609" y="4092066"/>
              <a:ext cx="3154629" cy="684415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192769" y="4951056"/>
            <a:ext cx="98666" cy="98666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2421851" y="4890769"/>
            <a:ext cx="1179830" cy="215265"/>
          </a:xfrm>
          <a:custGeom>
            <a:avLst/>
            <a:gdLst/>
            <a:ahLst/>
            <a:cxnLst/>
            <a:rect l="l" t="t" r="r" b="b"/>
            <a:pathLst>
              <a:path w="1179829" h="215264">
                <a:moveTo>
                  <a:pt x="84035" y="10185"/>
                </a:moveTo>
                <a:lnTo>
                  <a:pt x="70713" y="10680"/>
                </a:lnTo>
                <a:lnTo>
                  <a:pt x="60693" y="10934"/>
                </a:lnTo>
                <a:lnTo>
                  <a:pt x="51803" y="11023"/>
                </a:lnTo>
                <a:lnTo>
                  <a:pt x="41859" y="11036"/>
                </a:lnTo>
                <a:lnTo>
                  <a:pt x="32181" y="10985"/>
                </a:lnTo>
                <a:lnTo>
                  <a:pt x="23291" y="10820"/>
                </a:lnTo>
                <a:lnTo>
                  <a:pt x="0" y="10185"/>
                </a:lnTo>
                <a:lnTo>
                  <a:pt x="0" y="19075"/>
                </a:lnTo>
                <a:lnTo>
                  <a:pt x="28397" y="45669"/>
                </a:lnTo>
                <a:lnTo>
                  <a:pt x="28397" y="174066"/>
                </a:lnTo>
                <a:lnTo>
                  <a:pt x="0" y="200685"/>
                </a:lnTo>
                <a:lnTo>
                  <a:pt x="0" y="209575"/>
                </a:lnTo>
                <a:lnTo>
                  <a:pt x="11582" y="209016"/>
                </a:lnTo>
                <a:lnTo>
                  <a:pt x="21678" y="208610"/>
                </a:lnTo>
                <a:lnTo>
                  <a:pt x="31407" y="208381"/>
                </a:lnTo>
                <a:lnTo>
                  <a:pt x="41859" y="208305"/>
                </a:lnTo>
                <a:lnTo>
                  <a:pt x="52362" y="208381"/>
                </a:lnTo>
                <a:lnTo>
                  <a:pt x="62191" y="208622"/>
                </a:lnTo>
                <a:lnTo>
                  <a:pt x="72390" y="209016"/>
                </a:lnTo>
                <a:lnTo>
                  <a:pt x="84035" y="209575"/>
                </a:lnTo>
                <a:lnTo>
                  <a:pt x="84035" y="200685"/>
                </a:lnTo>
                <a:lnTo>
                  <a:pt x="55638" y="174066"/>
                </a:lnTo>
                <a:lnTo>
                  <a:pt x="55638" y="45669"/>
                </a:lnTo>
                <a:lnTo>
                  <a:pt x="84035" y="19075"/>
                </a:lnTo>
                <a:lnTo>
                  <a:pt x="84035" y="10185"/>
                </a:lnTo>
                <a:close/>
              </a:path>
              <a:path w="1179829" h="215264">
                <a:moveTo>
                  <a:pt x="254266" y="200660"/>
                </a:moveTo>
                <a:lnTo>
                  <a:pt x="242506" y="199796"/>
                </a:lnTo>
                <a:lnTo>
                  <a:pt x="232752" y="199224"/>
                </a:lnTo>
                <a:lnTo>
                  <a:pt x="231889" y="197497"/>
                </a:lnTo>
                <a:lnTo>
                  <a:pt x="231889" y="123659"/>
                </a:lnTo>
                <a:lnTo>
                  <a:pt x="228917" y="101663"/>
                </a:lnTo>
                <a:lnTo>
                  <a:pt x="223062" y="91427"/>
                </a:lnTo>
                <a:lnTo>
                  <a:pt x="219976" y="86055"/>
                </a:lnTo>
                <a:lnTo>
                  <a:pt x="205028" y="76746"/>
                </a:lnTo>
                <a:lnTo>
                  <a:pt x="183997" y="73647"/>
                </a:lnTo>
                <a:lnTo>
                  <a:pt x="173380" y="73647"/>
                </a:lnTo>
                <a:lnTo>
                  <a:pt x="167360" y="75666"/>
                </a:lnTo>
                <a:lnTo>
                  <a:pt x="161340" y="80848"/>
                </a:lnTo>
                <a:lnTo>
                  <a:pt x="139547" y="99847"/>
                </a:lnTo>
                <a:lnTo>
                  <a:pt x="139547" y="74790"/>
                </a:lnTo>
                <a:lnTo>
                  <a:pt x="136994" y="73647"/>
                </a:lnTo>
                <a:lnTo>
                  <a:pt x="125933" y="77787"/>
                </a:lnTo>
                <a:lnTo>
                  <a:pt x="114808" y="81153"/>
                </a:lnTo>
                <a:lnTo>
                  <a:pt x="103568" y="83718"/>
                </a:lnTo>
                <a:lnTo>
                  <a:pt x="92227" y="85432"/>
                </a:lnTo>
                <a:lnTo>
                  <a:pt x="92227" y="93484"/>
                </a:lnTo>
                <a:lnTo>
                  <a:pt x="114312" y="93484"/>
                </a:lnTo>
                <a:lnTo>
                  <a:pt x="115468" y="95491"/>
                </a:lnTo>
                <a:lnTo>
                  <a:pt x="115455" y="197205"/>
                </a:lnTo>
                <a:lnTo>
                  <a:pt x="114592" y="199224"/>
                </a:lnTo>
                <a:lnTo>
                  <a:pt x="114173" y="199224"/>
                </a:lnTo>
                <a:lnTo>
                  <a:pt x="91948" y="200660"/>
                </a:lnTo>
                <a:lnTo>
                  <a:pt x="91948" y="209550"/>
                </a:lnTo>
                <a:lnTo>
                  <a:pt x="113766" y="208597"/>
                </a:lnTo>
                <a:lnTo>
                  <a:pt x="121069" y="208356"/>
                </a:lnTo>
                <a:lnTo>
                  <a:pt x="133743" y="208356"/>
                </a:lnTo>
                <a:lnTo>
                  <a:pt x="140982" y="208597"/>
                </a:lnTo>
                <a:lnTo>
                  <a:pt x="162915" y="209550"/>
                </a:lnTo>
                <a:lnTo>
                  <a:pt x="162915" y="208356"/>
                </a:lnTo>
                <a:lnTo>
                  <a:pt x="162915" y="200660"/>
                </a:lnTo>
                <a:lnTo>
                  <a:pt x="140525" y="199224"/>
                </a:lnTo>
                <a:lnTo>
                  <a:pt x="140309" y="199224"/>
                </a:lnTo>
                <a:lnTo>
                  <a:pt x="139560" y="197497"/>
                </a:lnTo>
                <a:lnTo>
                  <a:pt x="139446" y="118389"/>
                </a:lnTo>
                <a:lnTo>
                  <a:pt x="175793" y="91427"/>
                </a:lnTo>
                <a:lnTo>
                  <a:pt x="188836" y="94030"/>
                </a:lnTo>
                <a:lnTo>
                  <a:pt x="198856" y="101396"/>
                </a:lnTo>
                <a:lnTo>
                  <a:pt x="205282" y="112915"/>
                </a:lnTo>
                <a:lnTo>
                  <a:pt x="207556" y="127939"/>
                </a:lnTo>
                <a:lnTo>
                  <a:pt x="207543" y="209550"/>
                </a:lnTo>
                <a:lnTo>
                  <a:pt x="224066" y="208356"/>
                </a:lnTo>
                <a:lnTo>
                  <a:pt x="235305" y="208356"/>
                </a:lnTo>
                <a:lnTo>
                  <a:pt x="254266" y="209550"/>
                </a:lnTo>
                <a:lnTo>
                  <a:pt x="254266" y="208356"/>
                </a:lnTo>
                <a:lnTo>
                  <a:pt x="254266" y="200660"/>
                </a:lnTo>
                <a:close/>
              </a:path>
              <a:path w="1179829" h="215264">
                <a:moveTo>
                  <a:pt x="355650" y="3098"/>
                </a:moveTo>
                <a:lnTo>
                  <a:pt x="349631" y="850"/>
                </a:lnTo>
                <a:lnTo>
                  <a:pt x="346189" y="0"/>
                </a:lnTo>
                <a:lnTo>
                  <a:pt x="342455" y="0"/>
                </a:lnTo>
                <a:lnTo>
                  <a:pt x="300291" y="30949"/>
                </a:lnTo>
                <a:lnTo>
                  <a:pt x="288251" y="72174"/>
                </a:lnTo>
                <a:lnTo>
                  <a:pt x="288251" y="84188"/>
                </a:lnTo>
                <a:lnTo>
                  <a:pt x="268465" y="93052"/>
                </a:lnTo>
                <a:lnTo>
                  <a:pt x="268465" y="99339"/>
                </a:lnTo>
                <a:lnTo>
                  <a:pt x="288251" y="98209"/>
                </a:lnTo>
                <a:lnTo>
                  <a:pt x="288251" y="197218"/>
                </a:lnTo>
                <a:lnTo>
                  <a:pt x="287388" y="199212"/>
                </a:lnTo>
                <a:lnTo>
                  <a:pt x="277634" y="199783"/>
                </a:lnTo>
                <a:lnTo>
                  <a:pt x="264439" y="200647"/>
                </a:lnTo>
                <a:lnTo>
                  <a:pt x="264439" y="209537"/>
                </a:lnTo>
                <a:lnTo>
                  <a:pt x="281127" y="208813"/>
                </a:lnTo>
                <a:lnTo>
                  <a:pt x="290423" y="208432"/>
                </a:lnTo>
                <a:lnTo>
                  <a:pt x="295694" y="208292"/>
                </a:lnTo>
                <a:lnTo>
                  <a:pt x="300291" y="208267"/>
                </a:lnTo>
                <a:lnTo>
                  <a:pt x="304876" y="208292"/>
                </a:lnTo>
                <a:lnTo>
                  <a:pt x="310146" y="208432"/>
                </a:lnTo>
                <a:lnTo>
                  <a:pt x="319443" y="208813"/>
                </a:lnTo>
                <a:lnTo>
                  <a:pt x="336143" y="209537"/>
                </a:lnTo>
                <a:lnTo>
                  <a:pt x="336143" y="200647"/>
                </a:lnTo>
                <a:lnTo>
                  <a:pt x="322948" y="199783"/>
                </a:lnTo>
                <a:lnTo>
                  <a:pt x="313194" y="199212"/>
                </a:lnTo>
                <a:lnTo>
                  <a:pt x="312331" y="197218"/>
                </a:lnTo>
                <a:lnTo>
                  <a:pt x="312331" y="98259"/>
                </a:lnTo>
                <a:lnTo>
                  <a:pt x="347891" y="98259"/>
                </a:lnTo>
                <a:lnTo>
                  <a:pt x="349897" y="83108"/>
                </a:lnTo>
                <a:lnTo>
                  <a:pt x="312331" y="84251"/>
                </a:lnTo>
                <a:lnTo>
                  <a:pt x="312331" y="59944"/>
                </a:lnTo>
                <a:lnTo>
                  <a:pt x="313156" y="39687"/>
                </a:lnTo>
                <a:lnTo>
                  <a:pt x="316230" y="27165"/>
                </a:lnTo>
                <a:lnTo>
                  <a:pt x="322364" y="20815"/>
                </a:lnTo>
                <a:lnTo>
                  <a:pt x="332384" y="19037"/>
                </a:lnTo>
                <a:lnTo>
                  <a:pt x="340144" y="19037"/>
                </a:lnTo>
                <a:lnTo>
                  <a:pt x="345300" y="20891"/>
                </a:lnTo>
                <a:lnTo>
                  <a:pt x="352196" y="26428"/>
                </a:lnTo>
                <a:lnTo>
                  <a:pt x="355638" y="24726"/>
                </a:lnTo>
                <a:lnTo>
                  <a:pt x="355650" y="3098"/>
                </a:lnTo>
                <a:close/>
              </a:path>
              <a:path w="1179829" h="215264">
                <a:moveTo>
                  <a:pt x="500519" y="140550"/>
                </a:moveTo>
                <a:lnTo>
                  <a:pt x="495503" y="113690"/>
                </a:lnTo>
                <a:lnTo>
                  <a:pt x="481545" y="92506"/>
                </a:lnTo>
                <a:lnTo>
                  <a:pt x="473837" y="87503"/>
                </a:lnTo>
                <a:lnTo>
                  <a:pt x="473837" y="151282"/>
                </a:lnTo>
                <a:lnTo>
                  <a:pt x="471182" y="173913"/>
                </a:lnTo>
                <a:lnTo>
                  <a:pt x="463613" y="191058"/>
                </a:lnTo>
                <a:lnTo>
                  <a:pt x="451688" y="201930"/>
                </a:lnTo>
                <a:lnTo>
                  <a:pt x="435978" y="205727"/>
                </a:lnTo>
                <a:lnTo>
                  <a:pt x="416763" y="200723"/>
                </a:lnTo>
                <a:lnTo>
                  <a:pt x="401916" y="186588"/>
                </a:lnTo>
                <a:lnTo>
                  <a:pt x="392328" y="164706"/>
                </a:lnTo>
                <a:lnTo>
                  <a:pt x="388937" y="136436"/>
                </a:lnTo>
                <a:lnTo>
                  <a:pt x="391426" y="113690"/>
                </a:lnTo>
                <a:lnTo>
                  <a:pt x="391477" y="113284"/>
                </a:lnTo>
                <a:lnTo>
                  <a:pt x="398970" y="96393"/>
                </a:lnTo>
                <a:lnTo>
                  <a:pt x="411187" y="86067"/>
                </a:lnTo>
                <a:lnTo>
                  <a:pt x="427939" y="82550"/>
                </a:lnTo>
                <a:lnTo>
                  <a:pt x="446252" y="87731"/>
                </a:lnTo>
                <a:lnTo>
                  <a:pt x="460781" y="102069"/>
                </a:lnTo>
                <a:lnTo>
                  <a:pt x="470369" y="123837"/>
                </a:lnTo>
                <a:lnTo>
                  <a:pt x="473837" y="151282"/>
                </a:lnTo>
                <a:lnTo>
                  <a:pt x="473837" y="87503"/>
                </a:lnTo>
                <a:lnTo>
                  <a:pt x="466242" y="82550"/>
                </a:lnTo>
                <a:lnTo>
                  <a:pt x="460222" y="78638"/>
                </a:lnTo>
                <a:lnTo>
                  <a:pt x="433184" y="73660"/>
                </a:lnTo>
                <a:lnTo>
                  <a:pt x="404380" y="78981"/>
                </a:lnTo>
                <a:lnTo>
                  <a:pt x="381990" y="93891"/>
                </a:lnTo>
                <a:lnTo>
                  <a:pt x="367449" y="116852"/>
                </a:lnTo>
                <a:lnTo>
                  <a:pt x="362280" y="146316"/>
                </a:lnTo>
                <a:lnTo>
                  <a:pt x="366801" y="173913"/>
                </a:lnTo>
                <a:lnTo>
                  <a:pt x="366839" y="174142"/>
                </a:lnTo>
                <a:lnTo>
                  <a:pt x="379666" y="195707"/>
                </a:lnTo>
                <a:lnTo>
                  <a:pt x="399415" y="209664"/>
                </a:lnTo>
                <a:lnTo>
                  <a:pt x="424802" y="214617"/>
                </a:lnTo>
                <a:lnTo>
                  <a:pt x="455256" y="209130"/>
                </a:lnTo>
                <a:lnTo>
                  <a:pt x="460565" y="205727"/>
                </a:lnTo>
                <a:lnTo>
                  <a:pt x="479221" y="193802"/>
                </a:lnTo>
                <a:lnTo>
                  <a:pt x="494893" y="170370"/>
                </a:lnTo>
                <a:lnTo>
                  <a:pt x="500519" y="140550"/>
                </a:lnTo>
                <a:close/>
              </a:path>
              <a:path w="1179829" h="215264">
                <a:moveTo>
                  <a:pt x="616572" y="76835"/>
                </a:moveTo>
                <a:lnTo>
                  <a:pt x="613422" y="74815"/>
                </a:lnTo>
                <a:lnTo>
                  <a:pt x="608266" y="73660"/>
                </a:lnTo>
                <a:lnTo>
                  <a:pt x="603110" y="73660"/>
                </a:lnTo>
                <a:lnTo>
                  <a:pt x="563232" y="104457"/>
                </a:lnTo>
                <a:lnTo>
                  <a:pt x="563232" y="74815"/>
                </a:lnTo>
                <a:lnTo>
                  <a:pt x="560666" y="73660"/>
                </a:lnTo>
                <a:lnTo>
                  <a:pt x="549630" y="77812"/>
                </a:lnTo>
                <a:lnTo>
                  <a:pt x="538505" y="81178"/>
                </a:lnTo>
                <a:lnTo>
                  <a:pt x="527265" y="83743"/>
                </a:lnTo>
                <a:lnTo>
                  <a:pt x="515924" y="85458"/>
                </a:lnTo>
                <a:lnTo>
                  <a:pt x="515899" y="93497"/>
                </a:lnTo>
                <a:lnTo>
                  <a:pt x="537997" y="93497"/>
                </a:lnTo>
                <a:lnTo>
                  <a:pt x="539153" y="95504"/>
                </a:lnTo>
                <a:lnTo>
                  <a:pt x="539153" y="197218"/>
                </a:lnTo>
                <a:lnTo>
                  <a:pt x="538289" y="199212"/>
                </a:lnTo>
                <a:lnTo>
                  <a:pt x="528535" y="199809"/>
                </a:lnTo>
                <a:lnTo>
                  <a:pt x="515340" y="200660"/>
                </a:lnTo>
                <a:lnTo>
                  <a:pt x="515340" y="209550"/>
                </a:lnTo>
                <a:lnTo>
                  <a:pt x="538022" y="208597"/>
                </a:lnTo>
                <a:lnTo>
                  <a:pt x="544982" y="208368"/>
                </a:lnTo>
                <a:lnTo>
                  <a:pt x="550621" y="208280"/>
                </a:lnTo>
                <a:lnTo>
                  <a:pt x="554482" y="208305"/>
                </a:lnTo>
                <a:lnTo>
                  <a:pt x="560044" y="208445"/>
                </a:lnTo>
                <a:lnTo>
                  <a:pt x="571144" y="208826"/>
                </a:lnTo>
                <a:lnTo>
                  <a:pt x="591629" y="209550"/>
                </a:lnTo>
                <a:lnTo>
                  <a:pt x="591629" y="200660"/>
                </a:lnTo>
                <a:lnTo>
                  <a:pt x="576719" y="199809"/>
                </a:lnTo>
                <a:lnTo>
                  <a:pt x="563816" y="198932"/>
                </a:lnTo>
                <a:lnTo>
                  <a:pt x="563232" y="198069"/>
                </a:lnTo>
                <a:lnTo>
                  <a:pt x="563232" y="129501"/>
                </a:lnTo>
                <a:lnTo>
                  <a:pt x="565251" y="117259"/>
                </a:lnTo>
                <a:lnTo>
                  <a:pt x="570725" y="107175"/>
                </a:lnTo>
                <a:lnTo>
                  <a:pt x="578840" y="100330"/>
                </a:lnTo>
                <a:lnTo>
                  <a:pt x="588772" y="97815"/>
                </a:lnTo>
                <a:lnTo>
                  <a:pt x="597382" y="97815"/>
                </a:lnTo>
                <a:lnTo>
                  <a:pt x="603402" y="101942"/>
                </a:lnTo>
                <a:lnTo>
                  <a:pt x="607974" y="111340"/>
                </a:lnTo>
                <a:lnTo>
                  <a:pt x="614006" y="111340"/>
                </a:lnTo>
                <a:lnTo>
                  <a:pt x="616572" y="76835"/>
                </a:lnTo>
                <a:close/>
              </a:path>
              <a:path w="1179829" h="215264">
                <a:moveTo>
                  <a:pt x="871550" y="200660"/>
                </a:moveTo>
                <a:lnTo>
                  <a:pt x="858075" y="199809"/>
                </a:lnTo>
                <a:lnTo>
                  <a:pt x="848321" y="199224"/>
                </a:lnTo>
                <a:lnTo>
                  <a:pt x="847458" y="197218"/>
                </a:lnTo>
                <a:lnTo>
                  <a:pt x="847458" y="119926"/>
                </a:lnTo>
                <a:lnTo>
                  <a:pt x="844435" y="100698"/>
                </a:lnTo>
                <a:lnTo>
                  <a:pt x="835837" y="86131"/>
                </a:lnTo>
                <a:lnTo>
                  <a:pt x="822286" y="76898"/>
                </a:lnTo>
                <a:lnTo>
                  <a:pt x="804443" y="73660"/>
                </a:lnTo>
                <a:lnTo>
                  <a:pt x="794397" y="73660"/>
                </a:lnTo>
                <a:lnTo>
                  <a:pt x="786091" y="76250"/>
                </a:lnTo>
                <a:lnTo>
                  <a:pt x="780923" y="80860"/>
                </a:lnTo>
                <a:lnTo>
                  <a:pt x="759129" y="100431"/>
                </a:lnTo>
                <a:lnTo>
                  <a:pt x="751674" y="88239"/>
                </a:lnTo>
                <a:lnTo>
                  <a:pt x="742746" y="79921"/>
                </a:lnTo>
                <a:lnTo>
                  <a:pt x="731824" y="75171"/>
                </a:lnTo>
                <a:lnTo>
                  <a:pt x="718400" y="73647"/>
                </a:lnTo>
                <a:lnTo>
                  <a:pt x="707783" y="73647"/>
                </a:lnTo>
                <a:lnTo>
                  <a:pt x="699757" y="76250"/>
                </a:lnTo>
                <a:lnTo>
                  <a:pt x="694601" y="80848"/>
                </a:lnTo>
                <a:lnTo>
                  <a:pt x="674814" y="99275"/>
                </a:lnTo>
                <a:lnTo>
                  <a:pt x="674814" y="74803"/>
                </a:lnTo>
                <a:lnTo>
                  <a:pt x="672236" y="73647"/>
                </a:lnTo>
                <a:lnTo>
                  <a:pt x="661200" y="77800"/>
                </a:lnTo>
                <a:lnTo>
                  <a:pt x="650074" y="81165"/>
                </a:lnTo>
                <a:lnTo>
                  <a:pt x="638835" y="83731"/>
                </a:lnTo>
                <a:lnTo>
                  <a:pt x="627494" y="85458"/>
                </a:lnTo>
                <a:lnTo>
                  <a:pt x="627507" y="93497"/>
                </a:lnTo>
                <a:lnTo>
                  <a:pt x="649592" y="93497"/>
                </a:lnTo>
                <a:lnTo>
                  <a:pt x="650748" y="95504"/>
                </a:lnTo>
                <a:lnTo>
                  <a:pt x="650748" y="197218"/>
                </a:lnTo>
                <a:lnTo>
                  <a:pt x="649884" y="199212"/>
                </a:lnTo>
                <a:lnTo>
                  <a:pt x="640130" y="199809"/>
                </a:lnTo>
                <a:lnTo>
                  <a:pt x="626935" y="200660"/>
                </a:lnTo>
                <a:lnTo>
                  <a:pt x="626935" y="209550"/>
                </a:lnTo>
                <a:lnTo>
                  <a:pt x="643102" y="208826"/>
                </a:lnTo>
                <a:lnTo>
                  <a:pt x="652462" y="208445"/>
                </a:lnTo>
                <a:lnTo>
                  <a:pt x="658152" y="208305"/>
                </a:lnTo>
                <a:lnTo>
                  <a:pt x="663359" y="208280"/>
                </a:lnTo>
                <a:lnTo>
                  <a:pt x="669455" y="208368"/>
                </a:lnTo>
                <a:lnTo>
                  <a:pt x="676440" y="208610"/>
                </a:lnTo>
                <a:lnTo>
                  <a:pt x="697484" y="209550"/>
                </a:lnTo>
                <a:lnTo>
                  <a:pt x="697484" y="200660"/>
                </a:lnTo>
                <a:lnTo>
                  <a:pt x="685444" y="199809"/>
                </a:lnTo>
                <a:lnTo>
                  <a:pt x="675703" y="199224"/>
                </a:lnTo>
                <a:lnTo>
                  <a:pt x="674839" y="197218"/>
                </a:lnTo>
                <a:lnTo>
                  <a:pt x="674839" y="118402"/>
                </a:lnTo>
                <a:lnTo>
                  <a:pt x="678053" y="108750"/>
                </a:lnTo>
                <a:lnTo>
                  <a:pt x="686447" y="100088"/>
                </a:lnTo>
                <a:lnTo>
                  <a:pt x="698055" y="93840"/>
                </a:lnTo>
                <a:lnTo>
                  <a:pt x="710971" y="91440"/>
                </a:lnTo>
                <a:lnTo>
                  <a:pt x="721575" y="94068"/>
                </a:lnTo>
                <a:lnTo>
                  <a:pt x="729830" y="101485"/>
                </a:lnTo>
                <a:lnTo>
                  <a:pt x="735164" y="112991"/>
                </a:lnTo>
                <a:lnTo>
                  <a:pt x="737069" y="127863"/>
                </a:lnTo>
                <a:lnTo>
                  <a:pt x="737069" y="197218"/>
                </a:lnTo>
                <a:lnTo>
                  <a:pt x="736206" y="199224"/>
                </a:lnTo>
                <a:lnTo>
                  <a:pt x="726452" y="199809"/>
                </a:lnTo>
                <a:lnTo>
                  <a:pt x="713257" y="200660"/>
                </a:lnTo>
                <a:lnTo>
                  <a:pt x="713257" y="209550"/>
                </a:lnTo>
                <a:lnTo>
                  <a:pt x="729945" y="208826"/>
                </a:lnTo>
                <a:lnTo>
                  <a:pt x="739241" y="208445"/>
                </a:lnTo>
                <a:lnTo>
                  <a:pt x="744512" y="208305"/>
                </a:lnTo>
                <a:lnTo>
                  <a:pt x="749109" y="208280"/>
                </a:lnTo>
                <a:lnTo>
                  <a:pt x="753694" y="208305"/>
                </a:lnTo>
                <a:lnTo>
                  <a:pt x="758964" y="208445"/>
                </a:lnTo>
                <a:lnTo>
                  <a:pt x="768261" y="208826"/>
                </a:lnTo>
                <a:lnTo>
                  <a:pt x="784961" y="209550"/>
                </a:lnTo>
                <a:lnTo>
                  <a:pt x="784961" y="200660"/>
                </a:lnTo>
                <a:lnTo>
                  <a:pt x="771766" y="199809"/>
                </a:lnTo>
                <a:lnTo>
                  <a:pt x="762012" y="199224"/>
                </a:lnTo>
                <a:lnTo>
                  <a:pt x="761149" y="197218"/>
                </a:lnTo>
                <a:lnTo>
                  <a:pt x="761149" y="118402"/>
                </a:lnTo>
                <a:lnTo>
                  <a:pt x="764362" y="108750"/>
                </a:lnTo>
                <a:lnTo>
                  <a:pt x="772756" y="100088"/>
                </a:lnTo>
                <a:lnTo>
                  <a:pt x="784364" y="93840"/>
                </a:lnTo>
                <a:lnTo>
                  <a:pt x="797280" y="91440"/>
                </a:lnTo>
                <a:lnTo>
                  <a:pt x="807885" y="94081"/>
                </a:lnTo>
                <a:lnTo>
                  <a:pt x="816140" y="101511"/>
                </a:lnTo>
                <a:lnTo>
                  <a:pt x="821474" y="113042"/>
                </a:lnTo>
                <a:lnTo>
                  <a:pt x="823379" y="127952"/>
                </a:lnTo>
                <a:lnTo>
                  <a:pt x="823379" y="209550"/>
                </a:lnTo>
                <a:lnTo>
                  <a:pt x="840879" y="208280"/>
                </a:lnTo>
                <a:lnTo>
                  <a:pt x="846035" y="208280"/>
                </a:lnTo>
                <a:lnTo>
                  <a:pt x="848525" y="208305"/>
                </a:lnTo>
                <a:lnTo>
                  <a:pt x="852017" y="208445"/>
                </a:lnTo>
                <a:lnTo>
                  <a:pt x="858901" y="208826"/>
                </a:lnTo>
                <a:lnTo>
                  <a:pt x="871550" y="209550"/>
                </a:lnTo>
                <a:lnTo>
                  <a:pt x="871550" y="200660"/>
                </a:lnTo>
                <a:close/>
              </a:path>
              <a:path w="1179829" h="215264">
                <a:moveTo>
                  <a:pt x="1004836" y="128193"/>
                </a:moveTo>
                <a:lnTo>
                  <a:pt x="1001014" y="105765"/>
                </a:lnTo>
                <a:lnTo>
                  <a:pt x="990206" y="88569"/>
                </a:lnTo>
                <a:lnTo>
                  <a:pt x="981011" y="82550"/>
                </a:lnTo>
                <a:lnTo>
                  <a:pt x="979297" y="81432"/>
                </a:lnTo>
                <a:lnTo>
                  <a:pt x="979297" y="131229"/>
                </a:lnTo>
                <a:lnTo>
                  <a:pt x="962355" y="131864"/>
                </a:lnTo>
                <a:lnTo>
                  <a:pt x="961517" y="131864"/>
                </a:lnTo>
                <a:lnTo>
                  <a:pt x="954455" y="132029"/>
                </a:lnTo>
                <a:lnTo>
                  <a:pt x="938568" y="132029"/>
                </a:lnTo>
                <a:lnTo>
                  <a:pt x="933386" y="131864"/>
                </a:lnTo>
                <a:lnTo>
                  <a:pt x="931722" y="131864"/>
                </a:lnTo>
                <a:lnTo>
                  <a:pt x="921359" y="131229"/>
                </a:lnTo>
                <a:lnTo>
                  <a:pt x="911034" y="130352"/>
                </a:lnTo>
                <a:lnTo>
                  <a:pt x="911085" y="128193"/>
                </a:lnTo>
                <a:lnTo>
                  <a:pt x="911161" y="125425"/>
                </a:lnTo>
                <a:lnTo>
                  <a:pt x="911263" y="121424"/>
                </a:lnTo>
                <a:lnTo>
                  <a:pt x="938047" y="83972"/>
                </a:lnTo>
                <a:lnTo>
                  <a:pt x="948029" y="82550"/>
                </a:lnTo>
                <a:lnTo>
                  <a:pt x="957491" y="82550"/>
                </a:lnTo>
                <a:lnTo>
                  <a:pt x="978382" y="118605"/>
                </a:lnTo>
                <a:lnTo>
                  <a:pt x="979233" y="130352"/>
                </a:lnTo>
                <a:lnTo>
                  <a:pt x="979297" y="131229"/>
                </a:lnTo>
                <a:lnTo>
                  <a:pt x="979297" y="81432"/>
                </a:lnTo>
                <a:lnTo>
                  <a:pt x="973378" y="77558"/>
                </a:lnTo>
                <a:lnTo>
                  <a:pt x="951496" y="73672"/>
                </a:lnTo>
                <a:lnTo>
                  <a:pt x="943241" y="74383"/>
                </a:lnTo>
                <a:lnTo>
                  <a:pt x="901712" y="95465"/>
                </a:lnTo>
                <a:lnTo>
                  <a:pt x="883818" y="145757"/>
                </a:lnTo>
                <a:lnTo>
                  <a:pt x="884605" y="158864"/>
                </a:lnTo>
                <a:lnTo>
                  <a:pt x="905827" y="200672"/>
                </a:lnTo>
                <a:lnTo>
                  <a:pt x="948055" y="214642"/>
                </a:lnTo>
                <a:lnTo>
                  <a:pt x="956030" y="214198"/>
                </a:lnTo>
                <a:lnTo>
                  <a:pt x="994803" y="199986"/>
                </a:lnTo>
                <a:lnTo>
                  <a:pt x="995184" y="199390"/>
                </a:lnTo>
                <a:lnTo>
                  <a:pt x="995946" y="198234"/>
                </a:lnTo>
                <a:lnTo>
                  <a:pt x="1001674" y="188264"/>
                </a:lnTo>
                <a:lnTo>
                  <a:pt x="997953" y="185343"/>
                </a:lnTo>
                <a:lnTo>
                  <a:pt x="986116" y="192328"/>
                </a:lnTo>
                <a:lnTo>
                  <a:pt x="977049" y="196634"/>
                </a:lnTo>
                <a:lnTo>
                  <a:pt x="969111" y="198793"/>
                </a:lnTo>
                <a:lnTo>
                  <a:pt x="960666" y="199390"/>
                </a:lnTo>
                <a:lnTo>
                  <a:pt x="947331" y="197866"/>
                </a:lnTo>
                <a:lnTo>
                  <a:pt x="915022" y="169710"/>
                </a:lnTo>
                <a:lnTo>
                  <a:pt x="910475" y="142252"/>
                </a:lnTo>
                <a:lnTo>
                  <a:pt x="952347" y="142252"/>
                </a:lnTo>
                <a:lnTo>
                  <a:pt x="966012" y="142074"/>
                </a:lnTo>
                <a:lnTo>
                  <a:pt x="978293" y="141427"/>
                </a:lnTo>
                <a:lnTo>
                  <a:pt x="990574" y="140195"/>
                </a:lnTo>
                <a:lnTo>
                  <a:pt x="1004265" y="138239"/>
                </a:lnTo>
                <a:lnTo>
                  <a:pt x="1004557" y="134226"/>
                </a:lnTo>
                <a:lnTo>
                  <a:pt x="1004785" y="132029"/>
                </a:lnTo>
                <a:lnTo>
                  <a:pt x="1004836" y="128193"/>
                </a:lnTo>
                <a:close/>
              </a:path>
              <a:path w="1179829" h="215264">
                <a:moveTo>
                  <a:pt x="1179563" y="200672"/>
                </a:moveTo>
                <a:lnTo>
                  <a:pt x="1156614" y="199237"/>
                </a:lnTo>
                <a:lnTo>
                  <a:pt x="1155750" y="197231"/>
                </a:lnTo>
                <a:lnTo>
                  <a:pt x="1155750" y="182765"/>
                </a:lnTo>
                <a:lnTo>
                  <a:pt x="1155750" y="87617"/>
                </a:lnTo>
                <a:lnTo>
                  <a:pt x="1155750" y="82943"/>
                </a:lnTo>
                <a:lnTo>
                  <a:pt x="1155750" y="2387"/>
                </a:lnTo>
                <a:lnTo>
                  <a:pt x="1153172" y="63"/>
                </a:lnTo>
                <a:lnTo>
                  <a:pt x="1144041" y="3302"/>
                </a:lnTo>
                <a:lnTo>
                  <a:pt x="1134554" y="5905"/>
                </a:lnTo>
                <a:lnTo>
                  <a:pt x="1123200" y="8255"/>
                </a:lnTo>
                <a:lnTo>
                  <a:pt x="1108430" y="10680"/>
                </a:lnTo>
                <a:lnTo>
                  <a:pt x="1108430" y="18707"/>
                </a:lnTo>
                <a:lnTo>
                  <a:pt x="1129652" y="18707"/>
                </a:lnTo>
                <a:lnTo>
                  <a:pt x="1131658" y="21856"/>
                </a:lnTo>
                <a:lnTo>
                  <a:pt x="1131658" y="82943"/>
                </a:lnTo>
                <a:lnTo>
                  <a:pt x="1131658" y="105956"/>
                </a:lnTo>
                <a:lnTo>
                  <a:pt x="1131633" y="146481"/>
                </a:lnTo>
                <a:lnTo>
                  <a:pt x="1131506" y="156502"/>
                </a:lnTo>
                <a:lnTo>
                  <a:pt x="1130960" y="162953"/>
                </a:lnTo>
                <a:lnTo>
                  <a:pt x="1130896" y="163728"/>
                </a:lnTo>
                <a:lnTo>
                  <a:pt x="1101902" y="193979"/>
                </a:lnTo>
                <a:lnTo>
                  <a:pt x="1091793" y="195567"/>
                </a:lnTo>
                <a:lnTo>
                  <a:pt x="1074369" y="191236"/>
                </a:lnTo>
                <a:lnTo>
                  <a:pt x="1060665" y="179146"/>
                </a:lnTo>
                <a:lnTo>
                  <a:pt x="1051699" y="160667"/>
                </a:lnTo>
                <a:lnTo>
                  <a:pt x="1048486" y="137160"/>
                </a:lnTo>
                <a:lnTo>
                  <a:pt x="1051306" y="116255"/>
                </a:lnTo>
                <a:lnTo>
                  <a:pt x="1059459" y="100698"/>
                </a:lnTo>
                <a:lnTo>
                  <a:pt x="1072438" y="90982"/>
                </a:lnTo>
                <a:lnTo>
                  <a:pt x="1089787" y="87617"/>
                </a:lnTo>
                <a:lnTo>
                  <a:pt x="1098029" y="88315"/>
                </a:lnTo>
                <a:lnTo>
                  <a:pt x="1131658" y="105956"/>
                </a:lnTo>
                <a:lnTo>
                  <a:pt x="1131658" y="82943"/>
                </a:lnTo>
                <a:lnTo>
                  <a:pt x="1120965" y="78562"/>
                </a:lnTo>
                <a:lnTo>
                  <a:pt x="1112329" y="75692"/>
                </a:lnTo>
                <a:lnTo>
                  <a:pt x="1104836" y="74142"/>
                </a:lnTo>
                <a:lnTo>
                  <a:pt x="1097534" y="73660"/>
                </a:lnTo>
                <a:lnTo>
                  <a:pt x="1089787" y="73660"/>
                </a:lnTo>
                <a:lnTo>
                  <a:pt x="1050505" y="92379"/>
                </a:lnTo>
                <a:lnTo>
                  <a:pt x="1025448" y="128930"/>
                </a:lnTo>
                <a:lnTo>
                  <a:pt x="1023543" y="146481"/>
                </a:lnTo>
                <a:lnTo>
                  <a:pt x="1024966" y="162953"/>
                </a:lnTo>
                <a:lnTo>
                  <a:pt x="1045337" y="200012"/>
                </a:lnTo>
                <a:lnTo>
                  <a:pt x="1087208" y="212102"/>
                </a:lnTo>
                <a:lnTo>
                  <a:pt x="1092949" y="212102"/>
                </a:lnTo>
                <a:lnTo>
                  <a:pt x="1099540" y="210934"/>
                </a:lnTo>
                <a:lnTo>
                  <a:pt x="1100975" y="209778"/>
                </a:lnTo>
                <a:lnTo>
                  <a:pt x="1117714" y="195567"/>
                </a:lnTo>
                <a:lnTo>
                  <a:pt x="1132814" y="182765"/>
                </a:lnTo>
                <a:lnTo>
                  <a:pt x="1131443" y="208292"/>
                </a:lnTo>
                <a:lnTo>
                  <a:pt x="1131379" y="209562"/>
                </a:lnTo>
                <a:lnTo>
                  <a:pt x="1145438" y="208711"/>
                </a:lnTo>
                <a:lnTo>
                  <a:pt x="1150023" y="208292"/>
                </a:lnTo>
                <a:lnTo>
                  <a:pt x="1165796" y="208292"/>
                </a:lnTo>
                <a:lnTo>
                  <a:pt x="1167803" y="208927"/>
                </a:lnTo>
                <a:lnTo>
                  <a:pt x="1173543" y="208927"/>
                </a:lnTo>
                <a:lnTo>
                  <a:pt x="1179563" y="209562"/>
                </a:lnTo>
                <a:lnTo>
                  <a:pt x="1179563" y="208292"/>
                </a:lnTo>
                <a:lnTo>
                  <a:pt x="1179563" y="2006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89184" y="4964417"/>
            <a:ext cx="1197610" cy="141605"/>
          </a:xfrm>
          <a:custGeom>
            <a:avLst/>
            <a:gdLst/>
            <a:ahLst/>
            <a:cxnLst/>
            <a:rect l="l" t="t" r="r" b="b"/>
            <a:pathLst>
              <a:path w="1197610" h="141604">
                <a:moveTo>
                  <a:pt x="110998" y="10083"/>
                </a:moveTo>
                <a:lnTo>
                  <a:pt x="102603" y="5613"/>
                </a:lnTo>
                <a:lnTo>
                  <a:pt x="94462" y="2463"/>
                </a:lnTo>
                <a:lnTo>
                  <a:pt x="86258" y="622"/>
                </a:lnTo>
                <a:lnTo>
                  <a:pt x="77724" y="12"/>
                </a:lnTo>
                <a:lnTo>
                  <a:pt x="66979" y="1054"/>
                </a:lnTo>
                <a:lnTo>
                  <a:pt x="30683" y="16471"/>
                </a:lnTo>
                <a:lnTo>
                  <a:pt x="1968" y="56680"/>
                </a:lnTo>
                <a:lnTo>
                  <a:pt x="0" y="74701"/>
                </a:lnTo>
                <a:lnTo>
                  <a:pt x="4851" y="101473"/>
                </a:lnTo>
                <a:lnTo>
                  <a:pt x="18415" y="122428"/>
                </a:lnTo>
                <a:lnTo>
                  <a:pt x="39192" y="136105"/>
                </a:lnTo>
                <a:lnTo>
                  <a:pt x="65671" y="140982"/>
                </a:lnTo>
                <a:lnTo>
                  <a:pt x="77698" y="140042"/>
                </a:lnTo>
                <a:lnTo>
                  <a:pt x="100380" y="120992"/>
                </a:lnTo>
                <a:lnTo>
                  <a:pt x="92938" y="123672"/>
                </a:lnTo>
                <a:lnTo>
                  <a:pt x="85559" y="125234"/>
                </a:lnTo>
                <a:lnTo>
                  <a:pt x="78003" y="125742"/>
                </a:lnTo>
                <a:lnTo>
                  <a:pt x="56324" y="121297"/>
                </a:lnTo>
                <a:lnTo>
                  <a:pt x="39674" y="108673"/>
                </a:lnTo>
                <a:lnTo>
                  <a:pt x="28994" y="88950"/>
                </a:lnTo>
                <a:lnTo>
                  <a:pt x="25234" y="63220"/>
                </a:lnTo>
                <a:lnTo>
                  <a:pt x="27876" y="42773"/>
                </a:lnTo>
                <a:lnTo>
                  <a:pt x="35623" y="27736"/>
                </a:lnTo>
                <a:lnTo>
                  <a:pt x="48221" y="18440"/>
                </a:lnTo>
                <a:lnTo>
                  <a:pt x="65392" y="15278"/>
                </a:lnTo>
                <a:lnTo>
                  <a:pt x="74904" y="16268"/>
                </a:lnTo>
                <a:lnTo>
                  <a:pt x="83947" y="19011"/>
                </a:lnTo>
                <a:lnTo>
                  <a:pt x="91592" y="23088"/>
                </a:lnTo>
                <a:lnTo>
                  <a:pt x="96939" y="28079"/>
                </a:lnTo>
                <a:lnTo>
                  <a:pt x="98945" y="45440"/>
                </a:lnTo>
                <a:lnTo>
                  <a:pt x="106984" y="45440"/>
                </a:lnTo>
                <a:lnTo>
                  <a:pt x="107238" y="35801"/>
                </a:lnTo>
                <a:lnTo>
                  <a:pt x="108013" y="26695"/>
                </a:lnTo>
                <a:lnTo>
                  <a:pt x="109270" y="18122"/>
                </a:lnTo>
                <a:lnTo>
                  <a:pt x="110998" y="10083"/>
                </a:lnTo>
                <a:close/>
              </a:path>
              <a:path w="1197610" h="141604">
                <a:moveTo>
                  <a:pt x="228092" y="3187"/>
                </a:moveTo>
                <a:lnTo>
                  <a:pt x="224942" y="1168"/>
                </a:lnTo>
                <a:lnTo>
                  <a:pt x="219773" y="12"/>
                </a:lnTo>
                <a:lnTo>
                  <a:pt x="214617" y="12"/>
                </a:lnTo>
                <a:lnTo>
                  <a:pt x="174752" y="30810"/>
                </a:lnTo>
                <a:lnTo>
                  <a:pt x="174752" y="1168"/>
                </a:lnTo>
                <a:lnTo>
                  <a:pt x="172173" y="12"/>
                </a:lnTo>
                <a:lnTo>
                  <a:pt x="161137" y="4165"/>
                </a:lnTo>
                <a:lnTo>
                  <a:pt x="150012" y="7531"/>
                </a:lnTo>
                <a:lnTo>
                  <a:pt x="138772" y="10096"/>
                </a:lnTo>
                <a:lnTo>
                  <a:pt x="127431" y="11811"/>
                </a:lnTo>
                <a:lnTo>
                  <a:pt x="127419" y="19850"/>
                </a:lnTo>
                <a:lnTo>
                  <a:pt x="149504" y="19850"/>
                </a:lnTo>
                <a:lnTo>
                  <a:pt x="150660" y="21856"/>
                </a:lnTo>
                <a:lnTo>
                  <a:pt x="150660" y="123571"/>
                </a:lnTo>
                <a:lnTo>
                  <a:pt x="149796" y="125564"/>
                </a:lnTo>
                <a:lnTo>
                  <a:pt x="140042" y="126161"/>
                </a:lnTo>
                <a:lnTo>
                  <a:pt x="126847" y="127012"/>
                </a:lnTo>
                <a:lnTo>
                  <a:pt x="126847" y="135902"/>
                </a:lnTo>
                <a:lnTo>
                  <a:pt x="149529" y="134950"/>
                </a:lnTo>
                <a:lnTo>
                  <a:pt x="156489" y="134721"/>
                </a:lnTo>
                <a:lnTo>
                  <a:pt x="162128" y="134632"/>
                </a:lnTo>
                <a:lnTo>
                  <a:pt x="165989" y="134658"/>
                </a:lnTo>
                <a:lnTo>
                  <a:pt x="171551" y="134797"/>
                </a:lnTo>
                <a:lnTo>
                  <a:pt x="182651" y="135178"/>
                </a:lnTo>
                <a:lnTo>
                  <a:pt x="203136" y="135902"/>
                </a:lnTo>
                <a:lnTo>
                  <a:pt x="203136" y="127012"/>
                </a:lnTo>
                <a:lnTo>
                  <a:pt x="188226" y="126161"/>
                </a:lnTo>
                <a:lnTo>
                  <a:pt x="175323" y="125285"/>
                </a:lnTo>
                <a:lnTo>
                  <a:pt x="174752" y="124421"/>
                </a:lnTo>
                <a:lnTo>
                  <a:pt x="174752" y="55854"/>
                </a:lnTo>
                <a:lnTo>
                  <a:pt x="176758" y="43611"/>
                </a:lnTo>
                <a:lnTo>
                  <a:pt x="182232" y="33528"/>
                </a:lnTo>
                <a:lnTo>
                  <a:pt x="190347" y="26682"/>
                </a:lnTo>
                <a:lnTo>
                  <a:pt x="200279" y="24168"/>
                </a:lnTo>
                <a:lnTo>
                  <a:pt x="208889" y="24168"/>
                </a:lnTo>
                <a:lnTo>
                  <a:pt x="214909" y="28295"/>
                </a:lnTo>
                <a:lnTo>
                  <a:pt x="219494" y="37693"/>
                </a:lnTo>
                <a:lnTo>
                  <a:pt x="225513" y="37693"/>
                </a:lnTo>
                <a:lnTo>
                  <a:pt x="228092" y="3187"/>
                </a:lnTo>
                <a:close/>
              </a:path>
              <a:path w="1197610" h="141604">
                <a:moveTo>
                  <a:pt x="381266" y="66903"/>
                </a:moveTo>
                <a:lnTo>
                  <a:pt x="376250" y="40043"/>
                </a:lnTo>
                <a:lnTo>
                  <a:pt x="362292" y="18859"/>
                </a:lnTo>
                <a:lnTo>
                  <a:pt x="354584" y="13855"/>
                </a:lnTo>
                <a:lnTo>
                  <a:pt x="354584" y="77635"/>
                </a:lnTo>
                <a:lnTo>
                  <a:pt x="351929" y="100266"/>
                </a:lnTo>
                <a:lnTo>
                  <a:pt x="344360" y="117411"/>
                </a:lnTo>
                <a:lnTo>
                  <a:pt x="332435" y="128282"/>
                </a:lnTo>
                <a:lnTo>
                  <a:pt x="316725" y="132080"/>
                </a:lnTo>
                <a:lnTo>
                  <a:pt x="297510" y="127076"/>
                </a:lnTo>
                <a:lnTo>
                  <a:pt x="282663" y="112941"/>
                </a:lnTo>
                <a:lnTo>
                  <a:pt x="273075" y="91059"/>
                </a:lnTo>
                <a:lnTo>
                  <a:pt x="269684" y="62788"/>
                </a:lnTo>
                <a:lnTo>
                  <a:pt x="272173" y="40043"/>
                </a:lnTo>
                <a:lnTo>
                  <a:pt x="272224" y="39636"/>
                </a:lnTo>
                <a:lnTo>
                  <a:pt x="279717" y="22745"/>
                </a:lnTo>
                <a:lnTo>
                  <a:pt x="291934" y="12420"/>
                </a:lnTo>
                <a:lnTo>
                  <a:pt x="308686" y="8902"/>
                </a:lnTo>
                <a:lnTo>
                  <a:pt x="326999" y="14084"/>
                </a:lnTo>
                <a:lnTo>
                  <a:pt x="341528" y="28422"/>
                </a:lnTo>
                <a:lnTo>
                  <a:pt x="351116" y="50190"/>
                </a:lnTo>
                <a:lnTo>
                  <a:pt x="354584" y="77635"/>
                </a:lnTo>
                <a:lnTo>
                  <a:pt x="354584" y="13855"/>
                </a:lnTo>
                <a:lnTo>
                  <a:pt x="346989" y="8902"/>
                </a:lnTo>
                <a:lnTo>
                  <a:pt x="340969" y="4991"/>
                </a:lnTo>
                <a:lnTo>
                  <a:pt x="313931" y="12"/>
                </a:lnTo>
                <a:lnTo>
                  <a:pt x="285127" y="5334"/>
                </a:lnTo>
                <a:lnTo>
                  <a:pt x="262737" y="20243"/>
                </a:lnTo>
                <a:lnTo>
                  <a:pt x="248196" y="43205"/>
                </a:lnTo>
                <a:lnTo>
                  <a:pt x="243027" y="72669"/>
                </a:lnTo>
                <a:lnTo>
                  <a:pt x="247548" y="100266"/>
                </a:lnTo>
                <a:lnTo>
                  <a:pt x="247586" y="100495"/>
                </a:lnTo>
                <a:lnTo>
                  <a:pt x="260413" y="122059"/>
                </a:lnTo>
                <a:lnTo>
                  <a:pt x="280162" y="136017"/>
                </a:lnTo>
                <a:lnTo>
                  <a:pt x="305549" y="140970"/>
                </a:lnTo>
                <a:lnTo>
                  <a:pt x="336003" y="135483"/>
                </a:lnTo>
                <a:lnTo>
                  <a:pt x="341312" y="132080"/>
                </a:lnTo>
                <a:lnTo>
                  <a:pt x="359968" y="120154"/>
                </a:lnTo>
                <a:lnTo>
                  <a:pt x="375640" y="96723"/>
                </a:lnTo>
                <a:lnTo>
                  <a:pt x="381266" y="66903"/>
                </a:lnTo>
                <a:close/>
              </a:path>
              <a:path w="1197610" h="141604">
                <a:moveTo>
                  <a:pt x="502196" y="83350"/>
                </a:moveTo>
                <a:lnTo>
                  <a:pt x="468185" y="58762"/>
                </a:lnTo>
                <a:lnTo>
                  <a:pt x="452005" y="55245"/>
                </a:lnTo>
                <a:lnTo>
                  <a:pt x="437197" y="51460"/>
                </a:lnTo>
                <a:lnTo>
                  <a:pt x="427545" y="46634"/>
                </a:lnTo>
                <a:lnTo>
                  <a:pt x="422313" y="40182"/>
                </a:lnTo>
                <a:lnTo>
                  <a:pt x="420738" y="31496"/>
                </a:lnTo>
                <a:lnTo>
                  <a:pt x="422567" y="21869"/>
                </a:lnTo>
                <a:lnTo>
                  <a:pt x="427939" y="14770"/>
                </a:lnTo>
                <a:lnTo>
                  <a:pt x="436575" y="10401"/>
                </a:lnTo>
                <a:lnTo>
                  <a:pt x="448271" y="8902"/>
                </a:lnTo>
                <a:lnTo>
                  <a:pt x="461657" y="10731"/>
                </a:lnTo>
                <a:lnTo>
                  <a:pt x="472389" y="15760"/>
                </a:lnTo>
                <a:lnTo>
                  <a:pt x="479526" y="23380"/>
                </a:lnTo>
                <a:lnTo>
                  <a:pt x="482117" y="32943"/>
                </a:lnTo>
                <a:lnTo>
                  <a:pt x="482117" y="39687"/>
                </a:lnTo>
                <a:lnTo>
                  <a:pt x="490143" y="39687"/>
                </a:lnTo>
                <a:lnTo>
                  <a:pt x="490359" y="28829"/>
                </a:lnTo>
                <a:lnTo>
                  <a:pt x="490639" y="20535"/>
                </a:lnTo>
                <a:lnTo>
                  <a:pt x="491020" y="13690"/>
                </a:lnTo>
                <a:lnTo>
                  <a:pt x="491578" y="7188"/>
                </a:lnTo>
                <a:lnTo>
                  <a:pt x="480987" y="3886"/>
                </a:lnTo>
                <a:lnTo>
                  <a:pt x="471639" y="1651"/>
                </a:lnTo>
                <a:lnTo>
                  <a:pt x="462940" y="406"/>
                </a:lnTo>
                <a:lnTo>
                  <a:pt x="454291" y="0"/>
                </a:lnTo>
                <a:lnTo>
                  <a:pt x="431863" y="2908"/>
                </a:lnTo>
                <a:lnTo>
                  <a:pt x="414985" y="11226"/>
                </a:lnTo>
                <a:lnTo>
                  <a:pt x="404355" y="24434"/>
                </a:lnTo>
                <a:lnTo>
                  <a:pt x="400646" y="41973"/>
                </a:lnTo>
                <a:lnTo>
                  <a:pt x="401840" y="51638"/>
                </a:lnTo>
                <a:lnTo>
                  <a:pt x="436981" y="77673"/>
                </a:lnTo>
                <a:lnTo>
                  <a:pt x="462622" y="84226"/>
                </a:lnTo>
                <a:lnTo>
                  <a:pt x="470928" y="87020"/>
                </a:lnTo>
                <a:lnTo>
                  <a:pt x="476631" y="91160"/>
                </a:lnTo>
                <a:lnTo>
                  <a:pt x="479920" y="96837"/>
                </a:lnTo>
                <a:lnTo>
                  <a:pt x="480974" y="104178"/>
                </a:lnTo>
                <a:lnTo>
                  <a:pt x="478396" y="114935"/>
                </a:lnTo>
                <a:lnTo>
                  <a:pt x="471208" y="123355"/>
                </a:lnTo>
                <a:lnTo>
                  <a:pt x="460184" y="128841"/>
                </a:lnTo>
                <a:lnTo>
                  <a:pt x="446112" y="130797"/>
                </a:lnTo>
                <a:lnTo>
                  <a:pt x="431609" y="128955"/>
                </a:lnTo>
                <a:lnTo>
                  <a:pt x="420230" y="123799"/>
                </a:lnTo>
                <a:lnTo>
                  <a:pt x="412788" y="115862"/>
                </a:lnTo>
                <a:lnTo>
                  <a:pt x="410121" y="105714"/>
                </a:lnTo>
                <a:lnTo>
                  <a:pt x="410121" y="93599"/>
                </a:lnTo>
                <a:lnTo>
                  <a:pt x="401485" y="93624"/>
                </a:lnTo>
                <a:lnTo>
                  <a:pt x="401320" y="106768"/>
                </a:lnTo>
                <a:lnTo>
                  <a:pt x="400837" y="116992"/>
                </a:lnTo>
                <a:lnTo>
                  <a:pt x="399961" y="125628"/>
                </a:lnTo>
                <a:lnTo>
                  <a:pt x="398653" y="134023"/>
                </a:lnTo>
                <a:lnTo>
                  <a:pt x="409232" y="137185"/>
                </a:lnTo>
                <a:lnTo>
                  <a:pt x="418947" y="139357"/>
                </a:lnTo>
                <a:lnTo>
                  <a:pt x="428332" y="140589"/>
                </a:lnTo>
                <a:lnTo>
                  <a:pt x="437946" y="140982"/>
                </a:lnTo>
                <a:lnTo>
                  <a:pt x="463829" y="137375"/>
                </a:lnTo>
                <a:lnTo>
                  <a:pt x="484149" y="127304"/>
                </a:lnTo>
                <a:lnTo>
                  <a:pt x="497433" y="111912"/>
                </a:lnTo>
                <a:lnTo>
                  <a:pt x="502196" y="92329"/>
                </a:lnTo>
                <a:lnTo>
                  <a:pt x="502196" y="83350"/>
                </a:lnTo>
                <a:close/>
              </a:path>
              <a:path w="1197610" h="141604">
                <a:moveTo>
                  <a:pt x="624116" y="83350"/>
                </a:moveTo>
                <a:lnTo>
                  <a:pt x="590105" y="58762"/>
                </a:lnTo>
                <a:lnTo>
                  <a:pt x="573925" y="55245"/>
                </a:lnTo>
                <a:lnTo>
                  <a:pt x="559117" y="51460"/>
                </a:lnTo>
                <a:lnTo>
                  <a:pt x="549465" y="46634"/>
                </a:lnTo>
                <a:lnTo>
                  <a:pt x="544233" y="40182"/>
                </a:lnTo>
                <a:lnTo>
                  <a:pt x="542658" y="31496"/>
                </a:lnTo>
                <a:lnTo>
                  <a:pt x="544487" y="21869"/>
                </a:lnTo>
                <a:lnTo>
                  <a:pt x="549859" y="14770"/>
                </a:lnTo>
                <a:lnTo>
                  <a:pt x="558495" y="10401"/>
                </a:lnTo>
                <a:lnTo>
                  <a:pt x="570191" y="8902"/>
                </a:lnTo>
                <a:lnTo>
                  <a:pt x="583577" y="10731"/>
                </a:lnTo>
                <a:lnTo>
                  <a:pt x="594309" y="15760"/>
                </a:lnTo>
                <a:lnTo>
                  <a:pt x="601446" y="23380"/>
                </a:lnTo>
                <a:lnTo>
                  <a:pt x="604037" y="32943"/>
                </a:lnTo>
                <a:lnTo>
                  <a:pt x="604037" y="39687"/>
                </a:lnTo>
                <a:lnTo>
                  <a:pt x="612063" y="39687"/>
                </a:lnTo>
                <a:lnTo>
                  <a:pt x="612279" y="28829"/>
                </a:lnTo>
                <a:lnTo>
                  <a:pt x="612559" y="20535"/>
                </a:lnTo>
                <a:lnTo>
                  <a:pt x="612940" y="13690"/>
                </a:lnTo>
                <a:lnTo>
                  <a:pt x="613498" y="7188"/>
                </a:lnTo>
                <a:lnTo>
                  <a:pt x="602907" y="3886"/>
                </a:lnTo>
                <a:lnTo>
                  <a:pt x="593559" y="1651"/>
                </a:lnTo>
                <a:lnTo>
                  <a:pt x="584860" y="406"/>
                </a:lnTo>
                <a:lnTo>
                  <a:pt x="576211" y="0"/>
                </a:lnTo>
                <a:lnTo>
                  <a:pt x="553783" y="2908"/>
                </a:lnTo>
                <a:lnTo>
                  <a:pt x="536905" y="11226"/>
                </a:lnTo>
                <a:lnTo>
                  <a:pt x="526275" y="24434"/>
                </a:lnTo>
                <a:lnTo>
                  <a:pt x="522566" y="41973"/>
                </a:lnTo>
                <a:lnTo>
                  <a:pt x="523760" y="51638"/>
                </a:lnTo>
                <a:lnTo>
                  <a:pt x="558901" y="77673"/>
                </a:lnTo>
                <a:lnTo>
                  <a:pt x="584542" y="84226"/>
                </a:lnTo>
                <a:lnTo>
                  <a:pt x="592848" y="87020"/>
                </a:lnTo>
                <a:lnTo>
                  <a:pt x="598551" y="91160"/>
                </a:lnTo>
                <a:lnTo>
                  <a:pt x="601840" y="96837"/>
                </a:lnTo>
                <a:lnTo>
                  <a:pt x="602894" y="104178"/>
                </a:lnTo>
                <a:lnTo>
                  <a:pt x="600316" y="114935"/>
                </a:lnTo>
                <a:lnTo>
                  <a:pt x="593128" y="123355"/>
                </a:lnTo>
                <a:lnTo>
                  <a:pt x="582104" y="128841"/>
                </a:lnTo>
                <a:lnTo>
                  <a:pt x="568032" y="130797"/>
                </a:lnTo>
                <a:lnTo>
                  <a:pt x="553529" y="128955"/>
                </a:lnTo>
                <a:lnTo>
                  <a:pt x="542150" y="123799"/>
                </a:lnTo>
                <a:lnTo>
                  <a:pt x="534708" y="115862"/>
                </a:lnTo>
                <a:lnTo>
                  <a:pt x="532041" y="105714"/>
                </a:lnTo>
                <a:lnTo>
                  <a:pt x="532041" y="93599"/>
                </a:lnTo>
                <a:lnTo>
                  <a:pt x="523405" y="93624"/>
                </a:lnTo>
                <a:lnTo>
                  <a:pt x="523240" y="106768"/>
                </a:lnTo>
                <a:lnTo>
                  <a:pt x="522757" y="116992"/>
                </a:lnTo>
                <a:lnTo>
                  <a:pt x="521881" y="125628"/>
                </a:lnTo>
                <a:lnTo>
                  <a:pt x="520573" y="134023"/>
                </a:lnTo>
                <a:lnTo>
                  <a:pt x="531152" y="137185"/>
                </a:lnTo>
                <a:lnTo>
                  <a:pt x="540867" y="139357"/>
                </a:lnTo>
                <a:lnTo>
                  <a:pt x="550252" y="140589"/>
                </a:lnTo>
                <a:lnTo>
                  <a:pt x="559866" y="140982"/>
                </a:lnTo>
                <a:lnTo>
                  <a:pt x="585749" y="137375"/>
                </a:lnTo>
                <a:lnTo>
                  <a:pt x="606069" y="127304"/>
                </a:lnTo>
                <a:lnTo>
                  <a:pt x="619353" y="111912"/>
                </a:lnTo>
                <a:lnTo>
                  <a:pt x="624116" y="92329"/>
                </a:lnTo>
                <a:lnTo>
                  <a:pt x="624116" y="83350"/>
                </a:lnTo>
                <a:close/>
              </a:path>
              <a:path w="1197610" h="141604">
                <a:moveTo>
                  <a:pt x="781316" y="66903"/>
                </a:moveTo>
                <a:lnTo>
                  <a:pt x="776300" y="40043"/>
                </a:lnTo>
                <a:lnTo>
                  <a:pt x="762342" y="18859"/>
                </a:lnTo>
                <a:lnTo>
                  <a:pt x="754634" y="13855"/>
                </a:lnTo>
                <a:lnTo>
                  <a:pt x="754634" y="77635"/>
                </a:lnTo>
                <a:lnTo>
                  <a:pt x="751979" y="100266"/>
                </a:lnTo>
                <a:lnTo>
                  <a:pt x="744410" y="117411"/>
                </a:lnTo>
                <a:lnTo>
                  <a:pt x="732485" y="128282"/>
                </a:lnTo>
                <a:lnTo>
                  <a:pt x="716775" y="132080"/>
                </a:lnTo>
                <a:lnTo>
                  <a:pt x="697560" y="127076"/>
                </a:lnTo>
                <a:lnTo>
                  <a:pt x="682713" y="112941"/>
                </a:lnTo>
                <a:lnTo>
                  <a:pt x="673125" y="91059"/>
                </a:lnTo>
                <a:lnTo>
                  <a:pt x="669734" y="62788"/>
                </a:lnTo>
                <a:lnTo>
                  <a:pt x="672223" y="40043"/>
                </a:lnTo>
                <a:lnTo>
                  <a:pt x="672274" y="39636"/>
                </a:lnTo>
                <a:lnTo>
                  <a:pt x="679767" y="22745"/>
                </a:lnTo>
                <a:lnTo>
                  <a:pt x="691984" y="12420"/>
                </a:lnTo>
                <a:lnTo>
                  <a:pt x="708736" y="8902"/>
                </a:lnTo>
                <a:lnTo>
                  <a:pt x="727049" y="14084"/>
                </a:lnTo>
                <a:lnTo>
                  <a:pt x="741578" y="28422"/>
                </a:lnTo>
                <a:lnTo>
                  <a:pt x="751166" y="50190"/>
                </a:lnTo>
                <a:lnTo>
                  <a:pt x="754634" y="77635"/>
                </a:lnTo>
                <a:lnTo>
                  <a:pt x="754634" y="13855"/>
                </a:lnTo>
                <a:lnTo>
                  <a:pt x="747039" y="8902"/>
                </a:lnTo>
                <a:lnTo>
                  <a:pt x="741019" y="4991"/>
                </a:lnTo>
                <a:lnTo>
                  <a:pt x="713981" y="12"/>
                </a:lnTo>
                <a:lnTo>
                  <a:pt x="685177" y="5334"/>
                </a:lnTo>
                <a:lnTo>
                  <a:pt x="662787" y="20243"/>
                </a:lnTo>
                <a:lnTo>
                  <a:pt x="648246" y="43205"/>
                </a:lnTo>
                <a:lnTo>
                  <a:pt x="643077" y="72669"/>
                </a:lnTo>
                <a:lnTo>
                  <a:pt x="647598" y="100266"/>
                </a:lnTo>
                <a:lnTo>
                  <a:pt x="647636" y="100495"/>
                </a:lnTo>
                <a:lnTo>
                  <a:pt x="660463" y="122059"/>
                </a:lnTo>
                <a:lnTo>
                  <a:pt x="680212" y="136017"/>
                </a:lnTo>
                <a:lnTo>
                  <a:pt x="705599" y="140970"/>
                </a:lnTo>
                <a:lnTo>
                  <a:pt x="736053" y="135483"/>
                </a:lnTo>
                <a:lnTo>
                  <a:pt x="741362" y="132080"/>
                </a:lnTo>
                <a:lnTo>
                  <a:pt x="760018" y="120154"/>
                </a:lnTo>
                <a:lnTo>
                  <a:pt x="775690" y="96723"/>
                </a:lnTo>
                <a:lnTo>
                  <a:pt x="781316" y="66903"/>
                </a:lnTo>
                <a:close/>
              </a:path>
              <a:path w="1197610" h="141604">
                <a:moveTo>
                  <a:pt x="944689" y="2984"/>
                </a:moveTo>
                <a:lnTo>
                  <a:pt x="926477" y="3644"/>
                </a:lnTo>
                <a:lnTo>
                  <a:pt x="921448" y="3810"/>
                </a:lnTo>
                <a:lnTo>
                  <a:pt x="917727" y="3873"/>
                </a:lnTo>
                <a:lnTo>
                  <a:pt x="913993" y="3810"/>
                </a:lnTo>
                <a:lnTo>
                  <a:pt x="908977" y="3644"/>
                </a:lnTo>
                <a:lnTo>
                  <a:pt x="890765" y="2984"/>
                </a:lnTo>
                <a:lnTo>
                  <a:pt x="890765" y="11061"/>
                </a:lnTo>
                <a:lnTo>
                  <a:pt x="902525" y="11633"/>
                </a:lnTo>
                <a:lnTo>
                  <a:pt x="907110" y="11925"/>
                </a:lnTo>
                <a:lnTo>
                  <a:pt x="909408" y="14516"/>
                </a:lnTo>
                <a:lnTo>
                  <a:pt x="909408" y="23723"/>
                </a:lnTo>
                <a:lnTo>
                  <a:pt x="907402" y="31496"/>
                </a:lnTo>
                <a:lnTo>
                  <a:pt x="903960" y="40132"/>
                </a:lnTo>
                <a:lnTo>
                  <a:pt x="891921" y="70650"/>
                </a:lnTo>
                <a:lnTo>
                  <a:pt x="889215" y="77114"/>
                </a:lnTo>
                <a:lnTo>
                  <a:pt x="885825" y="84975"/>
                </a:lnTo>
                <a:lnTo>
                  <a:pt x="881024" y="95758"/>
                </a:lnTo>
                <a:lnTo>
                  <a:pt x="874141" y="110959"/>
                </a:lnTo>
                <a:lnTo>
                  <a:pt x="840016" y="28028"/>
                </a:lnTo>
                <a:lnTo>
                  <a:pt x="838288" y="24003"/>
                </a:lnTo>
                <a:lnTo>
                  <a:pt x="837425" y="20256"/>
                </a:lnTo>
                <a:lnTo>
                  <a:pt x="837425" y="13919"/>
                </a:lnTo>
                <a:lnTo>
                  <a:pt x="840016" y="11912"/>
                </a:lnTo>
                <a:lnTo>
                  <a:pt x="844600" y="11620"/>
                </a:lnTo>
                <a:lnTo>
                  <a:pt x="858647" y="11049"/>
                </a:lnTo>
                <a:lnTo>
                  <a:pt x="858647" y="2971"/>
                </a:lnTo>
                <a:lnTo>
                  <a:pt x="833374" y="3746"/>
                </a:lnTo>
                <a:lnTo>
                  <a:pt x="828675" y="3835"/>
                </a:lnTo>
                <a:lnTo>
                  <a:pt x="825093" y="3848"/>
                </a:lnTo>
                <a:lnTo>
                  <a:pt x="819569" y="3797"/>
                </a:lnTo>
                <a:lnTo>
                  <a:pt x="811682" y="3632"/>
                </a:lnTo>
                <a:lnTo>
                  <a:pt x="802182" y="3365"/>
                </a:lnTo>
                <a:lnTo>
                  <a:pt x="791806" y="2971"/>
                </a:lnTo>
                <a:lnTo>
                  <a:pt x="791819" y="11049"/>
                </a:lnTo>
                <a:lnTo>
                  <a:pt x="859790" y="137160"/>
                </a:lnTo>
                <a:lnTo>
                  <a:pt x="874128" y="137160"/>
                </a:lnTo>
                <a:lnTo>
                  <a:pt x="875855" y="132257"/>
                </a:lnTo>
                <a:lnTo>
                  <a:pt x="878713" y="124777"/>
                </a:lnTo>
                <a:lnTo>
                  <a:pt x="878713" y="124206"/>
                </a:lnTo>
                <a:lnTo>
                  <a:pt x="881862" y="115570"/>
                </a:lnTo>
                <a:lnTo>
                  <a:pt x="885596" y="105791"/>
                </a:lnTo>
                <a:lnTo>
                  <a:pt x="885888" y="105791"/>
                </a:lnTo>
                <a:lnTo>
                  <a:pt x="919734" y="30911"/>
                </a:lnTo>
                <a:lnTo>
                  <a:pt x="926033" y="17373"/>
                </a:lnTo>
                <a:lnTo>
                  <a:pt x="930059" y="12192"/>
                </a:lnTo>
                <a:lnTo>
                  <a:pt x="935786" y="11620"/>
                </a:lnTo>
                <a:lnTo>
                  <a:pt x="944689" y="11061"/>
                </a:lnTo>
                <a:lnTo>
                  <a:pt x="944689" y="2984"/>
                </a:lnTo>
                <a:close/>
              </a:path>
              <a:path w="1197610" h="141604">
                <a:moveTo>
                  <a:pt x="1081163" y="54546"/>
                </a:moveTo>
                <a:lnTo>
                  <a:pt x="1077341" y="32118"/>
                </a:lnTo>
                <a:lnTo>
                  <a:pt x="1066533" y="14922"/>
                </a:lnTo>
                <a:lnTo>
                  <a:pt x="1057338" y="8902"/>
                </a:lnTo>
                <a:lnTo>
                  <a:pt x="1055624" y="7785"/>
                </a:lnTo>
                <a:lnTo>
                  <a:pt x="1055624" y="57581"/>
                </a:lnTo>
                <a:lnTo>
                  <a:pt x="1038682" y="58216"/>
                </a:lnTo>
                <a:lnTo>
                  <a:pt x="1037844" y="58216"/>
                </a:lnTo>
                <a:lnTo>
                  <a:pt x="1030782" y="58381"/>
                </a:lnTo>
                <a:lnTo>
                  <a:pt x="1014895" y="58381"/>
                </a:lnTo>
                <a:lnTo>
                  <a:pt x="1009713" y="58216"/>
                </a:lnTo>
                <a:lnTo>
                  <a:pt x="1008049" y="58216"/>
                </a:lnTo>
                <a:lnTo>
                  <a:pt x="997686" y="57581"/>
                </a:lnTo>
                <a:lnTo>
                  <a:pt x="987361" y="56705"/>
                </a:lnTo>
                <a:lnTo>
                  <a:pt x="987412" y="54546"/>
                </a:lnTo>
                <a:lnTo>
                  <a:pt x="987488" y="51777"/>
                </a:lnTo>
                <a:lnTo>
                  <a:pt x="987590" y="47777"/>
                </a:lnTo>
                <a:lnTo>
                  <a:pt x="1014374" y="10325"/>
                </a:lnTo>
                <a:lnTo>
                  <a:pt x="1024356" y="8902"/>
                </a:lnTo>
                <a:lnTo>
                  <a:pt x="1033818" y="8902"/>
                </a:lnTo>
                <a:lnTo>
                  <a:pt x="1054709" y="44958"/>
                </a:lnTo>
                <a:lnTo>
                  <a:pt x="1055560" y="56705"/>
                </a:lnTo>
                <a:lnTo>
                  <a:pt x="1055624" y="57581"/>
                </a:lnTo>
                <a:lnTo>
                  <a:pt x="1055624" y="7785"/>
                </a:lnTo>
                <a:lnTo>
                  <a:pt x="1049705" y="3911"/>
                </a:lnTo>
                <a:lnTo>
                  <a:pt x="1027823" y="25"/>
                </a:lnTo>
                <a:lnTo>
                  <a:pt x="1019568" y="736"/>
                </a:lnTo>
                <a:lnTo>
                  <a:pt x="978039" y="21818"/>
                </a:lnTo>
                <a:lnTo>
                  <a:pt x="960145" y="72110"/>
                </a:lnTo>
                <a:lnTo>
                  <a:pt x="960932" y="85217"/>
                </a:lnTo>
                <a:lnTo>
                  <a:pt x="982154" y="127025"/>
                </a:lnTo>
                <a:lnTo>
                  <a:pt x="1024382" y="140995"/>
                </a:lnTo>
                <a:lnTo>
                  <a:pt x="1032357" y="140550"/>
                </a:lnTo>
                <a:lnTo>
                  <a:pt x="1071130" y="126339"/>
                </a:lnTo>
                <a:lnTo>
                  <a:pt x="1071511" y="125742"/>
                </a:lnTo>
                <a:lnTo>
                  <a:pt x="1072273" y="124587"/>
                </a:lnTo>
                <a:lnTo>
                  <a:pt x="1078001" y="114617"/>
                </a:lnTo>
                <a:lnTo>
                  <a:pt x="1074280" y="111696"/>
                </a:lnTo>
                <a:lnTo>
                  <a:pt x="1062443" y="118681"/>
                </a:lnTo>
                <a:lnTo>
                  <a:pt x="1053376" y="122986"/>
                </a:lnTo>
                <a:lnTo>
                  <a:pt x="1045438" y="125145"/>
                </a:lnTo>
                <a:lnTo>
                  <a:pt x="1036993" y="125742"/>
                </a:lnTo>
                <a:lnTo>
                  <a:pt x="1023658" y="124218"/>
                </a:lnTo>
                <a:lnTo>
                  <a:pt x="991349" y="96062"/>
                </a:lnTo>
                <a:lnTo>
                  <a:pt x="986802" y="68605"/>
                </a:lnTo>
                <a:lnTo>
                  <a:pt x="1028674" y="68605"/>
                </a:lnTo>
                <a:lnTo>
                  <a:pt x="1042339" y="68427"/>
                </a:lnTo>
                <a:lnTo>
                  <a:pt x="1054620" y="67779"/>
                </a:lnTo>
                <a:lnTo>
                  <a:pt x="1066901" y="66548"/>
                </a:lnTo>
                <a:lnTo>
                  <a:pt x="1080592" y="64592"/>
                </a:lnTo>
                <a:lnTo>
                  <a:pt x="1080884" y="60579"/>
                </a:lnTo>
                <a:lnTo>
                  <a:pt x="1081112" y="58381"/>
                </a:lnTo>
                <a:lnTo>
                  <a:pt x="1081163" y="54546"/>
                </a:lnTo>
                <a:close/>
              </a:path>
              <a:path w="1197610" h="141604">
                <a:moveTo>
                  <a:pt x="1197102" y="3187"/>
                </a:moveTo>
                <a:lnTo>
                  <a:pt x="1193952" y="1168"/>
                </a:lnTo>
                <a:lnTo>
                  <a:pt x="1188783" y="12"/>
                </a:lnTo>
                <a:lnTo>
                  <a:pt x="1183627" y="12"/>
                </a:lnTo>
                <a:lnTo>
                  <a:pt x="1143762" y="30810"/>
                </a:lnTo>
                <a:lnTo>
                  <a:pt x="1143762" y="1168"/>
                </a:lnTo>
                <a:lnTo>
                  <a:pt x="1141183" y="12"/>
                </a:lnTo>
                <a:lnTo>
                  <a:pt x="1130147" y="4165"/>
                </a:lnTo>
                <a:lnTo>
                  <a:pt x="1119022" y="7531"/>
                </a:lnTo>
                <a:lnTo>
                  <a:pt x="1107782" y="10096"/>
                </a:lnTo>
                <a:lnTo>
                  <a:pt x="1096441" y="11811"/>
                </a:lnTo>
                <a:lnTo>
                  <a:pt x="1096429" y="19850"/>
                </a:lnTo>
                <a:lnTo>
                  <a:pt x="1118514" y="19850"/>
                </a:lnTo>
                <a:lnTo>
                  <a:pt x="1119670" y="21856"/>
                </a:lnTo>
                <a:lnTo>
                  <a:pt x="1119670" y="123571"/>
                </a:lnTo>
                <a:lnTo>
                  <a:pt x="1118806" y="125564"/>
                </a:lnTo>
                <a:lnTo>
                  <a:pt x="1109052" y="126161"/>
                </a:lnTo>
                <a:lnTo>
                  <a:pt x="1095857" y="127012"/>
                </a:lnTo>
                <a:lnTo>
                  <a:pt x="1095857" y="135902"/>
                </a:lnTo>
                <a:lnTo>
                  <a:pt x="1118539" y="134950"/>
                </a:lnTo>
                <a:lnTo>
                  <a:pt x="1125499" y="134721"/>
                </a:lnTo>
                <a:lnTo>
                  <a:pt x="1131138" y="134632"/>
                </a:lnTo>
                <a:lnTo>
                  <a:pt x="1134999" y="134658"/>
                </a:lnTo>
                <a:lnTo>
                  <a:pt x="1140561" y="134797"/>
                </a:lnTo>
                <a:lnTo>
                  <a:pt x="1151661" y="135178"/>
                </a:lnTo>
                <a:lnTo>
                  <a:pt x="1172146" y="135902"/>
                </a:lnTo>
                <a:lnTo>
                  <a:pt x="1172146" y="127012"/>
                </a:lnTo>
                <a:lnTo>
                  <a:pt x="1157236" y="126161"/>
                </a:lnTo>
                <a:lnTo>
                  <a:pt x="1144333" y="125285"/>
                </a:lnTo>
                <a:lnTo>
                  <a:pt x="1143762" y="124421"/>
                </a:lnTo>
                <a:lnTo>
                  <a:pt x="1143762" y="55854"/>
                </a:lnTo>
                <a:lnTo>
                  <a:pt x="1145768" y="43611"/>
                </a:lnTo>
                <a:lnTo>
                  <a:pt x="1151242" y="33528"/>
                </a:lnTo>
                <a:lnTo>
                  <a:pt x="1159357" y="26682"/>
                </a:lnTo>
                <a:lnTo>
                  <a:pt x="1169289" y="24168"/>
                </a:lnTo>
                <a:lnTo>
                  <a:pt x="1177899" y="24168"/>
                </a:lnTo>
                <a:lnTo>
                  <a:pt x="1183919" y="28295"/>
                </a:lnTo>
                <a:lnTo>
                  <a:pt x="1188504" y="37693"/>
                </a:lnTo>
                <a:lnTo>
                  <a:pt x="1194523" y="37693"/>
                </a:lnTo>
                <a:lnTo>
                  <a:pt x="1197102" y="31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object 7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92769" y="5278716"/>
            <a:ext cx="98666" cy="98666"/>
          </a:xfrm>
          <a:prstGeom prst="rect">
            <a:avLst/>
          </a:prstGeom>
        </p:spPr>
      </p:pic>
      <p:grpSp>
        <p:nvGrpSpPr>
          <p:cNvPr id="73" name="object 73"/>
          <p:cNvGrpSpPr/>
          <p:nvPr/>
        </p:nvGrpSpPr>
        <p:grpSpPr>
          <a:xfrm>
            <a:off x="2421572" y="5218429"/>
            <a:ext cx="1167765" cy="215265"/>
            <a:chOff x="2421572" y="5218429"/>
            <a:chExt cx="1167765" cy="215265"/>
          </a:xfrm>
        </p:grpSpPr>
        <p:sp>
          <p:nvSpPr>
            <p:cNvPr id="74" name="object 74"/>
            <p:cNvSpPr/>
            <p:nvPr/>
          </p:nvSpPr>
          <p:spPr>
            <a:xfrm>
              <a:off x="2421572" y="5218429"/>
              <a:ext cx="991235" cy="215265"/>
            </a:xfrm>
            <a:custGeom>
              <a:avLst/>
              <a:gdLst/>
              <a:ahLst/>
              <a:cxnLst/>
              <a:rect l="l" t="t" r="r" b="b"/>
              <a:pathLst>
                <a:path w="991235" h="215264">
                  <a:moveTo>
                    <a:pt x="50469" y="19431"/>
                  </a:moveTo>
                  <a:lnTo>
                    <a:pt x="42722" y="11417"/>
                  </a:lnTo>
                  <a:lnTo>
                    <a:pt x="26098" y="11417"/>
                  </a:lnTo>
                  <a:lnTo>
                    <a:pt x="18643" y="18859"/>
                  </a:lnTo>
                  <a:lnTo>
                    <a:pt x="18643" y="35750"/>
                  </a:lnTo>
                  <a:lnTo>
                    <a:pt x="26098" y="43180"/>
                  </a:lnTo>
                  <a:lnTo>
                    <a:pt x="42735" y="43180"/>
                  </a:lnTo>
                  <a:lnTo>
                    <a:pt x="50444" y="35750"/>
                  </a:lnTo>
                  <a:lnTo>
                    <a:pt x="50469" y="19431"/>
                  </a:lnTo>
                  <a:close/>
                </a:path>
                <a:path w="991235" h="215264">
                  <a:moveTo>
                    <a:pt x="71704" y="200672"/>
                  </a:moveTo>
                  <a:lnTo>
                    <a:pt x="48755" y="199237"/>
                  </a:lnTo>
                  <a:lnTo>
                    <a:pt x="47891" y="197218"/>
                  </a:lnTo>
                  <a:lnTo>
                    <a:pt x="47891" y="74828"/>
                  </a:lnTo>
                  <a:lnTo>
                    <a:pt x="45313" y="73660"/>
                  </a:lnTo>
                  <a:lnTo>
                    <a:pt x="34277" y="77812"/>
                  </a:lnTo>
                  <a:lnTo>
                    <a:pt x="23152" y="81178"/>
                  </a:lnTo>
                  <a:lnTo>
                    <a:pt x="11912" y="83743"/>
                  </a:lnTo>
                  <a:lnTo>
                    <a:pt x="571" y="85458"/>
                  </a:lnTo>
                  <a:lnTo>
                    <a:pt x="571" y="93510"/>
                  </a:lnTo>
                  <a:lnTo>
                    <a:pt x="22656" y="93510"/>
                  </a:lnTo>
                  <a:lnTo>
                    <a:pt x="23812" y="95516"/>
                  </a:lnTo>
                  <a:lnTo>
                    <a:pt x="23812" y="197218"/>
                  </a:lnTo>
                  <a:lnTo>
                    <a:pt x="22936" y="199237"/>
                  </a:lnTo>
                  <a:lnTo>
                    <a:pt x="22733" y="199237"/>
                  </a:lnTo>
                  <a:lnTo>
                    <a:pt x="0" y="200672"/>
                  </a:lnTo>
                  <a:lnTo>
                    <a:pt x="0" y="209562"/>
                  </a:lnTo>
                  <a:lnTo>
                    <a:pt x="25984" y="208457"/>
                  </a:lnTo>
                  <a:lnTo>
                    <a:pt x="31254" y="208318"/>
                  </a:lnTo>
                  <a:lnTo>
                    <a:pt x="40436" y="208318"/>
                  </a:lnTo>
                  <a:lnTo>
                    <a:pt x="45694" y="208457"/>
                  </a:lnTo>
                  <a:lnTo>
                    <a:pt x="71704" y="209562"/>
                  </a:lnTo>
                  <a:lnTo>
                    <a:pt x="71704" y="208318"/>
                  </a:lnTo>
                  <a:lnTo>
                    <a:pt x="71704" y="200672"/>
                  </a:lnTo>
                  <a:close/>
                </a:path>
                <a:path w="991235" h="215264">
                  <a:moveTo>
                    <a:pt x="241846" y="200660"/>
                  </a:moveTo>
                  <a:lnTo>
                    <a:pt x="230085" y="199796"/>
                  </a:lnTo>
                  <a:lnTo>
                    <a:pt x="220332" y="199224"/>
                  </a:lnTo>
                  <a:lnTo>
                    <a:pt x="219468" y="197497"/>
                  </a:lnTo>
                  <a:lnTo>
                    <a:pt x="219468" y="123659"/>
                  </a:lnTo>
                  <a:lnTo>
                    <a:pt x="216496" y="101663"/>
                  </a:lnTo>
                  <a:lnTo>
                    <a:pt x="210642" y="91427"/>
                  </a:lnTo>
                  <a:lnTo>
                    <a:pt x="207556" y="86055"/>
                  </a:lnTo>
                  <a:lnTo>
                    <a:pt x="192608" y="76746"/>
                  </a:lnTo>
                  <a:lnTo>
                    <a:pt x="171577" y="73647"/>
                  </a:lnTo>
                  <a:lnTo>
                    <a:pt x="160959" y="73647"/>
                  </a:lnTo>
                  <a:lnTo>
                    <a:pt x="154940" y="75666"/>
                  </a:lnTo>
                  <a:lnTo>
                    <a:pt x="148920" y="80848"/>
                  </a:lnTo>
                  <a:lnTo>
                    <a:pt x="127127" y="99847"/>
                  </a:lnTo>
                  <a:lnTo>
                    <a:pt x="127127" y="74790"/>
                  </a:lnTo>
                  <a:lnTo>
                    <a:pt x="124574" y="73647"/>
                  </a:lnTo>
                  <a:lnTo>
                    <a:pt x="113512" y="77787"/>
                  </a:lnTo>
                  <a:lnTo>
                    <a:pt x="102387" y="81153"/>
                  </a:lnTo>
                  <a:lnTo>
                    <a:pt x="91147" y="83718"/>
                  </a:lnTo>
                  <a:lnTo>
                    <a:pt x="79806" y="85432"/>
                  </a:lnTo>
                  <a:lnTo>
                    <a:pt x="79806" y="93484"/>
                  </a:lnTo>
                  <a:lnTo>
                    <a:pt x="101892" y="93484"/>
                  </a:lnTo>
                  <a:lnTo>
                    <a:pt x="103047" y="95491"/>
                  </a:lnTo>
                  <a:lnTo>
                    <a:pt x="103035" y="197205"/>
                  </a:lnTo>
                  <a:lnTo>
                    <a:pt x="102171" y="199224"/>
                  </a:lnTo>
                  <a:lnTo>
                    <a:pt x="101752" y="199224"/>
                  </a:lnTo>
                  <a:lnTo>
                    <a:pt x="79527" y="200660"/>
                  </a:lnTo>
                  <a:lnTo>
                    <a:pt x="79527" y="209550"/>
                  </a:lnTo>
                  <a:lnTo>
                    <a:pt x="101346" y="208597"/>
                  </a:lnTo>
                  <a:lnTo>
                    <a:pt x="108648" y="208356"/>
                  </a:lnTo>
                  <a:lnTo>
                    <a:pt x="121323" y="208356"/>
                  </a:lnTo>
                  <a:lnTo>
                    <a:pt x="128562" y="208597"/>
                  </a:lnTo>
                  <a:lnTo>
                    <a:pt x="150495" y="209550"/>
                  </a:lnTo>
                  <a:lnTo>
                    <a:pt x="150495" y="208356"/>
                  </a:lnTo>
                  <a:lnTo>
                    <a:pt x="150495" y="200660"/>
                  </a:lnTo>
                  <a:lnTo>
                    <a:pt x="128104" y="199224"/>
                  </a:lnTo>
                  <a:lnTo>
                    <a:pt x="127889" y="199224"/>
                  </a:lnTo>
                  <a:lnTo>
                    <a:pt x="127139" y="197497"/>
                  </a:lnTo>
                  <a:lnTo>
                    <a:pt x="127025" y="118389"/>
                  </a:lnTo>
                  <a:lnTo>
                    <a:pt x="163372" y="91427"/>
                  </a:lnTo>
                  <a:lnTo>
                    <a:pt x="176415" y="94030"/>
                  </a:lnTo>
                  <a:lnTo>
                    <a:pt x="186436" y="101396"/>
                  </a:lnTo>
                  <a:lnTo>
                    <a:pt x="192862" y="112915"/>
                  </a:lnTo>
                  <a:lnTo>
                    <a:pt x="195135" y="127939"/>
                  </a:lnTo>
                  <a:lnTo>
                    <a:pt x="195122" y="209550"/>
                  </a:lnTo>
                  <a:lnTo>
                    <a:pt x="211645" y="208356"/>
                  </a:lnTo>
                  <a:lnTo>
                    <a:pt x="222885" y="208356"/>
                  </a:lnTo>
                  <a:lnTo>
                    <a:pt x="241846" y="209550"/>
                  </a:lnTo>
                  <a:lnTo>
                    <a:pt x="241846" y="208356"/>
                  </a:lnTo>
                  <a:lnTo>
                    <a:pt x="241846" y="200660"/>
                  </a:lnTo>
                  <a:close/>
                </a:path>
                <a:path w="991235" h="215264">
                  <a:moveTo>
                    <a:pt x="341960" y="3098"/>
                  </a:moveTo>
                  <a:lnTo>
                    <a:pt x="335940" y="850"/>
                  </a:lnTo>
                  <a:lnTo>
                    <a:pt x="332498" y="0"/>
                  </a:lnTo>
                  <a:lnTo>
                    <a:pt x="328764" y="0"/>
                  </a:lnTo>
                  <a:lnTo>
                    <a:pt x="286600" y="30949"/>
                  </a:lnTo>
                  <a:lnTo>
                    <a:pt x="274561" y="72161"/>
                  </a:lnTo>
                  <a:lnTo>
                    <a:pt x="274561" y="84175"/>
                  </a:lnTo>
                  <a:lnTo>
                    <a:pt x="254774" y="93040"/>
                  </a:lnTo>
                  <a:lnTo>
                    <a:pt x="254774" y="99339"/>
                  </a:lnTo>
                  <a:lnTo>
                    <a:pt x="274561" y="98196"/>
                  </a:lnTo>
                  <a:lnTo>
                    <a:pt x="274561" y="197218"/>
                  </a:lnTo>
                  <a:lnTo>
                    <a:pt x="273697" y="199212"/>
                  </a:lnTo>
                  <a:lnTo>
                    <a:pt x="263944" y="199783"/>
                  </a:lnTo>
                  <a:lnTo>
                    <a:pt x="250748" y="200647"/>
                  </a:lnTo>
                  <a:lnTo>
                    <a:pt x="250748" y="209537"/>
                  </a:lnTo>
                  <a:lnTo>
                    <a:pt x="267436" y="208813"/>
                  </a:lnTo>
                  <a:lnTo>
                    <a:pt x="276733" y="208432"/>
                  </a:lnTo>
                  <a:lnTo>
                    <a:pt x="282003" y="208292"/>
                  </a:lnTo>
                  <a:lnTo>
                    <a:pt x="286600" y="208267"/>
                  </a:lnTo>
                  <a:lnTo>
                    <a:pt x="291185" y="208292"/>
                  </a:lnTo>
                  <a:lnTo>
                    <a:pt x="296456" y="208432"/>
                  </a:lnTo>
                  <a:lnTo>
                    <a:pt x="305752" y="208813"/>
                  </a:lnTo>
                  <a:lnTo>
                    <a:pt x="322453" y="209537"/>
                  </a:lnTo>
                  <a:lnTo>
                    <a:pt x="322453" y="200647"/>
                  </a:lnTo>
                  <a:lnTo>
                    <a:pt x="309257" y="199783"/>
                  </a:lnTo>
                  <a:lnTo>
                    <a:pt x="299504" y="199212"/>
                  </a:lnTo>
                  <a:lnTo>
                    <a:pt x="298640" y="197205"/>
                  </a:lnTo>
                  <a:lnTo>
                    <a:pt x="298640" y="98259"/>
                  </a:lnTo>
                  <a:lnTo>
                    <a:pt x="334200" y="98259"/>
                  </a:lnTo>
                  <a:lnTo>
                    <a:pt x="336207" y="83108"/>
                  </a:lnTo>
                  <a:lnTo>
                    <a:pt x="298640" y="84251"/>
                  </a:lnTo>
                  <a:lnTo>
                    <a:pt x="298640" y="59944"/>
                  </a:lnTo>
                  <a:lnTo>
                    <a:pt x="299466" y="39687"/>
                  </a:lnTo>
                  <a:lnTo>
                    <a:pt x="302539" y="27165"/>
                  </a:lnTo>
                  <a:lnTo>
                    <a:pt x="308673" y="20815"/>
                  </a:lnTo>
                  <a:lnTo>
                    <a:pt x="318693" y="19037"/>
                  </a:lnTo>
                  <a:lnTo>
                    <a:pt x="326453" y="19037"/>
                  </a:lnTo>
                  <a:lnTo>
                    <a:pt x="331609" y="20891"/>
                  </a:lnTo>
                  <a:lnTo>
                    <a:pt x="338505" y="26416"/>
                  </a:lnTo>
                  <a:lnTo>
                    <a:pt x="341947" y="24726"/>
                  </a:lnTo>
                  <a:lnTo>
                    <a:pt x="341960" y="3098"/>
                  </a:lnTo>
                  <a:close/>
                </a:path>
                <a:path w="991235" h="215264">
                  <a:moveTo>
                    <a:pt x="486829" y="140550"/>
                  </a:moveTo>
                  <a:lnTo>
                    <a:pt x="481812" y="113690"/>
                  </a:lnTo>
                  <a:lnTo>
                    <a:pt x="467855" y="92506"/>
                  </a:lnTo>
                  <a:lnTo>
                    <a:pt x="460146" y="87503"/>
                  </a:lnTo>
                  <a:lnTo>
                    <a:pt x="460146" y="151282"/>
                  </a:lnTo>
                  <a:lnTo>
                    <a:pt x="457492" y="173913"/>
                  </a:lnTo>
                  <a:lnTo>
                    <a:pt x="449922" y="191058"/>
                  </a:lnTo>
                  <a:lnTo>
                    <a:pt x="437997" y="201930"/>
                  </a:lnTo>
                  <a:lnTo>
                    <a:pt x="422287" y="205727"/>
                  </a:lnTo>
                  <a:lnTo>
                    <a:pt x="403072" y="200723"/>
                  </a:lnTo>
                  <a:lnTo>
                    <a:pt x="388226" y="186588"/>
                  </a:lnTo>
                  <a:lnTo>
                    <a:pt x="378637" y="164706"/>
                  </a:lnTo>
                  <a:lnTo>
                    <a:pt x="375246" y="136436"/>
                  </a:lnTo>
                  <a:lnTo>
                    <a:pt x="377736" y="113690"/>
                  </a:lnTo>
                  <a:lnTo>
                    <a:pt x="377786" y="113284"/>
                  </a:lnTo>
                  <a:lnTo>
                    <a:pt x="385279" y="96393"/>
                  </a:lnTo>
                  <a:lnTo>
                    <a:pt x="397497" y="86067"/>
                  </a:lnTo>
                  <a:lnTo>
                    <a:pt x="414248" y="82550"/>
                  </a:lnTo>
                  <a:lnTo>
                    <a:pt x="432562" y="87731"/>
                  </a:lnTo>
                  <a:lnTo>
                    <a:pt x="447090" y="102069"/>
                  </a:lnTo>
                  <a:lnTo>
                    <a:pt x="456679" y="123837"/>
                  </a:lnTo>
                  <a:lnTo>
                    <a:pt x="460146" y="151282"/>
                  </a:lnTo>
                  <a:lnTo>
                    <a:pt x="460146" y="87503"/>
                  </a:lnTo>
                  <a:lnTo>
                    <a:pt x="452551" y="82550"/>
                  </a:lnTo>
                  <a:lnTo>
                    <a:pt x="446532" y="78638"/>
                  </a:lnTo>
                  <a:lnTo>
                    <a:pt x="419493" y="73660"/>
                  </a:lnTo>
                  <a:lnTo>
                    <a:pt x="390690" y="78981"/>
                  </a:lnTo>
                  <a:lnTo>
                    <a:pt x="368300" y="93891"/>
                  </a:lnTo>
                  <a:lnTo>
                    <a:pt x="353758" y="116852"/>
                  </a:lnTo>
                  <a:lnTo>
                    <a:pt x="348589" y="146316"/>
                  </a:lnTo>
                  <a:lnTo>
                    <a:pt x="353110" y="173913"/>
                  </a:lnTo>
                  <a:lnTo>
                    <a:pt x="353148" y="174142"/>
                  </a:lnTo>
                  <a:lnTo>
                    <a:pt x="365975" y="195707"/>
                  </a:lnTo>
                  <a:lnTo>
                    <a:pt x="385724" y="209664"/>
                  </a:lnTo>
                  <a:lnTo>
                    <a:pt x="411111" y="214617"/>
                  </a:lnTo>
                  <a:lnTo>
                    <a:pt x="441566" y="209130"/>
                  </a:lnTo>
                  <a:lnTo>
                    <a:pt x="446874" y="205727"/>
                  </a:lnTo>
                  <a:lnTo>
                    <a:pt x="465531" y="193802"/>
                  </a:lnTo>
                  <a:lnTo>
                    <a:pt x="481203" y="170370"/>
                  </a:lnTo>
                  <a:lnTo>
                    <a:pt x="486829" y="140550"/>
                  </a:lnTo>
                  <a:close/>
                </a:path>
                <a:path w="991235" h="215264">
                  <a:moveTo>
                    <a:pt x="604151" y="76835"/>
                  </a:moveTo>
                  <a:lnTo>
                    <a:pt x="601002" y="74815"/>
                  </a:lnTo>
                  <a:lnTo>
                    <a:pt x="595845" y="73660"/>
                  </a:lnTo>
                  <a:lnTo>
                    <a:pt x="590689" y="73660"/>
                  </a:lnTo>
                  <a:lnTo>
                    <a:pt x="550811" y="104457"/>
                  </a:lnTo>
                  <a:lnTo>
                    <a:pt x="550811" y="74815"/>
                  </a:lnTo>
                  <a:lnTo>
                    <a:pt x="548246" y="73660"/>
                  </a:lnTo>
                  <a:lnTo>
                    <a:pt x="537210" y="77812"/>
                  </a:lnTo>
                  <a:lnTo>
                    <a:pt x="526084" y="81178"/>
                  </a:lnTo>
                  <a:lnTo>
                    <a:pt x="514845" y="83743"/>
                  </a:lnTo>
                  <a:lnTo>
                    <a:pt x="503504" y="85458"/>
                  </a:lnTo>
                  <a:lnTo>
                    <a:pt x="503478" y="93497"/>
                  </a:lnTo>
                  <a:lnTo>
                    <a:pt x="525576" y="93497"/>
                  </a:lnTo>
                  <a:lnTo>
                    <a:pt x="526732" y="95504"/>
                  </a:lnTo>
                  <a:lnTo>
                    <a:pt x="526732" y="197205"/>
                  </a:lnTo>
                  <a:lnTo>
                    <a:pt x="525868" y="199212"/>
                  </a:lnTo>
                  <a:lnTo>
                    <a:pt x="516115" y="199796"/>
                  </a:lnTo>
                  <a:lnTo>
                    <a:pt x="502920" y="200660"/>
                  </a:lnTo>
                  <a:lnTo>
                    <a:pt x="502920" y="209550"/>
                  </a:lnTo>
                  <a:lnTo>
                    <a:pt x="525602" y="208597"/>
                  </a:lnTo>
                  <a:lnTo>
                    <a:pt x="532561" y="208368"/>
                  </a:lnTo>
                  <a:lnTo>
                    <a:pt x="538200" y="208280"/>
                  </a:lnTo>
                  <a:lnTo>
                    <a:pt x="542061" y="208305"/>
                  </a:lnTo>
                  <a:lnTo>
                    <a:pt x="547624" y="208445"/>
                  </a:lnTo>
                  <a:lnTo>
                    <a:pt x="558723" y="208826"/>
                  </a:lnTo>
                  <a:lnTo>
                    <a:pt x="579208" y="209550"/>
                  </a:lnTo>
                  <a:lnTo>
                    <a:pt x="579208" y="200660"/>
                  </a:lnTo>
                  <a:lnTo>
                    <a:pt x="564299" y="199796"/>
                  </a:lnTo>
                  <a:lnTo>
                    <a:pt x="551395" y="198932"/>
                  </a:lnTo>
                  <a:lnTo>
                    <a:pt x="550811" y="198069"/>
                  </a:lnTo>
                  <a:lnTo>
                    <a:pt x="550811" y="129501"/>
                  </a:lnTo>
                  <a:lnTo>
                    <a:pt x="552831" y="117259"/>
                  </a:lnTo>
                  <a:lnTo>
                    <a:pt x="558304" y="107175"/>
                  </a:lnTo>
                  <a:lnTo>
                    <a:pt x="566420" y="100330"/>
                  </a:lnTo>
                  <a:lnTo>
                    <a:pt x="576351" y="97802"/>
                  </a:lnTo>
                  <a:lnTo>
                    <a:pt x="584962" y="97802"/>
                  </a:lnTo>
                  <a:lnTo>
                    <a:pt x="590981" y="101930"/>
                  </a:lnTo>
                  <a:lnTo>
                    <a:pt x="595553" y="111340"/>
                  </a:lnTo>
                  <a:lnTo>
                    <a:pt x="601586" y="111340"/>
                  </a:lnTo>
                  <a:lnTo>
                    <a:pt x="604151" y="76835"/>
                  </a:lnTo>
                  <a:close/>
                </a:path>
                <a:path w="991235" h="215264">
                  <a:moveTo>
                    <a:pt x="859129" y="200660"/>
                  </a:moveTo>
                  <a:lnTo>
                    <a:pt x="845654" y="199796"/>
                  </a:lnTo>
                  <a:lnTo>
                    <a:pt x="835901" y="199224"/>
                  </a:lnTo>
                  <a:lnTo>
                    <a:pt x="835037" y="197205"/>
                  </a:lnTo>
                  <a:lnTo>
                    <a:pt x="835037" y="119926"/>
                  </a:lnTo>
                  <a:lnTo>
                    <a:pt x="832015" y="100698"/>
                  </a:lnTo>
                  <a:lnTo>
                    <a:pt x="823417" y="86131"/>
                  </a:lnTo>
                  <a:lnTo>
                    <a:pt x="809866" y="76898"/>
                  </a:lnTo>
                  <a:lnTo>
                    <a:pt x="792022" y="73660"/>
                  </a:lnTo>
                  <a:lnTo>
                    <a:pt x="781977" y="73660"/>
                  </a:lnTo>
                  <a:lnTo>
                    <a:pt x="773671" y="76250"/>
                  </a:lnTo>
                  <a:lnTo>
                    <a:pt x="768502" y="80860"/>
                  </a:lnTo>
                  <a:lnTo>
                    <a:pt x="746709" y="100431"/>
                  </a:lnTo>
                  <a:lnTo>
                    <a:pt x="739254" y="88239"/>
                  </a:lnTo>
                  <a:lnTo>
                    <a:pt x="730326" y="79921"/>
                  </a:lnTo>
                  <a:lnTo>
                    <a:pt x="719404" y="75171"/>
                  </a:lnTo>
                  <a:lnTo>
                    <a:pt x="705980" y="73647"/>
                  </a:lnTo>
                  <a:lnTo>
                    <a:pt x="695363" y="73647"/>
                  </a:lnTo>
                  <a:lnTo>
                    <a:pt x="687336" y="76238"/>
                  </a:lnTo>
                  <a:lnTo>
                    <a:pt x="682180" y="80848"/>
                  </a:lnTo>
                  <a:lnTo>
                    <a:pt x="662393" y="99275"/>
                  </a:lnTo>
                  <a:lnTo>
                    <a:pt x="662393" y="74803"/>
                  </a:lnTo>
                  <a:lnTo>
                    <a:pt x="659815" y="73647"/>
                  </a:lnTo>
                  <a:lnTo>
                    <a:pt x="648779" y="77800"/>
                  </a:lnTo>
                  <a:lnTo>
                    <a:pt x="637654" y="81165"/>
                  </a:lnTo>
                  <a:lnTo>
                    <a:pt x="626414" y="83731"/>
                  </a:lnTo>
                  <a:lnTo>
                    <a:pt x="615073" y="85445"/>
                  </a:lnTo>
                  <a:lnTo>
                    <a:pt x="615086" y="93497"/>
                  </a:lnTo>
                  <a:lnTo>
                    <a:pt x="637171" y="93497"/>
                  </a:lnTo>
                  <a:lnTo>
                    <a:pt x="638327" y="95504"/>
                  </a:lnTo>
                  <a:lnTo>
                    <a:pt x="638327" y="197205"/>
                  </a:lnTo>
                  <a:lnTo>
                    <a:pt x="637463" y="199212"/>
                  </a:lnTo>
                  <a:lnTo>
                    <a:pt x="627710" y="199796"/>
                  </a:lnTo>
                  <a:lnTo>
                    <a:pt x="614514" y="200660"/>
                  </a:lnTo>
                  <a:lnTo>
                    <a:pt x="614514" y="209550"/>
                  </a:lnTo>
                  <a:lnTo>
                    <a:pt x="630682" y="208826"/>
                  </a:lnTo>
                  <a:lnTo>
                    <a:pt x="640041" y="208445"/>
                  </a:lnTo>
                  <a:lnTo>
                    <a:pt x="645731" y="208305"/>
                  </a:lnTo>
                  <a:lnTo>
                    <a:pt x="650938" y="208280"/>
                  </a:lnTo>
                  <a:lnTo>
                    <a:pt x="657034" y="208368"/>
                  </a:lnTo>
                  <a:lnTo>
                    <a:pt x="664019" y="208610"/>
                  </a:lnTo>
                  <a:lnTo>
                    <a:pt x="685063" y="209550"/>
                  </a:lnTo>
                  <a:lnTo>
                    <a:pt x="685063" y="200660"/>
                  </a:lnTo>
                  <a:lnTo>
                    <a:pt x="673023" y="199796"/>
                  </a:lnTo>
                  <a:lnTo>
                    <a:pt x="663282" y="199224"/>
                  </a:lnTo>
                  <a:lnTo>
                    <a:pt x="662419" y="197218"/>
                  </a:lnTo>
                  <a:lnTo>
                    <a:pt x="662419" y="118402"/>
                  </a:lnTo>
                  <a:lnTo>
                    <a:pt x="665632" y="108750"/>
                  </a:lnTo>
                  <a:lnTo>
                    <a:pt x="674027" y="100088"/>
                  </a:lnTo>
                  <a:lnTo>
                    <a:pt x="685634" y="93840"/>
                  </a:lnTo>
                  <a:lnTo>
                    <a:pt x="698550" y="91440"/>
                  </a:lnTo>
                  <a:lnTo>
                    <a:pt x="709155" y="94068"/>
                  </a:lnTo>
                  <a:lnTo>
                    <a:pt x="717410" y="101485"/>
                  </a:lnTo>
                  <a:lnTo>
                    <a:pt x="722744" y="112991"/>
                  </a:lnTo>
                  <a:lnTo>
                    <a:pt x="724649" y="127863"/>
                  </a:lnTo>
                  <a:lnTo>
                    <a:pt x="724649" y="197218"/>
                  </a:lnTo>
                  <a:lnTo>
                    <a:pt x="723785" y="199224"/>
                  </a:lnTo>
                  <a:lnTo>
                    <a:pt x="714032" y="199796"/>
                  </a:lnTo>
                  <a:lnTo>
                    <a:pt x="700836" y="200660"/>
                  </a:lnTo>
                  <a:lnTo>
                    <a:pt x="700836" y="209550"/>
                  </a:lnTo>
                  <a:lnTo>
                    <a:pt x="717524" y="208826"/>
                  </a:lnTo>
                  <a:lnTo>
                    <a:pt x="726821" y="208445"/>
                  </a:lnTo>
                  <a:lnTo>
                    <a:pt x="732091" y="208305"/>
                  </a:lnTo>
                  <a:lnTo>
                    <a:pt x="736688" y="208280"/>
                  </a:lnTo>
                  <a:lnTo>
                    <a:pt x="741273" y="208305"/>
                  </a:lnTo>
                  <a:lnTo>
                    <a:pt x="746544" y="208445"/>
                  </a:lnTo>
                  <a:lnTo>
                    <a:pt x="755840" y="208826"/>
                  </a:lnTo>
                  <a:lnTo>
                    <a:pt x="772541" y="209550"/>
                  </a:lnTo>
                  <a:lnTo>
                    <a:pt x="772541" y="200660"/>
                  </a:lnTo>
                  <a:lnTo>
                    <a:pt x="759345" y="199796"/>
                  </a:lnTo>
                  <a:lnTo>
                    <a:pt x="749592" y="199224"/>
                  </a:lnTo>
                  <a:lnTo>
                    <a:pt x="748728" y="197218"/>
                  </a:lnTo>
                  <a:lnTo>
                    <a:pt x="748728" y="118402"/>
                  </a:lnTo>
                  <a:lnTo>
                    <a:pt x="751941" y="108750"/>
                  </a:lnTo>
                  <a:lnTo>
                    <a:pt x="760336" y="100088"/>
                  </a:lnTo>
                  <a:lnTo>
                    <a:pt x="771944" y="93840"/>
                  </a:lnTo>
                  <a:lnTo>
                    <a:pt x="784860" y="91440"/>
                  </a:lnTo>
                  <a:lnTo>
                    <a:pt x="795464" y="94081"/>
                  </a:lnTo>
                  <a:lnTo>
                    <a:pt x="803719" y="101511"/>
                  </a:lnTo>
                  <a:lnTo>
                    <a:pt x="809053" y="113042"/>
                  </a:lnTo>
                  <a:lnTo>
                    <a:pt x="810958" y="127952"/>
                  </a:lnTo>
                  <a:lnTo>
                    <a:pt x="810958" y="209550"/>
                  </a:lnTo>
                  <a:lnTo>
                    <a:pt x="828459" y="208280"/>
                  </a:lnTo>
                  <a:lnTo>
                    <a:pt x="833615" y="208280"/>
                  </a:lnTo>
                  <a:lnTo>
                    <a:pt x="836104" y="208305"/>
                  </a:lnTo>
                  <a:lnTo>
                    <a:pt x="839597" y="208445"/>
                  </a:lnTo>
                  <a:lnTo>
                    <a:pt x="846480" y="208826"/>
                  </a:lnTo>
                  <a:lnTo>
                    <a:pt x="859129" y="209550"/>
                  </a:lnTo>
                  <a:lnTo>
                    <a:pt x="859129" y="200660"/>
                  </a:lnTo>
                  <a:close/>
                </a:path>
                <a:path w="991235" h="215264">
                  <a:moveTo>
                    <a:pt x="991146" y="128193"/>
                  </a:moveTo>
                  <a:lnTo>
                    <a:pt x="987323" y="105765"/>
                  </a:lnTo>
                  <a:lnTo>
                    <a:pt x="976515" y="88569"/>
                  </a:lnTo>
                  <a:lnTo>
                    <a:pt x="967320" y="82550"/>
                  </a:lnTo>
                  <a:lnTo>
                    <a:pt x="965606" y="81432"/>
                  </a:lnTo>
                  <a:lnTo>
                    <a:pt x="965606" y="131229"/>
                  </a:lnTo>
                  <a:lnTo>
                    <a:pt x="948664" y="131864"/>
                  </a:lnTo>
                  <a:lnTo>
                    <a:pt x="947826" y="131864"/>
                  </a:lnTo>
                  <a:lnTo>
                    <a:pt x="940765" y="132029"/>
                  </a:lnTo>
                  <a:lnTo>
                    <a:pt x="924877" y="132029"/>
                  </a:lnTo>
                  <a:lnTo>
                    <a:pt x="919695" y="131864"/>
                  </a:lnTo>
                  <a:lnTo>
                    <a:pt x="918032" y="131864"/>
                  </a:lnTo>
                  <a:lnTo>
                    <a:pt x="907669" y="131229"/>
                  </a:lnTo>
                  <a:lnTo>
                    <a:pt x="897343" y="130352"/>
                  </a:lnTo>
                  <a:lnTo>
                    <a:pt x="897394" y="128193"/>
                  </a:lnTo>
                  <a:lnTo>
                    <a:pt x="897470" y="125425"/>
                  </a:lnTo>
                  <a:lnTo>
                    <a:pt x="897572" y="121424"/>
                  </a:lnTo>
                  <a:lnTo>
                    <a:pt x="924356" y="83972"/>
                  </a:lnTo>
                  <a:lnTo>
                    <a:pt x="934339" y="82550"/>
                  </a:lnTo>
                  <a:lnTo>
                    <a:pt x="943800" y="82550"/>
                  </a:lnTo>
                  <a:lnTo>
                    <a:pt x="964692" y="118605"/>
                  </a:lnTo>
                  <a:lnTo>
                    <a:pt x="965542" y="130352"/>
                  </a:lnTo>
                  <a:lnTo>
                    <a:pt x="965606" y="131229"/>
                  </a:lnTo>
                  <a:lnTo>
                    <a:pt x="965606" y="81432"/>
                  </a:lnTo>
                  <a:lnTo>
                    <a:pt x="959688" y="77558"/>
                  </a:lnTo>
                  <a:lnTo>
                    <a:pt x="937806" y="73672"/>
                  </a:lnTo>
                  <a:lnTo>
                    <a:pt x="929551" y="74383"/>
                  </a:lnTo>
                  <a:lnTo>
                    <a:pt x="888022" y="95465"/>
                  </a:lnTo>
                  <a:lnTo>
                    <a:pt x="870127" y="145757"/>
                  </a:lnTo>
                  <a:lnTo>
                    <a:pt x="870915" y="158864"/>
                  </a:lnTo>
                  <a:lnTo>
                    <a:pt x="892136" y="200672"/>
                  </a:lnTo>
                  <a:lnTo>
                    <a:pt x="934364" y="214642"/>
                  </a:lnTo>
                  <a:lnTo>
                    <a:pt x="942340" y="214198"/>
                  </a:lnTo>
                  <a:lnTo>
                    <a:pt x="981113" y="199986"/>
                  </a:lnTo>
                  <a:lnTo>
                    <a:pt x="981494" y="199390"/>
                  </a:lnTo>
                  <a:lnTo>
                    <a:pt x="982256" y="198234"/>
                  </a:lnTo>
                  <a:lnTo>
                    <a:pt x="987983" y="188264"/>
                  </a:lnTo>
                  <a:lnTo>
                    <a:pt x="984262" y="185343"/>
                  </a:lnTo>
                  <a:lnTo>
                    <a:pt x="972426" y="192328"/>
                  </a:lnTo>
                  <a:lnTo>
                    <a:pt x="963358" y="196634"/>
                  </a:lnTo>
                  <a:lnTo>
                    <a:pt x="955421" y="198793"/>
                  </a:lnTo>
                  <a:lnTo>
                    <a:pt x="946975" y="199390"/>
                  </a:lnTo>
                  <a:lnTo>
                    <a:pt x="933640" y="197866"/>
                  </a:lnTo>
                  <a:lnTo>
                    <a:pt x="901331" y="169710"/>
                  </a:lnTo>
                  <a:lnTo>
                    <a:pt x="896785" y="142252"/>
                  </a:lnTo>
                  <a:lnTo>
                    <a:pt x="938657" y="142252"/>
                  </a:lnTo>
                  <a:lnTo>
                    <a:pt x="952322" y="142074"/>
                  </a:lnTo>
                  <a:lnTo>
                    <a:pt x="964603" y="141427"/>
                  </a:lnTo>
                  <a:lnTo>
                    <a:pt x="976884" y="140195"/>
                  </a:lnTo>
                  <a:lnTo>
                    <a:pt x="990574" y="138239"/>
                  </a:lnTo>
                  <a:lnTo>
                    <a:pt x="990866" y="134226"/>
                  </a:lnTo>
                  <a:lnTo>
                    <a:pt x="991095" y="132029"/>
                  </a:lnTo>
                  <a:lnTo>
                    <a:pt x="991146" y="12819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32695" y="5218493"/>
              <a:ext cx="156019" cy="212039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921973" y="4890820"/>
            <a:ext cx="2218791" cy="617169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3673627" y="5229847"/>
            <a:ext cx="1156970" cy="203200"/>
          </a:xfrm>
          <a:custGeom>
            <a:avLst/>
            <a:gdLst/>
            <a:ahLst/>
            <a:cxnLst/>
            <a:rect l="l" t="t" r="r" b="b"/>
            <a:pathLst>
              <a:path w="1156970" h="203200">
                <a:moveTo>
                  <a:pt x="244627" y="189242"/>
                </a:moveTo>
                <a:lnTo>
                  <a:pt x="231140" y="188379"/>
                </a:lnTo>
                <a:lnTo>
                  <a:pt x="221386" y="187807"/>
                </a:lnTo>
                <a:lnTo>
                  <a:pt x="220522" y="185788"/>
                </a:lnTo>
                <a:lnTo>
                  <a:pt x="220522" y="108508"/>
                </a:lnTo>
                <a:lnTo>
                  <a:pt x="217500" y="89281"/>
                </a:lnTo>
                <a:lnTo>
                  <a:pt x="208902" y="74714"/>
                </a:lnTo>
                <a:lnTo>
                  <a:pt x="195351" y="65481"/>
                </a:lnTo>
                <a:lnTo>
                  <a:pt x="177507" y="62242"/>
                </a:lnTo>
                <a:lnTo>
                  <a:pt x="167474" y="62242"/>
                </a:lnTo>
                <a:lnTo>
                  <a:pt x="159156" y="64833"/>
                </a:lnTo>
                <a:lnTo>
                  <a:pt x="153987" y="69443"/>
                </a:lnTo>
                <a:lnTo>
                  <a:pt x="132194" y="89014"/>
                </a:lnTo>
                <a:lnTo>
                  <a:pt x="124739" y="76822"/>
                </a:lnTo>
                <a:lnTo>
                  <a:pt x="115811" y="68503"/>
                </a:lnTo>
                <a:lnTo>
                  <a:pt x="104889" y="63754"/>
                </a:lnTo>
                <a:lnTo>
                  <a:pt x="91465" y="62230"/>
                </a:lnTo>
                <a:lnTo>
                  <a:pt x="80848" y="62230"/>
                </a:lnTo>
                <a:lnTo>
                  <a:pt x="72821" y="64820"/>
                </a:lnTo>
                <a:lnTo>
                  <a:pt x="67665" y="69430"/>
                </a:lnTo>
                <a:lnTo>
                  <a:pt x="47879" y="87858"/>
                </a:lnTo>
                <a:lnTo>
                  <a:pt x="47879" y="63385"/>
                </a:lnTo>
                <a:lnTo>
                  <a:pt x="45300" y="62230"/>
                </a:lnTo>
                <a:lnTo>
                  <a:pt x="34264" y="66382"/>
                </a:lnTo>
                <a:lnTo>
                  <a:pt x="23139" y="69748"/>
                </a:lnTo>
                <a:lnTo>
                  <a:pt x="11899" y="72313"/>
                </a:lnTo>
                <a:lnTo>
                  <a:pt x="558" y="74028"/>
                </a:lnTo>
                <a:lnTo>
                  <a:pt x="571" y="82080"/>
                </a:lnTo>
                <a:lnTo>
                  <a:pt x="22656" y="82080"/>
                </a:lnTo>
                <a:lnTo>
                  <a:pt x="23812" y="84086"/>
                </a:lnTo>
                <a:lnTo>
                  <a:pt x="23812" y="185788"/>
                </a:lnTo>
                <a:lnTo>
                  <a:pt x="22948" y="187794"/>
                </a:lnTo>
                <a:lnTo>
                  <a:pt x="13195" y="188379"/>
                </a:lnTo>
                <a:lnTo>
                  <a:pt x="0" y="189242"/>
                </a:lnTo>
                <a:lnTo>
                  <a:pt x="0" y="198132"/>
                </a:lnTo>
                <a:lnTo>
                  <a:pt x="16167" y="197408"/>
                </a:lnTo>
                <a:lnTo>
                  <a:pt x="25527" y="197027"/>
                </a:lnTo>
                <a:lnTo>
                  <a:pt x="31216" y="196888"/>
                </a:lnTo>
                <a:lnTo>
                  <a:pt x="36423" y="196862"/>
                </a:lnTo>
                <a:lnTo>
                  <a:pt x="42519" y="196951"/>
                </a:lnTo>
                <a:lnTo>
                  <a:pt x="49504" y="197192"/>
                </a:lnTo>
                <a:lnTo>
                  <a:pt x="70561" y="198132"/>
                </a:lnTo>
                <a:lnTo>
                  <a:pt x="70561" y="189242"/>
                </a:lnTo>
                <a:lnTo>
                  <a:pt x="58521" y="188379"/>
                </a:lnTo>
                <a:lnTo>
                  <a:pt x="48768" y="187807"/>
                </a:lnTo>
                <a:lnTo>
                  <a:pt x="47904" y="185801"/>
                </a:lnTo>
                <a:lnTo>
                  <a:pt x="47904" y="106984"/>
                </a:lnTo>
                <a:lnTo>
                  <a:pt x="51117" y="97332"/>
                </a:lnTo>
                <a:lnTo>
                  <a:pt x="59512" y="88671"/>
                </a:lnTo>
                <a:lnTo>
                  <a:pt x="71120" y="82423"/>
                </a:lnTo>
                <a:lnTo>
                  <a:pt x="84035" y="80022"/>
                </a:lnTo>
                <a:lnTo>
                  <a:pt x="94640" y="82651"/>
                </a:lnTo>
                <a:lnTo>
                  <a:pt x="102895" y="90068"/>
                </a:lnTo>
                <a:lnTo>
                  <a:pt x="108229" y="101574"/>
                </a:lnTo>
                <a:lnTo>
                  <a:pt x="110134" y="116446"/>
                </a:lnTo>
                <a:lnTo>
                  <a:pt x="110134" y="185801"/>
                </a:lnTo>
                <a:lnTo>
                  <a:pt x="109270" y="187807"/>
                </a:lnTo>
                <a:lnTo>
                  <a:pt x="99517" y="188379"/>
                </a:lnTo>
                <a:lnTo>
                  <a:pt x="86321" y="189242"/>
                </a:lnTo>
                <a:lnTo>
                  <a:pt x="86321" y="198132"/>
                </a:lnTo>
                <a:lnTo>
                  <a:pt x="103009" y="197408"/>
                </a:lnTo>
                <a:lnTo>
                  <a:pt x="112306" y="197027"/>
                </a:lnTo>
                <a:lnTo>
                  <a:pt x="117576" y="196888"/>
                </a:lnTo>
                <a:lnTo>
                  <a:pt x="122174" y="196862"/>
                </a:lnTo>
                <a:lnTo>
                  <a:pt x="126758" y="196888"/>
                </a:lnTo>
                <a:lnTo>
                  <a:pt x="132029" y="197027"/>
                </a:lnTo>
                <a:lnTo>
                  <a:pt x="141325" y="197408"/>
                </a:lnTo>
                <a:lnTo>
                  <a:pt x="158026" y="198132"/>
                </a:lnTo>
                <a:lnTo>
                  <a:pt x="158026" y="189242"/>
                </a:lnTo>
                <a:lnTo>
                  <a:pt x="144830" y="188379"/>
                </a:lnTo>
                <a:lnTo>
                  <a:pt x="135077" y="187807"/>
                </a:lnTo>
                <a:lnTo>
                  <a:pt x="134213" y="185801"/>
                </a:lnTo>
                <a:lnTo>
                  <a:pt x="134213" y="106984"/>
                </a:lnTo>
                <a:lnTo>
                  <a:pt x="137426" y="97332"/>
                </a:lnTo>
                <a:lnTo>
                  <a:pt x="145821" y="88671"/>
                </a:lnTo>
                <a:lnTo>
                  <a:pt x="157429" y="82423"/>
                </a:lnTo>
                <a:lnTo>
                  <a:pt x="170345" y="80022"/>
                </a:lnTo>
                <a:lnTo>
                  <a:pt x="180949" y="82664"/>
                </a:lnTo>
                <a:lnTo>
                  <a:pt x="189204" y="90093"/>
                </a:lnTo>
                <a:lnTo>
                  <a:pt x="194538" y="101625"/>
                </a:lnTo>
                <a:lnTo>
                  <a:pt x="196443" y="116535"/>
                </a:lnTo>
                <a:lnTo>
                  <a:pt x="196443" y="198132"/>
                </a:lnTo>
                <a:lnTo>
                  <a:pt x="213944" y="196862"/>
                </a:lnTo>
                <a:lnTo>
                  <a:pt x="219100" y="196862"/>
                </a:lnTo>
                <a:lnTo>
                  <a:pt x="221589" y="196888"/>
                </a:lnTo>
                <a:lnTo>
                  <a:pt x="225082" y="197027"/>
                </a:lnTo>
                <a:lnTo>
                  <a:pt x="231965" y="197408"/>
                </a:lnTo>
                <a:lnTo>
                  <a:pt x="244627" y="198132"/>
                </a:lnTo>
                <a:lnTo>
                  <a:pt x="244627" y="189242"/>
                </a:lnTo>
                <a:close/>
              </a:path>
              <a:path w="1156970" h="203200">
                <a:moveTo>
                  <a:pt x="416331" y="189344"/>
                </a:moveTo>
                <a:lnTo>
                  <a:pt x="403009" y="188353"/>
                </a:lnTo>
                <a:lnTo>
                  <a:pt x="393255" y="187782"/>
                </a:lnTo>
                <a:lnTo>
                  <a:pt x="392391" y="186055"/>
                </a:lnTo>
                <a:lnTo>
                  <a:pt x="392391" y="171310"/>
                </a:lnTo>
                <a:lnTo>
                  <a:pt x="392391" y="63411"/>
                </a:lnTo>
                <a:lnTo>
                  <a:pt x="389813" y="62242"/>
                </a:lnTo>
                <a:lnTo>
                  <a:pt x="378777" y="66395"/>
                </a:lnTo>
                <a:lnTo>
                  <a:pt x="367652" y="69761"/>
                </a:lnTo>
                <a:lnTo>
                  <a:pt x="356412" y="72326"/>
                </a:lnTo>
                <a:lnTo>
                  <a:pt x="345071" y="74041"/>
                </a:lnTo>
                <a:lnTo>
                  <a:pt x="345071" y="82092"/>
                </a:lnTo>
                <a:lnTo>
                  <a:pt x="367157" y="82092"/>
                </a:lnTo>
                <a:lnTo>
                  <a:pt x="368312" y="84112"/>
                </a:lnTo>
                <a:lnTo>
                  <a:pt x="368312" y="156184"/>
                </a:lnTo>
                <a:lnTo>
                  <a:pt x="364299" y="164223"/>
                </a:lnTo>
                <a:lnTo>
                  <a:pt x="329298" y="182892"/>
                </a:lnTo>
                <a:lnTo>
                  <a:pt x="319265" y="182892"/>
                </a:lnTo>
                <a:lnTo>
                  <a:pt x="311226" y="179730"/>
                </a:lnTo>
                <a:lnTo>
                  <a:pt x="306641" y="174269"/>
                </a:lnTo>
                <a:lnTo>
                  <a:pt x="303999" y="170027"/>
                </a:lnTo>
                <a:lnTo>
                  <a:pt x="302247" y="164604"/>
                </a:lnTo>
                <a:lnTo>
                  <a:pt x="302120" y="164223"/>
                </a:lnTo>
                <a:lnTo>
                  <a:pt x="300990" y="156908"/>
                </a:lnTo>
                <a:lnTo>
                  <a:pt x="300621" y="148132"/>
                </a:lnTo>
                <a:lnTo>
                  <a:pt x="300621" y="63411"/>
                </a:lnTo>
                <a:lnTo>
                  <a:pt x="298069" y="62242"/>
                </a:lnTo>
                <a:lnTo>
                  <a:pt x="286994" y="66395"/>
                </a:lnTo>
                <a:lnTo>
                  <a:pt x="275869" y="69761"/>
                </a:lnTo>
                <a:lnTo>
                  <a:pt x="264642" y="72326"/>
                </a:lnTo>
                <a:lnTo>
                  <a:pt x="253301" y="74041"/>
                </a:lnTo>
                <a:lnTo>
                  <a:pt x="253301" y="82092"/>
                </a:lnTo>
                <a:lnTo>
                  <a:pt x="275386" y="82092"/>
                </a:lnTo>
                <a:lnTo>
                  <a:pt x="276542" y="84112"/>
                </a:lnTo>
                <a:lnTo>
                  <a:pt x="276656" y="156184"/>
                </a:lnTo>
                <a:lnTo>
                  <a:pt x="276872" y="164223"/>
                </a:lnTo>
                <a:lnTo>
                  <a:pt x="296430" y="197421"/>
                </a:lnTo>
                <a:lnTo>
                  <a:pt x="305930" y="199910"/>
                </a:lnTo>
                <a:lnTo>
                  <a:pt x="306476" y="199910"/>
                </a:lnTo>
                <a:lnTo>
                  <a:pt x="316979" y="200660"/>
                </a:lnTo>
                <a:lnTo>
                  <a:pt x="355879" y="182892"/>
                </a:lnTo>
                <a:lnTo>
                  <a:pt x="368312" y="171310"/>
                </a:lnTo>
                <a:lnTo>
                  <a:pt x="368274" y="174269"/>
                </a:lnTo>
                <a:lnTo>
                  <a:pt x="368160" y="179730"/>
                </a:lnTo>
                <a:lnTo>
                  <a:pt x="368046" y="182892"/>
                </a:lnTo>
                <a:lnTo>
                  <a:pt x="367449" y="193382"/>
                </a:lnTo>
                <a:lnTo>
                  <a:pt x="367233" y="196837"/>
                </a:lnTo>
                <a:lnTo>
                  <a:pt x="367157" y="198107"/>
                </a:lnTo>
                <a:lnTo>
                  <a:pt x="386372" y="196837"/>
                </a:lnTo>
                <a:lnTo>
                  <a:pt x="394982" y="196837"/>
                </a:lnTo>
                <a:lnTo>
                  <a:pt x="414769" y="198107"/>
                </a:lnTo>
                <a:lnTo>
                  <a:pt x="414769" y="196837"/>
                </a:lnTo>
                <a:lnTo>
                  <a:pt x="414769" y="189344"/>
                </a:lnTo>
                <a:lnTo>
                  <a:pt x="416331" y="189344"/>
                </a:lnTo>
                <a:close/>
              </a:path>
              <a:path w="1156970" h="203200">
                <a:moveTo>
                  <a:pt x="513626" y="72059"/>
                </a:moveTo>
                <a:lnTo>
                  <a:pt x="474332" y="73787"/>
                </a:lnTo>
                <a:lnTo>
                  <a:pt x="474332" y="62839"/>
                </a:lnTo>
                <a:lnTo>
                  <a:pt x="474497" y="53949"/>
                </a:lnTo>
                <a:lnTo>
                  <a:pt x="475043" y="44780"/>
                </a:lnTo>
                <a:lnTo>
                  <a:pt x="476021" y="34417"/>
                </a:lnTo>
                <a:lnTo>
                  <a:pt x="477481" y="21945"/>
                </a:lnTo>
                <a:lnTo>
                  <a:pt x="474040" y="18757"/>
                </a:lnTo>
                <a:lnTo>
                  <a:pt x="468566" y="21894"/>
                </a:lnTo>
                <a:lnTo>
                  <a:pt x="462597" y="24777"/>
                </a:lnTo>
                <a:lnTo>
                  <a:pt x="456247" y="27393"/>
                </a:lnTo>
                <a:lnTo>
                  <a:pt x="449656" y="29705"/>
                </a:lnTo>
                <a:lnTo>
                  <a:pt x="450519" y="38328"/>
                </a:lnTo>
                <a:lnTo>
                  <a:pt x="450799" y="43789"/>
                </a:lnTo>
                <a:lnTo>
                  <a:pt x="450799" y="72517"/>
                </a:lnTo>
                <a:lnTo>
                  <a:pt x="428434" y="82575"/>
                </a:lnTo>
                <a:lnTo>
                  <a:pt x="428434" y="88607"/>
                </a:lnTo>
                <a:lnTo>
                  <a:pt x="450227" y="87464"/>
                </a:lnTo>
                <a:lnTo>
                  <a:pt x="450227" y="170218"/>
                </a:lnTo>
                <a:lnTo>
                  <a:pt x="452043" y="183959"/>
                </a:lnTo>
                <a:lnTo>
                  <a:pt x="457708" y="193433"/>
                </a:lnTo>
                <a:lnTo>
                  <a:pt x="467525" y="198920"/>
                </a:lnTo>
                <a:lnTo>
                  <a:pt x="481774" y="200685"/>
                </a:lnTo>
                <a:lnTo>
                  <a:pt x="488378" y="200685"/>
                </a:lnTo>
                <a:lnTo>
                  <a:pt x="495249" y="199224"/>
                </a:lnTo>
                <a:lnTo>
                  <a:pt x="496976" y="197192"/>
                </a:lnTo>
                <a:lnTo>
                  <a:pt x="510743" y="181749"/>
                </a:lnTo>
                <a:lnTo>
                  <a:pt x="507022" y="176796"/>
                </a:lnTo>
                <a:lnTo>
                  <a:pt x="499846" y="181292"/>
                </a:lnTo>
                <a:lnTo>
                  <a:pt x="495541" y="182905"/>
                </a:lnTo>
                <a:lnTo>
                  <a:pt x="478917" y="182905"/>
                </a:lnTo>
                <a:lnTo>
                  <a:pt x="474332" y="177152"/>
                </a:lnTo>
                <a:lnTo>
                  <a:pt x="474332" y="87604"/>
                </a:lnTo>
                <a:lnTo>
                  <a:pt x="511048" y="87604"/>
                </a:lnTo>
                <a:lnTo>
                  <a:pt x="513626" y="72059"/>
                </a:lnTo>
                <a:close/>
              </a:path>
              <a:path w="1156970" h="203200">
                <a:moveTo>
                  <a:pt x="649922" y="189242"/>
                </a:moveTo>
                <a:lnTo>
                  <a:pt x="631850" y="188379"/>
                </a:lnTo>
                <a:lnTo>
                  <a:pt x="630707" y="186080"/>
                </a:lnTo>
                <a:lnTo>
                  <a:pt x="630707" y="173342"/>
                </a:lnTo>
                <a:lnTo>
                  <a:pt x="630707" y="123431"/>
                </a:lnTo>
                <a:lnTo>
                  <a:pt x="630707" y="119532"/>
                </a:lnTo>
                <a:lnTo>
                  <a:pt x="628319" y="93027"/>
                </a:lnTo>
                <a:lnTo>
                  <a:pt x="628294" y="92798"/>
                </a:lnTo>
                <a:lnTo>
                  <a:pt x="621563" y="77495"/>
                </a:lnTo>
                <a:lnTo>
                  <a:pt x="620522" y="75107"/>
                </a:lnTo>
                <a:lnTo>
                  <a:pt x="606501" y="65290"/>
                </a:lnTo>
                <a:lnTo>
                  <a:pt x="585393" y="62242"/>
                </a:lnTo>
                <a:lnTo>
                  <a:pt x="576300" y="62852"/>
                </a:lnTo>
                <a:lnTo>
                  <a:pt x="567499" y="64655"/>
                </a:lnTo>
                <a:lnTo>
                  <a:pt x="558977" y="67703"/>
                </a:lnTo>
                <a:lnTo>
                  <a:pt x="550697" y="72021"/>
                </a:lnTo>
                <a:lnTo>
                  <a:pt x="535495" y="81229"/>
                </a:lnTo>
                <a:lnTo>
                  <a:pt x="535495" y="99923"/>
                </a:lnTo>
                <a:lnTo>
                  <a:pt x="542950" y="101942"/>
                </a:lnTo>
                <a:lnTo>
                  <a:pt x="546671" y="93027"/>
                </a:lnTo>
                <a:lnTo>
                  <a:pt x="550799" y="84912"/>
                </a:lnTo>
                <a:lnTo>
                  <a:pt x="555015" y="80200"/>
                </a:lnTo>
                <a:lnTo>
                  <a:pt x="560578" y="78028"/>
                </a:lnTo>
                <a:lnTo>
                  <a:pt x="568756" y="77495"/>
                </a:lnTo>
                <a:lnTo>
                  <a:pt x="586105" y="79578"/>
                </a:lnTo>
                <a:lnTo>
                  <a:pt x="598043" y="86106"/>
                </a:lnTo>
                <a:lnTo>
                  <a:pt x="605091" y="97548"/>
                </a:lnTo>
                <a:lnTo>
                  <a:pt x="607758" y="114350"/>
                </a:lnTo>
                <a:lnTo>
                  <a:pt x="607758" y="123431"/>
                </a:lnTo>
                <a:lnTo>
                  <a:pt x="607758" y="161429"/>
                </a:lnTo>
                <a:lnTo>
                  <a:pt x="570191" y="184162"/>
                </a:lnTo>
                <a:lnTo>
                  <a:pt x="561975" y="182308"/>
                </a:lnTo>
                <a:lnTo>
                  <a:pt x="555129" y="177304"/>
                </a:lnTo>
                <a:lnTo>
                  <a:pt x="550418" y="169964"/>
                </a:lnTo>
                <a:lnTo>
                  <a:pt x="548728" y="161429"/>
                </a:lnTo>
                <a:lnTo>
                  <a:pt x="548678" y="161137"/>
                </a:lnTo>
                <a:lnTo>
                  <a:pt x="549706" y="153327"/>
                </a:lnTo>
                <a:lnTo>
                  <a:pt x="579894" y="128765"/>
                </a:lnTo>
                <a:lnTo>
                  <a:pt x="607758" y="123431"/>
                </a:lnTo>
                <a:lnTo>
                  <a:pt x="607758" y="114350"/>
                </a:lnTo>
                <a:lnTo>
                  <a:pt x="554253" y="126199"/>
                </a:lnTo>
                <a:lnTo>
                  <a:pt x="524002" y="165290"/>
                </a:lnTo>
                <a:lnTo>
                  <a:pt x="526453" y="180301"/>
                </a:lnTo>
                <a:lnTo>
                  <a:pt x="533565" y="191414"/>
                </a:lnTo>
                <a:lnTo>
                  <a:pt x="545007" y="198361"/>
                </a:lnTo>
                <a:lnTo>
                  <a:pt x="545236" y="198361"/>
                </a:lnTo>
                <a:lnTo>
                  <a:pt x="560133" y="200685"/>
                </a:lnTo>
                <a:lnTo>
                  <a:pt x="565302" y="200685"/>
                </a:lnTo>
                <a:lnTo>
                  <a:pt x="570179" y="199809"/>
                </a:lnTo>
                <a:lnTo>
                  <a:pt x="572185" y="198361"/>
                </a:lnTo>
                <a:lnTo>
                  <a:pt x="592366" y="184162"/>
                </a:lnTo>
                <a:lnTo>
                  <a:pt x="607758" y="173342"/>
                </a:lnTo>
                <a:lnTo>
                  <a:pt x="606386" y="196862"/>
                </a:lnTo>
                <a:lnTo>
                  <a:pt x="606323" y="198132"/>
                </a:lnTo>
                <a:lnTo>
                  <a:pt x="624967" y="196862"/>
                </a:lnTo>
                <a:lnTo>
                  <a:pt x="630135" y="196862"/>
                </a:lnTo>
                <a:lnTo>
                  <a:pt x="649922" y="198132"/>
                </a:lnTo>
                <a:lnTo>
                  <a:pt x="649922" y="196862"/>
                </a:lnTo>
                <a:lnTo>
                  <a:pt x="649922" y="189242"/>
                </a:lnTo>
                <a:close/>
              </a:path>
              <a:path w="1156970" h="203200">
                <a:moveTo>
                  <a:pt x="749846" y="72059"/>
                </a:moveTo>
                <a:lnTo>
                  <a:pt x="710552" y="73787"/>
                </a:lnTo>
                <a:lnTo>
                  <a:pt x="710552" y="62839"/>
                </a:lnTo>
                <a:lnTo>
                  <a:pt x="710717" y="53949"/>
                </a:lnTo>
                <a:lnTo>
                  <a:pt x="711263" y="44780"/>
                </a:lnTo>
                <a:lnTo>
                  <a:pt x="712241" y="34417"/>
                </a:lnTo>
                <a:lnTo>
                  <a:pt x="713701" y="21945"/>
                </a:lnTo>
                <a:lnTo>
                  <a:pt x="710260" y="18757"/>
                </a:lnTo>
                <a:lnTo>
                  <a:pt x="704786" y="21894"/>
                </a:lnTo>
                <a:lnTo>
                  <a:pt x="698817" y="24777"/>
                </a:lnTo>
                <a:lnTo>
                  <a:pt x="692467" y="27393"/>
                </a:lnTo>
                <a:lnTo>
                  <a:pt x="685876" y="29705"/>
                </a:lnTo>
                <a:lnTo>
                  <a:pt x="686739" y="38328"/>
                </a:lnTo>
                <a:lnTo>
                  <a:pt x="687019" y="43789"/>
                </a:lnTo>
                <a:lnTo>
                  <a:pt x="687019" y="72517"/>
                </a:lnTo>
                <a:lnTo>
                  <a:pt x="664654" y="82575"/>
                </a:lnTo>
                <a:lnTo>
                  <a:pt x="664654" y="88607"/>
                </a:lnTo>
                <a:lnTo>
                  <a:pt x="686447" y="87464"/>
                </a:lnTo>
                <a:lnTo>
                  <a:pt x="686447" y="170218"/>
                </a:lnTo>
                <a:lnTo>
                  <a:pt x="688263" y="183959"/>
                </a:lnTo>
                <a:lnTo>
                  <a:pt x="693928" y="193433"/>
                </a:lnTo>
                <a:lnTo>
                  <a:pt x="703745" y="198920"/>
                </a:lnTo>
                <a:lnTo>
                  <a:pt x="717994" y="200685"/>
                </a:lnTo>
                <a:lnTo>
                  <a:pt x="724598" y="200685"/>
                </a:lnTo>
                <a:lnTo>
                  <a:pt x="731469" y="199224"/>
                </a:lnTo>
                <a:lnTo>
                  <a:pt x="733196" y="197192"/>
                </a:lnTo>
                <a:lnTo>
                  <a:pt x="746963" y="181749"/>
                </a:lnTo>
                <a:lnTo>
                  <a:pt x="743242" y="176796"/>
                </a:lnTo>
                <a:lnTo>
                  <a:pt x="736066" y="181292"/>
                </a:lnTo>
                <a:lnTo>
                  <a:pt x="731761" y="182905"/>
                </a:lnTo>
                <a:lnTo>
                  <a:pt x="715137" y="182905"/>
                </a:lnTo>
                <a:lnTo>
                  <a:pt x="710552" y="177152"/>
                </a:lnTo>
                <a:lnTo>
                  <a:pt x="710552" y="87604"/>
                </a:lnTo>
                <a:lnTo>
                  <a:pt x="747268" y="87604"/>
                </a:lnTo>
                <a:lnTo>
                  <a:pt x="749846" y="72059"/>
                </a:lnTo>
                <a:close/>
              </a:path>
              <a:path w="1156970" h="203200">
                <a:moveTo>
                  <a:pt x="808824" y="8013"/>
                </a:moveTo>
                <a:lnTo>
                  <a:pt x="801077" y="0"/>
                </a:lnTo>
                <a:lnTo>
                  <a:pt x="784453" y="0"/>
                </a:lnTo>
                <a:lnTo>
                  <a:pt x="776998" y="7442"/>
                </a:lnTo>
                <a:lnTo>
                  <a:pt x="776998" y="24333"/>
                </a:lnTo>
                <a:lnTo>
                  <a:pt x="784453" y="31762"/>
                </a:lnTo>
                <a:lnTo>
                  <a:pt x="801090" y="31762"/>
                </a:lnTo>
                <a:lnTo>
                  <a:pt x="808799" y="24333"/>
                </a:lnTo>
                <a:lnTo>
                  <a:pt x="808824" y="8013"/>
                </a:lnTo>
                <a:close/>
              </a:path>
              <a:path w="1156970" h="203200">
                <a:moveTo>
                  <a:pt x="830059" y="189255"/>
                </a:moveTo>
                <a:lnTo>
                  <a:pt x="807110" y="187820"/>
                </a:lnTo>
                <a:lnTo>
                  <a:pt x="806246" y="185801"/>
                </a:lnTo>
                <a:lnTo>
                  <a:pt x="806246" y="63411"/>
                </a:lnTo>
                <a:lnTo>
                  <a:pt x="803668" y="62242"/>
                </a:lnTo>
                <a:lnTo>
                  <a:pt x="792632" y="66395"/>
                </a:lnTo>
                <a:lnTo>
                  <a:pt x="781507" y="69761"/>
                </a:lnTo>
                <a:lnTo>
                  <a:pt x="770267" y="72326"/>
                </a:lnTo>
                <a:lnTo>
                  <a:pt x="758926" y="74041"/>
                </a:lnTo>
                <a:lnTo>
                  <a:pt x="758926" y="82092"/>
                </a:lnTo>
                <a:lnTo>
                  <a:pt x="781011" y="82092"/>
                </a:lnTo>
                <a:lnTo>
                  <a:pt x="782167" y="84099"/>
                </a:lnTo>
                <a:lnTo>
                  <a:pt x="782167" y="185801"/>
                </a:lnTo>
                <a:lnTo>
                  <a:pt x="781291" y="187820"/>
                </a:lnTo>
                <a:lnTo>
                  <a:pt x="781088" y="187820"/>
                </a:lnTo>
                <a:lnTo>
                  <a:pt x="758355" y="189255"/>
                </a:lnTo>
                <a:lnTo>
                  <a:pt x="758355" y="198145"/>
                </a:lnTo>
                <a:lnTo>
                  <a:pt x="784339" y="197040"/>
                </a:lnTo>
                <a:lnTo>
                  <a:pt x="789609" y="196900"/>
                </a:lnTo>
                <a:lnTo>
                  <a:pt x="798791" y="196900"/>
                </a:lnTo>
                <a:lnTo>
                  <a:pt x="804049" y="197040"/>
                </a:lnTo>
                <a:lnTo>
                  <a:pt x="830059" y="198145"/>
                </a:lnTo>
                <a:lnTo>
                  <a:pt x="830059" y="196900"/>
                </a:lnTo>
                <a:lnTo>
                  <a:pt x="830059" y="189255"/>
                </a:lnTo>
                <a:close/>
              </a:path>
              <a:path w="1156970" h="203200">
                <a:moveTo>
                  <a:pt x="982294" y="129133"/>
                </a:moveTo>
                <a:lnTo>
                  <a:pt x="977277" y="102273"/>
                </a:lnTo>
                <a:lnTo>
                  <a:pt x="963320" y="81089"/>
                </a:lnTo>
                <a:lnTo>
                  <a:pt x="955611" y="76085"/>
                </a:lnTo>
                <a:lnTo>
                  <a:pt x="955611" y="139865"/>
                </a:lnTo>
                <a:lnTo>
                  <a:pt x="952957" y="162496"/>
                </a:lnTo>
                <a:lnTo>
                  <a:pt x="945388" y="179641"/>
                </a:lnTo>
                <a:lnTo>
                  <a:pt x="933462" y="190512"/>
                </a:lnTo>
                <a:lnTo>
                  <a:pt x="917752" y="194310"/>
                </a:lnTo>
                <a:lnTo>
                  <a:pt x="898537" y="189306"/>
                </a:lnTo>
                <a:lnTo>
                  <a:pt x="883691" y="175171"/>
                </a:lnTo>
                <a:lnTo>
                  <a:pt x="874102" y="153289"/>
                </a:lnTo>
                <a:lnTo>
                  <a:pt x="870712" y="125018"/>
                </a:lnTo>
                <a:lnTo>
                  <a:pt x="873201" y="102273"/>
                </a:lnTo>
                <a:lnTo>
                  <a:pt x="873252" y="101866"/>
                </a:lnTo>
                <a:lnTo>
                  <a:pt x="880745" y="84975"/>
                </a:lnTo>
                <a:lnTo>
                  <a:pt x="892962" y="74650"/>
                </a:lnTo>
                <a:lnTo>
                  <a:pt x="909713" y="71132"/>
                </a:lnTo>
                <a:lnTo>
                  <a:pt x="928027" y="76314"/>
                </a:lnTo>
                <a:lnTo>
                  <a:pt x="942555" y="90652"/>
                </a:lnTo>
                <a:lnTo>
                  <a:pt x="952144" y="112420"/>
                </a:lnTo>
                <a:lnTo>
                  <a:pt x="955611" y="139865"/>
                </a:lnTo>
                <a:lnTo>
                  <a:pt x="955611" y="76085"/>
                </a:lnTo>
                <a:lnTo>
                  <a:pt x="948016" y="71132"/>
                </a:lnTo>
                <a:lnTo>
                  <a:pt x="941997" y="67221"/>
                </a:lnTo>
                <a:lnTo>
                  <a:pt x="914958" y="62242"/>
                </a:lnTo>
                <a:lnTo>
                  <a:pt x="886155" y="67564"/>
                </a:lnTo>
                <a:lnTo>
                  <a:pt x="863765" y="82473"/>
                </a:lnTo>
                <a:lnTo>
                  <a:pt x="849223" y="105435"/>
                </a:lnTo>
                <a:lnTo>
                  <a:pt x="844054" y="134899"/>
                </a:lnTo>
                <a:lnTo>
                  <a:pt x="848575" y="162496"/>
                </a:lnTo>
                <a:lnTo>
                  <a:pt x="848614" y="162725"/>
                </a:lnTo>
                <a:lnTo>
                  <a:pt x="861441" y="184289"/>
                </a:lnTo>
                <a:lnTo>
                  <a:pt x="881189" y="198247"/>
                </a:lnTo>
                <a:lnTo>
                  <a:pt x="906576" y="203200"/>
                </a:lnTo>
                <a:lnTo>
                  <a:pt x="937031" y="197713"/>
                </a:lnTo>
                <a:lnTo>
                  <a:pt x="942340" y="194310"/>
                </a:lnTo>
                <a:lnTo>
                  <a:pt x="960996" y="182384"/>
                </a:lnTo>
                <a:lnTo>
                  <a:pt x="976668" y="158953"/>
                </a:lnTo>
                <a:lnTo>
                  <a:pt x="982294" y="129133"/>
                </a:lnTo>
                <a:close/>
              </a:path>
              <a:path w="1156970" h="203200">
                <a:moveTo>
                  <a:pt x="1156411" y="189242"/>
                </a:moveTo>
                <a:lnTo>
                  <a:pt x="1144651" y="188379"/>
                </a:lnTo>
                <a:lnTo>
                  <a:pt x="1134897" y="187807"/>
                </a:lnTo>
                <a:lnTo>
                  <a:pt x="1134033" y="186080"/>
                </a:lnTo>
                <a:lnTo>
                  <a:pt x="1134033" y="112242"/>
                </a:lnTo>
                <a:lnTo>
                  <a:pt x="1131062" y="90246"/>
                </a:lnTo>
                <a:lnTo>
                  <a:pt x="1125207" y="80010"/>
                </a:lnTo>
                <a:lnTo>
                  <a:pt x="1122121" y="74637"/>
                </a:lnTo>
                <a:lnTo>
                  <a:pt x="1107173" y="65328"/>
                </a:lnTo>
                <a:lnTo>
                  <a:pt x="1086142" y="62230"/>
                </a:lnTo>
                <a:lnTo>
                  <a:pt x="1075524" y="62230"/>
                </a:lnTo>
                <a:lnTo>
                  <a:pt x="1069505" y="64249"/>
                </a:lnTo>
                <a:lnTo>
                  <a:pt x="1063485" y="69430"/>
                </a:lnTo>
                <a:lnTo>
                  <a:pt x="1041692" y="88430"/>
                </a:lnTo>
                <a:lnTo>
                  <a:pt x="1041692" y="63373"/>
                </a:lnTo>
                <a:lnTo>
                  <a:pt x="1039139" y="62230"/>
                </a:lnTo>
                <a:lnTo>
                  <a:pt x="1028077" y="66370"/>
                </a:lnTo>
                <a:lnTo>
                  <a:pt x="1016952" y="69735"/>
                </a:lnTo>
                <a:lnTo>
                  <a:pt x="1005713" y="72301"/>
                </a:lnTo>
                <a:lnTo>
                  <a:pt x="994371" y="74015"/>
                </a:lnTo>
                <a:lnTo>
                  <a:pt x="994371" y="82067"/>
                </a:lnTo>
                <a:lnTo>
                  <a:pt x="1016457" y="82067"/>
                </a:lnTo>
                <a:lnTo>
                  <a:pt x="1017612" y="84074"/>
                </a:lnTo>
                <a:lnTo>
                  <a:pt x="1017600" y="185788"/>
                </a:lnTo>
                <a:lnTo>
                  <a:pt x="1016736" y="187807"/>
                </a:lnTo>
                <a:lnTo>
                  <a:pt x="1016317" y="187807"/>
                </a:lnTo>
                <a:lnTo>
                  <a:pt x="994092" y="189242"/>
                </a:lnTo>
                <a:lnTo>
                  <a:pt x="994092" y="198132"/>
                </a:lnTo>
                <a:lnTo>
                  <a:pt x="1015911" y="197180"/>
                </a:lnTo>
                <a:lnTo>
                  <a:pt x="1023213" y="196938"/>
                </a:lnTo>
                <a:lnTo>
                  <a:pt x="1035888" y="196938"/>
                </a:lnTo>
                <a:lnTo>
                  <a:pt x="1043127" y="197180"/>
                </a:lnTo>
                <a:lnTo>
                  <a:pt x="1065060" y="198132"/>
                </a:lnTo>
                <a:lnTo>
                  <a:pt x="1065060" y="196938"/>
                </a:lnTo>
                <a:lnTo>
                  <a:pt x="1065060" y="189242"/>
                </a:lnTo>
                <a:lnTo>
                  <a:pt x="1042670" y="187807"/>
                </a:lnTo>
                <a:lnTo>
                  <a:pt x="1042454" y="187807"/>
                </a:lnTo>
                <a:lnTo>
                  <a:pt x="1041704" y="186080"/>
                </a:lnTo>
                <a:lnTo>
                  <a:pt x="1041590" y="106972"/>
                </a:lnTo>
                <a:lnTo>
                  <a:pt x="1077937" y="80010"/>
                </a:lnTo>
                <a:lnTo>
                  <a:pt x="1090980" y="82613"/>
                </a:lnTo>
                <a:lnTo>
                  <a:pt x="1101001" y="89979"/>
                </a:lnTo>
                <a:lnTo>
                  <a:pt x="1107427" y="101498"/>
                </a:lnTo>
                <a:lnTo>
                  <a:pt x="1109700" y="116522"/>
                </a:lnTo>
                <a:lnTo>
                  <a:pt x="1109687" y="198132"/>
                </a:lnTo>
                <a:lnTo>
                  <a:pt x="1126210" y="196938"/>
                </a:lnTo>
                <a:lnTo>
                  <a:pt x="1137450" y="196938"/>
                </a:lnTo>
                <a:lnTo>
                  <a:pt x="1156411" y="198132"/>
                </a:lnTo>
                <a:lnTo>
                  <a:pt x="1156411" y="196938"/>
                </a:lnTo>
                <a:lnTo>
                  <a:pt x="1156411" y="1892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690" y="786282"/>
            <a:ext cx="882015" cy="530860"/>
          </a:xfrm>
          <a:custGeom>
            <a:avLst/>
            <a:gdLst/>
            <a:ahLst/>
            <a:cxnLst/>
            <a:rect l="l" t="t" r="r" b="b"/>
            <a:pathLst>
              <a:path w="882014" h="530860">
                <a:moveTo>
                  <a:pt x="397967" y="201218"/>
                </a:moveTo>
                <a:lnTo>
                  <a:pt x="393700" y="153657"/>
                </a:lnTo>
                <a:lnTo>
                  <a:pt x="381165" y="112420"/>
                </a:lnTo>
                <a:lnTo>
                  <a:pt x="360667" y="77876"/>
                </a:lnTo>
                <a:lnTo>
                  <a:pt x="332562" y="50380"/>
                </a:lnTo>
                <a:lnTo>
                  <a:pt x="317296" y="41719"/>
                </a:lnTo>
                <a:lnTo>
                  <a:pt x="317296" y="212471"/>
                </a:lnTo>
                <a:lnTo>
                  <a:pt x="312369" y="267055"/>
                </a:lnTo>
                <a:lnTo>
                  <a:pt x="297700" y="309867"/>
                </a:lnTo>
                <a:lnTo>
                  <a:pt x="273507" y="340690"/>
                </a:lnTo>
                <a:lnTo>
                  <a:pt x="239991" y="359333"/>
                </a:lnTo>
                <a:lnTo>
                  <a:pt x="197370" y="365594"/>
                </a:lnTo>
                <a:lnTo>
                  <a:pt x="176530" y="363956"/>
                </a:lnTo>
                <a:lnTo>
                  <a:pt x="126403" y="337756"/>
                </a:lnTo>
                <a:lnTo>
                  <a:pt x="92646" y="279539"/>
                </a:lnTo>
                <a:lnTo>
                  <a:pt x="83743" y="240487"/>
                </a:lnTo>
                <a:lnTo>
                  <a:pt x="80695" y="196405"/>
                </a:lnTo>
                <a:lnTo>
                  <a:pt x="83070" y="159232"/>
                </a:lnTo>
                <a:lnTo>
                  <a:pt x="102247" y="96342"/>
                </a:lnTo>
                <a:lnTo>
                  <a:pt x="135356" y="61518"/>
                </a:lnTo>
                <a:lnTo>
                  <a:pt x="176860" y="46228"/>
                </a:lnTo>
                <a:lnTo>
                  <a:pt x="200990" y="44323"/>
                </a:lnTo>
                <a:lnTo>
                  <a:pt x="201142" y="44323"/>
                </a:lnTo>
                <a:lnTo>
                  <a:pt x="239725" y="51181"/>
                </a:lnTo>
                <a:lnTo>
                  <a:pt x="290753" y="97370"/>
                </a:lnTo>
                <a:lnTo>
                  <a:pt x="314236" y="169024"/>
                </a:lnTo>
                <a:lnTo>
                  <a:pt x="317296" y="212471"/>
                </a:lnTo>
                <a:lnTo>
                  <a:pt x="317296" y="41719"/>
                </a:lnTo>
                <a:lnTo>
                  <a:pt x="297192" y="30302"/>
                </a:lnTo>
                <a:lnTo>
                  <a:pt x="254876" y="17995"/>
                </a:lnTo>
                <a:lnTo>
                  <a:pt x="206121" y="13817"/>
                </a:lnTo>
                <a:lnTo>
                  <a:pt x="153581" y="18173"/>
                </a:lnTo>
                <a:lnTo>
                  <a:pt x="108229" y="30962"/>
                </a:lnTo>
                <a:lnTo>
                  <a:pt x="70269" y="51828"/>
                </a:lnTo>
                <a:lnTo>
                  <a:pt x="40093" y="80416"/>
                </a:lnTo>
                <a:lnTo>
                  <a:pt x="18072" y="116344"/>
                </a:lnTo>
                <a:lnTo>
                  <a:pt x="4584" y="159232"/>
                </a:lnTo>
                <a:lnTo>
                  <a:pt x="0" y="208737"/>
                </a:lnTo>
                <a:lnTo>
                  <a:pt x="4267" y="256641"/>
                </a:lnTo>
                <a:lnTo>
                  <a:pt x="16840" y="298005"/>
                </a:lnTo>
                <a:lnTo>
                  <a:pt x="37426" y="332511"/>
                </a:lnTo>
                <a:lnTo>
                  <a:pt x="65709" y="359879"/>
                </a:lnTo>
                <a:lnTo>
                  <a:pt x="101371" y="379793"/>
                </a:lnTo>
                <a:lnTo>
                  <a:pt x="144106" y="391972"/>
                </a:lnTo>
                <a:lnTo>
                  <a:pt x="193611" y="396087"/>
                </a:lnTo>
                <a:lnTo>
                  <a:pt x="245389" y="391718"/>
                </a:lnTo>
                <a:lnTo>
                  <a:pt x="290322" y="378866"/>
                </a:lnTo>
                <a:lnTo>
                  <a:pt x="314198" y="365594"/>
                </a:lnTo>
                <a:lnTo>
                  <a:pt x="327990" y="357936"/>
                </a:lnTo>
                <a:lnTo>
                  <a:pt x="358000" y="329311"/>
                </a:lnTo>
                <a:lnTo>
                  <a:pt x="379933" y="293382"/>
                </a:lnTo>
                <a:lnTo>
                  <a:pt x="393382" y="250558"/>
                </a:lnTo>
                <a:lnTo>
                  <a:pt x="397967" y="201218"/>
                </a:lnTo>
                <a:close/>
              </a:path>
              <a:path w="882014" h="530860">
                <a:moveTo>
                  <a:pt x="722033" y="236588"/>
                </a:moveTo>
                <a:lnTo>
                  <a:pt x="714832" y="195453"/>
                </a:lnTo>
                <a:lnTo>
                  <a:pt x="706920" y="182714"/>
                </a:lnTo>
                <a:lnTo>
                  <a:pt x="705993" y="181229"/>
                </a:lnTo>
                <a:lnTo>
                  <a:pt x="694740" y="163118"/>
                </a:lnTo>
                <a:lnTo>
                  <a:pt x="663943" y="141986"/>
                </a:lnTo>
                <a:lnTo>
                  <a:pt x="654278" y="140119"/>
                </a:lnTo>
                <a:lnTo>
                  <a:pt x="654278" y="268325"/>
                </a:lnTo>
                <a:lnTo>
                  <a:pt x="649884" y="306006"/>
                </a:lnTo>
                <a:lnTo>
                  <a:pt x="637273" y="334657"/>
                </a:lnTo>
                <a:lnTo>
                  <a:pt x="617296" y="352882"/>
                </a:lnTo>
                <a:lnTo>
                  <a:pt x="590829" y="359257"/>
                </a:lnTo>
                <a:lnTo>
                  <a:pt x="574840" y="357530"/>
                </a:lnTo>
                <a:lnTo>
                  <a:pt x="560641" y="352171"/>
                </a:lnTo>
                <a:lnTo>
                  <a:pt x="547941" y="343014"/>
                </a:lnTo>
                <a:lnTo>
                  <a:pt x="536511" y="329844"/>
                </a:lnTo>
                <a:lnTo>
                  <a:pt x="536511" y="209486"/>
                </a:lnTo>
                <a:lnTo>
                  <a:pt x="546468" y="197866"/>
                </a:lnTo>
                <a:lnTo>
                  <a:pt x="558495" y="189484"/>
                </a:lnTo>
                <a:lnTo>
                  <a:pt x="572427" y="184416"/>
                </a:lnTo>
                <a:lnTo>
                  <a:pt x="588137" y="182714"/>
                </a:lnTo>
                <a:lnTo>
                  <a:pt x="615937" y="188569"/>
                </a:lnTo>
                <a:lnTo>
                  <a:pt x="636727" y="205460"/>
                </a:lnTo>
                <a:lnTo>
                  <a:pt x="649757" y="232384"/>
                </a:lnTo>
                <a:lnTo>
                  <a:pt x="654151" y="267347"/>
                </a:lnTo>
                <a:lnTo>
                  <a:pt x="654278" y="268325"/>
                </a:lnTo>
                <a:lnTo>
                  <a:pt x="654278" y="140119"/>
                </a:lnTo>
                <a:lnTo>
                  <a:pt x="624700" y="134404"/>
                </a:lnTo>
                <a:lnTo>
                  <a:pt x="582955" y="145630"/>
                </a:lnTo>
                <a:lnTo>
                  <a:pt x="536511" y="181229"/>
                </a:lnTo>
                <a:lnTo>
                  <a:pt x="536511" y="3225"/>
                </a:lnTo>
                <a:lnTo>
                  <a:pt x="532206" y="0"/>
                </a:lnTo>
                <a:lnTo>
                  <a:pt x="493483" y="11607"/>
                </a:lnTo>
                <a:lnTo>
                  <a:pt x="481114" y="14909"/>
                </a:lnTo>
                <a:lnTo>
                  <a:pt x="466788" y="17741"/>
                </a:lnTo>
                <a:lnTo>
                  <a:pt x="449541" y="20294"/>
                </a:lnTo>
                <a:lnTo>
                  <a:pt x="428421" y="22682"/>
                </a:lnTo>
                <a:lnTo>
                  <a:pt x="428421" y="41744"/>
                </a:lnTo>
                <a:lnTo>
                  <a:pt x="468503" y="50546"/>
                </a:lnTo>
                <a:lnTo>
                  <a:pt x="471068" y="81102"/>
                </a:lnTo>
                <a:lnTo>
                  <a:pt x="470979" y="306006"/>
                </a:lnTo>
                <a:lnTo>
                  <a:pt x="469849" y="344525"/>
                </a:lnTo>
                <a:lnTo>
                  <a:pt x="466242" y="389013"/>
                </a:lnTo>
                <a:lnTo>
                  <a:pt x="466229" y="389229"/>
                </a:lnTo>
                <a:lnTo>
                  <a:pt x="478053" y="393534"/>
                </a:lnTo>
                <a:lnTo>
                  <a:pt x="499008" y="377037"/>
                </a:lnTo>
                <a:lnTo>
                  <a:pt x="517182" y="385457"/>
                </a:lnTo>
                <a:lnTo>
                  <a:pt x="534809" y="391401"/>
                </a:lnTo>
                <a:lnTo>
                  <a:pt x="552132" y="394931"/>
                </a:lnTo>
                <a:lnTo>
                  <a:pt x="569404" y="396087"/>
                </a:lnTo>
                <a:lnTo>
                  <a:pt x="581545" y="395325"/>
                </a:lnTo>
                <a:lnTo>
                  <a:pt x="593178" y="392976"/>
                </a:lnTo>
                <a:lnTo>
                  <a:pt x="604608" y="389013"/>
                </a:lnTo>
                <a:lnTo>
                  <a:pt x="616153" y="383362"/>
                </a:lnTo>
                <a:lnTo>
                  <a:pt x="626338" y="377037"/>
                </a:lnTo>
                <a:lnTo>
                  <a:pt x="632675" y="373113"/>
                </a:lnTo>
                <a:lnTo>
                  <a:pt x="649198" y="362204"/>
                </a:lnTo>
                <a:lnTo>
                  <a:pt x="653364" y="359257"/>
                </a:lnTo>
                <a:lnTo>
                  <a:pt x="664514" y="351383"/>
                </a:lnTo>
                <a:lnTo>
                  <a:pt x="677418" y="341426"/>
                </a:lnTo>
                <a:lnTo>
                  <a:pt x="695718" y="321576"/>
                </a:lnTo>
                <a:lnTo>
                  <a:pt x="709790" y="296265"/>
                </a:lnTo>
                <a:lnTo>
                  <a:pt x="718832" y="267347"/>
                </a:lnTo>
                <a:lnTo>
                  <a:pt x="722033" y="236588"/>
                </a:lnTo>
                <a:close/>
              </a:path>
              <a:path w="882014" h="530860">
                <a:moveTo>
                  <a:pt x="874039" y="137820"/>
                </a:moveTo>
                <a:lnTo>
                  <a:pt x="868667" y="134505"/>
                </a:lnTo>
                <a:lnTo>
                  <a:pt x="831024" y="146202"/>
                </a:lnTo>
                <a:lnTo>
                  <a:pt x="820013" y="149199"/>
                </a:lnTo>
                <a:lnTo>
                  <a:pt x="807897" y="151853"/>
                </a:lnTo>
                <a:lnTo>
                  <a:pt x="794562" y="154203"/>
                </a:lnTo>
                <a:lnTo>
                  <a:pt x="779932" y="156298"/>
                </a:lnTo>
                <a:lnTo>
                  <a:pt x="770255" y="157365"/>
                </a:lnTo>
                <a:lnTo>
                  <a:pt x="770255" y="176428"/>
                </a:lnTo>
                <a:lnTo>
                  <a:pt x="807974" y="196634"/>
                </a:lnTo>
                <a:lnTo>
                  <a:pt x="808431" y="215773"/>
                </a:lnTo>
                <a:lnTo>
                  <a:pt x="808431" y="407987"/>
                </a:lnTo>
                <a:lnTo>
                  <a:pt x="806208" y="453542"/>
                </a:lnTo>
                <a:lnTo>
                  <a:pt x="799147" y="484441"/>
                </a:lnTo>
                <a:lnTo>
                  <a:pt x="786650" y="502031"/>
                </a:lnTo>
                <a:lnTo>
                  <a:pt x="768096" y="507593"/>
                </a:lnTo>
                <a:lnTo>
                  <a:pt x="755713" y="507593"/>
                </a:lnTo>
                <a:lnTo>
                  <a:pt x="753579" y="510794"/>
                </a:lnTo>
                <a:lnTo>
                  <a:pt x="758952" y="529640"/>
                </a:lnTo>
                <a:lnTo>
                  <a:pt x="767562" y="530186"/>
                </a:lnTo>
                <a:lnTo>
                  <a:pt x="774547" y="530720"/>
                </a:lnTo>
                <a:lnTo>
                  <a:pt x="776160" y="530720"/>
                </a:lnTo>
                <a:lnTo>
                  <a:pt x="794791" y="527672"/>
                </a:lnTo>
                <a:lnTo>
                  <a:pt x="830453" y="504431"/>
                </a:lnTo>
                <a:lnTo>
                  <a:pt x="859294" y="460019"/>
                </a:lnTo>
                <a:lnTo>
                  <a:pt x="872617" y="388823"/>
                </a:lnTo>
                <a:lnTo>
                  <a:pt x="874039" y="335076"/>
                </a:lnTo>
                <a:lnTo>
                  <a:pt x="874039" y="137820"/>
                </a:lnTo>
                <a:close/>
              </a:path>
              <a:path w="882014" h="530860">
                <a:moveTo>
                  <a:pt x="881583" y="47498"/>
                </a:moveTo>
                <a:lnTo>
                  <a:pt x="878459" y="32016"/>
                </a:lnTo>
                <a:lnTo>
                  <a:pt x="869950" y="19278"/>
                </a:lnTo>
                <a:lnTo>
                  <a:pt x="857300" y="10642"/>
                </a:lnTo>
                <a:lnTo>
                  <a:pt x="841844" y="7467"/>
                </a:lnTo>
                <a:lnTo>
                  <a:pt x="825627" y="10490"/>
                </a:lnTo>
                <a:lnTo>
                  <a:pt x="812673" y="18821"/>
                </a:lnTo>
                <a:lnTo>
                  <a:pt x="804037" y="31356"/>
                </a:lnTo>
                <a:lnTo>
                  <a:pt x="800912" y="46977"/>
                </a:lnTo>
                <a:lnTo>
                  <a:pt x="804037" y="62776"/>
                </a:lnTo>
                <a:lnTo>
                  <a:pt x="812698" y="75730"/>
                </a:lnTo>
                <a:lnTo>
                  <a:pt x="825449" y="84353"/>
                </a:lnTo>
                <a:lnTo>
                  <a:pt x="841248" y="87528"/>
                </a:lnTo>
                <a:lnTo>
                  <a:pt x="856843" y="84353"/>
                </a:lnTo>
                <a:lnTo>
                  <a:pt x="869683" y="75730"/>
                </a:lnTo>
                <a:lnTo>
                  <a:pt x="878370" y="62992"/>
                </a:lnTo>
                <a:lnTo>
                  <a:pt x="881583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9409" y="793749"/>
            <a:ext cx="1390015" cy="389255"/>
          </a:xfrm>
          <a:custGeom>
            <a:avLst/>
            <a:gdLst/>
            <a:ahLst/>
            <a:cxnLst/>
            <a:rect l="l" t="t" r="r" b="b"/>
            <a:pathLst>
              <a:path w="1390014" h="38925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390014" h="389255">
                <a:moveTo>
                  <a:pt x="467944" y="345846"/>
                </a:moveTo>
                <a:lnTo>
                  <a:pt x="463105" y="340499"/>
                </a:lnTo>
                <a:lnTo>
                  <a:pt x="450430" y="345173"/>
                </a:lnTo>
                <a:lnTo>
                  <a:pt x="439229" y="348284"/>
                </a:lnTo>
                <a:lnTo>
                  <a:pt x="428536" y="349999"/>
                </a:lnTo>
                <a:lnTo>
                  <a:pt x="417398" y="350520"/>
                </a:lnTo>
                <a:lnTo>
                  <a:pt x="381800" y="342849"/>
                </a:lnTo>
                <a:lnTo>
                  <a:pt x="354876" y="320852"/>
                </a:lnTo>
                <a:lnTo>
                  <a:pt x="337832" y="286105"/>
                </a:lnTo>
                <a:lnTo>
                  <a:pt x="331889" y="240144"/>
                </a:lnTo>
                <a:lnTo>
                  <a:pt x="335280" y="207860"/>
                </a:lnTo>
                <a:lnTo>
                  <a:pt x="345325" y="184353"/>
                </a:lnTo>
                <a:lnTo>
                  <a:pt x="361835" y="169989"/>
                </a:lnTo>
                <a:lnTo>
                  <a:pt x="384594" y="165112"/>
                </a:lnTo>
                <a:lnTo>
                  <a:pt x="401967" y="166979"/>
                </a:lnTo>
                <a:lnTo>
                  <a:pt x="416712" y="171983"/>
                </a:lnTo>
                <a:lnTo>
                  <a:pt x="427240" y="179285"/>
                </a:lnTo>
                <a:lnTo>
                  <a:pt x="431901" y="188036"/>
                </a:lnTo>
                <a:lnTo>
                  <a:pt x="435673" y="220014"/>
                </a:lnTo>
                <a:lnTo>
                  <a:pt x="455028" y="220027"/>
                </a:lnTo>
                <a:lnTo>
                  <a:pt x="457377" y="196977"/>
                </a:lnTo>
                <a:lnTo>
                  <a:pt x="459790" y="178054"/>
                </a:lnTo>
                <a:lnTo>
                  <a:pt x="462508" y="161163"/>
                </a:lnTo>
                <a:lnTo>
                  <a:pt x="465785" y="144157"/>
                </a:lnTo>
                <a:lnTo>
                  <a:pt x="462026" y="137147"/>
                </a:lnTo>
                <a:lnTo>
                  <a:pt x="445655" y="132130"/>
                </a:lnTo>
                <a:lnTo>
                  <a:pt x="432308" y="129019"/>
                </a:lnTo>
                <a:lnTo>
                  <a:pt x="419976" y="127431"/>
                </a:lnTo>
                <a:lnTo>
                  <a:pt x="406641" y="127000"/>
                </a:lnTo>
                <a:lnTo>
                  <a:pt x="392264" y="127711"/>
                </a:lnTo>
                <a:lnTo>
                  <a:pt x="330276" y="154914"/>
                </a:lnTo>
                <a:lnTo>
                  <a:pt x="279793" y="199009"/>
                </a:lnTo>
                <a:lnTo>
                  <a:pt x="265214" y="256768"/>
                </a:lnTo>
                <a:lnTo>
                  <a:pt x="273050" y="313334"/>
                </a:lnTo>
                <a:lnTo>
                  <a:pt x="296062" y="354672"/>
                </a:lnTo>
                <a:lnTo>
                  <a:pt x="333489" y="380022"/>
                </a:lnTo>
                <a:lnTo>
                  <a:pt x="384594" y="388632"/>
                </a:lnTo>
                <a:lnTo>
                  <a:pt x="403631" y="387680"/>
                </a:lnTo>
                <a:lnTo>
                  <a:pt x="421220" y="384556"/>
                </a:lnTo>
                <a:lnTo>
                  <a:pt x="438505" y="378929"/>
                </a:lnTo>
                <a:lnTo>
                  <a:pt x="456653" y="370446"/>
                </a:lnTo>
                <a:lnTo>
                  <a:pt x="467944" y="345846"/>
                </a:lnTo>
                <a:close/>
              </a:path>
              <a:path w="1390014" h="389255">
                <a:moveTo>
                  <a:pt x="658304" y="347433"/>
                </a:moveTo>
                <a:lnTo>
                  <a:pt x="653999" y="337235"/>
                </a:lnTo>
                <a:lnTo>
                  <a:pt x="646798" y="340563"/>
                </a:lnTo>
                <a:lnTo>
                  <a:pt x="640816" y="342696"/>
                </a:lnTo>
                <a:lnTo>
                  <a:pt x="635241" y="343814"/>
                </a:lnTo>
                <a:lnTo>
                  <a:pt x="629259" y="344144"/>
                </a:lnTo>
                <a:lnTo>
                  <a:pt x="613384" y="342392"/>
                </a:lnTo>
                <a:lnTo>
                  <a:pt x="603110" y="336562"/>
                </a:lnTo>
                <a:lnTo>
                  <a:pt x="597573" y="325780"/>
                </a:lnTo>
                <a:lnTo>
                  <a:pt x="595922" y="309206"/>
                </a:lnTo>
                <a:lnTo>
                  <a:pt x="595922" y="181279"/>
                </a:lnTo>
                <a:lnTo>
                  <a:pt x="652932" y="181279"/>
                </a:lnTo>
                <a:lnTo>
                  <a:pt x="657237" y="146342"/>
                </a:lnTo>
                <a:lnTo>
                  <a:pt x="595934" y="149567"/>
                </a:lnTo>
                <a:lnTo>
                  <a:pt x="595934" y="118389"/>
                </a:lnTo>
                <a:lnTo>
                  <a:pt x="596252" y="98729"/>
                </a:lnTo>
                <a:lnTo>
                  <a:pt x="597344" y="81241"/>
                </a:lnTo>
                <a:lnTo>
                  <a:pt x="599325" y="64046"/>
                </a:lnTo>
                <a:lnTo>
                  <a:pt x="602386" y="45288"/>
                </a:lnTo>
                <a:lnTo>
                  <a:pt x="594855" y="39839"/>
                </a:lnTo>
                <a:lnTo>
                  <a:pt x="579374" y="46926"/>
                </a:lnTo>
                <a:lnTo>
                  <a:pt x="564261" y="53301"/>
                </a:lnTo>
                <a:lnTo>
                  <a:pt x="548043" y="59664"/>
                </a:lnTo>
                <a:lnTo>
                  <a:pt x="529247" y="66751"/>
                </a:lnTo>
                <a:lnTo>
                  <a:pt x="530250" y="84670"/>
                </a:lnTo>
                <a:lnTo>
                  <a:pt x="530923" y="97713"/>
                </a:lnTo>
                <a:lnTo>
                  <a:pt x="531279" y="107632"/>
                </a:lnTo>
                <a:lnTo>
                  <a:pt x="531393" y="116179"/>
                </a:lnTo>
                <a:lnTo>
                  <a:pt x="531393" y="148424"/>
                </a:lnTo>
                <a:lnTo>
                  <a:pt x="495896" y="171538"/>
                </a:lnTo>
                <a:lnTo>
                  <a:pt x="495896" y="183362"/>
                </a:lnTo>
                <a:lnTo>
                  <a:pt x="530313" y="181216"/>
                </a:lnTo>
                <a:lnTo>
                  <a:pt x="530313" y="320395"/>
                </a:lnTo>
                <a:lnTo>
                  <a:pt x="534149" y="351243"/>
                </a:lnTo>
                <a:lnTo>
                  <a:pt x="546112" y="372452"/>
                </a:lnTo>
                <a:lnTo>
                  <a:pt x="566839" y="384708"/>
                </a:lnTo>
                <a:lnTo>
                  <a:pt x="597001" y="388632"/>
                </a:lnTo>
                <a:lnTo>
                  <a:pt x="608812" y="387959"/>
                </a:lnTo>
                <a:lnTo>
                  <a:pt x="618909" y="386029"/>
                </a:lnTo>
                <a:lnTo>
                  <a:pt x="626783" y="382993"/>
                </a:lnTo>
                <a:lnTo>
                  <a:pt x="631952" y="378993"/>
                </a:lnTo>
                <a:lnTo>
                  <a:pt x="658304" y="347433"/>
                </a:lnTo>
                <a:close/>
              </a:path>
              <a:path w="1390014" h="389255">
                <a:moveTo>
                  <a:pt x="790587" y="40030"/>
                </a:moveTo>
                <a:lnTo>
                  <a:pt x="787463" y="24549"/>
                </a:lnTo>
                <a:lnTo>
                  <a:pt x="778954" y="11811"/>
                </a:lnTo>
                <a:lnTo>
                  <a:pt x="766305" y="3175"/>
                </a:lnTo>
                <a:lnTo>
                  <a:pt x="750836" y="0"/>
                </a:lnTo>
                <a:lnTo>
                  <a:pt x="734631" y="3022"/>
                </a:lnTo>
                <a:lnTo>
                  <a:pt x="721677" y="11353"/>
                </a:lnTo>
                <a:lnTo>
                  <a:pt x="713041" y="23888"/>
                </a:lnTo>
                <a:lnTo>
                  <a:pt x="709917" y="39509"/>
                </a:lnTo>
                <a:lnTo>
                  <a:pt x="713041" y="55308"/>
                </a:lnTo>
                <a:lnTo>
                  <a:pt x="721690" y="68262"/>
                </a:lnTo>
                <a:lnTo>
                  <a:pt x="734441" y="76885"/>
                </a:lnTo>
                <a:lnTo>
                  <a:pt x="750252" y="80060"/>
                </a:lnTo>
                <a:lnTo>
                  <a:pt x="765848" y="76885"/>
                </a:lnTo>
                <a:lnTo>
                  <a:pt x="778687" y="68262"/>
                </a:lnTo>
                <a:lnTo>
                  <a:pt x="787374" y="55524"/>
                </a:lnTo>
                <a:lnTo>
                  <a:pt x="790587" y="40030"/>
                </a:lnTo>
                <a:close/>
              </a:path>
              <a:path w="1390014" h="389255">
                <a:moveTo>
                  <a:pt x="823379" y="360692"/>
                </a:moveTo>
                <a:lnTo>
                  <a:pt x="785876" y="342798"/>
                </a:lnTo>
                <a:lnTo>
                  <a:pt x="785202" y="325412"/>
                </a:lnTo>
                <a:lnTo>
                  <a:pt x="785202" y="130276"/>
                </a:lnTo>
                <a:lnTo>
                  <a:pt x="779830" y="127012"/>
                </a:lnTo>
                <a:lnTo>
                  <a:pt x="742188" y="138709"/>
                </a:lnTo>
                <a:lnTo>
                  <a:pt x="704824" y="146862"/>
                </a:lnTo>
                <a:lnTo>
                  <a:pt x="689483" y="148805"/>
                </a:lnTo>
                <a:lnTo>
                  <a:pt x="687870" y="148805"/>
                </a:lnTo>
                <a:lnTo>
                  <a:pt x="685177" y="149339"/>
                </a:lnTo>
                <a:lnTo>
                  <a:pt x="681418" y="149872"/>
                </a:lnTo>
                <a:lnTo>
                  <a:pt x="681418" y="168935"/>
                </a:lnTo>
                <a:lnTo>
                  <a:pt x="705612" y="170573"/>
                </a:lnTo>
                <a:lnTo>
                  <a:pt x="713003" y="172440"/>
                </a:lnTo>
                <a:lnTo>
                  <a:pt x="717232" y="177876"/>
                </a:lnTo>
                <a:lnTo>
                  <a:pt x="719137" y="189026"/>
                </a:lnTo>
                <a:lnTo>
                  <a:pt x="719594" y="208064"/>
                </a:lnTo>
                <a:lnTo>
                  <a:pt x="719582" y="325412"/>
                </a:lnTo>
                <a:lnTo>
                  <a:pt x="700239" y="359625"/>
                </a:lnTo>
                <a:lnTo>
                  <a:pt x="681418" y="360692"/>
                </a:lnTo>
                <a:lnTo>
                  <a:pt x="681418" y="381025"/>
                </a:lnTo>
                <a:lnTo>
                  <a:pt x="746391" y="379526"/>
                </a:lnTo>
                <a:lnTo>
                  <a:pt x="761593" y="379526"/>
                </a:lnTo>
                <a:lnTo>
                  <a:pt x="823379" y="381025"/>
                </a:lnTo>
                <a:lnTo>
                  <a:pt x="823379" y="379526"/>
                </a:lnTo>
                <a:lnTo>
                  <a:pt x="823379" y="360692"/>
                </a:lnTo>
                <a:close/>
              </a:path>
              <a:path w="1390014" h="389255">
                <a:moveTo>
                  <a:pt x="1135265" y="132880"/>
                </a:moveTo>
                <a:lnTo>
                  <a:pt x="1083640" y="134518"/>
                </a:lnTo>
                <a:lnTo>
                  <a:pt x="1066711" y="134200"/>
                </a:lnTo>
                <a:lnTo>
                  <a:pt x="1054722" y="133921"/>
                </a:lnTo>
                <a:lnTo>
                  <a:pt x="1044155" y="133527"/>
                </a:lnTo>
                <a:lnTo>
                  <a:pt x="1031481" y="132880"/>
                </a:lnTo>
                <a:lnTo>
                  <a:pt x="1031481" y="153314"/>
                </a:lnTo>
                <a:lnTo>
                  <a:pt x="1051915" y="154393"/>
                </a:lnTo>
                <a:lnTo>
                  <a:pt x="1059446" y="154927"/>
                </a:lnTo>
                <a:lnTo>
                  <a:pt x="1064285" y="158686"/>
                </a:lnTo>
                <a:lnTo>
                  <a:pt x="1064285" y="169964"/>
                </a:lnTo>
                <a:lnTo>
                  <a:pt x="1026642" y="266623"/>
                </a:lnTo>
                <a:lnTo>
                  <a:pt x="1007821" y="309575"/>
                </a:lnTo>
                <a:lnTo>
                  <a:pt x="960501" y="190906"/>
                </a:lnTo>
                <a:lnTo>
                  <a:pt x="957046" y="181800"/>
                </a:lnTo>
                <a:lnTo>
                  <a:pt x="954709" y="174396"/>
                </a:lnTo>
                <a:lnTo>
                  <a:pt x="953389" y="168414"/>
                </a:lnTo>
                <a:lnTo>
                  <a:pt x="952957" y="163525"/>
                </a:lnTo>
                <a:lnTo>
                  <a:pt x="952957" y="158153"/>
                </a:lnTo>
                <a:lnTo>
                  <a:pt x="957275" y="154927"/>
                </a:lnTo>
                <a:lnTo>
                  <a:pt x="965339" y="154393"/>
                </a:lnTo>
                <a:lnTo>
                  <a:pt x="987386" y="153314"/>
                </a:lnTo>
                <a:lnTo>
                  <a:pt x="987386" y="132880"/>
                </a:lnTo>
                <a:lnTo>
                  <a:pt x="918006" y="134518"/>
                </a:lnTo>
                <a:lnTo>
                  <a:pt x="911783" y="134493"/>
                </a:lnTo>
                <a:lnTo>
                  <a:pt x="900811" y="134315"/>
                </a:lnTo>
                <a:lnTo>
                  <a:pt x="880960" y="133832"/>
                </a:lnTo>
                <a:lnTo>
                  <a:pt x="848106" y="132880"/>
                </a:lnTo>
                <a:lnTo>
                  <a:pt x="848106" y="153314"/>
                </a:lnTo>
                <a:lnTo>
                  <a:pt x="887374" y="187680"/>
                </a:lnTo>
                <a:lnTo>
                  <a:pt x="964272" y="381000"/>
                </a:lnTo>
                <a:lnTo>
                  <a:pt x="1010513" y="381000"/>
                </a:lnTo>
                <a:lnTo>
                  <a:pt x="1026236" y="339788"/>
                </a:lnTo>
                <a:lnTo>
                  <a:pt x="1099781" y="174269"/>
                </a:lnTo>
                <a:lnTo>
                  <a:pt x="1135265" y="153314"/>
                </a:lnTo>
                <a:lnTo>
                  <a:pt x="1135265" y="132880"/>
                </a:lnTo>
                <a:close/>
              </a:path>
              <a:path w="1390014" h="389255">
                <a:moveTo>
                  <a:pt x="1389824" y="220370"/>
                </a:moveTo>
                <a:lnTo>
                  <a:pt x="1382560" y="181305"/>
                </a:lnTo>
                <a:lnTo>
                  <a:pt x="1329918" y="132410"/>
                </a:lnTo>
                <a:lnTo>
                  <a:pt x="1321536" y="131064"/>
                </a:lnTo>
                <a:lnTo>
                  <a:pt x="1321536" y="230809"/>
                </a:lnTo>
                <a:lnTo>
                  <a:pt x="1276362" y="232410"/>
                </a:lnTo>
                <a:lnTo>
                  <a:pt x="1272527" y="232410"/>
                </a:lnTo>
                <a:lnTo>
                  <a:pt x="1255369" y="231736"/>
                </a:lnTo>
                <a:lnTo>
                  <a:pt x="1248397" y="231343"/>
                </a:lnTo>
                <a:lnTo>
                  <a:pt x="1231188" y="230809"/>
                </a:lnTo>
                <a:lnTo>
                  <a:pt x="1234617" y="196748"/>
                </a:lnTo>
                <a:lnTo>
                  <a:pt x="1242949" y="173596"/>
                </a:lnTo>
                <a:lnTo>
                  <a:pt x="1256817" y="160401"/>
                </a:lnTo>
                <a:lnTo>
                  <a:pt x="1276896" y="156210"/>
                </a:lnTo>
                <a:lnTo>
                  <a:pt x="1296644" y="160401"/>
                </a:lnTo>
                <a:lnTo>
                  <a:pt x="1310297" y="173596"/>
                </a:lnTo>
                <a:lnTo>
                  <a:pt x="1318412" y="196748"/>
                </a:lnTo>
                <a:lnTo>
                  <a:pt x="1321536" y="230809"/>
                </a:lnTo>
                <a:lnTo>
                  <a:pt x="1321536" y="131064"/>
                </a:lnTo>
                <a:lnTo>
                  <a:pt x="1288186" y="125704"/>
                </a:lnTo>
                <a:lnTo>
                  <a:pt x="1274889" y="126441"/>
                </a:lnTo>
                <a:lnTo>
                  <a:pt x="1262900" y="128701"/>
                </a:lnTo>
                <a:lnTo>
                  <a:pt x="1215593" y="153238"/>
                </a:lnTo>
                <a:lnTo>
                  <a:pt x="1176731" y="194183"/>
                </a:lnTo>
                <a:lnTo>
                  <a:pt x="1164590" y="256565"/>
                </a:lnTo>
                <a:lnTo>
                  <a:pt x="1164691" y="259118"/>
                </a:lnTo>
                <a:lnTo>
                  <a:pt x="1172464" y="314350"/>
                </a:lnTo>
                <a:lnTo>
                  <a:pt x="1196022" y="355320"/>
                </a:lnTo>
                <a:lnTo>
                  <a:pt x="1234592" y="380250"/>
                </a:lnTo>
                <a:lnTo>
                  <a:pt x="1287640" y="388645"/>
                </a:lnTo>
                <a:lnTo>
                  <a:pt x="1309001" y="387540"/>
                </a:lnTo>
                <a:lnTo>
                  <a:pt x="1328712" y="383768"/>
                </a:lnTo>
                <a:lnTo>
                  <a:pt x="1349121" y="376682"/>
                </a:lnTo>
                <a:lnTo>
                  <a:pt x="1372616" y="365620"/>
                </a:lnTo>
                <a:lnTo>
                  <a:pt x="1379550" y="350520"/>
                </a:lnTo>
                <a:lnTo>
                  <a:pt x="1384376" y="340055"/>
                </a:lnTo>
                <a:lnTo>
                  <a:pt x="1384439" y="339915"/>
                </a:lnTo>
                <a:lnTo>
                  <a:pt x="1377988" y="331876"/>
                </a:lnTo>
                <a:lnTo>
                  <a:pt x="1360512" y="340639"/>
                </a:lnTo>
                <a:lnTo>
                  <a:pt x="1345107" y="346405"/>
                </a:lnTo>
                <a:lnTo>
                  <a:pt x="1330413" y="349567"/>
                </a:lnTo>
                <a:lnTo>
                  <a:pt x="1315072" y="350520"/>
                </a:lnTo>
                <a:lnTo>
                  <a:pt x="1294574" y="347802"/>
                </a:lnTo>
                <a:lnTo>
                  <a:pt x="1259624" y="327939"/>
                </a:lnTo>
                <a:lnTo>
                  <a:pt x="1238034" y="289496"/>
                </a:lnTo>
                <a:lnTo>
                  <a:pt x="1234401" y="259118"/>
                </a:lnTo>
                <a:lnTo>
                  <a:pt x="1304848" y="259118"/>
                </a:lnTo>
                <a:lnTo>
                  <a:pt x="1326819" y="258508"/>
                </a:lnTo>
                <a:lnTo>
                  <a:pt x="1347533" y="256565"/>
                </a:lnTo>
                <a:lnTo>
                  <a:pt x="1368132" y="253225"/>
                </a:lnTo>
                <a:lnTo>
                  <a:pt x="1389811" y="248361"/>
                </a:lnTo>
                <a:lnTo>
                  <a:pt x="1389811" y="232410"/>
                </a:lnTo>
                <a:lnTo>
                  <a:pt x="1389824" y="2203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573" y="929576"/>
            <a:ext cx="83896" cy="25025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83813" y="793749"/>
            <a:ext cx="3277870" cy="518159"/>
            <a:chOff x="3583813" y="793749"/>
            <a:chExt cx="3277870" cy="518159"/>
          </a:xfrm>
        </p:grpSpPr>
        <p:sp>
          <p:nvSpPr>
            <p:cNvPr id="6" name="object 6"/>
            <p:cNvSpPr/>
            <p:nvPr/>
          </p:nvSpPr>
          <p:spPr>
            <a:xfrm>
              <a:off x="3583813" y="793749"/>
              <a:ext cx="1748155" cy="518159"/>
            </a:xfrm>
            <a:custGeom>
              <a:avLst/>
              <a:gdLst/>
              <a:ahLst/>
              <a:cxnLst/>
              <a:rect l="l" t="t" r="r" b="b"/>
              <a:pathLst>
                <a:path w="1748154" h="518159">
                  <a:moveTo>
                    <a:pt x="397954" y="193751"/>
                  </a:moveTo>
                  <a:lnTo>
                    <a:pt x="393687" y="146189"/>
                  </a:lnTo>
                  <a:lnTo>
                    <a:pt x="381152" y="104952"/>
                  </a:lnTo>
                  <a:lnTo>
                    <a:pt x="360654" y="70408"/>
                  </a:lnTo>
                  <a:lnTo>
                    <a:pt x="332549" y="42913"/>
                  </a:lnTo>
                  <a:lnTo>
                    <a:pt x="317296" y="34264"/>
                  </a:lnTo>
                  <a:lnTo>
                    <a:pt x="317296" y="205003"/>
                  </a:lnTo>
                  <a:lnTo>
                    <a:pt x="312356" y="259588"/>
                  </a:lnTo>
                  <a:lnTo>
                    <a:pt x="297688" y="302399"/>
                  </a:lnTo>
                  <a:lnTo>
                    <a:pt x="273494" y="333222"/>
                  </a:lnTo>
                  <a:lnTo>
                    <a:pt x="239979" y="351866"/>
                  </a:lnTo>
                  <a:lnTo>
                    <a:pt x="197370" y="358127"/>
                  </a:lnTo>
                  <a:lnTo>
                    <a:pt x="176517" y="356489"/>
                  </a:lnTo>
                  <a:lnTo>
                    <a:pt x="126390" y="330288"/>
                  </a:lnTo>
                  <a:lnTo>
                    <a:pt x="92633" y="272072"/>
                  </a:lnTo>
                  <a:lnTo>
                    <a:pt x="83731" y="233019"/>
                  </a:lnTo>
                  <a:lnTo>
                    <a:pt x="80683" y="188937"/>
                  </a:lnTo>
                  <a:lnTo>
                    <a:pt x="83058" y="151765"/>
                  </a:lnTo>
                  <a:lnTo>
                    <a:pt x="102235" y="88874"/>
                  </a:lnTo>
                  <a:lnTo>
                    <a:pt x="135343" y="54051"/>
                  </a:lnTo>
                  <a:lnTo>
                    <a:pt x="176847" y="38760"/>
                  </a:lnTo>
                  <a:lnTo>
                    <a:pt x="200977" y="36855"/>
                  </a:lnTo>
                  <a:lnTo>
                    <a:pt x="201129" y="36855"/>
                  </a:lnTo>
                  <a:lnTo>
                    <a:pt x="239712" y="43713"/>
                  </a:lnTo>
                  <a:lnTo>
                    <a:pt x="290741" y="89903"/>
                  </a:lnTo>
                  <a:lnTo>
                    <a:pt x="314223" y="161556"/>
                  </a:lnTo>
                  <a:lnTo>
                    <a:pt x="317296" y="205003"/>
                  </a:lnTo>
                  <a:lnTo>
                    <a:pt x="317296" y="34264"/>
                  </a:lnTo>
                  <a:lnTo>
                    <a:pt x="297180" y="22834"/>
                  </a:lnTo>
                  <a:lnTo>
                    <a:pt x="254863" y="10528"/>
                  </a:lnTo>
                  <a:lnTo>
                    <a:pt x="206108" y="6350"/>
                  </a:lnTo>
                  <a:lnTo>
                    <a:pt x="153581" y="10706"/>
                  </a:lnTo>
                  <a:lnTo>
                    <a:pt x="108216" y="23495"/>
                  </a:lnTo>
                  <a:lnTo>
                    <a:pt x="70256" y="44361"/>
                  </a:lnTo>
                  <a:lnTo>
                    <a:pt x="40081" y="72948"/>
                  </a:lnTo>
                  <a:lnTo>
                    <a:pt x="18059" y="108877"/>
                  </a:lnTo>
                  <a:lnTo>
                    <a:pt x="4572" y="151765"/>
                  </a:lnTo>
                  <a:lnTo>
                    <a:pt x="0" y="201269"/>
                  </a:lnTo>
                  <a:lnTo>
                    <a:pt x="4254" y="249174"/>
                  </a:lnTo>
                  <a:lnTo>
                    <a:pt x="16827" y="290537"/>
                  </a:lnTo>
                  <a:lnTo>
                    <a:pt x="37414" y="325043"/>
                  </a:lnTo>
                  <a:lnTo>
                    <a:pt x="65697" y="352412"/>
                  </a:lnTo>
                  <a:lnTo>
                    <a:pt x="101358" y="372325"/>
                  </a:lnTo>
                  <a:lnTo>
                    <a:pt x="144094" y="384505"/>
                  </a:lnTo>
                  <a:lnTo>
                    <a:pt x="193598" y="388620"/>
                  </a:lnTo>
                  <a:lnTo>
                    <a:pt x="245376" y="384251"/>
                  </a:lnTo>
                  <a:lnTo>
                    <a:pt x="290309" y="371398"/>
                  </a:lnTo>
                  <a:lnTo>
                    <a:pt x="314185" y="358127"/>
                  </a:lnTo>
                  <a:lnTo>
                    <a:pt x="327977" y="350469"/>
                  </a:lnTo>
                  <a:lnTo>
                    <a:pt x="357987" y="321843"/>
                  </a:lnTo>
                  <a:lnTo>
                    <a:pt x="379920" y="285915"/>
                  </a:lnTo>
                  <a:lnTo>
                    <a:pt x="393369" y="243090"/>
                  </a:lnTo>
                  <a:lnTo>
                    <a:pt x="397954" y="193751"/>
                  </a:lnTo>
                  <a:close/>
                </a:path>
                <a:path w="1748154" h="518159">
                  <a:moveTo>
                    <a:pt x="727951" y="226161"/>
                  </a:moveTo>
                  <a:lnTo>
                    <a:pt x="720598" y="186690"/>
                  </a:lnTo>
                  <a:lnTo>
                    <a:pt x="713219" y="175272"/>
                  </a:lnTo>
                  <a:lnTo>
                    <a:pt x="712203" y="173710"/>
                  </a:lnTo>
                  <a:lnTo>
                    <a:pt x="700252" y="155244"/>
                  </a:lnTo>
                  <a:lnTo>
                    <a:pt x="669417" y="134442"/>
                  </a:lnTo>
                  <a:lnTo>
                    <a:pt x="660184" y="132664"/>
                  </a:lnTo>
                  <a:lnTo>
                    <a:pt x="660184" y="260870"/>
                  </a:lnTo>
                  <a:lnTo>
                    <a:pt x="655789" y="298538"/>
                  </a:lnTo>
                  <a:lnTo>
                    <a:pt x="643178" y="327190"/>
                  </a:lnTo>
                  <a:lnTo>
                    <a:pt x="623201" y="345401"/>
                  </a:lnTo>
                  <a:lnTo>
                    <a:pt x="596734" y="351777"/>
                  </a:lnTo>
                  <a:lnTo>
                    <a:pt x="580758" y="350050"/>
                  </a:lnTo>
                  <a:lnTo>
                    <a:pt x="566547" y="344690"/>
                  </a:lnTo>
                  <a:lnTo>
                    <a:pt x="553847" y="335534"/>
                  </a:lnTo>
                  <a:lnTo>
                    <a:pt x="542417" y="322364"/>
                  </a:lnTo>
                  <a:lnTo>
                    <a:pt x="542417" y="202057"/>
                  </a:lnTo>
                  <a:lnTo>
                    <a:pt x="552373" y="190436"/>
                  </a:lnTo>
                  <a:lnTo>
                    <a:pt x="564400" y="182054"/>
                  </a:lnTo>
                  <a:lnTo>
                    <a:pt x="578332" y="176987"/>
                  </a:lnTo>
                  <a:lnTo>
                    <a:pt x="594042" y="175272"/>
                  </a:lnTo>
                  <a:lnTo>
                    <a:pt x="621842" y="181140"/>
                  </a:lnTo>
                  <a:lnTo>
                    <a:pt x="642632" y="198031"/>
                  </a:lnTo>
                  <a:lnTo>
                    <a:pt x="655662" y="224942"/>
                  </a:lnTo>
                  <a:lnTo>
                    <a:pt x="660184" y="260870"/>
                  </a:lnTo>
                  <a:lnTo>
                    <a:pt x="660184" y="132664"/>
                  </a:lnTo>
                  <a:lnTo>
                    <a:pt x="630872" y="126974"/>
                  </a:lnTo>
                  <a:lnTo>
                    <a:pt x="629958" y="126974"/>
                  </a:lnTo>
                  <a:lnTo>
                    <a:pt x="588873" y="138150"/>
                  </a:lnTo>
                  <a:lnTo>
                    <a:pt x="542429" y="173710"/>
                  </a:lnTo>
                  <a:lnTo>
                    <a:pt x="542429" y="130124"/>
                  </a:lnTo>
                  <a:lnTo>
                    <a:pt x="537044" y="126974"/>
                  </a:lnTo>
                  <a:lnTo>
                    <a:pt x="499402" y="138290"/>
                  </a:lnTo>
                  <a:lnTo>
                    <a:pt x="486968" y="141566"/>
                  </a:lnTo>
                  <a:lnTo>
                    <a:pt x="475399" y="144018"/>
                  </a:lnTo>
                  <a:lnTo>
                    <a:pt x="462114" y="146177"/>
                  </a:lnTo>
                  <a:lnTo>
                    <a:pt x="444550" y="148577"/>
                  </a:lnTo>
                  <a:lnTo>
                    <a:pt x="438632" y="148577"/>
                  </a:lnTo>
                  <a:lnTo>
                    <a:pt x="438632" y="167640"/>
                  </a:lnTo>
                  <a:lnTo>
                    <a:pt x="476351" y="187858"/>
                  </a:lnTo>
                  <a:lnTo>
                    <a:pt x="476796" y="462534"/>
                  </a:lnTo>
                  <a:lnTo>
                    <a:pt x="476123" y="479780"/>
                  </a:lnTo>
                  <a:lnTo>
                    <a:pt x="473379" y="490004"/>
                  </a:lnTo>
                  <a:lnTo>
                    <a:pt x="467499" y="494995"/>
                  </a:lnTo>
                  <a:lnTo>
                    <a:pt x="457454" y="496735"/>
                  </a:lnTo>
                  <a:lnTo>
                    <a:pt x="438632" y="497801"/>
                  </a:lnTo>
                  <a:lnTo>
                    <a:pt x="438632" y="518134"/>
                  </a:lnTo>
                  <a:lnTo>
                    <a:pt x="506907" y="516547"/>
                  </a:lnTo>
                  <a:lnTo>
                    <a:pt x="513295" y="516547"/>
                  </a:lnTo>
                  <a:lnTo>
                    <a:pt x="585978" y="518134"/>
                  </a:lnTo>
                  <a:lnTo>
                    <a:pt x="585978" y="516547"/>
                  </a:lnTo>
                  <a:lnTo>
                    <a:pt x="585978" y="497801"/>
                  </a:lnTo>
                  <a:lnTo>
                    <a:pt x="561784" y="496735"/>
                  </a:lnTo>
                  <a:lnTo>
                    <a:pt x="551726" y="495223"/>
                  </a:lnTo>
                  <a:lnTo>
                    <a:pt x="545858" y="490258"/>
                  </a:lnTo>
                  <a:lnTo>
                    <a:pt x="543102" y="479983"/>
                  </a:lnTo>
                  <a:lnTo>
                    <a:pt x="542429" y="462534"/>
                  </a:lnTo>
                  <a:lnTo>
                    <a:pt x="542429" y="379691"/>
                  </a:lnTo>
                  <a:lnTo>
                    <a:pt x="559206" y="384187"/>
                  </a:lnTo>
                  <a:lnTo>
                    <a:pt x="571398" y="386905"/>
                  </a:lnTo>
                  <a:lnTo>
                    <a:pt x="581063" y="388239"/>
                  </a:lnTo>
                  <a:lnTo>
                    <a:pt x="590283" y="388594"/>
                  </a:lnTo>
                  <a:lnTo>
                    <a:pt x="604367" y="386638"/>
                  </a:lnTo>
                  <a:lnTo>
                    <a:pt x="620255" y="380161"/>
                  </a:lnTo>
                  <a:lnTo>
                    <a:pt x="621017" y="379691"/>
                  </a:lnTo>
                  <a:lnTo>
                    <a:pt x="639584" y="368249"/>
                  </a:lnTo>
                  <a:lnTo>
                    <a:pt x="661581" y="351777"/>
                  </a:lnTo>
                  <a:lnTo>
                    <a:pt x="663892" y="350050"/>
                  </a:lnTo>
                  <a:lnTo>
                    <a:pt x="667181" y="347853"/>
                  </a:lnTo>
                  <a:lnTo>
                    <a:pt x="670407" y="345173"/>
                  </a:lnTo>
                  <a:lnTo>
                    <a:pt x="673100" y="343027"/>
                  </a:lnTo>
                  <a:lnTo>
                    <a:pt x="696633" y="320243"/>
                  </a:lnTo>
                  <a:lnTo>
                    <a:pt x="713828" y="292633"/>
                  </a:lnTo>
                  <a:lnTo>
                    <a:pt x="724369" y="261010"/>
                  </a:lnTo>
                  <a:lnTo>
                    <a:pt x="727951" y="226161"/>
                  </a:lnTo>
                  <a:close/>
                </a:path>
                <a:path w="1748154" h="518159">
                  <a:moveTo>
                    <a:pt x="926211" y="347433"/>
                  </a:moveTo>
                  <a:lnTo>
                    <a:pt x="921905" y="337235"/>
                  </a:lnTo>
                  <a:lnTo>
                    <a:pt x="914704" y="340563"/>
                  </a:lnTo>
                  <a:lnTo>
                    <a:pt x="908723" y="342696"/>
                  </a:lnTo>
                  <a:lnTo>
                    <a:pt x="903147" y="343814"/>
                  </a:lnTo>
                  <a:lnTo>
                    <a:pt x="897166" y="344144"/>
                  </a:lnTo>
                  <a:lnTo>
                    <a:pt x="881291" y="342392"/>
                  </a:lnTo>
                  <a:lnTo>
                    <a:pt x="871016" y="336562"/>
                  </a:lnTo>
                  <a:lnTo>
                    <a:pt x="865479" y="325780"/>
                  </a:lnTo>
                  <a:lnTo>
                    <a:pt x="863828" y="309206"/>
                  </a:lnTo>
                  <a:lnTo>
                    <a:pt x="863828" y="181279"/>
                  </a:lnTo>
                  <a:lnTo>
                    <a:pt x="920838" y="181279"/>
                  </a:lnTo>
                  <a:lnTo>
                    <a:pt x="925144" y="146342"/>
                  </a:lnTo>
                  <a:lnTo>
                    <a:pt x="863841" y="149567"/>
                  </a:lnTo>
                  <a:lnTo>
                    <a:pt x="863841" y="118389"/>
                  </a:lnTo>
                  <a:lnTo>
                    <a:pt x="864158" y="98729"/>
                  </a:lnTo>
                  <a:lnTo>
                    <a:pt x="865251" y="81241"/>
                  </a:lnTo>
                  <a:lnTo>
                    <a:pt x="867232" y="64046"/>
                  </a:lnTo>
                  <a:lnTo>
                    <a:pt x="870292" y="45288"/>
                  </a:lnTo>
                  <a:lnTo>
                    <a:pt x="862761" y="39839"/>
                  </a:lnTo>
                  <a:lnTo>
                    <a:pt x="847280" y="46926"/>
                  </a:lnTo>
                  <a:lnTo>
                    <a:pt x="832167" y="53301"/>
                  </a:lnTo>
                  <a:lnTo>
                    <a:pt x="815949" y="59664"/>
                  </a:lnTo>
                  <a:lnTo>
                    <a:pt x="797153" y="66751"/>
                  </a:lnTo>
                  <a:lnTo>
                    <a:pt x="798156" y="84670"/>
                  </a:lnTo>
                  <a:lnTo>
                    <a:pt x="798830" y="97713"/>
                  </a:lnTo>
                  <a:lnTo>
                    <a:pt x="799185" y="107632"/>
                  </a:lnTo>
                  <a:lnTo>
                    <a:pt x="799299" y="116179"/>
                  </a:lnTo>
                  <a:lnTo>
                    <a:pt x="799299" y="148424"/>
                  </a:lnTo>
                  <a:lnTo>
                    <a:pt x="763803" y="171538"/>
                  </a:lnTo>
                  <a:lnTo>
                    <a:pt x="763803" y="183362"/>
                  </a:lnTo>
                  <a:lnTo>
                    <a:pt x="798220" y="181216"/>
                  </a:lnTo>
                  <a:lnTo>
                    <a:pt x="798220" y="320395"/>
                  </a:lnTo>
                  <a:lnTo>
                    <a:pt x="802055" y="351243"/>
                  </a:lnTo>
                  <a:lnTo>
                    <a:pt x="814019" y="372452"/>
                  </a:lnTo>
                  <a:lnTo>
                    <a:pt x="834745" y="384708"/>
                  </a:lnTo>
                  <a:lnTo>
                    <a:pt x="864908" y="388632"/>
                  </a:lnTo>
                  <a:lnTo>
                    <a:pt x="876719" y="387959"/>
                  </a:lnTo>
                  <a:lnTo>
                    <a:pt x="886815" y="386029"/>
                  </a:lnTo>
                  <a:lnTo>
                    <a:pt x="894689" y="382993"/>
                  </a:lnTo>
                  <a:lnTo>
                    <a:pt x="899858" y="378993"/>
                  </a:lnTo>
                  <a:lnTo>
                    <a:pt x="926211" y="347433"/>
                  </a:lnTo>
                  <a:close/>
                </a:path>
                <a:path w="1748154" h="518159">
                  <a:moveTo>
                    <a:pt x="1058494" y="40030"/>
                  </a:moveTo>
                  <a:lnTo>
                    <a:pt x="1055370" y="24549"/>
                  </a:lnTo>
                  <a:lnTo>
                    <a:pt x="1046861" y="11811"/>
                  </a:lnTo>
                  <a:lnTo>
                    <a:pt x="1034211" y="3175"/>
                  </a:lnTo>
                  <a:lnTo>
                    <a:pt x="1018743" y="0"/>
                  </a:lnTo>
                  <a:lnTo>
                    <a:pt x="1002538" y="3022"/>
                  </a:lnTo>
                  <a:lnTo>
                    <a:pt x="989584" y="11353"/>
                  </a:lnTo>
                  <a:lnTo>
                    <a:pt x="980948" y="23888"/>
                  </a:lnTo>
                  <a:lnTo>
                    <a:pt x="977823" y="39509"/>
                  </a:lnTo>
                  <a:lnTo>
                    <a:pt x="980948" y="55308"/>
                  </a:lnTo>
                  <a:lnTo>
                    <a:pt x="989596" y="68262"/>
                  </a:lnTo>
                  <a:lnTo>
                    <a:pt x="1002347" y="76885"/>
                  </a:lnTo>
                  <a:lnTo>
                    <a:pt x="1018159" y="80060"/>
                  </a:lnTo>
                  <a:lnTo>
                    <a:pt x="1033754" y="76885"/>
                  </a:lnTo>
                  <a:lnTo>
                    <a:pt x="1046594" y="68262"/>
                  </a:lnTo>
                  <a:lnTo>
                    <a:pt x="1055281" y="55524"/>
                  </a:lnTo>
                  <a:lnTo>
                    <a:pt x="1058494" y="40030"/>
                  </a:lnTo>
                  <a:close/>
                </a:path>
                <a:path w="1748154" h="518159">
                  <a:moveTo>
                    <a:pt x="1091285" y="360692"/>
                  </a:moveTo>
                  <a:lnTo>
                    <a:pt x="1053782" y="342798"/>
                  </a:lnTo>
                  <a:lnTo>
                    <a:pt x="1053109" y="325412"/>
                  </a:lnTo>
                  <a:lnTo>
                    <a:pt x="1053109" y="130276"/>
                  </a:lnTo>
                  <a:lnTo>
                    <a:pt x="1047737" y="127012"/>
                  </a:lnTo>
                  <a:lnTo>
                    <a:pt x="1010094" y="138709"/>
                  </a:lnTo>
                  <a:lnTo>
                    <a:pt x="972731" y="146862"/>
                  </a:lnTo>
                  <a:lnTo>
                    <a:pt x="957389" y="148805"/>
                  </a:lnTo>
                  <a:lnTo>
                    <a:pt x="955776" y="148805"/>
                  </a:lnTo>
                  <a:lnTo>
                    <a:pt x="953084" y="149339"/>
                  </a:lnTo>
                  <a:lnTo>
                    <a:pt x="949325" y="149872"/>
                  </a:lnTo>
                  <a:lnTo>
                    <a:pt x="949325" y="168935"/>
                  </a:lnTo>
                  <a:lnTo>
                    <a:pt x="973518" y="170573"/>
                  </a:lnTo>
                  <a:lnTo>
                    <a:pt x="980909" y="172440"/>
                  </a:lnTo>
                  <a:lnTo>
                    <a:pt x="985139" y="177876"/>
                  </a:lnTo>
                  <a:lnTo>
                    <a:pt x="987044" y="189026"/>
                  </a:lnTo>
                  <a:lnTo>
                    <a:pt x="987501" y="208064"/>
                  </a:lnTo>
                  <a:lnTo>
                    <a:pt x="987488" y="325412"/>
                  </a:lnTo>
                  <a:lnTo>
                    <a:pt x="968146" y="359625"/>
                  </a:lnTo>
                  <a:lnTo>
                    <a:pt x="949325" y="360692"/>
                  </a:lnTo>
                  <a:lnTo>
                    <a:pt x="949325" y="381025"/>
                  </a:lnTo>
                  <a:lnTo>
                    <a:pt x="1014298" y="379526"/>
                  </a:lnTo>
                  <a:lnTo>
                    <a:pt x="1029500" y="379526"/>
                  </a:lnTo>
                  <a:lnTo>
                    <a:pt x="1091285" y="381025"/>
                  </a:lnTo>
                  <a:lnTo>
                    <a:pt x="1091285" y="379526"/>
                  </a:lnTo>
                  <a:lnTo>
                    <a:pt x="1091285" y="360692"/>
                  </a:lnTo>
                  <a:close/>
                </a:path>
                <a:path w="1748154" h="518159">
                  <a:moveTo>
                    <a:pt x="1574736" y="360692"/>
                  </a:moveTo>
                  <a:lnTo>
                    <a:pt x="1538300" y="342785"/>
                  </a:lnTo>
                  <a:lnTo>
                    <a:pt x="1537614" y="325399"/>
                  </a:lnTo>
                  <a:lnTo>
                    <a:pt x="1537627" y="225945"/>
                  </a:lnTo>
                  <a:lnTo>
                    <a:pt x="1533702" y="179362"/>
                  </a:lnTo>
                  <a:lnTo>
                    <a:pt x="1520748" y="148805"/>
                  </a:lnTo>
                  <a:lnTo>
                    <a:pt x="1497012" y="132092"/>
                  </a:lnTo>
                  <a:lnTo>
                    <a:pt x="1460728" y="127000"/>
                  </a:lnTo>
                  <a:lnTo>
                    <a:pt x="1448473" y="127622"/>
                  </a:lnTo>
                  <a:lnTo>
                    <a:pt x="1438135" y="129476"/>
                  </a:lnTo>
                  <a:lnTo>
                    <a:pt x="1429410" y="132651"/>
                  </a:lnTo>
                  <a:lnTo>
                    <a:pt x="1422006" y="137160"/>
                  </a:lnTo>
                  <a:lnTo>
                    <a:pt x="1378991" y="170014"/>
                  </a:lnTo>
                  <a:lnTo>
                    <a:pt x="1367891" y="150520"/>
                  </a:lnTo>
                  <a:lnTo>
                    <a:pt x="1352765" y="137160"/>
                  </a:lnTo>
                  <a:lnTo>
                    <a:pt x="1333004" y="129463"/>
                  </a:lnTo>
                  <a:lnTo>
                    <a:pt x="1308011" y="127000"/>
                  </a:lnTo>
                  <a:lnTo>
                    <a:pt x="1296060" y="127609"/>
                  </a:lnTo>
                  <a:lnTo>
                    <a:pt x="1285887" y="129463"/>
                  </a:lnTo>
                  <a:lnTo>
                    <a:pt x="1277226" y="132638"/>
                  </a:lnTo>
                  <a:lnTo>
                    <a:pt x="1269834" y="137160"/>
                  </a:lnTo>
                  <a:lnTo>
                    <a:pt x="1226820" y="170002"/>
                  </a:lnTo>
                  <a:lnTo>
                    <a:pt x="1226820" y="130175"/>
                  </a:lnTo>
                  <a:lnTo>
                    <a:pt x="1223594" y="126974"/>
                  </a:lnTo>
                  <a:lnTo>
                    <a:pt x="1188440" y="138023"/>
                  </a:lnTo>
                  <a:lnTo>
                    <a:pt x="1163421" y="144703"/>
                  </a:lnTo>
                  <a:lnTo>
                    <a:pt x="1143355" y="148272"/>
                  </a:lnTo>
                  <a:lnTo>
                    <a:pt x="1123035" y="149974"/>
                  </a:lnTo>
                  <a:lnTo>
                    <a:pt x="1123010" y="169227"/>
                  </a:lnTo>
                  <a:lnTo>
                    <a:pt x="1160729" y="189268"/>
                  </a:lnTo>
                  <a:lnTo>
                    <a:pt x="1161186" y="208280"/>
                  </a:lnTo>
                  <a:lnTo>
                    <a:pt x="1161186" y="325374"/>
                  </a:lnTo>
                  <a:lnTo>
                    <a:pt x="1141831" y="359600"/>
                  </a:lnTo>
                  <a:lnTo>
                    <a:pt x="1123010" y="360667"/>
                  </a:lnTo>
                  <a:lnTo>
                    <a:pt x="1123010" y="381000"/>
                  </a:lnTo>
                  <a:lnTo>
                    <a:pt x="1192377" y="379730"/>
                  </a:lnTo>
                  <a:lnTo>
                    <a:pt x="1203642" y="379818"/>
                  </a:lnTo>
                  <a:lnTo>
                    <a:pt x="1218857" y="380060"/>
                  </a:lnTo>
                  <a:lnTo>
                    <a:pt x="1237894" y="380453"/>
                  </a:lnTo>
                  <a:lnTo>
                    <a:pt x="1260678" y="381000"/>
                  </a:lnTo>
                  <a:lnTo>
                    <a:pt x="1260678" y="360667"/>
                  </a:lnTo>
                  <a:lnTo>
                    <a:pt x="1226807" y="325323"/>
                  </a:lnTo>
                  <a:lnTo>
                    <a:pt x="1226807" y="209118"/>
                  </a:lnTo>
                  <a:lnTo>
                    <a:pt x="1230579" y="195973"/>
                  </a:lnTo>
                  <a:lnTo>
                    <a:pt x="1240510" y="184277"/>
                  </a:lnTo>
                  <a:lnTo>
                    <a:pt x="1254480" y="175907"/>
                  </a:lnTo>
                  <a:lnTo>
                    <a:pt x="1270368" y="172694"/>
                  </a:lnTo>
                  <a:lnTo>
                    <a:pt x="1290751" y="176530"/>
                  </a:lnTo>
                  <a:lnTo>
                    <a:pt x="1305191" y="188099"/>
                  </a:lnTo>
                  <a:lnTo>
                    <a:pt x="1313776" y="207505"/>
                  </a:lnTo>
                  <a:lnTo>
                    <a:pt x="1316621" y="234823"/>
                  </a:lnTo>
                  <a:lnTo>
                    <a:pt x="1316621" y="325335"/>
                  </a:lnTo>
                  <a:lnTo>
                    <a:pt x="1297254" y="359613"/>
                  </a:lnTo>
                  <a:lnTo>
                    <a:pt x="1280591" y="360680"/>
                  </a:lnTo>
                  <a:lnTo>
                    <a:pt x="1280591" y="381012"/>
                  </a:lnTo>
                  <a:lnTo>
                    <a:pt x="1313129" y="380288"/>
                  </a:lnTo>
                  <a:lnTo>
                    <a:pt x="1331201" y="379907"/>
                  </a:lnTo>
                  <a:lnTo>
                    <a:pt x="1341310" y="379768"/>
                  </a:lnTo>
                  <a:lnTo>
                    <a:pt x="1349959" y="379742"/>
                  </a:lnTo>
                  <a:lnTo>
                    <a:pt x="1358315" y="379768"/>
                  </a:lnTo>
                  <a:lnTo>
                    <a:pt x="1368437" y="379907"/>
                  </a:lnTo>
                  <a:lnTo>
                    <a:pt x="1386928" y="380288"/>
                  </a:lnTo>
                  <a:lnTo>
                    <a:pt x="1420406" y="381012"/>
                  </a:lnTo>
                  <a:lnTo>
                    <a:pt x="1420406" y="360680"/>
                  </a:lnTo>
                  <a:lnTo>
                    <a:pt x="1382890" y="342747"/>
                  </a:lnTo>
                  <a:lnTo>
                    <a:pt x="1382217" y="325335"/>
                  </a:lnTo>
                  <a:lnTo>
                    <a:pt x="1382217" y="209130"/>
                  </a:lnTo>
                  <a:lnTo>
                    <a:pt x="1385989" y="195986"/>
                  </a:lnTo>
                  <a:lnTo>
                    <a:pt x="1395920" y="184302"/>
                  </a:lnTo>
                  <a:lnTo>
                    <a:pt x="1409890" y="175920"/>
                  </a:lnTo>
                  <a:lnTo>
                    <a:pt x="1425778" y="172720"/>
                  </a:lnTo>
                  <a:lnTo>
                    <a:pt x="1446161" y="176555"/>
                  </a:lnTo>
                  <a:lnTo>
                    <a:pt x="1460588" y="188163"/>
                  </a:lnTo>
                  <a:lnTo>
                    <a:pt x="1469174" y="207606"/>
                  </a:lnTo>
                  <a:lnTo>
                    <a:pt x="1472018" y="235000"/>
                  </a:lnTo>
                  <a:lnTo>
                    <a:pt x="1472018" y="381038"/>
                  </a:lnTo>
                  <a:lnTo>
                    <a:pt x="1522031" y="379768"/>
                  </a:lnTo>
                  <a:lnTo>
                    <a:pt x="1538503" y="380022"/>
                  </a:lnTo>
                  <a:lnTo>
                    <a:pt x="1550187" y="380238"/>
                  </a:lnTo>
                  <a:lnTo>
                    <a:pt x="1560969" y="380542"/>
                  </a:lnTo>
                  <a:lnTo>
                    <a:pt x="1574723" y="381038"/>
                  </a:lnTo>
                  <a:lnTo>
                    <a:pt x="1574736" y="360692"/>
                  </a:lnTo>
                  <a:close/>
                </a:path>
                <a:path w="1748154" h="518159">
                  <a:moveTo>
                    <a:pt x="1715084" y="40030"/>
                  </a:moveTo>
                  <a:lnTo>
                    <a:pt x="1711960" y="24549"/>
                  </a:lnTo>
                  <a:lnTo>
                    <a:pt x="1703451" y="11811"/>
                  </a:lnTo>
                  <a:lnTo>
                    <a:pt x="1690801" y="3175"/>
                  </a:lnTo>
                  <a:lnTo>
                    <a:pt x="1675333" y="0"/>
                  </a:lnTo>
                  <a:lnTo>
                    <a:pt x="1659128" y="3022"/>
                  </a:lnTo>
                  <a:lnTo>
                    <a:pt x="1646174" y="11353"/>
                  </a:lnTo>
                  <a:lnTo>
                    <a:pt x="1637538" y="23888"/>
                  </a:lnTo>
                  <a:lnTo>
                    <a:pt x="1634413" y="39509"/>
                  </a:lnTo>
                  <a:lnTo>
                    <a:pt x="1637538" y="55308"/>
                  </a:lnTo>
                  <a:lnTo>
                    <a:pt x="1646186" y="68262"/>
                  </a:lnTo>
                  <a:lnTo>
                    <a:pt x="1658937" y="76885"/>
                  </a:lnTo>
                  <a:lnTo>
                    <a:pt x="1674749" y="80060"/>
                  </a:lnTo>
                  <a:lnTo>
                    <a:pt x="1690344" y="76885"/>
                  </a:lnTo>
                  <a:lnTo>
                    <a:pt x="1703184" y="68262"/>
                  </a:lnTo>
                  <a:lnTo>
                    <a:pt x="1711871" y="55524"/>
                  </a:lnTo>
                  <a:lnTo>
                    <a:pt x="1715084" y="40030"/>
                  </a:lnTo>
                  <a:close/>
                </a:path>
                <a:path w="1748154" h="518159">
                  <a:moveTo>
                    <a:pt x="1747875" y="360692"/>
                  </a:moveTo>
                  <a:lnTo>
                    <a:pt x="1710372" y="342798"/>
                  </a:lnTo>
                  <a:lnTo>
                    <a:pt x="1709699" y="325412"/>
                  </a:lnTo>
                  <a:lnTo>
                    <a:pt x="1709699" y="130276"/>
                  </a:lnTo>
                  <a:lnTo>
                    <a:pt x="1704327" y="127012"/>
                  </a:lnTo>
                  <a:lnTo>
                    <a:pt x="1666684" y="138709"/>
                  </a:lnTo>
                  <a:lnTo>
                    <a:pt x="1629321" y="146862"/>
                  </a:lnTo>
                  <a:lnTo>
                    <a:pt x="1613979" y="148805"/>
                  </a:lnTo>
                  <a:lnTo>
                    <a:pt x="1612366" y="148805"/>
                  </a:lnTo>
                  <a:lnTo>
                    <a:pt x="1609674" y="149339"/>
                  </a:lnTo>
                  <a:lnTo>
                    <a:pt x="1605915" y="149872"/>
                  </a:lnTo>
                  <a:lnTo>
                    <a:pt x="1605915" y="168935"/>
                  </a:lnTo>
                  <a:lnTo>
                    <a:pt x="1630108" y="170573"/>
                  </a:lnTo>
                  <a:lnTo>
                    <a:pt x="1637499" y="172440"/>
                  </a:lnTo>
                  <a:lnTo>
                    <a:pt x="1641729" y="177876"/>
                  </a:lnTo>
                  <a:lnTo>
                    <a:pt x="1643634" y="189026"/>
                  </a:lnTo>
                  <a:lnTo>
                    <a:pt x="1644091" y="208064"/>
                  </a:lnTo>
                  <a:lnTo>
                    <a:pt x="1644078" y="325412"/>
                  </a:lnTo>
                  <a:lnTo>
                    <a:pt x="1624736" y="359625"/>
                  </a:lnTo>
                  <a:lnTo>
                    <a:pt x="1605915" y="360692"/>
                  </a:lnTo>
                  <a:lnTo>
                    <a:pt x="1605915" y="381025"/>
                  </a:lnTo>
                  <a:lnTo>
                    <a:pt x="1670888" y="379526"/>
                  </a:lnTo>
                  <a:lnTo>
                    <a:pt x="1686090" y="379526"/>
                  </a:lnTo>
                  <a:lnTo>
                    <a:pt x="1747875" y="381025"/>
                  </a:lnTo>
                  <a:lnTo>
                    <a:pt x="1747875" y="379526"/>
                  </a:lnTo>
                  <a:lnTo>
                    <a:pt x="1747875" y="3606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9107" y="926642"/>
              <a:ext cx="240931" cy="2481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41251" y="793749"/>
              <a:ext cx="1220470" cy="389255"/>
            </a:xfrm>
            <a:custGeom>
              <a:avLst/>
              <a:gdLst/>
              <a:ahLst/>
              <a:cxnLst/>
              <a:rect l="l" t="t" r="r" b="b"/>
              <a:pathLst>
                <a:path w="1220470" h="389255">
                  <a:moveTo>
                    <a:pt x="235546" y="361188"/>
                  </a:moveTo>
                  <a:lnTo>
                    <a:pt x="219405" y="359587"/>
                  </a:lnTo>
                  <a:lnTo>
                    <a:pt x="212128" y="357124"/>
                  </a:lnTo>
                  <a:lnTo>
                    <a:pt x="207632" y="351891"/>
                  </a:lnTo>
                  <a:lnTo>
                    <a:pt x="205587" y="343700"/>
                  </a:lnTo>
                  <a:lnTo>
                    <a:pt x="205244" y="342328"/>
                  </a:lnTo>
                  <a:lnTo>
                    <a:pt x="205206" y="341617"/>
                  </a:lnTo>
                  <a:lnTo>
                    <a:pt x="204355" y="327190"/>
                  </a:lnTo>
                  <a:lnTo>
                    <a:pt x="204343" y="315645"/>
                  </a:lnTo>
                  <a:lnTo>
                    <a:pt x="203936" y="303199"/>
                  </a:lnTo>
                  <a:lnTo>
                    <a:pt x="203619" y="292392"/>
                  </a:lnTo>
                  <a:lnTo>
                    <a:pt x="203352" y="280695"/>
                  </a:lnTo>
                  <a:lnTo>
                    <a:pt x="203441" y="254431"/>
                  </a:lnTo>
                  <a:lnTo>
                    <a:pt x="203593" y="246862"/>
                  </a:lnTo>
                  <a:lnTo>
                    <a:pt x="204343" y="218668"/>
                  </a:lnTo>
                  <a:lnTo>
                    <a:pt x="204876" y="211709"/>
                  </a:lnTo>
                  <a:lnTo>
                    <a:pt x="204812" y="202806"/>
                  </a:lnTo>
                  <a:lnTo>
                    <a:pt x="181927" y="147180"/>
                  </a:lnTo>
                  <a:lnTo>
                    <a:pt x="118237" y="126987"/>
                  </a:lnTo>
                  <a:lnTo>
                    <a:pt x="101434" y="128104"/>
                  </a:lnTo>
                  <a:lnTo>
                    <a:pt x="84988" y="131470"/>
                  </a:lnTo>
                  <a:lnTo>
                    <a:pt x="69049" y="137134"/>
                  </a:lnTo>
                  <a:lnTo>
                    <a:pt x="53759" y="145148"/>
                  </a:lnTo>
                  <a:lnTo>
                    <a:pt x="25285" y="162229"/>
                  </a:lnTo>
                  <a:lnTo>
                    <a:pt x="25285" y="199072"/>
                  </a:lnTo>
                  <a:lnTo>
                    <a:pt x="41414" y="202806"/>
                  </a:lnTo>
                  <a:lnTo>
                    <a:pt x="53251" y="176339"/>
                  </a:lnTo>
                  <a:lnTo>
                    <a:pt x="56756" y="173621"/>
                  </a:lnTo>
                  <a:lnTo>
                    <a:pt x="64008" y="171246"/>
                  </a:lnTo>
                  <a:lnTo>
                    <a:pt x="73660" y="169570"/>
                  </a:lnTo>
                  <a:lnTo>
                    <a:pt x="84442" y="168922"/>
                  </a:lnTo>
                  <a:lnTo>
                    <a:pt x="107975" y="172631"/>
                  </a:lnTo>
                  <a:lnTo>
                    <a:pt x="124764" y="184086"/>
                  </a:lnTo>
                  <a:lnTo>
                    <a:pt x="135102" y="203771"/>
                  </a:lnTo>
                  <a:lnTo>
                    <a:pt x="139293" y="232194"/>
                  </a:lnTo>
                  <a:lnTo>
                    <a:pt x="139293" y="254431"/>
                  </a:lnTo>
                  <a:lnTo>
                    <a:pt x="139293" y="317550"/>
                  </a:lnTo>
                  <a:lnTo>
                    <a:pt x="130022" y="327190"/>
                  </a:lnTo>
                  <a:lnTo>
                    <a:pt x="118376" y="334810"/>
                  </a:lnTo>
                  <a:lnTo>
                    <a:pt x="105638" y="339813"/>
                  </a:lnTo>
                  <a:lnTo>
                    <a:pt x="93040" y="341617"/>
                  </a:lnTo>
                  <a:lnTo>
                    <a:pt x="81495" y="339293"/>
                  </a:lnTo>
                  <a:lnTo>
                    <a:pt x="72872" y="332600"/>
                  </a:lnTo>
                  <a:lnTo>
                    <a:pt x="67589" y="322199"/>
                  </a:lnTo>
                  <a:lnTo>
                    <a:pt x="67475" y="321995"/>
                  </a:lnTo>
                  <a:lnTo>
                    <a:pt x="65620" y="307924"/>
                  </a:lnTo>
                  <a:lnTo>
                    <a:pt x="67779" y="292392"/>
                  </a:lnTo>
                  <a:lnTo>
                    <a:pt x="67894" y="291541"/>
                  </a:lnTo>
                  <a:lnTo>
                    <a:pt x="115100" y="260870"/>
                  </a:lnTo>
                  <a:lnTo>
                    <a:pt x="139293" y="254431"/>
                  </a:lnTo>
                  <a:lnTo>
                    <a:pt x="139293" y="232194"/>
                  </a:lnTo>
                  <a:lnTo>
                    <a:pt x="91960" y="241833"/>
                  </a:lnTo>
                  <a:lnTo>
                    <a:pt x="48996" y="253873"/>
                  </a:lnTo>
                  <a:lnTo>
                    <a:pt x="4838" y="292392"/>
                  </a:lnTo>
                  <a:lnTo>
                    <a:pt x="0" y="322199"/>
                  </a:lnTo>
                  <a:lnTo>
                    <a:pt x="4076" y="350901"/>
                  </a:lnTo>
                  <a:lnTo>
                    <a:pt x="16129" y="371703"/>
                  </a:lnTo>
                  <a:lnTo>
                    <a:pt x="35839" y="384365"/>
                  </a:lnTo>
                  <a:lnTo>
                    <a:pt x="62915" y="388632"/>
                  </a:lnTo>
                  <a:lnTo>
                    <a:pt x="71259" y="388239"/>
                  </a:lnTo>
                  <a:lnTo>
                    <a:pt x="78511" y="387032"/>
                  </a:lnTo>
                  <a:lnTo>
                    <a:pt x="84531" y="385038"/>
                  </a:lnTo>
                  <a:lnTo>
                    <a:pt x="89268" y="382219"/>
                  </a:lnTo>
                  <a:lnTo>
                    <a:pt x="139293" y="343700"/>
                  </a:lnTo>
                  <a:lnTo>
                    <a:pt x="136601" y="376745"/>
                  </a:lnTo>
                  <a:lnTo>
                    <a:pt x="139293" y="381012"/>
                  </a:lnTo>
                  <a:lnTo>
                    <a:pt x="182473" y="379831"/>
                  </a:lnTo>
                  <a:lnTo>
                    <a:pt x="193802" y="379831"/>
                  </a:lnTo>
                  <a:lnTo>
                    <a:pt x="235546" y="381012"/>
                  </a:lnTo>
                  <a:lnTo>
                    <a:pt x="235546" y="379831"/>
                  </a:lnTo>
                  <a:lnTo>
                    <a:pt x="235546" y="361188"/>
                  </a:lnTo>
                  <a:close/>
                </a:path>
                <a:path w="1220470" h="389255">
                  <a:moveTo>
                    <a:pt x="420712" y="347433"/>
                  </a:moveTo>
                  <a:lnTo>
                    <a:pt x="416407" y="337235"/>
                  </a:lnTo>
                  <a:lnTo>
                    <a:pt x="409206" y="340563"/>
                  </a:lnTo>
                  <a:lnTo>
                    <a:pt x="403225" y="342696"/>
                  </a:lnTo>
                  <a:lnTo>
                    <a:pt x="397649" y="343814"/>
                  </a:lnTo>
                  <a:lnTo>
                    <a:pt x="391668" y="344144"/>
                  </a:lnTo>
                  <a:lnTo>
                    <a:pt x="375793" y="342392"/>
                  </a:lnTo>
                  <a:lnTo>
                    <a:pt x="365518" y="336562"/>
                  </a:lnTo>
                  <a:lnTo>
                    <a:pt x="359981" y="325780"/>
                  </a:lnTo>
                  <a:lnTo>
                    <a:pt x="358330" y="309206"/>
                  </a:lnTo>
                  <a:lnTo>
                    <a:pt x="358330" y="181279"/>
                  </a:lnTo>
                  <a:lnTo>
                    <a:pt x="415340" y="181279"/>
                  </a:lnTo>
                  <a:lnTo>
                    <a:pt x="419633" y="146342"/>
                  </a:lnTo>
                  <a:lnTo>
                    <a:pt x="358343" y="149567"/>
                  </a:lnTo>
                  <a:lnTo>
                    <a:pt x="358343" y="118389"/>
                  </a:lnTo>
                  <a:lnTo>
                    <a:pt x="358660" y="98729"/>
                  </a:lnTo>
                  <a:lnTo>
                    <a:pt x="359752" y="81241"/>
                  </a:lnTo>
                  <a:lnTo>
                    <a:pt x="361734" y="64046"/>
                  </a:lnTo>
                  <a:lnTo>
                    <a:pt x="364794" y="45288"/>
                  </a:lnTo>
                  <a:lnTo>
                    <a:pt x="357263" y="39839"/>
                  </a:lnTo>
                  <a:lnTo>
                    <a:pt x="341782" y="46926"/>
                  </a:lnTo>
                  <a:lnTo>
                    <a:pt x="326669" y="53301"/>
                  </a:lnTo>
                  <a:lnTo>
                    <a:pt x="310451" y="59664"/>
                  </a:lnTo>
                  <a:lnTo>
                    <a:pt x="291655" y="66751"/>
                  </a:lnTo>
                  <a:lnTo>
                    <a:pt x="292658" y="84670"/>
                  </a:lnTo>
                  <a:lnTo>
                    <a:pt x="293331" y="97713"/>
                  </a:lnTo>
                  <a:lnTo>
                    <a:pt x="293687" y="107632"/>
                  </a:lnTo>
                  <a:lnTo>
                    <a:pt x="293801" y="116179"/>
                  </a:lnTo>
                  <a:lnTo>
                    <a:pt x="293801" y="148424"/>
                  </a:lnTo>
                  <a:lnTo>
                    <a:pt x="258305" y="171538"/>
                  </a:lnTo>
                  <a:lnTo>
                    <a:pt x="258305" y="183362"/>
                  </a:lnTo>
                  <a:lnTo>
                    <a:pt x="292722" y="181216"/>
                  </a:lnTo>
                  <a:lnTo>
                    <a:pt x="292722" y="320395"/>
                  </a:lnTo>
                  <a:lnTo>
                    <a:pt x="296557" y="351243"/>
                  </a:lnTo>
                  <a:lnTo>
                    <a:pt x="308508" y="372452"/>
                  </a:lnTo>
                  <a:lnTo>
                    <a:pt x="329247" y="384708"/>
                  </a:lnTo>
                  <a:lnTo>
                    <a:pt x="359410" y="388632"/>
                  </a:lnTo>
                  <a:lnTo>
                    <a:pt x="371221" y="387959"/>
                  </a:lnTo>
                  <a:lnTo>
                    <a:pt x="381317" y="386029"/>
                  </a:lnTo>
                  <a:lnTo>
                    <a:pt x="389191" y="382993"/>
                  </a:lnTo>
                  <a:lnTo>
                    <a:pt x="394360" y="378993"/>
                  </a:lnTo>
                  <a:lnTo>
                    <a:pt x="420712" y="347433"/>
                  </a:lnTo>
                  <a:close/>
                </a:path>
                <a:path w="1220470" h="389255">
                  <a:moveTo>
                    <a:pt x="552996" y="40030"/>
                  </a:moveTo>
                  <a:lnTo>
                    <a:pt x="549871" y="24549"/>
                  </a:lnTo>
                  <a:lnTo>
                    <a:pt x="541362" y="11811"/>
                  </a:lnTo>
                  <a:lnTo>
                    <a:pt x="528713" y="3175"/>
                  </a:lnTo>
                  <a:lnTo>
                    <a:pt x="513245" y="0"/>
                  </a:lnTo>
                  <a:lnTo>
                    <a:pt x="497039" y="3022"/>
                  </a:lnTo>
                  <a:lnTo>
                    <a:pt x="484085" y="11353"/>
                  </a:lnTo>
                  <a:lnTo>
                    <a:pt x="475449" y="23888"/>
                  </a:lnTo>
                  <a:lnTo>
                    <a:pt x="472325" y="39509"/>
                  </a:lnTo>
                  <a:lnTo>
                    <a:pt x="475449" y="55308"/>
                  </a:lnTo>
                  <a:lnTo>
                    <a:pt x="484098" y="68262"/>
                  </a:lnTo>
                  <a:lnTo>
                    <a:pt x="496849" y="76885"/>
                  </a:lnTo>
                  <a:lnTo>
                    <a:pt x="512660" y="80060"/>
                  </a:lnTo>
                  <a:lnTo>
                    <a:pt x="528256" y="76885"/>
                  </a:lnTo>
                  <a:lnTo>
                    <a:pt x="541096" y="68262"/>
                  </a:lnTo>
                  <a:lnTo>
                    <a:pt x="549783" y="55524"/>
                  </a:lnTo>
                  <a:lnTo>
                    <a:pt x="552996" y="40030"/>
                  </a:lnTo>
                  <a:close/>
                </a:path>
                <a:path w="1220470" h="389255">
                  <a:moveTo>
                    <a:pt x="585787" y="360692"/>
                  </a:moveTo>
                  <a:lnTo>
                    <a:pt x="548284" y="342798"/>
                  </a:lnTo>
                  <a:lnTo>
                    <a:pt x="547611" y="325412"/>
                  </a:lnTo>
                  <a:lnTo>
                    <a:pt x="547611" y="130276"/>
                  </a:lnTo>
                  <a:lnTo>
                    <a:pt x="542239" y="127012"/>
                  </a:lnTo>
                  <a:lnTo>
                    <a:pt x="504596" y="138709"/>
                  </a:lnTo>
                  <a:lnTo>
                    <a:pt x="467233" y="146862"/>
                  </a:lnTo>
                  <a:lnTo>
                    <a:pt x="451891" y="148805"/>
                  </a:lnTo>
                  <a:lnTo>
                    <a:pt x="450278" y="148805"/>
                  </a:lnTo>
                  <a:lnTo>
                    <a:pt x="447586" y="149339"/>
                  </a:lnTo>
                  <a:lnTo>
                    <a:pt x="443826" y="149872"/>
                  </a:lnTo>
                  <a:lnTo>
                    <a:pt x="443826" y="168935"/>
                  </a:lnTo>
                  <a:lnTo>
                    <a:pt x="468020" y="170573"/>
                  </a:lnTo>
                  <a:lnTo>
                    <a:pt x="475411" y="172440"/>
                  </a:lnTo>
                  <a:lnTo>
                    <a:pt x="479640" y="177876"/>
                  </a:lnTo>
                  <a:lnTo>
                    <a:pt x="481545" y="189026"/>
                  </a:lnTo>
                  <a:lnTo>
                    <a:pt x="482003" y="208064"/>
                  </a:lnTo>
                  <a:lnTo>
                    <a:pt x="481990" y="325412"/>
                  </a:lnTo>
                  <a:lnTo>
                    <a:pt x="462648" y="359625"/>
                  </a:lnTo>
                  <a:lnTo>
                    <a:pt x="443826" y="360692"/>
                  </a:lnTo>
                  <a:lnTo>
                    <a:pt x="443826" y="381025"/>
                  </a:lnTo>
                  <a:lnTo>
                    <a:pt x="508800" y="379526"/>
                  </a:lnTo>
                  <a:lnTo>
                    <a:pt x="524002" y="379526"/>
                  </a:lnTo>
                  <a:lnTo>
                    <a:pt x="585787" y="381025"/>
                  </a:lnTo>
                  <a:lnTo>
                    <a:pt x="585787" y="379526"/>
                  </a:lnTo>
                  <a:lnTo>
                    <a:pt x="585787" y="360692"/>
                  </a:lnTo>
                  <a:close/>
                </a:path>
                <a:path w="1220470" h="389255">
                  <a:moveTo>
                    <a:pt x="882637" y="252996"/>
                  </a:moveTo>
                  <a:lnTo>
                    <a:pt x="874496" y="198932"/>
                  </a:lnTo>
                  <a:lnTo>
                    <a:pt x="850747" y="159613"/>
                  </a:lnTo>
                  <a:lnTo>
                    <a:pt x="850633" y="159423"/>
                  </a:lnTo>
                  <a:lnTo>
                    <a:pt x="839393" y="152400"/>
                  </a:lnTo>
                  <a:lnTo>
                    <a:pt x="811847" y="135204"/>
                  </a:lnTo>
                  <a:lnTo>
                    <a:pt x="809498" y="134848"/>
                  </a:lnTo>
                  <a:lnTo>
                    <a:pt x="809498" y="269646"/>
                  </a:lnTo>
                  <a:lnTo>
                    <a:pt x="806564" y="311950"/>
                  </a:lnTo>
                  <a:lnTo>
                    <a:pt x="797394" y="341045"/>
                  </a:lnTo>
                  <a:lnTo>
                    <a:pt x="781354" y="357835"/>
                  </a:lnTo>
                  <a:lnTo>
                    <a:pt x="757872" y="363220"/>
                  </a:lnTo>
                  <a:lnTo>
                    <a:pt x="732370" y="355879"/>
                  </a:lnTo>
                  <a:lnTo>
                    <a:pt x="714032" y="333921"/>
                  </a:lnTo>
                  <a:lnTo>
                    <a:pt x="702957" y="297434"/>
                  </a:lnTo>
                  <a:lnTo>
                    <a:pt x="699249" y="246519"/>
                  </a:lnTo>
                  <a:lnTo>
                    <a:pt x="702348" y="204368"/>
                  </a:lnTo>
                  <a:lnTo>
                    <a:pt x="711949" y="175069"/>
                  </a:lnTo>
                  <a:lnTo>
                    <a:pt x="728510" y="157962"/>
                  </a:lnTo>
                  <a:lnTo>
                    <a:pt x="752487" y="152400"/>
                  </a:lnTo>
                  <a:lnTo>
                    <a:pt x="777735" y="159613"/>
                  </a:lnTo>
                  <a:lnTo>
                    <a:pt x="795515" y="181381"/>
                  </a:lnTo>
                  <a:lnTo>
                    <a:pt x="806030" y="217982"/>
                  </a:lnTo>
                  <a:lnTo>
                    <a:pt x="809498" y="269646"/>
                  </a:lnTo>
                  <a:lnTo>
                    <a:pt x="809498" y="134848"/>
                  </a:lnTo>
                  <a:lnTo>
                    <a:pt x="759028" y="126974"/>
                  </a:lnTo>
                  <a:lnTo>
                    <a:pt x="712292" y="132575"/>
                  </a:lnTo>
                  <a:lnTo>
                    <a:pt x="675246" y="149059"/>
                  </a:lnTo>
                  <a:lnTo>
                    <a:pt x="648246" y="175996"/>
                  </a:lnTo>
                  <a:lnTo>
                    <a:pt x="631723" y="212940"/>
                  </a:lnTo>
                  <a:lnTo>
                    <a:pt x="626122" y="259435"/>
                  </a:lnTo>
                  <a:lnTo>
                    <a:pt x="634225" y="314452"/>
                  </a:lnTo>
                  <a:lnTo>
                    <a:pt x="657910" y="354990"/>
                  </a:lnTo>
                  <a:lnTo>
                    <a:pt x="696214" y="380047"/>
                  </a:lnTo>
                  <a:lnTo>
                    <a:pt x="748195" y="388620"/>
                  </a:lnTo>
                  <a:lnTo>
                    <a:pt x="795210" y="382854"/>
                  </a:lnTo>
                  <a:lnTo>
                    <a:pt x="832688" y="365899"/>
                  </a:lnTo>
                  <a:lnTo>
                    <a:pt x="835329" y="363220"/>
                  </a:lnTo>
                  <a:lnTo>
                    <a:pt x="860082" y="338264"/>
                  </a:lnTo>
                  <a:lnTo>
                    <a:pt x="876909" y="300456"/>
                  </a:lnTo>
                  <a:lnTo>
                    <a:pt x="882637" y="252996"/>
                  </a:lnTo>
                  <a:close/>
                </a:path>
                <a:path w="1220470" h="389255">
                  <a:moveTo>
                    <a:pt x="1219987" y="360667"/>
                  </a:moveTo>
                  <a:lnTo>
                    <a:pt x="1183551" y="342760"/>
                  </a:lnTo>
                  <a:lnTo>
                    <a:pt x="1182878" y="325374"/>
                  </a:lnTo>
                  <a:lnTo>
                    <a:pt x="1182878" y="225920"/>
                  </a:lnTo>
                  <a:lnTo>
                    <a:pt x="1181900" y="198704"/>
                  </a:lnTo>
                  <a:lnTo>
                    <a:pt x="1164043" y="149453"/>
                  </a:lnTo>
                  <a:lnTo>
                    <a:pt x="1120571" y="128473"/>
                  </a:lnTo>
                  <a:lnTo>
                    <a:pt x="1101674" y="127000"/>
                  </a:lnTo>
                  <a:lnTo>
                    <a:pt x="1090193" y="127596"/>
                  </a:lnTo>
                  <a:lnTo>
                    <a:pt x="1080020" y="129451"/>
                  </a:lnTo>
                  <a:lnTo>
                    <a:pt x="1071270" y="132600"/>
                  </a:lnTo>
                  <a:lnTo>
                    <a:pt x="1064031" y="137083"/>
                  </a:lnTo>
                  <a:lnTo>
                    <a:pt x="1021016" y="170014"/>
                  </a:lnTo>
                  <a:lnTo>
                    <a:pt x="1021016" y="130187"/>
                  </a:lnTo>
                  <a:lnTo>
                    <a:pt x="1017790" y="126987"/>
                  </a:lnTo>
                  <a:lnTo>
                    <a:pt x="982637" y="138036"/>
                  </a:lnTo>
                  <a:lnTo>
                    <a:pt x="957618" y="144716"/>
                  </a:lnTo>
                  <a:lnTo>
                    <a:pt x="937552" y="148285"/>
                  </a:lnTo>
                  <a:lnTo>
                    <a:pt x="917232" y="149987"/>
                  </a:lnTo>
                  <a:lnTo>
                    <a:pt x="917232" y="169227"/>
                  </a:lnTo>
                  <a:lnTo>
                    <a:pt x="954951" y="189268"/>
                  </a:lnTo>
                  <a:lnTo>
                    <a:pt x="955408" y="208280"/>
                  </a:lnTo>
                  <a:lnTo>
                    <a:pt x="955408" y="325374"/>
                  </a:lnTo>
                  <a:lnTo>
                    <a:pt x="936040" y="359600"/>
                  </a:lnTo>
                  <a:lnTo>
                    <a:pt x="917232" y="360667"/>
                  </a:lnTo>
                  <a:lnTo>
                    <a:pt x="917232" y="381000"/>
                  </a:lnTo>
                  <a:lnTo>
                    <a:pt x="986599" y="379730"/>
                  </a:lnTo>
                  <a:lnTo>
                    <a:pt x="997407" y="379818"/>
                  </a:lnTo>
                  <a:lnTo>
                    <a:pt x="1013409" y="380060"/>
                  </a:lnTo>
                  <a:lnTo>
                    <a:pt x="1034161" y="380453"/>
                  </a:lnTo>
                  <a:lnTo>
                    <a:pt x="1059192" y="381000"/>
                  </a:lnTo>
                  <a:lnTo>
                    <a:pt x="1059192" y="360667"/>
                  </a:lnTo>
                  <a:lnTo>
                    <a:pt x="1021689" y="342747"/>
                  </a:lnTo>
                  <a:lnTo>
                    <a:pt x="1021016" y="325335"/>
                  </a:lnTo>
                  <a:lnTo>
                    <a:pt x="1021016" y="209156"/>
                  </a:lnTo>
                  <a:lnTo>
                    <a:pt x="1024826" y="195567"/>
                  </a:lnTo>
                  <a:lnTo>
                    <a:pt x="1034986" y="183921"/>
                  </a:lnTo>
                  <a:lnTo>
                    <a:pt x="1049591" y="175793"/>
                  </a:lnTo>
                  <a:lnTo>
                    <a:pt x="1066723" y="172732"/>
                  </a:lnTo>
                  <a:lnTo>
                    <a:pt x="1089596" y="176352"/>
                  </a:lnTo>
                  <a:lnTo>
                    <a:pt x="1105306" y="187515"/>
                  </a:lnTo>
                  <a:lnTo>
                    <a:pt x="1114361" y="206717"/>
                  </a:lnTo>
                  <a:lnTo>
                    <a:pt x="1117269" y="234480"/>
                  </a:lnTo>
                  <a:lnTo>
                    <a:pt x="1117269" y="381000"/>
                  </a:lnTo>
                  <a:lnTo>
                    <a:pt x="1149731" y="380047"/>
                  </a:lnTo>
                  <a:lnTo>
                    <a:pt x="1158786" y="379818"/>
                  </a:lnTo>
                  <a:lnTo>
                    <a:pt x="1165669" y="379730"/>
                  </a:lnTo>
                  <a:lnTo>
                    <a:pt x="1170749" y="379755"/>
                  </a:lnTo>
                  <a:lnTo>
                    <a:pt x="1178102" y="379895"/>
                  </a:lnTo>
                  <a:lnTo>
                    <a:pt x="1192809" y="380276"/>
                  </a:lnTo>
                  <a:lnTo>
                    <a:pt x="1219987" y="381000"/>
                  </a:lnTo>
                  <a:lnTo>
                    <a:pt x="1219987" y="3606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025068" y="786282"/>
            <a:ext cx="1907539" cy="396240"/>
          </a:xfrm>
          <a:custGeom>
            <a:avLst/>
            <a:gdLst/>
            <a:ahLst/>
            <a:cxnLst/>
            <a:rect l="l" t="t" r="r" b="b"/>
            <a:pathLst>
              <a:path w="1907540" h="396240">
                <a:moveTo>
                  <a:pt x="503339" y="21463"/>
                </a:moveTo>
                <a:lnTo>
                  <a:pt x="452755" y="22885"/>
                </a:lnTo>
                <a:lnTo>
                  <a:pt x="444754" y="23063"/>
                </a:lnTo>
                <a:lnTo>
                  <a:pt x="440423" y="23075"/>
                </a:lnTo>
                <a:lnTo>
                  <a:pt x="436130" y="23063"/>
                </a:lnTo>
                <a:lnTo>
                  <a:pt x="428269" y="22885"/>
                </a:lnTo>
                <a:lnTo>
                  <a:pt x="378637" y="21463"/>
                </a:lnTo>
                <a:lnTo>
                  <a:pt x="368795" y="44856"/>
                </a:lnTo>
                <a:lnTo>
                  <a:pt x="361861" y="61087"/>
                </a:lnTo>
                <a:lnTo>
                  <a:pt x="356743" y="72682"/>
                </a:lnTo>
                <a:lnTo>
                  <a:pt x="352336" y="82156"/>
                </a:lnTo>
                <a:lnTo>
                  <a:pt x="254050" y="285038"/>
                </a:lnTo>
                <a:lnTo>
                  <a:pt x="169189" y="107924"/>
                </a:lnTo>
                <a:lnTo>
                  <a:pt x="163423" y="95859"/>
                </a:lnTo>
                <a:lnTo>
                  <a:pt x="155282" y="78613"/>
                </a:lnTo>
                <a:lnTo>
                  <a:pt x="144030" y="54406"/>
                </a:lnTo>
                <a:lnTo>
                  <a:pt x="128905" y="21475"/>
                </a:lnTo>
                <a:lnTo>
                  <a:pt x="64452" y="22542"/>
                </a:lnTo>
                <a:lnTo>
                  <a:pt x="57289" y="22453"/>
                </a:lnTo>
                <a:lnTo>
                  <a:pt x="48729" y="22212"/>
                </a:lnTo>
                <a:lnTo>
                  <a:pt x="27393" y="21475"/>
                </a:lnTo>
                <a:lnTo>
                  <a:pt x="0" y="21475"/>
                </a:lnTo>
                <a:lnTo>
                  <a:pt x="0" y="41808"/>
                </a:lnTo>
                <a:lnTo>
                  <a:pt x="19900" y="43434"/>
                </a:lnTo>
                <a:lnTo>
                  <a:pt x="34137" y="45923"/>
                </a:lnTo>
                <a:lnTo>
                  <a:pt x="41871" y="52806"/>
                </a:lnTo>
                <a:lnTo>
                  <a:pt x="45072" y="68135"/>
                </a:lnTo>
                <a:lnTo>
                  <a:pt x="45707" y="95910"/>
                </a:lnTo>
                <a:lnTo>
                  <a:pt x="45707" y="314413"/>
                </a:lnTo>
                <a:lnTo>
                  <a:pt x="41871" y="357530"/>
                </a:lnTo>
                <a:lnTo>
                  <a:pt x="0" y="368160"/>
                </a:lnTo>
                <a:lnTo>
                  <a:pt x="0" y="388505"/>
                </a:lnTo>
                <a:lnTo>
                  <a:pt x="29997" y="387769"/>
                </a:lnTo>
                <a:lnTo>
                  <a:pt x="46443" y="387388"/>
                </a:lnTo>
                <a:lnTo>
                  <a:pt x="55130" y="387248"/>
                </a:lnTo>
                <a:lnTo>
                  <a:pt x="61849" y="387235"/>
                </a:lnTo>
                <a:lnTo>
                  <a:pt x="72326" y="387311"/>
                </a:lnTo>
                <a:lnTo>
                  <a:pt x="86855" y="387553"/>
                </a:lnTo>
                <a:lnTo>
                  <a:pt x="104190" y="387946"/>
                </a:lnTo>
                <a:lnTo>
                  <a:pt x="123151" y="388505"/>
                </a:lnTo>
                <a:lnTo>
                  <a:pt x="123151" y="368160"/>
                </a:lnTo>
                <a:lnTo>
                  <a:pt x="81280" y="357708"/>
                </a:lnTo>
                <a:lnTo>
                  <a:pt x="77444" y="314274"/>
                </a:lnTo>
                <a:lnTo>
                  <a:pt x="77444" y="90373"/>
                </a:lnTo>
                <a:lnTo>
                  <a:pt x="201129" y="347713"/>
                </a:lnTo>
                <a:lnTo>
                  <a:pt x="220497" y="392290"/>
                </a:lnTo>
                <a:lnTo>
                  <a:pt x="238772" y="392290"/>
                </a:lnTo>
                <a:lnTo>
                  <a:pt x="245325" y="376542"/>
                </a:lnTo>
                <a:lnTo>
                  <a:pt x="251269" y="362889"/>
                </a:lnTo>
                <a:lnTo>
                  <a:pt x="259041" y="346227"/>
                </a:lnTo>
                <a:lnTo>
                  <a:pt x="271043" y="321398"/>
                </a:lnTo>
                <a:lnTo>
                  <a:pt x="381812" y="90893"/>
                </a:lnTo>
                <a:lnTo>
                  <a:pt x="381812" y="314261"/>
                </a:lnTo>
                <a:lnTo>
                  <a:pt x="381330" y="342087"/>
                </a:lnTo>
                <a:lnTo>
                  <a:pt x="378371" y="356882"/>
                </a:lnTo>
                <a:lnTo>
                  <a:pt x="370687" y="363118"/>
                </a:lnTo>
                <a:lnTo>
                  <a:pt x="356006" y="365264"/>
                </a:lnTo>
                <a:lnTo>
                  <a:pt x="336105" y="366877"/>
                </a:lnTo>
                <a:lnTo>
                  <a:pt x="336105" y="388480"/>
                </a:lnTo>
                <a:lnTo>
                  <a:pt x="374002" y="387756"/>
                </a:lnTo>
                <a:lnTo>
                  <a:pt x="395312" y="387375"/>
                </a:lnTo>
                <a:lnTo>
                  <a:pt x="407860" y="387235"/>
                </a:lnTo>
                <a:lnTo>
                  <a:pt x="419455" y="387210"/>
                </a:lnTo>
                <a:lnTo>
                  <a:pt x="431114" y="387235"/>
                </a:lnTo>
                <a:lnTo>
                  <a:pt x="443852" y="387375"/>
                </a:lnTo>
                <a:lnTo>
                  <a:pt x="465353" y="387756"/>
                </a:lnTo>
                <a:lnTo>
                  <a:pt x="503339" y="388480"/>
                </a:lnTo>
                <a:lnTo>
                  <a:pt x="503339" y="366877"/>
                </a:lnTo>
                <a:lnTo>
                  <a:pt x="460692" y="356908"/>
                </a:lnTo>
                <a:lnTo>
                  <a:pt x="457238" y="314401"/>
                </a:lnTo>
                <a:lnTo>
                  <a:pt x="457238" y="95897"/>
                </a:lnTo>
                <a:lnTo>
                  <a:pt x="461098" y="52793"/>
                </a:lnTo>
                <a:lnTo>
                  <a:pt x="503339" y="41795"/>
                </a:lnTo>
                <a:lnTo>
                  <a:pt x="503339" y="21463"/>
                </a:lnTo>
                <a:close/>
              </a:path>
              <a:path w="1907540" h="396240">
                <a:moveTo>
                  <a:pt x="769175" y="227838"/>
                </a:moveTo>
                <a:lnTo>
                  <a:pt x="761911" y="188772"/>
                </a:lnTo>
                <a:lnTo>
                  <a:pt x="709269" y="139877"/>
                </a:lnTo>
                <a:lnTo>
                  <a:pt x="700887" y="138531"/>
                </a:lnTo>
                <a:lnTo>
                  <a:pt x="700887" y="238277"/>
                </a:lnTo>
                <a:lnTo>
                  <a:pt x="655713" y="239877"/>
                </a:lnTo>
                <a:lnTo>
                  <a:pt x="651878" y="239877"/>
                </a:lnTo>
                <a:lnTo>
                  <a:pt x="634720" y="239204"/>
                </a:lnTo>
                <a:lnTo>
                  <a:pt x="627748" y="238810"/>
                </a:lnTo>
                <a:lnTo>
                  <a:pt x="610539" y="238277"/>
                </a:lnTo>
                <a:lnTo>
                  <a:pt x="613968" y="204216"/>
                </a:lnTo>
                <a:lnTo>
                  <a:pt x="622300" y="181063"/>
                </a:lnTo>
                <a:lnTo>
                  <a:pt x="636168" y="167868"/>
                </a:lnTo>
                <a:lnTo>
                  <a:pt x="656247" y="163677"/>
                </a:lnTo>
                <a:lnTo>
                  <a:pt x="675995" y="167868"/>
                </a:lnTo>
                <a:lnTo>
                  <a:pt x="689648" y="181063"/>
                </a:lnTo>
                <a:lnTo>
                  <a:pt x="697763" y="204216"/>
                </a:lnTo>
                <a:lnTo>
                  <a:pt x="700887" y="238277"/>
                </a:lnTo>
                <a:lnTo>
                  <a:pt x="700887" y="138531"/>
                </a:lnTo>
                <a:lnTo>
                  <a:pt x="667537" y="133172"/>
                </a:lnTo>
                <a:lnTo>
                  <a:pt x="654240" y="133908"/>
                </a:lnTo>
                <a:lnTo>
                  <a:pt x="642251" y="136169"/>
                </a:lnTo>
                <a:lnTo>
                  <a:pt x="594944" y="160705"/>
                </a:lnTo>
                <a:lnTo>
                  <a:pt x="556082" y="201650"/>
                </a:lnTo>
                <a:lnTo>
                  <a:pt x="543941" y="264033"/>
                </a:lnTo>
                <a:lnTo>
                  <a:pt x="544042" y="266585"/>
                </a:lnTo>
                <a:lnTo>
                  <a:pt x="551815" y="321818"/>
                </a:lnTo>
                <a:lnTo>
                  <a:pt x="575373" y="362788"/>
                </a:lnTo>
                <a:lnTo>
                  <a:pt x="613943" y="387718"/>
                </a:lnTo>
                <a:lnTo>
                  <a:pt x="666991" y="396113"/>
                </a:lnTo>
                <a:lnTo>
                  <a:pt x="688352" y="395008"/>
                </a:lnTo>
                <a:lnTo>
                  <a:pt x="708063" y="391236"/>
                </a:lnTo>
                <a:lnTo>
                  <a:pt x="728472" y="384149"/>
                </a:lnTo>
                <a:lnTo>
                  <a:pt x="751967" y="373087"/>
                </a:lnTo>
                <a:lnTo>
                  <a:pt x="758901" y="357987"/>
                </a:lnTo>
                <a:lnTo>
                  <a:pt x="763727" y="347522"/>
                </a:lnTo>
                <a:lnTo>
                  <a:pt x="763790" y="347383"/>
                </a:lnTo>
                <a:lnTo>
                  <a:pt x="757339" y="339344"/>
                </a:lnTo>
                <a:lnTo>
                  <a:pt x="739863" y="348107"/>
                </a:lnTo>
                <a:lnTo>
                  <a:pt x="724458" y="353872"/>
                </a:lnTo>
                <a:lnTo>
                  <a:pt x="709764" y="357035"/>
                </a:lnTo>
                <a:lnTo>
                  <a:pt x="694423" y="357987"/>
                </a:lnTo>
                <a:lnTo>
                  <a:pt x="673925" y="355269"/>
                </a:lnTo>
                <a:lnTo>
                  <a:pt x="638975" y="335407"/>
                </a:lnTo>
                <a:lnTo>
                  <a:pt x="617385" y="296964"/>
                </a:lnTo>
                <a:lnTo>
                  <a:pt x="613752" y="266585"/>
                </a:lnTo>
                <a:lnTo>
                  <a:pt x="684199" y="266585"/>
                </a:lnTo>
                <a:lnTo>
                  <a:pt x="706170" y="265976"/>
                </a:lnTo>
                <a:lnTo>
                  <a:pt x="726884" y="264033"/>
                </a:lnTo>
                <a:lnTo>
                  <a:pt x="747483" y="260692"/>
                </a:lnTo>
                <a:lnTo>
                  <a:pt x="769162" y="255828"/>
                </a:lnTo>
                <a:lnTo>
                  <a:pt x="769162" y="239877"/>
                </a:lnTo>
                <a:lnTo>
                  <a:pt x="769175" y="227838"/>
                </a:lnTo>
                <a:close/>
              </a:path>
              <a:path w="1907540" h="396240">
                <a:moveTo>
                  <a:pt x="964755" y="354901"/>
                </a:moveTo>
                <a:lnTo>
                  <a:pt x="960450" y="344703"/>
                </a:lnTo>
                <a:lnTo>
                  <a:pt x="953249" y="348030"/>
                </a:lnTo>
                <a:lnTo>
                  <a:pt x="947267" y="350164"/>
                </a:lnTo>
                <a:lnTo>
                  <a:pt x="941692" y="351282"/>
                </a:lnTo>
                <a:lnTo>
                  <a:pt x="935710" y="351612"/>
                </a:lnTo>
                <a:lnTo>
                  <a:pt x="919835" y="349859"/>
                </a:lnTo>
                <a:lnTo>
                  <a:pt x="909561" y="344030"/>
                </a:lnTo>
                <a:lnTo>
                  <a:pt x="904024" y="333248"/>
                </a:lnTo>
                <a:lnTo>
                  <a:pt x="902373" y="316674"/>
                </a:lnTo>
                <a:lnTo>
                  <a:pt x="902373" y="188747"/>
                </a:lnTo>
                <a:lnTo>
                  <a:pt x="959383" y="188747"/>
                </a:lnTo>
                <a:lnTo>
                  <a:pt x="963688" y="153809"/>
                </a:lnTo>
                <a:lnTo>
                  <a:pt x="902385" y="157035"/>
                </a:lnTo>
                <a:lnTo>
                  <a:pt x="902385" y="125857"/>
                </a:lnTo>
                <a:lnTo>
                  <a:pt x="902703" y="106197"/>
                </a:lnTo>
                <a:lnTo>
                  <a:pt x="903795" y="88709"/>
                </a:lnTo>
                <a:lnTo>
                  <a:pt x="905776" y="71513"/>
                </a:lnTo>
                <a:lnTo>
                  <a:pt x="908837" y="52755"/>
                </a:lnTo>
                <a:lnTo>
                  <a:pt x="901306" y="47307"/>
                </a:lnTo>
                <a:lnTo>
                  <a:pt x="885825" y="54394"/>
                </a:lnTo>
                <a:lnTo>
                  <a:pt x="870712" y="60769"/>
                </a:lnTo>
                <a:lnTo>
                  <a:pt x="854494" y="67132"/>
                </a:lnTo>
                <a:lnTo>
                  <a:pt x="835698" y="74218"/>
                </a:lnTo>
                <a:lnTo>
                  <a:pt x="836701" y="92138"/>
                </a:lnTo>
                <a:lnTo>
                  <a:pt x="837374" y="105181"/>
                </a:lnTo>
                <a:lnTo>
                  <a:pt x="837730" y="115100"/>
                </a:lnTo>
                <a:lnTo>
                  <a:pt x="837844" y="123647"/>
                </a:lnTo>
                <a:lnTo>
                  <a:pt x="837844" y="155892"/>
                </a:lnTo>
                <a:lnTo>
                  <a:pt x="802347" y="179006"/>
                </a:lnTo>
                <a:lnTo>
                  <a:pt x="802347" y="190830"/>
                </a:lnTo>
                <a:lnTo>
                  <a:pt x="836764" y="188683"/>
                </a:lnTo>
                <a:lnTo>
                  <a:pt x="836764" y="327863"/>
                </a:lnTo>
                <a:lnTo>
                  <a:pt x="840600" y="358711"/>
                </a:lnTo>
                <a:lnTo>
                  <a:pt x="852563" y="379920"/>
                </a:lnTo>
                <a:lnTo>
                  <a:pt x="873290" y="392176"/>
                </a:lnTo>
                <a:lnTo>
                  <a:pt x="903452" y="396100"/>
                </a:lnTo>
                <a:lnTo>
                  <a:pt x="915263" y="395427"/>
                </a:lnTo>
                <a:lnTo>
                  <a:pt x="925360" y="393496"/>
                </a:lnTo>
                <a:lnTo>
                  <a:pt x="933234" y="390461"/>
                </a:lnTo>
                <a:lnTo>
                  <a:pt x="938390" y="386461"/>
                </a:lnTo>
                <a:lnTo>
                  <a:pt x="964755" y="354901"/>
                </a:lnTo>
                <a:close/>
              </a:path>
              <a:path w="1907540" h="396240">
                <a:moveTo>
                  <a:pt x="1285240" y="368134"/>
                </a:moveTo>
                <a:lnTo>
                  <a:pt x="1248803" y="350227"/>
                </a:lnTo>
                <a:lnTo>
                  <a:pt x="1248130" y="332841"/>
                </a:lnTo>
                <a:lnTo>
                  <a:pt x="1248130" y="233387"/>
                </a:lnTo>
                <a:lnTo>
                  <a:pt x="1247152" y="206171"/>
                </a:lnTo>
                <a:lnTo>
                  <a:pt x="1229296" y="156921"/>
                </a:lnTo>
                <a:lnTo>
                  <a:pt x="1185824" y="135928"/>
                </a:lnTo>
                <a:lnTo>
                  <a:pt x="1166926" y="134442"/>
                </a:lnTo>
                <a:lnTo>
                  <a:pt x="1155446" y="135051"/>
                </a:lnTo>
                <a:lnTo>
                  <a:pt x="1145273" y="136906"/>
                </a:lnTo>
                <a:lnTo>
                  <a:pt x="1136523" y="140055"/>
                </a:lnTo>
                <a:lnTo>
                  <a:pt x="1129284" y="144538"/>
                </a:lnTo>
                <a:lnTo>
                  <a:pt x="1086269" y="177469"/>
                </a:lnTo>
                <a:lnTo>
                  <a:pt x="1086269" y="3225"/>
                </a:lnTo>
                <a:lnTo>
                  <a:pt x="1081976" y="0"/>
                </a:lnTo>
                <a:lnTo>
                  <a:pt x="1043254" y="11607"/>
                </a:lnTo>
                <a:lnTo>
                  <a:pt x="1031938" y="14605"/>
                </a:lnTo>
                <a:lnTo>
                  <a:pt x="1018514" y="17348"/>
                </a:lnTo>
                <a:lnTo>
                  <a:pt x="1002258" y="20002"/>
                </a:lnTo>
                <a:lnTo>
                  <a:pt x="982484" y="22682"/>
                </a:lnTo>
                <a:lnTo>
                  <a:pt x="982484" y="41744"/>
                </a:lnTo>
                <a:lnTo>
                  <a:pt x="1020203" y="61925"/>
                </a:lnTo>
                <a:lnTo>
                  <a:pt x="1020660" y="81026"/>
                </a:lnTo>
                <a:lnTo>
                  <a:pt x="1020660" y="332638"/>
                </a:lnTo>
                <a:lnTo>
                  <a:pt x="1001306" y="367042"/>
                </a:lnTo>
                <a:lnTo>
                  <a:pt x="982484" y="368122"/>
                </a:lnTo>
                <a:lnTo>
                  <a:pt x="982484" y="388454"/>
                </a:lnTo>
                <a:lnTo>
                  <a:pt x="1051852" y="387184"/>
                </a:lnTo>
                <a:lnTo>
                  <a:pt x="1062659" y="387273"/>
                </a:lnTo>
                <a:lnTo>
                  <a:pt x="1078661" y="387515"/>
                </a:lnTo>
                <a:lnTo>
                  <a:pt x="1099413" y="387908"/>
                </a:lnTo>
                <a:lnTo>
                  <a:pt x="1124445" y="388467"/>
                </a:lnTo>
                <a:lnTo>
                  <a:pt x="1124445" y="368122"/>
                </a:lnTo>
                <a:lnTo>
                  <a:pt x="1086942" y="350202"/>
                </a:lnTo>
                <a:lnTo>
                  <a:pt x="1086269" y="332790"/>
                </a:lnTo>
                <a:lnTo>
                  <a:pt x="1086269" y="216611"/>
                </a:lnTo>
                <a:lnTo>
                  <a:pt x="1090079" y="203022"/>
                </a:lnTo>
                <a:lnTo>
                  <a:pt x="1100239" y="191376"/>
                </a:lnTo>
                <a:lnTo>
                  <a:pt x="1114844" y="183248"/>
                </a:lnTo>
                <a:lnTo>
                  <a:pt x="1131976" y="180187"/>
                </a:lnTo>
                <a:lnTo>
                  <a:pt x="1154849" y="183819"/>
                </a:lnTo>
                <a:lnTo>
                  <a:pt x="1170559" y="195033"/>
                </a:lnTo>
                <a:lnTo>
                  <a:pt x="1179614" y="214414"/>
                </a:lnTo>
                <a:lnTo>
                  <a:pt x="1182522" y="242493"/>
                </a:lnTo>
                <a:lnTo>
                  <a:pt x="1182522" y="388467"/>
                </a:lnTo>
                <a:lnTo>
                  <a:pt x="1214983" y="387515"/>
                </a:lnTo>
                <a:lnTo>
                  <a:pt x="1224038" y="387286"/>
                </a:lnTo>
                <a:lnTo>
                  <a:pt x="1230922" y="387197"/>
                </a:lnTo>
                <a:lnTo>
                  <a:pt x="1236002" y="387223"/>
                </a:lnTo>
                <a:lnTo>
                  <a:pt x="1243355" y="387362"/>
                </a:lnTo>
                <a:lnTo>
                  <a:pt x="1258062" y="387743"/>
                </a:lnTo>
                <a:lnTo>
                  <a:pt x="1285240" y="388467"/>
                </a:lnTo>
                <a:lnTo>
                  <a:pt x="1285240" y="368134"/>
                </a:lnTo>
                <a:close/>
              </a:path>
              <a:path w="1907540" h="396240">
                <a:moveTo>
                  <a:pt x="1575269" y="260464"/>
                </a:moveTo>
                <a:lnTo>
                  <a:pt x="1567129" y="206400"/>
                </a:lnTo>
                <a:lnTo>
                  <a:pt x="1543380" y="167081"/>
                </a:lnTo>
                <a:lnTo>
                  <a:pt x="1543265" y="166890"/>
                </a:lnTo>
                <a:lnTo>
                  <a:pt x="1532026" y="159867"/>
                </a:lnTo>
                <a:lnTo>
                  <a:pt x="1504480" y="142671"/>
                </a:lnTo>
                <a:lnTo>
                  <a:pt x="1502130" y="142316"/>
                </a:lnTo>
                <a:lnTo>
                  <a:pt x="1502130" y="277114"/>
                </a:lnTo>
                <a:lnTo>
                  <a:pt x="1499196" y="319417"/>
                </a:lnTo>
                <a:lnTo>
                  <a:pt x="1490027" y="348513"/>
                </a:lnTo>
                <a:lnTo>
                  <a:pt x="1473987" y="365302"/>
                </a:lnTo>
                <a:lnTo>
                  <a:pt x="1450505" y="370687"/>
                </a:lnTo>
                <a:lnTo>
                  <a:pt x="1425003" y="363347"/>
                </a:lnTo>
                <a:lnTo>
                  <a:pt x="1406664" y="341388"/>
                </a:lnTo>
                <a:lnTo>
                  <a:pt x="1395590" y="304901"/>
                </a:lnTo>
                <a:lnTo>
                  <a:pt x="1391881" y="253987"/>
                </a:lnTo>
                <a:lnTo>
                  <a:pt x="1394980" y="211836"/>
                </a:lnTo>
                <a:lnTo>
                  <a:pt x="1404581" y="182537"/>
                </a:lnTo>
                <a:lnTo>
                  <a:pt x="1421142" y="165430"/>
                </a:lnTo>
                <a:lnTo>
                  <a:pt x="1445120" y="159867"/>
                </a:lnTo>
                <a:lnTo>
                  <a:pt x="1470367" y="167081"/>
                </a:lnTo>
                <a:lnTo>
                  <a:pt x="1488147" y="188849"/>
                </a:lnTo>
                <a:lnTo>
                  <a:pt x="1498663" y="225450"/>
                </a:lnTo>
                <a:lnTo>
                  <a:pt x="1502130" y="277114"/>
                </a:lnTo>
                <a:lnTo>
                  <a:pt x="1502130" y="142316"/>
                </a:lnTo>
                <a:lnTo>
                  <a:pt x="1451660" y="134442"/>
                </a:lnTo>
                <a:lnTo>
                  <a:pt x="1404924" y="140042"/>
                </a:lnTo>
                <a:lnTo>
                  <a:pt x="1367878" y="156527"/>
                </a:lnTo>
                <a:lnTo>
                  <a:pt x="1340878" y="183464"/>
                </a:lnTo>
                <a:lnTo>
                  <a:pt x="1324356" y="220408"/>
                </a:lnTo>
                <a:lnTo>
                  <a:pt x="1318755" y="266903"/>
                </a:lnTo>
                <a:lnTo>
                  <a:pt x="1326857" y="321919"/>
                </a:lnTo>
                <a:lnTo>
                  <a:pt x="1350543" y="362458"/>
                </a:lnTo>
                <a:lnTo>
                  <a:pt x="1388846" y="387515"/>
                </a:lnTo>
                <a:lnTo>
                  <a:pt x="1440827" y="396087"/>
                </a:lnTo>
                <a:lnTo>
                  <a:pt x="1487843" y="390321"/>
                </a:lnTo>
                <a:lnTo>
                  <a:pt x="1525320" y="373367"/>
                </a:lnTo>
                <a:lnTo>
                  <a:pt x="1527962" y="370687"/>
                </a:lnTo>
                <a:lnTo>
                  <a:pt x="1552714" y="345732"/>
                </a:lnTo>
                <a:lnTo>
                  <a:pt x="1569542" y="307924"/>
                </a:lnTo>
                <a:lnTo>
                  <a:pt x="1575269" y="260464"/>
                </a:lnTo>
                <a:close/>
              </a:path>
              <a:path w="1907540" h="396240">
                <a:moveTo>
                  <a:pt x="1907273" y="368134"/>
                </a:moveTo>
                <a:lnTo>
                  <a:pt x="1870837" y="350164"/>
                </a:lnTo>
                <a:lnTo>
                  <a:pt x="1870608" y="344170"/>
                </a:lnTo>
                <a:lnTo>
                  <a:pt x="1870163" y="332727"/>
                </a:lnTo>
                <a:lnTo>
                  <a:pt x="1870151" y="168770"/>
                </a:lnTo>
                <a:lnTo>
                  <a:pt x="1870151" y="147332"/>
                </a:lnTo>
                <a:lnTo>
                  <a:pt x="1870151" y="3263"/>
                </a:lnTo>
                <a:lnTo>
                  <a:pt x="1865845" y="0"/>
                </a:lnTo>
                <a:lnTo>
                  <a:pt x="1827123" y="11607"/>
                </a:lnTo>
                <a:lnTo>
                  <a:pt x="1814753" y="14909"/>
                </a:lnTo>
                <a:lnTo>
                  <a:pt x="1800428" y="17741"/>
                </a:lnTo>
                <a:lnTo>
                  <a:pt x="1783181" y="20294"/>
                </a:lnTo>
                <a:lnTo>
                  <a:pt x="1762061" y="22682"/>
                </a:lnTo>
                <a:lnTo>
                  <a:pt x="1762061" y="41744"/>
                </a:lnTo>
                <a:lnTo>
                  <a:pt x="1801990" y="50558"/>
                </a:lnTo>
                <a:lnTo>
                  <a:pt x="1804543" y="81280"/>
                </a:lnTo>
                <a:lnTo>
                  <a:pt x="1804543" y="147332"/>
                </a:lnTo>
                <a:lnTo>
                  <a:pt x="1804543" y="202577"/>
                </a:lnTo>
                <a:lnTo>
                  <a:pt x="1804543" y="301282"/>
                </a:lnTo>
                <a:lnTo>
                  <a:pt x="1800123" y="318350"/>
                </a:lnTo>
                <a:lnTo>
                  <a:pt x="1788198" y="332333"/>
                </a:lnTo>
                <a:lnTo>
                  <a:pt x="1770735" y="341807"/>
                </a:lnTo>
                <a:lnTo>
                  <a:pt x="1749691" y="345274"/>
                </a:lnTo>
                <a:lnTo>
                  <a:pt x="1723821" y="338594"/>
                </a:lnTo>
                <a:lnTo>
                  <a:pt x="1704174" y="319532"/>
                </a:lnTo>
                <a:lnTo>
                  <a:pt x="1691678" y="289610"/>
                </a:lnTo>
                <a:lnTo>
                  <a:pt x="1687309" y="250317"/>
                </a:lnTo>
                <a:lnTo>
                  <a:pt x="1690839" y="214718"/>
                </a:lnTo>
                <a:lnTo>
                  <a:pt x="1701482" y="189230"/>
                </a:lnTo>
                <a:lnTo>
                  <a:pt x="1719300" y="173901"/>
                </a:lnTo>
                <a:lnTo>
                  <a:pt x="1744319" y="168770"/>
                </a:lnTo>
                <a:lnTo>
                  <a:pt x="1760982" y="170815"/>
                </a:lnTo>
                <a:lnTo>
                  <a:pt x="1776450" y="177025"/>
                </a:lnTo>
                <a:lnTo>
                  <a:pt x="1790890" y="187566"/>
                </a:lnTo>
                <a:lnTo>
                  <a:pt x="1804543" y="202577"/>
                </a:lnTo>
                <a:lnTo>
                  <a:pt x="1804543" y="147332"/>
                </a:lnTo>
                <a:lnTo>
                  <a:pt x="1761032" y="135013"/>
                </a:lnTo>
                <a:lnTo>
                  <a:pt x="1750771" y="134429"/>
                </a:lnTo>
                <a:lnTo>
                  <a:pt x="1738147" y="135343"/>
                </a:lnTo>
                <a:lnTo>
                  <a:pt x="1664728" y="173621"/>
                </a:lnTo>
                <a:lnTo>
                  <a:pt x="1630641" y="212483"/>
                </a:lnTo>
                <a:lnTo>
                  <a:pt x="1619554" y="270649"/>
                </a:lnTo>
                <a:lnTo>
                  <a:pt x="1626743" y="322592"/>
                </a:lnTo>
                <a:lnTo>
                  <a:pt x="1647304" y="362115"/>
                </a:lnTo>
                <a:lnTo>
                  <a:pt x="1679714" y="387311"/>
                </a:lnTo>
                <a:lnTo>
                  <a:pt x="1679854" y="387311"/>
                </a:lnTo>
                <a:lnTo>
                  <a:pt x="1722272" y="396087"/>
                </a:lnTo>
                <a:lnTo>
                  <a:pt x="1803196" y="345274"/>
                </a:lnTo>
                <a:lnTo>
                  <a:pt x="1804555" y="344170"/>
                </a:lnTo>
                <a:lnTo>
                  <a:pt x="1801863" y="384200"/>
                </a:lnTo>
                <a:lnTo>
                  <a:pt x="1804555" y="388467"/>
                </a:lnTo>
                <a:lnTo>
                  <a:pt x="1846338" y="387311"/>
                </a:lnTo>
                <a:lnTo>
                  <a:pt x="1857184" y="387311"/>
                </a:lnTo>
                <a:lnTo>
                  <a:pt x="1882000" y="388467"/>
                </a:lnTo>
                <a:lnTo>
                  <a:pt x="1907273" y="388467"/>
                </a:lnTo>
                <a:lnTo>
                  <a:pt x="1907273" y="387311"/>
                </a:lnTo>
                <a:lnTo>
                  <a:pt x="1907273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9561" y="1430172"/>
            <a:ext cx="2064385" cy="396240"/>
          </a:xfrm>
          <a:custGeom>
            <a:avLst/>
            <a:gdLst/>
            <a:ahLst/>
            <a:cxnLst/>
            <a:rect l="l" t="t" r="r" b="b"/>
            <a:pathLst>
              <a:path w="2064385" h="396239">
                <a:moveTo>
                  <a:pt x="340410" y="24168"/>
                </a:moveTo>
                <a:lnTo>
                  <a:pt x="337185" y="21475"/>
                </a:lnTo>
                <a:lnTo>
                  <a:pt x="251079" y="22402"/>
                </a:lnTo>
                <a:lnTo>
                  <a:pt x="205016" y="22885"/>
                </a:lnTo>
                <a:lnTo>
                  <a:pt x="183362" y="23063"/>
                </a:lnTo>
                <a:lnTo>
                  <a:pt x="170472" y="23075"/>
                </a:lnTo>
                <a:lnTo>
                  <a:pt x="157264" y="23063"/>
                </a:lnTo>
                <a:lnTo>
                  <a:pt x="135445" y="22885"/>
                </a:lnTo>
                <a:lnTo>
                  <a:pt x="89319" y="22402"/>
                </a:lnTo>
                <a:lnTo>
                  <a:pt x="3225" y="21475"/>
                </a:lnTo>
                <a:lnTo>
                  <a:pt x="0" y="24168"/>
                </a:lnTo>
                <a:lnTo>
                  <a:pt x="2679" y="42621"/>
                </a:lnTo>
                <a:lnTo>
                  <a:pt x="4495" y="61175"/>
                </a:lnTo>
                <a:lnTo>
                  <a:pt x="5816" y="82550"/>
                </a:lnTo>
                <a:lnTo>
                  <a:pt x="6985" y="109435"/>
                </a:lnTo>
                <a:lnTo>
                  <a:pt x="28486" y="109435"/>
                </a:lnTo>
                <a:lnTo>
                  <a:pt x="31191" y="72428"/>
                </a:lnTo>
                <a:lnTo>
                  <a:pt x="31191" y="69202"/>
                </a:lnTo>
                <a:lnTo>
                  <a:pt x="33883" y="62776"/>
                </a:lnTo>
                <a:lnTo>
                  <a:pt x="69380" y="54737"/>
                </a:lnTo>
                <a:lnTo>
                  <a:pt x="132283" y="54737"/>
                </a:lnTo>
                <a:lnTo>
                  <a:pt x="132283" y="314312"/>
                </a:lnTo>
                <a:lnTo>
                  <a:pt x="131813" y="342112"/>
                </a:lnTo>
                <a:lnTo>
                  <a:pt x="128866" y="356895"/>
                </a:lnTo>
                <a:lnTo>
                  <a:pt x="121183" y="363118"/>
                </a:lnTo>
                <a:lnTo>
                  <a:pt x="106476" y="365264"/>
                </a:lnTo>
                <a:lnTo>
                  <a:pt x="86588" y="366877"/>
                </a:lnTo>
                <a:lnTo>
                  <a:pt x="86588" y="388480"/>
                </a:lnTo>
                <a:lnTo>
                  <a:pt x="124485" y="387756"/>
                </a:lnTo>
                <a:lnTo>
                  <a:pt x="145808" y="387375"/>
                </a:lnTo>
                <a:lnTo>
                  <a:pt x="158343" y="387235"/>
                </a:lnTo>
                <a:lnTo>
                  <a:pt x="169938" y="387210"/>
                </a:lnTo>
                <a:lnTo>
                  <a:pt x="181610" y="387235"/>
                </a:lnTo>
                <a:lnTo>
                  <a:pt x="194335" y="387375"/>
                </a:lnTo>
                <a:lnTo>
                  <a:pt x="215836" y="387756"/>
                </a:lnTo>
                <a:lnTo>
                  <a:pt x="253822" y="388480"/>
                </a:lnTo>
                <a:lnTo>
                  <a:pt x="253822" y="366877"/>
                </a:lnTo>
                <a:lnTo>
                  <a:pt x="211543" y="356895"/>
                </a:lnTo>
                <a:lnTo>
                  <a:pt x="208127" y="314312"/>
                </a:lnTo>
                <a:lnTo>
                  <a:pt x="208127" y="54724"/>
                </a:lnTo>
                <a:lnTo>
                  <a:pt x="271030" y="54724"/>
                </a:lnTo>
                <a:lnTo>
                  <a:pt x="285102" y="54952"/>
                </a:lnTo>
                <a:lnTo>
                  <a:pt x="311899" y="109435"/>
                </a:lnTo>
                <a:lnTo>
                  <a:pt x="333425" y="109435"/>
                </a:lnTo>
                <a:lnTo>
                  <a:pt x="334365" y="82550"/>
                </a:lnTo>
                <a:lnTo>
                  <a:pt x="335711" y="61175"/>
                </a:lnTo>
                <a:lnTo>
                  <a:pt x="337654" y="42621"/>
                </a:lnTo>
                <a:lnTo>
                  <a:pt x="340410" y="24168"/>
                </a:lnTo>
                <a:close/>
              </a:path>
              <a:path w="2064385" h="396239">
                <a:moveTo>
                  <a:pt x="607326" y="368655"/>
                </a:moveTo>
                <a:lnTo>
                  <a:pt x="591185" y="367055"/>
                </a:lnTo>
                <a:lnTo>
                  <a:pt x="583907" y="364591"/>
                </a:lnTo>
                <a:lnTo>
                  <a:pt x="579412" y="359359"/>
                </a:lnTo>
                <a:lnTo>
                  <a:pt x="577367" y="351167"/>
                </a:lnTo>
                <a:lnTo>
                  <a:pt x="577024" y="349796"/>
                </a:lnTo>
                <a:lnTo>
                  <a:pt x="576986" y="349084"/>
                </a:lnTo>
                <a:lnTo>
                  <a:pt x="576135" y="334657"/>
                </a:lnTo>
                <a:lnTo>
                  <a:pt x="576122" y="323113"/>
                </a:lnTo>
                <a:lnTo>
                  <a:pt x="575716" y="310667"/>
                </a:lnTo>
                <a:lnTo>
                  <a:pt x="575398" y="299859"/>
                </a:lnTo>
                <a:lnTo>
                  <a:pt x="575132" y="288163"/>
                </a:lnTo>
                <a:lnTo>
                  <a:pt x="575221" y="261899"/>
                </a:lnTo>
                <a:lnTo>
                  <a:pt x="575373" y="254330"/>
                </a:lnTo>
                <a:lnTo>
                  <a:pt x="576122" y="226136"/>
                </a:lnTo>
                <a:lnTo>
                  <a:pt x="576656" y="219176"/>
                </a:lnTo>
                <a:lnTo>
                  <a:pt x="576592" y="210273"/>
                </a:lnTo>
                <a:lnTo>
                  <a:pt x="553707" y="154647"/>
                </a:lnTo>
                <a:lnTo>
                  <a:pt x="490016" y="134454"/>
                </a:lnTo>
                <a:lnTo>
                  <a:pt x="473214" y="135572"/>
                </a:lnTo>
                <a:lnTo>
                  <a:pt x="456768" y="138938"/>
                </a:lnTo>
                <a:lnTo>
                  <a:pt x="440829" y="144602"/>
                </a:lnTo>
                <a:lnTo>
                  <a:pt x="425538" y="152615"/>
                </a:lnTo>
                <a:lnTo>
                  <a:pt x="397065" y="169697"/>
                </a:lnTo>
                <a:lnTo>
                  <a:pt x="397065" y="206540"/>
                </a:lnTo>
                <a:lnTo>
                  <a:pt x="413194" y="210273"/>
                </a:lnTo>
                <a:lnTo>
                  <a:pt x="425030" y="183807"/>
                </a:lnTo>
                <a:lnTo>
                  <a:pt x="428536" y="181089"/>
                </a:lnTo>
                <a:lnTo>
                  <a:pt x="435787" y="178714"/>
                </a:lnTo>
                <a:lnTo>
                  <a:pt x="445439" y="177038"/>
                </a:lnTo>
                <a:lnTo>
                  <a:pt x="456222" y="176390"/>
                </a:lnTo>
                <a:lnTo>
                  <a:pt x="479755" y="180098"/>
                </a:lnTo>
                <a:lnTo>
                  <a:pt x="496544" y="191554"/>
                </a:lnTo>
                <a:lnTo>
                  <a:pt x="506882" y="211239"/>
                </a:lnTo>
                <a:lnTo>
                  <a:pt x="511073" y="239661"/>
                </a:lnTo>
                <a:lnTo>
                  <a:pt x="511073" y="261899"/>
                </a:lnTo>
                <a:lnTo>
                  <a:pt x="511073" y="325018"/>
                </a:lnTo>
                <a:lnTo>
                  <a:pt x="501802" y="334657"/>
                </a:lnTo>
                <a:lnTo>
                  <a:pt x="490156" y="342277"/>
                </a:lnTo>
                <a:lnTo>
                  <a:pt x="477418" y="347281"/>
                </a:lnTo>
                <a:lnTo>
                  <a:pt x="464820" y="349084"/>
                </a:lnTo>
                <a:lnTo>
                  <a:pt x="453275" y="346760"/>
                </a:lnTo>
                <a:lnTo>
                  <a:pt x="444652" y="340067"/>
                </a:lnTo>
                <a:lnTo>
                  <a:pt x="439369" y="329666"/>
                </a:lnTo>
                <a:lnTo>
                  <a:pt x="439254" y="329463"/>
                </a:lnTo>
                <a:lnTo>
                  <a:pt x="437400" y="315391"/>
                </a:lnTo>
                <a:lnTo>
                  <a:pt x="439559" y="299859"/>
                </a:lnTo>
                <a:lnTo>
                  <a:pt x="439674" y="299008"/>
                </a:lnTo>
                <a:lnTo>
                  <a:pt x="486879" y="268338"/>
                </a:lnTo>
                <a:lnTo>
                  <a:pt x="511073" y="261899"/>
                </a:lnTo>
                <a:lnTo>
                  <a:pt x="511073" y="239661"/>
                </a:lnTo>
                <a:lnTo>
                  <a:pt x="463740" y="249301"/>
                </a:lnTo>
                <a:lnTo>
                  <a:pt x="420776" y="261340"/>
                </a:lnTo>
                <a:lnTo>
                  <a:pt x="376618" y="299859"/>
                </a:lnTo>
                <a:lnTo>
                  <a:pt x="371779" y="329666"/>
                </a:lnTo>
                <a:lnTo>
                  <a:pt x="375856" y="358368"/>
                </a:lnTo>
                <a:lnTo>
                  <a:pt x="387908" y="379171"/>
                </a:lnTo>
                <a:lnTo>
                  <a:pt x="407619" y="391833"/>
                </a:lnTo>
                <a:lnTo>
                  <a:pt x="434695" y="396100"/>
                </a:lnTo>
                <a:lnTo>
                  <a:pt x="443039" y="395706"/>
                </a:lnTo>
                <a:lnTo>
                  <a:pt x="450291" y="394500"/>
                </a:lnTo>
                <a:lnTo>
                  <a:pt x="456311" y="392506"/>
                </a:lnTo>
                <a:lnTo>
                  <a:pt x="461048" y="389686"/>
                </a:lnTo>
                <a:lnTo>
                  <a:pt x="511073" y="351167"/>
                </a:lnTo>
                <a:lnTo>
                  <a:pt x="508381" y="384213"/>
                </a:lnTo>
                <a:lnTo>
                  <a:pt x="511073" y="388480"/>
                </a:lnTo>
                <a:lnTo>
                  <a:pt x="554253" y="387299"/>
                </a:lnTo>
                <a:lnTo>
                  <a:pt x="565581" y="387299"/>
                </a:lnTo>
                <a:lnTo>
                  <a:pt x="607326" y="388480"/>
                </a:lnTo>
                <a:lnTo>
                  <a:pt x="607326" y="387299"/>
                </a:lnTo>
                <a:lnTo>
                  <a:pt x="607326" y="368655"/>
                </a:lnTo>
                <a:close/>
              </a:path>
              <a:path w="2064385" h="396239">
                <a:moveTo>
                  <a:pt x="745705" y="47498"/>
                </a:moveTo>
                <a:lnTo>
                  <a:pt x="742581" y="32016"/>
                </a:lnTo>
                <a:lnTo>
                  <a:pt x="734072" y="19278"/>
                </a:lnTo>
                <a:lnTo>
                  <a:pt x="721423" y="10642"/>
                </a:lnTo>
                <a:lnTo>
                  <a:pt x="705954" y="7467"/>
                </a:lnTo>
                <a:lnTo>
                  <a:pt x="689749" y="10490"/>
                </a:lnTo>
                <a:lnTo>
                  <a:pt x="676795" y="18821"/>
                </a:lnTo>
                <a:lnTo>
                  <a:pt x="668159" y="31356"/>
                </a:lnTo>
                <a:lnTo>
                  <a:pt x="665035" y="46977"/>
                </a:lnTo>
                <a:lnTo>
                  <a:pt x="668159" y="62776"/>
                </a:lnTo>
                <a:lnTo>
                  <a:pt x="676808" y="75730"/>
                </a:lnTo>
                <a:lnTo>
                  <a:pt x="689559" y="84353"/>
                </a:lnTo>
                <a:lnTo>
                  <a:pt x="705370" y="87528"/>
                </a:lnTo>
                <a:lnTo>
                  <a:pt x="720966" y="84353"/>
                </a:lnTo>
                <a:lnTo>
                  <a:pt x="733806" y="75730"/>
                </a:lnTo>
                <a:lnTo>
                  <a:pt x="742492" y="62992"/>
                </a:lnTo>
                <a:lnTo>
                  <a:pt x="745705" y="47498"/>
                </a:lnTo>
                <a:close/>
              </a:path>
              <a:path w="2064385" h="396239">
                <a:moveTo>
                  <a:pt x="778497" y="368160"/>
                </a:moveTo>
                <a:lnTo>
                  <a:pt x="740994" y="350266"/>
                </a:lnTo>
                <a:lnTo>
                  <a:pt x="740321" y="332879"/>
                </a:lnTo>
                <a:lnTo>
                  <a:pt x="740321" y="137744"/>
                </a:lnTo>
                <a:lnTo>
                  <a:pt x="734949" y="134480"/>
                </a:lnTo>
                <a:lnTo>
                  <a:pt x="697306" y="146177"/>
                </a:lnTo>
                <a:lnTo>
                  <a:pt x="659942" y="154330"/>
                </a:lnTo>
                <a:lnTo>
                  <a:pt x="644601" y="156273"/>
                </a:lnTo>
                <a:lnTo>
                  <a:pt x="642988" y="156273"/>
                </a:lnTo>
                <a:lnTo>
                  <a:pt x="640295" y="156806"/>
                </a:lnTo>
                <a:lnTo>
                  <a:pt x="636536" y="157340"/>
                </a:lnTo>
                <a:lnTo>
                  <a:pt x="636536" y="176403"/>
                </a:lnTo>
                <a:lnTo>
                  <a:pt x="660730" y="178041"/>
                </a:lnTo>
                <a:lnTo>
                  <a:pt x="668121" y="179908"/>
                </a:lnTo>
                <a:lnTo>
                  <a:pt x="672350" y="185343"/>
                </a:lnTo>
                <a:lnTo>
                  <a:pt x="674255" y="196494"/>
                </a:lnTo>
                <a:lnTo>
                  <a:pt x="674712" y="215531"/>
                </a:lnTo>
                <a:lnTo>
                  <a:pt x="674700" y="332879"/>
                </a:lnTo>
                <a:lnTo>
                  <a:pt x="655358" y="367093"/>
                </a:lnTo>
                <a:lnTo>
                  <a:pt x="636536" y="368160"/>
                </a:lnTo>
                <a:lnTo>
                  <a:pt x="636536" y="388493"/>
                </a:lnTo>
                <a:lnTo>
                  <a:pt x="701509" y="386994"/>
                </a:lnTo>
                <a:lnTo>
                  <a:pt x="716711" y="386994"/>
                </a:lnTo>
                <a:lnTo>
                  <a:pt x="778497" y="388493"/>
                </a:lnTo>
                <a:lnTo>
                  <a:pt x="778497" y="386994"/>
                </a:lnTo>
                <a:lnTo>
                  <a:pt x="778497" y="368160"/>
                </a:lnTo>
                <a:close/>
              </a:path>
              <a:path w="2064385" h="396239">
                <a:moveTo>
                  <a:pt x="956500" y="368122"/>
                </a:moveTo>
                <a:lnTo>
                  <a:pt x="918997" y="350151"/>
                </a:lnTo>
                <a:lnTo>
                  <a:pt x="918324" y="332727"/>
                </a:lnTo>
                <a:lnTo>
                  <a:pt x="918324" y="3251"/>
                </a:lnTo>
                <a:lnTo>
                  <a:pt x="914019" y="0"/>
                </a:lnTo>
                <a:lnTo>
                  <a:pt x="875296" y="11607"/>
                </a:lnTo>
                <a:lnTo>
                  <a:pt x="831354" y="20294"/>
                </a:lnTo>
                <a:lnTo>
                  <a:pt x="810234" y="22682"/>
                </a:lnTo>
                <a:lnTo>
                  <a:pt x="810234" y="41744"/>
                </a:lnTo>
                <a:lnTo>
                  <a:pt x="850163" y="50533"/>
                </a:lnTo>
                <a:lnTo>
                  <a:pt x="852716" y="81026"/>
                </a:lnTo>
                <a:lnTo>
                  <a:pt x="852716" y="332638"/>
                </a:lnTo>
                <a:lnTo>
                  <a:pt x="833361" y="367042"/>
                </a:lnTo>
                <a:lnTo>
                  <a:pt x="814539" y="368122"/>
                </a:lnTo>
                <a:lnTo>
                  <a:pt x="814539" y="388454"/>
                </a:lnTo>
                <a:lnTo>
                  <a:pt x="883907" y="386842"/>
                </a:lnTo>
                <a:lnTo>
                  <a:pt x="894715" y="386956"/>
                </a:lnTo>
                <a:lnTo>
                  <a:pt x="910729" y="387248"/>
                </a:lnTo>
                <a:lnTo>
                  <a:pt x="931468" y="387756"/>
                </a:lnTo>
                <a:lnTo>
                  <a:pt x="956500" y="388454"/>
                </a:lnTo>
                <a:lnTo>
                  <a:pt x="956500" y="368122"/>
                </a:lnTo>
                <a:close/>
              </a:path>
              <a:path w="2064385" h="396239">
                <a:moveTo>
                  <a:pt x="1254417" y="260464"/>
                </a:moveTo>
                <a:lnTo>
                  <a:pt x="1246276" y="206400"/>
                </a:lnTo>
                <a:lnTo>
                  <a:pt x="1222527" y="167081"/>
                </a:lnTo>
                <a:lnTo>
                  <a:pt x="1222413" y="166890"/>
                </a:lnTo>
                <a:lnTo>
                  <a:pt x="1211173" y="159867"/>
                </a:lnTo>
                <a:lnTo>
                  <a:pt x="1183627" y="142671"/>
                </a:lnTo>
                <a:lnTo>
                  <a:pt x="1181277" y="142316"/>
                </a:lnTo>
                <a:lnTo>
                  <a:pt x="1181277" y="277114"/>
                </a:lnTo>
                <a:lnTo>
                  <a:pt x="1178344" y="319417"/>
                </a:lnTo>
                <a:lnTo>
                  <a:pt x="1169174" y="348513"/>
                </a:lnTo>
                <a:lnTo>
                  <a:pt x="1153134" y="365302"/>
                </a:lnTo>
                <a:lnTo>
                  <a:pt x="1129652" y="370687"/>
                </a:lnTo>
                <a:lnTo>
                  <a:pt x="1104150" y="363347"/>
                </a:lnTo>
                <a:lnTo>
                  <a:pt x="1085811" y="341388"/>
                </a:lnTo>
                <a:lnTo>
                  <a:pt x="1074737" y="304901"/>
                </a:lnTo>
                <a:lnTo>
                  <a:pt x="1071029" y="253987"/>
                </a:lnTo>
                <a:lnTo>
                  <a:pt x="1074127" y="211836"/>
                </a:lnTo>
                <a:lnTo>
                  <a:pt x="1083729" y="182537"/>
                </a:lnTo>
                <a:lnTo>
                  <a:pt x="1100289" y="165430"/>
                </a:lnTo>
                <a:lnTo>
                  <a:pt x="1124267" y="159867"/>
                </a:lnTo>
                <a:lnTo>
                  <a:pt x="1149515" y="167081"/>
                </a:lnTo>
                <a:lnTo>
                  <a:pt x="1167295" y="188849"/>
                </a:lnTo>
                <a:lnTo>
                  <a:pt x="1177810" y="225450"/>
                </a:lnTo>
                <a:lnTo>
                  <a:pt x="1181277" y="277114"/>
                </a:lnTo>
                <a:lnTo>
                  <a:pt x="1181277" y="142316"/>
                </a:lnTo>
                <a:lnTo>
                  <a:pt x="1130808" y="134442"/>
                </a:lnTo>
                <a:lnTo>
                  <a:pt x="1084072" y="140042"/>
                </a:lnTo>
                <a:lnTo>
                  <a:pt x="1047026" y="156527"/>
                </a:lnTo>
                <a:lnTo>
                  <a:pt x="1020025" y="183464"/>
                </a:lnTo>
                <a:lnTo>
                  <a:pt x="1003503" y="220408"/>
                </a:lnTo>
                <a:lnTo>
                  <a:pt x="997902" y="266903"/>
                </a:lnTo>
                <a:lnTo>
                  <a:pt x="1006005" y="321919"/>
                </a:lnTo>
                <a:lnTo>
                  <a:pt x="1029690" y="362458"/>
                </a:lnTo>
                <a:lnTo>
                  <a:pt x="1067993" y="387515"/>
                </a:lnTo>
                <a:lnTo>
                  <a:pt x="1119974" y="396087"/>
                </a:lnTo>
                <a:lnTo>
                  <a:pt x="1166990" y="390321"/>
                </a:lnTo>
                <a:lnTo>
                  <a:pt x="1204468" y="373367"/>
                </a:lnTo>
                <a:lnTo>
                  <a:pt x="1207109" y="370687"/>
                </a:lnTo>
                <a:lnTo>
                  <a:pt x="1231861" y="345732"/>
                </a:lnTo>
                <a:lnTo>
                  <a:pt x="1248689" y="307924"/>
                </a:lnTo>
                <a:lnTo>
                  <a:pt x="1254417" y="260464"/>
                </a:lnTo>
                <a:close/>
              </a:path>
              <a:path w="2064385" h="396239">
                <a:moveTo>
                  <a:pt x="1485315" y="137629"/>
                </a:moveTo>
                <a:lnTo>
                  <a:pt x="1479943" y="135509"/>
                </a:lnTo>
                <a:lnTo>
                  <a:pt x="1472946" y="134404"/>
                </a:lnTo>
                <a:lnTo>
                  <a:pt x="1465414" y="134404"/>
                </a:lnTo>
                <a:lnTo>
                  <a:pt x="1419707" y="162648"/>
                </a:lnTo>
                <a:lnTo>
                  <a:pt x="1396047" y="188214"/>
                </a:lnTo>
                <a:lnTo>
                  <a:pt x="1396047" y="137617"/>
                </a:lnTo>
                <a:lnTo>
                  <a:pt x="1390650" y="134416"/>
                </a:lnTo>
                <a:lnTo>
                  <a:pt x="1353007" y="146126"/>
                </a:lnTo>
                <a:lnTo>
                  <a:pt x="1341005" y="149529"/>
                </a:lnTo>
                <a:lnTo>
                  <a:pt x="1328864" y="152120"/>
                </a:lnTo>
                <a:lnTo>
                  <a:pt x="1313599" y="154520"/>
                </a:lnTo>
                <a:lnTo>
                  <a:pt x="1292237" y="157302"/>
                </a:lnTo>
                <a:lnTo>
                  <a:pt x="1292237" y="176364"/>
                </a:lnTo>
                <a:lnTo>
                  <a:pt x="1329956" y="196430"/>
                </a:lnTo>
                <a:lnTo>
                  <a:pt x="1330413" y="215468"/>
                </a:lnTo>
                <a:lnTo>
                  <a:pt x="1330413" y="332778"/>
                </a:lnTo>
                <a:lnTo>
                  <a:pt x="1311059" y="367068"/>
                </a:lnTo>
                <a:lnTo>
                  <a:pt x="1292237" y="368134"/>
                </a:lnTo>
                <a:lnTo>
                  <a:pt x="1292237" y="388467"/>
                </a:lnTo>
                <a:lnTo>
                  <a:pt x="1361617" y="386854"/>
                </a:lnTo>
                <a:lnTo>
                  <a:pt x="1367040" y="386880"/>
                </a:lnTo>
                <a:lnTo>
                  <a:pt x="1377607" y="387057"/>
                </a:lnTo>
                <a:lnTo>
                  <a:pt x="1400479" y="387540"/>
                </a:lnTo>
                <a:lnTo>
                  <a:pt x="1442821" y="388467"/>
                </a:lnTo>
                <a:lnTo>
                  <a:pt x="1442821" y="368134"/>
                </a:lnTo>
                <a:lnTo>
                  <a:pt x="1400263" y="360794"/>
                </a:lnTo>
                <a:lnTo>
                  <a:pt x="1396034" y="332879"/>
                </a:lnTo>
                <a:lnTo>
                  <a:pt x="1396034" y="227101"/>
                </a:lnTo>
                <a:lnTo>
                  <a:pt x="1399806" y="214769"/>
                </a:lnTo>
                <a:lnTo>
                  <a:pt x="1409674" y="203784"/>
                </a:lnTo>
                <a:lnTo>
                  <a:pt x="1423479" y="195897"/>
                </a:lnTo>
                <a:lnTo>
                  <a:pt x="1439062" y="192874"/>
                </a:lnTo>
                <a:lnTo>
                  <a:pt x="1448460" y="194068"/>
                </a:lnTo>
                <a:lnTo>
                  <a:pt x="1456601" y="197637"/>
                </a:lnTo>
                <a:lnTo>
                  <a:pt x="1463636" y="203581"/>
                </a:lnTo>
                <a:lnTo>
                  <a:pt x="1469720" y="211886"/>
                </a:lnTo>
                <a:lnTo>
                  <a:pt x="1482623" y="206540"/>
                </a:lnTo>
                <a:lnTo>
                  <a:pt x="1485315" y="137629"/>
                </a:lnTo>
                <a:close/>
              </a:path>
              <a:path w="2064385" h="396239">
                <a:moveTo>
                  <a:pt x="1732292" y="227838"/>
                </a:moveTo>
                <a:lnTo>
                  <a:pt x="1725028" y="188772"/>
                </a:lnTo>
                <a:lnTo>
                  <a:pt x="1672386" y="139877"/>
                </a:lnTo>
                <a:lnTo>
                  <a:pt x="1664004" y="138531"/>
                </a:lnTo>
                <a:lnTo>
                  <a:pt x="1664004" y="238277"/>
                </a:lnTo>
                <a:lnTo>
                  <a:pt x="1618830" y="239877"/>
                </a:lnTo>
                <a:lnTo>
                  <a:pt x="1614995" y="239877"/>
                </a:lnTo>
                <a:lnTo>
                  <a:pt x="1597837" y="239204"/>
                </a:lnTo>
                <a:lnTo>
                  <a:pt x="1590865" y="238810"/>
                </a:lnTo>
                <a:lnTo>
                  <a:pt x="1573657" y="238277"/>
                </a:lnTo>
                <a:lnTo>
                  <a:pt x="1577086" y="204216"/>
                </a:lnTo>
                <a:lnTo>
                  <a:pt x="1585417" y="181063"/>
                </a:lnTo>
                <a:lnTo>
                  <a:pt x="1599285" y="167868"/>
                </a:lnTo>
                <a:lnTo>
                  <a:pt x="1619364" y="163677"/>
                </a:lnTo>
                <a:lnTo>
                  <a:pt x="1639112" y="167868"/>
                </a:lnTo>
                <a:lnTo>
                  <a:pt x="1652765" y="181063"/>
                </a:lnTo>
                <a:lnTo>
                  <a:pt x="1660880" y="204216"/>
                </a:lnTo>
                <a:lnTo>
                  <a:pt x="1664004" y="238277"/>
                </a:lnTo>
                <a:lnTo>
                  <a:pt x="1664004" y="138531"/>
                </a:lnTo>
                <a:lnTo>
                  <a:pt x="1630654" y="133172"/>
                </a:lnTo>
                <a:lnTo>
                  <a:pt x="1617357" y="133908"/>
                </a:lnTo>
                <a:lnTo>
                  <a:pt x="1605368" y="136169"/>
                </a:lnTo>
                <a:lnTo>
                  <a:pt x="1558061" y="160705"/>
                </a:lnTo>
                <a:lnTo>
                  <a:pt x="1519199" y="201650"/>
                </a:lnTo>
                <a:lnTo>
                  <a:pt x="1507058" y="264033"/>
                </a:lnTo>
                <a:lnTo>
                  <a:pt x="1507159" y="266585"/>
                </a:lnTo>
                <a:lnTo>
                  <a:pt x="1514932" y="321818"/>
                </a:lnTo>
                <a:lnTo>
                  <a:pt x="1538490" y="362788"/>
                </a:lnTo>
                <a:lnTo>
                  <a:pt x="1577060" y="387718"/>
                </a:lnTo>
                <a:lnTo>
                  <a:pt x="1630108" y="396113"/>
                </a:lnTo>
                <a:lnTo>
                  <a:pt x="1651469" y="395008"/>
                </a:lnTo>
                <a:lnTo>
                  <a:pt x="1671180" y="391236"/>
                </a:lnTo>
                <a:lnTo>
                  <a:pt x="1691589" y="384149"/>
                </a:lnTo>
                <a:lnTo>
                  <a:pt x="1715084" y="373087"/>
                </a:lnTo>
                <a:lnTo>
                  <a:pt x="1722018" y="357987"/>
                </a:lnTo>
                <a:lnTo>
                  <a:pt x="1726844" y="347522"/>
                </a:lnTo>
                <a:lnTo>
                  <a:pt x="1726907" y="347383"/>
                </a:lnTo>
                <a:lnTo>
                  <a:pt x="1720456" y="339344"/>
                </a:lnTo>
                <a:lnTo>
                  <a:pt x="1702981" y="348107"/>
                </a:lnTo>
                <a:lnTo>
                  <a:pt x="1687576" y="353872"/>
                </a:lnTo>
                <a:lnTo>
                  <a:pt x="1672882" y="357035"/>
                </a:lnTo>
                <a:lnTo>
                  <a:pt x="1657540" y="357987"/>
                </a:lnTo>
                <a:lnTo>
                  <a:pt x="1637042" y="355269"/>
                </a:lnTo>
                <a:lnTo>
                  <a:pt x="1602092" y="335407"/>
                </a:lnTo>
                <a:lnTo>
                  <a:pt x="1580502" y="296964"/>
                </a:lnTo>
                <a:lnTo>
                  <a:pt x="1576870" y="266585"/>
                </a:lnTo>
                <a:lnTo>
                  <a:pt x="1647317" y="266585"/>
                </a:lnTo>
                <a:lnTo>
                  <a:pt x="1669288" y="265976"/>
                </a:lnTo>
                <a:lnTo>
                  <a:pt x="1690001" y="264033"/>
                </a:lnTo>
                <a:lnTo>
                  <a:pt x="1710601" y="260692"/>
                </a:lnTo>
                <a:lnTo>
                  <a:pt x="1732280" y="255828"/>
                </a:lnTo>
                <a:lnTo>
                  <a:pt x="1732280" y="239877"/>
                </a:lnTo>
                <a:lnTo>
                  <a:pt x="1732292" y="227838"/>
                </a:lnTo>
                <a:close/>
              </a:path>
              <a:path w="2064385" h="396239">
                <a:moveTo>
                  <a:pt x="2063940" y="368134"/>
                </a:moveTo>
                <a:lnTo>
                  <a:pt x="2027504" y="350164"/>
                </a:lnTo>
                <a:lnTo>
                  <a:pt x="2027275" y="344170"/>
                </a:lnTo>
                <a:lnTo>
                  <a:pt x="2026831" y="332727"/>
                </a:lnTo>
                <a:lnTo>
                  <a:pt x="2026818" y="168770"/>
                </a:lnTo>
                <a:lnTo>
                  <a:pt x="2026818" y="147332"/>
                </a:lnTo>
                <a:lnTo>
                  <a:pt x="2026818" y="3263"/>
                </a:lnTo>
                <a:lnTo>
                  <a:pt x="2022513" y="0"/>
                </a:lnTo>
                <a:lnTo>
                  <a:pt x="1983790" y="11607"/>
                </a:lnTo>
                <a:lnTo>
                  <a:pt x="1971421" y="14909"/>
                </a:lnTo>
                <a:lnTo>
                  <a:pt x="1957095" y="17741"/>
                </a:lnTo>
                <a:lnTo>
                  <a:pt x="1939848" y="20294"/>
                </a:lnTo>
                <a:lnTo>
                  <a:pt x="1918728" y="22682"/>
                </a:lnTo>
                <a:lnTo>
                  <a:pt x="1918728" y="41744"/>
                </a:lnTo>
                <a:lnTo>
                  <a:pt x="1958657" y="50558"/>
                </a:lnTo>
                <a:lnTo>
                  <a:pt x="1961210" y="81280"/>
                </a:lnTo>
                <a:lnTo>
                  <a:pt x="1961210" y="147332"/>
                </a:lnTo>
                <a:lnTo>
                  <a:pt x="1961210" y="202577"/>
                </a:lnTo>
                <a:lnTo>
                  <a:pt x="1961210" y="301282"/>
                </a:lnTo>
                <a:lnTo>
                  <a:pt x="1956790" y="318350"/>
                </a:lnTo>
                <a:lnTo>
                  <a:pt x="1944865" y="332333"/>
                </a:lnTo>
                <a:lnTo>
                  <a:pt x="1927402" y="341807"/>
                </a:lnTo>
                <a:lnTo>
                  <a:pt x="1906358" y="345274"/>
                </a:lnTo>
                <a:lnTo>
                  <a:pt x="1880489" y="338594"/>
                </a:lnTo>
                <a:lnTo>
                  <a:pt x="1860842" y="319532"/>
                </a:lnTo>
                <a:lnTo>
                  <a:pt x="1848345" y="289610"/>
                </a:lnTo>
                <a:lnTo>
                  <a:pt x="1843976" y="250317"/>
                </a:lnTo>
                <a:lnTo>
                  <a:pt x="1847507" y="214718"/>
                </a:lnTo>
                <a:lnTo>
                  <a:pt x="1858149" y="189230"/>
                </a:lnTo>
                <a:lnTo>
                  <a:pt x="1875967" y="173901"/>
                </a:lnTo>
                <a:lnTo>
                  <a:pt x="1900986" y="168770"/>
                </a:lnTo>
                <a:lnTo>
                  <a:pt x="1917649" y="170815"/>
                </a:lnTo>
                <a:lnTo>
                  <a:pt x="1933117" y="177025"/>
                </a:lnTo>
                <a:lnTo>
                  <a:pt x="1947557" y="187566"/>
                </a:lnTo>
                <a:lnTo>
                  <a:pt x="1961210" y="202577"/>
                </a:lnTo>
                <a:lnTo>
                  <a:pt x="1961210" y="147332"/>
                </a:lnTo>
                <a:lnTo>
                  <a:pt x="1917700" y="135013"/>
                </a:lnTo>
                <a:lnTo>
                  <a:pt x="1907438" y="134429"/>
                </a:lnTo>
                <a:lnTo>
                  <a:pt x="1894814" y="135343"/>
                </a:lnTo>
                <a:lnTo>
                  <a:pt x="1821395" y="173621"/>
                </a:lnTo>
                <a:lnTo>
                  <a:pt x="1787309" y="212483"/>
                </a:lnTo>
                <a:lnTo>
                  <a:pt x="1776222" y="270649"/>
                </a:lnTo>
                <a:lnTo>
                  <a:pt x="1783410" y="322592"/>
                </a:lnTo>
                <a:lnTo>
                  <a:pt x="1803971" y="362115"/>
                </a:lnTo>
                <a:lnTo>
                  <a:pt x="1836381" y="387311"/>
                </a:lnTo>
                <a:lnTo>
                  <a:pt x="1836521" y="387311"/>
                </a:lnTo>
                <a:lnTo>
                  <a:pt x="1878939" y="396087"/>
                </a:lnTo>
                <a:lnTo>
                  <a:pt x="1959864" y="345274"/>
                </a:lnTo>
                <a:lnTo>
                  <a:pt x="1961222" y="344170"/>
                </a:lnTo>
                <a:lnTo>
                  <a:pt x="1958530" y="384200"/>
                </a:lnTo>
                <a:lnTo>
                  <a:pt x="1961222" y="388467"/>
                </a:lnTo>
                <a:lnTo>
                  <a:pt x="2003005" y="387311"/>
                </a:lnTo>
                <a:lnTo>
                  <a:pt x="2013851" y="387311"/>
                </a:lnTo>
                <a:lnTo>
                  <a:pt x="2038667" y="388467"/>
                </a:lnTo>
                <a:lnTo>
                  <a:pt x="2063940" y="388467"/>
                </a:lnTo>
                <a:lnTo>
                  <a:pt x="2063940" y="387311"/>
                </a:lnTo>
                <a:lnTo>
                  <a:pt x="2063940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8576" y="1477479"/>
            <a:ext cx="445770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162394" y="307594"/>
                </a:moveTo>
                <a:lnTo>
                  <a:pt x="158102" y="297395"/>
                </a:lnTo>
                <a:lnTo>
                  <a:pt x="150901" y="300723"/>
                </a:lnTo>
                <a:lnTo>
                  <a:pt x="144919" y="302856"/>
                </a:lnTo>
                <a:lnTo>
                  <a:pt x="139344" y="303974"/>
                </a:lnTo>
                <a:lnTo>
                  <a:pt x="133362" y="304304"/>
                </a:lnTo>
                <a:lnTo>
                  <a:pt x="117487" y="302552"/>
                </a:lnTo>
                <a:lnTo>
                  <a:pt x="107213" y="296722"/>
                </a:lnTo>
                <a:lnTo>
                  <a:pt x="101676" y="285940"/>
                </a:lnTo>
                <a:lnTo>
                  <a:pt x="100025" y="269367"/>
                </a:lnTo>
                <a:lnTo>
                  <a:pt x="100025" y="141439"/>
                </a:lnTo>
                <a:lnTo>
                  <a:pt x="157022" y="141439"/>
                </a:lnTo>
                <a:lnTo>
                  <a:pt x="161340" y="106502"/>
                </a:lnTo>
                <a:lnTo>
                  <a:pt x="100037" y="109740"/>
                </a:lnTo>
                <a:lnTo>
                  <a:pt x="100037" y="78549"/>
                </a:lnTo>
                <a:lnTo>
                  <a:pt x="100355" y="58889"/>
                </a:lnTo>
                <a:lnTo>
                  <a:pt x="101447" y="41402"/>
                </a:lnTo>
                <a:lnTo>
                  <a:pt x="103428" y="24206"/>
                </a:lnTo>
                <a:lnTo>
                  <a:pt x="106489" y="5448"/>
                </a:lnTo>
                <a:lnTo>
                  <a:pt x="98945" y="0"/>
                </a:lnTo>
                <a:lnTo>
                  <a:pt x="83477" y="7086"/>
                </a:lnTo>
                <a:lnTo>
                  <a:pt x="68364" y="13462"/>
                </a:lnTo>
                <a:lnTo>
                  <a:pt x="52146" y="19824"/>
                </a:lnTo>
                <a:lnTo>
                  <a:pt x="33350" y="26898"/>
                </a:lnTo>
                <a:lnTo>
                  <a:pt x="34353" y="44831"/>
                </a:lnTo>
                <a:lnTo>
                  <a:pt x="35026" y="57873"/>
                </a:lnTo>
                <a:lnTo>
                  <a:pt x="35382" y="67792"/>
                </a:lnTo>
                <a:lnTo>
                  <a:pt x="35496" y="76339"/>
                </a:lnTo>
                <a:lnTo>
                  <a:pt x="35496" y="108585"/>
                </a:lnTo>
                <a:lnTo>
                  <a:pt x="0" y="131699"/>
                </a:lnTo>
                <a:lnTo>
                  <a:pt x="0" y="143522"/>
                </a:lnTo>
                <a:lnTo>
                  <a:pt x="34417" y="141376"/>
                </a:lnTo>
                <a:lnTo>
                  <a:pt x="34417" y="280555"/>
                </a:lnTo>
                <a:lnTo>
                  <a:pt x="38252" y="311404"/>
                </a:lnTo>
                <a:lnTo>
                  <a:pt x="50215" y="332613"/>
                </a:lnTo>
                <a:lnTo>
                  <a:pt x="70942" y="344868"/>
                </a:lnTo>
                <a:lnTo>
                  <a:pt x="101092" y="348792"/>
                </a:lnTo>
                <a:lnTo>
                  <a:pt x="112915" y="348119"/>
                </a:lnTo>
                <a:lnTo>
                  <a:pt x="123012" y="346189"/>
                </a:lnTo>
                <a:lnTo>
                  <a:pt x="130886" y="343154"/>
                </a:lnTo>
                <a:lnTo>
                  <a:pt x="136042" y="339153"/>
                </a:lnTo>
                <a:lnTo>
                  <a:pt x="162394" y="307594"/>
                </a:lnTo>
                <a:close/>
              </a:path>
              <a:path w="445770" h="349250">
                <a:moveTo>
                  <a:pt x="445262" y="213156"/>
                </a:moveTo>
                <a:lnTo>
                  <a:pt x="437121" y="159092"/>
                </a:lnTo>
                <a:lnTo>
                  <a:pt x="413372" y="119773"/>
                </a:lnTo>
                <a:lnTo>
                  <a:pt x="413258" y="119583"/>
                </a:lnTo>
                <a:lnTo>
                  <a:pt x="402018" y="112560"/>
                </a:lnTo>
                <a:lnTo>
                  <a:pt x="374472" y="95364"/>
                </a:lnTo>
                <a:lnTo>
                  <a:pt x="372122" y="95008"/>
                </a:lnTo>
                <a:lnTo>
                  <a:pt x="372122" y="229806"/>
                </a:lnTo>
                <a:lnTo>
                  <a:pt x="369189" y="272110"/>
                </a:lnTo>
                <a:lnTo>
                  <a:pt x="360019" y="301205"/>
                </a:lnTo>
                <a:lnTo>
                  <a:pt x="343979" y="317995"/>
                </a:lnTo>
                <a:lnTo>
                  <a:pt x="320497" y="323380"/>
                </a:lnTo>
                <a:lnTo>
                  <a:pt x="294995" y="316039"/>
                </a:lnTo>
                <a:lnTo>
                  <a:pt x="276656" y="294081"/>
                </a:lnTo>
                <a:lnTo>
                  <a:pt x="265582" y="257594"/>
                </a:lnTo>
                <a:lnTo>
                  <a:pt x="261874" y="206679"/>
                </a:lnTo>
                <a:lnTo>
                  <a:pt x="264972" y="164528"/>
                </a:lnTo>
                <a:lnTo>
                  <a:pt x="274574" y="135229"/>
                </a:lnTo>
                <a:lnTo>
                  <a:pt x="291134" y="118122"/>
                </a:lnTo>
                <a:lnTo>
                  <a:pt x="315112" y="112560"/>
                </a:lnTo>
                <a:lnTo>
                  <a:pt x="340360" y="119773"/>
                </a:lnTo>
                <a:lnTo>
                  <a:pt x="358140" y="141541"/>
                </a:lnTo>
                <a:lnTo>
                  <a:pt x="368655" y="178142"/>
                </a:lnTo>
                <a:lnTo>
                  <a:pt x="372122" y="229806"/>
                </a:lnTo>
                <a:lnTo>
                  <a:pt x="372122" y="95008"/>
                </a:lnTo>
                <a:lnTo>
                  <a:pt x="321652" y="87134"/>
                </a:lnTo>
                <a:lnTo>
                  <a:pt x="274916" y="92735"/>
                </a:lnTo>
                <a:lnTo>
                  <a:pt x="237871" y="109220"/>
                </a:lnTo>
                <a:lnTo>
                  <a:pt x="210870" y="136156"/>
                </a:lnTo>
                <a:lnTo>
                  <a:pt x="194348" y="173101"/>
                </a:lnTo>
                <a:lnTo>
                  <a:pt x="188747" y="219595"/>
                </a:lnTo>
                <a:lnTo>
                  <a:pt x="196850" y="274612"/>
                </a:lnTo>
                <a:lnTo>
                  <a:pt x="220535" y="315150"/>
                </a:lnTo>
                <a:lnTo>
                  <a:pt x="258838" y="340207"/>
                </a:lnTo>
                <a:lnTo>
                  <a:pt x="310819" y="348780"/>
                </a:lnTo>
                <a:lnTo>
                  <a:pt x="357835" y="343014"/>
                </a:lnTo>
                <a:lnTo>
                  <a:pt x="395312" y="326059"/>
                </a:lnTo>
                <a:lnTo>
                  <a:pt x="397954" y="323380"/>
                </a:lnTo>
                <a:lnTo>
                  <a:pt x="422706" y="298424"/>
                </a:lnTo>
                <a:lnTo>
                  <a:pt x="439534" y="260616"/>
                </a:lnTo>
                <a:lnTo>
                  <a:pt x="445262" y="213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7688" y="1451609"/>
            <a:ext cx="403860" cy="367665"/>
          </a:xfrm>
          <a:custGeom>
            <a:avLst/>
            <a:gdLst/>
            <a:ahLst/>
            <a:cxnLst/>
            <a:rect l="l" t="t" r="r" b="b"/>
            <a:pathLst>
              <a:path w="403860" h="367664">
                <a:moveTo>
                  <a:pt x="0" y="0"/>
                </a:moveTo>
                <a:lnTo>
                  <a:pt x="0" y="20332"/>
                </a:lnTo>
                <a:lnTo>
                  <a:pt x="19900" y="21958"/>
                </a:lnTo>
                <a:lnTo>
                  <a:pt x="34602" y="24522"/>
                </a:lnTo>
                <a:lnTo>
                  <a:pt x="34230" y="24522"/>
                </a:lnTo>
                <a:lnTo>
                  <a:pt x="41876" y="31359"/>
                </a:lnTo>
                <a:lnTo>
                  <a:pt x="45077" y="46739"/>
                </a:lnTo>
                <a:lnTo>
                  <a:pt x="45499" y="65417"/>
                </a:lnTo>
                <a:lnTo>
                  <a:pt x="45536" y="67074"/>
                </a:lnTo>
                <a:lnTo>
                  <a:pt x="45640" y="316722"/>
                </a:lnTo>
                <a:lnTo>
                  <a:pt x="17754" y="355600"/>
                </a:lnTo>
                <a:lnTo>
                  <a:pt x="17754" y="367372"/>
                </a:lnTo>
                <a:lnTo>
                  <a:pt x="54588" y="366563"/>
                </a:lnTo>
                <a:lnTo>
                  <a:pt x="54322" y="366563"/>
                </a:lnTo>
                <a:lnTo>
                  <a:pt x="83027" y="365961"/>
                </a:lnTo>
                <a:lnTo>
                  <a:pt x="197059" y="365961"/>
                </a:lnTo>
                <a:lnTo>
                  <a:pt x="231773" y="362889"/>
                </a:lnTo>
                <a:lnTo>
                  <a:pt x="275331" y="350800"/>
                </a:lnTo>
                <a:lnTo>
                  <a:pt x="301379" y="337794"/>
                </a:lnTo>
                <a:lnTo>
                  <a:pt x="151087" y="337794"/>
                </a:lnTo>
                <a:lnTo>
                  <a:pt x="139839" y="337259"/>
                </a:lnTo>
                <a:lnTo>
                  <a:pt x="131049" y="336439"/>
                </a:lnTo>
                <a:lnTo>
                  <a:pt x="121551" y="335114"/>
                </a:lnTo>
                <a:lnTo>
                  <a:pt x="121551" y="28892"/>
                </a:lnTo>
                <a:lnTo>
                  <a:pt x="130550" y="27868"/>
                </a:lnTo>
                <a:lnTo>
                  <a:pt x="138693" y="27189"/>
                </a:lnTo>
                <a:lnTo>
                  <a:pt x="146736" y="26811"/>
                </a:lnTo>
                <a:lnTo>
                  <a:pt x="339529" y="26811"/>
                </a:lnTo>
                <a:lnTo>
                  <a:pt x="336568" y="24522"/>
                </a:lnTo>
                <a:lnTo>
                  <a:pt x="304577" y="10796"/>
                </a:lnTo>
                <a:lnTo>
                  <a:pt x="264824" y="2806"/>
                </a:lnTo>
                <a:lnTo>
                  <a:pt x="243463" y="1587"/>
                </a:lnTo>
                <a:lnTo>
                  <a:pt x="79867" y="1587"/>
                </a:lnTo>
                <a:lnTo>
                  <a:pt x="0" y="0"/>
                </a:lnTo>
                <a:close/>
              </a:path>
              <a:path w="403860" h="367664">
                <a:moveTo>
                  <a:pt x="197059" y="365961"/>
                </a:moveTo>
                <a:lnTo>
                  <a:pt x="116051" y="365961"/>
                </a:lnTo>
                <a:lnTo>
                  <a:pt x="140806" y="366563"/>
                </a:lnTo>
                <a:lnTo>
                  <a:pt x="153263" y="367030"/>
                </a:lnTo>
                <a:lnTo>
                  <a:pt x="184988" y="367030"/>
                </a:lnTo>
                <a:lnTo>
                  <a:pt x="197059" y="365961"/>
                </a:lnTo>
                <a:close/>
              </a:path>
              <a:path w="403860" h="367664">
                <a:moveTo>
                  <a:pt x="339529" y="26811"/>
                </a:moveTo>
                <a:lnTo>
                  <a:pt x="157525" y="26811"/>
                </a:lnTo>
                <a:lnTo>
                  <a:pt x="198941" y="29120"/>
                </a:lnTo>
                <a:lnTo>
                  <a:pt x="235288" y="36388"/>
                </a:lnTo>
                <a:lnTo>
                  <a:pt x="287718" y="65417"/>
                </a:lnTo>
                <a:lnTo>
                  <a:pt x="314539" y="111015"/>
                </a:lnTo>
                <a:lnTo>
                  <a:pt x="323215" y="178777"/>
                </a:lnTo>
                <a:lnTo>
                  <a:pt x="320710" y="216931"/>
                </a:lnTo>
                <a:lnTo>
                  <a:pt x="300980" y="277518"/>
                </a:lnTo>
                <a:lnTo>
                  <a:pt x="261501" y="316722"/>
                </a:lnTo>
                <a:lnTo>
                  <a:pt x="199086" y="335651"/>
                </a:lnTo>
                <a:lnTo>
                  <a:pt x="197553" y="335651"/>
                </a:lnTo>
                <a:lnTo>
                  <a:pt x="158127" y="337794"/>
                </a:lnTo>
                <a:lnTo>
                  <a:pt x="301379" y="337794"/>
                </a:lnTo>
                <a:lnTo>
                  <a:pt x="314452" y="331266"/>
                </a:lnTo>
                <a:lnTo>
                  <a:pt x="347929" y="304787"/>
                </a:lnTo>
                <a:lnTo>
                  <a:pt x="389805" y="242274"/>
                </a:lnTo>
                <a:lnTo>
                  <a:pt x="400337" y="204881"/>
                </a:lnTo>
                <a:lnTo>
                  <a:pt x="403860" y="163664"/>
                </a:lnTo>
                <a:lnTo>
                  <a:pt x="401171" y="127242"/>
                </a:lnTo>
                <a:lnTo>
                  <a:pt x="393241" y="94843"/>
                </a:lnTo>
                <a:lnTo>
                  <a:pt x="380269" y="67074"/>
                </a:lnTo>
                <a:lnTo>
                  <a:pt x="362458" y="44538"/>
                </a:lnTo>
                <a:lnTo>
                  <a:pt x="339529" y="26811"/>
                </a:lnTo>
                <a:close/>
              </a:path>
              <a:path w="403860" h="367664">
                <a:moveTo>
                  <a:pt x="215646" y="0"/>
                </a:moveTo>
                <a:lnTo>
                  <a:pt x="90011" y="1587"/>
                </a:lnTo>
                <a:lnTo>
                  <a:pt x="243463" y="1587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9859" y="1437639"/>
            <a:ext cx="1278890" cy="523875"/>
          </a:xfrm>
          <a:custGeom>
            <a:avLst/>
            <a:gdLst/>
            <a:ahLst/>
            <a:cxnLst/>
            <a:rect l="l" t="t" r="r" b="b"/>
            <a:pathLst>
              <a:path w="1278889" h="52387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278889" h="523875">
                <a:moveTo>
                  <a:pt x="463080" y="296316"/>
                </a:moveTo>
                <a:lnTo>
                  <a:pt x="447078" y="251218"/>
                </a:lnTo>
                <a:lnTo>
                  <a:pt x="394779" y="227063"/>
                </a:lnTo>
                <a:lnTo>
                  <a:pt x="350685" y="217398"/>
                </a:lnTo>
                <a:lnTo>
                  <a:pt x="337210" y="213017"/>
                </a:lnTo>
                <a:lnTo>
                  <a:pt x="328028" y="206806"/>
                </a:lnTo>
                <a:lnTo>
                  <a:pt x="322770" y="198386"/>
                </a:lnTo>
                <a:lnTo>
                  <a:pt x="321106" y="187337"/>
                </a:lnTo>
                <a:lnTo>
                  <a:pt x="324408" y="172821"/>
                </a:lnTo>
                <a:lnTo>
                  <a:pt x="333870" y="161823"/>
                </a:lnTo>
                <a:lnTo>
                  <a:pt x="348780" y="154851"/>
                </a:lnTo>
                <a:lnTo>
                  <a:pt x="368439" y="152412"/>
                </a:lnTo>
                <a:lnTo>
                  <a:pt x="384594" y="154178"/>
                </a:lnTo>
                <a:lnTo>
                  <a:pt x="399288" y="158851"/>
                </a:lnTo>
                <a:lnTo>
                  <a:pt x="410260" y="165544"/>
                </a:lnTo>
                <a:lnTo>
                  <a:pt x="415226" y="173329"/>
                </a:lnTo>
                <a:lnTo>
                  <a:pt x="420598" y="204431"/>
                </a:lnTo>
                <a:lnTo>
                  <a:pt x="439978" y="204419"/>
                </a:lnTo>
                <a:lnTo>
                  <a:pt x="444284" y="139280"/>
                </a:lnTo>
                <a:lnTo>
                  <a:pt x="397548" y="127635"/>
                </a:lnTo>
                <a:lnTo>
                  <a:pt x="378129" y="126987"/>
                </a:lnTo>
                <a:lnTo>
                  <a:pt x="330034" y="132372"/>
                </a:lnTo>
                <a:lnTo>
                  <a:pt x="294982" y="148209"/>
                </a:lnTo>
                <a:lnTo>
                  <a:pt x="273558" y="174129"/>
                </a:lnTo>
                <a:lnTo>
                  <a:pt x="266293" y="209689"/>
                </a:lnTo>
                <a:lnTo>
                  <a:pt x="269900" y="233845"/>
                </a:lnTo>
                <a:lnTo>
                  <a:pt x="280670" y="253111"/>
                </a:lnTo>
                <a:lnTo>
                  <a:pt x="298500" y="267449"/>
                </a:lnTo>
                <a:lnTo>
                  <a:pt x="323291" y="276796"/>
                </a:lnTo>
                <a:lnTo>
                  <a:pt x="369531" y="288074"/>
                </a:lnTo>
                <a:lnTo>
                  <a:pt x="385254" y="293217"/>
                </a:lnTo>
                <a:lnTo>
                  <a:pt x="395744" y="300164"/>
                </a:lnTo>
                <a:lnTo>
                  <a:pt x="401599" y="309524"/>
                </a:lnTo>
                <a:lnTo>
                  <a:pt x="403415" y="321894"/>
                </a:lnTo>
                <a:lnTo>
                  <a:pt x="399910" y="339001"/>
                </a:lnTo>
                <a:lnTo>
                  <a:pt x="389966" y="352031"/>
                </a:lnTo>
                <a:lnTo>
                  <a:pt x="374370" y="360324"/>
                </a:lnTo>
                <a:lnTo>
                  <a:pt x="353936" y="363232"/>
                </a:lnTo>
                <a:lnTo>
                  <a:pt x="336283" y="361657"/>
                </a:lnTo>
                <a:lnTo>
                  <a:pt x="320789" y="356704"/>
                </a:lnTo>
                <a:lnTo>
                  <a:pt x="306819" y="348005"/>
                </a:lnTo>
                <a:lnTo>
                  <a:pt x="293700" y="335203"/>
                </a:lnTo>
                <a:lnTo>
                  <a:pt x="291007" y="298005"/>
                </a:lnTo>
                <a:lnTo>
                  <a:pt x="270027" y="298005"/>
                </a:lnTo>
                <a:lnTo>
                  <a:pt x="266268" y="373634"/>
                </a:lnTo>
                <a:lnTo>
                  <a:pt x="308737" y="385165"/>
                </a:lnTo>
                <a:lnTo>
                  <a:pt x="349618" y="388658"/>
                </a:lnTo>
                <a:lnTo>
                  <a:pt x="395922" y="382003"/>
                </a:lnTo>
                <a:lnTo>
                  <a:pt x="431749" y="363220"/>
                </a:lnTo>
                <a:lnTo>
                  <a:pt x="454875" y="334073"/>
                </a:lnTo>
                <a:lnTo>
                  <a:pt x="463080" y="296316"/>
                </a:lnTo>
                <a:close/>
              </a:path>
              <a:path w="1278889" h="523875">
                <a:moveTo>
                  <a:pt x="611517" y="40030"/>
                </a:moveTo>
                <a:lnTo>
                  <a:pt x="608393" y="24549"/>
                </a:lnTo>
                <a:lnTo>
                  <a:pt x="599884" y="11811"/>
                </a:lnTo>
                <a:lnTo>
                  <a:pt x="587235" y="3175"/>
                </a:lnTo>
                <a:lnTo>
                  <a:pt x="571766" y="0"/>
                </a:lnTo>
                <a:lnTo>
                  <a:pt x="555561" y="3022"/>
                </a:lnTo>
                <a:lnTo>
                  <a:pt x="542607" y="11353"/>
                </a:lnTo>
                <a:lnTo>
                  <a:pt x="533971" y="23888"/>
                </a:lnTo>
                <a:lnTo>
                  <a:pt x="530847" y="39509"/>
                </a:lnTo>
                <a:lnTo>
                  <a:pt x="533971" y="55308"/>
                </a:lnTo>
                <a:lnTo>
                  <a:pt x="542620" y="68262"/>
                </a:lnTo>
                <a:lnTo>
                  <a:pt x="555371" y="76885"/>
                </a:lnTo>
                <a:lnTo>
                  <a:pt x="571182" y="80060"/>
                </a:lnTo>
                <a:lnTo>
                  <a:pt x="586778" y="76885"/>
                </a:lnTo>
                <a:lnTo>
                  <a:pt x="599617" y="68262"/>
                </a:lnTo>
                <a:lnTo>
                  <a:pt x="608304" y="55524"/>
                </a:lnTo>
                <a:lnTo>
                  <a:pt x="611517" y="40030"/>
                </a:lnTo>
                <a:close/>
              </a:path>
              <a:path w="1278889" h="523875">
                <a:moveTo>
                  <a:pt x="644309" y="360692"/>
                </a:moveTo>
                <a:lnTo>
                  <a:pt x="606806" y="342798"/>
                </a:lnTo>
                <a:lnTo>
                  <a:pt x="606132" y="325412"/>
                </a:lnTo>
                <a:lnTo>
                  <a:pt x="606132" y="130276"/>
                </a:lnTo>
                <a:lnTo>
                  <a:pt x="600760" y="127012"/>
                </a:lnTo>
                <a:lnTo>
                  <a:pt x="563118" y="138709"/>
                </a:lnTo>
                <a:lnTo>
                  <a:pt x="525754" y="146862"/>
                </a:lnTo>
                <a:lnTo>
                  <a:pt x="510413" y="148805"/>
                </a:lnTo>
                <a:lnTo>
                  <a:pt x="508800" y="148805"/>
                </a:lnTo>
                <a:lnTo>
                  <a:pt x="506107" y="149339"/>
                </a:lnTo>
                <a:lnTo>
                  <a:pt x="502348" y="149872"/>
                </a:lnTo>
                <a:lnTo>
                  <a:pt x="502348" y="168935"/>
                </a:lnTo>
                <a:lnTo>
                  <a:pt x="526542" y="170573"/>
                </a:lnTo>
                <a:lnTo>
                  <a:pt x="533933" y="172440"/>
                </a:lnTo>
                <a:lnTo>
                  <a:pt x="538162" y="177876"/>
                </a:lnTo>
                <a:lnTo>
                  <a:pt x="540067" y="189026"/>
                </a:lnTo>
                <a:lnTo>
                  <a:pt x="540524" y="208064"/>
                </a:lnTo>
                <a:lnTo>
                  <a:pt x="540512" y="325412"/>
                </a:lnTo>
                <a:lnTo>
                  <a:pt x="521169" y="359625"/>
                </a:lnTo>
                <a:lnTo>
                  <a:pt x="502348" y="360692"/>
                </a:lnTo>
                <a:lnTo>
                  <a:pt x="502348" y="381025"/>
                </a:lnTo>
                <a:lnTo>
                  <a:pt x="567321" y="379526"/>
                </a:lnTo>
                <a:lnTo>
                  <a:pt x="582523" y="379526"/>
                </a:lnTo>
                <a:lnTo>
                  <a:pt x="644309" y="381025"/>
                </a:lnTo>
                <a:lnTo>
                  <a:pt x="644309" y="379526"/>
                </a:lnTo>
                <a:lnTo>
                  <a:pt x="644309" y="360692"/>
                </a:lnTo>
                <a:close/>
              </a:path>
              <a:path w="1278889" h="523875">
                <a:moveTo>
                  <a:pt x="950823" y="402501"/>
                </a:moveTo>
                <a:lnTo>
                  <a:pt x="948423" y="387781"/>
                </a:lnTo>
                <a:lnTo>
                  <a:pt x="948359" y="387388"/>
                </a:lnTo>
                <a:lnTo>
                  <a:pt x="946023" y="372960"/>
                </a:lnTo>
                <a:lnTo>
                  <a:pt x="931392" y="352107"/>
                </a:lnTo>
                <a:lnTo>
                  <a:pt x="906576" y="339737"/>
                </a:lnTo>
                <a:lnTo>
                  <a:pt x="891146" y="337959"/>
                </a:lnTo>
                <a:lnTo>
                  <a:pt x="891146" y="430834"/>
                </a:lnTo>
                <a:lnTo>
                  <a:pt x="884758" y="456920"/>
                </a:lnTo>
                <a:lnTo>
                  <a:pt x="867143" y="477761"/>
                </a:lnTo>
                <a:lnTo>
                  <a:pt x="840549" y="491566"/>
                </a:lnTo>
                <a:lnTo>
                  <a:pt x="807250" y="496557"/>
                </a:lnTo>
                <a:lnTo>
                  <a:pt x="774623" y="492467"/>
                </a:lnTo>
                <a:lnTo>
                  <a:pt x="749503" y="480949"/>
                </a:lnTo>
                <a:lnTo>
                  <a:pt x="733361" y="463105"/>
                </a:lnTo>
                <a:lnTo>
                  <a:pt x="727659" y="440067"/>
                </a:lnTo>
                <a:lnTo>
                  <a:pt x="729538" y="426364"/>
                </a:lnTo>
                <a:lnTo>
                  <a:pt x="755078" y="393357"/>
                </a:lnTo>
                <a:lnTo>
                  <a:pt x="808799" y="387388"/>
                </a:lnTo>
                <a:lnTo>
                  <a:pt x="809409" y="387388"/>
                </a:lnTo>
                <a:lnTo>
                  <a:pt x="849858" y="389293"/>
                </a:lnTo>
                <a:lnTo>
                  <a:pt x="874877" y="396087"/>
                </a:lnTo>
                <a:lnTo>
                  <a:pt x="887590" y="409384"/>
                </a:lnTo>
                <a:lnTo>
                  <a:pt x="891146" y="430834"/>
                </a:lnTo>
                <a:lnTo>
                  <a:pt x="891146" y="337959"/>
                </a:lnTo>
                <a:lnTo>
                  <a:pt x="890155" y="337832"/>
                </a:lnTo>
                <a:lnTo>
                  <a:pt x="871232" y="335648"/>
                </a:lnTo>
                <a:lnTo>
                  <a:pt x="858329" y="335648"/>
                </a:lnTo>
                <a:lnTo>
                  <a:pt x="782789" y="337832"/>
                </a:lnTo>
                <a:lnTo>
                  <a:pt x="779818" y="337832"/>
                </a:lnTo>
                <a:lnTo>
                  <a:pt x="768832" y="336829"/>
                </a:lnTo>
                <a:lnTo>
                  <a:pt x="760920" y="333806"/>
                </a:lnTo>
                <a:lnTo>
                  <a:pt x="756145" y="328752"/>
                </a:lnTo>
                <a:lnTo>
                  <a:pt x="754545" y="321691"/>
                </a:lnTo>
                <a:lnTo>
                  <a:pt x="755459" y="315912"/>
                </a:lnTo>
                <a:lnTo>
                  <a:pt x="758304" y="310591"/>
                </a:lnTo>
                <a:lnTo>
                  <a:pt x="763155" y="305574"/>
                </a:lnTo>
                <a:lnTo>
                  <a:pt x="770140" y="300697"/>
                </a:lnTo>
                <a:lnTo>
                  <a:pt x="779818" y="300850"/>
                </a:lnTo>
                <a:lnTo>
                  <a:pt x="785202" y="301015"/>
                </a:lnTo>
                <a:lnTo>
                  <a:pt x="791654" y="301015"/>
                </a:lnTo>
                <a:lnTo>
                  <a:pt x="795464" y="300697"/>
                </a:lnTo>
                <a:lnTo>
                  <a:pt x="818819" y="298767"/>
                </a:lnTo>
                <a:lnTo>
                  <a:pt x="844080" y="292150"/>
                </a:lnTo>
                <a:lnTo>
                  <a:pt x="866521" y="281444"/>
                </a:lnTo>
                <a:lnTo>
                  <a:pt x="872401" y="276847"/>
                </a:lnTo>
                <a:lnTo>
                  <a:pt x="885228" y="266865"/>
                </a:lnTo>
                <a:lnTo>
                  <a:pt x="895959" y="253974"/>
                </a:lnTo>
                <a:lnTo>
                  <a:pt x="903300" y="239725"/>
                </a:lnTo>
                <a:lnTo>
                  <a:pt x="907529" y="223570"/>
                </a:lnTo>
                <a:lnTo>
                  <a:pt x="908888" y="204952"/>
                </a:lnTo>
                <a:lnTo>
                  <a:pt x="908888" y="196418"/>
                </a:lnTo>
                <a:lnTo>
                  <a:pt x="908418" y="190957"/>
                </a:lnTo>
                <a:lnTo>
                  <a:pt x="908342" y="190004"/>
                </a:lnTo>
                <a:lnTo>
                  <a:pt x="906195" y="179870"/>
                </a:lnTo>
                <a:lnTo>
                  <a:pt x="947610" y="181978"/>
                </a:lnTo>
                <a:lnTo>
                  <a:pt x="947775" y="179870"/>
                </a:lnTo>
                <a:lnTo>
                  <a:pt x="949820" y="153911"/>
                </a:lnTo>
                <a:lnTo>
                  <a:pt x="949833" y="153670"/>
                </a:lnTo>
                <a:lnTo>
                  <a:pt x="950087" y="150495"/>
                </a:lnTo>
                <a:lnTo>
                  <a:pt x="950188" y="149148"/>
                </a:lnTo>
                <a:lnTo>
                  <a:pt x="950302" y="147828"/>
                </a:lnTo>
                <a:lnTo>
                  <a:pt x="935774" y="149148"/>
                </a:lnTo>
                <a:lnTo>
                  <a:pt x="924420" y="149961"/>
                </a:lnTo>
                <a:lnTo>
                  <a:pt x="912342" y="150495"/>
                </a:lnTo>
                <a:lnTo>
                  <a:pt x="895451" y="150495"/>
                </a:lnTo>
                <a:lnTo>
                  <a:pt x="886841" y="149961"/>
                </a:lnTo>
                <a:lnTo>
                  <a:pt x="869607" y="139623"/>
                </a:lnTo>
                <a:lnTo>
                  <a:pt x="850607" y="132473"/>
                </a:lnTo>
                <a:lnTo>
                  <a:pt x="842746" y="130949"/>
                </a:lnTo>
                <a:lnTo>
                  <a:pt x="842746" y="219011"/>
                </a:lnTo>
                <a:lnTo>
                  <a:pt x="840028" y="244094"/>
                </a:lnTo>
                <a:lnTo>
                  <a:pt x="831926" y="262191"/>
                </a:lnTo>
                <a:lnTo>
                  <a:pt x="818464" y="273164"/>
                </a:lnTo>
                <a:lnTo>
                  <a:pt x="799731" y="276847"/>
                </a:lnTo>
                <a:lnTo>
                  <a:pt x="780872" y="272465"/>
                </a:lnTo>
                <a:lnTo>
                  <a:pt x="766648" y="259778"/>
                </a:lnTo>
                <a:lnTo>
                  <a:pt x="757745" y="239725"/>
                </a:lnTo>
                <a:lnTo>
                  <a:pt x="757682" y="239572"/>
                </a:lnTo>
                <a:lnTo>
                  <a:pt x="754557" y="212585"/>
                </a:lnTo>
                <a:lnTo>
                  <a:pt x="757364" y="187121"/>
                </a:lnTo>
                <a:lnTo>
                  <a:pt x="765708" y="168668"/>
                </a:lnTo>
                <a:lnTo>
                  <a:pt x="779513" y="157454"/>
                </a:lnTo>
                <a:lnTo>
                  <a:pt x="798652" y="153670"/>
                </a:lnTo>
                <a:lnTo>
                  <a:pt x="817562" y="157937"/>
                </a:lnTo>
                <a:lnTo>
                  <a:pt x="831380" y="170484"/>
                </a:lnTo>
                <a:lnTo>
                  <a:pt x="839863" y="190957"/>
                </a:lnTo>
                <a:lnTo>
                  <a:pt x="842746" y="219011"/>
                </a:lnTo>
                <a:lnTo>
                  <a:pt x="842746" y="130949"/>
                </a:lnTo>
                <a:lnTo>
                  <a:pt x="829284" y="128333"/>
                </a:lnTo>
                <a:lnTo>
                  <a:pt x="805103" y="126987"/>
                </a:lnTo>
                <a:lnTo>
                  <a:pt x="757821" y="134086"/>
                </a:lnTo>
                <a:lnTo>
                  <a:pt x="720940" y="153911"/>
                </a:lnTo>
                <a:lnTo>
                  <a:pt x="696950" y="184315"/>
                </a:lnTo>
                <a:lnTo>
                  <a:pt x="688403" y="223113"/>
                </a:lnTo>
                <a:lnTo>
                  <a:pt x="689686" y="237591"/>
                </a:lnTo>
                <a:lnTo>
                  <a:pt x="708304" y="274650"/>
                </a:lnTo>
                <a:lnTo>
                  <a:pt x="745401" y="296659"/>
                </a:lnTo>
                <a:lnTo>
                  <a:pt x="707224" y="325653"/>
                </a:lnTo>
                <a:lnTo>
                  <a:pt x="703529" y="329768"/>
                </a:lnTo>
                <a:lnTo>
                  <a:pt x="700633" y="335927"/>
                </a:lnTo>
                <a:lnTo>
                  <a:pt x="698754" y="343408"/>
                </a:lnTo>
                <a:lnTo>
                  <a:pt x="698080" y="351421"/>
                </a:lnTo>
                <a:lnTo>
                  <a:pt x="700011" y="364223"/>
                </a:lnTo>
                <a:lnTo>
                  <a:pt x="706272" y="374040"/>
                </a:lnTo>
                <a:lnTo>
                  <a:pt x="717588" y="381546"/>
                </a:lnTo>
                <a:lnTo>
                  <a:pt x="734644" y="387388"/>
                </a:lnTo>
                <a:lnTo>
                  <a:pt x="691083" y="413283"/>
                </a:lnTo>
                <a:lnTo>
                  <a:pt x="685495" y="418515"/>
                </a:lnTo>
                <a:lnTo>
                  <a:pt x="681062" y="426364"/>
                </a:lnTo>
                <a:lnTo>
                  <a:pt x="678141" y="436029"/>
                </a:lnTo>
                <a:lnTo>
                  <a:pt x="677100" y="446709"/>
                </a:lnTo>
                <a:lnTo>
                  <a:pt x="685266" y="478459"/>
                </a:lnTo>
                <a:lnTo>
                  <a:pt x="708558" y="502577"/>
                </a:lnTo>
                <a:lnTo>
                  <a:pt x="745159" y="517893"/>
                </a:lnTo>
                <a:lnTo>
                  <a:pt x="793254" y="523252"/>
                </a:lnTo>
                <a:lnTo>
                  <a:pt x="845769" y="517588"/>
                </a:lnTo>
                <a:lnTo>
                  <a:pt x="889368" y="501396"/>
                </a:lnTo>
                <a:lnTo>
                  <a:pt x="895667" y="496557"/>
                </a:lnTo>
                <a:lnTo>
                  <a:pt x="922451" y="475983"/>
                </a:lnTo>
                <a:lnTo>
                  <a:pt x="943470" y="442595"/>
                </a:lnTo>
                <a:lnTo>
                  <a:pt x="950823" y="402501"/>
                </a:lnTo>
                <a:close/>
              </a:path>
              <a:path w="1278889" h="523875">
                <a:moveTo>
                  <a:pt x="1278509" y="360667"/>
                </a:moveTo>
                <a:lnTo>
                  <a:pt x="1242072" y="342760"/>
                </a:lnTo>
                <a:lnTo>
                  <a:pt x="1241399" y="325374"/>
                </a:lnTo>
                <a:lnTo>
                  <a:pt x="1241399" y="225933"/>
                </a:lnTo>
                <a:lnTo>
                  <a:pt x="1240421" y="198704"/>
                </a:lnTo>
                <a:lnTo>
                  <a:pt x="1222578" y="149453"/>
                </a:lnTo>
                <a:lnTo>
                  <a:pt x="1179093" y="128473"/>
                </a:lnTo>
                <a:lnTo>
                  <a:pt x="1160195" y="126987"/>
                </a:lnTo>
                <a:lnTo>
                  <a:pt x="1148715" y="127596"/>
                </a:lnTo>
                <a:lnTo>
                  <a:pt x="1138542" y="129451"/>
                </a:lnTo>
                <a:lnTo>
                  <a:pt x="1129792" y="132600"/>
                </a:lnTo>
                <a:lnTo>
                  <a:pt x="1122553" y="137083"/>
                </a:lnTo>
                <a:lnTo>
                  <a:pt x="1079538" y="170014"/>
                </a:lnTo>
                <a:lnTo>
                  <a:pt x="1079538" y="130187"/>
                </a:lnTo>
                <a:lnTo>
                  <a:pt x="1076312" y="126987"/>
                </a:lnTo>
                <a:lnTo>
                  <a:pt x="1041158" y="138036"/>
                </a:lnTo>
                <a:lnTo>
                  <a:pt x="1016139" y="144716"/>
                </a:lnTo>
                <a:lnTo>
                  <a:pt x="996073" y="148285"/>
                </a:lnTo>
                <a:lnTo>
                  <a:pt x="975753" y="149999"/>
                </a:lnTo>
                <a:lnTo>
                  <a:pt x="975753" y="169227"/>
                </a:lnTo>
                <a:lnTo>
                  <a:pt x="1013472" y="189268"/>
                </a:lnTo>
                <a:lnTo>
                  <a:pt x="1013929" y="208267"/>
                </a:lnTo>
                <a:lnTo>
                  <a:pt x="1013929" y="325374"/>
                </a:lnTo>
                <a:lnTo>
                  <a:pt x="994562" y="359600"/>
                </a:lnTo>
                <a:lnTo>
                  <a:pt x="975753" y="360667"/>
                </a:lnTo>
                <a:lnTo>
                  <a:pt x="975753" y="381000"/>
                </a:lnTo>
                <a:lnTo>
                  <a:pt x="1045121" y="379730"/>
                </a:lnTo>
                <a:lnTo>
                  <a:pt x="1055928" y="379818"/>
                </a:lnTo>
                <a:lnTo>
                  <a:pt x="1071930" y="380060"/>
                </a:lnTo>
                <a:lnTo>
                  <a:pt x="1092682" y="380453"/>
                </a:lnTo>
                <a:lnTo>
                  <a:pt x="1117701" y="381000"/>
                </a:lnTo>
                <a:lnTo>
                  <a:pt x="1117701" y="360667"/>
                </a:lnTo>
                <a:lnTo>
                  <a:pt x="1080211" y="342747"/>
                </a:lnTo>
                <a:lnTo>
                  <a:pt x="1079538" y="325335"/>
                </a:lnTo>
                <a:lnTo>
                  <a:pt x="1079538" y="209156"/>
                </a:lnTo>
                <a:lnTo>
                  <a:pt x="1083348" y="195567"/>
                </a:lnTo>
                <a:lnTo>
                  <a:pt x="1093508" y="183921"/>
                </a:lnTo>
                <a:lnTo>
                  <a:pt x="1108113" y="175793"/>
                </a:lnTo>
                <a:lnTo>
                  <a:pt x="1125245" y="172732"/>
                </a:lnTo>
                <a:lnTo>
                  <a:pt x="1148118" y="176352"/>
                </a:lnTo>
                <a:lnTo>
                  <a:pt x="1163828" y="187515"/>
                </a:lnTo>
                <a:lnTo>
                  <a:pt x="1172883" y="206717"/>
                </a:lnTo>
                <a:lnTo>
                  <a:pt x="1175791" y="234480"/>
                </a:lnTo>
                <a:lnTo>
                  <a:pt x="1175791" y="381000"/>
                </a:lnTo>
                <a:lnTo>
                  <a:pt x="1208252" y="380047"/>
                </a:lnTo>
                <a:lnTo>
                  <a:pt x="1217307" y="379818"/>
                </a:lnTo>
                <a:lnTo>
                  <a:pt x="1224191" y="379730"/>
                </a:lnTo>
                <a:lnTo>
                  <a:pt x="1229271" y="379755"/>
                </a:lnTo>
                <a:lnTo>
                  <a:pt x="1236624" y="379895"/>
                </a:lnTo>
                <a:lnTo>
                  <a:pt x="1251331" y="380276"/>
                </a:lnTo>
                <a:lnTo>
                  <a:pt x="1278509" y="381000"/>
                </a:lnTo>
                <a:lnTo>
                  <a:pt x="1278509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931" y="2704096"/>
            <a:ext cx="148004" cy="14799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11518" y="2632697"/>
            <a:ext cx="635000" cy="300990"/>
            <a:chOff x="1111518" y="2632697"/>
            <a:chExt cx="635000" cy="300990"/>
          </a:xfrm>
        </p:grpSpPr>
        <p:sp>
          <p:nvSpPr>
            <p:cNvPr id="16" name="object 16"/>
            <p:cNvSpPr/>
            <p:nvPr/>
          </p:nvSpPr>
          <p:spPr>
            <a:xfrm>
              <a:off x="1111518" y="2632697"/>
              <a:ext cx="239395" cy="294640"/>
            </a:xfrm>
            <a:custGeom>
              <a:avLst/>
              <a:gdLst/>
              <a:ahLst/>
              <a:cxnLst/>
              <a:rect l="l" t="t" r="r" b="b"/>
              <a:pathLst>
                <a:path w="239394" h="294639">
                  <a:moveTo>
                    <a:pt x="157454" y="0"/>
                  </a:moveTo>
                  <a:lnTo>
                    <a:pt x="152295" y="0"/>
                  </a:lnTo>
                  <a:lnTo>
                    <a:pt x="97547" y="971"/>
                  </a:lnTo>
                  <a:lnTo>
                    <a:pt x="81996" y="1214"/>
                  </a:lnTo>
                  <a:lnTo>
                    <a:pt x="74433" y="1295"/>
                  </a:lnTo>
                  <a:lnTo>
                    <a:pt x="68183" y="1275"/>
                  </a:lnTo>
                  <a:lnTo>
                    <a:pt x="58346" y="1133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1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9" y="293905"/>
                  </a:lnTo>
                  <a:lnTo>
                    <a:pt x="47429" y="293528"/>
                  </a:lnTo>
                  <a:lnTo>
                    <a:pt x="57591" y="293389"/>
                  </a:lnTo>
                  <a:lnTo>
                    <a:pt x="67106" y="293370"/>
                  </a:lnTo>
                  <a:lnTo>
                    <a:pt x="75716" y="293389"/>
                  </a:lnTo>
                  <a:lnTo>
                    <a:pt x="85980" y="293528"/>
                  </a:lnTo>
                  <a:lnTo>
                    <a:pt x="104552" y="293905"/>
                  </a:lnTo>
                  <a:lnTo>
                    <a:pt x="138087" y="294640"/>
                  </a:lnTo>
                  <a:lnTo>
                    <a:pt x="138087" y="276847"/>
                  </a:lnTo>
                  <a:lnTo>
                    <a:pt x="100124" y="268847"/>
                  </a:lnTo>
                  <a:lnTo>
                    <a:pt x="97219" y="234746"/>
                  </a:lnTo>
                  <a:lnTo>
                    <a:pt x="97219" y="25488"/>
                  </a:lnTo>
                  <a:lnTo>
                    <a:pt x="102340" y="23794"/>
                  </a:lnTo>
                  <a:lnTo>
                    <a:pt x="108187" y="22579"/>
                  </a:lnTo>
                  <a:lnTo>
                    <a:pt x="115001" y="21847"/>
                  </a:lnTo>
                  <a:lnTo>
                    <a:pt x="123021" y="21602"/>
                  </a:lnTo>
                  <a:lnTo>
                    <a:pt x="146490" y="25224"/>
                  </a:lnTo>
                  <a:lnTo>
                    <a:pt x="163301" y="36060"/>
                  </a:lnTo>
                  <a:lnTo>
                    <a:pt x="173415" y="54065"/>
                  </a:lnTo>
                  <a:lnTo>
                    <a:pt x="176795" y="79197"/>
                  </a:lnTo>
                  <a:lnTo>
                    <a:pt x="173683" y="102555"/>
                  </a:lnTo>
                  <a:lnTo>
                    <a:pt x="132486" y="135902"/>
                  </a:lnTo>
                  <a:lnTo>
                    <a:pt x="117425" y="134137"/>
                  </a:lnTo>
                  <a:lnTo>
                    <a:pt x="115694" y="134137"/>
                  </a:lnTo>
                  <a:lnTo>
                    <a:pt x="113982" y="133781"/>
                  </a:lnTo>
                  <a:lnTo>
                    <a:pt x="109675" y="138099"/>
                  </a:lnTo>
                  <a:lnTo>
                    <a:pt x="117019" y="153200"/>
                  </a:lnTo>
                  <a:lnTo>
                    <a:pt x="121751" y="154063"/>
                  </a:lnTo>
                  <a:lnTo>
                    <a:pt x="122172" y="154063"/>
                  </a:lnTo>
                  <a:lnTo>
                    <a:pt x="123468" y="154495"/>
                  </a:lnTo>
                  <a:lnTo>
                    <a:pt x="133791" y="155790"/>
                  </a:lnTo>
                  <a:lnTo>
                    <a:pt x="135939" y="156222"/>
                  </a:lnTo>
                  <a:lnTo>
                    <a:pt x="141972" y="156222"/>
                  </a:lnTo>
                  <a:lnTo>
                    <a:pt x="180510" y="149271"/>
                  </a:lnTo>
                  <a:lnTo>
                    <a:pt x="211183" y="130062"/>
                  </a:lnTo>
                  <a:lnTo>
                    <a:pt x="231451" y="101064"/>
                  </a:lnTo>
                  <a:lnTo>
                    <a:pt x="238771" y="64744"/>
                  </a:lnTo>
                  <a:lnTo>
                    <a:pt x="233689" y="36427"/>
                  </a:lnTo>
                  <a:lnTo>
                    <a:pt x="218443" y="16194"/>
                  </a:lnTo>
                  <a:lnTo>
                    <a:pt x="193032" y="4049"/>
                  </a:lnTo>
                  <a:lnTo>
                    <a:pt x="1574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9250" y="2722879"/>
              <a:ext cx="377164" cy="21080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226498" y="2616326"/>
            <a:ext cx="386080" cy="317500"/>
            <a:chOff x="3226498" y="2616326"/>
            <a:chExt cx="386080" cy="3175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6498" y="2722879"/>
              <a:ext cx="205206" cy="2108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62680" y="261632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60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39553" y="2722879"/>
            <a:ext cx="397510" cy="210820"/>
            <a:chOff x="3739553" y="2722879"/>
            <a:chExt cx="397510" cy="21082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9553" y="2722892"/>
              <a:ext cx="162179" cy="2108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1348" y="2722879"/>
              <a:ext cx="205206" cy="21080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498109" y="2616326"/>
            <a:ext cx="633730" cy="317500"/>
            <a:chOff x="5498109" y="2616326"/>
            <a:chExt cx="633730" cy="317500"/>
          </a:xfrm>
        </p:grpSpPr>
        <p:sp>
          <p:nvSpPr>
            <p:cNvPr id="25" name="object 25"/>
            <p:cNvSpPr/>
            <p:nvPr/>
          </p:nvSpPr>
          <p:spPr>
            <a:xfrm>
              <a:off x="549810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1117" y="2722879"/>
              <a:ext cx="180146" cy="2108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4346" y="2722892"/>
              <a:ext cx="157454" cy="210807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76501" y="2622537"/>
            <a:ext cx="1982927" cy="67820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162700" y="2622537"/>
            <a:ext cx="621665" cy="418465"/>
            <a:chOff x="6162700" y="2622537"/>
            <a:chExt cx="621665" cy="418465"/>
          </a:xfrm>
        </p:grpSpPr>
        <p:sp>
          <p:nvSpPr>
            <p:cNvPr id="30" name="object 30"/>
            <p:cNvSpPr/>
            <p:nvPr/>
          </p:nvSpPr>
          <p:spPr>
            <a:xfrm>
              <a:off x="6162700" y="2622537"/>
              <a:ext cx="359410" cy="418465"/>
            </a:xfrm>
            <a:custGeom>
              <a:avLst/>
              <a:gdLst/>
              <a:ahLst/>
              <a:cxnLst/>
              <a:rect l="l" t="t" r="r" b="b"/>
              <a:pathLst>
                <a:path w="359409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359409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359409" h="418464">
                  <a:moveTo>
                    <a:pt x="359041" y="321576"/>
                  </a:moveTo>
                  <a:lnTo>
                    <a:pt x="357187" y="310210"/>
                  </a:lnTo>
                  <a:lnTo>
                    <a:pt x="357136" y="309892"/>
                  </a:lnTo>
                  <a:lnTo>
                    <a:pt x="355193" y="298018"/>
                  </a:lnTo>
                  <a:lnTo>
                    <a:pt x="343496" y="281393"/>
                  </a:lnTo>
                  <a:lnTo>
                    <a:pt x="323646" y="271526"/>
                  </a:lnTo>
                  <a:lnTo>
                    <a:pt x="314807" y="270510"/>
                  </a:lnTo>
                  <a:lnTo>
                    <a:pt x="311289" y="270116"/>
                  </a:lnTo>
                  <a:lnTo>
                    <a:pt x="311289" y="344271"/>
                  </a:lnTo>
                  <a:lnTo>
                    <a:pt x="306184" y="364909"/>
                  </a:lnTo>
                  <a:lnTo>
                    <a:pt x="292087" y="381381"/>
                  </a:lnTo>
                  <a:lnTo>
                    <a:pt x="270814" y="392303"/>
                  </a:lnTo>
                  <a:lnTo>
                    <a:pt x="244182" y="396252"/>
                  </a:lnTo>
                  <a:lnTo>
                    <a:pt x="218071" y="393026"/>
                  </a:lnTo>
                  <a:lnTo>
                    <a:pt x="197980" y="383908"/>
                  </a:lnTo>
                  <a:lnTo>
                    <a:pt x="185064" y="369798"/>
                  </a:lnTo>
                  <a:lnTo>
                    <a:pt x="180505" y="351574"/>
                  </a:lnTo>
                  <a:lnTo>
                    <a:pt x="181991" y="340855"/>
                  </a:lnTo>
                  <a:lnTo>
                    <a:pt x="182105" y="340004"/>
                  </a:lnTo>
                  <a:lnTo>
                    <a:pt x="209169" y="312623"/>
                  </a:lnTo>
                  <a:lnTo>
                    <a:pt x="245897" y="309892"/>
                  </a:lnTo>
                  <a:lnTo>
                    <a:pt x="278257" y="311404"/>
                  </a:lnTo>
                  <a:lnTo>
                    <a:pt x="298272" y="316776"/>
                  </a:lnTo>
                  <a:lnTo>
                    <a:pt x="308444" y="327304"/>
                  </a:lnTo>
                  <a:lnTo>
                    <a:pt x="311289" y="344271"/>
                  </a:lnTo>
                  <a:lnTo>
                    <a:pt x="311289" y="270116"/>
                  </a:lnTo>
                  <a:lnTo>
                    <a:pt x="295376" y="268274"/>
                  </a:lnTo>
                  <a:lnTo>
                    <a:pt x="285051" y="268274"/>
                  </a:lnTo>
                  <a:lnTo>
                    <a:pt x="224612" y="270510"/>
                  </a:lnTo>
                  <a:lnTo>
                    <a:pt x="208902" y="270510"/>
                  </a:lnTo>
                  <a:lnTo>
                    <a:pt x="202018" y="266128"/>
                  </a:lnTo>
                  <a:lnTo>
                    <a:pt x="202018" y="250812"/>
                  </a:lnTo>
                  <a:lnTo>
                    <a:pt x="205892" y="245567"/>
                  </a:lnTo>
                  <a:lnTo>
                    <a:pt x="214490" y="240296"/>
                  </a:lnTo>
                  <a:lnTo>
                    <a:pt x="222237" y="240804"/>
                  </a:lnTo>
                  <a:lnTo>
                    <a:pt x="226529" y="241312"/>
                  </a:lnTo>
                  <a:lnTo>
                    <a:pt x="231698" y="241312"/>
                  </a:lnTo>
                  <a:lnTo>
                    <a:pt x="243763" y="240296"/>
                  </a:lnTo>
                  <a:lnTo>
                    <a:pt x="253428" y="239483"/>
                  </a:lnTo>
                  <a:lnTo>
                    <a:pt x="273634" y="234124"/>
                  </a:lnTo>
                  <a:lnTo>
                    <a:pt x="306552" y="213639"/>
                  </a:lnTo>
                  <a:lnTo>
                    <a:pt x="324396" y="178562"/>
                  </a:lnTo>
                  <a:lnTo>
                    <a:pt x="325488" y="163474"/>
                  </a:lnTo>
                  <a:lnTo>
                    <a:pt x="325488" y="156552"/>
                  </a:lnTo>
                  <a:lnTo>
                    <a:pt x="325094" y="151930"/>
                  </a:lnTo>
                  <a:lnTo>
                    <a:pt x="325056" y="151358"/>
                  </a:lnTo>
                  <a:lnTo>
                    <a:pt x="323329" y="143154"/>
                  </a:lnTo>
                  <a:lnTo>
                    <a:pt x="356463" y="144894"/>
                  </a:lnTo>
                  <a:lnTo>
                    <a:pt x="356590" y="143154"/>
                  </a:lnTo>
                  <a:lnTo>
                    <a:pt x="358228" y="122008"/>
                  </a:lnTo>
                  <a:lnTo>
                    <a:pt x="358432" y="119380"/>
                  </a:lnTo>
                  <a:lnTo>
                    <a:pt x="358521" y="118287"/>
                  </a:lnTo>
                  <a:lnTo>
                    <a:pt x="358609" y="117221"/>
                  </a:lnTo>
                  <a:lnTo>
                    <a:pt x="346976" y="118287"/>
                  </a:lnTo>
                  <a:lnTo>
                    <a:pt x="337896" y="118948"/>
                  </a:lnTo>
                  <a:lnTo>
                    <a:pt x="328244" y="119380"/>
                  </a:lnTo>
                  <a:lnTo>
                    <a:pt x="314731" y="119380"/>
                  </a:lnTo>
                  <a:lnTo>
                    <a:pt x="307835" y="118948"/>
                  </a:lnTo>
                  <a:lnTo>
                    <a:pt x="294043" y="110578"/>
                  </a:lnTo>
                  <a:lnTo>
                    <a:pt x="278841" y="104787"/>
                  </a:lnTo>
                  <a:lnTo>
                    <a:pt x="272567" y="103555"/>
                  </a:lnTo>
                  <a:lnTo>
                    <a:pt x="272567" y="174485"/>
                  </a:lnTo>
                  <a:lnTo>
                    <a:pt x="270395" y="194652"/>
                  </a:lnTo>
                  <a:lnTo>
                    <a:pt x="263906" y="209207"/>
                  </a:lnTo>
                  <a:lnTo>
                    <a:pt x="253149" y="218033"/>
                  </a:lnTo>
                  <a:lnTo>
                    <a:pt x="238150" y="220992"/>
                  </a:lnTo>
                  <a:lnTo>
                    <a:pt x="223050" y="217462"/>
                  </a:lnTo>
                  <a:lnTo>
                    <a:pt x="211683" y="207276"/>
                  </a:lnTo>
                  <a:lnTo>
                    <a:pt x="204495" y="191020"/>
                  </a:lnTo>
                  <a:lnTo>
                    <a:pt x="202006" y="169316"/>
                  </a:lnTo>
                  <a:lnTo>
                    <a:pt x="204241" y="148844"/>
                  </a:lnTo>
                  <a:lnTo>
                    <a:pt x="210934" y="134010"/>
                  </a:lnTo>
                  <a:lnTo>
                    <a:pt x="221970" y="124993"/>
                  </a:lnTo>
                  <a:lnTo>
                    <a:pt x="236956" y="122008"/>
                  </a:lnTo>
                  <a:lnTo>
                    <a:pt x="237566" y="122008"/>
                  </a:lnTo>
                  <a:lnTo>
                    <a:pt x="252412" y="125374"/>
                  </a:lnTo>
                  <a:lnTo>
                    <a:pt x="263474" y="135458"/>
                  </a:lnTo>
                  <a:lnTo>
                    <a:pt x="270256" y="151930"/>
                  </a:lnTo>
                  <a:lnTo>
                    <a:pt x="272567" y="174485"/>
                  </a:lnTo>
                  <a:lnTo>
                    <a:pt x="272567" y="103555"/>
                  </a:lnTo>
                  <a:lnTo>
                    <a:pt x="261785" y="101434"/>
                  </a:lnTo>
                  <a:lnTo>
                    <a:pt x="242443" y="100342"/>
                  </a:lnTo>
                  <a:lnTo>
                    <a:pt x="204622" y="106057"/>
                  </a:lnTo>
                  <a:lnTo>
                    <a:pt x="175107" y="122008"/>
                  </a:lnTo>
                  <a:lnTo>
                    <a:pt x="155917" y="146481"/>
                  </a:lnTo>
                  <a:lnTo>
                    <a:pt x="149085" y="177698"/>
                  </a:lnTo>
                  <a:lnTo>
                    <a:pt x="150114" y="189344"/>
                  </a:lnTo>
                  <a:lnTo>
                    <a:pt x="170967" y="224853"/>
                  </a:lnTo>
                  <a:lnTo>
                    <a:pt x="194691" y="236880"/>
                  </a:lnTo>
                  <a:lnTo>
                    <a:pt x="164147" y="260210"/>
                  </a:lnTo>
                  <a:lnTo>
                    <a:pt x="159842" y="263232"/>
                  </a:lnTo>
                  <a:lnTo>
                    <a:pt x="156832" y="272300"/>
                  </a:lnTo>
                  <a:lnTo>
                    <a:pt x="156895" y="281393"/>
                  </a:lnTo>
                  <a:lnTo>
                    <a:pt x="158369" y="291249"/>
                  </a:lnTo>
                  <a:lnTo>
                    <a:pt x="163385" y="299161"/>
                  </a:lnTo>
                  <a:lnTo>
                    <a:pt x="172440" y="305193"/>
                  </a:lnTo>
                  <a:lnTo>
                    <a:pt x="186093" y="309892"/>
                  </a:lnTo>
                  <a:lnTo>
                    <a:pt x="151244" y="330466"/>
                  </a:lnTo>
                  <a:lnTo>
                    <a:pt x="146773" y="334619"/>
                  </a:lnTo>
                  <a:lnTo>
                    <a:pt x="143230" y="340855"/>
                  </a:lnTo>
                  <a:lnTo>
                    <a:pt x="140906" y="348538"/>
                  </a:lnTo>
                  <a:lnTo>
                    <a:pt x="140068" y="357022"/>
                  </a:lnTo>
                  <a:lnTo>
                    <a:pt x="146596" y="382257"/>
                  </a:lnTo>
                  <a:lnTo>
                    <a:pt x="165227" y="401408"/>
                  </a:lnTo>
                  <a:lnTo>
                    <a:pt x="194513" y="413588"/>
                  </a:lnTo>
                  <a:lnTo>
                    <a:pt x="232994" y="417842"/>
                  </a:lnTo>
                  <a:lnTo>
                    <a:pt x="284441" y="410845"/>
                  </a:lnTo>
                  <a:lnTo>
                    <a:pt x="313918" y="396252"/>
                  </a:lnTo>
                  <a:lnTo>
                    <a:pt x="324243" y="391147"/>
                  </a:lnTo>
                  <a:lnTo>
                    <a:pt x="349923" y="360743"/>
                  </a:lnTo>
                  <a:lnTo>
                    <a:pt x="359041" y="321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1884" y="2724149"/>
              <a:ext cx="242227" cy="20320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919239" y="2616326"/>
            <a:ext cx="1766570" cy="317500"/>
            <a:chOff x="6919239" y="2616326"/>
            <a:chExt cx="1766570" cy="317500"/>
          </a:xfrm>
        </p:grpSpPr>
        <p:sp>
          <p:nvSpPr>
            <p:cNvPr id="33" name="object 33"/>
            <p:cNvSpPr/>
            <p:nvPr/>
          </p:nvSpPr>
          <p:spPr>
            <a:xfrm>
              <a:off x="691923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1278" y="2722879"/>
              <a:ext cx="205206" cy="2108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414387" y="272290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69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3566" y="2724137"/>
              <a:ext cx="188455" cy="20953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01563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54784" y="2724150"/>
              <a:ext cx="242227" cy="203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24176" y="2722892"/>
              <a:ext cx="157454" cy="2108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18118" y="2730487"/>
              <a:ext cx="67106" cy="20067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71689" y="3146386"/>
            <a:ext cx="98666" cy="98666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1399032" y="3096259"/>
            <a:ext cx="1788160" cy="532765"/>
            <a:chOff x="1399032" y="3096259"/>
            <a:chExt cx="1788160" cy="532765"/>
          </a:xfrm>
        </p:grpSpPr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9032" y="3096259"/>
              <a:ext cx="1787779" cy="53214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0949" y="3474046"/>
              <a:ext cx="98666" cy="98666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777350" y="2616326"/>
            <a:ext cx="3044825" cy="1668780"/>
            <a:chOff x="2777350" y="2616326"/>
            <a:chExt cx="3044825" cy="1668780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76879" y="3487419"/>
              <a:ext cx="375869" cy="14098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77350" y="2616326"/>
              <a:ext cx="3044558" cy="1668665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898667" y="3413823"/>
            <a:ext cx="319036" cy="289496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6294564" y="3413810"/>
            <a:ext cx="1013460" cy="214629"/>
          </a:xfrm>
          <a:custGeom>
            <a:avLst/>
            <a:gdLst/>
            <a:ahLst/>
            <a:cxnLst/>
            <a:rect l="l" t="t" r="r" b="b"/>
            <a:pathLst>
              <a:path w="1013459" h="214629">
                <a:moveTo>
                  <a:pt x="162331" y="200621"/>
                </a:moveTo>
                <a:lnTo>
                  <a:pt x="150571" y="199758"/>
                </a:lnTo>
                <a:lnTo>
                  <a:pt x="140817" y="199186"/>
                </a:lnTo>
                <a:lnTo>
                  <a:pt x="139954" y="197459"/>
                </a:lnTo>
                <a:lnTo>
                  <a:pt x="139954" y="123621"/>
                </a:lnTo>
                <a:lnTo>
                  <a:pt x="136982" y="101625"/>
                </a:lnTo>
                <a:lnTo>
                  <a:pt x="131127" y="91401"/>
                </a:lnTo>
                <a:lnTo>
                  <a:pt x="128041" y="86017"/>
                </a:lnTo>
                <a:lnTo>
                  <a:pt x="113093" y="76708"/>
                </a:lnTo>
                <a:lnTo>
                  <a:pt x="92062" y="73609"/>
                </a:lnTo>
                <a:lnTo>
                  <a:pt x="81445" y="73609"/>
                </a:lnTo>
                <a:lnTo>
                  <a:pt x="75425" y="75628"/>
                </a:lnTo>
                <a:lnTo>
                  <a:pt x="69405" y="80810"/>
                </a:lnTo>
                <a:lnTo>
                  <a:pt x="47612" y="99809"/>
                </a:lnTo>
                <a:lnTo>
                  <a:pt x="47612" y="2286"/>
                </a:lnTo>
                <a:lnTo>
                  <a:pt x="45034" y="0"/>
                </a:lnTo>
                <a:lnTo>
                  <a:pt x="35902" y="3251"/>
                </a:lnTo>
                <a:lnTo>
                  <a:pt x="26416" y="5880"/>
                </a:lnTo>
                <a:lnTo>
                  <a:pt x="15062" y="8229"/>
                </a:lnTo>
                <a:lnTo>
                  <a:pt x="292" y="10642"/>
                </a:lnTo>
                <a:lnTo>
                  <a:pt x="292" y="18681"/>
                </a:lnTo>
                <a:lnTo>
                  <a:pt x="21513" y="18681"/>
                </a:lnTo>
                <a:lnTo>
                  <a:pt x="23520" y="21844"/>
                </a:lnTo>
                <a:lnTo>
                  <a:pt x="23393" y="197459"/>
                </a:lnTo>
                <a:lnTo>
                  <a:pt x="22656" y="199186"/>
                </a:lnTo>
                <a:lnTo>
                  <a:pt x="0" y="200621"/>
                </a:lnTo>
                <a:lnTo>
                  <a:pt x="0" y="209511"/>
                </a:lnTo>
                <a:lnTo>
                  <a:pt x="21818" y="208572"/>
                </a:lnTo>
                <a:lnTo>
                  <a:pt x="29121" y="208330"/>
                </a:lnTo>
                <a:lnTo>
                  <a:pt x="41795" y="208330"/>
                </a:lnTo>
                <a:lnTo>
                  <a:pt x="49034" y="208572"/>
                </a:lnTo>
                <a:lnTo>
                  <a:pt x="70967" y="209511"/>
                </a:lnTo>
                <a:lnTo>
                  <a:pt x="70967" y="208330"/>
                </a:lnTo>
                <a:lnTo>
                  <a:pt x="70967" y="200621"/>
                </a:lnTo>
                <a:lnTo>
                  <a:pt x="48361" y="199186"/>
                </a:lnTo>
                <a:lnTo>
                  <a:pt x="47612" y="197459"/>
                </a:lnTo>
                <a:lnTo>
                  <a:pt x="47498" y="118364"/>
                </a:lnTo>
                <a:lnTo>
                  <a:pt x="83845" y="91401"/>
                </a:lnTo>
                <a:lnTo>
                  <a:pt x="96888" y="94005"/>
                </a:lnTo>
                <a:lnTo>
                  <a:pt x="106908" y="101371"/>
                </a:lnTo>
                <a:lnTo>
                  <a:pt x="113334" y="112890"/>
                </a:lnTo>
                <a:lnTo>
                  <a:pt x="115608" y="127914"/>
                </a:lnTo>
                <a:lnTo>
                  <a:pt x="115608" y="209511"/>
                </a:lnTo>
                <a:lnTo>
                  <a:pt x="131953" y="208330"/>
                </a:lnTo>
                <a:lnTo>
                  <a:pt x="143573" y="208330"/>
                </a:lnTo>
                <a:lnTo>
                  <a:pt x="162331" y="209511"/>
                </a:lnTo>
                <a:lnTo>
                  <a:pt x="162331" y="208330"/>
                </a:lnTo>
                <a:lnTo>
                  <a:pt x="162331" y="200621"/>
                </a:lnTo>
                <a:close/>
              </a:path>
              <a:path w="1013459" h="214629">
                <a:moveTo>
                  <a:pt x="332854" y="200710"/>
                </a:moveTo>
                <a:lnTo>
                  <a:pt x="319532" y="199720"/>
                </a:lnTo>
                <a:lnTo>
                  <a:pt x="309778" y="199148"/>
                </a:lnTo>
                <a:lnTo>
                  <a:pt x="308914" y="197421"/>
                </a:lnTo>
                <a:lnTo>
                  <a:pt x="308914" y="182676"/>
                </a:lnTo>
                <a:lnTo>
                  <a:pt x="308914" y="74777"/>
                </a:lnTo>
                <a:lnTo>
                  <a:pt x="306336" y="73609"/>
                </a:lnTo>
                <a:lnTo>
                  <a:pt x="295300" y="77762"/>
                </a:lnTo>
                <a:lnTo>
                  <a:pt x="284175" y="81127"/>
                </a:lnTo>
                <a:lnTo>
                  <a:pt x="272935" y="83693"/>
                </a:lnTo>
                <a:lnTo>
                  <a:pt x="261594" y="85407"/>
                </a:lnTo>
                <a:lnTo>
                  <a:pt x="261594" y="93459"/>
                </a:lnTo>
                <a:lnTo>
                  <a:pt x="283679" y="93459"/>
                </a:lnTo>
                <a:lnTo>
                  <a:pt x="284835" y="95478"/>
                </a:lnTo>
                <a:lnTo>
                  <a:pt x="284835" y="167551"/>
                </a:lnTo>
                <a:lnTo>
                  <a:pt x="280822" y="175590"/>
                </a:lnTo>
                <a:lnTo>
                  <a:pt x="245821" y="194259"/>
                </a:lnTo>
                <a:lnTo>
                  <a:pt x="235788" y="194259"/>
                </a:lnTo>
                <a:lnTo>
                  <a:pt x="227749" y="191096"/>
                </a:lnTo>
                <a:lnTo>
                  <a:pt x="223164" y="185635"/>
                </a:lnTo>
                <a:lnTo>
                  <a:pt x="220522" y="181394"/>
                </a:lnTo>
                <a:lnTo>
                  <a:pt x="218770" y="175971"/>
                </a:lnTo>
                <a:lnTo>
                  <a:pt x="218643" y="175590"/>
                </a:lnTo>
                <a:lnTo>
                  <a:pt x="217512" y="168275"/>
                </a:lnTo>
                <a:lnTo>
                  <a:pt x="217144" y="159499"/>
                </a:lnTo>
                <a:lnTo>
                  <a:pt x="217144" y="74777"/>
                </a:lnTo>
                <a:lnTo>
                  <a:pt x="214591" y="73609"/>
                </a:lnTo>
                <a:lnTo>
                  <a:pt x="203517" y="77762"/>
                </a:lnTo>
                <a:lnTo>
                  <a:pt x="192392" y="81127"/>
                </a:lnTo>
                <a:lnTo>
                  <a:pt x="181165" y="83693"/>
                </a:lnTo>
                <a:lnTo>
                  <a:pt x="169824" y="85407"/>
                </a:lnTo>
                <a:lnTo>
                  <a:pt x="169824" y="93459"/>
                </a:lnTo>
                <a:lnTo>
                  <a:pt x="191909" y="93459"/>
                </a:lnTo>
                <a:lnTo>
                  <a:pt x="193065" y="95478"/>
                </a:lnTo>
                <a:lnTo>
                  <a:pt x="193179" y="167551"/>
                </a:lnTo>
                <a:lnTo>
                  <a:pt x="193395" y="175590"/>
                </a:lnTo>
                <a:lnTo>
                  <a:pt x="212953" y="208788"/>
                </a:lnTo>
                <a:lnTo>
                  <a:pt x="222453" y="211277"/>
                </a:lnTo>
                <a:lnTo>
                  <a:pt x="222999" y="211277"/>
                </a:lnTo>
                <a:lnTo>
                  <a:pt x="233502" y="212026"/>
                </a:lnTo>
                <a:lnTo>
                  <a:pt x="272402" y="194259"/>
                </a:lnTo>
                <a:lnTo>
                  <a:pt x="284835" y="182676"/>
                </a:lnTo>
                <a:lnTo>
                  <a:pt x="284797" y="185635"/>
                </a:lnTo>
                <a:lnTo>
                  <a:pt x="284683" y="191096"/>
                </a:lnTo>
                <a:lnTo>
                  <a:pt x="284568" y="194259"/>
                </a:lnTo>
                <a:lnTo>
                  <a:pt x="283972" y="204749"/>
                </a:lnTo>
                <a:lnTo>
                  <a:pt x="283756" y="208203"/>
                </a:lnTo>
                <a:lnTo>
                  <a:pt x="283679" y="209473"/>
                </a:lnTo>
                <a:lnTo>
                  <a:pt x="302895" y="208203"/>
                </a:lnTo>
                <a:lnTo>
                  <a:pt x="311505" y="208203"/>
                </a:lnTo>
                <a:lnTo>
                  <a:pt x="331292" y="209473"/>
                </a:lnTo>
                <a:lnTo>
                  <a:pt x="331292" y="208203"/>
                </a:lnTo>
                <a:lnTo>
                  <a:pt x="331292" y="200710"/>
                </a:lnTo>
                <a:lnTo>
                  <a:pt x="332854" y="200710"/>
                </a:lnTo>
                <a:close/>
              </a:path>
              <a:path w="1013459" h="214629">
                <a:moveTo>
                  <a:pt x="586600" y="200609"/>
                </a:moveTo>
                <a:lnTo>
                  <a:pt x="573112" y="199745"/>
                </a:lnTo>
                <a:lnTo>
                  <a:pt x="563359" y="199174"/>
                </a:lnTo>
                <a:lnTo>
                  <a:pt x="562495" y="197154"/>
                </a:lnTo>
                <a:lnTo>
                  <a:pt x="562495" y="119875"/>
                </a:lnTo>
                <a:lnTo>
                  <a:pt x="559473" y="100647"/>
                </a:lnTo>
                <a:lnTo>
                  <a:pt x="550875" y="86080"/>
                </a:lnTo>
                <a:lnTo>
                  <a:pt x="537324" y="76847"/>
                </a:lnTo>
                <a:lnTo>
                  <a:pt x="519480" y="73609"/>
                </a:lnTo>
                <a:lnTo>
                  <a:pt x="509447" y="73609"/>
                </a:lnTo>
                <a:lnTo>
                  <a:pt x="501129" y="76200"/>
                </a:lnTo>
                <a:lnTo>
                  <a:pt x="495960" y="80810"/>
                </a:lnTo>
                <a:lnTo>
                  <a:pt x="474167" y="100380"/>
                </a:lnTo>
                <a:lnTo>
                  <a:pt x="466712" y="88188"/>
                </a:lnTo>
                <a:lnTo>
                  <a:pt x="457784" y="79870"/>
                </a:lnTo>
                <a:lnTo>
                  <a:pt x="446862" y="75120"/>
                </a:lnTo>
                <a:lnTo>
                  <a:pt x="433438" y="73596"/>
                </a:lnTo>
                <a:lnTo>
                  <a:pt x="422821" y="73596"/>
                </a:lnTo>
                <a:lnTo>
                  <a:pt x="414794" y="76187"/>
                </a:lnTo>
                <a:lnTo>
                  <a:pt x="409638" y="80797"/>
                </a:lnTo>
                <a:lnTo>
                  <a:pt x="389851" y="99225"/>
                </a:lnTo>
                <a:lnTo>
                  <a:pt x="389851" y="74752"/>
                </a:lnTo>
                <a:lnTo>
                  <a:pt x="387273" y="73596"/>
                </a:lnTo>
                <a:lnTo>
                  <a:pt x="376237" y="77749"/>
                </a:lnTo>
                <a:lnTo>
                  <a:pt x="365112" y="81114"/>
                </a:lnTo>
                <a:lnTo>
                  <a:pt x="353872" y="83680"/>
                </a:lnTo>
                <a:lnTo>
                  <a:pt x="342531" y="85394"/>
                </a:lnTo>
                <a:lnTo>
                  <a:pt x="342544" y="93446"/>
                </a:lnTo>
                <a:lnTo>
                  <a:pt x="364629" y="93446"/>
                </a:lnTo>
                <a:lnTo>
                  <a:pt x="365785" y="95453"/>
                </a:lnTo>
                <a:lnTo>
                  <a:pt x="365785" y="197154"/>
                </a:lnTo>
                <a:lnTo>
                  <a:pt x="364921" y="199161"/>
                </a:lnTo>
                <a:lnTo>
                  <a:pt x="355168" y="199745"/>
                </a:lnTo>
                <a:lnTo>
                  <a:pt x="341972" y="200609"/>
                </a:lnTo>
                <a:lnTo>
                  <a:pt x="341972" y="209499"/>
                </a:lnTo>
                <a:lnTo>
                  <a:pt x="358140" y="208775"/>
                </a:lnTo>
                <a:lnTo>
                  <a:pt x="367499" y="208394"/>
                </a:lnTo>
                <a:lnTo>
                  <a:pt x="373189" y="208254"/>
                </a:lnTo>
                <a:lnTo>
                  <a:pt x="378396" y="208229"/>
                </a:lnTo>
                <a:lnTo>
                  <a:pt x="384492" y="208318"/>
                </a:lnTo>
                <a:lnTo>
                  <a:pt x="391477" y="208559"/>
                </a:lnTo>
                <a:lnTo>
                  <a:pt x="412534" y="209499"/>
                </a:lnTo>
                <a:lnTo>
                  <a:pt x="412534" y="200609"/>
                </a:lnTo>
                <a:lnTo>
                  <a:pt x="400494" y="199745"/>
                </a:lnTo>
                <a:lnTo>
                  <a:pt x="390740" y="199174"/>
                </a:lnTo>
                <a:lnTo>
                  <a:pt x="389877" y="197167"/>
                </a:lnTo>
                <a:lnTo>
                  <a:pt x="389877" y="118351"/>
                </a:lnTo>
                <a:lnTo>
                  <a:pt x="393090" y="108699"/>
                </a:lnTo>
                <a:lnTo>
                  <a:pt x="401485" y="100037"/>
                </a:lnTo>
                <a:lnTo>
                  <a:pt x="413092" y="93789"/>
                </a:lnTo>
                <a:lnTo>
                  <a:pt x="426008" y="91389"/>
                </a:lnTo>
                <a:lnTo>
                  <a:pt x="436613" y="94018"/>
                </a:lnTo>
                <a:lnTo>
                  <a:pt x="444868" y="101434"/>
                </a:lnTo>
                <a:lnTo>
                  <a:pt x="450202" y="112941"/>
                </a:lnTo>
                <a:lnTo>
                  <a:pt x="452107" y="127812"/>
                </a:lnTo>
                <a:lnTo>
                  <a:pt x="452107" y="197167"/>
                </a:lnTo>
                <a:lnTo>
                  <a:pt x="451243" y="199174"/>
                </a:lnTo>
                <a:lnTo>
                  <a:pt x="441490" y="199745"/>
                </a:lnTo>
                <a:lnTo>
                  <a:pt x="428294" y="200609"/>
                </a:lnTo>
                <a:lnTo>
                  <a:pt x="428294" y="209499"/>
                </a:lnTo>
                <a:lnTo>
                  <a:pt x="444982" y="208775"/>
                </a:lnTo>
                <a:lnTo>
                  <a:pt x="454279" y="208394"/>
                </a:lnTo>
                <a:lnTo>
                  <a:pt x="459549" y="208254"/>
                </a:lnTo>
                <a:lnTo>
                  <a:pt x="464146" y="208229"/>
                </a:lnTo>
                <a:lnTo>
                  <a:pt x="468731" y="208254"/>
                </a:lnTo>
                <a:lnTo>
                  <a:pt x="474002" y="208394"/>
                </a:lnTo>
                <a:lnTo>
                  <a:pt x="483298" y="208775"/>
                </a:lnTo>
                <a:lnTo>
                  <a:pt x="499999" y="209499"/>
                </a:lnTo>
                <a:lnTo>
                  <a:pt x="499999" y="200609"/>
                </a:lnTo>
                <a:lnTo>
                  <a:pt x="486803" y="199745"/>
                </a:lnTo>
                <a:lnTo>
                  <a:pt x="477050" y="199174"/>
                </a:lnTo>
                <a:lnTo>
                  <a:pt x="476186" y="197167"/>
                </a:lnTo>
                <a:lnTo>
                  <a:pt x="476186" y="118351"/>
                </a:lnTo>
                <a:lnTo>
                  <a:pt x="479399" y="108699"/>
                </a:lnTo>
                <a:lnTo>
                  <a:pt x="487794" y="100037"/>
                </a:lnTo>
                <a:lnTo>
                  <a:pt x="499402" y="93789"/>
                </a:lnTo>
                <a:lnTo>
                  <a:pt x="512318" y="91389"/>
                </a:lnTo>
                <a:lnTo>
                  <a:pt x="522922" y="94030"/>
                </a:lnTo>
                <a:lnTo>
                  <a:pt x="531177" y="101460"/>
                </a:lnTo>
                <a:lnTo>
                  <a:pt x="536511" y="112991"/>
                </a:lnTo>
                <a:lnTo>
                  <a:pt x="538416" y="127901"/>
                </a:lnTo>
                <a:lnTo>
                  <a:pt x="538416" y="209499"/>
                </a:lnTo>
                <a:lnTo>
                  <a:pt x="555917" y="208229"/>
                </a:lnTo>
                <a:lnTo>
                  <a:pt x="561073" y="208229"/>
                </a:lnTo>
                <a:lnTo>
                  <a:pt x="563562" y="208254"/>
                </a:lnTo>
                <a:lnTo>
                  <a:pt x="567055" y="208394"/>
                </a:lnTo>
                <a:lnTo>
                  <a:pt x="573938" y="208775"/>
                </a:lnTo>
                <a:lnTo>
                  <a:pt x="586600" y="209499"/>
                </a:lnTo>
                <a:lnTo>
                  <a:pt x="586600" y="200609"/>
                </a:lnTo>
                <a:close/>
              </a:path>
              <a:path w="1013459" h="214629">
                <a:moveTo>
                  <a:pt x="726465" y="200609"/>
                </a:moveTo>
                <a:lnTo>
                  <a:pt x="708393" y="199745"/>
                </a:lnTo>
                <a:lnTo>
                  <a:pt x="707250" y="197446"/>
                </a:lnTo>
                <a:lnTo>
                  <a:pt x="707250" y="184708"/>
                </a:lnTo>
                <a:lnTo>
                  <a:pt x="707250" y="134797"/>
                </a:lnTo>
                <a:lnTo>
                  <a:pt x="707250" y="130898"/>
                </a:lnTo>
                <a:lnTo>
                  <a:pt x="704862" y="104394"/>
                </a:lnTo>
                <a:lnTo>
                  <a:pt x="704837" y="104165"/>
                </a:lnTo>
                <a:lnTo>
                  <a:pt x="698106" y="88861"/>
                </a:lnTo>
                <a:lnTo>
                  <a:pt x="697064" y="86474"/>
                </a:lnTo>
                <a:lnTo>
                  <a:pt x="683044" y="76657"/>
                </a:lnTo>
                <a:lnTo>
                  <a:pt x="661936" y="73609"/>
                </a:lnTo>
                <a:lnTo>
                  <a:pt x="652843" y="74218"/>
                </a:lnTo>
                <a:lnTo>
                  <a:pt x="644042" y="76022"/>
                </a:lnTo>
                <a:lnTo>
                  <a:pt x="635520" y="79070"/>
                </a:lnTo>
                <a:lnTo>
                  <a:pt x="627240" y="83388"/>
                </a:lnTo>
                <a:lnTo>
                  <a:pt x="612038" y="92595"/>
                </a:lnTo>
                <a:lnTo>
                  <a:pt x="612038" y="111290"/>
                </a:lnTo>
                <a:lnTo>
                  <a:pt x="619493" y="113309"/>
                </a:lnTo>
                <a:lnTo>
                  <a:pt x="623214" y="104394"/>
                </a:lnTo>
                <a:lnTo>
                  <a:pt x="627341" y="96278"/>
                </a:lnTo>
                <a:lnTo>
                  <a:pt x="631558" y="91567"/>
                </a:lnTo>
                <a:lnTo>
                  <a:pt x="637120" y="89395"/>
                </a:lnTo>
                <a:lnTo>
                  <a:pt x="645299" y="88861"/>
                </a:lnTo>
                <a:lnTo>
                  <a:pt x="662647" y="90944"/>
                </a:lnTo>
                <a:lnTo>
                  <a:pt x="674585" y="97472"/>
                </a:lnTo>
                <a:lnTo>
                  <a:pt x="681634" y="108915"/>
                </a:lnTo>
                <a:lnTo>
                  <a:pt x="684301" y="125717"/>
                </a:lnTo>
                <a:lnTo>
                  <a:pt x="684301" y="134797"/>
                </a:lnTo>
                <a:lnTo>
                  <a:pt x="684301" y="172796"/>
                </a:lnTo>
                <a:lnTo>
                  <a:pt x="646734" y="195529"/>
                </a:lnTo>
                <a:lnTo>
                  <a:pt x="638517" y="193675"/>
                </a:lnTo>
                <a:lnTo>
                  <a:pt x="631672" y="188671"/>
                </a:lnTo>
                <a:lnTo>
                  <a:pt x="626960" y="181330"/>
                </a:lnTo>
                <a:lnTo>
                  <a:pt x="625271" y="172796"/>
                </a:lnTo>
                <a:lnTo>
                  <a:pt x="625221" y="172504"/>
                </a:lnTo>
                <a:lnTo>
                  <a:pt x="626249" y="164693"/>
                </a:lnTo>
                <a:lnTo>
                  <a:pt x="656437" y="140131"/>
                </a:lnTo>
                <a:lnTo>
                  <a:pt x="684301" y="134797"/>
                </a:lnTo>
                <a:lnTo>
                  <a:pt x="684301" y="125717"/>
                </a:lnTo>
                <a:lnTo>
                  <a:pt x="630796" y="137566"/>
                </a:lnTo>
                <a:lnTo>
                  <a:pt x="600544" y="176657"/>
                </a:lnTo>
                <a:lnTo>
                  <a:pt x="602996" y="191668"/>
                </a:lnTo>
                <a:lnTo>
                  <a:pt x="610108" y="202780"/>
                </a:lnTo>
                <a:lnTo>
                  <a:pt x="621550" y="209727"/>
                </a:lnTo>
                <a:lnTo>
                  <a:pt x="621779" y="209727"/>
                </a:lnTo>
                <a:lnTo>
                  <a:pt x="636676" y="212051"/>
                </a:lnTo>
                <a:lnTo>
                  <a:pt x="641845" y="212051"/>
                </a:lnTo>
                <a:lnTo>
                  <a:pt x="646722" y="211175"/>
                </a:lnTo>
                <a:lnTo>
                  <a:pt x="648728" y="209727"/>
                </a:lnTo>
                <a:lnTo>
                  <a:pt x="668909" y="195529"/>
                </a:lnTo>
                <a:lnTo>
                  <a:pt x="684301" y="184708"/>
                </a:lnTo>
                <a:lnTo>
                  <a:pt x="682929" y="208229"/>
                </a:lnTo>
                <a:lnTo>
                  <a:pt x="682866" y="209499"/>
                </a:lnTo>
                <a:lnTo>
                  <a:pt x="701509" y="208229"/>
                </a:lnTo>
                <a:lnTo>
                  <a:pt x="706678" y="208229"/>
                </a:lnTo>
                <a:lnTo>
                  <a:pt x="726465" y="209499"/>
                </a:lnTo>
                <a:lnTo>
                  <a:pt x="726465" y="208229"/>
                </a:lnTo>
                <a:lnTo>
                  <a:pt x="726465" y="200609"/>
                </a:lnTo>
                <a:close/>
              </a:path>
              <a:path w="1013459" h="214629">
                <a:moveTo>
                  <a:pt x="898944" y="200609"/>
                </a:moveTo>
                <a:lnTo>
                  <a:pt x="887183" y="199745"/>
                </a:lnTo>
                <a:lnTo>
                  <a:pt x="877430" y="199174"/>
                </a:lnTo>
                <a:lnTo>
                  <a:pt x="876566" y="197446"/>
                </a:lnTo>
                <a:lnTo>
                  <a:pt x="876566" y="123609"/>
                </a:lnTo>
                <a:lnTo>
                  <a:pt x="873594" y="101612"/>
                </a:lnTo>
                <a:lnTo>
                  <a:pt x="867740" y="91376"/>
                </a:lnTo>
                <a:lnTo>
                  <a:pt x="864654" y="86004"/>
                </a:lnTo>
                <a:lnTo>
                  <a:pt x="849706" y="76695"/>
                </a:lnTo>
                <a:lnTo>
                  <a:pt x="828675" y="73596"/>
                </a:lnTo>
                <a:lnTo>
                  <a:pt x="818057" y="73596"/>
                </a:lnTo>
                <a:lnTo>
                  <a:pt x="812038" y="75615"/>
                </a:lnTo>
                <a:lnTo>
                  <a:pt x="806018" y="80797"/>
                </a:lnTo>
                <a:lnTo>
                  <a:pt x="784225" y="99796"/>
                </a:lnTo>
                <a:lnTo>
                  <a:pt x="784225" y="74739"/>
                </a:lnTo>
                <a:lnTo>
                  <a:pt x="781672" y="73596"/>
                </a:lnTo>
                <a:lnTo>
                  <a:pt x="770610" y="77736"/>
                </a:lnTo>
                <a:lnTo>
                  <a:pt x="759485" y="81102"/>
                </a:lnTo>
                <a:lnTo>
                  <a:pt x="748245" y="83667"/>
                </a:lnTo>
                <a:lnTo>
                  <a:pt x="736904" y="85382"/>
                </a:lnTo>
                <a:lnTo>
                  <a:pt x="736904" y="93433"/>
                </a:lnTo>
                <a:lnTo>
                  <a:pt x="758990" y="93433"/>
                </a:lnTo>
                <a:lnTo>
                  <a:pt x="760145" y="95440"/>
                </a:lnTo>
                <a:lnTo>
                  <a:pt x="760133" y="197154"/>
                </a:lnTo>
                <a:lnTo>
                  <a:pt x="759269" y="199174"/>
                </a:lnTo>
                <a:lnTo>
                  <a:pt x="758850" y="199174"/>
                </a:lnTo>
                <a:lnTo>
                  <a:pt x="736625" y="200609"/>
                </a:lnTo>
                <a:lnTo>
                  <a:pt x="736625" y="209499"/>
                </a:lnTo>
                <a:lnTo>
                  <a:pt x="758444" y="208546"/>
                </a:lnTo>
                <a:lnTo>
                  <a:pt x="765746" y="208305"/>
                </a:lnTo>
                <a:lnTo>
                  <a:pt x="778421" y="208305"/>
                </a:lnTo>
                <a:lnTo>
                  <a:pt x="785660" y="208546"/>
                </a:lnTo>
                <a:lnTo>
                  <a:pt x="807593" y="209499"/>
                </a:lnTo>
                <a:lnTo>
                  <a:pt x="807593" y="208305"/>
                </a:lnTo>
                <a:lnTo>
                  <a:pt x="807593" y="200609"/>
                </a:lnTo>
                <a:lnTo>
                  <a:pt x="785202" y="199174"/>
                </a:lnTo>
                <a:lnTo>
                  <a:pt x="784987" y="199174"/>
                </a:lnTo>
                <a:lnTo>
                  <a:pt x="784237" y="197446"/>
                </a:lnTo>
                <a:lnTo>
                  <a:pt x="784123" y="118338"/>
                </a:lnTo>
                <a:lnTo>
                  <a:pt x="820470" y="91376"/>
                </a:lnTo>
                <a:lnTo>
                  <a:pt x="833513" y="93980"/>
                </a:lnTo>
                <a:lnTo>
                  <a:pt x="843534" y="101346"/>
                </a:lnTo>
                <a:lnTo>
                  <a:pt x="849960" y="112864"/>
                </a:lnTo>
                <a:lnTo>
                  <a:pt x="852233" y="127889"/>
                </a:lnTo>
                <a:lnTo>
                  <a:pt x="852220" y="209499"/>
                </a:lnTo>
                <a:lnTo>
                  <a:pt x="868743" y="208305"/>
                </a:lnTo>
                <a:lnTo>
                  <a:pt x="879983" y="208305"/>
                </a:lnTo>
                <a:lnTo>
                  <a:pt x="898944" y="209499"/>
                </a:lnTo>
                <a:lnTo>
                  <a:pt x="898944" y="208305"/>
                </a:lnTo>
                <a:lnTo>
                  <a:pt x="898944" y="200609"/>
                </a:lnTo>
                <a:close/>
              </a:path>
              <a:path w="1013459" h="214629">
                <a:moveTo>
                  <a:pt x="1013396" y="156946"/>
                </a:moveTo>
                <a:lnTo>
                  <a:pt x="979385" y="132359"/>
                </a:lnTo>
                <a:lnTo>
                  <a:pt x="963206" y="128841"/>
                </a:lnTo>
                <a:lnTo>
                  <a:pt x="948397" y="125056"/>
                </a:lnTo>
                <a:lnTo>
                  <a:pt x="938745" y="120230"/>
                </a:lnTo>
                <a:lnTo>
                  <a:pt x="933513" y="113779"/>
                </a:lnTo>
                <a:lnTo>
                  <a:pt x="931938" y="105092"/>
                </a:lnTo>
                <a:lnTo>
                  <a:pt x="933767" y="95465"/>
                </a:lnTo>
                <a:lnTo>
                  <a:pt x="939139" y="88366"/>
                </a:lnTo>
                <a:lnTo>
                  <a:pt x="947775" y="83997"/>
                </a:lnTo>
                <a:lnTo>
                  <a:pt x="959472" y="82499"/>
                </a:lnTo>
                <a:lnTo>
                  <a:pt x="972858" y="84328"/>
                </a:lnTo>
                <a:lnTo>
                  <a:pt x="983589" y="89357"/>
                </a:lnTo>
                <a:lnTo>
                  <a:pt x="990727" y="96977"/>
                </a:lnTo>
                <a:lnTo>
                  <a:pt x="993317" y="106540"/>
                </a:lnTo>
                <a:lnTo>
                  <a:pt x="993317" y="113284"/>
                </a:lnTo>
                <a:lnTo>
                  <a:pt x="1001344" y="113284"/>
                </a:lnTo>
                <a:lnTo>
                  <a:pt x="1001560" y="102425"/>
                </a:lnTo>
                <a:lnTo>
                  <a:pt x="1001839" y="94132"/>
                </a:lnTo>
                <a:lnTo>
                  <a:pt x="1002220" y="87287"/>
                </a:lnTo>
                <a:lnTo>
                  <a:pt x="1002779" y="80797"/>
                </a:lnTo>
                <a:lnTo>
                  <a:pt x="992187" y="77482"/>
                </a:lnTo>
                <a:lnTo>
                  <a:pt x="982840" y="75260"/>
                </a:lnTo>
                <a:lnTo>
                  <a:pt x="974140" y="74002"/>
                </a:lnTo>
                <a:lnTo>
                  <a:pt x="965492" y="73596"/>
                </a:lnTo>
                <a:lnTo>
                  <a:pt x="943063" y="76504"/>
                </a:lnTo>
                <a:lnTo>
                  <a:pt x="926198" y="84823"/>
                </a:lnTo>
                <a:lnTo>
                  <a:pt x="915555" y="98031"/>
                </a:lnTo>
                <a:lnTo>
                  <a:pt x="911860" y="115570"/>
                </a:lnTo>
                <a:lnTo>
                  <a:pt x="913041" y="125234"/>
                </a:lnTo>
                <a:lnTo>
                  <a:pt x="948182" y="151269"/>
                </a:lnTo>
                <a:lnTo>
                  <a:pt x="973823" y="157810"/>
                </a:lnTo>
                <a:lnTo>
                  <a:pt x="982129" y="160616"/>
                </a:lnTo>
                <a:lnTo>
                  <a:pt x="987831" y="164757"/>
                </a:lnTo>
                <a:lnTo>
                  <a:pt x="991120" y="170434"/>
                </a:lnTo>
                <a:lnTo>
                  <a:pt x="992174" y="177774"/>
                </a:lnTo>
                <a:lnTo>
                  <a:pt x="989596" y="188531"/>
                </a:lnTo>
                <a:lnTo>
                  <a:pt x="982408" y="196951"/>
                </a:lnTo>
                <a:lnTo>
                  <a:pt x="971384" y="202438"/>
                </a:lnTo>
                <a:lnTo>
                  <a:pt x="957313" y="204393"/>
                </a:lnTo>
                <a:lnTo>
                  <a:pt x="942809" y="202552"/>
                </a:lnTo>
                <a:lnTo>
                  <a:pt x="931430" y="197396"/>
                </a:lnTo>
                <a:lnTo>
                  <a:pt x="923988" y="189458"/>
                </a:lnTo>
                <a:lnTo>
                  <a:pt x="921321" y="179311"/>
                </a:lnTo>
                <a:lnTo>
                  <a:pt x="921321" y="167195"/>
                </a:lnTo>
                <a:lnTo>
                  <a:pt x="912685" y="167220"/>
                </a:lnTo>
                <a:lnTo>
                  <a:pt x="912520" y="180365"/>
                </a:lnTo>
                <a:lnTo>
                  <a:pt x="912037" y="190588"/>
                </a:lnTo>
                <a:lnTo>
                  <a:pt x="911161" y="199224"/>
                </a:lnTo>
                <a:lnTo>
                  <a:pt x="909853" y="207606"/>
                </a:lnTo>
                <a:lnTo>
                  <a:pt x="920432" y="210781"/>
                </a:lnTo>
                <a:lnTo>
                  <a:pt x="930148" y="212953"/>
                </a:lnTo>
                <a:lnTo>
                  <a:pt x="939533" y="214185"/>
                </a:lnTo>
                <a:lnTo>
                  <a:pt x="949147" y="214579"/>
                </a:lnTo>
                <a:lnTo>
                  <a:pt x="975029" y="210972"/>
                </a:lnTo>
                <a:lnTo>
                  <a:pt x="995349" y="200901"/>
                </a:lnTo>
                <a:lnTo>
                  <a:pt x="1008634" y="185508"/>
                </a:lnTo>
                <a:lnTo>
                  <a:pt x="1013396" y="165925"/>
                </a:lnTo>
                <a:lnTo>
                  <a:pt x="1013396" y="1569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71689" y="3802976"/>
            <a:ext cx="98666" cy="9866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13292" y="3742689"/>
            <a:ext cx="1195616" cy="21464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71689" y="4130637"/>
            <a:ext cx="98666" cy="9866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71689" y="4458296"/>
            <a:ext cx="98666" cy="9866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05772" y="4398009"/>
            <a:ext cx="246100" cy="214617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399032" y="3752850"/>
            <a:ext cx="3731260" cy="1591310"/>
            <a:chOff x="1399032" y="3752850"/>
            <a:chExt cx="3731260" cy="1591310"/>
          </a:xfrm>
        </p:grpSpPr>
        <p:sp>
          <p:nvSpPr>
            <p:cNvPr id="56" name="object 56"/>
            <p:cNvSpPr/>
            <p:nvPr/>
          </p:nvSpPr>
          <p:spPr>
            <a:xfrm>
              <a:off x="3530485" y="4398073"/>
              <a:ext cx="294005" cy="214629"/>
            </a:xfrm>
            <a:custGeom>
              <a:avLst/>
              <a:gdLst/>
              <a:ahLst/>
              <a:cxnLst/>
              <a:rect l="l" t="t" r="r" b="b"/>
              <a:pathLst>
                <a:path w="294004" h="214629">
                  <a:moveTo>
                    <a:pt x="156019" y="200609"/>
                  </a:moveTo>
                  <a:lnTo>
                    <a:pt x="133070" y="199174"/>
                  </a:lnTo>
                  <a:lnTo>
                    <a:pt x="132207" y="197167"/>
                  </a:lnTo>
                  <a:lnTo>
                    <a:pt x="132207" y="182702"/>
                  </a:lnTo>
                  <a:lnTo>
                    <a:pt x="132207" y="87553"/>
                  </a:lnTo>
                  <a:lnTo>
                    <a:pt x="132207" y="82880"/>
                  </a:lnTo>
                  <a:lnTo>
                    <a:pt x="132207" y="2324"/>
                  </a:lnTo>
                  <a:lnTo>
                    <a:pt x="129628" y="0"/>
                  </a:lnTo>
                  <a:lnTo>
                    <a:pt x="120497" y="3238"/>
                  </a:lnTo>
                  <a:lnTo>
                    <a:pt x="111010" y="5842"/>
                  </a:lnTo>
                  <a:lnTo>
                    <a:pt x="99656" y="8191"/>
                  </a:lnTo>
                  <a:lnTo>
                    <a:pt x="84886" y="10617"/>
                  </a:lnTo>
                  <a:lnTo>
                    <a:pt x="84886" y="18643"/>
                  </a:lnTo>
                  <a:lnTo>
                    <a:pt x="106108" y="18643"/>
                  </a:lnTo>
                  <a:lnTo>
                    <a:pt x="108115" y="21793"/>
                  </a:lnTo>
                  <a:lnTo>
                    <a:pt x="108115" y="82880"/>
                  </a:lnTo>
                  <a:lnTo>
                    <a:pt x="108115" y="105892"/>
                  </a:lnTo>
                  <a:lnTo>
                    <a:pt x="108089" y="146418"/>
                  </a:lnTo>
                  <a:lnTo>
                    <a:pt x="107962" y="156438"/>
                  </a:lnTo>
                  <a:lnTo>
                    <a:pt x="107416" y="162890"/>
                  </a:lnTo>
                  <a:lnTo>
                    <a:pt x="107353" y="163664"/>
                  </a:lnTo>
                  <a:lnTo>
                    <a:pt x="78359" y="193916"/>
                  </a:lnTo>
                  <a:lnTo>
                    <a:pt x="68249" y="195503"/>
                  </a:lnTo>
                  <a:lnTo>
                    <a:pt x="50825" y="191173"/>
                  </a:lnTo>
                  <a:lnTo>
                    <a:pt x="37122" y="179082"/>
                  </a:lnTo>
                  <a:lnTo>
                    <a:pt x="28155" y="160604"/>
                  </a:lnTo>
                  <a:lnTo>
                    <a:pt x="24942" y="137096"/>
                  </a:lnTo>
                  <a:lnTo>
                    <a:pt x="27762" y="116192"/>
                  </a:lnTo>
                  <a:lnTo>
                    <a:pt x="35915" y="100634"/>
                  </a:lnTo>
                  <a:lnTo>
                    <a:pt x="48895" y="90919"/>
                  </a:lnTo>
                  <a:lnTo>
                    <a:pt x="66243" y="87553"/>
                  </a:lnTo>
                  <a:lnTo>
                    <a:pt x="74485" y="88252"/>
                  </a:lnTo>
                  <a:lnTo>
                    <a:pt x="108115" y="105892"/>
                  </a:lnTo>
                  <a:lnTo>
                    <a:pt x="108115" y="82880"/>
                  </a:lnTo>
                  <a:lnTo>
                    <a:pt x="97421" y="78498"/>
                  </a:lnTo>
                  <a:lnTo>
                    <a:pt x="88785" y="75628"/>
                  </a:lnTo>
                  <a:lnTo>
                    <a:pt x="81292" y="74079"/>
                  </a:lnTo>
                  <a:lnTo>
                    <a:pt x="73990" y="73596"/>
                  </a:lnTo>
                  <a:lnTo>
                    <a:pt x="66243" y="73596"/>
                  </a:lnTo>
                  <a:lnTo>
                    <a:pt x="26962" y="92316"/>
                  </a:lnTo>
                  <a:lnTo>
                    <a:pt x="1905" y="128866"/>
                  </a:lnTo>
                  <a:lnTo>
                    <a:pt x="0" y="146418"/>
                  </a:lnTo>
                  <a:lnTo>
                    <a:pt x="1422" y="162890"/>
                  </a:lnTo>
                  <a:lnTo>
                    <a:pt x="21793" y="199948"/>
                  </a:lnTo>
                  <a:lnTo>
                    <a:pt x="63665" y="212039"/>
                  </a:lnTo>
                  <a:lnTo>
                    <a:pt x="69405" y="212039"/>
                  </a:lnTo>
                  <a:lnTo>
                    <a:pt x="75996" y="210870"/>
                  </a:lnTo>
                  <a:lnTo>
                    <a:pt x="77431" y="209715"/>
                  </a:lnTo>
                  <a:lnTo>
                    <a:pt x="94170" y="195503"/>
                  </a:lnTo>
                  <a:lnTo>
                    <a:pt x="109270" y="182702"/>
                  </a:lnTo>
                  <a:lnTo>
                    <a:pt x="107899" y="208229"/>
                  </a:lnTo>
                  <a:lnTo>
                    <a:pt x="107835" y="209499"/>
                  </a:lnTo>
                  <a:lnTo>
                    <a:pt x="121894" y="208648"/>
                  </a:lnTo>
                  <a:lnTo>
                    <a:pt x="126479" y="208229"/>
                  </a:lnTo>
                  <a:lnTo>
                    <a:pt x="142252" y="208229"/>
                  </a:lnTo>
                  <a:lnTo>
                    <a:pt x="144259" y="208864"/>
                  </a:lnTo>
                  <a:lnTo>
                    <a:pt x="149999" y="208864"/>
                  </a:lnTo>
                  <a:lnTo>
                    <a:pt x="156019" y="209499"/>
                  </a:lnTo>
                  <a:lnTo>
                    <a:pt x="156019" y="208229"/>
                  </a:lnTo>
                  <a:lnTo>
                    <a:pt x="156019" y="200609"/>
                  </a:lnTo>
                  <a:close/>
                </a:path>
                <a:path w="294004" h="214629">
                  <a:moveTo>
                    <a:pt x="293712" y="128130"/>
                  </a:moveTo>
                  <a:lnTo>
                    <a:pt x="289890" y="105702"/>
                  </a:lnTo>
                  <a:lnTo>
                    <a:pt x="279082" y="88506"/>
                  </a:lnTo>
                  <a:lnTo>
                    <a:pt x="269887" y="82486"/>
                  </a:lnTo>
                  <a:lnTo>
                    <a:pt x="268173" y="81368"/>
                  </a:lnTo>
                  <a:lnTo>
                    <a:pt x="268173" y="131165"/>
                  </a:lnTo>
                  <a:lnTo>
                    <a:pt x="251231" y="131800"/>
                  </a:lnTo>
                  <a:lnTo>
                    <a:pt x="250393" y="131800"/>
                  </a:lnTo>
                  <a:lnTo>
                    <a:pt x="243332" y="131965"/>
                  </a:lnTo>
                  <a:lnTo>
                    <a:pt x="227444" y="131965"/>
                  </a:lnTo>
                  <a:lnTo>
                    <a:pt x="222262" y="131800"/>
                  </a:lnTo>
                  <a:lnTo>
                    <a:pt x="220599" y="131800"/>
                  </a:lnTo>
                  <a:lnTo>
                    <a:pt x="210235" y="131165"/>
                  </a:lnTo>
                  <a:lnTo>
                    <a:pt x="199910" y="130289"/>
                  </a:lnTo>
                  <a:lnTo>
                    <a:pt x="199961" y="128130"/>
                  </a:lnTo>
                  <a:lnTo>
                    <a:pt x="200037" y="125361"/>
                  </a:lnTo>
                  <a:lnTo>
                    <a:pt x="200139" y="121361"/>
                  </a:lnTo>
                  <a:lnTo>
                    <a:pt x="226923" y="83908"/>
                  </a:lnTo>
                  <a:lnTo>
                    <a:pt x="236905" y="82486"/>
                  </a:lnTo>
                  <a:lnTo>
                    <a:pt x="246367" y="82486"/>
                  </a:lnTo>
                  <a:lnTo>
                    <a:pt x="267258" y="118541"/>
                  </a:lnTo>
                  <a:lnTo>
                    <a:pt x="268109" y="130289"/>
                  </a:lnTo>
                  <a:lnTo>
                    <a:pt x="268173" y="131165"/>
                  </a:lnTo>
                  <a:lnTo>
                    <a:pt x="268173" y="81368"/>
                  </a:lnTo>
                  <a:lnTo>
                    <a:pt x="262255" y="77495"/>
                  </a:lnTo>
                  <a:lnTo>
                    <a:pt x="240372" y="73609"/>
                  </a:lnTo>
                  <a:lnTo>
                    <a:pt x="232117" y="74320"/>
                  </a:lnTo>
                  <a:lnTo>
                    <a:pt x="190588" y="95402"/>
                  </a:lnTo>
                  <a:lnTo>
                    <a:pt x="172694" y="145694"/>
                  </a:lnTo>
                  <a:lnTo>
                    <a:pt x="173482" y="158800"/>
                  </a:lnTo>
                  <a:lnTo>
                    <a:pt x="194703" y="200609"/>
                  </a:lnTo>
                  <a:lnTo>
                    <a:pt x="236931" y="214579"/>
                  </a:lnTo>
                  <a:lnTo>
                    <a:pt x="244906" y="214134"/>
                  </a:lnTo>
                  <a:lnTo>
                    <a:pt x="283679" y="199923"/>
                  </a:lnTo>
                  <a:lnTo>
                    <a:pt x="284060" y="199326"/>
                  </a:lnTo>
                  <a:lnTo>
                    <a:pt x="284822" y="198170"/>
                  </a:lnTo>
                  <a:lnTo>
                    <a:pt x="290550" y="188201"/>
                  </a:lnTo>
                  <a:lnTo>
                    <a:pt x="286829" y="185280"/>
                  </a:lnTo>
                  <a:lnTo>
                    <a:pt x="274993" y="192265"/>
                  </a:lnTo>
                  <a:lnTo>
                    <a:pt x="265925" y="196570"/>
                  </a:lnTo>
                  <a:lnTo>
                    <a:pt x="257987" y="198729"/>
                  </a:lnTo>
                  <a:lnTo>
                    <a:pt x="249542" y="199326"/>
                  </a:lnTo>
                  <a:lnTo>
                    <a:pt x="236207" y="197802"/>
                  </a:lnTo>
                  <a:lnTo>
                    <a:pt x="203898" y="169646"/>
                  </a:lnTo>
                  <a:lnTo>
                    <a:pt x="199351" y="142189"/>
                  </a:lnTo>
                  <a:lnTo>
                    <a:pt x="241223" y="142189"/>
                  </a:lnTo>
                  <a:lnTo>
                    <a:pt x="254889" y="142011"/>
                  </a:lnTo>
                  <a:lnTo>
                    <a:pt x="267169" y="141363"/>
                  </a:lnTo>
                  <a:lnTo>
                    <a:pt x="279450" y="140131"/>
                  </a:lnTo>
                  <a:lnTo>
                    <a:pt x="293141" y="138176"/>
                  </a:lnTo>
                  <a:lnTo>
                    <a:pt x="293433" y="134162"/>
                  </a:lnTo>
                  <a:lnTo>
                    <a:pt x="293662" y="131965"/>
                  </a:lnTo>
                  <a:lnTo>
                    <a:pt x="293712" y="12813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99032" y="3752850"/>
              <a:ext cx="3173222" cy="159131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841458" y="4409427"/>
              <a:ext cx="520065" cy="278130"/>
            </a:xfrm>
            <a:custGeom>
              <a:avLst/>
              <a:gdLst/>
              <a:ahLst/>
              <a:cxnLst/>
              <a:rect l="l" t="t" r="r" b="b"/>
              <a:pathLst>
                <a:path w="520064" h="278129">
                  <a:moveTo>
                    <a:pt x="103543" y="145580"/>
                  </a:moveTo>
                  <a:lnTo>
                    <a:pt x="69532" y="120992"/>
                  </a:lnTo>
                  <a:lnTo>
                    <a:pt x="53352" y="117475"/>
                  </a:lnTo>
                  <a:lnTo>
                    <a:pt x="38544" y="113690"/>
                  </a:lnTo>
                  <a:lnTo>
                    <a:pt x="28892" y="108864"/>
                  </a:lnTo>
                  <a:lnTo>
                    <a:pt x="23660" y="102412"/>
                  </a:lnTo>
                  <a:lnTo>
                    <a:pt x="22085" y="93726"/>
                  </a:lnTo>
                  <a:lnTo>
                    <a:pt x="23914" y="84099"/>
                  </a:lnTo>
                  <a:lnTo>
                    <a:pt x="29286" y="77000"/>
                  </a:lnTo>
                  <a:lnTo>
                    <a:pt x="37922" y="72631"/>
                  </a:lnTo>
                  <a:lnTo>
                    <a:pt x="49618" y="71132"/>
                  </a:lnTo>
                  <a:lnTo>
                    <a:pt x="63004" y="72961"/>
                  </a:lnTo>
                  <a:lnTo>
                    <a:pt x="73736" y="77990"/>
                  </a:lnTo>
                  <a:lnTo>
                    <a:pt x="80873" y="85610"/>
                  </a:lnTo>
                  <a:lnTo>
                    <a:pt x="83464" y="95173"/>
                  </a:lnTo>
                  <a:lnTo>
                    <a:pt x="83464" y="101917"/>
                  </a:lnTo>
                  <a:lnTo>
                    <a:pt x="91490" y="101917"/>
                  </a:lnTo>
                  <a:lnTo>
                    <a:pt x="91706" y="91059"/>
                  </a:lnTo>
                  <a:lnTo>
                    <a:pt x="91986" y="82765"/>
                  </a:lnTo>
                  <a:lnTo>
                    <a:pt x="92367" y="75920"/>
                  </a:lnTo>
                  <a:lnTo>
                    <a:pt x="92925" y="69430"/>
                  </a:lnTo>
                  <a:lnTo>
                    <a:pt x="82334" y="66116"/>
                  </a:lnTo>
                  <a:lnTo>
                    <a:pt x="72986" y="63893"/>
                  </a:lnTo>
                  <a:lnTo>
                    <a:pt x="64287" y="62636"/>
                  </a:lnTo>
                  <a:lnTo>
                    <a:pt x="55638" y="62230"/>
                  </a:lnTo>
                  <a:lnTo>
                    <a:pt x="33210" y="65138"/>
                  </a:lnTo>
                  <a:lnTo>
                    <a:pt x="16332" y="73456"/>
                  </a:lnTo>
                  <a:lnTo>
                    <a:pt x="5702" y="86664"/>
                  </a:lnTo>
                  <a:lnTo>
                    <a:pt x="1993" y="104203"/>
                  </a:lnTo>
                  <a:lnTo>
                    <a:pt x="3187" y="113868"/>
                  </a:lnTo>
                  <a:lnTo>
                    <a:pt x="38328" y="139903"/>
                  </a:lnTo>
                  <a:lnTo>
                    <a:pt x="63969" y="146456"/>
                  </a:lnTo>
                  <a:lnTo>
                    <a:pt x="72275" y="149250"/>
                  </a:lnTo>
                  <a:lnTo>
                    <a:pt x="77978" y="153390"/>
                  </a:lnTo>
                  <a:lnTo>
                    <a:pt x="81267" y="159067"/>
                  </a:lnTo>
                  <a:lnTo>
                    <a:pt x="82321" y="166408"/>
                  </a:lnTo>
                  <a:lnTo>
                    <a:pt x="79743" y="177165"/>
                  </a:lnTo>
                  <a:lnTo>
                    <a:pt x="72555" y="185585"/>
                  </a:lnTo>
                  <a:lnTo>
                    <a:pt x="61531" y="191071"/>
                  </a:lnTo>
                  <a:lnTo>
                    <a:pt x="47459" y="193027"/>
                  </a:lnTo>
                  <a:lnTo>
                    <a:pt x="32956" y="191185"/>
                  </a:lnTo>
                  <a:lnTo>
                    <a:pt x="21577" y="186029"/>
                  </a:lnTo>
                  <a:lnTo>
                    <a:pt x="14135" y="178092"/>
                  </a:lnTo>
                  <a:lnTo>
                    <a:pt x="11468" y="167944"/>
                  </a:lnTo>
                  <a:lnTo>
                    <a:pt x="11468" y="155829"/>
                  </a:lnTo>
                  <a:lnTo>
                    <a:pt x="2832" y="155854"/>
                  </a:lnTo>
                  <a:lnTo>
                    <a:pt x="2667" y="168998"/>
                  </a:lnTo>
                  <a:lnTo>
                    <a:pt x="2184" y="179222"/>
                  </a:lnTo>
                  <a:lnTo>
                    <a:pt x="1308" y="187858"/>
                  </a:lnTo>
                  <a:lnTo>
                    <a:pt x="0" y="196253"/>
                  </a:lnTo>
                  <a:lnTo>
                    <a:pt x="10579" y="199415"/>
                  </a:lnTo>
                  <a:lnTo>
                    <a:pt x="20294" y="201587"/>
                  </a:lnTo>
                  <a:lnTo>
                    <a:pt x="29679" y="202819"/>
                  </a:lnTo>
                  <a:lnTo>
                    <a:pt x="39293" y="203212"/>
                  </a:lnTo>
                  <a:lnTo>
                    <a:pt x="65176" y="199605"/>
                  </a:lnTo>
                  <a:lnTo>
                    <a:pt x="85496" y="189534"/>
                  </a:lnTo>
                  <a:lnTo>
                    <a:pt x="98780" y="174142"/>
                  </a:lnTo>
                  <a:lnTo>
                    <a:pt x="103543" y="154559"/>
                  </a:lnTo>
                  <a:lnTo>
                    <a:pt x="103543" y="145580"/>
                  </a:lnTo>
                  <a:close/>
                </a:path>
                <a:path w="520064" h="278129">
                  <a:moveTo>
                    <a:pt x="169824" y="8013"/>
                  </a:moveTo>
                  <a:lnTo>
                    <a:pt x="162077" y="0"/>
                  </a:lnTo>
                  <a:lnTo>
                    <a:pt x="145453" y="0"/>
                  </a:lnTo>
                  <a:lnTo>
                    <a:pt x="137998" y="7442"/>
                  </a:lnTo>
                  <a:lnTo>
                    <a:pt x="137998" y="24333"/>
                  </a:lnTo>
                  <a:lnTo>
                    <a:pt x="145453" y="31762"/>
                  </a:lnTo>
                  <a:lnTo>
                    <a:pt x="162090" y="31762"/>
                  </a:lnTo>
                  <a:lnTo>
                    <a:pt x="169799" y="24333"/>
                  </a:lnTo>
                  <a:lnTo>
                    <a:pt x="169824" y="8013"/>
                  </a:lnTo>
                  <a:close/>
                </a:path>
                <a:path w="520064" h="278129">
                  <a:moveTo>
                    <a:pt x="191058" y="189255"/>
                  </a:moveTo>
                  <a:lnTo>
                    <a:pt x="168109" y="187820"/>
                  </a:lnTo>
                  <a:lnTo>
                    <a:pt x="167246" y="185801"/>
                  </a:lnTo>
                  <a:lnTo>
                    <a:pt x="167246" y="63411"/>
                  </a:lnTo>
                  <a:lnTo>
                    <a:pt x="164668" y="62242"/>
                  </a:lnTo>
                  <a:lnTo>
                    <a:pt x="153631" y="66395"/>
                  </a:lnTo>
                  <a:lnTo>
                    <a:pt x="142506" y="69761"/>
                  </a:lnTo>
                  <a:lnTo>
                    <a:pt x="131267" y="72326"/>
                  </a:lnTo>
                  <a:lnTo>
                    <a:pt x="119926" y="74041"/>
                  </a:lnTo>
                  <a:lnTo>
                    <a:pt x="119926" y="82092"/>
                  </a:lnTo>
                  <a:lnTo>
                    <a:pt x="142011" y="82092"/>
                  </a:lnTo>
                  <a:lnTo>
                    <a:pt x="143167" y="84099"/>
                  </a:lnTo>
                  <a:lnTo>
                    <a:pt x="143167" y="185801"/>
                  </a:lnTo>
                  <a:lnTo>
                    <a:pt x="142290" y="187820"/>
                  </a:lnTo>
                  <a:lnTo>
                    <a:pt x="142087" y="187820"/>
                  </a:lnTo>
                  <a:lnTo>
                    <a:pt x="119354" y="189255"/>
                  </a:lnTo>
                  <a:lnTo>
                    <a:pt x="119354" y="198145"/>
                  </a:lnTo>
                  <a:lnTo>
                    <a:pt x="145338" y="197040"/>
                  </a:lnTo>
                  <a:lnTo>
                    <a:pt x="150609" y="196900"/>
                  </a:lnTo>
                  <a:lnTo>
                    <a:pt x="159791" y="196900"/>
                  </a:lnTo>
                  <a:lnTo>
                    <a:pt x="165049" y="197040"/>
                  </a:lnTo>
                  <a:lnTo>
                    <a:pt x="191058" y="198145"/>
                  </a:lnTo>
                  <a:lnTo>
                    <a:pt x="191058" y="196900"/>
                  </a:lnTo>
                  <a:lnTo>
                    <a:pt x="191058" y="189255"/>
                  </a:lnTo>
                  <a:close/>
                </a:path>
                <a:path w="520064" h="278129">
                  <a:moveTo>
                    <a:pt x="353161" y="76593"/>
                  </a:moveTo>
                  <a:lnTo>
                    <a:pt x="352386" y="74295"/>
                  </a:lnTo>
                  <a:lnTo>
                    <a:pt x="352018" y="73152"/>
                  </a:lnTo>
                  <a:lnTo>
                    <a:pt x="311289" y="74295"/>
                  </a:lnTo>
                  <a:lnTo>
                    <a:pt x="308546" y="72402"/>
                  </a:lnTo>
                  <a:lnTo>
                    <a:pt x="303314" y="68795"/>
                  </a:lnTo>
                  <a:lnTo>
                    <a:pt x="298678" y="66700"/>
                  </a:lnTo>
                  <a:lnTo>
                    <a:pt x="298678" y="112344"/>
                  </a:lnTo>
                  <a:lnTo>
                    <a:pt x="296519" y="124993"/>
                  </a:lnTo>
                  <a:lnTo>
                    <a:pt x="290461" y="134835"/>
                  </a:lnTo>
                  <a:lnTo>
                    <a:pt x="281127" y="141236"/>
                  </a:lnTo>
                  <a:lnTo>
                    <a:pt x="269138" y="143510"/>
                  </a:lnTo>
                  <a:lnTo>
                    <a:pt x="256006" y="140868"/>
                  </a:lnTo>
                  <a:lnTo>
                    <a:pt x="245872" y="133426"/>
                  </a:lnTo>
                  <a:lnTo>
                    <a:pt x="239331" y="121881"/>
                  </a:lnTo>
                  <a:lnTo>
                    <a:pt x="237020" y="106959"/>
                  </a:lnTo>
                  <a:lnTo>
                    <a:pt x="238963" y="92367"/>
                  </a:lnTo>
                  <a:lnTo>
                    <a:pt x="244614" y="81508"/>
                  </a:lnTo>
                  <a:lnTo>
                    <a:pt x="253707" y="74739"/>
                  </a:lnTo>
                  <a:lnTo>
                    <a:pt x="265976" y="72415"/>
                  </a:lnTo>
                  <a:lnTo>
                    <a:pt x="279311" y="75260"/>
                  </a:lnTo>
                  <a:lnTo>
                    <a:pt x="289636" y="83350"/>
                  </a:lnTo>
                  <a:lnTo>
                    <a:pt x="296303" y="95948"/>
                  </a:lnTo>
                  <a:lnTo>
                    <a:pt x="298678" y="112344"/>
                  </a:lnTo>
                  <a:lnTo>
                    <a:pt x="298678" y="66700"/>
                  </a:lnTo>
                  <a:lnTo>
                    <a:pt x="295236" y="65125"/>
                  </a:lnTo>
                  <a:lnTo>
                    <a:pt x="295376" y="65125"/>
                  </a:lnTo>
                  <a:lnTo>
                    <a:pt x="286461" y="62979"/>
                  </a:lnTo>
                  <a:lnTo>
                    <a:pt x="287108" y="62979"/>
                  </a:lnTo>
                  <a:lnTo>
                    <a:pt x="276301" y="62242"/>
                  </a:lnTo>
                  <a:lnTo>
                    <a:pt x="266534" y="62979"/>
                  </a:lnTo>
                  <a:lnTo>
                    <a:pt x="226707" y="80937"/>
                  </a:lnTo>
                  <a:lnTo>
                    <a:pt x="213004" y="114541"/>
                  </a:lnTo>
                  <a:lnTo>
                    <a:pt x="215303" y="128536"/>
                  </a:lnTo>
                  <a:lnTo>
                    <a:pt x="222034" y="139915"/>
                  </a:lnTo>
                  <a:lnTo>
                    <a:pt x="222161" y="140119"/>
                  </a:lnTo>
                  <a:lnTo>
                    <a:pt x="232994" y="148170"/>
                  </a:lnTo>
                  <a:lnTo>
                    <a:pt x="247332" y="152107"/>
                  </a:lnTo>
                  <a:lnTo>
                    <a:pt x="224675" y="169621"/>
                  </a:lnTo>
                  <a:lnTo>
                    <a:pt x="221805" y="173926"/>
                  </a:lnTo>
                  <a:lnTo>
                    <a:pt x="220370" y="177660"/>
                  </a:lnTo>
                  <a:lnTo>
                    <a:pt x="220370" y="190004"/>
                  </a:lnTo>
                  <a:lnTo>
                    <a:pt x="225539" y="194602"/>
                  </a:lnTo>
                  <a:lnTo>
                    <a:pt x="239306" y="198615"/>
                  </a:lnTo>
                  <a:lnTo>
                    <a:pt x="214350" y="212102"/>
                  </a:lnTo>
                  <a:lnTo>
                    <a:pt x="210337" y="214401"/>
                  </a:lnTo>
                  <a:lnTo>
                    <a:pt x="206324" y="225018"/>
                  </a:lnTo>
                  <a:lnTo>
                    <a:pt x="206324" y="233921"/>
                  </a:lnTo>
                  <a:lnTo>
                    <a:pt x="210870" y="251853"/>
                  </a:lnTo>
                  <a:lnTo>
                    <a:pt x="223634" y="265823"/>
                  </a:lnTo>
                  <a:lnTo>
                    <a:pt x="243217" y="274904"/>
                  </a:lnTo>
                  <a:lnTo>
                    <a:pt x="268274" y="278130"/>
                  </a:lnTo>
                  <a:lnTo>
                    <a:pt x="298640" y="273304"/>
                  </a:lnTo>
                  <a:lnTo>
                    <a:pt x="306158" y="269240"/>
                  </a:lnTo>
                  <a:lnTo>
                    <a:pt x="323227" y="260045"/>
                  </a:lnTo>
                  <a:lnTo>
                    <a:pt x="339686" y="240182"/>
                  </a:lnTo>
                  <a:lnTo>
                    <a:pt x="345706" y="215544"/>
                  </a:lnTo>
                  <a:lnTo>
                    <a:pt x="343382" y="202145"/>
                  </a:lnTo>
                  <a:lnTo>
                    <a:pt x="343357" y="202018"/>
                  </a:lnTo>
                  <a:lnTo>
                    <a:pt x="343230" y="201295"/>
                  </a:lnTo>
                  <a:lnTo>
                    <a:pt x="342938" y="200812"/>
                  </a:lnTo>
                  <a:lnTo>
                    <a:pt x="336308" y="190169"/>
                  </a:lnTo>
                  <a:lnTo>
                    <a:pt x="325615" y="182943"/>
                  </a:lnTo>
                  <a:lnTo>
                    <a:pt x="323062" y="182473"/>
                  </a:lnTo>
                  <a:lnTo>
                    <a:pt x="323062" y="226034"/>
                  </a:lnTo>
                  <a:lnTo>
                    <a:pt x="319024" y="243243"/>
                  </a:lnTo>
                  <a:lnTo>
                    <a:pt x="307873" y="256933"/>
                  </a:lnTo>
                  <a:lnTo>
                    <a:pt x="291058" y="265976"/>
                  </a:lnTo>
                  <a:lnTo>
                    <a:pt x="270002" y="269240"/>
                  </a:lnTo>
                  <a:lnTo>
                    <a:pt x="252793" y="266611"/>
                  </a:lnTo>
                  <a:lnTo>
                    <a:pt x="239395" y="259232"/>
                  </a:lnTo>
                  <a:lnTo>
                    <a:pt x="230708" y="247853"/>
                  </a:lnTo>
                  <a:lnTo>
                    <a:pt x="227622" y="233235"/>
                  </a:lnTo>
                  <a:lnTo>
                    <a:pt x="228968" y="223824"/>
                  </a:lnTo>
                  <a:lnTo>
                    <a:pt x="257009" y="201295"/>
                  </a:lnTo>
                  <a:lnTo>
                    <a:pt x="256679" y="201295"/>
                  </a:lnTo>
                  <a:lnTo>
                    <a:pt x="266382" y="200812"/>
                  </a:lnTo>
                  <a:lnTo>
                    <a:pt x="281165" y="200812"/>
                  </a:lnTo>
                  <a:lnTo>
                    <a:pt x="299808" y="202018"/>
                  </a:lnTo>
                  <a:lnTo>
                    <a:pt x="313347" y="206349"/>
                  </a:lnTo>
                  <a:lnTo>
                    <a:pt x="320789" y="214185"/>
                  </a:lnTo>
                  <a:lnTo>
                    <a:pt x="323062" y="226034"/>
                  </a:lnTo>
                  <a:lnTo>
                    <a:pt x="323062" y="182473"/>
                  </a:lnTo>
                  <a:lnTo>
                    <a:pt x="311861" y="180352"/>
                  </a:lnTo>
                  <a:lnTo>
                    <a:pt x="251066" y="180352"/>
                  </a:lnTo>
                  <a:lnTo>
                    <a:pt x="244182" y="176974"/>
                  </a:lnTo>
                  <a:lnTo>
                    <a:pt x="244182" y="165684"/>
                  </a:lnTo>
                  <a:lnTo>
                    <a:pt x="246481" y="162585"/>
                  </a:lnTo>
                  <a:lnTo>
                    <a:pt x="253936" y="156375"/>
                  </a:lnTo>
                  <a:lnTo>
                    <a:pt x="255663" y="154965"/>
                  </a:lnTo>
                  <a:lnTo>
                    <a:pt x="257378" y="153263"/>
                  </a:lnTo>
                  <a:lnTo>
                    <a:pt x="260248" y="153466"/>
                  </a:lnTo>
                  <a:lnTo>
                    <a:pt x="261962" y="153670"/>
                  </a:lnTo>
                  <a:lnTo>
                    <a:pt x="264261" y="153670"/>
                  </a:lnTo>
                  <a:lnTo>
                    <a:pt x="268274" y="153263"/>
                  </a:lnTo>
                  <a:lnTo>
                    <a:pt x="273939" y="152692"/>
                  </a:lnTo>
                  <a:lnTo>
                    <a:pt x="284111" y="149910"/>
                  </a:lnTo>
                  <a:lnTo>
                    <a:pt x="294182" y="145580"/>
                  </a:lnTo>
                  <a:lnTo>
                    <a:pt x="297599" y="143510"/>
                  </a:lnTo>
                  <a:lnTo>
                    <a:pt x="303555" y="139915"/>
                  </a:lnTo>
                  <a:lnTo>
                    <a:pt x="312000" y="132422"/>
                  </a:lnTo>
                  <a:lnTo>
                    <a:pt x="317995" y="124015"/>
                  </a:lnTo>
                  <a:lnTo>
                    <a:pt x="321576" y="114541"/>
                  </a:lnTo>
                  <a:lnTo>
                    <a:pt x="322770" y="103809"/>
                  </a:lnTo>
                  <a:lnTo>
                    <a:pt x="322770" y="98082"/>
                  </a:lnTo>
                  <a:lnTo>
                    <a:pt x="321906" y="94348"/>
                  </a:lnTo>
                  <a:lnTo>
                    <a:pt x="319620" y="88341"/>
                  </a:lnTo>
                  <a:lnTo>
                    <a:pt x="345998" y="88341"/>
                  </a:lnTo>
                  <a:lnTo>
                    <a:pt x="353161" y="76593"/>
                  </a:lnTo>
                  <a:close/>
                </a:path>
                <a:path w="520064" h="278129">
                  <a:moveTo>
                    <a:pt x="519950" y="189242"/>
                  </a:moveTo>
                  <a:lnTo>
                    <a:pt x="508190" y="188379"/>
                  </a:lnTo>
                  <a:lnTo>
                    <a:pt x="498436" y="187807"/>
                  </a:lnTo>
                  <a:lnTo>
                    <a:pt x="497573" y="186080"/>
                  </a:lnTo>
                  <a:lnTo>
                    <a:pt x="497573" y="112242"/>
                  </a:lnTo>
                  <a:lnTo>
                    <a:pt x="494601" y="90246"/>
                  </a:lnTo>
                  <a:lnTo>
                    <a:pt x="488746" y="80010"/>
                  </a:lnTo>
                  <a:lnTo>
                    <a:pt x="485660" y="74637"/>
                  </a:lnTo>
                  <a:lnTo>
                    <a:pt x="470712" y="65328"/>
                  </a:lnTo>
                  <a:lnTo>
                    <a:pt x="449681" y="62230"/>
                  </a:lnTo>
                  <a:lnTo>
                    <a:pt x="439064" y="62230"/>
                  </a:lnTo>
                  <a:lnTo>
                    <a:pt x="433044" y="64249"/>
                  </a:lnTo>
                  <a:lnTo>
                    <a:pt x="427024" y="69430"/>
                  </a:lnTo>
                  <a:lnTo>
                    <a:pt x="405231" y="88430"/>
                  </a:lnTo>
                  <a:lnTo>
                    <a:pt x="405231" y="63373"/>
                  </a:lnTo>
                  <a:lnTo>
                    <a:pt x="402678" y="62230"/>
                  </a:lnTo>
                  <a:lnTo>
                    <a:pt x="391617" y="66370"/>
                  </a:lnTo>
                  <a:lnTo>
                    <a:pt x="380492" y="69735"/>
                  </a:lnTo>
                  <a:lnTo>
                    <a:pt x="369252" y="72301"/>
                  </a:lnTo>
                  <a:lnTo>
                    <a:pt x="357911" y="74015"/>
                  </a:lnTo>
                  <a:lnTo>
                    <a:pt x="357911" y="82067"/>
                  </a:lnTo>
                  <a:lnTo>
                    <a:pt x="379996" y="82067"/>
                  </a:lnTo>
                  <a:lnTo>
                    <a:pt x="381152" y="84074"/>
                  </a:lnTo>
                  <a:lnTo>
                    <a:pt x="381139" y="185788"/>
                  </a:lnTo>
                  <a:lnTo>
                    <a:pt x="380276" y="187807"/>
                  </a:lnTo>
                  <a:lnTo>
                    <a:pt x="379857" y="187807"/>
                  </a:lnTo>
                  <a:lnTo>
                    <a:pt x="357632" y="189242"/>
                  </a:lnTo>
                  <a:lnTo>
                    <a:pt x="357632" y="198132"/>
                  </a:lnTo>
                  <a:lnTo>
                    <a:pt x="379450" y="197180"/>
                  </a:lnTo>
                  <a:lnTo>
                    <a:pt x="386753" y="196938"/>
                  </a:lnTo>
                  <a:lnTo>
                    <a:pt x="399427" y="196938"/>
                  </a:lnTo>
                  <a:lnTo>
                    <a:pt x="406666" y="197180"/>
                  </a:lnTo>
                  <a:lnTo>
                    <a:pt x="428599" y="198132"/>
                  </a:lnTo>
                  <a:lnTo>
                    <a:pt x="428599" y="196938"/>
                  </a:lnTo>
                  <a:lnTo>
                    <a:pt x="428599" y="189242"/>
                  </a:lnTo>
                  <a:lnTo>
                    <a:pt x="406209" y="187807"/>
                  </a:lnTo>
                  <a:lnTo>
                    <a:pt x="405993" y="187807"/>
                  </a:lnTo>
                  <a:lnTo>
                    <a:pt x="405244" y="186080"/>
                  </a:lnTo>
                  <a:lnTo>
                    <a:pt x="405130" y="106972"/>
                  </a:lnTo>
                  <a:lnTo>
                    <a:pt x="441477" y="80010"/>
                  </a:lnTo>
                  <a:lnTo>
                    <a:pt x="454520" y="82613"/>
                  </a:lnTo>
                  <a:lnTo>
                    <a:pt x="464540" y="89979"/>
                  </a:lnTo>
                  <a:lnTo>
                    <a:pt x="470966" y="101498"/>
                  </a:lnTo>
                  <a:lnTo>
                    <a:pt x="473240" y="116522"/>
                  </a:lnTo>
                  <a:lnTo>
                    <a:pt x="473227" y="198132"/>
                  </a:lnTo>
                  <a:lnTo>
                    <a:pt x="489750" y="196938"/>
                  </a:lnTo>
                  <a:lnTo>
                    <a:pt x="500989" y="196938"/>
                  </a:lnTo>
                  <a:lnTo>
                    <a:pt x="519950" y="198132"/>
                  </a:lnTo>
                  <a:lnTo>
                    <a:pt x="519950" y="196938"/>
                  </a:lnTo>
                  <a:lnTo>
                    <a:pt x="519950" y="18924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44707" y="4471657"/>
              <a:ext cx="272224" cy="21591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39919" y="4471669"/>
              <a:ext cx="389839" cy="140982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71689" y="4787226"/>
            <a:ext cx="98666" cy="9866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00949" y="5114887"/>
            <a:ext cx="98666" cy="9866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7020" y="1009802"/>
            <a:ext cx="2292350" cy="396240"/>
          </a:xfrm>
          <a:custGeom>
            <a:avLst/>
            <a:gdLst/>
            <a:ahLst/>
            <a:cxnLst/>
            <a:rect l="l" t="t" r="r" b="b"/>
            <a:pathLst>
              <a:path w="2292350" h="396240">
                <a:moveTo>
                  <a:pt x="167220" y="21463"/>
                </a:moveTo>
                <a:lnTo>
                  <a:pt x="129006" y="22402"/>
                </a:lnTo>
                <a:lnTo>
                  <a:pt x="107530" y="22885"/>
                </a:lnTo>
                <a:lnTo>
                  <a:pt x="94932" y="23063"/>
                </a:lnTo>
                <a:lnTo>
                  <a:pt x="83350" y="23075"/>
                </a:lnTo>
                <a:lnTo>
                  <a:pt x="71678" y="23063"/>
                </a:lnTo>
                <a:lnTo>
                  <a:pt x="59004" y="22885"/>
                </a:lnTo>
                <a:lnTo>
                  <a:pt x="37668" y="22402"/>
                </a:lnTo>
                <a:lnTo>
                  <a:pt x="0" y="21463"/>
                </a:lnTo>
                <a:lnTo>
                  <a:pt x="0" y="43065"/>
                </a:lnTo>
                <a:lnTo>
                  <a:pt x="42265" y="53086"/>
                </a:lnTo>
                <a:lnTo>
                  <a:pt x="45707" y="95631"/>
                </a:lnTo>
                <a:lnTo>
                  <a:pt x="45707" y="314337"/>
                </a:lnTo>
                <a:lnTo>
                  <a:pt x="42265" y="356895"/>
                </a:lnTo>
                <a:lnTo>
                  <a:pt x="0" y="366877"/>
                </a:lnTo>
                <a:lnTo>
                  <a:pt x="0" y="388480"/>
                </a:lnTo>
                <a:lnTo>
                  <a:pt x="37896" y="387756"/>
                </a:lnTo>
                <a:lnTo>
                  <a:pt x="59207" y="387375"/>
                </a:lnTo>
                <a:lnTo>
                  <a:pt x="71755" y="387235"/>
                </a:lnTo>
                <a:lnTo>
                  <a:pt x="83350" y="387210"/>
                </a:lnTo>
                <a:lnTo>
                  <a:pt x="95008" y="387235"/>
                </a:lnTo>
                <a:lnTo>
                  <a:pt x="107746" y="387375"/>
                </a:lnTo>
                <a:lnTo>
                  <a:pt x="129247" y="387756"/>
                </a:lnTo>
                <a:lnTo>
                  <a:pt x="167220" y="388480"/>
                </a:lnTo>
                <a:lnTo>
                  <a:pt x="167220" y="366877"/>
                </a:lnTo>
                <a:lnTo>
                  <a:pt x="124942" y="356895"/>
                </a:lnTo>
                <a:lnTo>
                  <a:pt x="121526" y="314337"/>
                </a:lnTo>
                <a:lnTo>
                  <a:pt x="121526" y="95631"/>
                </a:lnTo>
                <a:lnTo>
                  <a:pt x="124942" y="53086"/>
                </a:lnTo>
                <a:lnTo>
                  <a:pt x="167220" y="43065"/>
                </a:lnTo>
                <a:lnTo>
                  <a:pt x="167220" y="21463"/>
                </a:lnTo>
                <a:close/>
              </a:path>
              <a:path w="2292350" h="396240">
                <a:moveTo>
                  <a:pt x="504228" y="368134"/>
                </a:moveTo>
                <a:lnTo>
                  <a:pt x="467791" y="350227"/>
                </a:lnTo>
                <a:lnTo>
                  <a:pt x="467118" y="332841"/>
                </a:lnTo>
                <a:lnTo>
                  <a:pt x="467118" y="233400"/>
                </a:lnTo>
                <a:lnTo>
                  <a:pt x="466140" y="206171"/>
                </a:lnTo>
                <a:lnTo>
                  <a:pt x="448297" y="156921"/>
                </a:lnTo>
                <a:lnTo>
                  <a:pt x="404812" y="135940"/>
                </a:lnTo>
                <a:lnTo>
                  <a:pt x="385914" y="134467"/>
                </a:lnTo>
                <a:lnTo>
                  <a:pt x="374434" y="135064"/>
                </a:lnTo>
                <a:lnTo>
                  <a:pt x="364261" y="136918"/>
                </a:lnTo>
                <a:lnTo>
                  <a:pt x="355511" y="140068"/>
                </a:lnTo>
                <a:lnTo>
                  <a:pt x="348272" y="144551"/>
                </a:lnTo>
                <a:lnTo>
                  <a:pt x="305257" y="177482"/>
                </a:lnTo>
                <a:lnTo>
                  <a:pt x="305257" y="137655"/>
                </a:lnTo>
                <a:lnTo>
                  <a:pt x="302031" y="134454"/>
                </a:lnTo>
                <a:lnTo>
                  <a:pt x="266877" y="145503"/>
                </a:lnTo>
                <a:lnTo>
                  <a:pt x="241858" y="152184"/>
                </a:lnTo>
                <a:lnTo>
                  <a:pt x="221792" y="155752"/>
                </a:lnTo>
                <a:lnTo>
                  <a:pt x="201472" y="157467"/>
                </a:lnTo>
                <a:lnTo>
                  <a:pt x="201472" y="176695"/>
                </a:lnTo>
                <a:lnTo>
                  <a:pt x="239191" y="196735"/>
                </a:lnTo>
                <a:lnTo>
                  <a:pt x="239636" y="215747"/>
                </a:lnTo>
                <a:lnTo>
                  <a:pt x="239636" y="332841"/>
                </a:lnTo>
                <a:lnTo>
                  <a:pt x="220294" y="367068"/>
                </a:lnTo>
                <a:lnTo>
                  <a:pt x="201472" y="368134"/>
                </a:lnTo>
                <a:lnTo>
                  <a:pt x="201472" y="388467"/>
                </a:lnTo>
                <a:lnTo>
                  <a:pt x="270840" y="387197"/>
                </a:lnTo>
                <a:lnTo>
                  <a:pt x="281647" y="387286"/>
                </a:lnTo>
                <a:lnTo>
                  <a:pt x="297649" y="387527"/>
                </a:lnTo>
                <a:lnTo>
                  <a:pt x="318401" y="387921"/>
                </a:lnTo>
                <a:lnTo>
                  <a:pt x="343433" y="388467"/>
                </a:lnTo>
                <a:lnTo>
                  <a:pt x="343433" y="368134"/>
                </a:lnTo>
                <a:lnTo>
                  <a:pt x="305930" y="350215"/>
                </a:lnTo>
                <a:lnTo>
                  <a:pt x="305257" y="332803"/>
                </a:lnTo>
                <a:lnTo>
                  <a:pt x="305257" y="216623"/>
                </a:lnTo>
                <a:lnTo>
                  <a:pt x="309067" y="203034"/>
                </a:lnTo>
                <a:lnTo>
                  <a:pt x="319227" y="191389"/>
                </a:lnTo>
                <a:lnTo>
                  <a:pt x="333832" y="183261"/>
                </a:lnTo>
                <a:lnTo>
                  <a:pt x="350964" y="180200"/>
                </a:lnTo>
                <a:lnTo>
                  <a:pt x="373837" y="183819"/>
                </a:lnTo>
                <a:lnTo>
                  <a:pt x="389547" y="194983"/>
                </a:lnTo>
                <a:lnTo>
                  <a:pt x="398602" y="214185"/>
                </a:lnTo>
                <a:lnTo>
                  <a:pt x="401510" y="241947"/>
                </a:lnTo>
                <a:lnTo>
                  <a:pt x="401510" y="388467"/>
                </a:lnTo>
                <a:lnTo>
                  <a:pt x="433971" y="387515"/>
                </a:lnTo>
                <a:lnTo>
                  <a:pt x="443026" y="387286"/>
                </a:lnTo>
                <a:lnTo>
                  <a:pt x="449910" y="387197"/>
                </a:lnTo>
                <a:lnTo>
                  <a:pt x="454990" y="387223"/>
                </a:lnTo>
                <a:lnTo>
                  <a:pt x="462343" y="387362"/>
                </a:lnTo>
                <a:lnTo>
                  <a:pt x="477050" y="387743"/>
                </a:lnTo>
                <a:lnTo>
                  <a:pt x="504228" y="388467"/>
                </a:lnTo>
                <a:lnTo>
                  <a:pt x="504228" y="368134"/>
                </a:lnTo>
                <a:close/>
              </a:path>
              <a:path w="2292350" h="396240">
                <a:moveTo>
                  <a:pt x="722376" y="3644"/>
                </a:moveTo>
                <a:lnTo>
                  <a:pt x="713232" y="1219"/>
                </a:lnTo>
                <a:lnTo>
                  <a:pt x="707859" y="12"/>
                </a:lnTo>
                <a:lnTo>
                  <a:pt x="699795" y="12"/>
                </a:lnTo>
                <a:lnTo>
                  <a:pt x="649782" y="22529"/>
                </a:lnTo>
                <a:lnTo>
                  <a:pt x="609993" y="55753"/>
                </a:lnTo>
                <a:lnTo>
                  <a:pt x="581406" y="102958"/>
                </a:lnTo>
                <a:lnTo>
                  <a:pt x="580415" y="129311"/>
                </a:lnTo>
                <a:lnTo>
                  <a:pt x="580415" y="152387"/>
                </a:lnTo>
                <a:lnTo>
                  <a:pt x="570369" y="159042"/>
                </a:lnTo>
                <a:lnTo>
                  <a:pt x="560578" y="164871"/>
                </a:lnTo>
                <a:lnTo>
                  <a:pt x="550087" y="170510"/>
                </a:lnTo>
                <a:lnTo>
                  <a:pt x="537933" y="176542"/>
                </a:lnTo>
                <a:lnTo>
                  <a:pt x="537933" y="189433"/>
                </a:lnTo>
                <a:lnTo>
                  <a:pt x="580415" y="186740"/>
                </a:lnTo>
                <a:lnTo>
                  <a:pt x="580415" y="332727"/>
                </a:lnTo>
                <a:lnTo>
                  <a:pt x="557822" y="367080"/>
                </a:lnTo>
                <a:lnTo>
                  <a:pt x="535774" y="368160"/>
                </a:lnTo>
                <a:lnTo>
                  <a:pt x="535774" y="388505"/>
                </a:lnTo>
                <a:lnTo>
                  <a:pt x="573862" y="387769"/>
                </a:lnTo>
                <a:lnTo>
                  <a:pt x="594448" y="387388"/>
                </a:lnTo>
                <a:lnTo>
                  <a:pt x="604659" y="387248"/>
                </a:lnTo>
                <a:lnTo>
                  <a:pt x="611593" y="387235"/>
                </a:lnTo>
                <a:lnTo>
                  <a:pt x="617156" y="387248"/>
                </a:lnTo>
                <a:lnTo>
                  <a:pt x="627926" y="387388"/>
                </a:lnTo>
                <a:lnTo>
                  <a:pt x="697103" y="388505"/>
                </a:lnTo>
                <a:lnTo>
                  <a:pt x="697103" y="368160"/>
                </a:lnTo>
                <a:lnTo>
                  <a:pt x="655434" y="364007"/>
                </a:lnTo>
                <a:lnTo>
                  <a:pt x="646010" y="345643"/>
                </a:lnTo>
                <a:lnTo>
                  <a:pt x="646010" y="186842"/>
                </a:lnTo>
                <a:lnTo>
                  <a:pt x="712698" y="186842"/>
                </a:lnTo>
                <a:lnTo>
                  <a:pt x="718616" y="155727"/>
                </a:lnTo>
                <a:lnTo>
                  <a:pt x="716457" y="151434"/>
                </a:lnTo>
                <a:lnTo>
                  <a:pt x="693801" y="152450"/>
                </a:lnTo>
                <a:lnTo>
                  <a:pt x="676389" y="153123"/>
                </a:lnTo>
                <a:lnTo>
                  <a:pt x="661403" y="153479"/>
                </a:lnTo>
                <a:lnTo>
                  <a:pt x="646010" y="153593"/>
                </a:lnTo>
                <a:lnTo>
                  <a:pt x="646010" y="95618"/>
                </a:lnTo>
                <a:lnTo>
                  <a:pt x="655586" y="53289"/>
                </a:lnTo>
                <a:lnTo>
                  <a:pt x="677735" y="46253"/>
                </a:lnTo>
                <a:lnTo>
                  <a:pt x="685863" y="46939"/>
                </a:lnTo>
                <a:lnTo>
                  <a:pt x="693940" y="49174"/>
                </a:lnTo>
                <a:lnTo>
                  <a:pt x="702919" y="53263"/>
                </a:lnTo>
                <a:lnTo>
                  <a:pt x="713778" y="59512"/>
                </a:lnTo>
                <a:lnTo>
                  <a:pt x="722376" y="55753"/>
                </a:lnTo>
                <a:lnTo>
                  <a:pt x="722376" y="3644"/>
                </a:lnTo>
                <a:close/>
              </a:path>
              <a:path w="2292350" h="396240">
                <a:moveTo>
                  <a:pt x="1003808" y="260464"/>
                </a:moveTo>
                <a:lnTo>
                  <a:pt x="995667" y="206400"/>
                </a:lnTo>
                <a:lnTo>
                  <a:pt x="971918" y="167081"/>
                </a:lnTo>
                <a:lnTo>
                  <a:pt x="971804" y="166890"/>
                </a:lnTo>
                <a:lnTo>
                  <a:pt x="960564" y="159867"/>
                </a:lnTo>
                <a:lnTo>
                  <a:pt x="933018" y="142671"/>
                </a:lnTo>
                <a:lnTo>
                  <a:pt x="930668" y="142316"/>
                </a:lnTo>
                <a:lnTo>
                  <a:pt x="930668" y="277114"/>
                </a:lnTo>
                <a:lnTo>
                  <a:pt x="927735" y="319417"/>
                </a:lnTo>
                <a:lnTo>
                  <a:pt x="918565" y="348513"/>
                </a:lnTo>
                <a:lnTo>
                  <a:pt x="902525" y="365302"/>
                </a:lnTo>
                <a:lnTo>
                  <a:pt x="879043" y="370687"/>
                </a:lnTo>
                <a:lnTo>
                  <a:pt x="853541" y="363347"/>
                </a:lnTo>
                <a:lnTo>
                  <a:pt x="835202" y="341388"/>
                </a:lnTo>
                <a:lnTo>
                  <a:pt x="824128" y="304901"/>
                </a:lnTo>
                <a:lnTo>
                  <a:pt x="820420" y="253987"/>
                </a:lnTo>
                <a:lnTo>
                  <a:pt x="823518" y="211836"/>
                </a:lnTo>
                <a:lnTo>
                  <a:pt x="833120" y="182537"/>
                </a:lnTo>
                <a:lnTo>
                  <a:pt x="849680" y="165430"/>
                </a:lnTo>
                <a:lnTo>
                  <a:pt x="873658" y="159867"/>
                </a:lnTo>
                <a:lnTo>
                  <a:pt x="898906" y="167081"/>
                </a:lnTo>
                <a:lnTo>
                  <a:pt x="916686" y="188849"/>
                </a:lnTo>
                <a:lnTo>
                  <a:pt x="927201" y="225450"/>
                </a:lnTo>
                <a:lnTo>
                  <a:pt x="930668" y="277114"/>
                </a:lnTo>
                <a:lnTo>
                  <a:pt x="930668" y="142316"/>
                </a:lnTo>
                <a:lnTo>
                  <a:pt x="880198" y="134442"/>
                </a:lnTo>
                <a:lnTo>
                  <a:pt x="833462" y="140042"/>
                </a:lnTo>
                <a:lnTo>
                  <a:pt x="796417" y="156527"/>
                </a:lnTo>
                <a:lnTo>
                  <a:pt x="769416" y="183464"/>
                </a:lnTo>
                <a:lnTo>
                  <a:pt x="752894" y="220408"/>
                </a:lnTo>
                <a:lnTo>
                  <a:pt x="747293" y="266903"/>
                </a:lnTo>
                <a:lnTo>
                  <a:pt x="755396" y="321919"/>
                </a:lnTo>
                <a:lnTo>
                  <a:pt x="779081" y="362458"/>
                </a:lnTo>
                <a:lnTo>
                  <a:pt x="817384" y="387515"/>
                </a:lnTo>
                <a:lnTo>
                  <a:pt x="869365" y="396087"/>
                </a:lnTo>
                <a:lnTo>
                  <a:pt x="916381" y="390321"/>
                </a:lnTo>
                <a:lnTo>
                  <a:pt x="953858" y="373367"/>
                </a:lnTo>
                <a:lnTo>
                  <a:pt x="956500" y="370687"/>
                </a:lnTo>
                <a:lnTo>
                  <a:pt x="981252" y="345732"/>
                </a:lnTo>
                <a:lnTo>
                  <a:pt x="998080" y="307924"/>
                </a:lnTo>
                <a:lnTo>
                  <a:pt x="1003808" y="260464"/>
                </a:lnTo>
                <a:close/>
              </a:path>
              <a:path w="2292350" h="396240">
                <a:moveTo>
                  <a:pt x="1234706" y="137629"/>
                </a:moveTo>
                <a:lnTo>
                  <a:pt x="1229334" y="135509"/>
                </a:lnTo>
                <a:lnTo>
                  <a:pt x="1222336" y="134404"/>
                </a:lnTo>
                <a:lnTo>
                  <a:pt x="1214805" y="134404"/>
                </a:lnTo>
                <a:lnTo>
                  <a:pt x="1169098" y="162648"/>
                </a:lnTo>
                <a:lnTo>
                  <a:pt x="1145438" y="188214"/>
                </a:lnTo>
                <a:lnTo>
                  <a:pt x="1145438" y="137617"/>
                </a:lnTo>
                <a:lnTo>
                  <a:pt x="1140040" y="134416"/>
                </a:lnTo>
                <a:lnTo>
                  <a:pt x="1102398" y="146126"/>
                </a:lnTo>
                <a:lnTo>
                  <a:pt x="1090396" y="149529"/>
                </a:lnTo>
                <a:lnTo>
                  <a:pt x="1078255" y="152120"/>
                </a:lnTo>
                <a:lnTo>
                  <a:pt x="1062990" y="154520"/>
                </a:lnTo>
                <a:lnTo>
                  <a:pt x="1041628" y="157302"/>
                </a:lnTo>
                <a:lnTo>
                  <a:pt x="1041628" y="176364"/>
                </a:lnTo>
                <a:lnTo>
                  <a:pt x="1079347" y="196430"/>
                </a:lnTo>
                <a:lnTo>
                  <a:pt x="1079804" y="215468"/>
                </a:lnTo>
                <a:lnTo>
                  <a:pt x="1079804" y="332778"/>
                </a:lnTo>
                <a:lnTo>
                  <a:pt x="1060450" y="367068"/>
                </a:lnTo>
                <a:lnTo>
                  <a:pt x="1041628" y="368134"/>
                </a:lnTo>
                <a:lnTo>
                  <a:pt x="1041628" y="388467"/>
                </a:lnTo>
                <a:lnTo>
                  <a:pt x="1111008" y="386854"/>
                </a:lnTo>
                <a:lnTo>
                  <a:pt x="1116431" y="386880"/>
                </a:lnTo>
                <a:lnTo>
                  <a:pt x="1126998" y="387057"/>
                </a:lnTo>
                <a:lnTo>
                  <a:pt x="1149870" y="387540"/>
                </a:lnTo>
                <a:lnTo>
                  <a:pt x="1192212" y="388467"/>
                </a:lnTo>
                <a:lnTo>
                  <a:pt x="1192212" y="368134"/>
                </a:lnTo>
                <a:lnTo>
                  <a:pt x="1149654" y="360794"/>
                </a:lnTo>
                <a:lnTo>
                  <a:pt x="1145425" y="332879"/>
                </a:lnTo>
                <a:lnTo>
                  <a:pt x="1145425" y="227101"/>
                </a:lnTo>
                <a:lnTo>
                  <a:pt x="1149197" y="214769"/>
                </a:lnTo>
                <a:lnTo>
                  <a:pt x="1159065" y="203784"/>
                </a:lnTo>
                <a:lnTo>
                  <a:pt x="1172870" y="195897"/>
                </a:lnTo>
                <a:lnTo>
                  <a:pt x="1188453" y="192887"/>
                </a:lnTo>
                <a:lnTo>
                  <a:pt x="1197851" y="194068"/>
                </a:lnTo>
                <a:lnTo>
                  <a:pt x="1205992" y="197637"/>
                </a:lnTo>
                <a:lnTo>
                  <a:pt x="1213027" y="203581"/>
                </a:lnTo>
                <a:lnTo>
                  <a:pt x="1219111" y="211886"/>
                </a:lnTo>
                <a:lnTo>
                  <a:pt x="1232014" y="206540"/>
                </a:lnTo>
                <a:lnTo>
                  <a:pt x="1234706" y="137629"/>
                </a:lnTo>
                <a:close/>
              </a:path>
              <a:path w="2292350" h="396240">
                <a:moveTo>
                  <a:pt x="1699679" y="368160"/>
                </a:moveTo>
                <a:lnTo>
                  <a:pt x="1663242" y="350253"/>
                </a:lnTo>
                <a:lnTo>
                  <a:pt x="1662557" y="332867"/>
                </a:lnTo>
                <a:lnTo>
                  <a:pt x="1662569" y="233413"/>
                </a:lnTo>
                <a:lnTo>
                  <a:pt x="1658645" y="186829"/>
                </a:lnTo>
                <a:lnTo>
                  <a:pt x="1645691" y="156273"/>
                </a:lnTo>
                <a:lnTo>
                  <a:pt x="1621955" y="139560"/>
                </a:lnTo>
                <a:lnTo>
                  <a:pt x="1585671" y="134467"/>
                </a:lnTo>
                <a:lnTo>
                  <a:pt x="1573415" y="135089"/>
                </a:lnTo>
                <a:lnTo>
                  <a:pt x="1563077" y="136944"/>
                </a:lnTo>
                <a:lnTo>
                  <a:pt x="1554353" y="140119"/>
                </a:lnTo>
                <a:lnTo>
                  <a:pt x="1546948" y="144627"/>
                </a:lnTo>
                <a:lnTo>
                  <a:pt x="1503934" y="177482"/>
                </a:lnTo>
                <a:lnTo>
                  <a:pt x="1492834" y="157988"/>
                </a:lnTo>
                <a:lnTo>
                  <a:pt x="1477708" y="144627"/>
                </a:lnTo>
                <a:lnTo>
                  <a:pt x="1457947" y="136931"/>
                </a:lnTo>
                <a:lnTo>
                  <a:pt x="1432953" y="134467"/>
                </a:lnTo>
                <a:lnTo>
                  <a:pt x="1421003" y="135077"/>
                </a:lnTo>
                <a:lnTo>
                  <a:pt x="1410830" y="136931"/>
                </a:lnTo>
                <a:lnTo>
                  <a:pt x="1402168" y="140106"/>
                </a:lnTo>
                <a:lnTo>
                  <a:pt x="1394777" y="144627"/>
                </a:lnTo>
                <a:lnTo>
                  <a:pt x="1351762" y="177469"/>
                </a:lnTo>
                <a:lnTo>
                  <a:pt x="1351762" y="137642"/>
                </a:lnTo>
                <a:lnTo>
                  <a:pt x="1348536" y="134442"/>
                </a:lnTo>
                <a:lnTo>
                  <a:pt x="1313383" y="145491"/>
                </a:lnTo>
                <a:lnTo>
                  <a:pt x="1288364" y="152171"/>
                </a:lnTo>
                <a:lnTo>
                  <a:pt x="1268298" y="155740"/>
                </a:lnTo>
                <a:lnTo>
                  <a:pt x="1247978" y="157441"/>
                </a:lnTo>
                <a:lnTo>
                  <a:pt x="1247952" y="176695"/>
                </a:lnTo>
                <a:lnTo>
                  <a:pt x="1285671" y="196735"/>
                </a:lnTo>
                <a:lnTo>
                  <a:pt x="1286129" y="215747"/>
                </a:lnTo>
                <a:lnTo>
                  <a:pt x="1286129" y="332841"/>
                </a:lnTo>
                <a:lnTo>
                  <a:pt x="1266774" y="367068"/>
                </a:lnTo>
                <a:lnTo>
                  <a:pt x="1247952" y="368134"/>
                </a:lnTo>
                <a:lnTo>
                  <a:pt x="1247952" y="388467"/>
                </a:lnTo>
                <a:lnTo>
                  <a:pt x="1317320" y="387197"/>
                </a:lnTo>
                <a:lnTo>
                  <a:pt x="1328585" y="387286"/>
                </a:lnTo>
                <a:lnTo>
                  <a:pt x="1343799" y="387527"/>
                </a:lnTo>
                <a:lnTo>
                  <a:pt x="1362837" y="387921"/>
                </a:lnTo>
                <a:lnTo>
                  <a:pt x="1385620" y="388467"/>
                </a:lnTo>
                <a:lnTo>
                  <a:pt x="1385620" y="368134"/>
                </a:lnTo>
                <a:lnTo>
                  <a:pt x="1351749" y="332790"/>
                </a:lnTo>
                <a:lnTo>
                  <a:pt x="1351749" y="216585"/>
                </a:lnTo>
                <a:lnTo>
                  <a:pt x="1355521" y="203441"/>
                </a:lnTo>
                <a:lnTo>
                  <a:pt x="1365453" y="191757"/>
                </a:lnTo>
                <a:lnTo>
                  <a:pt x="1379423" y="183375"/>
                </a:lnTo>
                <a:lnTo>
                  <a:pt x="1395310" y="180162"/>
                </a:lnTo>
                <a:lnTo>
                  <a:pt x="1415694" y="183997"/>
                </a:lnTo>
                <a:lnTo>
                  <a:pt x="1430134" y="195567"/>
                </a:lnTo>
                <a:lnTo>
                  <a:pt x="1438719" y="214972"/>
                </a:lnTo>
                <a:lnTo>
                  <a:pt x="1441564" y="242290"/>
                </a:lnTo>
                <a:lnTo>
                  <a:pt x="1441564" y="332803"/>
                </a:lnTo>
                <a:lnTo>
                  <a:pt x="1422196" y="367080"/>
                </a:lnTo>
                <a:lnTo>
                  <a:pt x="1405534" y="368147"/>
                </a:lnTo>
                <a:lnTo>
                  <a:pt x="1405534" y="388480"/>
                </a:lnTo>
                <a:lnTo>
                  <a:pt x="1438071" y="387756"/>
                </a:lnTo>
                <a:lnTo>
                  <a:pt x="1456143" y="387375"/>
                </a:lnTo>
                <a:lnTo>
                  <a:pt x="1466253" y="387235"/>
                </a:lnTo>
                <a:lnTo>
                  <a:pt x="1474901" y="387210"/>
                </a:lnTo>
                <a:lnTo>
                  <a:pt x="1483258" y="387235"/>
                </a:lnTo>
                <a:lnTo>
                  <a:pt x="1493380" y="387375"/>
                </a:lnTo>
                <a:lnTo>
                  <a:pt x="1511871" y="387756"/>
                </a:lnTo>
                <a:lnTo>
                  <a:pt x="1545348" y="388480"/>
                </a:lnTo>
                <a:lnTo>
                  <a:pt x="1545348" y="368147"/>
                </a:lnTo>
                <a:lnTo>
                  <a:pt x="1507832" y="350215"/>
                </a:lnTo>
                <a:lnTo>
                  <a:pt x="1507159" y="332803"/>
                </a:lnTo>
                <a:lnTo>
                  <a:pt x="1507159" y="216598"/>
                </a:lnTo>
                <a:lnTo>
                  <a:pt x="1510931" y="203454"/>
                </a:lnTo>
                <a:lnTo>
                  <a:pt x="1520863" y="191770"/>
                </a:lnTo>
                <a:lnTo>
                  <a:pt x="1534833" y="183388"/>
                </a:lnTo>
                <a:lnTo>
                  <a:pt x="1550720" y="180187"/>
                </a:lnTo>
                <a:lnTo>
                  <a:pt x="1571104" y="184023"/>
                </a:lnTo>
                <a:lnTo>
                  <a:pt x="1585531" y="195630"/>
                </a:lnTo>
                <a:lnTo>
                  <a:pt x="1594116" y="215074"/>
                </a:lnTo>
                <a:lnTo>
                  <a:pt x="1596961" y="242468"/>
                </a:lnTo>
                <a:lnTo>
                  <a:pt x="1596961" y="388505"/>
                </a:lnTo>
                <a:lnTo>
                  <a:pt x="1646974" y="387235"/>
                </a:lnTo>
                <a:lnTo>
                  <a:pt x="1663446" y="387489"/>
                </a:lnTo>
                <a:lnTo>
                  <a:pt x="1675130" y="387705"/>
                </a:lnTo>
                <a:lnTo>
                  <a:pt x="1685912" y="388010"/>
                </a:lnTo>
                <a:lnTo>
                  <a:pt x="1699666" y="388505"/>
                </a:lnTo>
                <a:lnTo>
                  <a:pt x="1699679" y="368160"/>
                </a:lnTo>
                <a:close/>
              </a:path>
              <a:path w="2292350" h="396240">
                <a:moveTo>
                  <a:pt x="1960473" y="227838"/>
                </a:moveTo>
                <a:lnTo>
                  <a:pt x="1953209" y="188772"/>
                </a:lnTo>
                <a:lnTo>
                  <a:pt x="1900567" y="139877"/>
                </a:lnTo>
                <a:lnTo>
                  <a:pt x="1892185" y="138531"/>
                </a:lnTo>
                <a:lnTo>
                  <a:pt x="1892185" y="238277"/>
                </a:lnTo>
                <a:lnTo>
                  <a:pt x="1847011" y="239877"/>
                </a:lnTo>
                <a:lnTo>
                  <a:pt x="1843176" y="239877"/>
                </a:lnTo>
                <a:lnTo>
                  <a:pt x="1826018" y="239204"/>
                </a:lnTo>
                <a:lnTo>
                  <a:pt x="1819046" y="238810"/>
                </a:lnTo>
                <a:lnTo>
                  <a:pt x="1801837" y="238277"/>
                </a:lnTo>
                <a:lnTo>
                  <a:pt x="1805266" y="204216"/>
                </a:lnTo>
                <a:lnTo>
                  <a:pt x="1813598" y="181063"/>
                </a:lnTo>
                <a:lnTo>
                  <a:pt x="1827466" y="167868"/>
                </a:lnTo>
                <a:lnTo>
                  <a:pt x="1847545" y="163677"/>
                </a:lnTo>
                <a:lnTo>
                  <a:pt x="1867293" y="167868"/>
                </a:lnTo>
                <a:lnTo>
                  <a:pt x="1880946" y="181063"/>
                </a:lnTo>
                <a:lnTo>
                  <a:pt x="1889061" y="204216"/>
                </a:lnTo>
                <a:lnTo>
                  <a:pt x="1892185" y="238277"/>
                </a:lnTo>
                <a:lnTo>
                  <a:pt x="1892185" y="138531"/>
                </a:lnTo>
                <a:lnTo>
                  <a:pt x="1858835" y="133172"/>
                </a:lnTo>
                <a:lnTo>
                  <a:pt x="1845538" y="133908"/>
                </a:lnTo>
                <a:lnTo>
                  <a:pt x="1833549" y="136169"/>
                </a:lnTo>
                <a:lnTo>
                  <a:pt x="1786242" y="160705"/>
                </a:lnTo>
                <a:lnTo>
                  <a:pt x="1747380" y="201650"/>
                </a:lnTo>
                <a:lnTo>
                  <a:pt x="1735239" y="264033"/>
                </a:lnTo>
                <a:lnTo>
                  <a:pt x="1735340" y="266585"/>
                </a:lnTo>
                <a:lnTo>
                  <a:pt x="1743113" y="321818"/>
                </a:lnTo>
                <a:lnTo>
                  <a:pt x="1766671" y="362788"/>
                </a:lnTo>
                <a:lnTo>
                  <a:pt x="1805241" y="387718"/>
                </a:lnTo>
                <a:lnTo>
                  <a:pt x="1858289" y="396113"/>
                </a:lnTo>
                <a:lnTo>
                  <a:pt x="1879650" y="395008"/>
                </a:lnTo>
                <a:lnTo>
                  <a:pt x="1899361" y="391236"/>
                </a:lnTo>
                <a:lnTo>
                  <a:pt x="1919770" y="384149"/>
                </a:lnTo>
                <a:lnTo>
                  <a:pt x="1943265" y="373087"/>
                </a:lnTo>
                <a:lnTo>
                  <a:pt x="1950199" y="357987"/>
                </a:lnTo>
                <a:lnTo>
                  <a:pt x="1955025" y="347522"/>
                </a:lnTo>
                <a:lnTo>
                  <a:pt x="1955088" y="347383"/>
                </a:lnTo>
                <a:lnTo>
                  <a:pt x="1948637" y="339344"/>
                </a:lnTo>
                <a:lnTo>
                  <a:pt x="1931162" y="348107"/>
                </a:lnTo>
                <a:lnTo>
                  <a:pt x="1915756" y="353872"/>
                </a:lnTo>
                <a:lnTo>
                  <a:pt x="1901063" y="357035"/>
                </a:lnTo>
                <a:lnTo>
                  <a:pt x="1885721" y="357987"/>
                </a:lnTo>
                <a:lnTo>
                  <a:pt x="1865223" y="355269"/>
                </a:lnTo>
                <a:lnTo>
                  <a:pt x="1830273" y="335407"/>
                </a:lnTo>
                <a:lnTo>
                  <a:pt x="1808683" y="296964"/>
                </a:lnTo>
                <a:lnTo>
                  <a:pt x="1805051" y="266585"/>
                </a:lnTo>
                <a:lnTo>
                  <a:pt x="1875497" y="266585"/>
                </a:lnTo>
                <a:lnTo>
                  <a:pt x="1897468" y="265976"/>
                </a:lnTo>
                <a:lnTo>
                  <a:pt x="1918182" y="264033"/>
                </a:lnTo>
                <a:lnTo>
                  <a:pt x="1938782" y="260692"/>
                </a:lnTo>
                <a:lnTo>
                  <a:pt x="1960460" y="255828"/>
                </a:lnTo>
                <a:lnTo>
                  <a:pt x="1960460" y="239877"/>
                </a:lnTo>
                <a:lnTo>
                  <a:pt x="1960473" y="227838"/>
                </a:lnTo>
                <a:close/>
              </a:path>
              <a:path w="2292350" h="396240">
                <a:moveTo>
                  <a:pt x="2292121" y="368134"/>
                </a:moveTo>
                <a:lnTo>
                  <a:pt x="2255685" y="350164"/>
                </a:lnTo>
                <a:lnTo>
                  <a:pt x="2255456" y="344170"/>
                </a:lnTo>
                <a:lnTo>
                  <a:pt x="2255012" y="332727"/>
                </a:lnTo>
                <a:lnTo>
                  <a:pt x="2254999" y="168770"/>
                </a:lnTo>
                <a:lnTo>
                  <a:pt x="2254999" y="147332"/>
                </a:lnTo>
                <a:lnTo>
                  <a:pt x="2254999" y="3263"/>
                </a:lnTo>
                <a:lnTo>
                  <a:pt x="2250694" y="0"/>
                </a:lnTo>
                <a:lnTo>
                  <a:pt x="2211971" y="11607"/>
                </a:lnTo>
                <a:lnTo>
                  <a:pt x="2199602" y="14909"/>
                </a:lnTo>
                <a:lnTo>
                  <a:pt x="2185276" y="17741"/>
                </a:lnTo>
                <a:lnTo>
                  <a:pt x="2168029" y="20294"/>
                </a:lnTo>
                <a:lnTo>
                  <a:pt x="2146909" y="22682"/>
                </a:lnTo>
                <a:lnTo>
                  <a:pt x="2146909" y="41744"/>
                </a:lnTo>
                <a:lnTo>
                  <a:pt x="2186838" y="50558"/>
                </a:lnTo>
                <a:lnTo>
                  <a:pt x="2189391" y="81280"/>
                </a:lnTo>
                <a:lnTo>
                  <a:pt x="2189391" y="147332"/>
                </a:lnTo>
                <a:lnTo>
                  <a:pt x="2189391" y="202577"/>
                </a:lnTo>
                <a:lnTo>
                  <a:pt x="2189391" y="301282"/>
                </a:lnTo>
                <a:lnTo>
                  <a:pt x="2184971" y="318350"/>
                </a:lnTo>
                <a:lnTo>
                  <a:pt x="2173046" y="332333"/>
                </a:lnTo>
                <a:lnTo>
                  <a:pt x="2155583" y="341807"/>
                </a:lnTo>
                <a:lnTo>
                  <a:pt x="2134539" y="345274"/>
                </a:lnTo>
                <a:lnTo>
                  <a:pt x="2108670" y="338594"/>
                </a:lnTo>
                <a:lnTo>
                  <a:pt x="2089023" y="319532"/>
                </a:lnTo>
                <a:lnTo>
                  <a:pt x="2076526" y="289610"/>
                </a:lnTo>
                <a:lnTo>
                  <a:pt x="2072157" y="250317"/>
                </a:lnTo>
                <a:lnTo>
                  <a:pt x="2075688" y="214718"/>
                </a:lnTo>
                <a:lnTo>
                  <a:pt x="2086330" y="189230"/>
                </a:lnTo>
                <a:lnTo>
                  <a:pt x="2104148" y="173901"/>
                </a:lnTo>
                <a:lnTo>
                  <a:pt x="2129167" y="168770"/>
                </a:lnTo>
                <a:lnTo>
                  <a:pt x="2145830" y="170815"/>
                </a:lnTo>
                <a:lnTo>
                  <a:pt x="2161298" y="177025"/>
                </a:lnTo>
                <a:lnTo>
                  <a:pt x="2175738" y="187566"/>
                </a:lnTo>
                <a:lnTo>
                  <a:pt x="2189391" y="202577"/>
                </a:lnTo>
                <a:lnTo>
                  <a:pt x="2189391" y="147332"/>
                </a:lnTo>
                <a:lnTo>
                  <a:pt x="2145881" y="135013"/>
                </a:lnTo>
                <a:lnTo>
                  <a:pt x="2135619" y="134429"/>
                </a:lnTo>
                <a:lnTo>
                  <a:pt x="2122995" y="135343"/>
                </a:lnTo>
                <a:lnTo>
                  <a:pt x="2049576" y="173621"/>
                </a:lnTo>
                <a:lnTo>
                  <a:pt x="2015490" y="212483"/>
                </a:lnTo>
                <a:lnTo>
                  <a:pt x="2004402" y="270649"/>
                </a:lnTo>
                <a:lnTo>
                  <a:pt x="2011591" y="322592"/>
                </a:lnTo>
                <a:lnTo>
                  <a:pt x="2032152" y="362115"/>
                </a:lnTo>
                <a:lnTo>
                  <a:pt x="2064562" y="387311"/>
                </a:lnTo>
                <a:lnTo>
                  <a:pt x="2064702" y="387311"/>
                </a:lnTo>
                <a:lnTo>
                  <a:pt x="2107120" y="396087"/>
                </a:lnTo>
                <a:lnTo>
                  <a:pt x="2188045" y="345274"/>
                </a:lnTo>
                <a:lnTo>
                  <a:pt x="2189403" y="344170"/>
                </a:lnTo>
                <a:lnTo>
                  <a:pt x="2186711" y="384200"/>
                </a:lnTo>
                <a:lnTo>
                  <a:pt x="2189403" y="388467"/>
                </a:lnTo>
                <a:lnTo>
                  <a:pt x="2231186" y="387311"/>
                </a:lnTo>
                <a:lnTo>
                  <a:pt x="2242032" y="387311"/>
                </a:lnTo>
                <a:lnTo>
                  <a:pt x="2266848" y="388467"/>
                </a:lnTo>
                <a:lnTo>
                  <a:pt x="2292121" y="388467"/>
                </a:lnTo>
                <a:lnTo>
                  <a:pt x="2292121" y="387311"/>
                </a:lnTo>
                <a:lnTo>
                  <a:pt x="2292121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4013" y="1017269"/>
            <a:ext cx="2215515" cy="389255"/>
          </a:xfrm>
          <a:custGeom>
            <a:avLst/>
            <a:gdLst/>
            <a:ahLst/>
            <a:cxnLst/>
            <a:rect l="l" t="t" r="r" b="b"/>
            <a:pathLst>
              <a:path w="2215515" h="389255">
                <a:moveTo>
                  <a:pt x="451726" y="360692"/>
                </a:moveTo>
                <a:lnTo>
                  <a:pt x="415290" y="342785"/>
                </a:lnTo>
                <a:lnTo>
                  <a:pt x="414616" y="325399"/>
                </a:lnTo>
                <a:lnTo>
                  <a:pt x="414616" y="225945"/>
                </a:lnTo>
                <a:lnTo>
                  <a:pt x="410692" y="179362"/>
                </a:lnTo>
                <a:lnTo>
                  <a:pt x="397738" y="148805"/>
                </a:lnTo>
                <a:lnTo>
                  <a:pt x="374002" y="132092"/>
                </a:lnTo>
                <a:lnTo>
                  <a:pt x="337718" y="127000"/>
                </a:lnTo>
                <a:lnTo>
                  <a:pt x="325462" y="127622"/>
                </a:lnTo>
                <a:lnTo>
                  <a:pt x="315125" y="129476"/>
                </a:lnTo>
                <a:lnTo>
                  <a:pt x="306400" y="132651"/>
                </a:lnTo>
                <a:lnTo>
                  <a:pt x="298996" y="137160"/>
                </a:lnTo>
                <a:lnTo>
                  <a:pt x="255981" y="170014"/>
                </a:lnTo>
                <a:lnTo>
                  <a:pt x="244881" y="150520"/>
                </a:lnTo>
                <a:lnTo>
                  <a:pt x="229755" y="137160"/>
                </a:lnTo>
                <a:lnTo>
                  <a:pt x="209994" y="129463"/>
                </a:lnTo>
                <a:lnTo>
                  <a:pt x="185000" y="127000"/>
                </a:lnTo>
                <a:lnTo>
                  <a:pt x="173050" y="127609"/>
                </a:lnTo>
                <a:lnTo>
                  <a:pt x="162877" y="129463"/>
                </a:lnTo>
                <a:lnTo>
                  <a:pt x="154216" y="132638"/>
                </a:lnTo>
                <a:lnTo>
                  <a:pt x="146824" y="137160"/>
                </a:lnTo>
                <a:lnTo>
                  <a:pt x="103809" y="170002"/>
                </a:lnTo>
                <a:lnTo>
                  <a:pt x="103809" y="130175"/>
                </a:lnTo>
                <a:lnTo>
                  <a:pt x="100584" y="126974"/>
                </a:lnTo>
                <a:lnTo>
                  <a:pt x="65430" y="138023"/>
                </a:lnTo>
                <a:lnTo>
                  <a:pt x="40411" y="144703"/>
                </a:lnTo>
                <a:lnTo>
                  <a:pt x="20345" y="148272"/>
                </a:lnTo>
                <a:lnTo>
                  <a:pt x="25" y="149974"/>
                </a:lnTo>
                <a:lnTo>
                  <a:pt x="0" y="169227"/>
                </a:lnTo>
                <a:lnTo>
                  <a:pt x="37719" y="189268"/>
                </a:lnTo>
                <a:lnTo>
                  <a:pt x="38176" y="208280"/>
                </a:lnTo>
                <a:lnTo>
                  <a:pt x="38176" y="325374"/>
                </a:lnTo>
                <a:lnTo>
                  <a:pt x="18821" y="359600"/>
                </a:lnTo>
                <a:lnTo>
                  <a:pt x="0" y="360667"/>
                </a:lnTo>
                <a:lnTo>
                  <a:pt x="0" y="381000"/>
                </a:lnTo>
                <a:lnTo>
                  <a:pt x="69367" y="379730"/>
                </a:lnTo>
                <a:lnTo>
                  <a:pt x="80632" y="379818"/>
                </a:lnTo>
                <a:lnTo>
                  <a:pt x="95846" y="380060"/>
                </a:lnTo>
                <a:lnTo>
                  <a:pt x="114884" y="380453"/>
                </a:lnTo>
                <a:lnTo>
                  <a:pt x="137668" y="381000"/>
                </a:lnTo>
                <a:lnTo>
                  <a:pt x="137668" y="360667"/>
                </a:lnTo>
                <a:lnTo>
                  <a:pt x="103797" y="325323"/>
                </a:lnTo>
                <a:lnTo>
                  <a:pt x="103797" y="209118"/>
                </a:lnTo>
                <a:lnTo>
                  <a:pt x="107569" y="195973"/>
                </a:lnTo>
                <a:lnTo>
                  <a:pt x="117500" y="184289"/>
                </a:lnTo>
                <a:lnTo>
                  <a:pt x="131470" y="175907"/>
                </a:lnTo>
                <a:lnTo>
                  <a:pt x="147345" y="172694"/>
                </a:lnTo>
                <a:lnTo>
                  <a:pt x="167741" y="176530"/>
                </a:lnTo>
                <a:lnTo>
                  <a:pt x="182168" y="188099"/>
                </a:lnTo>
                <a:lnTo>
                  <a:pt x="190766" y="207505"/>
                </a:lnTo>
                <a:lnTo>
                  <a:pt x="193598" y="234823"/>
                </a:lnTo>
                <a:lnTo>
                  <a:pt x="193598" y="325335"/>
                </a:lnTo>
                <a:lnTo>
                  <a:pt x="174231" y="359613"/>
                </a:lnTo>
                <a:lnTo>
                  <a:pt x="157581" y="360680"/>
                </a:lnTo>
                <a:lnTo>
                  <a:pt x="157581" y="381012"/>
                </a:lnTo>
                <a:lnTo>
                  <a:pt x="190119" y="380288"/>
                </a:lnTo>
                <a:lnTo>
                  <a:pt x="208191" y="379907"/>
                </a:lnTo>
                <a:lnTo>
                  <a:pt x="218300" y="379768"/>
                </a:lnTo>
                <a:lnTo>
                  <a:pt x="226936" y="379742"/>
                </a:lnTo>
                <a:lnTo>
                  <a:pt x="235305" y="379768"/>
                </a:lnTo>
                <a:lnTo>
                  <a:pt x="245427" y="379907"/>
                </a:lnTo>
                <a:lnTo>
                  <a:pt x="263918" y="380288"/>
                </a:lnTo>
                <a:lnTo>
                  <a:pt x="297395" y="381012"/>
                </a:lnTo>
                <a:lnTo>
                  <a:pt x="297395" y="360680"/>
                </a:lnTo>
                <a:lnTo>
                  <a:pt x="259880" y="342747"/>
                </a:lnTo>
                <a:lnTo>
                  <a:pt x="259207" y="325335"/>
                </a:lnTo>
                <a:lnTo>
                  <a:pt x="259207" y="209130"/>
                </a:lnTo>
                <a:lnTo>
                  <a:pt x="262978" y="195986"/>
                </a:lnTo>
                <a:lnTo>
                  <a:pt x="272910" y="184302"/>
                </a:lnTo>
                <a:lnTo>
                  <a:pt x="286880" y="175920"/>
                </a:lnTo>
                <a:lnTo>
                  <a:pt x="302768" y="172720"/>
                </a:lnTo>
                <a:lnTo>
                  <a:pt x="323151" y="176555"/>
                </a:lnTo>
                <a:lnTo>
                  <a:pt x="337578" y="188163"/>
                </a:lnTo>
                <a:lnTo>
                  <a:pt x="346163" y="207606"/>
                </a:lnTo>
                <a:lnTo>
                  <a:pt x="349008" y="235000"/>
                </a:lnTo>
                <a:lnTo>
                  <a:pt x="349008" y="381038"/>
                </a:lnTo>
                <a:lnTo>
                  <a:pt x="399021" y="379768"/>
                </a:lnTo>
                <a:lnTo>
                  <a:pt x="415493" y="380022"/>
                </a:lnTo>
                <a:lnTo>
                  <a:pt x="427177" y="380238"/>
                </a:lnTo>
                <a:lnTo>
                  <a:pt x="437959" y="380542"/>
                </a:lnTo>
                <a:lnTo>
                  <a:pt x="451726" y="381038"/>
                </a:lnTo>
                <a:lnTo>
                  <a:pt x="451726" y="360692"/>
                </a:lnTo>
                <a:close/>
              </a:path>
              <a:path w="2215515" h="389255">
                <a:moveTo>
                  <a:pt x="779386" y="360667"/>
                </a:moveTo>
                <a:lnTo>
                  <a:pt x="742975" y="342773"/>
                </a:lnTo>
                <a:lnTo>
                  <a:pt x="742289" y="325386"/>
                </a:lnTo>
                <a:lnTo>
                  <a:pt x="742289" y="130263"/>
                </a:lnTo>
                <a:lnTo>
                  <a:pt x="736930" y="127012"/>
                </a:lnTo>
                <a:lnTo>
                  <a:pt x="699287" y="138696"/>
                </a:lnTo>
                <a:lnTo>
                  <a:pt x="659574" y="147053"/>
                </a:lnTo>
                <a:lnTo>
                  <a:pt x="638517" y="149834"/>
                </a:lnTo>
                <a:lnTo>
                  <a:pt x="638517" y="168897"/>
                </a:lnTo>
                <a:lnTo>
                  <a:pt x="676249" y="189052"/>
                </a:lnTo>
                <a:lnTo>
                  <a:pt x="676694" y="208153"/>
                </a:lnTo>
                <a:lnTo>
                  <a:pt x="676694" y="291985"/>
                </a:lnTo>
                <a:lnTo>
                  <a:pt x="672630" y="310654"/>
                </a:lnTo>
                <a:lnTo>
                  <a:pt x="661568" y="326047"/>
                </a:lnTo>
                <a:lnTo>
                  <a:pt x="645147" y="336499"/>
                </a:lnTo>
                <a:lnTo>
                  <a:pt x="625068" y="340347"/>
                </a:lnTo>
                <a:lnTo>
                  <a:pt x="605574" y="336613"/>
                </a:lnTo>
                <a:lnTo>
                  <a:pt x="592594" y="324548"/>
                </a:lnTo>
                <a:lnTo>
                  <a:pt x="585355" y="302818"/>
                </a:lnTo>
                <a:lnTo>
                  <a:pt x="583120" y="270141"/>
                </a:lnTo>
                <a:lnTo>
                  <a:pt x="583120" y="130263"/>
                </a:lnTo>
                <a:lnTo>
                  <a:pt x="577748" y="127038"/>
                </a:lnTo>
                <a:lnTo>
                  <a:pt x="540092" y="138709"/>
                </a:lnTo>
                <a:lnTo>
                  <a:pt x="500621" y="147066"/>
                </a:lnTo>
                <a:lnTo>
                  <a:pt x="479336" y="149860"/>
                </a:lnTo>
                <a:lnTo>
                  <a:pt x="479336" y="168910"/>
                </a:lnTo>
                <a:lnTo>
                  <a:pt x="517105" y="189039"/>
                </a:lnTo>
                <a:lnTo>
                  <a:pt x="517550" y="208127"/>
                </a:lnTo>
                <a:lnTo>
                  <a:pt x="517550" y="304304"/>
                </a:lnTo>
                <a:lnTo>
                  <a:pt x="522897" y="340360"/>
                </a:lnTo>
                <a:lnTo>
                  <a:pt x="538530" y="366814"/>
                </a:lnTo>
                <a:lnTo>
                  <a:pt x="563829" y="383095"/>
                </a:lnTo>
                <a:lnTo>
                  <a:pt x="598195" y="388632"/>
                </a:lnTo>
                <a:lnTo>
                  <a:pt x="609523" y="387845"/>
                </a:lnTo>
                <a:lnTo>
                  <a:pt x="619836" y="385495"/>
                </a:lnTo>
                <a:lnTo>
                  <a:pt x="628738" y="381647"/>
                </a:lnTo>
                <a:lnTo>
                  <a:pt x="635838" y="376326"/>
                </a:lnTo>
                <a:lnTo>
                  <a:pt x="676706" y="336702"/>
                </a:lnTo>
                <a:lnTo>
                  <a:pt x="674014" y="381000"/>
                </a:lnTo>
                <a:lnTo>
                  <a:pt x="713790" y="379895"/>
                </a:lnTo>
                <a:lnTo>
                  <a:pt x="720432" y="379755"/>
                </a:lnTo>
                <a:lnTo>
                  <a:pt x="724547" y="379730"/>
                </a:lnTo>
                <a:lnTo>
                  <a:pt x="729310" y="379755"/>
                </a:lnTo>
                <a:lnTo>
                  <a:pt x="735698" y="379895"/>
                </a:lnTo>
                <a:lnTo>
                  <a:pt x="743902" y="380276"/>
                </a:lnTo>
                <a:lnTo>
                  <a:pt x="754126" y="381000"/>
                </a:lnTo>
                <a:lnTo>
                  <a:pt x="779386" y="381000"/>
                </a:lnTo>
                <a:lnTo>
                  <a:pt x="779386" y="360667"/>
                </a:lnTo>
                <a:close/>
              </a:path>
              <a:path w="2215515" h="389255">
                <a:moveTo>
                  <a:pt x="967790" y="347433"/>
                </a:moveTo>
                <a:lnTo>
                  <a:pt x="963485" y="337235"/>
                </a:lnTo>
                <a:lnTo>
                  <a:pt x="956284" y="340563"/>
                </a:lnTo>
                <a:lnTo>
                  <a:pt x="950302" y="342696"/>
                </a:lnTo>
                <a:lnTo>
                  <a:pt x="944727" y="343814"/>
                </a:lnTo>
                <a:lnTo>
                  <a:pt x="938745" y="344144"/>
                </a:lnTo>
                <a:lnTo>
                  <a:pt x="922870" y="342392"/>
                </a:lnTo>
                <a:lnTo>
                  <a:pt x="912596" y="336562"/>
                </a:lnTo>
                <a:lnTo>
                  <a:pt x="907059" y="325780"/>
                </a:lnTo>
                <a:lnTo>
                  <a:pt x="905408" y="309206"/>
                </a:lnTo>
                <a:lnTo>
                  <a:pt x="905408" y="181279"/>
                </a:lnTo>
                <a:lnTo>
                  <a:pt x="962418" y="181279"/>
                </a:lnTo>
                <a:lnTo>
                  <a:pt x="966711" y="146342"/>
                </a:lnTo>
                <a:lnTo>
                  <a:pt x="905421" y="149580"/>
                </a:lnTo>
                <a:lnTo>
                  <a:pt x="905421" y="118389"/>
                </a:lnTo>
                <a:lnTo>
                  <a:pt x="905738" y="98729"/>
                </a:lnTo>
                <a:lnTo>
                  <a:pt x="906830" y="81241"/>
                </a:lnTo>
                <a:lnTo>
                  <a:pt x="908812" y="64046"/>
                </a:lnTo>
                <a:lnTo>
                  <a:pt x="911872" y="45288"/>
                </a:lnTo>
                <a:lnTo>
                  <a:pt x="904341" y="39839"/>
                </a:lnTo>
                <a:lnTo>
                  <a:pt x="888860" y="46926"/>
                </a:lnTo>
                <a:lnTo>
                  <a:pt x="873747" y="53301"/>
                </a:lnTo>
                <a:lnTo>
                  <a:pt x="857529" y="59664"/>
                </a:lnTo>
                <a:lnTo>
                  <a:pt x="838733" y="66751"/>
                </a:lnTo>
                <a:lnTo>
                  <a:pt x="839736" y="84670"/>
                </a:lnTo>
                <a:lnTo>
                  <a:pt x="840409" y="97713"/>
                </a:lnTo>
                <a:lnTo>
                  <a:pt x="840765" y="107632"/>
                </a:lnTo>
                <a:lnTo>
                  <a:pt x="840879" y="116179"/>
                </a:lnTo>
                <a:lnTo>
                  <a:pt x="840879" y="148424"/>
                </a:lnTo>
                <a:lnTo>
                  <a:pt x="805383" y="171538"/>
                </a:lnTo>
                <a:lnTo>
                  <a:pt x="805383" y="183362"/>
                </a:lnTo>
                <a:lnTo>
                  <a:pt x="839800" y="181216"/>
                </a:lnTo>
                <a:lnTo>
                  <a:pt x="839800" y="320395"/>
                </a:lnTo>
                <a:lnTo>
                  <a:pt x="843635" y="351243"/>
                </a:lnTo>
                <a:lnTo>
                  <a:pt x="855586" y="372452"/>
                </a:lnTo>
                <a:lnTo>
                  <a:pt x="876325" y="384708"/>
                </a:lnTo>
                <a:lnTo>
                  <a:pt x="906487" y="388632"/>
                </a:lnTo>
                <a:lnTo>
                  <a:pt x="918298" y="387959"/>
                </a:lnTo>
                <a:lnTo>
                  <a:pt x="928395" y="386029"/>
                </a:lnTo>
                <a:lnTo>
                  <a:pt x="936269" y="382993"/>
                </a:lnTo>
                <a:lnTo>
                  <a:pt x="941438" y="378993"/>
                </a:lnTo>
                <a:lnTo>
                  <a:pt x="967790" y="347433"/>
                </a:lnTo>
                <a:close/>
              </a:path>
              <a:path w="2215515" h="389255">
                <a:moveTo>
                  <a:pt x="1229664" y="361188"/>
                </a:moveTo>
                <a:lnTo>
                  <a:pt x="1213523" y="359587"/>
                </a:lnTo>
                <a:lnTo>
                  <a:pt x="1206246" y="357124"/>
                </a:lnTo>
                <a:lnTo>
                  <a:pt x="1201750" y="351891"/>
                </a:lnTo>
                <a:lnTo>
                  <a:pt x="1199705" y="343700"/>
                </a:lnTo>
                <a:lnTo>
                  <a:pt x="1199362" y="342328"/>
                </a:lnTo>
                <a:lnTo>
                  <a:pt x="1199324" y="341617"/>
                </a:lnTo>
                <a:lnTo>
                  <a:pt x="1198473" y="327190"/>
                </a:lnTo>
                <a:lnTo>
                  <a:pt x="1198460" y="315645"/>
                </a:lnTo>
                <a:lnTo>
                  <a:pt x="1198054" y="303199"/>
                </a:lnTo>
                <a:lnTo>
                  <a:pt x="1197737" y="292392"/>
                </a:lnTo>
                <a:lnTo>
                  <a:pt x="1197470" y="280695"/>
                </a:lnTo>
                <a:lnTo>
                  <a:pt x="1197559" y="254431"/>
                </a:lnTo>
                <a:lnTo>
                  <a:pt x="1197711" y="246862"/>
                </a:lnTo>
                <a:lnTo>
                  <a:pt x="1198460" y="218668"/>
                </a:lnTo>
                <a:lnTo>
                  <a:pt x="1198994" y="211709"/>
                </a:lnTo>
                <a:lnTo>
                  <a:pt x="1198930" y="202806"/>
                </a:lnTo>
                <a:lnTo>
                  <a:pt x="1176045" y="147180"/>
                </a:lnTo>
                <a:lnTo>
                  <a:pt x="1112354" y="126987"/>
                </a:lnTo>
                <a:lnTo>
                  <a:pt x="1095552" y="128104"/>
                </a:lnTo>
                <a:lnTo>
                  <a:pt x="1079106" y="131470"/>
                </a:lnTo>
                <a:lnTo>
                  <a:pt x="1063167" y="137134"/>
                </a:lnTo>
                <a:lnTo>
                  <a:pt x="1047877" y="145148"/>
                </a:lnTo>
                <a:lnTo>
                  <a:pt x="1019403" y="162229"/>
                </a:lnTo>
                <a:lnTo>
                  <a:pt x="1019403" y="199072"/>
                </a:lnTo>
                <a:lnTo>
                  <a:pt x="1035532" y="202806"/>
                </a:lnTo>
                <a:lnTo>
                  <a:pt x="1047369" y="176339"/>
                </a:lnTo>
                <a:lnTo>
                  <a:pt x="1050874" y="173621"/>
                </a:lnTo>
                <a:lnTo>
                  <a:pt x="1058125" y="171246"/>
                </a:lnTo>
                <a:lnTo>
                  <a:pt x="1067777" y="169570"/>
                </a:lnTo>
                <a:lnTo>
                  <a:pt x="1078560" y="168922"/>
                </a:lnTo>
                <a:lnTo>
                  <a:pt x="1102093" y="172631"/>
                </a:lnTo>
                <a:lnTo>
                  <a:pt x="1118882" y="184086"/>
                </a:lnTo>
                <a:lnTo>
                  <a:pt x="1129220" y="203771"/>
                </a:lnTo>
                <a:lnTo>
                  <a:pt x="1133411" y="232194"/>
                </a:lnTo>
                <a:lnTo>
                  <a:pt x="1133411" y="254431"/>
                </a:lnTo>
                <a:lnTo>
                  <a:pt x="1133411" y="317550"/>
                </a:lnTo>
                <a:lnTo>
                  <a:pt x="1124140" y="327190"/>
                </a:lnTo>
                <a:lnTo>
                  <a:pt x="1112494" y="334810"/>
                </a:lnTo>
                <a:lnTo>
                  <a:pt x="1099756" y="339813"/>
                </a:lnTo>
                <a:lnTo>
                  <a:pt x="1087158" y="341617"/>
                </a:lnTo>
                <a:lnTo>
                  <a:pt x="1075613" y="339293"/>
                </a:lnTo>
                <a:lnTo>
                  <a:pt x="1066990" y="332600"/>
                </a:lnTo>
                <a:lnTo>
                  <a:pt x="1061707" y="322199"/>
                </a:lnTo>
                <a:lnTo>
                  <a:pt x="1061593" y="321995"/>
                </a:lnTo>
                <a:lnTo>
                  <a:pt x="1059738" y="307924"/>
                </a:lnTo>
                <a:lnTo>
                  <a:pt x="1061897" y="292392"/>
                </a:lnTo>
                <a:lnTo>
                  <a:pt x="1062012" y="291541"/>
                </a:lnTo>
                <a:lnTo>
                  <a:pt x="1109218" y="260870"/>
                </a:lnTo>
                <a:lnTo>
                  <a:pt x="1133411" y="254431"/>
                </a:lnTo>
                <a:lnTo>
                  <a:pt x="1133411" y="232194"/>
                </a:lnTo>
                <a:lnTo>
                  <a:pt x="1086078" y="241833"/>
                </a:lnTo>
                <a:lnTo>
                  <a:pt x="1043114" y="253873"/>
                </a:lnTo>
                <a:lnTo>
                  <a:pt x="998956" y="292392"/>
                </a:lnTo>
                <a:lnTo>
                  <a:pt x="994117" y="322199"/>
                </a:lnTo>
                <a:lnTo>
                  <a:pt x="998194" y="350901"/>
                </a:lnTo>
                <a:lnTo>
                  <a:pt x="1010246" y="371703"/>
                </a:lnTo>
                <a:lnTo>
                  <a:pt x="1029957" y="384365"/>
                </a:lnTo>
                <a:lnTo>
                  <a:pt x="1057033" y="388632"/>
                </a:lnTo>
                <a:lnTo>
                  <a:pt x="1065377" y="388239"/>
                </a:lnTo>
                <a:lnTo>
                  <a:pt x="1072629" y="387032"/>
                </a:lnTo>
                <a:lnTo>
                  <a:pt x="1078649" y="385038"/>
                </a:lnTo>
                <a:lnTo>
                  <a:pt x="1083386" y="382219"/>
                </a:lnTo>
                <a:lnTo>
                  <a:pt x="1133411" y="343700"/>
                </a:lnTo>
                <a:lnTo>
                  <a:pt x="1130719" y="376745"/>
                </a:lnTo>
                <a:lnTo>
                  <a:pt x="1133411" y="381012"/>
                </a:lnTo>
                <a:lnTo>
                  <a:pt x="1176591" y="379831"/>
                </a:lnTo>
                <a:lnTo>
                  <a:pt x="1187919" y="379831"/>
                </a:lnTo>
                <a:lnTo>
                  <a:pt x="1229664" y="381012"/>
                </a:lnTo>
                <a:lnTo>
                  <a:pt x="1229664" y="379831"/>
                </a:lnTo>
                <a:lnTo>
                  <a:pt x="1229664" y="361188"/>
                </a:lnTo>
                <a:close/>
              </a:path>
              <a:path w="2215515" h="389255">
                <a:moveTo>
                  <a:pt x="1416100" y="347433"/>
                </a:moveTo>
                <a:lnTo>
                  <a:pt x="1411795" y="337235"/>
                </a:lnTo>
                <a:lnTo>
                  <a:pt x="1404594" y="340563"/>
                </a:lnTo>
                <a:lnTo>
                  <a:pt x="1398612" y="342696"/>
                </a:lnTo>
                <a:lnTo>
                  <a:pt x="1393037" y="343814"/>
                </a:lnTo>
                <a:lnTo>
                  <a:pt x="1387055" y="344144"/>
                </a:lnTo>
                <a:lnTo>
                  <a:pt x="1371180" y="342392"/>
                </a:lnTo>
                <a:lnTo>
                  <a:pt x="1360906" y="336562"/>
                </a:lnTo>
                <a:lnTo>
                  <a:pt x="1355369" y="325780"/>
                </a:lnTo>
                <a:lnTo>
                  <a:pt x="1353718" y="309206"/>
                </a:lnTo>
                <a:lnTo>
                  <a:pt x="1353718" y="181279"/>
                </a:lnTo>
                <a:lnTo>
                  <a:pt x="1410728" y="181279"/>
                </a:lnTo>
                <a:lnTo>
                  <a:pt x="1415021" y="146342"/>
                </a:lnTo>
                <a:lnTo>
                  <a:pt x="1353731" y="149580"/>
                </a:lnTo>
                <a:lnTo>
                  <a:pt x="1353731" y="118389"/>
                </a:lnTo>
                <a:lnTo>
                  <a:pt x="1354048" y="98729"/>
                </a:lnTo>
                <a:lnTo>
                  <a:pt x="1355140" y="81241"/>
                </a:lnTo>
                <a:lnTo>
                  <a:pt x="1357122" y="64046"/>
                </a:lnTo>
                <a:lnTo>
                  <a:pt x="1360182" y="45288"/>
                </a:lnTo>
                <a:lnTo>
                  <a:pt x="1352651" y="39839"/>
                </a:lnTo>
                <a:lnTo>
                  <a:pt x="1337170" y="46926"/>
                </a:lnTo>
                <a:lnTo>
                  <a:pt x="1322057" y="53301"/>
                </a:lnTo>
                <a:lnTo>
                  <a:pt x="1305839" y="59664"/>
                </a:lnTo>
                <a:lnTo>
                  <a:pt x="1287043" y="66751"/>
                </a:lnTo>
                <a:lnTo>
                  <a:pt x="1288046" y="84670"/>
                </a:lnTo>
                <a:lnTo>
                  <a:pt x="1288719" y="97713"/>
                </a:lnTo>
                <a:lnTo>
                  <a:pt x="1289075" y="107632"/>
                </a:lnTo>
                <a:lnTo>
                  <a:pt x="1289189" y="116179"/>
                </a:lnTo>
                <a:lnTo>
                  <a:pt x="1289189" y="148424"/>
                </a:lnTo>
                <a:lnTo>
                  <a:pt x="1253693" y="171538"/>
                </a:lnTo>
                <a:lnTo>
                  <a:pt x="1253693" y="183362"/>
                </a:lnTo>
                <a:lnTo>
                  <a:pt x="1288110" y="181216"/>
                </a:lnTo>
                <a:lnTo>
                  <a:pt x="1288110" y="320395"/>
                </a:lnTo>
                <a:lnTo>
                  <a:pt x="1291945" y="351243"/>
                </a:lnTo>
                <a:lnTo>
                  <a:pt x="1303896" y="372452"/>
                </a:lnTo>
                <a:lnTo>
                  <a:pt x="1324635" y="384708"/>
                </a:lnTo>
                <a:lnTo>
                  <a:pt x="1354797" y="388632"/>
                </a:lnTo>
                <a:lnTo>
                  <a:pt x="1366608" y="387959"/>
                </a:lnTo>
                <a:lnTo>
                  <a:pt x="1376705" y="386029"/>
                </a:lnTo>
                <a:lnTo>
                  <a:pt x="1384579" y="382993"/>
                </a:lnTo>
                <a:lnTo>
                  <a:pt x="1389748" y="378993"/>
                </a:lnTo>
                <a:lnTo>
                  <a:pt x="1416100" y="347433"/>
                </a:lnTo>
                <a:close/>
              </a:path>
              <a:path w="2215515" h="389255">
                <a:moveTo>
                  <a:pt x="1548384" y="40030"/>
                </a:moveTo>
                <a:lnTo>
                  <a:pt x="1545259" y="24549"/>
                </a:lnTo>
                <a:lnTo>
                  <a:pt x="1536750" y="11811"/>
                </a:lnTo>
                <a:lnTo>
                  <a:pt x="1524101" y="3175"/>
                </a:lnTo>
                <a:lnTo>
                  <a:pt x="1508633" y="0"/>
                </a:lnTo>
                <a:lnTo>
                  <a:pt x="1492427" y="3022"/>
                </a:lnTo>
                <a:lnTo>
                  <a:pt x="1479473" y="11353"/>
                </a:lnTo>
                <a:lnTo>
                  <a:pt x="1470837" y="23888"/>
                </a:lnTo>
                <a:lnTo>
                  <a:pt x="1467713" y="39509"/>
                </a:lnTo>
                <a:lnTo>
                  <a:pt x="1470837" y="55308"/>
                </a:lnTo>
                <a:lnTo>
                  <a:pt x="1479486" y="68262"/>
                </a:lnTo>
                <a:lnTo>
                  <a:pt x="1492237" y="76885"/>
                </a:lnTo>
                <a:lnTo>
                  <a:pt x="1508048" y="80060"/>
                </a:lnTo>
                <a:lnTo>
                  <a:pt x="1523644" y="76885"/>
                </a:lnTo>
                <a:lnTo>
                  <a:pt x="1536484" y="68262"/>
                </a:lnTo>
                <a:lnTo>
                  <a:pt x="1545170" y="55524"/>
                </a:lnTo>
                <a:lnTo>
                  <a:pt x="1548384" y="40030"/>
                </a:lnTo>
                <a:close/>
              </a:path>
              <a:path w="2215515" h="389255">
                <a:moveTo>
                  <a:pt x="1581175" y="360692"/>
                </a:moveTo>
                <a:lnTo>
                  <a:pt x="1543672" y="342798"/>
                </a:lnTo>
                <a:lnTo>
                  <a:pt x="1542999" y="325412"/>
                </a:lnTo>
                <a:lnTo>
                  <a:pt x="1542999" y="130276"/>
                </a:lnTo>
                <a:lnTo>
                  <a:pt x="1537627" y="127012"/>
                </a:lnTo>
                <a:lnTo>
                  <a:pt x="1499984" y="138709"/>
                </a:lnTo>
                <a:lnTo>
                  <a:pt x="1462620" y="146862"/>
                </a:lnTo>
                <a:lnTo>
                  <a:pt x="1447279" y="148805"/>
                </a:lnTo>
                <a:lnTo>
                  <a:pt x="1445666" y="148805"/>
                </a:lnTo>
                <a:lnTo>
                  <a:pt x="1442974" y="149339"/>
                </a:lnTo>
                <a:lnTo>
                  <a:pt x="1439214" y="149872"/>
                </a:lnTo>
                <a:lnTo>
                  <a:pt x="1439214" y="168935"/>
                </a:lnTo>
                <a:lnTo>
                  <a:pt x="1463408" y="170573"/>
                </a:lnTo>
                <a:lnTo>
                  <a:pt x="1470799" y="172440"/>
                </a:lnTo>
                <a:lnTo>
                  <a:pt x="1475028" y="177876"/>
                </a:lnTo>
                <a:lnTo>
                  <a:pt x="1476933" y="189026"/>
                </a:lnTo>
                <a:lnTo>
                  <a:pt x="1477391" y="208064"/>
                </a:lnTo>
                <a:lnTo>
                  <a:pt x="1477378" y="325412"/>
                </a:lnTo>
                <a:lnTo>
                  <a:pt x="1458036" y="359625"/>
                </a:lnTo>
                <a:lnTo>
                  <a:pt x="1439214" y="360692"/>
                </a:lnTo>
                <a:lnTo>
                  <a:pt x="1439214" y="381025"/>
                </a:lnTo>
                <a:lnTo>
                  <a:pt x="1504188" y="379526"/>
                </a:lnTo>
                <a:lnTo>
                  <a:pt x="1519389" y="379526"/>
                </a:lnTo>
                <a:lnTo>
                  <a:pt x="1581175" y="381025"/>
                </a:lnTo>
                <a:lnTo>
                  <a:pt x="1581175" y="379526"/>
                </a:lnTo>
                <a:lnTo>
                  <a:pt x="1581175" y="360692"/>
                </a:lnTo>
                <a:close/>
              </a:path>
              <a:path w="2215515" h="389255">
                <a:moveTo>
                  <a:pt x="1878025" y="252996"/>
                </a:moveTo>
                <a:lnTo>
                  <a:pt x="1869884" y="198932"/>
                </a:lnTo>
                <a:lnTo>
                  <a:pt x="1846135" y="159613"/>
                </a:lnTo>
                <a:lnTo>
                  <a:pt x="1846021" y="159423"/>
                </a:lnTo>
                <a:lnTo>
                  <a:pt x="1834781" y="152400"/>
                </a:lnTo>
                <a:lnTo>
                  <a:pt x="1807235" y="135204"/>
                </a:lnTo>
                <a:lnTo>
                  <a:pt x="1804885" y="134848"/>
                </a:lnTo>
                <a:lnTo>
                  <a:pt x="1804885" y="269646"/>
                </a:lnTo>
                <a:lnTo>
                  <a:pt x="1801952" y="311950"/>
                </a:lnTo>
                <a:lnTo>
                  <a:pt x="1792782" y="341045"/>
                </a:lnTo>
                <a:lnTo>
                  <a:pt x="1776742" y="357835"/>
                </a:lnTo>
                <a:lnTo>
                  <a:pt x="1753260" y="363220"/>
                </a:lnTo>
                <a:lnTo>
                  <a:pt x="1727758" y="355879"/>
                </a:lnTo>
                <a:lnTo>
                  <a:pt x="1709420" y="333921"/>
                </a:lnTo>
                <a:lnTo>
                  <a:pt x="1698345" y="297434"/>
                </a:lnTo>
                <a:lnTo>
                  <a:pt x="1694637" y="246519"/>
                </a:lnTo>
                <a:lnTo>
                  <a:pt x="1697736" y="204368"/>
                </a:lnTo>
                <a:lnTo>
                  <a:pt x="1707337" y="175069"/>
                </a:lnTo>
                <a:lnTo>
                  <a:pt x="1723898" y="157962"/>
                </a:lnTo>
                <a:lnTo>
                  <a:pt x="1747875" y="152400"/>
                </a:lnTo>
                <a:lnTo>
                  <a:pt x="1773123" y="159613"/>
                </a:lnTo>
                <a:lnTo>
                  <a:pt x="1790903" y="181381"/>
                </a:lnTo>
                <a:lnTo>
                  <a:pt x="1801418" y="217982"/>
                </a:lnTo>
                <a:lnTo>
                  <a:pt x="1804885" y="269646"/>
                </a:lnTo>
                <a:lnTo>
                  <a:pt x="1804885" y="134848"/>
                </a:lnTo>
                <a:lnTo>
                  <a:pt x="1754416" y="126974"/>
                </a:lnTo>
                <a:lnTo>
                  <a:pt x="1707680" y="132575"/>
                </a:lnTo>
                <a:lnTo>
                  <a:pt x="1670634" y="149059"/>
                </a:lnTo>
                <a:lnTo>
                  <a:pt x="1643634" y="175996"/>
                </a:lnTo>
                <a:lnTo>
                  <a:pt x="1627111" y="212940"/>
                </a:lnTo>
                <a:lnTo>
                  <a:pt x="1621510" y="259435"/>
                </a:lnTo>
                <a:lnTo>
                  <a:pt x="1629613" y="314452"/>
                </a:lnTo>
                <a:lnTo>
                  <a:pt x="1653298" y="354990"/>
                </a:lnTo>
                <a:lnTo>
                  <a:pt x="1691601" y="380047"/>
                </a:lnTo>
                <a:lnTo>
                  <a:pt x="1743583" y="388620"/>
                </a:lnTo>
                <a:lnTo>
                  <a:pt x="1790598" y="382854"/>
                </a:lnTo>
                <a:lnTo>
                  <a:pt x="1828076" y="365899"/>
                </a:lnTo>
                <a:lnTo>
                  <a:pt x="1830717" y="363220"/>
                </a:lnTo>
                <a:lnTo>
                  <a:pt x="1855470" y="338264"/>
                </a:lnTo>
                <a:lnTo>
                  <a:pt x="1872297" y="300456"/>
                </a:lnTo>
                <a:lnTo>
                  <a:pt x="1878025" y="252996"/>
                </a:lnTo>
                <a:close/>
              </a:path>
              <a:path w="2215515" h="389255">
                <a:moveTo>
                  <a:pt x="2215375" y="360667"/>
                </a:moveTo>
                <a:lnTo>
                  <a:pt x="2178939" y="342760"/>
                </a:lnTo>
                <a:lnTo>
                  <a:pt x="2178266" y="325374"/>
                </a:lnTo>
                <a:lnTo>
                  <a:pt x="2178266" y="225933"/>
                </a:lnTo>
                <a:lnTo>
                  <a:pt x="2177288" y="198704"/>
                </a:lnTo>
                <a:lnTo>
                  <a:pt x="2159431" y="149453"/>
                </a:lnTo>
                <a:lnTo>
                  <a:pt x="2115959" y="128473"/>
                </a:lnTo>
                <a:lnTo>
                  <a:pt x="2097062" y="127000"/>
                </a:lnTo>
                <a:lnTo>
                  <a:pt x="2085581" y="127596"/>
                </a:lnTo>
                <a:lnTo>
                  <a:pt x="2075408" y="129451"/>
                </a:lnTo>
                <a:lnTo>
                  <a:pt x="2066658" y="132600"/>
                </a:lnTo>
                <a:lnTo>
                  <a:pt x="2059419" y="137083"/>
                </a:lnTo>
                <a:lnTo>
                  <a:pt x="2016404" y="170014"/>
                </a:lnTo>
                <a:lnTo>
                  <a:pt x="2016404" y="130187"/>
                </a:lnTo>
                <a:lnTo>
                  <a:pt x="2013178" y="126987"/>
                </a:lnTo>
                <a:lnTo>
                  <a:pt x="1978025" y="138036"/>
                </a:lnTo>
                <a:lnTo>
                  <a:pt x="1953006" y="144716"/>
                </a:lnTo>
                <a:lnTo>
                  <a:pt x="1932940" y="148285"/>
                </a:lnTo>
                <a:lnTo>
                  <a:pt x="1912620" y="149999"/>
                </a:lnTo>
                <a:lnTo>
                  <a:pt x="1912620" y="169227"/>
                </a:lnTo>
                <a:lnTo>
                  <a:pt x="1950339" y="189268"/>
                </a:lnTo>
                <a:lnTo>
                  <a:pt x="1950796" y="208280"/>
                </a:lnTo>
                <a:lnTo>
                  <a:pt x="1950796" y="325374"/>
                </a:lnTo>
                <a:lnTo>
                  <a:pt x="1931441" y="359600"/>
                </a:lnTo>
                <a:lnTo>
                  <a:pt x="1912620" y="360667"/>
                </a:lnTo>
                <a:lnTo>
                  <a:pt x="1912620" y="381000"/>
                </a:lnTo>
                <a:lnTo>
                  <a:pt x="1981987" y="379730"/>
                </a:lnTo>
                <a:lnTo>
                  <a:pt x="1992795" y="379818"/>
                </a:lnTo>
                <a:lnTo>
                  <a:pt x="2008797" y="380060"/>
                </a:lnTo>
                <a:lnTo>
                  <a:pt x="2029548" y="380453"/>
                </a:lnTo>
                <a:lnTo>
                  <a:pt x="2054580" y="381000"/>
                </a:lnTo>
                <a:lnTo>
                  <a:pt x="2054580" y="360667"/>
                </a:lnTo>
                <a:lnTo>
                  <a:pt x="2017077" y="342747"/>
                </a:lnTo>
                <a:lnTo>
                  <a:pt x="2016404" y="325335"/>
                </a:lnTo>
                <a:lnTo>
                  <a:pt x="2016404" y="209156"/>
                </a:lnTo>
                <a:lnTo>
                  <a:pt x="2020214" y="195567"/>
                </a:lnTo>
                <a:lnTo>
                  <a:pt x="2030374" y="183921"/>
                </a:lnTo>
                <a:lnTo>
                  <a:pt x="2044979" y="175793"/>
                </a:lnTo>
                <a:lnTo>
                  <a:pt x="2062111" y="172732"/>
                </a:lnTo>
                <a:lnTo>
                  <a:pt x="2084984" y="176352"/>
                </a:lnTo>
                <a:lnTo>
                  <a:pt x="2100694" y="187515"/>
                </a:lnTo>
                <a:lnTo>
                  <a:pt x="2109749" y="206717"/>
                </a:lnTo>
                <a:lnTo>
                  <a:pt x="2112657" y="234480"/>
                </a:lnTo>
                <a:lnTo>
                  <a:pt x="2112657" y="381000"/>
                </a:lnTo>
                <a:lnTo>
                  <a:pt x="2145119" y="380047"/>
                </a:lnTo>
                <a:lnTo>
                  <a:pt x="2154174" y="379818"/>
                </a:lnTo>
                <a:lnTo>
                  <a:pt x="2161057" y="379730"/>
                </a:lnTo>
                <a:lnTo>
                  <a:pt x="2166137" y="379755"/>
                </a:lnTo>
                <a:lnTo>
                  <a:pt x="2173490" y="379895"/>
                </a:lnTo>
                <a:lnTo>
                  <a:pt x="2188197" y="380276"/>
                </a:lnTo>
                <a:lnTo>
                  <a:pt x="2215375" y="381000"/>
                </a:lnTo>
                <a:lnTo>
                  <a:pt x="2215375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81" y="2704096"/>
            <a:ext cx="148004" cy="14799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5570" y="2627617"/>
            <a:ext cx="1941830" cy="306705"/>
            <a:chOff x="915570" y="2627617"/>
            <a:chExt cx="1941830" cy="306705"/>
          </a:xfrm>
        </p:grpSpPr>
        <p:sp>
          <p:nvSpPr>
            <p:cNvPr id="6" name="object 6"/>
            <p:cNvSpPr/>
            <p:nvPr/>
          </p:nvSpPr>
          <p:spPr>
            <a:xfrm>
              <a:off x="915570" y="2627617"/>
              <a:ext cx="280670" cy="306070"/>
            </a:xfrm>
            <a:custGeom>
              <a:avLst/>
              <a:gdLst/>
              <a:ahLst/>
              <a:cxnLst/>
              <a:rect l="l" t="t" r="r" b="b"/>
              <a:pathLst>
                <a:path w="280669" h="306069">
                  <a:moveTo>
                    <a:pt x="176808" y="0"/>
                  </a:moveTo>
                  <a:lnTo>
                    <a:pt x="125919" y="4695"/>
                  </a:lnTo>
                  <a:lnTo>
                    <a:pt x="82596" y="18351"/>
                  </a:lnTo>
                  <a:lnTo>
                    <a:pt x="47589" y="40320"/>
                  </a:lnTo>
                  <a:lnTo>
                    <a:pt x="21652" y="69955"/>
                  </a:lnTo>
                  <a:lnTo>
                    <a:pt x="5538" y="106607"/>
                  </a:lnTo>
                  <a:lnTo>
                    <a:pt x="0" y="149631"/>
                  </a:lnTo>
                  <a:lnTo>
                    <a:pt x="5399" y="194645"/>
                  </a:lnTo>
                  <a:lnTo>
                    <a:pt x="21112" y="232974"/>
                  </a:lnTo>
                  <a:lnTo>
                    <a:pt x="46409" y="263950"/>
                  </a:lnTo>
                  <a:lnTo>
                    <a:pt x="80562" y="286904"/>
                  </a:lnTo>
                  <a:lnTo>
                    <a:pt x="122840" y="301167"/>
                  </a:lnTo>
                  <a:lnTo>
                    <a:pt x="172516" y="306070"/>
                  </a:lnTo>
                  <a:lnTo>
                    <a:pt x="199858" y="304846"/>
                  </a:lnTo>
                  <a:lnTo>
                    <a:pt x="223815" y="300823"/>
                  </a:lnTo>
                  <a:lnTo>
                    <a:pt x="246322" y="293473"/>
                  </a:lnTo>
                  <a:lnTo>
                    <a:pt x="269313" y="282270"/>
                  </a:lnTo>
                  <a:lnTo>
                    <a:pt x="278749" y="261061"/>
                  </a:lnTo>
                  <a:lnTo>
                    <a:pt x="273580" y="255866"/>
                  </a:lnTo>
                  <a:lnTo>
                    <a:pt x="252607" y="265601"/>
                  </a:lnTo>
                  <a:lnTo>
                    <a:pt x="231634" y="272554"/>
                  </a:lnTo>
                  <a:lnTo>
                    <a:pt x="210664" y="276726"/>
                  </a:lnTo>
                  <a:lnTo>
                    <a:pt x="189696" y="278117"/>
                  </a:lnTo>
                  <a:lnTo>
                    <a:pt x="147768" y="271926"/>
                  </a:lnTo>
                  <a:lnTo>
                    <a:pt x="113109" y="254166"/>
                  </a:lnTo>
                  <a:lnTo>
                    <a:pt x="86895" y="226051"/>
                  </a:lnTo>
                  <a:lnTo>
                    <a:pt x="70304" y="188798"/>
                  </a:lnTo>
                  <a:lnTo>
                    <a:pt x="64512" y="143624"/>
                  </a:lnTo>
                  <a:lnTo>
                    <a:pt x="72162" y="93770"/>
                  </a:lnTo>
                  <a:lnTo>
                    <a:pt x="94092" y="56159"/>
                  </a:lnTo>
                  <a:lnTo>
                    <a:pt x="128765" y="32406"/>
                  </a:lnTo>
                  <a:lnTo>
                    <a:pt x="174649" y="24130"/>
                  </a:lnTo>
                  <a:lnTo>
                    <a:pt x="196961" y="25729"/>
                  </a:lnTo>
                  <a:lnTo>
                    <a:pt x="216325" y="30846"/>
                  </a:lnTo>
                  <a:lnTo>
                    <a:pt x="233996" y="39962"/>
                  </a:lnTo>
                  <a:lnTo>
                    <a:pt x="251226" y="53555"/>
                  </a:lnTo>
                  <a:lnTo>
                    <a:pt x="253389" y="90233"/>
                  </a:lnTo>
                  <a:lnTo>
                    <a:pt x="270162" y="90233"/>
                  </a:lnTo>
                  <a:lnTo>
                    <a:pt x="273162" y="64979"/>
                  </a:lnTo>
                  <a:lnTo>
                    <a:pt x="275434" y="48223"/>
                  </a:lnTo>
                  <a:lnTo>
                    <a:pt x="277544" y="36117"/>
                  </a:lnTo>
                  <a:lnTo>
                    <a:pt x="280059" y="24815"/>
                  </a:lnTo>
                  <a:lnTo>
                    <a:pt x="277479" y="20116"/>
                  </a:lnTo>
                  <a:lnTo>
                    <a:pt x="250493" y="10479"/>
                  </a:lnTo>
                  <a:lnTo>
                    <a:pt x="226494" y="4286"/>
                  </a:lnTo>
                  <a:lnTo>
                    <a:pt x="202820" y="978"/>
                  </a:lnTo>
                  <a:lnTo>
                    <a:pt x="1768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657" y="2722879"/>
              <a:ext cx="377167" cy="2108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946" y="2722892"/>
              <a:ext cx="157454" cy="2108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446" y="2722892"/>
              <a:ext cx="157454" cy="2108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3648" y="2722879"/>
              <a:ext cx="205206" cy="2108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9937" y="2728607"/>
              <a:ext cx="229730" cy="1987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2137" y="2722879"/>
              <a:ext cx="180146" cy="2108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2750" y="2722879"/>
              <a:ext cx="154457" cy="20445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982239" y="2616326"/>
            <a:ext cx="1060450" cy="381635"/>
            <a:chOff x="2982239" y="2616326"/>
            <a:chExt cx="1060450" cy="381635"/>
          </a:xfrm>
        </p:grpSpPr>
        <p:sp>
          <p:nvSpPr>
            <p:cNvPr id="15" name="object 15"/>
            <p:cNvSpPr/>
            <p:nvPr/>
          </p:nvSpPr>
          <p:spPr>
            <a:xfrm>
              <a:off x="298223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4278" y="2722879"/>
              <a:ext cx="205206" cy="2108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7374" y="2724150"/>
              <a:ext cx="242227" cy="203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8167" y="2722879"/>
              <a:ext cx="294103" cy="27461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173880" y="2616326"/>
            <a:ext cx="1739900" cy="317500"/>
            <a:chOff x="4173880" y="2616326"/>
            <a:chExt cx="1739900" cy="317500"/>
          </a:xfrm>
        </p:grpSpPr>
        <p:sp>
          <p:nvSpPr>
            <p:cNvPr id="20" name="object 20"/>
            <p:cNvSpPr/>
            <p:nvPr/>
          </p:nvSpPr>
          <p:spPr>
            <a:xfrm>
              <a:off x="4173880" y="2616327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60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4098" y="2722879"/>
              <a:ext cx="205206" cy="2108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75962" y="2616326"/>
              <a:ext cx="260985" cy="311150"/>
            </a:xfrm>
            <a:custGeom>
              <a:avLst/>
              <a:gdLst/>
              <a:ahLst/>
              <a:cxnLst/>
              <a:rect l="l" t="t" r="r" b="b"/>
              <a:pathLst>
                <a:path w="260985" h="311150">
                  <a:moveTo>
                    <a:pt x="117017" y="294500"/>
                  </a:moveTo>
                  <a:lnTo>
                    <a:pt x="86461" y="266166"/>
                  </a:lnTo>
                  <a:lnTo>
                    <a:pt x="86461" y="2590"/>
                  </a:lnTo>
                  <a:lnTo>
                    <a:pt x="83045" y="0"/>
                  </a:lnTo>
                  <a:lnTo>
                    <a:pt x="42176" y="12433"/>
                  </a:lnTo>
                  <a:lnTo>
                    <a:pt x="0" y="18923"/>
                  </a:lnTo>
                  <a:lnTo>
                    <a:pt x="12" y="34175"/>
                  </a:lnTo>
                  <a:lnTo>
                    <a:pt x="33997" y="65493"/>
                  </a:lnTo>
                  <a:lnTo>
                    <a:pt x="33997" y="266192"/>
                  </a:lnTo>
                  <a:lnTo>
                    <a:pt x="3441" y="294500"/>
                  </a:lnTo>
                  <a:lnTo>
                    <a:pt x="3441" y="311010"/>
                  </a:lnTo>
                  <a:lnTo>
                    <a:pt x="58940" y="309714"/>
                  </a:lnTo>
                  <a:lnTo>
                    <a:pt x="67589" y="309803"/>
                  </a:lnTo>
                  <a:lnTo>
                    <a:pt x="80391" y="310045"/>
                  </a:lnTo>
                  <a:lnTo>
                    <a:pt x="96989" y="310451"/>
                  </a:lnTo>
                  <a:lnTo>
                    <a:pt x="117017" y="311010"/>
                  </a:lnTo>
                  <a:lnTo>
                    <a:pt x="117017" y="294500"/>
                  </a:lnTo>
                  <a:close/>
                </a:path>
                <a:path w="260985" h="311150">
                  <a:moveTo>
                    <a:pt x="260527" y="294500"/>
                  </a:moveTo>
                  <a:lnTo>
                    <a:pt x="229971" y="266166"/>
                  </a:lnTo>
                  <a:lnTo>
                    <a:pt x="229971" y="2590"/>
                  </a:lnTo>
                  <a:lnTo>
                    <a:pt x="226555" y="0"/>
                  </a:lnTo>
                  <a:lnTo>
                    <a:pt x="185686" y="12433"/>
                  </a:lnTo>
                  <a:lnTo>
                    <a:pt x="143510" y="18923"/>
                  </a:lnTo>
                  <a:lnTo>
                    <a:pt x="143522" y="34175"/>
                  </a:lnTo>
                  <a:lnTo>
                    <a:pt x="177507" y="65493"/>
                  </a:lnTo>
                  <a:lnTo>
                    <a:pt x="177507" y="266192"/>
                  </a:lnTo>
                  <a:lnTo>
                    <a:pt x="146951" y="294500"/>
                  </a:lnTo>
                  <a:lnTo>
                    <a:pt x="146951" y="311010"/>
                  </a:lnTo>
                  <a:lnTo>
                    <a:pt x="202450" y="309714"/>
                  </a:lnTo>
                  <a:lnTo>
                    <a:pt x="211099" y="309803"/>
                  </a:lnTo>
                  <a:lnTo>
                    <a:pt x="223901" y="310045"/>
                  </a:lnTo>
                  <a:lnTo>
                    <a:pt x="240499" y="310451"/>
                  </a:lnTo>
                  <a:lnTo>
                    <a:pt x="260527" y="311010"/>
                  </a:lnTo>
                  <a:lnTo>
                    <a:pt x="260527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9878" y="2722879"/>
              <a:ext cx="205206" cy="2108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97018" y="2722892"/>
              <a:ext cx="347345" cy="204470"/>
            </a:xfrm>
            <a:custGeom>
              <a:avLst/>
              <a:gdLst/>
              <a:ahLst/>
              <a:cxnLst/>
              <a:rect l="l" t="t" r="r" b="b"/>
              <a:pathLst>
                <a:path w="347345" h="204469">
                  <a:moveTo>
                    <a:pt x="197904" y="0"/>
                  </a:moveTo>
                  <a:lnTo>
                    <a:pt x="176390" y="0"/>
                  </a:lnTo>
                  <a:lnTo>
                    <a:pt x="138963" y="84137"/>
                  </a:lnTo>
                  <a:lnTo>
                    <a:pt x="135984" y="90685"/>
                  </a:lnTo>
                  <a:lnTo>
                    <a:pt x="129706" y="104268"/>
                  </a:lnTo>
                  <a:lnTo>
                    <a:pt x="126492" y="111302"/>
                  </a:lnTo>
                  <a:lnTo>
                    <a:pt x="124764" y="114744"/>
                  </a:lnTo>
                  <a:lnTo>
                    <a:pt x="123482" y="118198"/>
                  </a:lnTo>
                  <a:lnTo>
                    <a:pt x="121754" y="122085"/>
                  </a:lnTo>
                  <a:lnTo>
                    <a:pt x="119176" y="127254"/>
                  </a:lnTo>
                  <a:lnTo>
                    <a:pt x="116586" y="132867"/>
                  </a:lnTo>
                  <a:lnTo>
                    <a:pt x="114439" y="138036"/>
                  </a:lnTo>
                  <a:lnTo>
                    <a:pt x="89052" y="40144"/>
                  </a:lnTo>
                  <a:lnTo>
                    <a:pt x="88620" y="38417"/>
                  </a:lnTo>
                  <a:lnTo>
                    <a:pt x="88188" y="34112"/>
                  </a:lnTo>
                  <a:lnTo>
                    <a:pt x="88188" y="26352"/>
                  </a:lnTo>
                  <a:lnTo>
                    <a:pt x="91630" y="22466"/>
                  </a:lnTo>
                  <a:lnTo>
                    <a:pt x="96367" y="22466"/>
                  </a:lnTo>
                  <a:lnTo>
                    <a:pt x="116586" y="21602"/>
                  </a:lnTo>
                  <a:lnTo>
                    <a:pt x="116586" y="5219"/>
                  </a:lnTo>
                  <a:lnTo>
                    <a:pt x="58508" y="6515"/>
                  </a:lnTo>
                  <a:lnTo>
                    <a:pt x="53240" y="6494"/>
                  </a:lnTo>
                  <a:lnTo>
                    <a:pt x="44099" y="6353"/>
                  </a:lnTo>
                  <a:lnTo>
                    <a:pt x="27535" y="5968"/>
                  </a:lnTo>
                  <a:lnTo>
                    <a:pt x="0" y="5219"/>
                  </a:lnTo>
                  <a:lnTo>
                    <a:pt x="0" y="21602"/>
                  </a:lnTo>
                  <a:lnTo>
                    <a:pt x="77876" y="204457"/>
                  </a:lnTo>
                  <a:lnTo>
                    <a:pt x="111861" y="204457"/>
                  </a:lnTo>
                  <a:lnTo>
                    <a:pt x="125548" y="168766"/>
                  </a:lnTo>
                  <a:lnTo>
                    <a:pt x="137136" y="141177"/>
                  </a:lnTo>
                  <a:lnTo>
                    <a:pt x="150821" y="112215"/>
                  </a:lnTo>
                  <a:lnTo>
                    <a:pt x="170802" y="72402"/>
                  </a:lnTo>
                  <a:lnTo>
                    <a:pt x="227584" y="204457"/>
                  </a:lnTo>
                  <a:lnTo>
                    <a:pt x="262432" y="204457"/>
                  </a:lnTo>
                  <a:lnTo>
                    <a:pt x="266306" y="191947"/>
                  </a:lnTo>
                  <a:lnTo>
                    <a:pt x="268033" y="185915"/>
                  </a:lnTo>
                  <a:lnTo>
                    <a:pt x="268452" y="184188"/>
                  </a:lnTo>
                  <a:lnTo>
                    <a:pt x="273940" y="166125"/>
                  </a:lnTo>
                  <a:lnTo>
                    <a:pt x="317068" y="42735"/>
                  </a:lnTo>
                  <a:lnTo>
                    <a:pt x="347192" y="21602"/>
                  </a:lnTo>
                  <a:lnTo>
                    <a:pt x="347192" y="5219"/>
                  </a:lnTo>
                  <a:lnTo>
                    <a:pt x="326189" y="5968"/>
                  </a:lnTo>
                  <a:lnTo>
                    <a:pt x="314663" y="6353"/>
                  </a:lnTo>
                  <a:lnTo>
                    <a:pt x="308539" y="6494"/>
                  </a:lnTo>
                  <a:lnTo>
                    <a:pt x="303745" y="6515"/>
                  </a:lnTo>
                  <a:lnTo>
                    <a:pt x="298952" y="6494"/>
                  </a:lnTo>
                  <a:lnTo>
                    <a:pt x="292828" y="6353"/>
                  </a:lnTo>
                  <a:lnTo>
                    <a:pt x="281302" y="5968"/>
                  </a:lnTo>
                  <a:lnTo>
                    <a:pt x="260299" y="5219"/>
                  </a:lnTo>
                  <a:lnTo>
                    <a:pt x="260299" y="21602"/>
                  </a:lnTo>
                  <a:lnTo>
                    <a:pt x="278371" y="22466"/>
                  </a:lnTo>
                  <a:lnTo>
                    <a:pt x="285686" y="22898"/>
                  </a:lnTo>
                  <a:lnTo>
                    <a:pt x="290842" y="26339"/>
                  </a:lnTo>
                  <a:lnTo>
                    <a:pt x="290842" y="33248"/>
                  </a:lnTo>
                  <a:lnTo>
                    <a:pt x="270280" y="100299"/>
                  </a:lnTo>
                  <a:lnTo>
                    <a:pt x="257276" y="136753"/>
                  </a:lnTo>
                  <a:lnTo>
                    <a:pt x="197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9017" y="2722879"/>
              <a:ext cx="180146" cy="2108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8352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040615" y="2616326"/>
            <a:ext cx="494030" cy="424180"/>
          </a:xfrm>
          <a:custGeom>
            <a:avLst/>
            <a:gdLst/>
            <a:ahLst/>
            <a:cxnLst/>
            <a:rect l="l" t="t" r="r" b="b"/>
            <a:pathLst>
              <a:path w="494029" h="424180">
                <a:moveTo>
                  <a:pt x="234911" y="189141"/>
                </a:moveTo>
                <a:lnTo>
                  <a:pt x="229146" y="156400"/>
                </a:lnTo>
                <a:lnTo>
                  <a:pt x="222605" y="145923"/>
                </a:lnTo>
                <a:lnTo>
                  <a:pt x="222021" y="144995"/>
                </a:lnTo>
                <a:lnTo>
                  <a:pt x="213067" y="130670"/>
                </a:lnTo>
                <a:lnTo>
                  <a:pt x="188442" y="113855"/>
                </a:lnTo>
                <a:lnTo>
                  <a:pt x="180682" y="112369"/>
                </a:lnTo>
                <a:lnTo>
                  <a:pt x="180682" y="214884"/>
                </a:lnTo>
                <a:lnTo>
                  <a:pt x="177165" y="245249"/>
                </a:lnTo>
                <a:lnTo>
                  <a:pt x="167068" y="268325"/>
                </a:lnTo>
                <a:lnTo>
                  <a:pt x="151091" y="283006"/>
                </a:lnTo>
                <a:lnTo>
                  <a:pt x="129921" y="288150"/>
                </a:lnTo>
                <a:lnTo>
                  <a:pt x="117132" y="286753"/>
                </a:lnTo>
                <a:lnTo>
                  <a:pt x="105765" y="282448"/>
                </a:lnTo>
                <a:lnTo>
                  <a:pt x="95618" y="275069"/>
                </a:lnTo>
                <a:lnTo>
                  <a:pt x="86474" y="264452"/>
                </a:lnTo>
                <a:lnTo>
                  <a:pt x="86474" y="167474"/>
                </a:lnTo>
                <a:lnTo>
                  <a:pt x="94437" y="158115"/>
                </a:lnTo>
                <a:lnTo>
                  <a:pt x="104051" y="151371"/>
                </a:lnTo>
                <a:lnTo>
                  <a:pt x="115201" y="147294"/>
                </a:lnTo>
                <a:lnTo>
                  <a:pt x="127774" y="145923"/>
                </a:lnTo>
                <a:lnTo>
                  <a:pt x="150012" y="150647"/>
                </a:lnTo>
                <a:lnTo>
                  <a:pt x="166649" y="164249"/>
                </a:lnTo>
                <a:lnTo>
                  <a:pt x="177063" y="185928"/>
                </a:lnTo>
                <a:lnTo>
                  <a:pt x="180682" y="214884"/>
                </a:lnTo>
                <a:lnTo>
                  <a:pt x="180682" y="112369"/>
                </a:lnTo>
                <a:lnTo>
                  <a:pt x="157048" y="107823"/>
                </a:lnTo>
                <a:lnTo>
                  <a:pt x="145161" y="108737"/>
                </a:lnTo>
                <a:lnTo>
                  <a:pt x="134239" y="111633"/>
                </a:lnTo>
                <a:lnTo>
                  <a:pt x="123647" y="116738"/>
                </a:lnTo>
                <a:lnTo>
                  <a:pt x="112737" y="124307"/>
                </a:lnTo>
                <a:lnTo>
                  <a:pt x="86499" y="144995"/>
                </a:lnTo>
                <a:lnTo>
                  <a:pt x="86474" y="2578"/>
                </a:lnTo>
                <a:lnTo>
                  <a:pt x="83032" y="0"/>
                </a:lnTo>
                <a:lnTo>
                  <a:pt x="52057" y="9677"/>
                </a:lnTo>
                <a:lnTo>
                  <a:pt x="42164" y="12433"/>
                </a:lnTo>
                <a:lnTo>
                  <a:pt x="30708" y="14795"/>
                </a:lnTo>
                <a:lnTo>
                  <a:pt x="16903" y="16929"/>
                </a:lnTo>
                <a:lnTo>
                  <a:pt x="0" y="18923"/>
                </a:lnTo>
                <a:lnTo>
                  <a:pt x="0" y="34175"/>
                </a:lnTo>
                <a:lnTo>
                  <a:pt x="33858" y="65557"/>
                </a:lnTo>
                <a:lnTo>
                  <a:pt x="33782" y="245249"/>
                </a:lnTo>
                <a:lnTo>
                  <a:pt x="31673" y="293852"/>
                </a:lnTo>
                <a:lnTo>
                  <a:pt x="30010" y="311023"/>
                </a:lnTo>
                <a:lnTo>
                  <a:pt x="29984" y="311404"/>
                </a:lnTo>
                <a:lnTo>
                  <a:pt x="39458" y="314845"/>
                </a:lnTo>
                <a:lnTo>
                  <a:pt x="56248" y="300863"/>
                </a:lnTo>
                <a:lnTo>
                  <a:pt x="70802" y="308152"/>
                </a:lnTo>
                <a:lnTo>
                  <a:pt x="84912" y="313309"/>
                </a:lnTo>
                <a:lnTo>
                  <a:pt x="98793" y="316369"/>
                </a:lnTo>
                <a:lnTo>
                  <a:pt x="112636" y="317373"/>
                </a:lnTo>
                <a:lnTo>
                  <a:pt x="122351" y="316687"/>
                </a:lnTo>
                <a:lnTo>
                  <a:pt x="131673" y="314579"/>
                </a:lnTo>
                <a:lnTo>
                  <a:pt x="140830" y="311023"/>
                </a:lnTo>
                <a:lnTo>
                  <a:pt x="150075" y="305955"/>
                </a:lnTo>
                <a:lnTo>
                  <a:pt x="158318" y="300863"/>
                </a:lnTo>
                <a:lnTo>
                  <a:pt x="163296" y="297802"/>
                </a:lnTo>
                <a:lnTo>
                  <a:pt x="176530" y="289115"/>
                </a:lnTo>
                <a:lnTo>
                  <a:pt x="177901" y="288150"/>
                </a:lnTo>
                <a:lnTo>
                  <a:pt x="188810" y="280504"/>
                </a:lnTo>
                <a:lnTo>
                  <a:pt x="199148" y="272580"/>
                </a:lnTo>
                <a:lnTo>
                  <a:pt x="213817" y="256781"/>
                </a:lnTo>
                <a:lnTo>
                  <a:pt x="225094" y="236639"/>
                </a:lnTo>
                <a:lnTo>
                  <a:pt x="232346" y="213614"/>
                </a:lnTo>
                <a:lnTo>
                  <a:pt x="234911" y="189141"/>
                </a:lnTo>
                <a:close/>
              </a:path>
              <a:path w="494029" h="424180">
                <a:moveTo>
                  <a:pt x="493496" y="112280"/>
                </a:moveTo>
                <a:lnTo>
                  <a:pt x="453491" y="113601"/>
                </a:lnTo>
                <a:lnTo>
                  <a:pt x="450265" y="113525"/>
                </a:lnTo>
                <a:lnTo>
                  <a:pt x="430263" y="112864"/>
                </a:lnTo>
                <a:lnTo>
                  <a:pt x="413486" y="112280"/>
                </a:lnTo>
                <a:lnTo>
                  <a:pt x="413486" y="128625"/>
                </a:lnTo>
                <a:lnTo>
                  <a:pt x="434581" y="129921"/>
                </a:lnTo>
                <a:lnTo>
                  <a:pt x="439305" y="133350"/>
                </a:lnTo>
                <a:lnTo>
                  <a:pt x="439305" y="140652"/>
                </a:lnTo>
                <a:lnTo>
                  <a:pt x="438442" y="145376"/>
                </a:lnTo>
                <a:lnTo>
                  <a:pt x="394119" y="255752"/>
                </a:lnTo>
                <a:lnTo>
                  <a:pt x="357987" y="162128"/>
                </a:lnTo>
                <a:lnTo>
                  <a:pt x="357987" y="161696"/>
                </a:lnTo>
                <a:lnTo>
                  <a:pt x="355409" y="155689"/>
                </a:lnTo>
                <a:lnTo>
                  <a:pt x="351967" y="147523"/>
                </a:lnTo>
                <a:lnTo>
                  <a:pt x="350672" y="143662"/>
                </a:lnTo>
                <a:lnTo>
                  <a:pt x="350672" y="133781"/>
                </a:lnTo>
                <a:lnTo>
                  <a:pt x="355409" y="129921"/>
                </a:lnTo>
                <a:lnTo>
                  <a:pt x="361861" y="129489"/>
                </a:lnTo>
                <a:lnTo>
                  <a:pt x="376897" y="128625"/>
                </a:lnTo>
                <a:lnTo>
                  <a:pt x="376897" y="112280"/>
                </a:lnTo>
                <a:lnTo>
                  <a:pt x="320116" y="113601"/>
                </a:lnTo>
                <a:lnTo>
                  <a:pt x="315099" y="113588"/>
                </a:lnTo>
                <a:lnTo>
                  <a:pt x="306184" y="113436"/>
                </a:lnTo>
                <a:lnTo>
                  <a:pt x="289928" y="113055"/>
                </a:lnTo>
                <a:lnTo>
                  <a:pt x="262890" y="112280"/>
                </a:lnTo>
                <a:lnTo>
                  <a:pt x="262890" y="128625"/>
                </a:lnTo>
                <a:lnTo>
                  <a:pt x="296037" y="153111"/>
                </a:lnTo>
                <a:lnTo>
                  <a:pt x="364007" y="326618"/>
                </a:lnTo>
                <a:lnTo>
                  <a:pt x="354114" y="350672"/>
                </a:lnTo>
                <a:lnTo>
                  <a:pt x="345808" y="367106"/>
                </a:lnTo>
                <a:lnTo>
                  <a:pt x="336092" y="379399"/>
                </a:lnTo>
                <a:lnTo>
                  <a:pt x="325488" y="387096"/>
                </a:lnTo>
                <a:lnTo>
                  <a:pt x="314540" y="389750"/>
                </a:lnTo>
                <a:lnTo>
                  <a:pt x="306501" y="388874"/>
                </a:lnTo>
                <a:lnTo>
                  <a:pt x="298996" y="386092"/>
                </a:lnTo>
                <a:lnTo>
                  <a:pt x="291731" y="381292"/>
                </a:lnTo>
                <a:lnTo>
                  <a:pt x="284429" y="374281"/>
                </a:lnTo>
                <a:lnTo>
                  <a:pt x="279692" y="376008"/>
                </a:lnTo>
                <a:lnTo>
                  <a:pt x="271945" y="416763"/>
                </a:lnTo>
                <a:lnTo>
                  <a:pt x="303352" y="424053"/>
                </a:lnTo>
                <a:lnTo>
                  <a:pt x="324789" y="419633"/>
                </a:lnTo>
                <a:lnTo>
                  <a:pt x="344271" y="406107"/>
                </a:lnTo>
                <a:lnTo>
                  <a:pt x="362204" y="383070"/>
                </a:lnTo>
                <a:lnTo>
                  <a:pt x="379069" y="350100"/>
                </a:lnTo>
                <a:lnTo>
                  <a:pt x="464680" y="151003"/>
                </a:lnTo>
                <a:lnTo>
                  <a:pt x="468757" y="143141"/>
                </a:lnTo>
                <a:lnTo>
                  <a:pt x="473163" y="137033"/>
                </a:lnTo>
                <a:lnTo>
                  <a:pt x="477735" y="132867"/>
                </a:lnTo>
                <a:lnTo>
                  <a:pt x="482320" y="130797"/>
                </a:lnTo>
                <a:lnTo>
                  <a:pt x="493496" y="128638"/>
                </a:lnTo>
                <a:lnTo>
                  <a:pt x="493496" y="1122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662687" y="2616326"/>
            <a:ext cx="1353185" cy="317500"/>
            <a:chOff x="6662687" y="2616326"/>
            <a:chExt cx="1353185" cy="317500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2687" y="2722892"/>
              <a:ext cx="157454" cy="2108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4587" y="2722879"/>
              <a:ext cx="180146" cy="2108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55777" y="2728607"/>
              <a:ext cx="229730" cy="19874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9247" y="2722879"/>
              <a:ext cx="180146" cy="2108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18590" y="2722879"/>
              <a:ext cx="360400" cy="21079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98295" y="261632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152320" y="2616326"/>
            <a:ext cx="1505585" cy="317500"/>
            <a:chOff x="8152320" y="2616326"/>
            <a:chExt cx="1505585" cy="31750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52320" y="2722880"/>
              <a:ext cx="359130" cy="21079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1974" y="2724150"/>
              <a:ext cx="242227" cy="2032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802650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4689" y="2722879"/>
              <a:ext cx="205206" cy="2108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296527" y="272290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69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06909" y="3115297"/>
            <a:ext cx="1264920" cy="311785"/>
            <a:chOff x="906909" y="3115297"/>
            <a:chExt cx="1264920" cy="311785"/>
          </a:xfrm>
        </p:grpSpPr>
        <p:sp>
          <p:nvSpPr>
            <p:cNvPr id="42" name="object 42"/>
            <p:cNvSpPr/>
            <p:nvPr/>
          </p:nvSpPr>
          <p:spPr>
            <a:xfrm>
              <a:off x="906909" y="321566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2" y="0"/>
                  </a:moveTo>
                  <a:lnTo>
                    <a:pt x="204772" y="35407"/>
                  </a:lnTo>
                  <a:lnTo>
                    <a:pt x="195900" y="19363"/>
                  </a:lnTo>
                  <a:lnTo>
                    <a:pt x="183801" y="8359"/>
                  </a:lnTo>
                  <a:lnTo>
                    <a:pt x="167992" y="2028"/>
                  </a:lnTo>
                  <a:lnTo>
                    <a:pt x="147989" y="0"/>
                  </a:lnTo>
                  <a:lnTo>
                    <a:pt x="138437" y="533"/>
                  </a:lnTo>
                  <a:lnTo>
                    <a:pt x="130298" y="2163"/>
                  </a:lnTo>
                  <a:lnTo>
                    <a:pt x="123368" y="4934"/>
                  </a:lnTo>
                  <a:lnTo>
                    <a:pt x="117444" y="8890"/>
                  </a:lnTo>
                  <a:lnTo>
                    <a:pt x="83030" y="35407"/>
                  </a:lnTo>
                  <a:lnTo>
                    <a:pt x="83030" y="2628"/>
                  </a:lnTo>
                  <a:lnTo>
                    <a:pt x="80450" y="0"/>
                  </a:lnTo>
                  <a:lnTo>
                    <a:pt x="52332" y="8895"/>
                  </a:lnTo>
                  <a:lnTo>
                    <a:pt x="32322" y="14274"/>
                  </a:lnTo>
                  <a:lnTo>
                    <a:pt x="16263" y="17148"/>
                  </a:lnTo>
                  <a:lnTo>
                    <a:pt x="0" y="18529"/>
                  </a:lnTo>
                  <a:lnTo>
                    <a:pt x="34" y="33985"/>
                  </a:lnTo>
                  <a:lnTo>
                    <a:pt x="30579" y="65379"/>
                  </a:lnTo>
                  <a:lnTo>
                    <a:pt x="30579" y="159550"/>
                  </a:lnTo>
                  <a:lnTo>
                    <a:pt x="24" y="187934"/>
                  </a:lnTo>
                  <a:lnTo>
                    <a:pt x="24" y="204444"/>
                  </a:lnTo>
                  <a:lnTo>
                    <a:pt x="55521" y="203174"/>
                  </a:lnTo>
                  <a:lnTo>
                    <a:pt x="64542" y="203253"/>
                  </a:lnTo>
                  <a:lnTo>
                    <a:pt x="76709" y="203490"/>
                  </a:lnTo>
                  <a:lnTo>
                    <a:pt x="91942" y="203887"/>
                  </a:lnTo>
                  <a:lnTo>
                    <a:pt x="110157" y="204444"/>
                  </a:lnTo>
                  <a:lnTo>
                    <a:pt x="110157" y="187934"/>
                  </a:lnTo>
                  <a:lnTo>
                    <a:pt x="83040" y="159651"/>
                  </a:lnTo>
                  <a:lnTo>
                    <a:pt x="83040" y="66687"/>
                  </a:lnTo>
                  <a:lnTo>
                    <a:pt x="86065" y="56172"/>
                  </a:lnTo>
                  <a:lnTo>
                    <a:pt x="94012" y="46820"/>
                  </a:lnTo>
                  <a:lnTo>
                    <a:pt x="105185" y="40118"/>
                  </a:lnTo>
                  <a:lnTo>
                    <a:pt x="117891" y="37553"/>
                  </a:lnTo>
                  <a:lnTo>
                    <a:pt x="134198" y="40619"/>
                  </a:lnTo>
                  <a:lnTo>
                    <a:pt x="145745" y="49871"/>
                  </a:lnTo>
                  <a:lnTo>
                    <a:pt x="152614" y="65387"/>
                  </a:lnTo>
                  <a:lnTo>
                    <a:pt x="154885" y="87249"/>
                  </a:lnTo>
                  <a:lnTo>
                    <a:pt x="154885" y="159651"/>
                  </a:lnTo>
                  <a:lnTo>
                    <a:pt x="126056" y="187934"/>
                  </a:lnTo>
                  <a:lnTo>
                    <a:pt x="126056" y="204444"/>
                  </a:lnTo>
                  <a:lnTo>
                    <a:pt x="152091" y="203710"/>
                  </a:lnTo>
                  <a:lnTo>
                    <a:pt x="166551" y="203333"/>
                  </a:lnTo>
                  <a:lnTo>
                    <a:pt x="174638" y="203194"/>
                  </a:lnTo>
                  <a:lnTo>
                    <a:pt x="181555" y="203174"/>
                  </a:lnTo>
                  <a:lnTo>
                    <a:pt x="188245" y="203194"/>
                  </a:lnTo>
                  <a:lnTo>
                    <a:pt x="196346" y="203333"/>
                  </a:lnTo>
                  <a:lnTo>
                    <a:pt x="211143" y="203710"/>
                  </a:lnTo>
                  <a:lnTo>
                    <a:pt x="237920" y="204444"/>
                  </a:lnTo>
                  <a:lnTo>
                    <a:pt x="237920" y="187934"/>
                  </a:lnTo>
                  <a:lnTo>
                    <a:pt x="207361" y="159651"/>
                  </a:lnTo>
                  <a:lnTo>
                    <a:pt x="207361" y="66687"/>
                  </a:lnTo>
                  <a:lnTo>
                    <a:pt x="210387" y="56172"/>
                  </a:lnTo>
                  <a:lnTo>
                    <a:pt x="218333" y="46820"/>
                  </a:lnTo>
                  <a:lnTo>
                    <a:pt x="229506" y="40118"/>
                  </a:lnTo>
                  <a:lnTo>
                    <a:pt x="242211" y="37553"/>
                  </a:lnTo>
                  <a:lnTo>
                    <a:pt x="258519" y="40634"/>
                  </a:lnTo>
                  <a:lnTo>
                    <a:pt x="270066" y="49926"/>
                  </a:lnTo>
                  <a:lnTo>
                    <a:pt x="276934" y="65510"/>
                  </a:lnTo>
                  <a:lnTo>
                    <a:pt x="279205" y="87464"/>
                  </a:lnTo>
                  <a:lnTo>
                    <a:pt x="279205" y="204457"/>
                  </a:lnTo>
                  <a:lnTo>
                    <a:pt x="319210" y="203187"/>
                  </a:lnTo>
                  <a:lnTo>
                    <a:pt x="332395" y="203442"/>
                  </a:lnTo>
                  <a:lnTo>
                    <a:pt x="341747" y="203660"/>
                  </a:lnTo>
                  <a:lnTo>
                    <a:pt x="350371" y="203958"/>
                  </a:lnTo>
                  <a:lnTo>
                    <a:pt x="361373" y="204457"/>
                  </a:lnTo>
                  <a:lnTo>
                    <a:pt x="361373" y="187947"/>
                  </a:lnTo>
                  <a:lnTo>
                    <a:pt x="331683" y="159562"/>
                  </a:lnTo>
                  <a:lnTo>
                    <a:pt x="331683" y="79578"/>
                  </a:lnTo>
                  <a:lnTo>
                    <a:pt x="328543" y="42107"/>
                  </a:lnTo>
                  <a:lnTo>
                    <a:pt x="318182" y="17533"/>
                  </a:lnTo>
                  <a:lnTo>
                    <a:pt x="299192" y="4088"/>
                  </a:lnTo>
                  <a:lnTo>
                    <a:pt x="2701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9621" y="3215652"/>
              <a:ext cx="240068" cy="21080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51241" y="314695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2485" y="3216897"/>
              <a:ext cx="188455" cy="2095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10651" y="3115297"/>
              <a:ext cx="260985" cy="311785"/>
            </a:xfrm>
            <a:custGeom>
              <a:avLst/>
              <a:gdLst/>
              <a:ahLst/>
              <a:cxnLst/>
              <a:rect l="l" t="t" r="r" b="b"/>
              <a:pathLst>
                <a:path w="260985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73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0985" h="311785">
                  <a:moveTo>
                    <a:pt x="234746" y="32397"/>
                  </a:moveTo>
                  <a:lnTo>
                    <a:pt x="232244" y="19875"/>
                  </a:lnTo>
                  <a:lnTo>
                    <a:pt x="225437" y="9563"/>
                  </a:lnTo>
                  <a:lnTo>
                    <a:pt x="215315" y="2578"/>
                  </a:lnTo>
                  <a:lnTo>
                    <a:pt x="202907" y="0"/>
                  </a:lnTo>
                  <a:lnTo>
                    <a:pt x="189979" y="2451"/>
                  </a:lnTo>
                  <a:lnTo>
                    <a:pt x="179603" y="9182"/>
                  </a:lnTo>
                  <a:lnTo>
                    <a:pt x="172707" y="19329"/>
                  </a:lnTo>
                  <a:lnTo>
                    <a:pt x="170205" y="31965"/>
                  </a:lnTo>
                  <a:lnTo>
                    <a:pt x="172694" y="44754"/>
                  </a:lnTo>
                  <a:lnTo>
                    <a:pt x="179641" y="55245"/>
                  </a:lnTo>
                  <a:lnTo>
                    <a:pt x="189839" y="62230"/>
                  </a:lnTo>
                  <a:lnTo>
                    <a:pt x="202476" y="64795"/>
                  </a:lnTo>
                  <a:lnTo>
                    <a:pt x="214960" y="62230"/>
                  </a:lnTo>
                  <a:lnTo>
                    <a:pt x="225221" y="55245"/>
                  </a:lnTo>
                  <a:lnTo>
                    <a:pt x="232181" y="44945"/>
                  </a:lnTo>
                  <a:lnTo>
                    <a:pt x="234746" y="32397"/>
                  </a:lnTo>
                  <a:close/>
                </a:path>
                <a:path w="260985" h="311785">
                  <a:moveTo>
                    <a:pt x="260985" y="288290"/>
                  </a:moveTo>
                  <a:lnTo>
                    <a:pt x="230428" y="259956"/>
                  </a:lnTo>
                  <a:lnTo>
                    <a:pt x="230428" y="102958"/>
                  </a:lnTo>
                  <a:lnTo>
                    <a:pt x="226136" y="100342"/>
                  </a:lnTo>
                  <a:lnTo>
                    <a:pt x="186169" y="112953"/>
                  </a:lnTo>
                  <a:lnTo>
                    <a:pt x="153860" y="118491"/>
                  </a:lnTo>
                  <a:lnTo>
                    <a:pt x="152565" y="118491"/>
                  </a:lnTo>
                  <a:lnTo>
                    <a:pt x="150418" y="118935"/>
                  </a:lnTo>
                  <a:lnTo>
                    <a:pt x="147408" y="119380"/>
                  </a:lnTo>
                  <a:lnTo>
                    <a:pt x="147408" y="134620"/>
                  </a:lnTo>
                  <a:lnTo>
                    <a:pt x="166776" y="135928"/>
                  </a:lnTo>
                  <a:lnTo>
                    <a:pt x="172694" y="137426"/>
                  </a:lnTo>
                  <a:lnTo>
                    <a:pt x="176072" y="141782"/>
                  </a:lnTo>
                  <a:lnTo>
                    <a:pt x="177596" y="150723"/>
                  </a:lnTo>
                  <a:lnTo>
                    <a:pt x="177965" y="165976"/>
                  </a:lnTo>
                  <a:lnTo>
                    <a:pt x="177965" y="259956"/>
                  </a:lnTo>
                  <a:lnTo>
                    <a:pt x="147408" y="288290"/>
                  </a:lnTo>
                  <a:lnTo>
                    <a:pt x="147408" y="304800"/>
                  </a:lnTo>
                  <a:lnTo>
                    <a:pt x="199428" y="303593"/>
                  </a:lnTo>
                  <a:lnTo>
                    <a:pt x="211556" y="303593"/>
                  </a:lnTo>
                  <a:lnTo>
                    <a:pt x="260985" y="304800"/>
                  </a:lnTo>
                  <a:lnTo>
                    <a:pt x="260985" y="303593"/>
                  </a:lnTo>
                  <a:lnTo>
                    <a:pt x="26098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204148" y="3215639"/>
            <a:ext cx="659130" cy="210820"/>
            <a:chOff x="2204148" y="3215639"/>
            <a:chExt cx="659130" cy="21082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5974" y="3216909"/>
              <a:ext cx="242227" cy="2032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4148" y="3215639"/>
              <a:ext cx="205206" cy="21080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5366" y="3215652"/>
              <a:ext cx="157454" cy="210807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63081" y="3688346"/>
            <a:ext cx="148004" cy="14799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913408" y="3600576"/>
            <a:ext cx="1645285" cy="317500"/>
            <a:chOff x="913408" y="3600576"/>
            <a:chExt cx="1645285" cy="317500"/>
          </a:xfrm>
        </p:grpSpPr>
        <p:sp>
          <p:nvSpPr>
            <p:cNvPr id="53" name="object 53"/>
            <p:cNvSpPr/>
            <p:nvPr/>
          </p:nvSpPr>
          <p:spPr>
            <a:xfrm>
              <a:off x="913408" y="3616959"/>
              <a:ext cx="288290" cy="295275"/>
            </a:xfrm>
            <a:custGeom>
              <a:avLst/>
              <a:gdLst/>
              <a:ahLst/>
              <a:cxnLst/>
              <a:rect l="l" t="t" r="r" b="b"/>
              <a:pathLst>
                <a:path w="288290" h="295275">
                  <a:moveTo>
                    <a:pt x="162192" y="0"/>
                  </a:moveTo>
                  <a:lnTo>
                    <a:pt x="132511" y="0"/>
                  </a:lnTo>
                  <a:lnTo>
                    <a:pt x="120383" y="317"/>
                  </a:lnTo>
                  <a:lnTo>
                    <a:pt x="103899" y="593"/>
                  </a:lnTo>
                  <a:lnTo>
                    <a:pt x="87739" y="789"/>
                  </a:lnTo>
                  <a:lnTo>
                    <a:pt x="76582" y="863"/>
                  </a:lnTo>
                  <a:lnTo>
                    <a:pt x="68612" y="850"/>
                  </a:lnTo>
                  <a:lnTo>
                    <a:pt x="57978" y="755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2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4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5" y="293905"/>
                  </a:lnTo>
                  <a:lnTo>
                    <a:pt x="47381" y="293528"/>
                  </a:lnTo>
                  <a:lnTo>
                    <a:pt x="57418" y="293389"/>
                  </a:lnTo>
                  <a:lnTo>
                    <a:pt x="66688" y="293370"/>
                  </a:lnTo>
                  <a:lnTo>
                    <a:pt x="76027" y="293389"/>
                  </a:lnTo>
                  <a:lnTo>
                    <a:pt x="86212" y="293528"/>
                  </a:lnTo>
                  <a:lnTo>
                    <a:pt x="103411" y="293905"/>
                  </a:lnTo>
                  <a:lnTo>
                    <a:pt x="133795" y="294640"/>
                  </a:lnTo>
                  <a:lnTo>
                    <a:pt x="133795" y="276847"/>
                  </a:lnTo>
                  <a:lnTo>
                    <a:pt x="97602" y="257014"/>
                  </a:lnTo>
                  <a:lnTo>
                    <a:pt x="97219" y="234746"/>
                  </a:lnTo>
                  <a:lnTo>
                    <a:pt x="97219" y="25488"/>
                  </a:lnTo>
                  <a:lnTo>
                    <a:pt x="102153" y="23794"/>
                  </a:lnTo>
                  <a:lnTo>
                    <a:pt x="107973" y="22579"/>
                  </a:lnTo>
                  <a:lnTo>
                    <a:pt x="114761" y="21847"/>
                  </a:lnTo>
                  <a:lnTo>
                    <a:pt x="122594" y="21602"/>
                  </a:lnTo>
                  <a:lnTo>
                    <a:pt x="148158" y="25314"/>
                  </a:lnTo>
                  <a:lnTo>
                    <a:pt x="167070" y="36096"/>
                  </a:lnTo>
                  <a:lnTo>
                    <a:pt x="178802" y="53417"/>
                  </a:lnTo>
                  <a:lnTo>
                    <a:pt x="182830" y="76746"/>
                  </a:lnTo>
                  <a:lnTo>
                    <a:pt x="180874" y="93129"/>
                  </a:lnTo>
                  <a:lnTo>
                    <a:pt x="154433" y="129286"/>
                  </a:lnTo>
                  <a:lnTo>
                    <a:pt x="113996" y="137464"/>
                  </a:lnTo>
                  <a:lnTo>
                    <a:pt x="110985" y="145224"/>
                  </a:lnTo>
                  <a:lnTo>
                    <a:pt x="207351" y="294652"/>
                  </a:lnTo>
                  <a:lnTo>
                    <a:pt x="246076" y="293382"/>
                  </a:lnTo>
                  <a:lnTo>
                    <a:pt x="259610" y="293638"/>
                  </a:lnTo>
                  <a:lnTo>
                    <a:pt x="269195" y="293855"/>
                  </a:lnTo>
                  <a:lnTo>
                    <a:pt x="277654" y="294154"/>
                  </a:lnTo>
                  <a:lnTo>
                    <a:pt x="287808" y="294652"/>
                  </a:lnTo>
                  <a:lnTo>
                    <a:pt x="287808" y="276860"/>
                  </a:lnTo>
                  <a:lnTo>
                    <a:pt x="179819" y="139712"/>
                  </a:lnTo>
                  <a:lnTo>
                    <a:pt x="195536" y="132785"/>
                  </a:lnTo>
                  <a:lnTo>
                    <a:pt x="207462" y="126223"/>
                  </a:lnTo>
                  <a:lnTo>
                    <a:pt x="239353" y="88603"/>
                  </a:lnTo>
                  <a:lnTo>
                    <a:pt x="243928" y="63195"/>
                  </a:lnTo>
                  <a:lnTo>
                    <a:pt x="238779" y="35725"/>
                  </a:lnTo>
                  <a:lnTo>
                    <a:pt x="223386" y="15957"/>
                  </a:lnTo>
                  <a:lnTo>
                    <a:pt x="197830" y="4009"/>
                  </a:lnTo>
                  <a:lnTo>
                    <a:pt x="16219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4964" y="3708387"/>
              <a:ext cx="188456" cy="20953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2674" y="3708399"/>
              <a:ext cx="242227" cy="2032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70334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65388" y="3707129"/>
              <a:ext cx="205206" cy="21080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197227" y="370715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687447" y="3606787"/>
            <a:ext cx="1957705" cy="311785"/>
            <a:chOff x="2687447" y="3606787"/>
            <a:chExt cx="1957705" cy="311785"/>
          </a:xfrm>
        </p:grpSpPr>
        <p:sp>
          <p:nvSpPr>
            <p:cNvPr id="60" name="object 60"/>
            <p:cNvSpPr/>
            <p:nvPr/>
          </p:nvSpPr>
          <p:spPr>
            <a:xfrm>
              <a:off x="2687447" y="370715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70161" y="3707142"/>
              <a:ext cx="240068" cy="21080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331781" y="36384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83025" y="3708387"/>
              <a:ext cx="188455" cy="20953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691191" y="3606787"/>
              <a:ext cx="260985" cy="311785"/>
            </a:xfrm>
            <a:custGeom>
              <a:avLst/>
              <a:gdLst/>
              <a:ahLst/>
              <a:cxnLst/>
              <a:rect l="l" t="t" r="r" b="b"/>
              <a:pathLst>
                <a:path w="260985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60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0985" h="311785">
                  <a:moveTo>
                    <a:pt x="234746" y="32397"/>
                  </a:moveTo>
                  <a:lnTo>
                    <a:pt x="232244" y="19875"/>
                  </a:lnTo>
                  <a:lnTo>
                    <a:pt x="225437" y="9563"/>
                  </a:lnTo>
                  <a:lnTo>
                    <a:pt x="215315" y="2578"/>
                  </a:lnTo>
                  <a:lnTo>
                    <a:pt x="202907" y="0"/>
                  </a:lnTo>
                  <a:lnTo>
                    <a:pt x="189979" y="2451"/>
                  </a:lnTo>
                  <a:lnTo>
                    <a:pt x="179603" y="9182"/>
                  </a:lnTo>
                  <a:lnTo>
                    <a:pt x="172707" y="19329"/>
                  </a:lnTo>
                  <a:lnTo>
                    <a:pt x="170205" y="31965"/>
                  </a:lnTo>
                  <a:lnTo>
                    <a:pt x="172694" y="44754"/>
                  </a:lnTo>
                  <a:lnTo>
                    <a:pt x="179641" y="55245"/>
                  </a:lnTo>
                  <a:lnTo>
                    <a:pt x="189839" y="62230"/>
                  </a:lnTo>
                  <a:lnTo>
                    <a:pt x="202476" y="64795"/>
                  </a:lnTo>
                  <a:lnTo>
                    <a:pt x="214960" y="62230"/>
                  </a:lnTo>
                  <a:lnTo>
                    <a:pt x="225221" y="55245"/>
                  </a:lnTo>
                  <a:lnTo>
                    <a:pt x="232181" y="44945"/>
                  </a:lnTo>
                  <a:lnTo>
                    <a:pt x="234746" y="32397"/>
                  </a:lnTo>
                  <a:close/>
                </a:path>
                <a:path w="260985" h="311785">
                  <a:moveTo>
                    <a:pt x="260985" y="288290"/>
                  </a:moveTo>
                  <a:lnTo>
                    <a:pt x="230428" y="259956"/>
                  </a:lnTo>
                  <a:lnTo>
                    <a:pt x="230428" y="102958"/>
                  </a:lnTo>
                  <a:lnTo>
                    <a:pt x="226136" y="100342"/>
                  </a:lnTo>
                  <a:lnTo>
                    <a:pt x="186169" y="112953"/>
                  </a:lnTo>
                  <a:lnTo>
                    <a:pt x="153860" y="118491"/>
                  </a:lnTo>
                  <a:lnTo>
                    <a:pt x="152565" y="118491"/>
                  </a:lnTo>
                  <a:lnTo>
                    <a:pt x="150418" y="118935"/>
                  </a:lnTo>
                  <a:lnTo>
                    <a:pt x="147408" y="119380"/>
                  </a:lnTo>
                  <a:lnTo>
                    <a:pt x="147408" y="134620"/>
                  </a:lnTo>
                  <a:lnTo>
                    <a:pt x="166776" y="135928"/>
                  </a:lnTo>
                  <a:lnTo>
                    <a:pt x="172694" y="137426"/>
                  </a:lnTo>
                  <a:lnTo>
                    <a:pt x="176072" y="141782"/>
                  </a:lnTo>
                  <a:lnTo>
                    <a:pt x="177596" y="150723"/>
                  </a:lnTo>
                  <a:lnTo>
                    <a:pt x="177965" y="165976"/>
                  </a:lnTo>
                  <a:lnTo>
                    <a:pt x="177965" y="259956"/>
                  </a:lnTo>
                  <a:lnTo>
                    <a:pt x="147408" y="288290"/>
                  </a:lnTo>
                  <a:lnTo>
                    <a:pt x="147408" y="304800"/>
                  </a:lnTo>
                  <a:lnTo>
                    <a:pt x="199428" y="303593"/>
                  </a:lnTo>
                  <a:lnTo>
                    <a:pt x="211556" y="303593"/>
                  </a:lnTo>
                  <a:lnTo>
                    <a:pt x="260985" y="304800"/>
                  </a:lnTo>
                  <a:lnTo>
                    <a:pt x="260985" y="303593"/>
                  </a:lnTo>
                  <a:lnTo>
                    <a:pt x="26098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84688" y="3707129"/>
              <a:ext cx="205206" cy="2108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17784" y="3708399"/>
              <a:ext cx="242227" cy="2032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87176" y="3707142"/>
              <a:ext cx="157454" cy="210807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4786045" y="3707129"/>
            <a:ext cx="563880" cy="210820"/>
            <a:chOff x="4786045" y="3707129"/>
            <a:chExt cx="563880" cy="210820"/>
          </a:xfrm>
        </p:grpSpPr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6045" y="3708387"/>
              <a:ext cx="188455" cy="20953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96370" y="3707129"/>
              <a:ext cx="353072" cy="21082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5491877" y="3600576"/>
            <a:ext cx="1878964" cy="317500"/>
            <a:chOff x="5491877" y="3600576"/>
            <a:chExt cx="1878964" cy="317500"/>
          </a:xfrm>
        </p:grpSpPr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91877" y="3707129"/>
              <a:ext cx="180146" cy="21082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93067" y="3712857"/>
              <a:ext cx="229730" cy="19874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5556" y="3708387"/>
              <a:ext cx="188455" cy="20953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153315" y="360057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97231" y="3707142"/>
              <a:ext cx="240068" cy="21080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66586" y="3708387"/>
              <a:ext cx="188455" cy="209537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773481" y="36384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25707" y="3707129"/>
              <a:ext cx="180146" cy="21082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14021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7503731" y="3606787"/>
            <a:ext cx="1079500" cy="418465"/>
            <a:chOff x="7503731" y="3606787"/>
            <a:chExt cx="1079500" cy="418465"/>
          </a:xfrm>
        </p:grpSpPr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03731" y="3707142"/>
              <a:ext cx="240068" cy="21080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72667" y="3707142"/>
              <a:ext cx="157454" cy="21080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961020" y="3606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00174" y="3708399"/>
              <a:ext cx="242227" cy="203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363979" y="3707129"/>
              <a:ext cx="219075" cy="317500"/>
            </a:xfrm>
            <a:custGeom>
              <a:avLst/>
              <a:gdLst/>
              <a:ahLst/>
              <a:cxnLst/>
              <a:rect l="l" t="t" r="r" b="b"/>
              <a:pathLst>
                <a:path w="219075" h="317500">
                  <a:moveTo>
                    <a:pt x="102374" y="0"/>
                  </a:moveTo>
                  <a:lnTo>
                    <a:pt x="64556" y="5707"/>
                  </a:lnTo>
                  <a:lnTo>
                    <a:pt x="35045" y="21666"/>
                  </a:lnTo>
                  <a:lnTo>
                    <a:pt x="15860" y="46130"/>
                  </a:lnTo>
                  <a:lnTo>
                    <a:pt x="9017" y="77355"/>
                  </a:lnTo>
                  <a:lnTo>
                    <a:pt x="10051" y="89001"/>
                  </a:lnTo>
                  <a:lnTo>
                    <a:pt x="30901" y="124504"/>
                  </a:lnTo>
                  <a:lnTo>
                    <a:pt x="54622" y="136537"/>
                  </a:lnTo>
                  <a:lnTo>
                    <a:pt x="24079" y="159867"/>
                  </a:lnTo>
                  <a:lnTo>
                    <a:pt x="19773" y="162890"/>
                  </a:lnTo>
                  <a:lnTo>
                    <a:pt x="16764" y="171958"/>
                  </a:lnTo>
                  <a:lnTo>
                    <a:pt x="16829" y="181043"/>
                  </a:lnTo>
                  <a:lnTo>
                    <a:pt x="18310" y="190903"/>
                  </a:lnTo>
                  <a:lnTo>
                    <a:pt x="23326" y="198807"/>
                  </a:lnTo>
                  <a:lnTo>
                    <a:pt x="32376" y="204847"/>
                  </a:lnTo>
                  <a:lnTo>
                    <a:pt x="46024" y="209550"/>
                  </a:lnTo>
                  <a:lnTo>
                    <a:pt x="11176" y="230124"/>
                  </a:lnTo>
                  <a:lnTo>
                    <a:pt x="6707" y="234275"/>
                  </a:lnTo>
                  <a:lnTo>
                    <a:pt x="3168" y="240511"/>
                  </a:lnTo>
                  <a:lnTo>
                    <a:pt x="838" y="248192"/>
                  </a:lnTo>
                  <a:lnTo>
                    <a:pt x="0" y="256679"/>
                  </a:lnTo>
                  <a:lnTo>
                    <a:pt x="6532" y="281902"/>
                  </a:lnTo>
                  <a:lnTo>
                    <a:pt x="25165" y="301063"/>
                  </a:lnTo>
                  <a:lnTo>
                    <a:pt x="54446" y="313236"/>
                  </a:lnTo>
                  <a:lnTo>
                    <a:pt x="92925" y="317500"/>
                  </a:lnTo>
                  <a:lnTo>
                    <a:pt x="144381" y="310496"/>
                  </a:lnTo>
                  <a:lnTo>
                    <a:pt x="173860" y="295910"/>
                  </a:lnTo>
                  <a:lnTo>
                    <a:pt x="104114" y="295910"/>
                  </a:lnTo>
                  <a:lnTo>
                    <a:pt x="78011" y="292674"/>
                  </a:lnTo>
                  <a:lnTo>
                    <a:pt x="57916" y="283557"/>
                  </a:lnTo>
                  <a:lnTo>
                    <a:pt x="45001" y="269447"/>
                  </a:lnTo>
                  <a:lnTo>
                    <a:pt x="40436" y="251231"/>
                  </a:lnTo>
                  <a:lnTo>
                    <a:pt x="41930" y="240511"/>
                  </a:lnTo>
                  <a:lnTo>
                    <a:pt x="69112" y="212277"/>
                  </a:lnTo>
                  <a:lnTo>
                    <a:pt x="105829" y="209550"/>
                  </a:lnTo>
                  <a:lnTo>
                    <a:pt x="217070" y="209550"/>
                  </a:lnTo>
                  <a:lnTo>
                    <a:pt x="215135" y="197673"/>
                  </a:lnTo>
                  <a:lnTo>
                    <a:pt x="203433" y="181043"/>
                  </a:lnTo>
                  <a:lnTo>
                    <a:pt x="183585" y="171183"/>
                  </a:lnTo>
                  <a:lnTo>
                    <a:pt x="174749" y="170167"/>
                  </a:lnTo>
                  <a:lnTo>
                    <a:pt x="68834" y="170167"/>
                  </a:lnTo>
                  <a:lnTo>
                    <a:pt x="61950" y="165785"/>
                  </a:lnTo>
                  <a:lnTo>
                    <a:pt x="61950" y="150469"/>
                  </a:lnTo>
                  <a:lnTo>
                    <a:pt x="65824" y="145224"/>
                  </a:lnTo>
                  <a:lnTo>
                    <a:pt x="74422" y="139954"/>
                  </a:lnTo>
                  <a:lnTo>
                    <a:pt x="103696" y="139954"/>
                  </a:lnTo>
                  <a:lnTo>
                    <a:pt x="113372" y="139139"/>
                  </a:lnTo>
                  <a:lnTo>
                    <a:pt x="133577" y="133781"/>
                  </a:lnTo>
                  <a:lnTo>
                    <a:pt x="151521" y="125100"/>
                  </a:lnTo>
                  <a:lnTo>
                    <a:pt x="157163" y="120650"/>
                  </a:lnTo>
                  <a:lnTo>
                    <a:pt x="98082" y="120650"/>
                  </a:lnTo>
                  <a:lnTo>
                    <a:pt x="82994" y="117117"/>
                  </a:lnTo>
                  <a:lnTo>
                    <a:pt x="71618" y="106922"/>
                  </a:lnTo>
                  <a:lnTo>
                    <a:pt x="64438" y="90673"/>
                  </a:lnTo>
                  <a:lnTo>
                    <a:pt x="61937" y="68973"/>
                  </a:lnTo>
                  <a:lnTo>
                    <a:pt x="64184" y="48493"/>
                  </a:lnTo>
                  <a:lnTo>
                    <a:pt x="70867" y="33662"/>
                  </a:lnTo>
                  <a:lnTo>
                    <a:pt x="81906" y="24644"/>
                  </a:lnTo>
                  <a:lnTo>
                    <a:pt x="96898" y="21666"/>
                  </a:lnTo>
                  <a:lnTo>
                    <a:pt x="218170" y="21666"/>
                  </a:lnTo>
                  <a:lnTo>
                    <a:pt x="218374" y="19037"/>
                  </a:lnTo>
                  <a:lnTo>
                    <a:pt x="174663" y="19037"/>
                  </a:lnTo>
                  <a:lnTo>
                    <a:pt x="167767" y="18605"/>
                  </a:lnTo>
                  <a:lnTo>
                    <a:pt x="153979" y="10228"/>
                  </a:lnTo>
                  <a:lnTo>
                    <a:pt x="138780" y="4440"/>
                  </a:lnTo>
                  <a:lnTo>
                    <a:pt x="121727" y="1083"/>
                  </a:lnTo>
                  <a:lnTo>
                    <a:pt x="102374" y="0"/>
                  </a:lnTo>
                  <a:close/>
                </a:path>
                <a:path w="219075" h="317500">
                  <a:moveTo>
                    <a:pt x="217070" y="209550"/>
                  </a:moveTo>
                  <a:lnTo>
                    <a:pt x="105829" y="209550"/>
                  </a:lnTo>
                  <a:lnTo>
                    <a:pt x="138190" y="211055"/>
                  </a:lnTo>
                  <a:lnTo>
                    <a:pt x="158208" y="216428"/>
                  </a:lnTo>
                  <a:lnTo>
                    <a:pt x="168385" y="226957"/>
                  </a:lnTo>
                  <a:lnTo>
                    <a:pt x="171221" y="243928"/>
                  </a:lnTo>
                  <a:lnTo>
                    <a:pt x="166118" y="264556"/>
                  </a:lnTo>
                  <a:lnTo>
                    <a:pt x="152022" y="281035"/>
                  </a:lnTo>
                  <a:lnTo>
                    <a:pt x="130748" y="291956"/>
                  </a:lnTo>
                  <a:lnTo>
                    <a:pt x="104114" y="295910"/>
                  </a:lnTo>
                  <a:lnTo>
                    <a:pt x="173860" y="295910"/>
                  </a:lnTo>
                  <a:lnTo>
                    <a:pt x="184181" y="290803"/>
                  </a:lnTo>
                  <a:lnTo>
                    <a:pt x="209865" y="260391"/>
                  </a:lnTo>
                  <a:lnTo>
                    <a:pt x="218973" y="221234"/>
                  </a:lnTo>
                  <a:lnTo>
                    <a:pt x="217121" y="209866"/>
                  </a:lnTo>
                  <a:lnTo>
                    <a:pt x="217070" y="209550"/>
                  </a:lnTo>
                  <a:close/>
                </a:path>
                <a:path w="219075" h="317500">
                  <a:moveTo>
                    <a:pt x="155308" y="167932"/>
                  </a:moveTo>
                  <a:lnTo>
                    <a:pt x="144983" y="167932"/>
                  </a:lnTo>
                  <a:lnTo>
                    <a:pt x="84549" y="170167"/>
                  </a:lnTo>
                  <a:lnTo>
                    <a:pt x="174749" y="170167"/>
                  </a:lnTo>
                  <a:lnTo>
                    <a:pt x="155308" y="167932"/>
                  </a:lnTo>
                  <a:close/>
                </a:path>
                <a:path w="219075" h="317500">
                  <a:moveTo>
                    <a:pt x="103696" y="139954"/>
                  </a:moveTo>
                  <a:lnTo>
                    <a:pt x="74422" y="139954"/>
                  </a:lnTo>
                  <a:lnTo>
                    <a:pt x="82169" y="140462"/>
                  </a:lnTo>
                  <a:lnTo>
                    <a:pt x="86461" y="140970"/>
                  </a:lnTo>
                  <a:lnTo>
                    <a:pt x="91630" y="140970"/>
                  </a:lnTo>
                  <a:lnTo>
                    <a:pt x="103696" y="139954"/>
                  </a:lnTo>
                  <a:close/>
                </a:path>
                <a:path w="219075" h="317500">
                  <a:moveTo>
                    <a:pt x="218170" y="21666"/>
                  </a:moveTo>
                  <a:lnTo>
                    <a:pt x="97499" y="21666"/>
                  </a:lnTo>
                  <a:lnTo>
                    <a:pt x="112353" y="25027"/>
                  </a:lnTo>
                  <a:lnTo>
                    <a:pt x="123412" y="35113"/>
                  </a:lnTo>
                  <a:lnTo>
                    <a:pt x="130194" y="51579"/>
                  </a:lnTo>
                  <a:lnTo>
                    <a:pt x="132499" y="74142"/>
                  </a:lnTo>
                  <a:lnTo>
                    <a:pt x="130328" y="94305"/>
                  </a:lnTo>
                  <a:lnTo>
                    <a:pt x="123844" y="108859"/>
                  </a:lnTo>
                  <a:lnTo>
                    <a:pt x="113082" y="117681"/>
                  </a:lnTo>
                  <a:lnTo>
                    <a:pt x="98082" y="120650"/>
                  </a:lnTo>
                  <a:lnTo>
                    <a:pt x="157163" y="120650"/>
                  </a:lnTo>
                  <a:lnTo>
                    <a:pt x="184336" y="78210"/>
                  </a:lnTo>
                  <a:lnTo>
                    <a:pt x="185420" y="63131"/>
                  </a:lnTo>
                  <a:lnTo>
                    <a:pt x="185420" y="56210"/>
                  </a:lnTo>
                  <a:lnTo>
                    <a:pt x="185035" y="51579"/>
                  </a:lnTo>
                  <a:lnTo>
                    <a:pt x="184988" y="51015"/>
                  </a:lnTo>
                  <a:lnTo>
                    <a:pt x="183261" y="42811"/>
                  </a:lnTo>
                  <a:lnTo>
                    <a:pt x="216530" y="42811"/>
                  </a:lnTo>
                  <a:lnTo>
                    <a:pt x="218170" y="21666"/>
                  </a:lnTo>
                  <a:close/>
                </a:path>
                <a:path w="219075" h="317500">
                  <a:moveTo>
                    <a:pt x="216530" y="42811"/>
                  </a:moveTo>
                  <a:lnTo>
                    <a:pt x="183261" y="42811"/>
                  </a:lnTo>
                  <a:lnTo>
                    <a:pt x="216395" y="44551"/>
                  </a:lnTo>
                  <a:lnTo>
                    <a:pt x="216530" y="42811"/>
                  </a:lnTo>
                  <a:close/>
                </a:path>
                <a:path w="219075" h="317500">
                  <a:moveTo>
                    <a:pt x="218541" y="16878"/>
                  </a:moveTo>
                  <a:lnTo>
                    <a:pt x="206919" y="17944"/>
                  </a:lnTo>
                  <a:lnTo>
                    <a:pt x="197839" y="18605"/>
                  </a:lnTo>
                  <a:lnTo>
                    <a:pt x="188176" y="19037"/>
                  </a:lnTo>
                  <a:lnTo>
                    <a:pt x="218374" y="19037"/>
                  </a:lnTo>
                  <a:lnTo>
                    <a:pt x="218458" y="17944"/>
                  </a:lnTo>
                  <a:lnTo>
                    <a:pt x="218541" y="168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909507" y="4092066"/>
            <a:ext cx="1550035" cy="317500"/>
            <a:chOff x="909507" y="4092066"/>
            <a:chExt cx="1550035" cy="317500"/>
          </a:xfrm>
        </p:grpSpPr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9507" y="4198619"/>
              <a:ext cx="353075" cy="21082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296949" y="40920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2511" y="4198632"/>
              <a:ext cx="240068" cy="21080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20583" y="4198632"/>
              <a:ext cx="162179" cy="21080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4616" y="4198619"/>
              <a:ext cx="180146" cy="21082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229129" y="40920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2592197" y="4092066"/>
            <a:ext cx="1217295" cy="317500"/>
            <a:chOff x="2592197" y="4092066"/>
            <a:chExt cx="1217295" cy="317500"/>
          </a:xfrm>
        </p:grpSpPr>
        <p:sp>
          <p:nvSpPr>
            <p:cNvPr id="95" name="object 95"/>
            <p:cNvSpPr/>
            <p:nvPr/>
          </p:nvSpPr>
          <p:spPr>
            <a:xfrm>
              <a:off x="2592197" y="419864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1388" y="4198619"/>
              <a:ext cx="205206" cy="21080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220999" y="40920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84007" y="4198619"/>
              <a:ext cx="180146" cy="21082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692055" y="409206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3936225" y="4092066"/>
            <a:ext cx="804545" cy="317500"/>
            <a:chOff x="3936225" y="4092066"/>
            <a:chExt cx="804545" cy="317500"/>
          </a:xfrm>
        </p:grpSpPr>
        <p:sp>
          <p:nvSpPr>
            <p:cNvPr id="101" name="object 101"/>
            <p:cNvSpPr/>
            <p:nvPr/>
          </p:nvSpPr>
          <p:spPr>
            <a:xfrm>
              <a:off x="3936225" y="4092066"/>
              <a:ext cx="234950" cy="317500"/>
            </a:xfrm>
            <a:custGeom>
              <a:avLst/>
              <a:gdLst/>
              <a:ahLst/>
              <a:cxnLst/>
              <a:rect l="l" t="t" r="r" b="b"/>
              <a:pathLst>
                <a:path w="234950" h="317500">
                  <a:moveTo>
                    <a:pt x="158327" y="300863"/>
                  </a:moveTo>
                  <a:lnTo>
                    <a:pt x="56248" y="300863"/>
                  </a:lnTo>
                  <a:lnTo>
                    <a:pt x="70807" y="308152"/>
                  </a:lnTo>
                  <a:lnTo>
                    <a:pt x="84923" y="313304"/>
                  </a:lnTo>
                  <a:lnTo>
                    <a:pt x="98798" y="316363"/>
                  </a:lnTo>
                  <a:lnTo>
                    <a:pt x="112636" y="317373"/>
                  </a:lnTo>
                  <a:lnTo>
                    <a:pt x="122358" y="316680"/>
                  </a:lnTo>
                  <a:lnTo>
                    <a:pt x="131679" y="314574"/>
                  </a:lnTo>
                  <a:lnTo>
                    <a:pt x="140839" y="311013"/>
                  </a:lnTo>
                  <a:lnTo>
                    <a:pt x="150075" y="305955"/>
                  </a:lnTo>
                  <a:lnTo>
                    <a:pt x="158327" y="300863"/>
                  </a:lnTo>
                  <a:close/>
                </a:path>
                <a:path w="234950" h="31750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858" y="65557"/>
                  </a:lnTo>
                  <a:lnTo>
                    <a:pt x="33786" y="245239"/>
                  </a:lnTo>
                  <a:lnTo>
                    <a:pt x="31677" y="293847"/>
                  </a:lnTo>
                  <a:lnTo>
                    <a:pt x="29984" y="311404"/>
                  </a:lnTo>
                  <a:lnTo>
                    <a:pt x="39458" y="314845"/>
                  </a:lnTo>
                  <a:lnTo>
                    <a:pt x="56248" y="300863"/>
                  </a:lnTo>
                  <a:lnTo>
                    <a:pt x="158327" y="300863"/>
                  </a:lnTo>
                  <a:lnTo>
                    <a:pt x="163306" y="297790"/>
                  </a:lnTo>
                  <a:lnTo>
                    <a:pt x="176541" y="289105"/>
                  </a:lnTo>
                  <a:lnTo>
                    <a:pt x="177904" y="288150"/>
                  </a:lnTo>
                  <a:lnTo>
                    <a:pt x="129921" y="288150"/>
                  </a:lnTo>
                  <a:lnTo>
                    <a:pt x="117140" y="286749"/>
                  </a:lnTo>
                  <a:lnTo>
                    <a:pt x="105773" y="282440"/>
                  </a:lnTo>
                  <a:lnTo>
                    <a:pt x="95618" y="275061"/>
                  </a:lnTo>
                  <a:lnTo>
                    <a:pt x="86474" y="264452"/>
                  </a:lnTo>
                  <a:lnTo>
                    <a:pt x="86474" y="167474"/>
                  </a:lnTo>
                  <a:lnTo>
                    <a:pt x="94438" y="158106"/>
                  </a:lnTo>
                  <a:lnTo>
                    <a:pt x="104057" y="151364"/>
                  </a:lnTo>
                  <a:lnTo>
                    <a:pt x="115210" y="147290"/>
                  </a:lnTo>
                  <a:lnTo>
                    <a:pt x="127774" y="145923"/>
                  </a:lnTo>
                  <a:lnTo>
                    <a:pt x="222610" y="145923"/>
                  </a:lnTo>
                  <a:lnTo>
                    <a:pt x="222031" y="144995"/>
                  </a:lnTo>
                  <a:lnTo>
                    <a:pt x="86499" y="144995"/>
                  </a:lnTo>
                  <a:lnTo>
                    <a:pt x="86474" y="2578"/>
                  </a:lnTo>
                  <a:lnTo>
                    <a:pt x="83032" y="0"/>
                  </a:lnTo>
                  <a:close/>
                </a:path>
                <a:path w="234950" h="317500">
                  <a:moveTo>
                    <a:pt x="222610" y="145923"/>
                  </a:moveTo>
                  <a:lnTo>
                    <a:pt x="127774" y="145923"/>
                  </a:lnTo>
                  <a:lnTo>
                    <a:pt x="150014" y="150636"/>
                  </a:lnTo>
                  <a:lnTo>
                    <a:pt x="166649" y="164239"/>
                  </a:lnTo>
                  <a:lnTo>
                    <a:pt x="177073" y="185924"/>
                  </a:lnTo>
                  <a:lnTo>
                    <a:pt x="180682" y="214884"/>
                  </a:lnTo>
                  <a:lnTo>
                    <a:pt x="177167" y="245239"/>
                  </a:lnTo>
                  <a:lnTo>
                    <a:pt x="167079" y="268324"/>
                  </a:lnTo>
                  <a:lnTo>
                    <a:pt x="151102" y="283005"/>
                  </a:lnTo>
                  <a:lnTo>
                    <a:pt x="129921" y="288150"/>
                  </a:lnTo>
                  <a:lnTo>
                    <a:pt x="177904" y="288150"/>
                  </a:lnTo>
                  <a:lnTo>
                    <a:pt x="213818" y="256776"/>
                  </a:lnTo>
                  <a:lnTo>
                    <a:pt x="232351" y="213610"/>
                  </a:lnTo>
                  <a:lnTo>
                    <a:pt x="234911" y="189141"/>
                  </a:lnTo>
                  <a:lnTo>
                    <a:pt x="229157" y="156396"/>
                  </a:lnTo>
                  <a:lnTo>
                    <a:pt x="222610" y="145923"/>
                  </a:lnTo>
                  <a:close/>
                </a:path>
                <a:path w="234950" h="317500">
                  <a:moveTo>
                    <a:pt x="157048" y="107823"/>
                  </a:moveTo>
                  <a:lnTo>
                    <a:pt x="112737" y="124307"/>
                  </a:lnTo>
                  <a:lnTo>
                    <a:pt x="86499" y="144995"/>
                  </a:lnTo>
                  <a:lnTo>
                    <a:pt x="222031" y="144995"/>
                  </a:lnTo>
                  <a:lnTo>
                    <a:pt x="213077" y="130670"/>
                  </a:lnTo>
                  <a:lnTo>
                    <a:pt x="188448" y="113849"/>
                  </a:lnTo>
                  <a:lnTo>
                    <a:pt x="157048" y="1078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12986" y="4198619"/>
              <a:ext cx="180146" cy="21082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26216" y="4198632"/>
              <a:ext cx="157454" cy="210807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4610671" y="412993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4963655" y="4092066"/>
            <a:ext cx="1676400" cy="317500"/>
            <a:chOff x="4963655" y="4092066"/>
            <a:chExt cx="1676400" cy="317500"/>
          </a:xfrm>
        </p:grpSpPr>
        <p:sp>
          <p:nvSpPr>
            <p:cNvPr id="106" name="object 106"/>
            <p:cNvSpPr/>
            <p:nvPr/>
          </p:nvSpPr>
          <p:spPr>
            <a:xfrm>
              <a:off x="4963655" y="4092066"/>
              <a:ext cx="234950" cy="317500"/>
            </a:xfrm>
            <a:custGeom>
              <a:avLst/>
              <a:gdLst/>
              <a:ahLst/>
              <a:cxnLst/>
              <a:rect l="l" t="t" r="r" b="b"/>
              <a:pathLst>
                <a:path w="234950" h="317500">
                  <a:moveTo>
                    <a:pt x="158327" y="300863"/>
                  </a:moveTo>
                  <a:lnTo>
                    <a:pt x="56248" y="300863"/>
                  </a:lnTo>
                  <a:lnTo>
                    <a:pt x="70807" y="308152"/>
                  </a:lnTo>
                  <a:lnTo>
                    <a:pt x="84923" y="313304"/>
                  </a:lnTo>
                  <a:lnTo>
                    <a:pt x="98798" y="316363"/>
                  </a:lnTo>
                  <a:lnTo>
                    <a:pt x="112636" y="317373"/>
                  </a:lnTo>
                  <a:lnTo>
                    <a:pt x="122358" y="316680"/>
                  </a:lnTo>
                  <a:lnTo>
                    <a:pt x="131679" y="314574"/>
                  </a:lnTo>
                  <a:lnTo>
                    <a:pt x="140839" y="311013"/>
                  </a:lnTo>
                  <a:lnTo>
                    <a:pt x="150075" y="305955"/>
                  </a:lnTo>
                  <a:lnTo>
                    <a:pt x="158327" y="300863"/>
                  </a:lnTo>
                  <a:close/>
                </a:path>
                <a:path w="234950" h="31750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858" y="65557"/>
                  </a:lnTo>
                  <a:lnTo>
                    <a:pt x="33786" y="245239"/>
                  </a:lnTo>
                  <a:lnTo>
                    <a:pt x="31677" y="293847"/>
                  </a:lnTo>
                  <a:lnTo>
                    <a:pt x="29984" y="311404"/>
                  </a:lnTo>
                  <a:lnTo>
                    <a:pt x="39458" y="314845"/>
                  </a:lnTo>
                  <a:lnTo>
                    <a:pt x="56248" y="300863"/>
                  </a:lnTo>
                  <a:lnTo>
                    <a:pt x="158327" y="300863"/>
                  </a:lnTo>
                  <a:lnTo>
                    <a:pt x="163306" y="297790"/>
                  </a:lnTo>
                  <a:lnTo>
                    <a:pt x="176541" y="289105"/>
                  </a:lnTo>
                  <a:lnTo>
                    <a:pt x="177904" y="288150"/>
                  </a:lnTo>
                  <a:lnTo>
                    <a:pt x="129921" y="288150"/>
                  </a:lnTo>
                  <a:lnTo>
                    <a:pt x="117140" y="286749"/>
                  </a:lnTo>
                  <a:lnTo>
                    <a:pt x="105773" y="282440"/>
                  </a:lnTo>
                  <a:lnTo>
                    <a:pt x="95618" y="275061"/>
                  </a:lnTo>
                  <a:lnTo>
                    <a:pt x="86474" y="264452"/>
                  </a:lnTo>
                  <a:lnTo>
                    <a:pt x="86474" y="167474"/>
                  </a:lnTo>
                  <a:lnTo>
                    <a:pt x="94438" y="158106"/>
                  </a:lnTo>
                  <a:lnTo>
                    <a:pt x="104057" y="151364"/>
                  </a:lnTo>
                  <a:lnTo>
                    <a:pt x="115210" y="147290"/>
                  </a:lnTo>
                  <a:lnTo>
                    <a:pt x="127774" y="145923"/>
                  </a:lnTo>
                  <a:lnTo>
                    <a:pt x="222610" y="145923"/>
                  </a:lnTo>
                  <a:lnTo>
                    <a:pt x="222031" y="144995"/>
                  </a:lnTo>
                  <a:lnTo>
                    <a:pt x="86499" y="144995"/>
                  </a:lnTo>
                  <a:lnTo>
                    <a:pt x="86474" y="2578"/>
                  </a:lnTo>
                  <a:lnTo>
                    <a:pt x="83032" y="0"/>
                  </a:lnTo>
                  <a:close/>
                </a:path>
                <a:path w="234950" h="317500">
                  <a:moveTo>
                    <a:pt x="222610" y="145923"/>
                  </a:moveTo>
                  <a:lnTo>
                    <a:pt x="127774" y="145923"/>
                  </a:lnTo>
                  <a:lnTo>
                    <a:pt x="150014" y="150636"/>
                  </a:lnTo>
                  <a:lnTo>
                    <a:pt x="166649" y="164239"/>
                  </a:lnTo>
                  <a:lnTo>
                    <a:pt x="177073" y="185924"/>
                  </a:lnTo>
                  <a:lnTo>
                    <a:pt x="180682" y="214884"/>
                  </a:lnTo>
                  <a:lnTo>
                    <a:pt x="177167" y="245239"/>
                  </a:lnTo>
                  <a:lnTo>
                    <a:pt x="167079" y="268324"/>
                  </a:lnTo>
                  <a:lnTo>
                    <a:pt x="151102" y="283005"/>
                  </a:lnTo>
                  <a:lnTo>
                    <a:pt x="129921" y="288150"/>
                  </a:lnTo>
                  <a:lnTo>
                    <a:pt x="177904" y="288150"/>
                  </a:lnTo>
                  <a:lnTo>
                    <a:pt x="213818" y="256776"/>
                  </a:lnTo>
                  <a:lnTo>
                    <a:pt x="232351" y="213610"/>
                  </a:lnTo>
                  <a:lnTo>
                    <a:pt x="234911" y="189141"/>
                  </a:lnTo>
                  <a:lnTo>
                    <a:pt x="229157" y="156396"/>
                  </a:lnTo>
                  <a:lnTo>
                    <a:pt x="222610" y="145923"/>
                  </a:lnTo>
                  <a:close/>
                </a:path>
                <a:path w="234950" h="317500">
                  <a:moveTo>
                    <a:pt x="157048" y="107823"/>
                  </a:moveTo>
                  <a:lnTo>
                    <a:pt x="112737" y="124307"/>
                  </a:lnTo>
                  <a:lnTo>
                    <a:pt x="86499" y="144995"/>
                  </a:lnTo>
                  <a:lnTo>
                    <a:pt x="222031" y="144995"/>
                  </a:lnTo>
                  <a:lnTo>
                    <a:pt x="213077" y="130670"/>
                  </a:lnTo>
                  <a:lnTo>
                    <a:pt x="188448" y="113849"/>
                  </a:lnTo>
                  <a:lnTo>
                    <a:pt x="157048" y="1078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417" y="4198619"/>
              <a:ext cx="180146" cy="21082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52783" y="4198632"/>
              <a:ext cx="162179" cy="21080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45848" y="4198619"/>
              <a:ext cx="205206" cy="210807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5877687" y="419864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7847" y="4198619"/>
              <a:ext cx="180146" cy="21082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2346" y="4198632"/>
              <a:ext cx="157454" cy="210807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6774294" y="4092066"/>
            <a:ext cx="1747520" cy="317500"/>
            <a:chOff x="6774294" y="4092066"/>
            <a:chExt cx="1747520" cy="317500"/>
          </a:xfrm>
        </p:grpSpPr>
        <p:pic>
          <p:nvPicPr>
            <p:cNvPr id="114" name="object 1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4294" y="4199889"/>
              <a:ext cx="242227" cy="20320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5087" y="4198619"/>
              <a:ext cx="180146" cy="21082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247128" y="4092066"/>
              <a:ext cx="591820" cy="317500"/>
            </a:xfrm>
            <a:custGeom>
              <a:avLst/>
              <a:gdLst/>
              <a:ahLst/>
              <a:cxnLst/>
              <a:rect l="l" t="t" r="r" b="b"/>
              <a:pathLst>
                <a:path w="591820" h="317500">
                  <a:moveTo>
                    <a:pt x="347192" y="111785"/>
                  </a:moveTo>
                  <a:lnTo>
                    <a:pt x="326186" y="112534"/>
                  </a:lnTo>
                  <a:lnTo>
                    <a:pt x="314655" y="112928"/>
                  </a:lnTo>
                  <a:lnTo>
                    <a:pt x="308533" y="113068"/>
                  </a:lnTo>
                  <a:lnTo>
                    <a:pt x="303745" y="113080"/>
                  </a:lnTo>
                  <a:lnTo>
                    <a:pt x="298945" y="113068"/>
                  </a:lnTo>
                  <a:lnTo>
                    <a:pt x="292823" y="112928"/>
                  </a:lnTo>
                  <a:lnTo>
                    <a:pt x="281292" y="112534"/>
                  </a:lnTo>
                  <a:lnTo>
                    <a:pt x="260299" y="111798"/>
                  </a:lnTo>
                  <a:lnTo>
                    <a:pt x="260299" y="128168"/>
                  </a:lnTo>
                  <a:lnTo>
                    <a:pt x="278371" y="129032"/>
                  </a:lnTo>
                  <a:lnTo>
                    <a:pt x="285686" y="129463"/>
                  </a:lnTo>
                  <a:lnTo>
                    <a:pt x="290842" y="132905"/>
                  </a:lnTo>
                  <a:lnTo>
                    <a:pt x="290842" y="139814"/>
                  </a:lnTo>
                  <a:lnTo>
                    <a:pt x="270268" y="206870"/>
                  </a:lnTo>
                  <a:lnTo>
                    <a:pt x="257276" y="243319"/>
                  </a:lnTo>
                  <a:lnTo>
                    <a:pt x="197904" y="106565"/>
                  </a:lnTo>
                  <a:lnTo>
                    <a:pt x="176390" y="106565"/>
                  </a:lnTo>
                  <a:lnTo>
                    <a:pt x="138963" y="190703"/>
                  </a:lnTo>
                  <a:lnTo>
                    <a:pt x="135978" y="197256"/>
                  </a:lnTo>
                  <a:lnTo>
                    <a:pt x="129705" y="210845"/>
                  </a:lnTo>
                  <a:lnTo>
                    <a:pt x="126492" y="217881"/>
                  </a:lnTo>
                  <a:lnTo>
                    <a:pt x="124764" y="221310"/>
                  </a:lnTo>
                  <a:lnTo>
                    <a:pt x="123482" y="224764"/>
                  </a:lnTo>
                  <a:lnTo>
                    <a:pt x="121754" y="228650"/>
                  </a:lnTo>
                  <a:lnTo>
                    <a:pt x="119176" y="233819"/>
                  </a:lnTo>
                  <a:lnTo>
                    <a:pt x="116586" y="239433"/>
                  </a:lnTo>
                  <a:lnTo>
                    <a:pt x="114439" y="244602"/>
                  </a:lnTo>
                  <a:lnTo>
                    <a:pt x="89052" y="146710"/>
                  </a:lnTo>
                  <a:lnTo>
                    <a:pt x="88620" y="144983"/>
                  </a:lnTo>
                  <a:lnTo>
                    <a:pt x="88188" y="140677"/>
                  </a:lnTo>
                  <a:lnTo>
                    <a:pt x="88188" y="132918"/>
                  </a:lnTo>
                  <a:lnTo>
                    <a:pt x="91630" y="129032"/>
                  </a:lnTo>
                  <a:lnTo>
                    <a:pt x="96367" y="129032"/>
                  </a:lnTo>
                  <a:lnTo>
                    <a:pt x="116586" y="128168"/>
                  </a:lnTo>
                  <a:lnTo>
                    <a:pt x="116586" y="111785"/>
                  </a:lnTo>
                  <a:lnTo>
                    <a:pt x="58508" y="113080"/>
                  </a:lnTo>
                  <a:lnTo>
                    <a:pt x="53238" y="113068"/>
                  </a:lnTo>
                  <a:lnTo>
                    <a:pt x="44094" y="112928"/>
                  </a:lnTo>
                  <a:lnTo>
                    <a:pt x="27533" y="112534"/>
                  </a:lnTo>
                  <a:lnTo>
                    <a:pt x="0" y="111798"/>
                  </a:lnTo>
                  <a:lnTo>
                    <a:pt x="0" y="128168"/>
                  </a:lnTo>
                  <a:lnTo>
                    <a:pt x="77876" y="311023"/>
                  </a:lnTo>
                  <a:lnTo>
                    <a:pt x="111861" y="311023"/>
                  </a:lnTo>
                  <a:lnTo>
                    <a:pt x="125539" y="275336"/>
                  </a:lnTo>
                  <a:lnTo>
                    <a:pt x="137134" y="247751"/>
                  </a:lnTo>
                  <a:lnTo>
                    <a:pt x="150812" y="218782"/>
                  </a:lnTo>
                  <a:lnTo>
                    <a:pt x="170802" y="178968"/>
                  </a:lnTo>
                  <a:lnTo>
                    <a:pt x="227584" y="311023"/>
                  </a:lnTo>
                  <a:lnTo>
                    <a:pt x="262432" y="311023"/>
                  </a:lnTo>
                  <a:lnTo>
                    <a:pt x="266306" y="298513"/>
                  </a:lnTo>
                  <a:lnTo>
                    <a:pt x="268033" y="292481"/>
                  </a:lnTo>
                  <a:lnTo>
                    <a:pt x="268452" y="290753"/>
                  </a:lnTo>
                  <a:lnTo>
                    <a:pt x="273939" y="272694"/>
                  </a:lnTo>
                  <a:lnTo>
                    <a:pt x="317068" y="149301"/>
                  </a:lnTo>
                  <a:lnTo>
                    <a:pt x="347192" y="128168"/>
                  </a:lnTo>
                  <a:lnTo>
                    <a:pt x="347192" y="111785"/>
                  </a:lnTo>
                  <a:close/>
                </a:path>
                <a:path w="591820" h="317500">
                  <a:moveTo>
                    <a:pt x="591769" y="189141"/>
                  </a:moveTo>
                  <a:lnTo>
                    <a:pt x="586003" y="156400"/>
                  </a:lnTo>
                  <a:lnTo>
                    <a:pt x="579462" y="145923"/>
                  </a:lnTo>
                  <a:lnTo>
                    <a:pt x="578878" y="144995"/>
                  </a:lnTo>
                  <a:lnTo>
                    <a:pt x="569925" y="130670"/>
                  </a:lnTo>
                  <a:lnTo>
                    <a:pt x="545299" y="113855"/>
                  </a:lnTo>
                  <a:lnTo>
                    <a:pt x="537540" y="112369"/>
                  </a:lnTo>
                  <a:lnTo>
                    <a:pt x="537540" y="214884"/>
                  </a:lnTo>
                  <a:lnTo>
                    <a:pt x="534022" y="245249"/>
                  </a:lnTo>
                  <a:lnTo>
                    <a:pt x="523925" y="268325"/>
                  </a:lnTo>
                  <a:lnTo>
                    <a:pt x="507949" y="283006"/>
                  </a:lnTo>
                  <a:lnTo>
                    <a:pt x="486778" y="288150"/>
                  </a:lnTo>
                  <a:lnTo>
                    <a:pt x="473989" y="286753"/>
                  </a:lnTo>
                  <a:lnTo>
                    <a:pt x="462622" y="282448"/>
                  </a:lnTo>
                  <a:lnTo>
                    <a:pt x="452475" y="275069"/>
                  </a:lnTo>
                  <a:lnTo>
                    <a:pt x="443331" y="264452"/>
                  </a:lnTo>
                  <a:lnTo>
                    <a:pt x="443331" y="167474"/>
                  </a:lnTo>
                  <a:lnTo>
                    <a:pt x="451294" y="158115"/>
                  </a:lnTo>
                  <a:lnTo>
                    <a:pt x="460908" y="151371"/>
                  </a:lnTo>
                  <a:lnTo>
                    <a:pt x="472059" y="147294"/>
                  </a:lnTo>
                  <a:lnTo>
                    <a:pt x="484632" y="145923"/>
                  </a:lnTo>
                  <a:lnTo>
                    <a:pt x="506869" y="150647"/>
                  </a:lnTo>
                  <a:lnTo>
                    <a:pt x="523506" y="164249"/>
                  </a:lnTo>
                  <a:lnTo>
                    <a:pt x="533920" y="185928"/>
                  </a:lnTo>
                  <a:lnTo>
                    <a:pt x="537540" y="214884"/>
                  </a:lnTo>
                  <a:lnTo>
                    <a:pt x="537540" y="112369"/>
                  </a:lnTo>
                  <a:lnTo>
                    <a:pt x="513905" y="107823"/>
                  </a:lnTo>
                  <a:lnTo>
                    <a:pt x="502018" y="108737"/>
                  </a:lnTo>
                  <a:lnTo>
                    <a:pt x="491096" y="111633"/>
                  </a:lnTo>
                  <a:lnTo>
                    <a:pt x="480504" y="116738"/>
                  </a:lnTo>
                  <a:lnTo>
                    <a:pt x="469595" y="124307"/>
                  </a:lnTo>
                  <a:lnTo>
                    <a:pt x="443357" y="144995"/>
                  </a:lnTo>
                  <a:lnTo>
                    <a:pt x="443331" y="2578"/>
                  </a:lnTo>
                  <a:lnTo>
                    <a:pt x="439889" y="0"/>
                  </a:lnTo>
                  <a:lnTo>
                    <a:pt x="408914" y="9677"/>
                  </a:lnTo>
                  <a:lnTo>
                    <a:pt x="399021" y="12433"/>
                  </a:lnTo>
                  <a:lnTo>
                    <a:pt x="387565" y="14795"/>
                  </a:lnTo>
                  <a:lnTo>
                    <a:pt x="373761" y="16929"/>
                  </a:lnTo>
                  <a:lnTo>
                    <a:pt x="356857" y="18923"/>
                  </a:lnTo>
                  <a:lnTo>
                    <a:pt x="356857" y="34175"/>
                  </a:lnTo>
                  <a:lnTo>
                    <a:pt x="390715" y="65557"/>
                  </a:lnTo>
                  <a:lnTo>
                    <a:pt x="390639" y="245249"/>
                  </a:lnTo>
                  <a:lnTo>
                    <a:pt x="388531" y="293852"/>
                  </a:lnTo>
                  <a:lnTo>
                    <a:pt x="386867" y="311023"/>
                  </a:lnTo>
                  <a:lnTo>
                    <a:pt x="386842" y="311404"/>
                  </a:lnTo>
                  <a:lnTo>
                    <a:pt x="396316" y="314845"/>
                  </a:lnTo>
                  <a:lnTo>
                    <a:pt x="413105" y="300863"/>
                  </a:lnTo>
                  <a:lnTo>
                    <a:pt x="427659" y="308152"/>
                  </a:lnTo>
                  <a:lnTo>
                    <a:pt x="441769" y="313309"/>
                  </a:lnTo>
                  <a:lnTo>
                    <a:pt x="455650" y="316369"/>
                  </a:lnTo>
                  <a:lnTo>
                    <a:pt x="469493" y="317373"/>
                  </a:lnTo>
                  <a:lnTo>
                    <a:pt x="479209" y="316687"/>
                  </a:lnTo>
                  <a:lnTo>
                    <a:pt x="488530" y="314579"/>
                  </a:lnTo>
                  <a:lnTo>
                    <a:pt x="497687" y="311023"/>
                  </a:lnTo>
                  <a:lnTo>
                    <a:pt x="506933" y="305955"/>
                  </a:lnTo>
                  <a:lnTo>
                    <a:pt x="515175" y="300863"/>
                  </a:lnTo>
                  <a:lnTo>
                    <a:pt x="520153" y="297802"/>
                  </a:lnTo>
                  <a:lnTo>
                    <a:pt x="533387" y="289115"/>
                  </a:lnTo>
                  <a:lnTo>
                    <a:pt x="534758" y="288150"/>
                  </a:lnTo>
                  <a:lnTo>
                    <a:pt x="545668" y="280504"/>
                  </a:lnTo>
                  <a:lnTo>
                    <a:pt x="556006" y="272580"/>
                  </a:lnTo>
                  <a:lnTo>
                    <a:pt x="570674" y="256781"/>
                  </a:lnTo>
                  <a:lnTo>
                    <a:pt x="581952" y="236639"/>
                  </a:lnTo>
                  <a:lnTo>
                    <a:pt x="589203" y="213614"/>
                  </a:lnTo>
                  <a:lnTo>
                    <a:pt x="591769" y="18914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9778" y="4198619"/>
              <a:ext cx="205206" cy="21080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15490" y="4198619"/>
              <a:ext cx="405980" cy="204470"/>
            </a:xfrm>
            <a:prstGeom prst="rect">
              <a:avLst/>
            </a:prstGeom>
          </p:spPr>
        </p:pic>
      </p:grpSp>
      <p:sp>
        <p:nvSpPr>
          <p:cNvPr id="119" name="object 119"/>
          <p:cNvSpPr/>
          <p:nvPr/>
        </p:nvSpPr>
        <p:spPr>
          <a:xfrm>
            <a:off x="2149335" y="5315927"/>
            <a:ext cx="5324475" cy="1511935"/>
          </a:xfrm>
          <a:custGeom>
            <a:avLst/>
            <a:gdLst/>
            <a:ahLst/>
            <a:cxnLst/>
            <a:rect l="l" t="t" r="r" b="b"/>
            <a:pathLst>
              <a:path w="5324475" h="1511934">
                <a:moveTo>
                  <a:pt x="0" y="0"/>
                </a:moveTo>
                <a:lnTo>
                  <a:pt x="5323916" y="1511503"/>
                </a:lnTo>
              </a:path>
            </a:pathLst>
          </a:custGeom>
          <a:ln w="23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984250" y="5110479"/>
            <a:ext cx="541020" cy="143510"/>
            <a:chOff x="984250" y="5110479"/>
            <a:chExt cx="541020" cy="143510"/>
          </a:xfrm>
        </p:grpSpPr>
        <p:pic>
          <p:nvPicPr>
            <p:cNvPr id="121" name="object 12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84250" y="5110479"/>
              <a:ext cx="100329" cy="13970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98550" y="5147309"/>
              <a:ext cx="162560" cy="10668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71270" y="5147309"/>
              <a:ext cx="90169" cy="10668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75409" y="5121909"/>
              <a:ext cx="149859" cy="132080"/>
            </a:xfrm>
            <a:prstGeom prst="rect">
              <a:avLst/>
            </a:prstGeom>
          </p:spPr>
        </p:pic>
      </p:grpSp>
      <p:pic>
        <p:nvPicPr>
          <p:cNvPr id="125" name="object 12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01469" y="5114290"/>
            <a:ext cx="46990" cy="135889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7877809" y="6633209"/>
            <a:ext cx="527050" cy="170180"/>
            <a:chOff x="7877809" y="6633209"/>
            <a:chExt cx="527050" cy="170180"/>
          </a:xfrm>
        </p:grpSpPr>
        <p:pic>
          <p:nvPicPr>
            <p:cNvPr id="127" name="object 12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877809" y="6658609"/>
              <a:ext cx="90170" cy="14478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979409" y="6658609"/>
              <a:ext cx="161289" cy="10668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150859" y="6658609"/>
              <a:ext cx="90169" cy="10668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254999" y="6633209"/>
              <a:ext cx="149860" cy="132080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469630" y="6625590"/>
            <a:ext cx="91439" cy="135890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5095131" y="6092578"/>
            <a:ext cx="221615" cy="221615"/>
            <a:chOff x="5095131" y="6092578"/>
            <a:chExt cx="221615" cy="221615"/>
          </a:xfrm>
        </p:grpSpPr>
        <p:sp>
          <p:nvSpPr>
            <p:cNvPr id="133" name="object 133"/>
            <p:cNvSpPr/>
            <p:nvPr/>
          </p:nvSpPr>
          <p:spPr>
            <a:xfrm>
              <a:off x="5107089" y="6104536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19714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42" y="197152"/>
                  </a:lnTo>
                  <a:lnTo>
                    <a:pt x="1971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07089" y="6104536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0" y="197152"/>
                  </a:moveTo>
                  <a:lnTo>
                    <a:pt x="197142" y="197152"/>
                  </a:lnTo>
                  <a:lnTo>
                    <a:pt x="19714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7340021" y="6694203"/>
            <a:ext cx="221615" cy="221615"/>
            <a:chOff x="7340021" y="6694203"/>
            <a:chExt cx="221615" cy="221615"/>
          </a:xfrm>
        </p:grpSpPr>
        <p:sp>
          <p:nvSpPr>
            <p:cNvPr id="136" name="object 136"/>
            <p:cNvSpPr/>
            <p:nvPr/>
          </p:nvSpPr>
          <p:spPr>
            <a:xfrm>
              <a:off x="7351979" y="6706161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197152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52" y="197152"/>
                  </a:lnTo>
                  <a:lnTo>
                    <a:pt x="197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51979" y="6706161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4" h="197484">
                  <a:moveTo>
                    <a:pt x="0" y="197152"/>
                  </a:moveTo>
                  <a:lnTo>
                    <a:pt x="197152" y="197152"/>
                  </a:lnTo>
                  <a:lnTo>
                    <a:pt x="197152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2065596" y="5245361"/>
            <a:ext cx="221615" cy="221615"/>
            <a:chOff x="2065596" y="5245361"/>
            <a:chExt cx="221615" cy="221615"/>
          </a:xfrm>
        </p:grpSpPr>
        <p:sp>
          <p:nvSpPr>
            <p:cNvPr id="139" name="object 139"/>
            <p:cNvSpPr/>
            <p:nvPr/>
          </p:nvSpPr>
          <p:spPr>
            <a:xfrm>
              <a:off x="2077554" y="5257319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197187" y="0"/>
                  </a:moveTo>
                  <a:lnTo>
                    <a:pt x="0" y="0"/>
                  </a:lnTo>
                  <a:lnTo>
                    <a:pt x="0" y="197152"/>
                  </a:lnTo>
                  <a:lnTo>
                    <a:pt x="197187" y="197152"/>
                  </a:lnTo>
                  <a:lnTo>
                    <a:pt x="1971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077554" y="5257319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0" y="197152"/>
                  </a:moveTo>
                  <a:lnTo>
                    <a:pt x="197187" y="197152"/>
                  </a:lnTo>
                  <a:lnTo>
                    <a:pt x="197187" y="0"/>
                  </a:lnTo>
                  <a:lnTo>
                    <a:pt x="0" y="0"/>
                  </a:lnTo>
                  <a:lnTo>
                    <a:pt x="0" y="197152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4008120" y="6132829"/>
            <a:ext cx="863600" cy="146050"/>
            <a:chOff x="4008120" y="6132829"/>
            <a:chExt cx="863600" cy="146050"/>
          </a:xfrm>
        </p:grpSpPr>
        <p:pic>
          <p:nvPicPr>
            <p:cNvPr id="142" name="object 14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08120" y="6132829"/>
              <a:ext cx="194309" cy="14605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211320" y="6172199"/>
              <a:ext cx="91439" cy="10668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316730" y="6172199"/>
              <a:ext cx="81279" cy="10668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413250" y="6172199"/>
              <a:ext cx="81279" cy="10668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508500" y="6172199"/>
              <a:ext cx="91439" cy="106680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11370" y="6174739"/>
              <a:ext cx="90169" cy="10033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709160" y="6172199"/>
              <a:ext cx="162560" cy="106680"/>
            </a:xfrm>
            <a:prstGeom prst="rect">
              <a:avLst/>
            </a:prstGeom>
          </p:spPr>
        </p:pic>
      </p:grpSp>
      <p:pic>
        <p:nvPicPr>
          <p:cNvPr id="149" name="object 14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845474" y="5514332"/>
            <a:ext cx="221070" cy="221070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5184221" y="5853079"/>
            <a:ext cx="221615" cy="221615"/>
            <a:chOff x="5184221" y="5853079"/>
            <a:chExt cx="221615" cy="221615"/>
          </a:xfrm>
        </p:grpSpPr>
        <p:sp>
          <p:nvSpPr>
            <p:cNvPr id="151" name="object 151"/>
            <p:cNvSpPr/>
            <p:nvPr/>
          </p:nvSpPr>
          <p:spPr>
            <a:xfrm>
              <a:off x="5196179" y="5865037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98577" y="0"/>
                  </a:moveTo>
                  <a:lnTo>
                    <a:pt x="60205" y="7746"/>
                  </a:lnTo>
                  <a:lnTo>
                    <a:pt x="28871" y="28871"/>
                  </a:lnTo>
                  <a:lnTo>
                    <a:pt x="7746" y="60205"/>
                  </a:lnTo>
                  <a:lnTo>
                    <a:pt x="0" y="98577"/>
                  </a:lnTo>
                  <a:lnTo>
                    <a:pt x="7746" y="136949"/>
                  </a:lnTo>
                  <a:lnTo>
                    <a:pt x="28871" y="168282"/>
                  </a:lnTo>
                  <a:lnTo>
                    <a:pt x="60205" y="189408"/>
                  </a:lnTo>
                  <a:lnTo>
                    <a:pt x="98577" y="197154"/>
                  </a:lnTo>
                  <a:lnTo>
                    <a:pt x="136949" y="189408"/>
                  </a:lnTo>
                  <a:lnTo>
                    <a:pt x="168282" y="168282"/>
                  </a:lnTo>
                  <a:lnTo>
                    <a:pt x="189408" y="136949"/>
                  </a:lnTo>
                  <a:lnTo>
                    <a:pt x="197154" y="98577"/>
                  </a:lnTo>
                  <a:lnTo>
                    <a:pt x="189408" y="60205"/>
                  </a:lnTo>
                  <a:lnTo>
                    <a:pt x="168282" y="28871"/>
                  </a:lnTo>
                  <a:lnTo>
                    <a:pt x="136949" y="7746"/>
                  </a:lnTo>
                  <a:lnTo>
                    <a:pt x="9857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196179" y="5865037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197154" y="98577"/>
                  </a:moveTo>
                  <a:lnTo>
                    <a:pt x="189408" y="136949"/>
                  </a:lnTo>
                  <a:lnTo>
                    <a:pt x="168282" y="168282"/>
                  </a:lnTo>
                  <a:lnTo>
                    <a:pt x="136949" y="189408"/>
                  </a:lnTo>
                  <a:lnTo>
                    <a:pt x="98577" y="197154"/>
                  </a:lnTo>
                  <a:lnTo>
                    <a:pt x="60205" y="189408"/>
                  </a:lnTo>
                  <a:lnTo>
                    <a:pt x="28871" y="168282"/>
                  </a:lnTo>
                  <a:lnTo>
                    <a:pt x="7746" y="136949"/>
                  </a:lnTo>
                  <a:lnTo>
                    <a:pt x="0" y="98577"/>
                  </a:lnTo>
                  <a:lnTo>
                    <a:pt x="7746" y="60205"/>
                  </a:lnTo>
                  <a:lnTo>
                    <a:pt x="28871" y="28871"/>
                  </a:lnTo>
                  <a:lnTo>
                    <a:pt x="60205" y="7746"/>
                  </a:lnTo>
                  <a:lnTo>
                    <a:pt x="98577" y="0"/>
                  </a:lnTo>
                  <a:lnTo>
                    <a:pt x="136949" y="7746"/>
                  </a:lnTo>
                  <a:lnTo>
                    <a:pt x="168282" y="28871"/>
                  </a:lnTo>
                  <a:lnTo>
                    <a:pt x="189408" y="60205"/>
                  </a:lnTo>
                  <a:lnTo>
                    <a:pt x="197154" y="98577"/>
                  </a:lnTo>
                  <a:close/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3" name="object 15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522969" y="6586139"/>
            <a:ext cx="221070" cy="221068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481314" y="5675914"/>
            <a:ext cx="221070" cy="221070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805835" y="5751797"/>
            <a:ext cx="221057" cy="221070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830234" y="6484854"/>
            <a:ext cx="221070" cy="221055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677439" y="6201656"/>
            <a:ext cx="221070" cy="221070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477249" y="5436418"/>
            <a:ext cx="221057" cy="221070"/>
          </a:xfrm>
          <a:prstGeom prst="rect">
            <a:avLst/>
          </a:prstGeom>
        </p:spPr>
      </p:pic>
      <p:grpSp>
        <p:nvGrpSpPr>
          <p:cNvPr id="159" name="object 159"/>
          <p:cNvGrpSpPr/>
          <p:nvPr/>
        </p:nvGrpSpPr>
        <p:grpSpPr>
          <a:xfrm>
            <a:off x="6176009" y="5439409"/>
            <a:ext cx="692150" cy="143510"/>
            <a:chOff x="6176009" y="5439409"/>
            <a:chExt cx="692150" cy="143510"/>
          </a:xfrm>
        </p:grpSpPr>
        <p:pic>
          <p:nvPicPr>
            <p:cNvPr id="160" name="object 1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176009" y="5439409"/>
              <a:ext cx="111760" cy="139700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304279" y="5476239"/>
              <a:ext cx="95250" cy="106680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417309" y="5476239"/>
              <a:ext cx="78739" cy="102869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513829" y="5439409"/>
              <a:ext cx="90170" cy="143510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621779" y="5476239"/>
              <a:ext cx="91439" cy="106680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736079" y="5477509"/>
              <a:ext cx="132079" cy="101600"/>
            </a:xfrm>
            <a:prstGeom prst="rect">
              <a:avLst/>
            </a:prstGeom>
          </p:spPr>
        </p:pic>
      </p:grpSp>
      <p:grpSp>
        <p:nvGrpSpPr>
          <p:cNvPr id="166" name="object 166"/>
          <p:cNvGrpSpPr/>
          <p:nvPr/>
        </p:nvGrpSpPr>
        <p:grpSpPr>
          <a:xfrm>
            <a:off x="6948169" y="5439409"/>
            <a:ext cx="807720" cy="143510"/>
            <a:chOff x="6948169" y="5439409"/>
            <a:chExt cx="807720" cy="143510"/>
          </a:xfrm>
        </p:grpSpPr>
        <p:pic>
          <p:nvPicPr>
            <p:cNvPr id="167" name="object 16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948169" y="5477509"/>
              <a:ext cx="132079" cy="101600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099299" y="5450839"/>
              <a:ext cx="148590" cy="132080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258049" y="5439409"/>
              <a:ext cx="184150" cy="143510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459979" y="5476239"/>
              <a:ext cx="92709" cy="106680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575549" y="5476239"/>
              <a:ext cx="78739" cy="102869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674609" y="5476239"/>
              <a:ext cx="81279" cy="106680"/>
            </a:xfrm>
            <a:prstGeom prst="rect">
              <a:avLst/>
            </a:prstGeom>
          </p:spPr>
        </p:pic>
      </p:grpSp>
      <p:grpSp>
        <p:nvGrpSpPr>
          <p:cNvPr id="173" name="object 173"/>
          <p:cNvGrpSpPr/>
          <p:nvPr/>
        </p:nvGrpSpPr>
        <p:grpSpPr>
          <a:xfrm>
            <a:off x="2493010" y="7108190"/>
            <a:ext cx="363220" cy="143510"/>
            <a:chOff x="2493010" y="7108190"/>
            <a:chExt cx="363220" cy="143510"/>
          </a:xfrm>
        </p:grpSpPr>
        <p:pic>
          <p:nvPicPr>
            <p:cNvPr id="174" name="object 17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93010" y="7108190"/>
              <a:ext cx="104139" cy="139700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613660" y="7145020"/>
              <a:ext cx="90170" cy="106679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716530" y="7119620"/>
              <a:ext cx="139700" cy="132079"/>
            </a:xfrm>
            <a:prstGeom prst="rect">
              <a:avLst/>
            </a:prstGeom>
          </p:spPr>
        </p:pic>
      </p:grpSp>
      <p:grpSp>
        <p:nvGrpSpPr>
          <p:cNvPr id="177" name="object 177"/>
          <p:cNvGrpSpPr/>
          <p:nvPr/>
        </p:nvGrpSpPr>
        <p:grpSpPr>
          <a:xfrm>
            <a:off x="2927350" y="7108190"/>
            <a:ext cx="706120" cy="143510"/>
            <a:chOff x="2927350" y="7108190"/>
            <a:chExt cx="706120" cy="143510"/>
          </a:xfrm>
        </p:grpSpPr>
        <p:pic>
          <p:nvPicPr>
            <p:cNvPr id="178" name="object 17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927350" y="7146290"/>
              <a:ext cx="132080" cy="101600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78479" y="7119620"/>
              <a:ext cx="148589" cy="13208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237229" y="7108190"/>
              <a:ext cx="184149" cy="143509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40430" y="7145020"/>
              <a:ext cx="91439" cy="106679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54730" y="7145020"/>
              <a:ext cx="78739" cy="102870"/>
            </a:xfrm>
            <a:prstGeom prst="rect">
              <a:avLst/>
            </a:prstGeom>
          </p:spPr>
        </p:pic>
      </p:grpSp>
      <p:grpSp>
        <p:nvGrpSpPr>
          <p:cNvPr id="183" name="object 183"/>
          <p:cNvGrpSpPr/>
          <p:nvPr/>
        </p:nvGrpSpPr>
        <p:grpSpPr>
          <a:xfrm>
            <a:off x="3709670" y="7108190"/>
            <a:ext cx="758190" cy="143510"/>
            <a:chOff x="3709670" y="7108190"/>
            <a:chExt cx="758190" cy="143510"/>
          </a:xfrm>
        </p:grpSpPr>
        <p:pic>
          <p:nvPicPr>
            <p:cNvPr id="184" name="object 18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709670" y="7108190"/>
              <a:ext cx="90170" cy="143510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13810" y="7145020"/>
              <a:ext cx="90170" cy="106679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919220" y="7145020"/>
              <a:ext cx="85089" cy="106679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014470" y="7145020"/>
              <a:ext cx="91439" cy="106679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128770" y="7146290"/>
              <a:ext cx="132080" cy="101600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281170" y="7145020"/>
              <a:ext cx="90170" cy="106679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386580" y="7145020"/>
              <a:ext cx="81279" cy="106679"/>
            </a:xfrm>
            <a:prstGeom prst="rect">
              <a:avLst/>
            </a:prstGeom>
          </p:spPr>
        </p:pic>
      </p:grpSp>
      <p:grpSp>
        <p:nvGrpSpPr>
          <p:cNvPr id="191" name="object 191"/>
          <p:cNvGrpSpPr/>
          <p:nvPr/>
        </p:nvGrpSpPr>
        <p:grpSpPr>
          <a:xfrm>
            <a:off x="4542790" y="7108190"/>
            <a:ext cx="706120" cy="143510"/>
            <a:chOff x="4542790" y="7108190"/>
            <a:chExt cx="706120" cy="143510"/>
          </a:xfrm>
        </p:grpSpPr>
        <p:pic>
          <p:nvPicPr>
            <p:cNvPr id="192" name="object 19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542790" y="7145020"/>
              <a:ext cx="78739" cy="10287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643120" y="7145020"/>
              <a:ext cx="90170" cy="106679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743450" y="7147560"/>
              <a:ext cx="133350" cy="100329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889500" y="7108190"/>
              <a:ext cx="90170" cy="143510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991100" y="7145020"/>
              <a:ext cx="162560" cy="106679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170170" y="7145020"/>
              <a:ext cx="78739" cy="102870"/>
            </a:xfrm>
            <a:prstGeom prst="rect">
              <a:avLst/>
            </a:prstGeom>
          </p:spPr>
        </p:pic>
      </p:grpSp>
      <p:grpSp>
        <p:nvGrpSpPr>
          <p:cNvPr id="198" name="object 198"/>
          <p:cNvGrpSpPr/>
          <p:nvPr/>
        </p:nvGrpSpPr>
        <p:grpSpPr>
          <a:xfrm>
            <a:off x="4240472" y="6695985"/>
            <a:ext cx="538480" cy="340995"/>
            <a:chOff x="4240472" y="6695985"/>
            <a:chExt cx="538480" cy="340995"/>
          </a:xfrm>
        </p:grpSpPr>
        <p:sp>
          <p:nvSpPr>
            <p:cNvPr id="199" name="object 199"/>
            <p:cNvSpPr/>
            <p:nvPr/>
          </p:nvSpPr>
          <p:spPr>
            <a:xfrm>
              <a:off x="4618278" y="6695985"/>
              <a:ext cx="160655" cy="127635"/>
            </a:xfrm>
            <a:custGeom>
              <a:avLst/>
              <a:gdLst/>
              <a:ahLst/>
              <a:cxnLst/>
              <a:rect l="l" t="t" r="r" b="b"/>
              <a:pathLst>
                <a:path w="160654" h="127634">
                  <a:moveTo>
                    <a:pt x="160223" y="0"/>
                  </a:moveTo>
                  <a:lnTo>
                    <a:pt x="0" y="38962"/>
                  </a:lnTo>
                  <a:lnTo>
                    <a:pt x="55219" y="127367"/>
                  </a:lnTo>
                  <a:lnTo>
                    <a:pt x="160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252430" y="6778981"/>
              <a:ext cx="393700" cy="245745"/>
            </a:xfrm>
            <a:custGeom>
              <a:avLst/>
              <a:gdLst/>
              <a:ahLst/>
              <a:cxnLst/>
              <a:rect l="l" t="t" r="r" b="b"/>
              <a:pathLst>
                <a:path w="393700" h="245745">
                  <a:moveTo>
                    <a:pt x="0" y="245591"/>
                  </a:moveTo>
                  <a:lnTo>
                    <a:pt x="393280" y="0"/>
                  </a:lnTo>
                </a:path>
              </a:pathLst>
            </a:custGeom>
            <a:ln w="2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490" y="825652"/>
            <a:ext cx="1593215" cy="529590"/>
          </a:xfrm>
          <a:custGeom>
            <a:avLst/>
            <a:gdLst/>
            <a:ahLst/>
            <a:cxnLst/>
            <a:rect l="l" t="t" r="r" b="b"/>
            <a:pathLst>
              <a:path w="1593214" h="529590">
                <a:moveTo>
                  <a:pt x="394728" y="21450"/>
                </a:moveTo>
                <a:lnTo>
                  <a:pt x="333425" y="23063"/>
                </a:lnTo>
                <a:lnTo>
                  <a:pt x="327914" y="23050"/>
                </a:lnTo>
                <a:lnTo>
                  <a:pt x="318020" y="22872"/>
                </a:lnTo>
                <a:lnTo>
                  <a:pt x="300367" y="22390"/>
                </a:lnTo>
                <a:lnTo>
                  <a:pt x="271576" y="21450"/>
                </a:lnTo>
                <a:lnTo>
                  <a:pt x="271576" y="41783"/>
                </a:lnTo>
                <a:lnTo>
                  <a:pt x="313448" y="52819"/>
                </a:lnTo>
                <a:lnTo>
                  <a:pt x="317284" y="95897"/>
                </a:lnTo>
                <a:lnTo>
                  <a:pt x="317284" y="224828"/>
                </a:lnTo>
                <a:lnTo>
                  <a:pt x="311505" y="290982"/>
                </a:lnTo>
                <a:lnTo>
                  <a:pt x="292011" y="328625"/>
                </a:lnTo>
                <a:lnTo>
                  <a:pt x="240880" y="350215"/>
                </a:lnTo>
                <a:lnTo>
                  <a:pt x="216179" y="351637"/>
                </a:lnTo>
                <a:lnTo>
                  <a:pt x="190715" y="350012"/>
                </a:lnTo>
                <a:lnTo>
                  <a:pt x="153111" y="336956"/>
                </a:lnTo>
                <a:lnTo>
                  <a:pt x="125704" y="291045"/>
                </a:lnTo>
                <a:lnTo>
                  <a:pt x="121539" y="228574"/>
                </a:lnTo>
                <a:lnTo>
                  <a:pt x="121539" y="95897"/>
                </a:lnTo>
                <a:lnTo>
                  <a:pt x="125361" y="52832"/>
                </a:lnTo>
                <a:lnTo>
                  <a:pt x="167246" y="41783"/>
                </a:lnTo>
                <a:lnTo>
                  <a:pt x="167246" y="21450"/>
                </a:lnTo>
                <a:lnTo>
                  <a:pt x="129019" y="22390"/>
                </a:lnTo>
                <a:lnTo>
                  <a:pt x="107543" y="22872"/>
                </a:lnTo>
                <a:lnTo>
                  <a:pt x="94945" y="23050"/>
                </a:lnTo>
                <a:lnTo>
                  <a:pt x="83350" y="23063"/>
                </a:lnTo>
                <a:lnTo>
                  <a:pt x="71678" y="23050"/>
                </a:lnTo>
                <a:lnTo>
                  <a:pt x="59016" y="22872"/>
                </a:lnTo>
                <a:lnTo>
                  <a:pt x="37668" y="22390"/>
                </a:lnTo>
                <a:lnTo>
                  <a:pt x="0" y="21450"/>
                </a:lnTo>
                <a:lnTo>
                  <a:pt x="0" y="41783"/>
                </a:lnTo>
                <a:lnTo>
                  <a:pt x="41871" y="52844"/>
                </a:lnTo>
                <a:lnTo>
                  <a:pt x="45707" y="95986"/>
                </a:lnTo>
                <a:lnTo>
                  <a:pt x="45707" y="292138"/>
                </a:lnTo>
                <a:lnTo>
                  <a:pt x="56222" y="335292"/>
                </a:lnTo>
                <a:lnTo>
                  <a:pt x="86296" y="368033"/>
                </a:lnTo>
                <a:lnTo>
                  <a:pt x="133718" y="388835"/>
                </a:lnTo>
                <a:lnTo>
                  <a:pt x="196265" y="396100"/>
                </a:lnTo>
                <a:lnTo>
                  <a:pt x="251599" y="390486"/>
                </a:lnTo>
                <a:lnTo>
                  <a:pt x="294411" y="373481"/>
                </a:lnTo>
                <a:lnTo>
                  <a:pt x="324827" y="344944"/>
                </a:lnTo>
                <a:lnTo>
                  <a:pt x="342976" y="304673"/>
                </a:lnTo>
                <a:lnTo>
                  <a:pt x="349008" y="252476"/>
                </a:lnTo>
                <a:lnTo>
                  <a:pt x="349021" y="95986"/>
                </a:lnTo>
                <a:lnTo>
                  <a:pt x="349643" y="68186"/>
                </a:lnTo>
                <a:lnTo>
                  <a:pt x="352844" y="52844"/>
                </a:lnTo>
                <a:lnTo>
                  <a:pt x="360578" y="45948"/>
                </a:lnTo>
                <a:lnTo>
                  <a:pt x="374827" y="43459"/>
                </a:lnTo>
                <a:lnTo>
                  <a:pt x="394728" y="41783"/>
                </a:lnTo>
                <a:lnTo>
                  <a:pt x="394728" y="21450"/>
                </a:lnTo>
                <a:close/>
              </a:path>
              <a:path w="1593214" h="529590">
                <a:moveTo>
                  <a:pt x="578104" y="354901"/>
                </a:moveTo>
                <a:lnTo>
                  <a:pt x="573798" y="344703"/>
                </a:lnTo>
                <a:lnTo>
                  <a:pt x="566597" y="348030"/>
                </a:lnTo>
                <a:lnTo>
                  <a:pt x="560616" y="350164"/>
                </a:lnTo>
                <a:lnTo>
                  <a:pt x="555040" y="351282"/>
                </a:lnTo>
                <a:lnTo>
                  <a:pt x="549059" y="351612"/>
                </a:lnTo>
                <a:lnTo>
                  <a:pt x="533184" y="349859"/>
                </a:lnTo>
                <a:lnTo>
                  <a:pt x="522909" y="344030"/>
                </a:lnTo>
                <a:lnTo>
                  <a:pt x="517372" y="333248"/>
                </a:lnTo>
                <a:lnTo>
                  <a:pt x="515721" y="316674"/>
                </a:lnTo>
                <a:lnTo>
                  <a:pt x="515721" y="188747"/>
                </a:lnTo>
                <a:lnTo>
                  <a:pt x="572731" y="188747"/>
                </a:lnTo>
                <a:lnTo>
                  <a:pt x="577037" y="153809"/>
                </a:lnTo>
                <a:lnTo>
                  <a:pt x="515734" y="157035"/>
                </a:lnTo>
                <a:lnTo>
                  <a:pt x="515734" y="125857"/>
                </a:lnTo>
                <a:lnTo>
                  <a:pt x="516051" y="106197"/>
                </a:lnTo>
                <a:lnTo>
                  <a:pt x="517144" y="88709"/>
                </a:lnTo>
                <a:lnTo>
                  <a:pt x="519125" y="71513"/>
                </a:lnTo>
                <a:lnTo>
                  <a:pt x="522185" y="52755"/>
                </a:lnTo>
                <a:lnTo>
                  <a:pt x="514654" y="47307"/>
                </a:lnTo>
                <a:lnTo>
                  <a:pt x="499173" y="54394"/>
                </a:lnTo>
                <a:lnTo>
                  <a:pt x="484060" y="60769"/>
                </a:lnTo>
                <a:lnTo>
                  <a:pt x="467842" y="67132"/>
                </a:lnTo>
                <a:lnTo>
                  <a:pt x="449046" y="74218"/>
                </a:lnTo>
                <a:lnTo>
                  <a:pt x="450049" y="92138"/>
                </a:lnTo>
                <a:lnTo>
                  <a:pt x="450723" y="105181"/>
                </a:lnTo>
                <a:lnTo>
                  <a:pt x="451078" y="115100"/>
                </a:lnTo>
                <a:lnTo>
                  <a:pt x="451192" y="123647"/>
                </a:lnTo>
                <a:lnTo>
                  <a:pt x="451192" y="155892"/>
                </a:lnTo>
                <a:lnTo>
                  <a:pt x="415696" y="179006"/>
                </a:lnTo>
                <a:lnTo>
                  <a:pt x="415696" y="190830"/>
                </a:lnTo>
                <a:lnTo>
                  <a:pt x="450113" y="188683"/>
                </a:lnTo>
                <a:lnTo>
                  <a:pt x="450113" y="327863"/>
                </a:lnTo>
                <a:lnTo>
                  <a:pt x="453948" y="358711"/>
                </a:lnTo>
                <a:lnTo>
                  <a:pt x="465912" y="379920"/>
                </a:lnTo>
                <a:lnTo>
                  <a:pt x="486638" y="392176"/>
                </a:lnTo>
                <a:lnTo>
                  <a:pt x="516801" y="396100"/>
                </a:lnTo>
                <a:lnTo>
                  <a:pt x="528612" y="395427"/>
                </a:lnTo>
                <a:lnTo>
                  <a:pt x="538708" y="393496"/>
                </a:lnTo>
                <a:lnTo>
                  <a:pt x="546582" y="390461"/>
                </a:lnTo>
                <a:lnTo>
                  <a:pt x="551751" y="386461"/>
                </a:lnTo>
                <a:lnTo>
                  <a:pt x="578104" y="354901"/>
                </a:lnTo>
                <a:close/>
              </a:path>
              <a:path w="1593214" h="529590">
                <a:moveTo>
                  <a:pt x="710387" y="47498"/>
                </a:moveTo>
                <a:lnTo>
                  <a:pt x="707263" y="32016"/>
                </a:lnTo>
                <a:lnTo>
                  <a:pt x="698754" y="19278"/>
                </a:lnTo>
                <a:lnTo>
                  <a:pt x="686104" y="10642"/>
                </a:lnTo>
                <a:lnTo>
                  <a:pt x="670636" y="7467"/>
                </a:lnTo>
                <a:lnTo>
                  <a:pt x="654431" y="10490"/>
                </a:lnTo>
                <a:lnTo>
                  <a:pt x="641477" y="18821"/>
                </a:lnTo>
                <a:lnTo>
                  <a:pt x="632841" y="31356"/>
                </a:lnTo>
                <a:lnTo>
                  <a:pt x="629716" y="46977"/>
                </a:lnTo>
                <a:lnTo>
                  <a:pt x="632841" y="62776"/>
                </a:lnTo>
                <a:lnTo>
                  <a:pt x="641489" y="75730"/>
                </a:lnTo>
                <a:lnTo>
                  <a:pt x="654240" y="84353"/>
                </a:lnTo>
                <a:lnTo>
                  <a:pt x="670052" y="87528"/>
                </a:lnTo>
                <a:lnTo>
                  <a:pt x="685647" y="84353"/>
                </a:lnTo>
                <a:lnTo>
                  <a:pt x="698487" y="75730"/>
                </a:lnTo>
                <a:lnTo>
                  <a:pt x="707174" y="62992"/>
                </a:lnTo>
                <a:lnTo>
                  <a:pt x="710387" y="47498"/>
                </a:lnTo>
                <a:close/>
              </a:path>
              <a:path w="1593214" h="529590">
                <a:moveTo>
                  <a:pt x="743178" y="368160"/>
                </a:moveTo>
                <a:lnTo>
                  <a:pt x="705675" y="350266"/>
                </a:lnTo>
                <a:lnTo>
                  <a:pt x="705002" y="332879"/>
                </a:lnTo>
                <a:lnTo>
                  <a:pt x="705002" y="137744"/>
                </a:lnTo>
                <a:lnTo>
                  <a:pt x="699630" y="134480"/>
                </a:lnTo>
                <a:lnTo>
                  <a:pt x="661987" y="146177"/>
                </a:lnTo>
                <a:lnTo>
                  <a:pt x="624624" y="154330"/>
                </a:lnTo>
                <a:lnTo>
                  <a:pt x="609282" y="156273"/>
                </a:lnTo>
                <a:lnTo>
                  <a:pt x="607669" y="156273"/>
                </a:lnTo>
                <a:lnTo>
                  <a:pt x="604977" y="156806"/>
                </a:lnTo>
                <a:lnTo>
                  <a:pt x="601218" y="157340"/>
                </a:lnTo>
                <a:lnTo>
                  <a:pt x="601218" y="176403"/>
                </a:lnTo>
                <a:lnTo>
                  <a:pt x="625411" y="178041"/>
                </a:lnTo>
                <a:lnTo>
                  <a:pt x="632802" y="179908"/>
                </a:lnTo>
                <a:lnTo>
                  <a:pt x="637032" y="185343"/>
                </a:lnTo>
                <a:lnTo>
                  <a:pt x="638937" y="196494"/>
                </a:lnTo>
                <a:lnTo>
                  <a:pt x="639394" y="215531"/>
                </a:lnTo>
                <a:lnTo>
                  <a:pt x="639381" y="332879"/>
                </a:lnTo>
                <a:lnTo>
                  <a:pt x="620039" y="367093"/>
                </a:lnTo>
                <a:lnTo>
                  <a:pt x="601218" y="368160"/>
                </a:lnTo>
                <a:lnTo>
                  <a:pt x="601218" y="388493"/>
                </a:lnTo>
                <a:lnTo>
                  <a:pt x="666191" y="386994"/>
                </a:lnTo>
                <a:lnTo>
                  <a:pt x="681393" y="386994"/>
                </a:lnTo>
                <a:lnTo>
                  <a:pt x="743178" y="388493"/>
                </a:lnTo>
                <a:lnTo>
                  <a:pt x="743178" y="386994"/>
                </a:lnTo>
                <a:lnTo>
                  <a:pt x="743178" y="368160"/>
                </a:lnTo>
                <a:close/>
              </a:path>
              <a:path w="1593214" h="529590">
                <a:moveTo>
                  <a:pt x="921181" y="368122"/>
                </a:moveTo>
                <a:lnTo>
                  <a:pt x="883678" y="350151"/>
                </a:lnTo>
                <a:lnTo>
                  <a:pt x="883005" y="332727"/>
                </a:lnTo>
                <a:lnTo>
                  <a:pt x="883005" y="3251"/>
                </a:lnTo>
                <a:lnTo>
                  <a:pt x="878700" y="0"/>
                </a:lnTo>
                <a:lnTo>
                  <a:pt x="839978" y="11607"/>
                </a:lnTo>
                <a:lnTo>
                  <a:pt x="796036" y="20294"/>
                </a:lnTo>
                <a:lnTo>
                  <a:pt x="774915" y="22682"/>
                </a:lnTo>
                <a:lnTo>
                  <a:pt x="774915" y="41744"/>
                </a:lnTo>
                <a:lnTo>
                  <a:pt x="814844" y="50533"/>
                </a:lnTo>
                <a:lnTo>
                  <a:pt x="817397" y="81026"/>
                </a:lnTo>
                <a:lnTo>
                  <a:pt x="817397" y="332638"/>
                </a:lnTo>
                <a:lnTo>
                  <a:pt x="798042" y="367042"/>
                </a:lnTo>
                <a:lnTo>
                  <a:pt x="779221" y="368122"/>
                </a:lnTo>
                <a:lnTo>
                  <a:pt x="779221" y="388454"/>
                </a:lnTo>
                <a:lnTo>
                  <a:pt x="848588" y="386842"/>
                </a:lnTo>
                <a:lnTo>
                  <a:pt x="859396" y="386956"/>
                </a:lnTo>
                <a:lnTo>
                  <a:pt x="875411" y="387248"/>
                </a:lnTo>
                <a:lnTo>
                  <a:pt x="896150" y="387756"/>
                </a:lnTo>
                <a:lnTo>
                  <a:pt x="921181" y="388467"/>
                </a:lnTo>
                <a:lnTo>
                  <a:pt x="921181" y="368122"/>
                </a:lnTo>
                <a:close/>
              </a:path>
              <a:path w="1593214" h="529590">
                <a:moveTo>
                  <a:pt x="1068527" y="47498"/>
                </a:moveTo>
                <a:lnTo>
                  <a:pt x="1065403" y="32016"/>
                </a:lnTo>
                <a:lnTo>
                  <a:pt x="1056894" y="19278"/>
                </a:lnTo>
                <a:lnTo>
                  <a:pt x="1044244" y="10642"/>
                </a:lnTo>
                <a:lnTo>
                  <a:pt x="1028776" y="7467"/>
                </a:lnTo>
                <a:lnTo>
                  <a:pt x="1012571" y="10490"/>
                </a:lnTo>
                <a:lnTo>
                  <a:pt x="999617" y="18821"/>
                </a:lnTo>
                <a:lnTo>
                  <a:pt x="990981" y="31356"/>
                </a:lnTo>
                <a:lnTo>
                  <a:pt x="987856" y="46977"/>
                </a:lnTo>
                <a:lnTo>
                  <a:pt x="990981" y="62776"/>
                </a:lnTo>
                <a:lnTo>
                  <a:pt x="999629" y="75730"/>
                </a:lnTo>
                <a:lnTo>
                  <a:pt x="1012380" y="84353"/>
                </a:lnTo>
                <a:lnTo>
                  <a:pt x="1028192" y="87528"/>
                </a:lnTo>
                <a:lnTo>
                  <a:pt x="1043787" y="84353"/>
                </a:lnTo>
                <a:lnTo>
                  <a:pt x="1056627" y="75730"/>
                </a:lnTo>
                <a:lnTo>
                  <a:pt x="1065314" y="62992"/>
                </a:lnTo>
                <a:lnTo>
                  <a:pt x="1068527" y="47498"/>
                </a:lnTo>
                <a:close/>
              </a:path>
              <a:path w="1593214" h="529590">
                <a:moveTo>
                  <a:pt x="1101318" y="368160"/>
                </a:moveTo>
                <a:lnTo>
                  <a:pt x="1063815" y="350266"/>
                </a:lnTo>
                <a:lnTo>
                  <a:pt x="1063142" y="332879"/>
                </a:lnTo>
                <a:lnTo>
                  <a:pt x="1063142" y="137744"/>
                </a:lnTo>
                <a:lnTo>
                  <a:pt x="1057770" y="134480"/>
                </a:lnTo>
                <a:lnTo>
                  <a:pt x="1020127" y="146177"/>
                </a:lnTo>
                <a:lnTo>
                  <a:pt x="982764" y="154330"/>
                </a:lnTo>
                <a:lnTo>
                  <a:pt x="967422" y="156273"/>
                </a:lnTo>
                <a:lnTo>
                  <a:pt x="965809" y="156273"/>
                </a:lnTo>
                <a:lnTo>
                  <a:pt x="963117" y="156806"/>
                </a:lnTo>
                <a:lnTo>
                  <a:pt x="959358" y="157340"/>
                </a:lnTo>
                <a:lnTo>
                  <a:pt x="959358" y="176403"/>
                </a:lnTo>
                <a:lnTo>
                  <a:pt x="983551" y="178041"/>
                </a:lnTo>
                <a:lnTo>
                  <a:pt x="990942" y="179908"/>
                </a:lnTo>
                <a:lnTo>
                  <a:pt x="995172" y="185343"/>
                </a:lnTo>
                <a:lnTo>
                  <a:pt x="997077" y="196494"/>
                </a:lnTo>
                <a:lnTo>
                  <a:pt x="997534" y="215531"/>
                </a:lnTo>
                <a:lnTo>
                  <a:pt x="997521" y="332879"/>
                </a:lnTo>
                <a:lnTo>
                  <a:pt x="978179" y="367093"/>
                </a:lnTo>
                <a:lnTo>
                  <a:pt x="959358" y="368160"/>
                </a:lnTo>
                <a:lnTo>
                  <a:pt x="959358" y="388493"/>
                </a:lnTo>
                <a:lnTo>
                  <a:pt x="1024331" y="386994"/>
                </a:lnTo>
                <a:lnTo>
                  <a:pt x="1039533" y="386994"/>
                </a:lnTo>
                <a:lnTo>
                  <a:pt x="1101318" y="388493"/>
                </a:lnTo>
                <a:lnTo>
                  <a:pt x="1101318" y="386994"/>
                </a:lnTo>
                <a:lnTo>
                  <a:pt x="1101318" y="368160"/>
                </a:lnTo>
                <a:close/>
              </a:path>
              <a:path w="1593214" h="529590">
                <a:moveTo>
                  <a:pt x="1294371" y="354901"/>
                </a:moveTo>
                <a:lnTo>
                  <a:pt x="1290078" y="344703"/>
                </a:lnTo>
                <a:lnTo>
                  <a:pt x="1282877" y="348030"/>
                </a:lnTo>
                <a:lnTo>
                  <a:pt x="1276896" y="350164"/>
                </a:lnTo>
                <a:lnTo>
                  <a:pt x="1271320" y="351282"/>
                </a:lnTo>
                <a:lnTo>
                  <a:pt x="1265339" y="351612"/>
                </a:lnTo>
                <a:lnTo>
                  <a:pt x="1249464" y="349859"/>
                </a:lnTo>
                <a:lnTo>
                  <a:pt x="1239189" y="344030"/>
                </a:lnTo>
                <a:lnTo>
                  <a:pt x="1233652" y="333248"/>
                </a:lnTo>
                <a:lnTo>
                  <a:pt x="1232001" y="316674"/>
                </a:lnTo>
                <a:lnTo>
                  <a:pt x="1232001" y="188747"/>
                </a:lnTo>
                <a:lnTo>
                  <a:pt x="1288999" y="188747"/>
                </a:lnTo>
                <a:lnTo>
                  <a:pt x="1293317" y="153809"/>
                </a:lnTo>
                <a:lnTo>
                  <a:pt x="1232014" y="157035"/>
                </a:lnTo>
                <a:lnTo>
                  <a:pt x="1232014" y="125857"/>
                </a:lnTo>
                <a:lnTo>
                  <a:pt x="1232331" y="106197"/>
                </a:lnTo>
                <a:lnTo>
                  <a:pt x="1233424" y="88709"/>
                </a:lnTo>
                <a:lnTo>
                  <a:pt x="1235405" y="71513"/>
                </a:lnTo>
                <a:lnTo>
                  <a:pt x="1238465" y="52755"/>
                </a:lnTo>
                <a:lnTo>
                  <a:pt x="1230922" y="47307"/>
                </a:lnTo>
                <a:lnTo>
                  <a:pt x="1215453" y="54394"/>
                </a:lnTo>
                <a:lnTo>
                  <a:pt x="1200340" y="60769"/>
                </a:lnTo>
                <a:lnTo>
                  <a:pt x="1184122" y="67132"/>
                </a:lnTo>
                <a:lnTo>
                  <a:pt x="1165326" y="74218"/>
                </a:lnTo>
                <a:lnTo>
                  <a:pt x="1166329" y="92138"/>
                </a:lnTo>
                <a:lnTo>
                  <a:pt x="1167003" y="105181"/>
                </a:lnTo>
                <a:lnTo>
                  <a:pt x="1167358" y="115100"/>
                </a:lnTo>
                <a:lnTo>
                  <a:pt x="1167472" y="123647"/>
                </a:lnTo>
                <a:lnTo>
                  <a:pt x="1167472" y="155892"/>
                </a:lnTo>
                <a:lnTo>
                  <a:pt x="1131976" y="179006"/>
                </a:lnTo>
                <a:lnTo>
                  <a:pt x="1131976" y="190830"/>
                </a:lnTo>
                <a:lnTo>
                  <a:pt x="1166393" y="188683"/>
                </a:lnTo>
                <a:lnTo>
                  <a:pt x="1166393" y="327863"/>
                </a:lnTo>
                <a:lnTo>
                  <a:pt x="1170228" y="358711"/>
                </a:lnTo>
                <a:lnTo>
                  <a:pt x="1182192" y="379920"/>
                </a:lnTo>
                <a:lnTo>
                  <a:pt x="1202918" y="392176"/>
                </a:lnTo>
                <a:lnTo>
                  <a:pt x="1233068" y="396100"/>
                </a:lnTo>
                <a:lnTo>
                  <a:pt x="1244892" y="395427"/>
                </a:lnTo>
                <a:lnTo>
                  <a:pt x="1254988" y="393496"/>
                </a:lnTo>
                <a:lnTo>
                  <a:pt x="1262862" y="390461"/>
                </a:lnTo>
                <a:lnTo>
                  <a:pt x="1268018" y="386461"/>
                </a:lnTo>
                <a:lnTo>
                  <a:pt x="1294371" y="354901"/>
                </a:lnTo>
                <a:close/>
              </a:path>
              <a:path w="1593214" h="529590">
                <a:moveTo>
                  <a:pt x="1592821" y="140373"/>
                </a:moveTo>
                <a:lnTo>
                  <a:pt x="1542821" y="142011"/>
                </a:lnTo>
                <a:lnTo>
                  <a:pt x="1538782" y="141909"/>
                </a:lnTo>
                <a:lnTo>
                  <a:pt x="1513776" y="141097"/>
                </a:lnTo>
                <a:lnTo>
                  <a:pt x="1492808" y="140373"/>
                </a:lnTo>
                <a:lnTo>
                  <a:pt x="1492808" y="160820"/>
                </a:lnTo>
                <a:lnTo>
                  <a:pt x="1519161" y="162433"/>
                </a:lnTo>
                <a:lnTo>
                  <a:pt x="1525066" y="166725"/>
                </a:lnTo>
                <a:lnTo>
                  <a:pt x="1525066" y="175869"/>
                </a:lnTo>
                <a:lnTo>
                  <a:pt x="1523974" y="181775"/>
                </a:lnTo>
                <a:lnTo>
                  <a:pt x="1468589" y="319887"/>
                </a:lnTo>
                <a:lnTo>
                  <a:pt x="1423416" y="202742"/>
                </a:lnTo>
                <a:lnTo>
                  <a:pt x="1423416" y="202209"/>
                </a:lnTo>
                <a:lnTo>
                  <a:pt x="1420190" y="194678"/>
                </a:lnTo>
                <a:lnTo>
                  <a:pt x="1415884" y="184467"/>
                </a:lnTo>
                <a:lnTo>
                  <a:pt x="1414272" y="179628"/>
                </a:lnTo>
                <a:lnTo>
                  <a:pt x="1414272" y="167271"/>
                </a:lnTo>
                <a:lnTo>
                  <a:pt x="1420190" y="162433"/>
                </a:lnTo>
                <a:lnTo>
                  <a:pt x="1428254" y="161899"/>
                </a:lnTo>
                <a:lnTo>
                  <a:pt x="1447088" y="160807"/>
                </a:lnTo>
                <a:lnTo>
                  <a:pt x="1447088" y="140360"/>
                </a:lnTo>
                <a:lnTo>
                  <a:pt x="1376121" y="141998"/>
                </a:lnTo>
                <a:lnTo>
                  <a:pt x="1369860" y="141973"/>
                </a:lnTo>
                <a:lnTo>
                  <a:pt x="1358709" y="141795"/>
                </a:lnTo>
                <a:lnTo>
                  <a:pt x="1338376" y="141312"/>
                </a:lnTo>
                <a:lnTo>
                  <a:pt x="1304582" y="140360"/>
                </a:lnTo>
                <a:lnTo>
                  <a:pt x="1304582" y="160807"/>
                </a:lnTo>
                <a:lnTo>
                  <a:pt x="1340205" y="178282"/>
                </a:lnTo>
                <a:lnTo>
                  <a:pt x="1430972" y="408559"/>
                </a:lnTo>
                <a:lnTo>
                  <a:pt x="1418602" y="438645"/>
                </a:lnTo>
                <a:lnTo>
                  <a:pt x="1408214" y="459219"/>
                </a:lnTo>
                <a:lnTo>
                  <a:pt x="1396072" y="474586"/>
                </a:lnTo>
                <a:lnTo>
                  <a:pt x="1382826" y="484212"/>
                </a:lnTo>
                <a:lnTo>
                  <a:pt x="1369123" y="487540"/>
                </a:lnTo>
                <a:lnTo>
                  <a:pt x="1359077" y="486410"/>
                </a:lnTo>
                <a:lnTo>
                  <a:pt x="1349692" y="482892"/>
                </a:lnTo>
                <a:lnTo>
                  <a:pt x="1340612" y="476783"/>
                </a:lnTo>
                <a:lnTo>
                  <a:pt x="1331480" y="467880"/>
                </a:lnTo>
                <a:lnTo>
                  <a:pt x="1325562" y="470001"/>
                </a:lnTo>
                <a:lnTo>
                  <a:pt x="1315885" y="520458"/>
                </a:lnTo>
                <a:lnTo>
                  <a:pt x="1355140" y="529488"/>
                </a:lnTo>
                <a:lnTo>
                  <a:pt x="1381950" y="523976"/>
                </a:lnTo>
                <a:lnTo>
                  <a:pt x="1406283" y="507085"/>
                </a:lnTo>
                <a:lnTo>
                  <a:pt x="1428711" y="478332"/>
                </a:lnTo>
                <a:lnTo>
                  <a:pt x="1449781" y="437197"/>
                </a:lnTo>
                <a:lnTo>
                  <a:pt x="1556804" y="188760"/>
                </a:lnTo>
                <a:lnTo>
                  <a:pt x="1561909" y="178943"/>
                </a:lnTo>
                <a:lnTo>
                  <a:pt x="1567421" y="171323"/>
                </a:lnTo>
                <a:lnTo>
                  <a:pt x="1573136" y="166128"/>
                </a:lnTo>
                <a:lnTo>
                  <a:pt x="1578851" y="163537"/>
                </a:lnTo>
                <a:lnTo>
                  <a:pt x="1592821" y="160858"/>
                </a:lnTo>
                <a:lnTo>
                  <a:pt x="1592821" y="1403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9553" y="825664"/>
            <a:ext cx="481965" cy="396240"/>
          </a:xfrm>
          <a:custGeom>
            <a:avLst/>
            <a:gdLst/>
            <a:ahLst/>
            <a:cxnLst/>
            <a:rect l="l" t="t" r="r" b="b"/>
            <a:pathLst>
              <a:path w="481964" h="396240">
                <a:moveTo>
                  <a:pt x="256514" y="260451"/>
                </a:moveTo>
                <a:lnTo>
                  <a:pt x="248373" y="206387"/>
                </a:lnTo>
                <a:lnTo>
                  <a:pt x="224624" y="167068"/>
                </a:lnTo>
                <a:lnTo>
                  <a:pt x="224510" y="166878"/>
                </a:lnTo>
                <a:lnTo>
                  <a:pt x="213271" y="159854"/>
                </a:lnTo>
                <a:lnTo>
                  <a:pt x="185724" y="142659"/>
                </a:lnTo>
                <a:lnTo>
                  <a:pt x="183375" y="142303"/>
                </a:lnTo>
                <a:lnTo>
                  <a:pt x="183375" y="277101"/>
                </a:lnTo>
                <a:lnTo>
                  <a:pt x="180441" y="319405"/>
                </a:lnTo>
                <a:lnTo>
                  <a:pt x="171272" y="348500"/>
                </a:lnTo>
                <a:lnTo>
                  <a:pt x="155232" y="365290"/>
                </a:lnTo>
                <a:lnTo>
                  <a:pt x="131749" y="370674"/>
                </a:lnTo>
                <a:lnTo>
                  <a:pt x="106248" y="363334"/>
                </a:lnTo>
                <a:lnTo>
                  <a:pt x="87909" y="341376"/>
                </a:lnTo>
                <a:lnTo>
                  <a:pt x="76835" y="304888"/>
                </a:lnTo>
                <a:lnTo>
                  <a:pt x="73126" y="253974"/>
                </a:lnTo>
                <a:lnTo>
                  <a:pt x="76225" y="211823"/>
                </a:lnTo>
                <a:lnTo>
                  <a:pt x="85826" y="182524"/>
                </a:lnTo>
                <a:lnTo>
                  <a:pt x="102387" y="165417"/>
                </a:lnTo>
                <a:lnTo>
                  <a:pt x="126365" y="159854"/>
                </a:lnTo>
                <a:lnTo>
                  <a:pt x="151612" y="167068"/>
                </a:lnTo>
                <a:lnTo>
                  <a:pt x="169392" y="188836"/>
                </a:lnTo>
                <a:lnTo>
                  <a:pt x="179908" y="225437"/>
                </a:lnTo>
                <a:lnTo>
                  <a:pt x="183375" y="277101"/>
                </a:lnTo>
                <a:lnTo>
                  <a:pt x="183375" y="142303"/>
                </a:lnTo>
                <a:lnTo>
                  <a:pt x="132905" y="134429"/>
                </a:lnTo>
                <a:lnTo>
                  <a:pt x="86169" y="140030"/>
                </a:lnTo>
                <a:lnTo>
                  <a:pt x="49123" y="156514"/>
                </a:lnTo>
                <a:lnTo>
                  <a:pt x="22123" y="183451"/>
                </a:lnTo>
                <a:lnTo>
                  <a:pt x="5600" y="220395"/>
                </a:lnTo>
                <a:lnTo>
                  <a:pt x="0" y="266890"/>
                </a:lnTo>
                <a:lnTo>
                  <a:pt x="8102" y="321906"/>
                </a:lnTo>
                <a:lnTo>
                  <a:pt x="31788" y="362445"/>
                </a:lnTo>
                <a:lnTo>
                  <a:pt x="70091" y="387502"/>
                </a:lnTo>
                <a:lnTo>
                  <a:pt x="122072" y="396074"/>
                </a:lnTo>
                <a:lnTo>
                  <a:pt x="169087" y="390309"/>
                </a:lnTo>
                <a:lnTo>
                  <a:pt x="206565" y="373354"/>
                </a:lnTo>
                <a:lnTo>
                  <a:pt x="209207" y="370674"/>
                </a:lnTo>
                <a:lnTo>
                  <a:pt x="233959" y="345719"/>
                </a:lnTo>
                <a:lnTo>
                  <a:pt x="250786" y="307911"/>
                </a:lnTo>
                <a:lnTo>
                  <a:pt x="256514" y="260451"/>
                </a:lnTo>
                <a:close/>
              </a:path>
              <a:path w="481964" h="396240">
                <a:moveTo>
                  <a:pt x="481812" y="3632"/>
                </a:moveTo>
                <a:lnTo>
                  <a:pt x="472668" y="1206"/>
                </a:lnTo>
                <a:lnTo>
                  <a:pt x="467296" y="0"/>
                </a:lnTo>
                <a:lnTo>
                  <a:pt x="459232" y="0"/>
                </a:lnTo>
                <a:lnTo>
                  <a:pt x="409219" y="22517"/>
                </a:lnTo>
                <a:lnTo>
                  <a:pt x="369430" y="55740"/>
                </a:lnTo>
                <a:lnTo>
                  <a:pt x="340842" y="102946"/>
                </a:lnTo>
                <a:lnTo>
                  <a:pt x="339852" y="129298"/>
                </a:lnTo>
                <a:lnTo>
                  <a:pt x="339852" y="152374"/>
                </a:lnTo>
                <a:lnTo>
                  <a:pt x="329806" y="159029"/>
                </a:lnTo>
                <a:lnTo>
                  <a:pt x="320014" y="164858"/>
                </a:lnTo>
                <a:lnTo>
                  <a:pt x="309524" y="170497"/>
                </a:lnTo>
                <a:lnTo>
                  <a:pt x="297370" y="176530"/>
                </a:lnTo>
                <a:lnTo>
                  <a:pt x="297370" y="189407"/>
                </a:lnTo>
                <a:lnTo>
                  <a:pt x="339852" y="186728"/>
                </a:lnTo>
                <a:lnTo>
                  <a:pt x="339852" y="332714"/>
                </a:lnTo>
                <a:lnTo>
                  <a:pt x="317258" y="367068"/>
                </a:lnTo>
                <a:lnTo>
                  <a:pt x="295211" y="368147"/>
                </a:lnTo>
                <a:lnTo>
                  <a:pt x="295211" y="388493"/>
                </a:lnTo>
                <a:lnTo>
                  <a:pt x="333298" y="387756"/>
                </a:lnTo>
                <a:lnTo>
                  <a:pt x="353885" y="387375"/>
                </a:lnTo>
                <a:lnTo>
                  <a:pt x="364096" y="387235"/>
                </a:lnTo>
                <a:lnTo>
                  <a:pt x="371030" y="387223"/>
                </a:lnTo>
                <a:lnTo>
                  <a:pt x="376593" y="387235"/>
                </a:lnTo>
                <a:lnTo>
                  <a:pt x="387362" y="387375"/>
                </a:lnTo>
                <a:lnTo>
                  <a:pt x="456539" y="388493"/>
                </a:lnTo>
                <a:lnTo>
                  <a:pt x="456539" y="368147"/>
                </a:lnTo>
                <a:lnTo>
                  <a:pt x="414870" y="363994"/>
                </a:lnTo>
                <a:lnTo>
                  <a:pt x="405460" y="345630"/>
                </a:lnTo>
                <a:lnTo>
                  <a:pt x="405460" y="186829"/>
                </a:lnTo>
                <a:lnTo>
                  <a:pt x="472135" y="186829"/>
                </a:lnTo>
                <a:lnTo>
                  <a:pt x="478053" y="155714"/>
                </a:lnTo>
                <a:lnTo>
                  <a:pt x="475894" y="151422"/>
                </a:lnTo>
                <a:lnTo>
                  <a:pt x="453237" y="152438"/>
                </a:lnTo>
                <a:lnTo>
                  <a:pt x="435825" y="153111"/>
                </a:lnTo>
                <a:lnTo>
                  <a:pt x="420839" y="153466"/>
                </a:lnTo>
                <a:lnTo>
                  <a:pt x="405447" y="153581"/>
                </a:lnTo>
                <a:lnTo>
                  <a:pt x="405460" y="95605"/>
                </a:lnTo>
                <a:lnTo>
                  <a:pt x="415023" y="53276"/>
                </a:lnTo>
                <a:lnTo>
                  <a:pt x="437184" y="46240"/>
                </a:lnTo>
                <a:lnTo>
                  <a:pt x="445300" y="46926"/>
                </a:lnTo>
                <a:lnTo>
                  <a:pt x="453377" y="49161"/>
                </a:lnTo>
                <a:lnTo>
                  <a:pt x="462356" y="53251"/>
                </a:lnTo>
                <a:lnTo>
                  <a:pt x="473214" y="59499"/>
                </a:lnTo>
                <a:lnTo>
                  <a:pt x="481812" y="55740"/>
                </a:lnTo>
                <a:lnTo>
                  <a:pt x="481812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8948" y="825652"/>
            <a:ext cx="2263140" cy="396240"/>
          </a:xfrm>
          <a:custGeom>
            <a:avLst/>
            <a:gdLst/>
            <a:ahLst/>
            <a:cxnLst/>
            <a:rect l="l" t="t" r="r" b="b"/>
            <a:pathLst>
              <a:path w="2263140" h="396240">
                <a:moveTo>
                  <a:pt x="109169" y="47498"/>
                </a:moveTo>
                <a:lnTo>
                  <a:pt x="106045" y="32016"/>
                </a:lnTo>
                <a:lnTo>
                  <a:pt x="97536" y="19278"/>
                </a:lnTo>
                <a:lnTo>
                  <a:pt x="84886" y="10642"/>
                </a:lnTo>
                <a:lnTo>
                  <a:pt x="69418" y="7467"/>
                </a:lnTo>
                <a:lnTo>
                  <a:pt x="53213" y="10490"/>
                </a:lnTo>
                <a:lnTo>
                  <a:pt x="40259" y="18821"/>
                </a:lnTo>
                <a:lnTo>
                  <a:pt x="31623" y="31356"/>
                </a:lnTo>
                <a:lnTo>
                  <a:pt x="28498" y="46977"/>
                </a:lnTo>
                <a:lnTo>
                  <a:pt x="31623" y="62776"/>
                </a:lnTo>
                <a:lnTo>
                  <a:pt x="40271" y="75730"/>
                </a:lnTo>
                <a:lnTo>
                  <a:pt x="53022" y="84353"/>
                </a:lnTo>
                <a:lnTo>
                  <a:pt x="68834" y="87528"/>
                </a:lnTo>
                <a:lnTo>
                  <a:pt x="84429" y="84353"/>
                </a:lnTo>
                <a:lnTo>
                  <a:pt x="97269" y="75730"/>
                </a:lnTo>
                <a:lnTo>
                  <a:pt x="105956" y="62992"/>
                </a:lnTo>
                <a:lnTo>
                  <a:pt x="109169" y="47498"/>
                </a:lnTo>
                <a:close/>
              </a:path>
              <a:path w="2263140" h="396240">
                <a:moveTo>
                  <a:pt x="141960" y="368160"/>
                </a:moveTo>
                <a:lnTo>
                  <a:pt x="104457" y="350266"/>
                </a:lnTo>
                <a:lnTo>
                  <a:pt x="103784" y="332879"/>
                </a:lnTo>
                <a:lnTo>
                  <a:pt x="103784" y="137744"/>
                </a:lnTo>
                <a:lnTo>
                  <a:pt x="98412" y="134480"/>
                </a:lnTo>
                <a:lnTo>
                  <a:pt x="60769" y="146177"/>
                </a:lnTo>
                <a:lnTo>
                  <a:pt x="23406" y="154330"/>
                </a:lnTo>
                <a:lnTo>
                  <a:pt x="8064" y="156273"/>
                </a:lnTo>
                <a:lnTo>
                  <a:pt x="6451" y="156273"/>
                </a:lnTo>
                <a:lnTo>
                  <a:pt x="3759" y="156806"/>
                </a:lnTo>
                <a:lnTo>
                  <a:pt x="0" y="157340"/>
                </a:lnTo>
                <a:lnTo>
                  <a:pt x="0" y="176403"/>
                </a:lnTo>
                <a:lnTo>
                  <a:pt x="24193" y="178041"/>
                </a:lnTo>
                <a:lnTo>
                  <a:pt x="31584" y="179908"/>
                </a:lnTo>
                <a:lnTo>
                  <a:pt x="35814" y="185343"/>
                </a:lnTo>
                <a:lnTo>
                  <a:pt x="37719" y="196494"/>
                </a:lnTo>
                <a:lnTo>
                  <a:pt x="38176" y="215531"/>
                </a:lnTo>
                <a:lnTo>
                  <a:pt x="38163" y="332879"/>
                </a:lnTo>
                <a:lnTo>
                  <a:pt x="18821" y="367093"/>
                </a:lnTo>
                <a:lnTo>
                  <a:pt x="0" y="368160"/>
                </a:lnTo>
                <a:lnTo>
                  <a:pt x="0" y="388493"/>
                </a:lnTo>
                <a:lnTo>
                  <a:pt x="64973" y="386994"/>
                </a:lnTo>
                <a:lnTo>
                  <a:pt x="80175" y="386994"/>
                </a:lnTo>
                <a:lnTo>
                  <a:pt x="141960" y="388493"/>
                </a:lnTo>
                <a:lnTo>
                  <a:pt x="141960" y="386994"/>
                </a:lnTo>
                <a:lnTo>
                  <a:pt x="141960" y="368160"/>
                </a:lnTo>
                <a:close/>
              </a:path>
              <a:path w="2263140" h="396240">
                <a:moveTo>
                  <a:pt x="476440" y="368134"/>
                </a:moveTo>
                <a:lnTo>
                  <a:pt x="440004" y="350227"/>
                </a:lnTo>
                <a:lnTo>
                  <a:pt x="439331" y="332841"/>
                </a:lnTo>
                <a:lnTo>
                  <a:pt x="439331" y="233387"/>
                </a:lnTo>
                <a:lnTo>
                  <a:pt x="438353" y="206171"/>
                </a:lnTo>
                <a:lnTo>
                  <a:pt x="420509" y="156921"/>
                </a:lnTo>
                <a:lnTo>
                  <a:pt x="377024" y="135940"/>
                </a:lnTo>
                <a:lnTo>
                  <a:pt x="358127" y="134467"/>
                </a:lnTo>
                <a:lnTo>
                  <a:pt x="346646" y="135064"/>
                </a:lnTo>
                <a:lnTo>
                  <a:pt x="336473" y="136918"/>
                </a:lnTo>
                <a:lnTo>
                  <a:pt x="327723" y="140068"/>
                </a:lnTo>
                <a:lnTo>
                  <a:pt x="320484" y="144551"/>
                </a:lnTo>
                <a:lnTo>
                  <a:pt x="277469" y="177482"/>
                </a:lnTo>
                <a:lnTo>
                  <a:pt x="277469" y="137655"/>
                </a:lnTo>
                <a:lnTo>
                  <a:pt x="274243" y="134454"/>
                </a:lnTo>
                <a:lnTo>
                  <a:pt x="239090" y="145503"/>
                </a:lnTo>
                <a:lnTo>
                  <a:pt x="214071" y="152184"/>
                </a:lnTo>
                <a:lnTo>
                  <a:pt x="194005" y="155752"/>
                </a:lnTo>
                <a:lnTo>
                  <a:pt x="173685" y="157454"/>
                </a:lnTo>
                <a:lnTo>
                  <a:pt x="173685" y="176695"/>
                </a:lnTo>
                <a:lnTo>
                  <a:pt x="211404" y="196735"/>
                </a:lnTo>
                <a:lnTo>
                  <a:pt x="211861" y="215747"/>
                </a:lnTo>
                <a:lnTo>
                  <a:pt x="211861" y="332841"/>
                </a:lnTo>
                <a:lnTo>
                  <a:pt x="192506" y="367068"/>
                </a:lnTo>
                <a:lnTo>
                  <a:pt x="173685" y="368134"/>
                </a:lnTo>
                <a:lnTo>
                  <a:pt x="173685" y="388467"/>
                </a:lnTo>
                <a:lnTo>
                  <a:pt x="243052" y="387197"/>
                </a:lnTo>
                <a:lnTo>
                  <a:pt x="253860" y="387286"/>
                </a:lnTo>
                <a:lnTo>
                  <a:pt x="269862" y="387527"/>
                </a:lnTo>
                <a:lnTo>
                  <a:pt x="290614" y="387921"/>
                </a:lnTo>
                <a:lnTo>
                  <a:pt x="315645" y="388467"/>
                </a:lnTo>
                <a:lnTo>
                  <a:pt x="315645" y="368134"/>
                </a:lnTo>
                <a:lnTo>
                  <a:pt x="278142" y="350215"/>
                </a:lnTo>
                <a:lnTo>
                  <a:pt x="277456" y="332803"/>
                </a:lnTo>
                <a:lnTo>
                  <a:pt x="277469" y="216623"/>
                </a:lnTo>
                <a:lnTo>
                  <a:pt x="281279" y="203034"/>
                </a:lnTo>
                <a:lnTo>
                  <a:pt x="291439" y="191389"/>
                </a:lnTo>
                <a:lnTo>
                  <a:pt x="306044" y="183261"/>
                </a:lnTo>
                <a:lnTo>
                  <a:pt x="323176" y="180200"/>
                </a:lnTo>
                <a:lnTo>
                  <a:pt x="346049" y="183819"/>
                </a:lnTo>
                <a:lnTo>
                  <a:pt x="361759" y="194983"/>
                </a:lnTo>
                <a:lnTo>
                  <a:pt x="370814" y="214185"/>
                </a:lnTo>
                <a:lnTo>
                  <a:pt x="373722" y="241947"/>
                </a:lnTo>
                <a:lnTo>
                  <a:pt x="373722" y="388467"/>
                </a:lnTo>
                <a:lnTo>
                  <a:pt x="406184" y="387515"/>
                </a:lnTo>
                <a:lnTo>
                  <a:pt x="415239" y="387286"/>
                </a:lnTo>
                <a:lnTo>
                  <a:pt x="422122" y="387197"/>
                </a:lnTo>
                <a:lnTo>
                  <a:pt x="427202" y="387223"/>
                </a:lnTo>
                <a:lnTo>
                  <a:pt x="434555" y="387362"/>
                </a:lnTo>
                <a:lnTo>
                  <a:pt x="449262" y="387743"/>
                </a:lnTo>
                <a:lnTo>
                  <a:pt x="476440" y="388467"/>
                </a:lnTo>
                <a:lnTo>
                  <a:pt x="476440" y="368134"/>
                </a:lnTo>
                <a:close/>
              </a:path>
              <a:path w="2263140" h="396240">
                <a:moveTo>
                  <a:pt x="693318" y="3644"/>
                </a:moveTo>
                <a:lnTo>
                  <a:pt x="684174" y="1219"/>
                </a:lnTo>
                <a:lnTo>
                  <a:pt x="678802" y="12"/>
                </a:lnTo>
                <a:lnTo>
                  <a:pt x="670737" y="12"/>
                </a:lnTo>
                <a:lnTo>
                  <a:pt x="620725" y="22529"/>
                </a:lnTo>
                <a:lnTo>
                  <a:pt x="580936" y="55753"/>
                </a:lnTo>
                <a:lnTo>
                  <a:pt x="552348" y="102958"/>
                </a:lnTo>
                <a:lnTo>
                  <a:pt x="551357" y="129311"/>
                </a:lnTo>
                <a:lnTo>
                  <a:pt x="551357" y="152387"/>
                </a:lnTo>
                <a:lnTo>
                  <a:pt x="541312" y="159042"/>
                </a:lnTo>
                <a:lnTo>
                  <a:pt x="531520" y="164871"/>
                </a:lnTo>
                <a:lnTo>
                  <a:pt x="521030" y="170510"/>
                </a:lnTo>
                <a:lnTo>
                  <a:pt x="508876" y="176542"/>
                </a:lnTo>
                <a:lnTo>
                  <a:pt x="508876" y="189420"/>
                </a:lnTo>
                <a:lnTo>
                  <a:pt x="551357" y="186740"/>
                </a:lnTo>
                <a:lnTo>
                  <a:pt x="551357" y="332727"/>
                </a:lnTo>
                <a:lnTo>
                  <a:pt x="528764" y="367080"/>
                </a:lnTo>
                <a:lnTo>
                  <a:pt x="506717" y="368160"/>
                </a:lnTo>
                <a:lnTo>
                  <a:pt x="506717" y="388505"/>
                </a:lnTo>
                <a:lnTo>
                  <a:pt x="544804" y="387769"/>
                </a:lnTo>
                <a:lnTo>
                  <a:pt x="565391" y="387388"/>
                </a:lnTo>
                <a:lnTo>
                  <a:pt x="575602" y="387248"/>
                </a:lnTo>
                <a:lnTo>
                  <a:pt x="582536" y="387235"/>
                </a:lnTo>
                <a:lnTo>
                  <a:pt x="588098" y="387248"/>
                </a:lnTo>
                <a:lnTo>
                  <a:pt x="598868" y="387388"/>
                </a:lnTo>
                <a:lnTo>
                  <a:pt x="668045" y="388505"/>
                </a:lnTo>
                <a:lnTo>
                  <a:pt x="668045" y="368160"/>
                </a:lnTo>
                <a:lnTo>
                  <a:pt x="626376" y="364007"/>
                </a:lnTo>
                <a:lnTo>
                  <a:pt x="616966" y="345643"/>
                </a:lnTo>
                <a:lnTo>
                  <a:pt x="616966" y="186842"/>
                </a:lnTo>
                <a:lnTo>
                  <a:pt x="683641" y="186842"/>
                </a:lnTo>
                <a:lnTo>
                  <a:pt x="689559" y="155727"/>
                </a:lnTo>
                <a:lnTo>
                  <a:pt x="687400" y="151434"/>
                </a:lnTo>
                <a:lnTo>
                  <a:pt x="664743" y="152450"/>
                </a:lnTo>
                <a:lnTo>
                  <a:pt x="647331" y="153123"/>
                </a:lnTo>
                <a:lnTo>
                  <a:pt x="632345" y="153479"/>
                </a:lnTo>
                <a:lnTo>
                  <a:pt x="616953" y="153593"/>
                </a:lnTo>
                <a:lnTo>
                  <a:pt x="616966" y="95618"/>
                </a:lnTo>
                <a:lnTo>
                  <a:pt x="626529" y="53289"/>
                </a:lnTo>
                <a:lnTo>
                  <a:pt x="648690" y="46253"/>
                </a:lnTo>
                <a:lnTo>
                  <a:pt x="656805" y="46939"/>
                </a:lnTo>
                <a:lnTo>
                  <a:pt x="664883" y="49174"/>
                </a:lnTo>
                <a:lnTo>
                  <a:pt x="673862" y="53263"/>
                </a:lnTo>
                <a:lnTo>
                  <a:pt x="684720" y="59512"/>
                </a:lnTo>
                <a:lnTo>
                  <a:pt x="693318" y="55753"/>
                </a:lnTo>
                <a:lnTo>
                  <a:pt x="693318" y="3644"/>
                </a:lnTo>
                <a:close/>
              </a:path>
              <a:path w="2263140" h="396240">
                <a:moveTo>
                  <a:pt x="976020" y="260464"/>
                </a:moveTo>
                <a:lnTo>
                  <a:pt x="967879" y="206400"/>
                </a:lnTo>
                <a:lnTo>
                  <a:pt x="944130" y="167081"/>
                </a:lnTo>
                <a:lnTo>
                  <a:pt x="944016" y="166890"/>
                </a:lnTo>
                <a:lnTo>
                  <a:pt x="932776" y="159867"/>
                </a:lnTo>
                <a:lnTo>
                  <a:pt x="905230" y="142671"/>
                </a:lnTo>
                <a:lnTo>
                  <a:pt x="902881" y="142316"/>
                </a:lnTo>
                <a:lnTo>
                  <a:pt x="902881" y="277114"/>
                </a:lnTo>
                <a:lnTo>
                  <a:pt x="899947" y="319417"/>
                </a:lnTo>
                <a:lnTo>
                  <a:pt x="890778" y="348513"/>
                </a:lnTo>
                <a:lnTo>
                  <a:pt x="874737" y="365302"/>
                </a:lnTo>
                <a:lnTo>
                  <a:pt x="851255" y="370687"/>
                </a:lnTo>
                <a:lnTo>
                  <a:pt x="825754" y="363347"/>
                </a:lnTo>
                <a:lnTo>
                  <a:pt x="807415" y="341388"/>
                </a:lnTo>
                <a:lnTo>
                  <a:pt x="796340" y="304901"/>
                </a:lnTo>
                <a:lnTo>
                  <a:pt x="792632" y="253987"/>
                </a:lnTo>
                <a:lnTo>
                  <a:pt x="795731" y="211836"/>
                </a:lnTo>
                <a:lnTo>
                  <a:pt x="805332" y="182537"/>
                </a:lnTo>
                <a:lnTo>
                  <a:pt x="821893" y="165430"/>
                </a:lnTo>
                <a:lnTo>
                  <a:pt x="845870" y="159867"/>
                </a:lnTo>
                <a:lnTo>
                  <a:pt x="871118" y="167081"/>
                </a:lnTo>
                <a:lnTo>
                  <a:pt x="888898" y="188849"/>
                </a:lnTo>
                <a:lnTo>
                  <a:pt x="899414" y="225450"/>
                </a:lnTo>
                <a:lnTo>
                  <a:pt x="902881" y="277114"/>
                </a:lnTo>
                <a:lnTo>
                  <a:pt x="902881" y="142316"/>
                </a:lnTo>
                <a:lnTo>
                  <a:pt x="852411" y="134442"/>
                </a:lnTo>
                <a:lnTo>
                  <a:pt x="805675" y="140042"/>
                </a:lnTo>
                <a:lnTo>
                  <a:pt x="768629" y="156527"/>
                </a:lnTo>
                <a:lnTo>
                  <a:pt x="741629" y="183464"/>
                </a:lnTo>
                <a:lnTo>
                  <a:pt x="725106" y="220408"/>
                </a:lnTo>
                <a:lnTo>
                  <a:pt x="719505" y="266903"/>
                </a:lnTo>
                <a:lnTo>
                  <a:pt x="727608" y="321919"/>
                </a:lnTo>
                <a:lnTo>
                  <a:pt x="751293" y="362458"/>
                </a:lnTo>
                <a:lnTo>
                  <a:pt x="789597" y="387515"/>
                </a:lnTo>
                <a:lnTo>
                  <a:pt x="841578" y="396087"/>
                </a:lnTo>
                <a:lnTo>
                  <a:pt x="888593" y="390321"/>
                </a:lnTo>
                <a:lnTo>
                  <a:pt x="926071" y="373367"/>
                </a:lnTo>
                <a:lnTo>
                  <a:pt x="928712" y="370687"/>
                </a:lnTo>
                <a:lnTo>
                  <a:pt x="953465" y="345732"/>
                </a:lnTo>
                <a:lnTo>
                  <a:pt x="970292" y="307924"/>
                </a:lnTo>
                <a:lnTo>
                  <a:pt x="976020" y="260464"/>
                </a:lnTo>
                <a:close/>
              </a:path>
              <a:path w="2263140" h="396240">
                <a:moveTo>
                  <a:pt x="1206906" y="137629"/>
                </a:moveTo>
                <a:lnTo>
                  <a:pt x="1201547" y="135496"/>
                </a:lnTo>
                <a:lnTo>
                  <a:pt x="1194549" y="134404"/>
                </a:lnTo>
                <a:lnTo>
                  <a:pt x="1187018" y="134404"/>
                </a:lnTo>
                <a:lnTo>
                  <a:pt x="1141310" y="162648"/>
                </a:lnTo>
                <a:lnTo>
                  <a:pt x="1117650" y="188214"/>
                </a:lnTo>
                <a:lnTo>
                  <a:pt x="1117650" y="137617"/>
                </a:lnTo>
                <a:lnTo>
                  <a:pt x="1112253" y="134416"/>
                </a:lnTo>
                <a:lnTo>
                  <a:pt x="1074610" y="146126"/>
                </a:lnTo>
                <a:lnTo>
                  <a:pt x="1062609" y="149529"/>
                </a:lnTo>
                <a:lnTo>
                  <a:pt x="1050467" y="152120"/>
                </a:lnTo>
                <a:lnTo>
                  <a:pt x="1035202" y="154520"/>
                </a:lnTo>
                <a:lnTo>
                  <a:pt x="1013841" y="157302"/>
                </a:lnTo>
                <a:lnTo>
                  <a:pt x="1013841" y="176364"/>
                </a:lnTo>
                <a:lnTo>
                  <a:pt x="1051560" y="196430"/>
                </a:lnTo>
                <a:lnTo>
                  <a:pt x="1052017" y="215468"/>
                </a:lnTo>
                <a:lnTo>
                  <a:pt x="1052017" y="332778"/>
                </a:lnTo>
                <a:lnTo>
                  <a:pt x="1032662" y="367068"/>
                </a:lnTo>
                <a:lnTo>
                  <a:pt x="1013841" y="368134"/>
                </a:lnTo>
                <a:lnTo>
                  <a:pt x="1013841" y="388467"/>
                </a:lnTo>
                <a:lnTo>
                  <a:pt x="1083221" y="386854"/>
                </a:lnTo>
                <a:lnTo>
                  <a:pt x="1088644" y="386880"/>
                </a:lnTo>
                <a:lnTo>
                  <a:pt x="1099210" y="387057"/>
                </a:lnTo>
                <a:lnTo>
                  <a:pt x="1122083" y="387540"/>
                </a:lnTo>
                <a:lnTo>
                  <a:pt x="1164424" y="388467"/>
                </a:lnTo>
                <a:lnTo>
                  <a:pt x="1164424" y="368134"/>
                </a:lnTo>
                <a:lnTo>
                  <a:pt x="1121867" y="360794"/>
                </a:lnTo>
                <a:lnTo>
                  <a:pt x="1117638" y="332879"/>
                </a:lnTo>
                <a:lnTo>
                  <a:pt x="1117638" y="227101"/>
                </a:lnTo>
                <a:lnTo>
                  <a:pt x="1121410" y="214769"/>
                </a:lnTo>
                <a:lnTo>
                  <a:pt x="1131277" y="203784"/>
                </a:lnTo>
                <a:lnTo>
                  <a:pt x="1145082" y="195897"/>
                </a:lnTo>
                <a:lnTo>
                  <a:pt x="1160665" y="192887"/>
                </a:lnTo>
                <a:lnTo>
                  <a:pt x="1170063" y="194068"/>
                </a:lnTo>
                <a:lnTo>
                  <a:pt x="1178204" y="197637"/>
                </a:lnTo>
                <a:lnTo>
                  <a:pt x="1185240" y="203581"/>
                </a:lnTo>
                <a:lnTo>
                  <a:pt x="1191323" y="211886"/>
                </a:lnTo>
                <a:lnTo>
                  <a:pt x="1204214" y="206540"/>
                </a:lnTo>
                <a:lnTo>
                  <a:pt x="1206906" y="137629"/>
                </a:lnTo>
                <a:close/>
              </a:path>
              <a:path w="2263140" h="396240">
                <a:moveTo>
                  <a:pt x="1670621" y="368160"/>
                </a:moveTo>
                <a:lnTo>
                  <a:pt x="1634185" y="350253"/>
                </a:lnTo>
                <a:lnTo>
                  <a:pt x="1633512" y="332867"/>
                </a:lnTo>
                <a:lnTo>
                  <a:pt x="1633512" y="233413"/>
                </a:lnTo>
                <a:lnTo>
                  <a:pt x="1629587" y="186829"/>
                </a:lnTo>
                <a:lnTo>
                  <a:pt x="1616633" y="156273"/>
                </a:lnTo>
                <a:lnTo>
                  <a:pt x="1592897" y="139560"/>
                </a:lnTo>
                <a:lnTo>
                  <a:pt x="1556613" y="134467"/>
                </a:lnTo>
                <a:lnTo>
                  <a:pt x="1544358" y="135089"/>
                </a:lnTo>
                <a:lnTo>
                  <a:pt x="1534020" y="136944"/>
                </a:lnTo>
                <a:lnTo>
                  <a:pt x="1525295" y="140119"/>
                </a:lnTo>
                <a:lnTo>
                  <a:pt x="1517891" y="144627"/>
                </a:lnTo>
                <a:lnTo>
                  <a:pt x="1474876" y="177482"/>
                </a:lnTo>
                <a:lnTo>
                  <a:pt x="1463776" y="157988"/>
                </a:lnTo>
                <a:lnTo>
                  <a:pt x="1448650" y="144627"/>
                </a:lnTo>
                <a:lnTo>
                  <a:pt x="1428889" y="136931"/>
                </a:lnTo>
                <a:lnTo>
                  <a:pt x="1403896" y="134467"/>
                </a:lnTo>
                <a:lnTo>
                  <a:pt x="1391945" y="135077"/>
                </a:lnTo>
                <a:lnTo>
                  <a:pt x="1381772" y="136931"/>
                </a:lnTo>
                <a:lnTo>
                  <a:pt x="1373111" y="140106"/>
                </a:lnTo>
                <a:lnTo>
                  <a:pt x="1365719" y="144627"/>
                </a:lnTo>
                <a:lnTo>
                  <a:pt x="1322692" y="177469"/>
                </a:lnTo>
                <a:lnTo>
                  <a:pt x="1322692" y="137642"/>
                </a:lnTo>
                <a:lnTo>
                  <a:pt x="1319466" y="134442"/>
                </a:lnTo>
                <a:lnTo>
                  <a:pt x="1284325" y="145491"/>
                </a:lnTo>
                <a:lnTo>
                  <a:pt x="1259306" y="152171"/>
                </a:lnTo>
                <a:lnTo>
                  <a:pt x="1239240" y="155740"/>
                </a:lnTo>
                <a:lnTo>
                  <a:pt x="1218920" y="157441"/>
                </a:lnTo>
                <a:lnTo>
                  <a:pt x="1218895" y="176695"/>
                </a:lnTo>
                <a:lnTo>
                  <a:pt x="1256614" y="196735"/>
                </a:lnTo>
                <a:lnTo>
                  <a:pt x="1257071" y="215747"/>
                </a:lnTo>
                <a:lnTo>
                  <a:pt x="1257071" y="332841"/>
                </a:lnTo>
                <a:lnTo>
                  <a:pt x="1237703" y="367068"/>
                </a:lnTo>
                <a:lnTo>
                  <a:pt x="1218895" y="368134"/>
                </a:lnTo>
                <a:lnTo>
                  <a:pt x="1218895" y="388467"/>
                </a:lnTo>
                <a:lnTo>
                  <a:pt x="1288262" y="387197"/>
                </a:lnTo>
                <a:lnTo>
                  <a:pt x="1299527" y="387286"/>
                </a:lnTo>
                <a:lnTo>
                  <a:pt x="1314742" y="387527"/>
                </a:lnTo>
                <a:lnTo>
                  <a:pt x="1333779" y="387921"/>
                </a:lnTo>
                <a:lnTo>
                  <a:pt x="1356563" y="388467"/>
                </a:lnTo>
                <a:lnTo>
                  <a:pt x="1356563" y="368134"/>
                </a:lnTo>
                <a:lnTo>
                  <a:pt x="1322692" y="332790"/>
                </a:lnTo>
                <a:lnTo>
                  <a:pt x="1322692" y="216585"/>
                </a:lnTo>
                <a:lnTo>
                  <a:pt x="1326464" y="203441"/>
                </a:lnTo>
                <a:lnTo>
                  <a:pt x="1336395" y="191744"/>
                </a:lnTo>
                <a:lnTo>
                  <a:pt x="1350365" y="183375"/>
                </a:lnTo>
                <a:lnTo>
                  <a:pt x="1366240" y="180162"/>
                </a:lnTo>
                <a:lnTo>
                  <a:pt x="1386636" y="183997"/>
                </a:lnTo>
                <a:lnTo>
                  <a:pt x="1401064" y="195567"/>
                </a:lnTo>
                <a:lnTo>
                  <a:pt x="1409661" y="214972"/>
                </a:lnTo>
                <a:lnTo>
                  <a:pt x="1412494" y="242290"/>
                </a:lnTo>
                <a:lnTo>
                  <a:pt x="1412494" y="332803"/>
                </a:lnTo>
                <a:lnTo>
                  <a:pt x="1393126" y="367080"/>
                </a:lnTo>
                <a:lnTo>
                  <a:pt x="1376476" y="368147"/>
                </a:lnTo>
                <a:lnTo>
                  <a:pt x="1376476" y="388480"/>
                </a:lnTo>
                <a:lnTo>
                  <a:pt x="1409014" y="387756"/>
                </a:lnTo>
                <a:lnTo>
                  <a:pt x="1427086" y="387375"/>
                </a:lnTo>
                <a:lnTo>
                  <a:pt x="1437195" y="387235"/>
                </a:lnTo>
                <a:lnTo>
                  <a:pt x="1445831" y="387210"/>
                </a:lnTo>
                <a:lnTo>
                  <a:pt x="1454200" y="387235"/>
                </a:lnTo>
                <a:lnTo>
                  <a:pt x="1464322" y="387375"/>
                </a:lnTo>
                <a:lnTo>
                  <a:pt x="1482813" y="387756"/>
                </a:lnTo>
                <a:lnTo>
                  <a:pt x="1516291" y="388480"/>
                </a:lnTo>
                <a:lnTo>
                  <a:pt x="1516291" y="368147"/>
                </a:lnTo>
                <a:lnTo>
                  <a:pt x="1478775" y="350215"/>
                </a:lnTo>
                <a:lnTo>
                  <a:pt x="1478102" y="332803"/>
                </a:lnTo>
                <a:lnTo>
                  <a:pt x="1478102" y="216598"/>
                </a:lnTo>
                <a:lnTo>
                  <a:pt x="1481874" y="203454"/>
                </a:lnTo>
                <a:lnTo>
                  <a:pt x="1491805" y="191770"/>
                </a:lnTo>
                <a:lnTo>
                  <a:pt x="1505775" y="183388"/>
                </a:lnTo>
                <a:lnTo>
                  <a:pt x="1521663" y="180187"/>
                </a:lnTo>
                <a:lnTo>
                  <a:pt x="1542046" y="184023"/>
                </a:lnTo>
                <a:lnTo>
                  <a:pt x="1556473" y="195630"/>
                </a:lnTo>
                <a:lnTo>
                  <a:pt x="1565059" y="215074"/>
                </a:lnTo>
                <a:lnTo>
                  <a:pt x="1567903" y="242468"/>
                </a:lnTo>
                <a:lnTo>
                  <a:pt x="1567903" y="388505"/>
                </a:lnTo>
                <a:lnTo>
                  <a:pt x="1617916" y="387235"/>
                </a:lnTo>
                <a:lnTo>
                  <a:pt x="1634388" y="387489"/>
                </a:lnTo>
                <a:lnTo>
                  <a:pt x="1646072" y="387705"/>
                </a:lnTo>
                <a:lnTo>
                  <a:pt x="1656854" y="388010"/>
                </a:lnTo>
                <a:lnTo>
                  <a:pt x="1670621" y="388505"/>
                </a:lnTo>
                <a:lnTo>
                  <a:pt x="1670621" y="368160"/>
                </a:lnTo>
                <a:close/>
              </a:path>
              <a:path w="2263140" h="396240">
                <a:moveTo>
                  <a:pt x="1932686" y="227838"/>
                </a:moveTo>
                <a:lnTo>
                  <a:pt x="1925421" y="188772"/>
                </a:lnTo>
                <a:lnTo>
                  <a:pt x="1872780" y="139877"/>
                </a:lnTo>
                <a:lnTo>
                  <a:pt x="1864398" y="138531"/>
                </a:lnTo>
                <a:lnTo>
                  <a:pt x="1864398" y="238277"/>
                </a:lnTo>
                <a:lnTo>
                  <a:pt x="1819224" y="239877"/>
                </a:lnTo>
                <a:lnTo>
                  <a:pt x="1815388" y="239877"/>
                </a:lnTo>
                <a:lnTo>
                  <a:pt x="1798231" y="239204"/>
                </a:lnTo>
                <a:lnTo>
                  <a:pt x="1791258" y="238810"/>
                </a:lnTo>
                <a:lnTo>
                  <a:pt x="1774050" y="238277"/>
                </a:lnTo>
                <a:lnTo>
                  <a:pt x="1777479" y="204216"/>
                </a:lnTo>
                <a:lnTo>
                  <a:pt x="1785810" y="181063"/>
                </a:lnTo>
                <a:lnTo>
                  <a:pt x="1799678" y="167868"/>
                </a:lnTo>
                <a:lnTo>
                  <a:pt x="1819757" y="163677"/>
                </a:lnTo>
                <a:lnTo>
                  <a:pt x="1839506" y="167868"/>
                </a:lnTo>
                <a:lnTo>
                  <a:pt x="1853158" y="181063"/>
                </a:lnTo>
                <a:lnTo>
                  <a:pt x="1861273" y="204216"/>
                </a:lnTo>
                <a:lnTo>
                  <a:pt x="1864398" y="238277"/>
                </a:lnTo>
                <a:lnTo>
                  <a:pt x="1864398" y="138531"/>
                </a:lnTo>
                <a:lnTo>
                  <a:pt x="1831047" y="133172"/>
                </a:lnTo>
                <a:lnTo>
                  <a:pt x="1817751" y="133908"/>
                </a:lnTo>
                <a:lnTo>
                  <a:pt x="1805762" y="136169"/>
                </a:lnTo>
                <a:lnTo>
                  <a:pt x="1758454" y="160705"/>
                </a:lnTo>
                <a:lnTo>
                  <a:pt x="1719592" y="201650"/>
                </a:lnTo>
                <a:lnTo>
                  <a:pt x="1707451" y="264033"/>
                </a:lnTo>
                <a:lnTo>
                  <a:pt x="1707553" y="266585"/>
                </a:lnTo>
                <a:lnTo>
                  <a:pt x="1715325" y="321818"/>
                </a:lnTo>
                <a:lnTo>
                  <a:pt x="1738884" y="362788"/>
                </a:lnTo>
                <a:lnTo>
                  <a:pt x="1777453" y="387718"/>
                </a:lnTo>
                <a:lnTo>
                  <a:pt x="1830501" y="396113"/>
                </a:lnTo>
                <a:lnTo>
                  <a:pt x="1851863" y="395008"/>
                </a:lnTo>
                <a:lnTo>
                  <a:pt x="1871573" y="391236"/>
                </a:lnTo>
                <a:lnTo>
                  <a:pt x="1891982" y="384149"/>
                </a:lnTo>
                <a:lnTo>
                  <a:pt x="1915477" y="373087"/>
                </a:lnTo>
                <a:lnTo>
                  <a:pt x="1922411" y="357987"/>
                </a:lnTo>
                <a:lnTo>
                  <a:pt x="1927237" y="347522"/>
                </a:lnTo>
                <a:lnTo>
                  <a:pt x="1927301" y="347383"/>
                </a:lnTo>
                <a:lnTo>
                  <a:pt x="1920849" y="339344"/>
                </a:lnTo>
                <a:lnTo>
                  <a:pt x="1903374" y="348107"/>
                </a:lnTo>
                <a:lnTo>
                  <a:pt x="1887969" y="353872"/>
                </a:lnTo>
                <a:lnTo>
                  <a:pt x="1873275" y="357035"/>
                </a:lnTo>
                <a:lnTo>
                  <a:pt x="1857933" y="357987"/>
                </a:lnTo>
                <a:lnTo>
                  <a:pt x="1837436" y="355269"/>
                </a:lnTo>
                <a:lnTo>
                  <a:pt x="1802485" y="335407"/>
                </a:lnTo>
                <a:lnTo>
                  <a:pt x="1780895" y="296964"/>
                </a:lnTo>
                <a:lnTo>
                  <a:pt x="1777263" y="266585"/>
                </a:lnTo>
                <a:lnTo>
                  <a:pt x="1847710" y="266585"/>
                </a:lnTo>
                <a:lnTo>
                  <a:pt x="1869681" y="265976"/>
                </a:lnTo>
                <a:lnTo>
                  <a:pt x="1890395" y="264033"/>
                </a:lnTo>
                <a:lnTo>
                  <a:pt x="1910994" y="260692"/>
                </a:lnTo>
                <a:lnTo>
                  <a:pt x="1932673" y="255828"/>
                </a:lnTo>
                <a:lnTo>
                  <a:pt x="1932673" y="239877"/>
                </a:lnTo>
                <a:lnTo>
                  <a:pt x="1932686" y="227838"/>
                </a:lnTo>
                <a:close/>
              </a:path>
              <a:path w="2263140" h="396240">
                <a:moveTo>
                  <a:pt x="2263063" y="368134"/>
                </a:moveTo>
                <a:lnTo>
                  <a:pt x="2226627" y="350164"/>
                </a:lnTo>
                <a:lnTo>
                  <a:pt x="2226399" y="344170"/>
                </a:lnTo>
                <a:lnTo>
                  <a:pt x="2225954" y="332727"/>
                </a:lnTo>
                <a:lnTo>
                  <a:pt x="2225941" y="168770"/>
                </a:lnTo>
                <a:lnTo>
                  <a:pt x="2225941" y="147332"/>
                </a:lnTo>
                <a:lnTo>
                  <a:pt x="2225941" y="3263"/>
                </a:lnTo>
                <a:lnTo>
                  <a:pt x="2221636" y="0"/>
                </a:lnTo>
                <a:lnTo>
                  <a:pt x="2182914" y="11607"/>
                </a:lnTo>
                <a:lnTo>
                  <a:pt x="2170544" y="14909"/>
                </a:lnTo>
                <a:lnTo>
                  <a:pt x="2156218" y="17741"/>
                </a:lnTo>
                <a:lnTo>
                  <a:pt x="2138972" y="20294"/>
                </a:lnTo>
                <a:lnTo>
                  <a:pt x="2117852" y="22682"/>
                </a:lnTo>
                <a:lnTo>
                  <a:pt x="2117852" y="41744"/>
                </a:lnTo>
                <a:lnTo>
                  <a:pt x="2157780" y="50558"/>
                </a:lnTo>
                <a:lnTo>
                  <a:pt x="2160333" y="81280"/>
                </a:lnTo>
                <a:lnTo>
                  <a:pt x="2160333" y="147332"/>
                </a:lnTo>
                <a:lnTo>
                  <a:pt x="2160333" y="202577"/>
                </a:lnTo>
                <a:lnTo>
                  <a:pt x="2160333" y="301282"/>
                </a:lnTo>
                <a:lnTo>
                  <a:pt x="2155914" y="318350"/>
                </a:lnTo>
                <a:lnTo>
                  <a:pt x="2143988" y="332333"/>
                </a:lnTo>
                <a:lnTo>
                  <a:pt x="2126526" y="341807"/>
                </a:lnTo>
                <a:lnTo>
                  <a:pt x="2105482" y="345274"/>
                </a:lnTo>
                <a:lnTo>
                  <a:pt x="2079612" y="338594"/>
                </a:lnTo>
                <a:lnTo>
                  <a:pt x="2059965" y="319532"/>
                </a:lnTo>
                <a:lnTo>
                  <a:pt x="2047468" y="289610"/>
                </a:lnTo>
                <a:lnTo>
                  <a:pt x="2043099" y="250317"/>
                </a:lnTo>
                <a:lnTo>
                  <a:pt x="2046630" y="214718"/>
                </a:lnTo>
                <a:lnTo>
                  <a:pt x="2057273" y="189230"/>
                </a:lnTo>
                <a:lnTo>
                  <a:pt x="2075091" y="173901"/>
                </a:lnTo>
                <a:lnTo>
                  <a:pt x="2100110" y="168770"/>
                </a:lnTo>
                <a:lnTo>
                  <a:pt x="2116772" y="170815"/>
                </a:lnTo>
                <a:lnTo>
                  <a:pt x="2132241" y="177025"/>
                </a:lnTo>
                <a:lnTo>
                  <a:pt x="2146681" y="187566"/>
                </a:lnTo>
                <a:lnTo>
                  <a:pt x="2160333" y="202577"/>
                </a:lnTo>
                <a:lnTo>
                  <a:pt x="2160333" y="147332"/>
                </a:lnTo>
                <a:lnTo>
                  <a:pt x="2116823" y="135013"/>
                </a:lnTo>
                <a:lnTo>
                  <a:pt x="2106561" y="134429"/>
                </a:lnTo>
                <a:lnTo>
                  <a:pt x="2093937" y="135343"/>
                </a:lnTo>
                <a:lnTo>
                  <a:pt x="2020519" y="173621"/>
                </a:lnTo>
                <a:lnTo>
                  <a:pt x="1986432" y="212483"/>
                </a:lnTo>
                <a:lnTo>
                  <a:pt x="1975345" y="270649"/>
                </a:lnTo>
                <a:lnTo>
                  <a:pt x="1982533" y="322592"/>
                </a:lnTo>
                <a:lnTo>
                  <a:pt x="2003094" y="362115"/>
                </a:lnTo>
                <a:lnTo>
                  <a:pt x="2035505" y="387311"/>
                </a:lnTo>
                <a:lnTo>
                  <a:pt x="2035644" y="387311"/>
                </a:lnTo>
                <a:lnTo>
                  <a:pt x="2078062" y="396087"/>
                </a:lnTo>
                <a:lnTo>
                  <a:pt x="2158987" y="345274"/>
                </a:lnTo>
                <a:lnTo>
                  <a:pt x="2160346" y="344170"/>
                </a:lnTo>
                <a:lnTo>
                  <a:pt x="2157653" y="384200"/>
                </a:lnTo>
                <a:lnTo>
                  <a:pt x="2160346" y="388467"/>
                </a:lnTo>
                <a:lnTo>
                  <a:pt x="2202129" y="387311"/>
                </a:lnTo>
                <a:lnTo>
                  <a:pt x="2212975" y="387311"/>
                </a:lnTo>
                <a:lnTo>
                  <a:pt x="2237790" y="388467"/>
                </a:lnTo>
                <a:lnTo>
                  <a:pt x="2263063" y="388467"/>
                </a:lnTo>
                <a:lnTo>
                  <a:pt x="2263063" y="387311"/>
                </a:lnTo>
                <a:lnTo>
                  <a:pt x="2263063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2033" y="1603984"/>
            <a:ext cx="582295" cy="391160"/>
          </a:xfrm>
          <a:custGeom>
            <a:avLst/>
            <a:gdLst/>
            <a:ahLst/>
            <a:cxnLst/>
            <a:rect l="l" t="t" r="r" b="b"/>
            <a:pathLst>
              <a:path w="582294" h="391160">
                <a:moveTo>
                  <a:pt x="256514" y="126022"/>
                </a:moveTo>
                <a:lnTo>
                  <a:pt x="248373" y="71958"/>
                </a:lnTo>
                <a:lnTo>
                  <a:pt x="224624" y="32639"/>
                </a:lnTo>
                <a:lnTo>
                  <a:pt x="224510" y="32448"/>
                </a:lnTo>
                <a:lnTo>
                  <a:pt x="213271" y="25425"/>
                </a:lnTo>
                <a:lnTo>
                  <a:pt x="185724" y="8229"/>
                </a:lnTo>
                <a:lnTo>
                  <a:pt x="183375" y="7874"/>
                </a:lnTo>
                <a:lnTo>
                  <a:pt x="183375" y="142671"/>
                </a:lnTo>
                <a:lnTo>
                  <a:pt x="180441" y="184975"/>
                </a:lnTo>
                <a:lnTo>
                  <a:pt x="171272" y="214071"/>
                </a:lnTo>
                <a:lnTo>
                  <a:pt x="155232" y="230860"/>
                </a:lnTo>
                <a:lnTo>
                  <a:pt x="131749" y="236245"/>
                </a:lnTo>
                <a:lnTo>
                  <a:pt x="106248" y="228904"/>
                </a:lnTo>
                <a:lnTo>
                  <a:pt x="87909" y="206946"/>
                </a:lnTo>
                <a:lnTo>
                  <a:pt x="76835" y="170459"/>
                </a:lnTo>
                <a:lnTo>
                  <a:pt x="73126" y="119545"/>
                </a:lnTo>
                <a:lnTo>
                  <a:pt x="76225" y="77393"/>
                </a:lnTo>
                <a:lnTo>
                  <a:pt x="85826" y="48094"/>
                </a:lnTo>
                <a:lnTo>
                  <a:pt x="102387" y="30988"/>
                </a:lnTo>
                <a:lnTo>
                  <a:pt x="126365" y="25425"/>
                </a:lnTo>
                <a:lnTo>
                  <a:pt x="151612" y="32639"/>
                </a:lnTo>
                <a:lnTo>
                  <a:pt x="169392" y="54406"/>
                </a:lnTo>
                <a:lnTo>
                  <a:pt x="179908" y="91008"/>
                </a:lnTo>
                <a:lnTo>
                  <a:pt x="183375" y="142671"/>
                </a:lnTo>
                <a:lnTo>
                  <a:pt x="183375" y="7874"/>
                </a:lnTo>
                <a:lnTo>
                  <a:pt x="132905" y="0"/>
                </a:lnTo>
                <a:lnTo>
                  <a:pt x="86169" y="5600"/>
                </a:lnTo>
                <a:lnTo>
                  <a:pt x="49123" y="22085"/>
                </a:lnTo>
                <a:lnTo>
                  <a:pt x="22123" y="49022"/>
                </a:lnTo>
                <a:lnTo>
                  <a:pt x="5600" y="85966"/>
                </a:lnTo>
                <a:lnTo>
                  <a:pt x="0" y="132461"/>
                </a:lnTo>
                <a:lnTo>
                  <a:pt x="8102" y="187477"/>
                </a:lnTo>
                <a:lnTo>
                  <a:pt x="31788" y="228015"/>
                </a:lnTo>
                <a:lnTo>
                  <a:pt x="70091" y="253072"/>
                </a:lnTo>
                <a:lnTo>
                  <a:pt x="122072" y="261645"/>
                </a:lnTo>
                <a:lnTo>
                  <a:pt x="169087" y="255879"/>
                </a:lnTo>
                <a:lnTo>
                  <a:pt x="206565" y="238925"/>
                </a:lnTo>
                <a:lnTo>
                  <a:pt x="209207" y="236245"/>
                </a:lnTo>
                <a:lnTo>
                  <a:pt x="233959" y="211289"/>
                </a:lnTo>
                <a:lnTo>
                  <a:pt x="250786" y="173482"/>
                </a:lnTo>
                <a:lnTo>
                  <a:pt x="256514" y="126022"/>
                </a:lnTo>
                <a:close/>
              </a:path>
              <a:path w="582294" h="391160">
                <a:moveTo>
                  <a:pt x="581850" y="99187"/>
                </a:moveTo>
                <a:lnTo>
                  <a:pt x="574497" y="59715"/>
                </a:lnTo>
                <a:lnTo>
                  <a:pt x="567118" y="48298"/>
                </a:lnTo>
                <a:lnTo>
                  <a:pt x="566102" y="46736"/>
                </a:lnTo>
                <a:lnTo>
                  <a:pt x="554151" y="28270"/>
                </a:lnTo>
                <a:lnTo>
                  <a:pt x="523316" y="7467"/>
                </a:lnTo>
                <a:lnTo>
                  <a:pt x="514083" y="5689"/>
                </a:lnTo>
                <a:lnTo>
                  <a:pt x="514083" y="133896"/>
                </a:lnTo>
                <a:lnTo>
                  <a:pt x="509689" y="171564"/>
                </a:lnTo>
                <a:lnTo>
                  <a:pt x="497078" y="200215"/>
                </a:lnTo>
                <a:lnTo>
                  <a:pt x="477100" y="218427"/>
                </a:lnTo>
                <a:lnTo>
                  <a:pt x="450634" y="224802"/>
                </a:lnTo>
                <a:lnTo>
                  <a:pt x="434657" y="223075"/>
                </a:lnTo>
                <a:lnTo>
                  <a:pt x="420446" y="217716"/>
                </a:lnTo>
                <a:lnTo>
                  <a:pt x="407746" y="208559"/>
                </a:lnTo>
                <a:lnTo>
                  <a:pt x="396316" y="195389"/>
                </a:lnTo>
                <a:lnTo>
                  <a:pt x="396316" y="75082"/>
                </a:lnTo>
                <a:lnTo>
                  <a:pt x="406273" y="63461"/>
                </a:lnTo>
                <a:lnTo>
                  <a:pt x="418299" y="55079"/>
                </a:lnTo>
                <a:lnTo>
                  <a:pt x="432231" y="50012"/>
                </a:lnTo>
                <a:lnTo>
                  <a:pt x="447941" y="48298"/>
                </a:lnTo>
                <a:lnTo>
                  <a:pt x="475742" y="54165"/>
                </a:lnTo>
                <a:lnTo>
                  <a:pt x="496531" y="71056"/>
                </a:lnTo>
                <a:lnTo>
                  <a:pt x="509562" y="97967"/>
                </a:lnTo>
                <a:lnTo>
                  <a:pt x="514083" y="133896"/>
                </a:lnTo>
                <a:lnTo>
                  <a:pt x="514083" y="5689"/>
                </a:lnTo>
                <a:lnTo>
                  <a:pt x="484771" y="0"/>
                </a:lnTo>
                <a:lnTo>
                  <a:pt x="483857" y="0"/>
                </a:lnTo>
                <a:lnTo>
                  <a:pt x="442772" y="11176"/>
                </a:lnTo>
                <a:lnTo>
                  <a:pt x="396328" y="46736"/>
                </a:lnTo>
                <a:lnTo>
                  <a:pt x="396328" y="3149"/>
                </a:lnTo>
                <a:lnTo>
                  <a:pt x="390944" y="0"/>
                </a:lnTo>
                <a:lnTo>
                  <a:pt x="353301" y="11315"/>
                </a:lnTo>
                <a:lnTo>
                  <a:pt x="340868" y="14592"/>
                </a:lnTo>
                <a:lnTo>
                  <a:pt x="329298" y="17043"/>
                </a:lnTo>
                <a:lnTo>
                  <a:pt x="316014" y="19202"/>
                </a:lnTo>
                <a:lnTo>
                  <a:pt x="298450" y="21602"/>
                </a:lnTo>
                <a:lnTo>
                  <a:pt x="292531" y="21602"/>
                </a:lnTo>
                <a:lnTo>
                  <a:pt x="292531" y="40665"/>
                </a:lnTo>
                <a:lnTo>
                  <a:pt x="330250" y="60883"/>
                </a:lnTo>
                <a:lnTo>
                  <a:pt x="330695" y="335559"/>
                </a:lnTo>
                <a:lnTo>
                  <a:pt x="330022" y="352806"/>
                </a:lnTo>
                <a:lnTo>
                  <a:pt x="327279" y="363029"/>
                </a:lnTo>
                <a:lnTo>
                  <a:pt x="321398" y="368020"/>
                </a:lnTo>
                <a:lnTo>
                  <a:pt x="311353" y="369760"/>
                </a:lnTo>
                <a:lnTo>
                  <a:pt x="292531" y="370827"/>
                </a:lnTo>
                <a:lnTo>
                  <a:pt x="292531" y="391160"/>
                </a:lnTo>
                <a:lnTo>
                  <a:pt x="360807" y="389572"/>
                </a:lnTo>
                <a:lnTo>
                  <a:pt x="367195" y="389572"/>
                </a:lnTo>
                <a:lnTo>
                  <a:pt x="439877" y="391160"/>
                </a:lnTo>
                <a:lnTo>
                  <a:pt x="439877" y="389572"/>
                </a:lnTo>
                <a:lnTo>
                  <a:pt x="439877" y="370827"/>
                </a:lnTo>
                <a:lnTo>
                  <a:pt x="415683" y="369760"/>
                </a:lnTo>
                <a:lnTo>
                  <a:pt x="405625" y="368249"/>
                </a:lnTo>
                <a:lnTo>
                  <a:pt x="399757" y="363283"/>
                </a:lnTo>
                <a:lnTo>
                  <a:pt x="397002" y="353009"/>
                </a:lnTo>
                <a:lnTo>
                  <a:pt x="396328" y="335559"/>
                </a:lnTo>
                <a:lnTo>
                  <a:pt x="396328" y="252717"/>
                </a:lnTo>
                <a:lnTo>
                  <a:pt x="413105" y="257213"/>
                </a:lnTo>
                <a:lnTo>
                  <a:pt x="425297" y="259930"/>
                </a:lnTo>
                <a:lnTo>
                  <a:pt x="434962" y="261264"/>
                </a:lnTo>
                <a:lnTo>
                  <a:pt x="444182" y="261620"/>
                </a:lnTo>
                <a:lnTo>
                  <a:pt x="458266" y="259664"/>
                </a:lnTo>
                <a:lnTo>
                  <a:pt x="474154" y="253187"/>
                </a:lnTo>
                <a:lnTo>
                  <a:pt x="474916" y="252717"/>
                </a:lnTo>
                <a:lnTo>
                  <a:pt x="493483" y="241274"/>
                </a:lnTo>
                <a:lnTo>
                  <a:pt x="515480" y="224802"/>
                </a:lnTo>
                <a:lnTo>
                  <a:pt x="517791" y="223075"/>
                </a:lnTo>
                <a:lnTo>
                  <a:pt x="521081" y="220878"/>
                </a:lnTo>
                <a:lnTo>
                  <a:pt x="524306" y="218198"/>
                </a:lnTo>
                <a:lnTo>
                  <a:pt x="526999" y="216052"/>
                </a:lnTo>
                <a:lnTo>
                  <a:pt x="550532" y="193268"/>
                </a:lnTo>
                <a:lnTo>
                  <a:pt x="567728" y="165658"/>
                </a:lnTo>
                <a:lnTo>
                  <a:pt x="578269" y="134035"/>
                </a:lnTo>
                <a:lnTo>
                  <a:pt x="581850" y="99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0569" y="1516849"/>
            <a:ext cx="1629410" cy="349250"/>
          </a:xfrm>
          <a:custGeom>
            <a:avLst/>
            <a:gdLst/>
            <a:ahLst/>
            <a:cxnLst/>
            <a:rect l="l" t="t" r="r" b="b"/>
            <a:pathLst>
              <a:path w="1629410" h="349250">
                <a:moveTo>
                  <a:pt x="225234" y="180530"/>
                </a:moveTo>
                <a:lnTo>
                  <a:pt x="217970" y="141465"/>
                </a:lnTo>
                <a:lnTo>
                  <a:pt x="165328" y="92570"/>
                </a:lnTo>
                <a:lnTo>
                  <a:pt x="156946" y="91224"/>
                </a:lnTo>
                <a:lnTo>
                  <a:pt x="156946" y="190969"/>
                </a:lnTo>
                <a:lnTo>
                  <a:pt x="111772" y="192570"/>
                </a:lnTo>
                <a:lnTo>
                  <a:pt x="107937" y="192570"/>
                </a:lnTo>
                <a:lnTo>
                  <a:pt x="90779" y="191897"/>
                </a:lnTo>
                <a:lnTo>
                  <a:pt x="83807" y="191503"/>
                </a:lnTo>
                <a:lnTo>
                  <a:pt x="66598" y="190969"/>
                </a:lnTo>
                <a:lnTo>
                  <a:pt x="70027" y="156908"/>
                </a:lnTo>
                <a:lnTo>
                  <a:pt x="78359" y="133756"/>
                </a:lnTo>
                <a:lnTo>
                  <a:pt x="92227" y="120561"/>
                </a:lnTo>
                <a:lnTo>
                  <a:pt x="112306" y="116370"/>
                </a:lnTo>
                <a:lnTo>
                  <a:pt x="132054" y="120561"/>
                </a:lnTo>
                <a:lnTo>
                  <a:pt x="145707" y="133756"/>
                </a:lnTo>
                <a:lnTo>
                  <a:pt x="153822" y="156908"/>
                </a:lnTo>
                <a:lnTo>
                  <a:pt x="156946" y="190969"/>
                </a:lnTo>
                <a:lnTo>
                  <a:pt x="156946" y="91224"/>
                </a:lnTo>
                <a:lnTo>
                  <a:pt x="123596" y="85864"/>
                </a:lnTo>
                <a:lnTo>
                  <a:pt x="110299" y="86601"/>
                </a:lnTo>
                <a:lnTo>
                  <a:pt x="98310" y="88861"/>
                </a:lnTo>
                <a:lnTo>
                  <a:pt x="51003" y="113398"/>
                </a:lnTo>
                <a:lnTo>
                  <a:pt x="12141" y="154343"/>
                </a:lnTo>
                <a:lnTo>
                  <a:pt x="0" y="216725"/>
                </a:lnTo>
                <a:lnTo>
                  <a:pt x="101" y="219278"/>
                </a:lnTo>
                <a:lnTo>
                  <a:pt x="7874" y="274510"/>
                </a:lnTo>
                <a:lnTo>
                  <a:pt x="31432" y="315480"/>
                </a:lnTo>
                <a:lnTo>
                  <a:pt x="70002" y="340410"/>
                </a:lnTo>
                <a:lnTo>
                  <a:pt x="123050" y="348805"/>
                </a:lnTo>
                <a:lnTo>
                  <a:pt x="144411" y="347700"/>
                </a:lnTo>
                <a:lnTo>
                  <a:pt x="164122" y="343928"/>
                </a:lnTo>
                <a:lnTo>
                  <a:pt x="184531" y="336842"/>
                </a:lnTo>
                <a:lnTo>
                  <a:pt x="208026" y="325780"/>
                </a:lnTo>
                <a:lnTo>
                  <a:pt x="214960" y="310680"/>
                </a:lnTo>
                <a:lnTo>
                  <a:pt x="219786" y="300215"/>
                </a:lnTo>
                <a:lnTo>
                  <a:pt x="219849" y="300075"/>
                </a:lnTo>
                <a:lnTo>
                  <a:pt x="213398" y="292036"/>
                </a:lnTo>
                <a:lnTo>
                  <a:pt x="195922" y="300799"/>
                </a:lnTo>
                <a:lnTo>
                  <a:pt x="180517" y="306565"/>
                </a:lnTo>
                <a:lnTo>
                  <a:pt x="165823" y="309727"/>
                </a:lnTo>
                <a:lnTo>
                  <a:pt x="150482" y="310680"/>
                </a:lnTo>
                <a:lnTo>
                  <a:pt x="129984" y="307962"/>
                </a:lnTo>
                <a:lnTo>
                  <a:pt x="95034" y="288099"/>
                </a:lnTo>
                <a:lnTo>
                  <a:pt x="73444" y="249656"/>
                </a:lnTo>
                <a:lnTo>
                  <a:pt x="69811" y="219278"/>
                </a:lnTo>
                <a:lnTo>
                  <a:pt x="140258" y="219278"/>
                </a:lnTo>
                <a:lnTo>
                  <a:pt x="162229" y="218668"/>
                </a:lnTo>
                <a:lnTo>
                  <a:pt x="182943" y="216725"/>
                </a:lnTo>
                <a:lnTo>
                  <a:pt x="203542" y="213385"/>
                </a:lnTo>
                <a:lnTo>
                  <a:pt x="225221" y="208521"/>
                </a:lnTo>
                <a:lnTo>
                  <a:pt x="225221" y="192570"/>
                </a:lnTo>
                <a:lnTo>
                  <a:pt x="225234" y="180530"/>
                </a:lnTo>
                <a:close/>
              </a:path>
              <a:path w="1629410" h="349250">
                <a:moveTo>
                  <a:pt x="455777" y="90322"/>
                </a:moveTo>
                <a:lnTo>
                  <a:pt x="450405" y="88201"/>
                </a:lnTo>
                <a:lnTo>
                  <a:pt x="443395" y="87096"/>
                </a:lnTo>
                <a:lnTo>
                  <a:pt x="435876" y="87096"/>
                </a:lnTo>
                <a:lnTo>
                  <a:pt x="390169" y="115341"/>
                </a:lnTo>
                <a:lnTo>
                  <a:pt x="366509" y="140906"/>
                </a:lnTo>
                <a:lnTo>
                  <a:pt x="366509" y="90309"/>
                </a:lnTo>
                <a:lnTo>
                  <a:pt x="361111" y="87109"/>
                </a:lnTo>
                <a:lnTo>
                  <a:pt x="323469" y="98818"/>
                </a:lnTo>
                <a:lnTo>
                  <a:pt x="311467" y="102222"/>
                </a:lnTo>
                <a:lnTo>
                  <a:pt x="299326" y="104813"/>
                </a:lnTo>
                <a:lnTo>
                  <a:pt x="284060" y="107213"/>
                </a:lnTo>
                <a:lnTo>
                  <a:pt x="262699" y="109994"/>
                </a:lnTo>
                <a:lnTo>
                  <a:pt x="262699" y="129057"/>
                </a:lnTo>
                <a:lnTo>
                  <a:pt x="300418" y="149123"/>
                </a:lnTo>
                <a:lnTo>
                  <a:pt x="300875" y="168160"/>
                </a:lnTo>
                <a:lnTo>
                  <a:pt x="300875" y="285470"/>
                </a:lnTo>
                <a:lnTo>
                  <a:pt x="281520" y="319760"/>
                </a:lnTo>
                <a:lnTo>
                  <a:pt x="262699" y="320827"/>
                </a:lnTo>
                <a:lnTo>
                  <a:pt x="262699" y="341160"/>
                </a:lnTo>
                <a:lnTo>
                  <a:pt x="332079" y="339547"/>
                </a:lnTo>
                <a:lnTo>
                  <a:pt x="337502" y="339572"/>
                </a:lnTo>
                <a:lnTo>
                  <a:pt x="348068" y="339750"/>
                </a:lnTo>
                <a:lnTo>
                  <a:pt x="370941" y="340233"/>
                </a:lnTo>
                <a:lnTo>
                  <a:pt x="413283" y="341160"/>
                </a:lnTo>
                <a:lnTo>
                  <a:pt x="413283" y="320827"/>
                </a:lnTo>
                <a:lnTo>
                  <a:pt x="370725" y="313486"/>
                </a:lnTo>
                <a:lnTo>
                  <a:pt x="366483" y="285572"/>
                </a:lnTo>
                <a:lnTo>
                  <a:pt x="366483" y="179793"/>
                </a:lnTo>
                <a:lnTo>
                  <a:pt x="370268" y="167462"/>
                </a:lnTo>
                <a:lnTo>
                  <a:pt x="380136" y="156476"/>
                </a:lnTo>
                <a:lnTo>
                  <a:pt x="393941" y="148590"/>
                </a:lnTo>
                <a:lnTo>
                  <a:pt x="409524" y="145567"/>
                </a:lnTo>
                <a:lnTo>
                  <a:pt x="418922" y="146761"/>
                </a:lnTo>
                <a:lnTo>
                  <a:pt x="427062" y="150329"/>
                </a:lnTo>
                <a:lnTo>
                  <a:pt x="434098" y="156273"/>
                </a:lnTo>
                <a:lnTo>
                  <a:pt x="440169" y="164579"/>
                </a:lnTo>
                <a:lnTo>
                  <a:pt x="453085" y="159232"/>
                </a:lnTo>
                <a:lnTo>
                  <a:pt x="455777" y="90322"/>
                </a:lnTo>
                <a:close/>
              </a:path>
              <a:path w="1629410" h="349250">
                <a:moveTo>
                  <a:pt x="713168" y="321348"/>
                </a:moveTo>
                <a:lnTo>
                  <a:pt x="697026" y="319747"/>
                </a:lnTo>
                <a:lnTo>
                  <a:pt x="689749" y="317284"/>
                </a:lnTo>
                <a:lnTo>
                  <a:pt x="685253" y="312051"/>
                </a:lnTo>
                <a:lnTo>
                  <a:pt x="683209" y="303860"/>
                </a:lnTo>
                <a:lnTo>
                  <a:pt x="682866" y="302488"/>
                </a:lnTo>
                <a:lnTo>
                  <a:pt x="682828" y="301777"/>
                </a:lnTo>
                <a:lnTo>
                  <a:pt x="681977" y="287350"/>
                </a:lnTo>
                <a:lnTo>
                  <a:pt x="681964" y="275805"/>
                </a:lnTo>
                <a:lnTo>
                  <a:pt x="681558" y="263359"/>
                </a:lnTo>
                <a:lnTo>
                  <a:pt x="681240" y="252552"/>
                </a:lnTo>
                <a:lnTo>
                  <a:pt x="680974" y="240855"/>
                </a:lnTo>
                <a:lnTo>
                  <a:pt x="681062" y="214591"/>
                </a:lnTo>
                <a:lnTo>
                  <a:pt x="681215" y="207022"/>
                </a:lnTo>
                <a:lnTo>
                  <a:pt x="681964" y="178828"/>
                </a:lnTo>
                <a:lnTo>
                  <a:pt x="682498" y="171869"/>
                </a:lnTo>
                <a:lnTo>
                  <a:pt x="682434" y="162966"/>
                </a:lnTo>
                <a:lnTo>
                  <a:pt x="659549" y="107340"/>
                </a:lnTo>
                <a:lnTo>
                  <a:pt x="595858" y="87147"/>
                </a:lnTo>
                <a:lnTo>
                  <a:pt x="579056" y="88265"/>
                </a:lnTo>
                <a:lnTo>
                  <a:pt x="562610" y="91630"/>
                </a:lnTo>
                <a:lnTo>
                  <a:pt x="546671" y="97294"/>
                </a:lnTo>
                <a:lnTo>
                  <a:pt x="531380" y="105308"/>
                </a:lnTo>
                <a:lnTo>
                  <a:pt x="502907" y="122389"/>
                </a:lnTo>
                <a:lnTo>
                  <a:pt x="502907" y="159232"/>
                </a:lnTo>
                <a:lnTo>
                  <a:pt x="519036" y="162966"/>
                </a:lnTo>
                <a:lnTo>
                  <a:pt x="530872" y="136499"/>
                </a:lnTo>
                <a:lnTo>
                  <a:pt x="534377" y="133781"/>
                </a:lnTo>
                <a:lnTo>
                  <a:pt x="541629" y="131406"/>
                </a:lnTo>
                <a:lnTo>
                  <a:pt x="551281" y="129730"/>
                </a:lnTo>
                <a:lnTo>
                  <a:pt x="562063" y="129082"/>
                </a:lnTo>
                <a:lnTo>
                  <a:pt x="585597" y="132791"/>
                </a:lnTo>
                <a:lnTo>
                  <a:pt x="602386" y="144246"/>
                </a:lnTo>
                <a:lnTo>
                  <a:pt x="612724" y="163931"/>
                </a:lnTo>
                <a:lnTo>
                  <a:pt x="616915" y="192354"/>
                </a:lnTo>
                <a:lnTo>
                  <a:pt x="616915" y="214591"/>
                </a:lnTo>
                <a:lnTo>
                  <a:pt x="616915" y="277710"/>
                </a:lnTo>
                <a:lnTo>
                  <a:pt x="607644" y="287350"/>
                </a:lnTo>
                <a:lnTo>
                  <a:pt x="595998" y="294970"/>
                </a:lnTo>
                <a:lnTo>
                  <a:pt x="583260" y="299974"/>
                </a:lnTo>
                <a:lnTo>
                  <a:pt x="570661" y="301777"/>
                </a:lnTo>
                <a:lnTo>
                  <a:pt x="559117" y="299453"/>
                </a:lnTo>
                <a:lnTo>
                  <a:pt x="550494" y="292760"/>
                </a:lnTo>
                <a:lnTo>
                  <a:pt x="545211" y="282359"/>
                </a:lnTo>
                <a:lnTo>
                  <a:pt x="545096" y="282155"/>
                </a:lnTo>
                <a:lnTo>
                  <a:pt x="543242" y="268084"/>
                </a:lnTo>
                <a:lnTo>
                  <a:pt x="545401" y="252552"/>
                </a:lnTo>
                <a:lnTo>
                  <a:pt x="545515" y="251701"/>
                </a:lnTo>
                <a:lnTo>
                  <a:pt x="592721" y="221030"/>
                </a:lnTo>
                <a:lnTo>
                  <a:pt x="616915" y="214591"/>
                </a:lnTo>
                <a:lnTo>
                  <a:pt x="616915" y="192354"/>
                </a:lnTo>
                <a:lnTo>
                  <a:pt x="569582" y="201993"/>
                </a:lnTo>
                <a:lnTo>
                  <a:pt x="526618" y="214033"/>
                </a:lnTo>
                <a:lnTo>
                  <a:pt x="482460" y="252552"/>
                </a:lnTo>
                <a:lnTo>
                  <a:pt x="477621" y="282359"/>
                </a:lnTo>
                <a:lnTo>
                  <a:pt x="481698" y="311061"/>
                </a:lnTo>
                <a:lnTo>
                  <a:pt x="493750" y="331863"/>
                </a:lnTo>
                <a:lnTo>
                  <a:pt x="513461" y="344525"/>
                </a:lnTo>
                <a:lnTo>
                  <a:pt x="540537" y="348792"/>
                </a:lnTo>
                <a:lnTo>
                  <a:pt x="548881" y="348399"/>
                </a:lnTo>
                <a:lnTo>
                  <a:pt x="556133" y="347192"/>
                </a:lnTo>
                <a:lnTo>
                  <a:pt x="562152" y="345198"/>
                </a:lnTo>
                <a:lnTo>
                  <a:pt x="566889" y="342379"/>
                </a:lnTo>
                <a:lnTo>
                  <a:pt x="616915" y="303860"/>
                </a:lnTo>
                <a:lnTo>
                  <a:pt x="614222" y="336905"/>
                </a:lnTo>
                <a:lnTo>
                  <a:pt x="616915" y="341172"/>
                </a:lnTo>
                <a:lnTo>
                  <a:pt x="660095" y="339991"/>
                </a:lnTo>
                <a:lnTo>
                  <a:pt x="671423" y="339991"/>
                </a:lnTo>
                <a:lnTo>
                  <a:pt x="713168" y="341172"/>
                </a:lnTo>
                <a:lnTo>
                  <a:pt x="713168" y="339991"/>
                </a:lnTo>
                <a:lnTo>
                  <a:pt x="713168" y="321348"/>
                </a:lnTo>
                <a:close/>
              </a:path>
              <a:path w="1629410" h="349250">
                <a:moveTo>
                  <a:pt x="898321" y="307594"/>
                </a:moveTo>
                <a:lnTo>
                  <a:pt x="894029" y="297395"/>
                </a:lnTo>
                <a:lnTo>
                  <a:pt x="886828" y="300723"/>
                </a:lnTo>
                <a:lnTo>
                  <a:pt x="880846" y="302856"/>
                </a:lnTo>
                <a:lnTo>
                  <a:pt x="875271" y="303974"/>
                </a:lnTo>
                <a:lnTo>
                  <a:pt x="869289" y="304304"/>
                </a:lnTo>
                <a:lnTo>
                  <a:pt x="853414" y="302552"/>
                </a:lnTo>
                <a:lnTo>
                  <a:pt x="843140" y="296722"/>
                </a:lnTo>
                <a:lnTo>
                  <a:pt x="837603" y="285940"/>
                </a:lnTo>
                <a:lnTo>
                  <a:pt x="835952" y="269367"/>
                </a:lnTo>
                <a:lnTo>
                  <a:pt x="835952" y="141439"/>
                </a:lnTo>
                <a:lnTo>
                  <a:pt x="892949" y="141439"/>
                </a:lnTo>
                <a:lnTo>
                  <a:pt x="897267" y="106502"/>
                </a:lnTo>
                <a:lnTo>
                  <a:pt x="835964" y="109740"/>
                </a:lnTo>
                <a:lnTo>
                  <a:pt x="835964" y="78549"/>
                </a:lnTo>
                <a:lnTo>
                  <a:pt x="836282" y="58889"/>
                </a:lnTo>
                <a:lnTo>
                  <a:pt x="837374" y="41402"/>
                </a:lnTo>
                <a:lnTo>
                  <a:pt x="839355" y="24206"/>
                </a:lnTo>
                <a:lnTo>
                  <a:pt x="842416" y="5448"/>
                </a:lnTo>
                <a:lnTo>
                  <a:pt x="834872" y="0"/>
                </a:lnTo>
                <a:lnTo>
                  <a:pt x="819404" y="7086"/>
                </a:lnTo>
                <a:lnTo>
                  <a:pt x="804291" y="13462"/>
                </a:lnTo>
                <a:lnTo>
                  <a:pt x="788073" y="19824"/>
                </a:lnTo>
                <a:lnTo>
                  <a:pt x="769277" y="26898"/>
                </a:lnTo>
                <a:lnTo>
                  <a:pt x="770280" y="44831"/>
                </a:lnTo>
                <a:lnTo>
                  <a:pt x="770953" y="57873"/>
                </a:lnTo>
                <a:lnTo>
                  <a:pt x="771309" y="67792"/>
                </a:lnTo>
                <a:lnTo>
                  <a:pt x="771423" y="76339"/>
                </a:lnTo>
                <a:lnTo>
                  <a:pt x="771423" y="108585"/>
                </a:lnTo>
                <a:lnTo>
                  <a:pt x="735926" y="131699"/>
                </a:lnTo>
                <a:lnTo>
                  <a:pt x="735926" y="143522"/>
                </a:lnTo>
                <a:lnTo>
                  <a:pt x="770343" y="141376"/>
                </a:lnTo>
                <a:lnTo>
                  <a:pt x="770343" y="280555"/>
                </a:lnTo>
                <a:lnTo>
                  <a:pt x="774179" y="311404"/>
                </a:lnTo>
                <a:lnTo>
                  <a:pt x="786142" y="332613"/>
                </a:lnTo>
                <a:lnTo>
                  <a:pt x="806869" y="344868"/>
                </a:lnTo>
                <a:lnTo>
                  <a:pt x="837018" y="348792"/>
                </a:lnTo>
                <a:lnTo>
                  <a:pt x="848842" y="348119"/>
                </a:lnTo>
                <a:lnTo>
                  <a:pt x="858939" y="346189"/>
                </a:lnTo>
                <a:lnTo>
                  <a:pt x="866813" y="343154"/>
                </a:lnTo>
                <a:lnTo>
                  <a:pt x="871969" y="339153"/>
                </a:lnTo>
                <a:lnTo>
                  <a:pt x="898321" y="307594"/>
                </a:lnTo>
                <a:close/>
              </a:path>
              <a:path w="1629410" h="349250">
                <a:moveTo>
                  <a:pt x="1181188" y="213156"/>
                </a:moveTo>
                <a:lnTo>
                  <a:pt x="1173048" y="159092"/>
                </a:lnTo>
                <a:lnTo>
                  <a:pt x="1149299" y="119773"/>
                </a:lnTo>
                <a:lnTo>
                  <a:pt x="1149184" y="119583"/>
                </a:lnTo>
                <a:lnTo>
                  <a:pt x="1137945" y="112560"/>
                </a:lnTo>
                <a:lnTo>
                  <a:pt x="1110399" y="95364"/>
                </a:lnTo>
                <a:lnTo>
                  <a:pt x="1108049" y="95008"/>
                </a:lnTo>
                <a:lnTo>
                  <a:pt x="1108049" y="229806"/>
                </a:lnTo>
                <a:lnTo>
                  <a:pt x="1105115" y="272110"/>
                </a:lnTo>
                <a:lnTo>
                  <a:pt x="1095946" y="301205"/>
                </a:lnTo>
                <a:lnTo>
                  <a:pt x="1079906" y="317995"/>
                </a:lnTo>
                <a:lnTo>
                  <a:pt x="1056424" y="323380"/>
                </a:lnTo>
                <a:lnTo>
                  <a:pt x="1030922" y="316039"/>
                </a:lnTo>
                <a:lnTo>
                  <a:pt x="1012583" y="294081"/>
                </a:lnTo>
                <a:lnTo>
                  <a:pt x="1001509" y="257594"/>
                </a:lnTo>
                <a:lnTo>
                  <a:pt x="997800" y="206679"/>
                </a:lnTo>
                <a:lnTo>
                  <a:pt x="1000899" y="164528"/>
                </a:lnTo>
                <a:lnTo>
                  <a:pt x="1010500" y="135229"/>
                </a:lnTo>
                <a:lnTo>
                  <a:pt x="1027061" y="118122"/>
                </a:lnTo>
                <a:lnTo>
                  <a:pt x="1051039" y="112560"/>
                </a:lnTo>
                <a:lnTo>
                  <a:pt x="1076286" y="119773"/>
                </a:lnTo>
                <a:lnTo>
                  <a:pt x="1094066" y="141541"/>
                </a:lnTo>
                <a:lnTo>
                  <a:pt x="1104582" y="178142"/>
                </a:lnTo>
                <a:lnTo>
                  <a:pt x="1108049" y="229806"/>
                </a:lnTo>
                <a:lnTo>
                  <a:pt x="1108049" y="95008"/>
                </a:lnTo>
                <a:lnTo>
                  <a:pt x="1057579" y="87134"/>
                </a:lnTo>
                <a:lnTo>
                  <a:pt x="1010843" y="92735"/>
                </a:lnTo>
                <a:lnTo>
                  <a:pt x="973797" y="109220"/>
                </a:lnTo>
                <a:lnTo>
                  <a:pt x="946797" y="136156"/>
                </a:lnTo>
                <a:lnTo>
                  <a:pt x="930275" y="173101"/>
                </a:lnTo>
                <a:lnTo>
                  <a:pt x="924674" y="219595"/>
                </a:lnTo>
                <a:lnTo>
                  <a:pt x="932776" y="274612"/>
                </a:lnTo>
                <a:lnTo>
                  <a:pt x="956462" y="315150"/>
                </a:lnTo>
                <a:lnTo>
                  <a:pt x="994765" y="340207"/>
                </a:lnTo>
                <a:lnTo>
                  <a:pt x="1046746" y="348780"/>
                </a:lnTo>
                <a:lnTo>
                  <a:pt x="1093762" y="343014"/>
                </a:lnTo>
                <a:lnTo>
                  <a:pt x="1131239" y="326059"/>
                </a:lnTo>
                <a:lnTo>
                  <a:pt x="1133881" y="323380"/>
                </a:lnTo>
                <a:lnTo>
                  <a:pt x="1158633" y="298424"/>
                </a:lnTo>
                <a:lnTo>
                  <a:pt x="1175461" y="260616"/>
                </a:lnTo>
                <a:lnTo>
                  <a:pt x="1181188" y="213156"/>
                </a:lnTo>
                <a:close/>
              </a:path>
              <a:path w="1629410" h="349250">
                <a:moveTo>
                  <a:pt x="1412087" y="90322"/>
                </a:moveTo>
                <a:lnTo>
                  <a:pt x="1406715" y="88201"/>
                </a:lnTo>
                <a:lnTo>
                  <a:pt x="1399717" y="87096"/>
                </a:lnTo>
                <a:lnTo>
                  <a:pt x="1392186" y="87096"/>
                </a:lnTo>
                <a:lnTo>
                  <a:pt x="1346479" y="115341"/>
                </a:lnTo>
                <a:lnTo>
                  <a:pt x="1322819" y="140906"/>
                </a:lnTo>
                <a:lnTo>
                  <a:pt x="1322819" y="90309"/>
                </a:lnTo>
                <a:lnTo>
                  <a:pt x="1317421" y="87109"/>
                </a:lnTo>
                <a:lnTo>
                  <a:pt x="1279779" y="98818"/>
                </a:lnTo>
                <a:lnTo>
                  <a:pt x="1267777" y="102222"/>
                </a:lnTo>
                <a:lnTo>
                  <a:pt x="1255636" y="104813"/>
                </a:lnTo>
                <a:lnTo>
                  <a:pt x="1240370" y="107213"/>
                </a:lnTo>
                <a:lnTo>
                  <a:pt x="1219009" y="109994"/>
                </a:lnTo>
                <a:lnTo>
                  <a:pt x="1219009" y="129057"/>
                </a:lnTo>
                <a:lnTo>
                  <a:pt x="1256728" y="149123"/>
                </a:lnTo>
                <a:lnTo>
                  <a:pt x="1257185" y="168160"/>
                </a:lnTo>
                <a:lnTo>
                  <a:pt x="1257185" y="285470"/>
                </a:lnTo>
                <a:lnTo>
                  <a:pt x="1237830" y="319760"/>
                </a:lnTo>
                <a:lnTo>
                  <a:pt x="1219009" y="320827"/>
                </a:lnTo>
                <a:lnTo>
                  <a:pt x="1219009" y="341160"/>
                </a:lnTo>
                <a:lnTo>
                  <a:pt x="1288389" y="339547"/>
                </a:lnTo>
                <a:lnTo>
                  <a:pt x="1293812" y="339572"/>
                </a:lnTo>
                <a:lnTo>
                  <a:pt x="1304378" y="339750"/>
                </a:lnTo>
                <a:lnTo>
                  <a:pt x="1327251" y="340233"/>
                </a:lnTo>
                <a:lnTo>
                  <a:pt x="1369593" y="341160"/>
                </a:lnTo>
                <a:lnTo>
                  <a:pt x="1369593" y="320827"/>
                </a:lnTo>
                <a:lnTo>
                  <a:pt x="1327035" y="313486"/>
                </a:lnTo>
                <a:lnTo>
                  <a:pt x="1322806" y="285572"/>
                </a:lnTo>
                <a:lnTo>
                  <a:pt x="1322806" y="179793"/>
                </a:lnTo>
                <a:lnTo>
                  <a:pt x="1326578" y="167462"/>
                </a:lnTo>
                <a:lnTo>
                  <a:pt x="1336446" y="156476"/>
                </a:lnTo>
                <a:lnTo>
                  <a:pt x="1350251" y="148590"/>
                </a:lnTo>
                <a:lnTo>
                  <a:pt x="1365834" y="145567"/>
                </a:lnTo>
                <a:lnTo>
                  <a:pt x="1375232" y="146761"/>
                </a:lnTo>
                <a:lnTo>
                  <a:pt x="1383372" y="150329"/>
                </a:lnTo>
                <a:lnTo>
                  <a:pt x="1390408" y="156273"/>
                </a:lnTo>
                <a:lnTo>
                  <a:pt x="1396492" y="164579"/>
                </a:lnTo>
                <a:lnTo>
                  <a:pt x="1409395" y="159232"/>
                </a:lnTo>
                <a:lnTo>
                  <a:pt x="1412087" y="90322"/>
                </a:lnTo>
                <a:close/>
              </a:path>
              <a:path w="1629410" h="349250">
                <a:moveTo>
                  <a:pt x="1628940" y="256476"/>
                </a:moveTo>
                <a:lnTo>
                  <a:pt x="1612938" y="211378"/>
                </a:lnTo>
                <a:lnTo>
                  <a:pt x="1560639" y="187223"/>
                </a:lnTo>
                <a:lnTo>
                  <a:pt x="1516545" y="177558"/>
                </a:lnTo>
                <a:lnTo>
                  <a:pt x="1503070" y="173177"/>
                </a:lnTo>
                <a:lnTo>
                  <a:pt x="1493888" y="166966"/>
                </a:lnTo>
                <a:lnTo>
                  <a:pt x="1488630" y="158546"/>
                </a:lnTo>
                <a:lnTo>
                  <a:pt x="1486966" y="147497"/>
                </a:lnTo>
                <a:lnTo>
                  <a:pt x="1490268" y="132981"/>
                </a:lnTo>
                <a:lnTo>
                  <a:pt x="1499730" y="121983"/>
                </a:lnTo>
                <a:lnTo>
                  <a:pt x="1514640" y="115011"/>
                </a:lnTo>
                <a:lnTo>
                  <a:pt x="1534299" y="112572"/>
                </a:lnTo>
                <a:lnTo>
                  <a:pt x="1550454" y="114338"/>
                </a:lnTo>
                <a:lnTo>
                  <a:pt x="1565148" y="119011"/>
                </a:lnTo>
                <a:lnTo>
                  <a:pt x="1576120" y="125704"/>
                </a:lnTo>
                <a:lnTo>
                  <a:pt x="1581086" y="133489"/>
                </a:lnTo>
                <a:lnTo>
                  <a:pt x="1586458" y="164592"/>
                </a:lnTo>
                <a:lnTo>
                  <a:pt x="1605838" y="164579"/>
                </a:lnTo>
                <a:lnTo>
                  <a:pt x="1610144" y="99441"/>
                </a:lnTo>
                <a:lnTo>
                  <a:pt x="1563408" y="87795"/>
                </a:lnTo>
                <a:lnTo>
                  <a:pt x="1543989" y="87147"/>
                </a:lnTo>
                <a:lnTo>
                  <a:pt x="1495894" y="92532"/>
                </a:lnTo>
                <a:lnTo>
                  <a:pt x="1460842" y="108369"/>
                </a:lnTo>
                <a:lnTo>
                  <a:pt x="1439418" y="134289"/>
                </a:lnTo>
                <a:lnTo>
                  <a:pt x="1432153" y="169849"/>
                </a:lnTo>
                <a:lnTo>
                  <a:pt x="1435760" y="194005"/>
                </a:lnTo>
                <a:lnTo>
                  <a:pt x="1446530" y="213271"/>
                </a:lnTo>
                <a:lnTo>
                  <a:pt x="1464360" y="227609"/>
                </a:lnTo>
                <a:lnTo>
                  <a:pt x="1489151" y="236956"/>
                </a:lnTo>
                <a:lnTo>
                  <a:pt x="1535391" y="248234"/>
                </a:lnTo>
                <a:lnTo>
                  <a:pt x="1551114" y="253377"/>
                </a:lnTo>
                <a:lnTo>
                  <a:pt x="1561604" y="260324"/>
                </a:lnTo>
                <a:lnTo>
                  <a:pt x="1567459" y="269684"/>
                </a:lnTo>
                <a:lnTo>
                  <a:pt x="1569275" y="282054"/>
                </a:lnTo>
                <a:lnTo>
                  <a:pt x="1565770" y="299161"/>
                </a:lnTo>
                <a:lnTo>
                  <a:pt x="1555826" y="312191"/>
                </a:lnTo>
                <a:lnTo>
                  <a:pt x="1540230" y="320484"/>
                </a:lnTo>
                <a:lnTo>
                  <a:pt x="1519796" y="323392"/>
                </a:lnTo>
                <a:lnTo>
                  <a:pt x="1502143" y="321818"/>
                </a:lnTo>
                <a:lnTo>
                  <a:pt x="1486649" y="316865"/>
                </a:lnTo>
                <a:lnTo>
                  <a:pt x="1472679" y="308165"/>
                </a:lnTo>
                <a:lnTo>
                  <a:pt x="1459560" y="295363"/>
                </a:lnTo>
                <a:lnTo>
                  <a:pt x="1456867" y="258165"/>
                </a:lnTo>
                <a:lnTo>
                  <a:pt x="1435887" y="258165"/>
                </a:lnTo>
                <a:lnTo>
                  <a:pt x="1432128" y="333794"/>
                </a:lnTo>
                <a:lnTo>
                  <a:pt x="1474597" y="345325"/>
                </a:lnTo>
                <a:lnTo>
                  <a:pt x="1515478" y="348818"/>
                </a:lnTo>
                <a:lnTo>
                  <a:pt x="1561782" y="342163"/>
                </a:lnTo>
                <a:lnTo>
                  <a:pt x="1597609" y="323380"/>
                </a:lnTo>
                <a:lnTo>
                  <a:pt x="1620735" y="294233"/>
                </a:lnTo>
                <a:lnTo>
                  <a:pt x="1628940" y="2564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3398" y="1477009"/>
            <a:ext cx="476884" cy="381635"/>
          </a:xfrm>
          <a:custGeom>
            <a:avLst/>
            <a:gdLst/>
            <a:ahLst/>
            <a:cxnLst/>
            <a:rect l="l" t="t" r="r" b="b"/>
            <a:pathLst>
              <a:path w="476885" h="381635">
                <a:moveTo>
                  <a:pt x="109169" y="40030"/>
                </a:moveTo>
                <a:lnTo>
                  <a:pt x="106045" y="24549"/>
                </a:lnTo>
                <a:lnTo>
                  <a:pt x="97536" y="11811"/>
                </a:lnTo>
                <a:lnTo>
                  <a:pt x="84886" y="3175"/>
                </a:lnTo>
                <a:lnTo>
                  <a:pt x="69418" y="0"/>
                </a:lnTo>
                <a:lnTo>
                  <a:pt x="53213" y="3022"/>
                </a:lnTo>
                <a:lnTo>
                  <a:pt x="40259" y="11353"/>
                </a:lnTo>
                <a:lnTo>
                  <a:pt x="31623" y="23888"/>
                </a:lnTo>
                <a:lnTo>
                  <a:pt x="28498" y="39509"/>
                </a:lnTo>
                <a:lnTo>
                  <a:pt x="31623" y="55308"/>
                </a:lnTo>
                <a:lnTo>
                  <a:pt x="40271" y="68262"/>
                </a:lnTo>
                <a:lnTo>
                  <a:pt x="53022" y="76885"/>
                </a:lnTo>
                <a:lnTo>
                  <a:pt x="68834" y="80060"/>
                </a:lnTo>
                <a:lnTo>
                  <a:pt x="84429" y="76885"/>
                </a:lnTo>
                <a:lnTo>
                  <a:pt x="97269" y="68262"/>
                </a:lnTo>
                <a:lnTo>
                  <a:pt x="105956" y="55524"/>
                </a:lnTo>
                <a:lnTo>
                  <a:pt x="109169" y="40030"/>
                </a:lnTo>
                <a:close/>
              </a:path>
              <a:path w="476885" h="381635">
                <a:moveTo>
                  <a:pt x="141960" y="360692"/>
                </a:moveTo>
                <a:lnTo>
                  <a:pt x="104457" y="342798"/>
                </a:lnTo>
                <a:lnTo>
                  <a:pt x="103784" y="325412"/>
                </a:lnTo>
                <a:lnTo>
                  <a:pt x="103784" y="130276"/>
                </a:lnTo>
                <a:lnTo>
                  <a:pt x="98412" y="127012"/>
                </a:lnTo>
                <a:lnTo>
                  <a:pt x="60769" y="138709"/>
                </a:lnTo>
                <a:lnTo>
                  <a:pt x="23406" y="146862"/>
                </a:lnTo>
                <a:lnTo>
                  <a:pt x="8064" y="148805"/>
                </a:lnTo>
                <a:lnTo>
                  <a:pt x="6451" y="148805"/>
                </a:lnTo>
                <a:lnTo>
                  <a:pt x="3759" y="149339"/>
                </a:lnTo>
                <a:lnTo>
                  <a:pt x="0" y="149872"/>
                </a:lnTo>
                <a:lnTo>
                  <a:pt x="0" y="168935"/>
                </a:lnTo>
                <a:lnTo>
                  <a:pt x="24193" y="170573"/>
                </a:lnTo>
                <a:lnTo>
                  <a:pt x="31584" y="172440"/>
                </a:lnTo>
                <a:lnTo>
                  <a:pt x="35814" y="177876"/>
                </a:lnTo>
                <a:lnTo>
                  <a:pt x="37719" y="189026"/>
                </a:lnTo>
                <a:lnTo>
                  <a:pt x="38176" y="208064"/>
                </a:lnTo>
                <a:lnTo>
                  <a:pt x="38163" y="325412"/>
                </a:lnTo>
                <a:lnTo>
                  <a:pt x="18821" y="359625"/>
                </a:lnTo>
                <a:lnTo>
                  <a:pt x="0" y="360692"/>
                </a:lnTo>
                <a:lnTo>
                  <a:pt x="0" y="381025"/>
                </a:lnTo>
                <a:lnTo>
                  <a:pt x="64973" y="379526"/>
                </a:lnTo>
                <a:lnTo>
                  <a:pt x="80175" y="379526"/>
                </a:lnTo>
                <a:lnTo>
                  <a:pt x="141960" y="381025"/>
                </a:lnTo>
                <a:lnTo>
                  <a:pt x="141960" y="379526"/>
                </a:lnTo>
                <a:lnTo>
                  <a:pt x="141960" y="360692"/>
                </a:lnTo>
                <a:close/>
              </a:path>
              <a:path w="476885" h="381635">
                <a:moveTo>
                  <a:pt x="476440" y="360667"/>
                </a:moveTo>
                <a:lnTo>
                  <a:pt x="440004" y="342760"/>
                </a:lnTo>
                <a:lnTo>
                  <a:pt x="439331" y="325374"/>
                </a:lnTo>
                <a:lnTo>
                  <a:pt x="439331" y="225933"/>
                </a:lnTo>
                <a:lnTo>
                  <a:pt x="438353" y="198704"/>
                </a:lnTo>
                <a:lnTo>
                  <a:pt x="420509" y="149453"/>
                </a:lnTo>
                <a:lnTo>
                  <a:pt x="377024" y="128473"/>
                </a:lnTo>
                <a:lnTo>
                  <a:pt x="358127" y="126987"/>
                </a:lnTo>
                <a:lnTo>
                  <a:pt x="346646" y="127596"/>
                </a:lnTo>
                <a:lnTo>
                  <a:pt x="336473" y="129451"/>
                </a:lnTo>
                <a:lnTo>
                  <a:pt x="327723" y="132600"/>
                </a:lnTo>
                <a:lnTo>
                  <a:pt x="320484" y="137083"/>
                </a:lnTo>
                <a:lnTo>
                  <a:pt x="277469" y="170014"/>
                </a:lnTo>
                <a:lnTo>
                  <a:pt x="277469" y="130187"/>
                </a:lnTo>
                <a:lnTo>
                  <a:pt x="274243" y="126987"/>
                </a:lnTo>
                <a:lnTo>
                  <a:pt x="239090" y="138036"/>
                </a:lnTo>
                <a:lnTo>
                  <a:pt x="214071" y="144716"/>
                </a:lnTo>
                <a:lnTo>
                  <a:pt x="194005" y="148285"/>
                </a:lnTo>
                <a:lnTo>
                  <a:pt x="173685" y="149999"/>
                </a:lnTo>
                <a:lnTo>
                  <a:pt x="173685" y="169227"/>
                </a:lnTo>
                <a:lnTo>
                  <a:pt x="211404" y="189268"/>
                </a:lnTo>
                <a:lnTo>
                  <a:pt x="211861" y="208267"/>
                </a:lnTo>
                <a:lnTo>
                  <a:pt x="211861" y="325374"/>
                </a:lnTo>
                <a:lnTo>
                  <a:pt x="192506" y="359600"/>
                </a:lnTo>
                <a:lnTo>
                  <a:pt x="173685" y="360667"/>
                </a:lnTo>
                <a:lnTo>
                  <a:pt x="173685" y="381000"/>
                </a:lnTo>
                <a:lnTo>
                  <a:pt x="243052" y="379730"/>
                </a:lnTo>
                <a:lnTo>
                  <a:pt x="253860" y="379818"/>
                </a:lnTo>
                <a:lnTo>
                  <a:pt x="269862" y="380060"/>
                </a:lnTo>
                <a:lnTo>
                  <a:pt x="290614" y="380453"/>
                </a:lnTo>
                <a:lnTo>
                  <a:pt x="315645" y="381000"/>
                </a:lnTo>
                <a:lnTo>
                  <a:pt x="315645" y="360667"/>
                </a:lnTo>
                <a:lnTo>
                  <a:pt x="278142" y="342747"/>
                </a:lnTo>
                <a:lnTo>
                  <a:pt x="277456" y="325335"/>
                </a:lnTo>
                <a:lnTo>
                  <a:pt x="277469" y="209156"/>
                </a:lnTo>
                <a:lnTo>
                  <a:pt x="281279" y="195567"/>
                </a:lnTo>
                <a:lnTo>
                  <a:pt x="291439" y="183921"/>
                </a:lnTo>
                <a:lnTo>
                  <a:pt x="306044" y="175793"/>
                </a:lnTo>
                <a:lnTo>
                  <a:pt x="323176" y="172732"/>
                </a:lnTo>
                <a:lnTo>
                  <a:pt x="346049" y="176352"/>
                </a:lnTo>
                <a:lnTo>
                  <a:pt x="361759" y="187515"/>
                </a:lnTo>
                <a:lnTo>
                  <a:pt x="370814" y="206717"/>
                </a:lnTo>
                <a:lnTo>
                  <a:pt x="373722" y="234480"/>
                </a:lnTo>
                <a:lnTo>
                  <a:pt x="373722" y="381000"/>
                </a:lnTo>
                <a:lnTo>
                  <a:pt x="406184" y="380047"/>
                </a:lnTo>
                <a:lnTo>
                  <a:pt x="415239" y="379818"/>
                </a:lnTo>
                <a:lnTo>
                  <a:pt x="422122" y="379730"/>
                </a:lnTo>
                <a:lnTo>
                  <a:pt x="427202" y="379755"/>
                </a:lnTo>
                <a:lnTo>
                  <a:pt x="434555" y="379895"/>
                </a:lnTo>
                <a:lnTo>
                  <a:pt x="449262" y="380276"/>
                </a:lnTo>
                <a:lnTo>
                  <a:pt x="476440" y="381000"/>
                </a:lnTo>
                <a:lnTo>
                  <a:pt x="476440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9231" y="1469554"/>
            <a:ext cx="1735455" cy="396240"/>
          </a:xfrm>
          <a:custGeom>
            <a:avLst/>
            <a:gdLst/>
            <a:ahLst/>
            <a:cxnLst/>
            <a:rect l="l" t="t" r="r" b="b"/>
            <a:pathLst>
              <a:path w="1735454" h="396239">
                <a:moveTo>
                  <a:pt x="235546" y="368642"/>
                </a:moveTo>
                <a:lnTo>
                  <a:pt x="219405" y="367042"/>
                </a:lnTo>
                <a:lnTo>
                  <a:pt x="212128" y="364578"/>
                </a:lnTo>
                <a:lnTo>
                  <a:pt x="207632" y="359346"/>
                </a:lnTo>
                <a:lnTo>
                  <a:pt x="205587" y="351155"/>
                </a:lnTo>
                <a:lnTo>
                  <a:pt x="205244" y="349783"/>
                </a:lnTo>
                <a:lnTo>
                  <a:pt x="205206" y="349072"/>
                </a:lnTo>
                <a:lnTo>
                  <a:pt x="204355" y="334645"/>
                </a:lnTo>
                <a:lnTo>
                  <a:pt x="204343" y="323100"/>
                </a:lnTo>
                <a:lnTo>
                  <a:pt x="203936" y="310654"/>
                </a:lnTo>
                <a:lnTo>
                  <a:pt x="203619" y="299847"/>
                </a:lnTo>
                <a:lnTo>
                  <a:pt x="203352" y="288150"/>
                </a:lnTo>
                <a:lnTo>
                  <a:pt x="203441" y="261886"/>
                </a:lnTo>
                <a:lnTo>
                  <a:pt x="203593" y="254317"/>
                </a:lnTo>
                <a:lnTo>
                  <a:pt x="204343" y="226123"/>
                </a:lnTo>
                <a:lnTo>
                  <a:pt x="204876" y="219163"/>
                </a:lnTo>
                <a:lnTo>
                  <a:pt x="204812" y="210261"/>
                </a:lnTo>
                <a:lnTo>
                  <a:pt x="181927" y="154635"/>
                </a:lnTo>
                <a:lnTo>
                  <a:pt x="118237" y="134442"/>
                </a:lnTo>
                <a:lnTo>
                  <a:pt x="101434" y="135559"/>
                </a:lnTo>
                <a:lnTo>
                  <a:pt x="84988" y="138925"/>
                </a:lnTo>
                <a:lnTo>
                  <a:pt x="69049" y="144589"/>
                </a:lnTo>
                <a:lnTo>
                  <a:pt x="53759" y="152603"/>
                </a:lnTo>
                <a:lnTo>
                  <a:pt x="25285" y="169684"/>
                </a:lnTo>
                <a:lnTo>
                  <a:pt x="25285" y="206527"/>
                </a:lnTo>
                <a:lnTo>
                  <a:pt x="41414" y="210261"/>
                </a:lnTo>
                <a:lnTo>
                  <a:pt x="53251" y="183794"/>
                </a:lnTo>
                <a:lnTo>
                  <a:pt x="56756" y="181076"/>
                </a:lnTo>
                <a:lnTo>
                  <a:pt x="64008" y="178701"/>
                </a:lnTo>
                <a:lnTo>
                  <a:pt x="73660" y="177025"/>
                </a:lnTo>
                <a:lnTo>
                  <a:pt x="84442" y="176377"/>
                </a:lnTo>
                <a:lnTo>
                  <a:pt x="107975" y="180086"/>
                </a:lnTo>
                <a:lnTo>
                  <a:pt x="124764" y="191541"/>
                </a:lnTo>
                <a:lnTo>
                  <a:pt x="135102" y="211226"/>
                </a:lnTo>
                <a:lnTo>
                  <a:pt x="139293" y="239649"/>
                </a:lnTo>
                <a:lnTo>
                  <a:pt x="139293" y="261886"/>
                </a:lnTo>
                <a:lnTo>
                  <a:pt x="139293" y="325005"/>
                </a:lnTo>
                <a:lnTo>
                  <a:pt x="130022" y="334645"/>
                </a:lnTo>
                <a:lnTo>
                  <a:pt x="118376" y="342265"/>
                </a:lnTo>
                <a:lnTo>
                  <a:pt x="105638" y="347268"/>
                </a:lnTo>
                <a:lnTo>
                  <a:pt x="93040" y="349072"/>
                </a:lnTo>
                <a:lnTo>
                  <a:pt x="81495" y="346748"/>
                </a:lnTo>
                <a:lnTo>
                  <a:pt x="72872" y="340055"/>
                </a:lnTo>
                <a:lnTo>
                  <a:pt x="67589" y="329653"/>
                </a:lnTo>
                <a:lnTo>
                  <a:pt x="67475" y="329450"/>
                </a:lnTo>
                <a:lnTo>
                  <a:pt x="65620" y="315379"/>
                </a:lnTo>
                <a:lnTo>
                  <a:pt x="67779" y="299847"/>
                </a:lnTo>
                <a:lnTo>
                  <a:pt x="67894" y="298996"/>
                </a:lnTo>
                <a:lnTo>
                  <a:pt x="115100" y="268325"/>
                </a:lnTo>
                <a:lnTo>
                  <a:pt x="139293" y="261886"/>
                </a:lnTo>
                <a:lnTo>
                  <a:pt x="139293" y="239649"/>
                </a:lnTo>
                <a:lnTo>
                  <a:pt x="91960" y="249288"/>
                </a:lnTo>
                <a:lnTo>
                  <a:pt x="48996" y="261327"/>
                </a:lnTo>
                <a:lnTo>
                  <a:pt x="4838" y="299847"/>
                </a:lnTo>
                <a:lnTo>
                  <a:pt x="0" y="329653"/>
                </a:lnTo>
                <a:lnTo>
                  <a:pt x="4076" y="358355"/>
                </a:lnTo>
                <a:lnTo>
                  <a:pt x="16129" y="379158"/>
                </a:lnTo>
                <a:lnTo>
                  <a:pt x="35839" y="391820"/>
                </a:lnTo>
                <a:lnTo>
                  <a:pt x="62915" y="396087"/>
                </a:lnTo>
                <a:lnTo>
                  <a:pt x="71259" y="395693"/>
                </a:lnTo>
                <a:lnTo>
                  <a:pt x="78511" y="394487"/>
                </a:lnTo>
                <a:lnTo>
                  <a:pt x="84531" y="392493"/>
                </a:lnTo>
                <a:lnTo>
                  <a:pt x="89268" y="389674"/>
                </a:lnTo>
                <a:lnTo>
                  <a:pt x="139293" y="351155"/>
                </a:lnTo>
                <a:lnTo>
                  <a:pt x="136601" y="384200"/>
                </a:lnTo>
                <a:lnTo>
                  <a:pt x="139293" y="388467"/>
                </a:lnTo>
                <a:lnTo>
                  <a:pt x="182473" y="387286"/>
                </a:lnTo>
                <a:lnTo>
                  <a:pt x="193802" y="387286"/>
                </a:lnTo>
                <a:lnTo>
                  <a:pt x="235546" y="388467"/>
                </a:lnTo>
                <a:lnTo>
                  <a:pt x="235546" y="387286"/>
                </a:lnTo>
                <a:lnTo>
                  <a:pt x="235546" y="368642"/>
                </a:lnTo>
                <a:close/>
              </a:path>
              <a:path w="1735454" h="396239">
                <a:moveTo>
                  <a:pt x="375196" y="47485"/>
                </a:moveTo>
                <a:lnTo>
                  <a:pt x="372071" y="32004"/>
                </a:lnTo>
                <a:lnTo>
                  <a:pt x="363562" y="19265"/>
                </a:lnTo>
                <a:lnTo>
                  <a:pt x="350913" y="10629"/>
                </a:lnTo>
                <a:lnTo>
                  <a:pt x="335445" y="7454"/>
                </a:lnTo>
                <a:lnTo>
                  <a:pt x="319239" y="10477"/>
                </a:lnTo>
                <a:lnTo>
                  <a:pt x="306285" y="18808"/>
                </a:lnTo>
                <a:lnTo>
                  <a:pt x="297649" y="31343"/>
                </a:lnTo>
                <a:lnTo>
                  <a:pt x="294525" y="46964"/>
                </a:lnTo>
                <a:lnTo>
                  <a:pt x="297649" y="62763"/>
                </a:lnTo>
                <a:lnTo>
                  <a:pt x="306298" y="75717"/>
                </a:lnTo>
                <a:lnTo>
                  <a:pt x="319049" y="84340"/>
                </a:lnTo>
                <a:lnTo>
                  <a:pt x="334860" y="87515"/>
                </a:lnTo>
                <a:lnTo>
                  <a:pt x="350456" y="84340"/>
                </a:lnTo>
                <a:lnTo>
                  <a:pt x="363296" y="75717"/>
                </a:lnTo>
                <a:lnTo>
                  <a:pt x="371983" y="62979"/>
                </a:lnTo>
                <a:lnTo>
                  <a:pt x="375196" y="47485"/>
                </a:lnTo>
                <a:close/>
              </a:path>
              <a:path w="1735454" h="396239">
                <a:moveTo>
                  <a:pt x="407987" y="368147"/>
                </a:moveTo>
                <a:lnTo>
                  <a:pt x="370484" y="350253"/>
                </a:lnTo>
                <a:lnTo>
                  <a:pt x="369811" y="332867"/>
                </a:lnTo>
                <a:lnTo>
                  <a:pt x="369811" y="137731"/>
                </a:lnTo>
                <a:lnTo>
                  <a:pt x="364439" y="134467"/>
                </a:lnTo>
                <a:lnTo>
                  <a:pt x="326796" y="146164"/>
                </a:lnTo>
                <a:lnTo>
                  <a:pt x="289433" y="154317"/>
                </a:lnTo>
                <a:lnTo>
                  <a:pt x="274091" y="156260"/>
                </a:lnTo>
                <a:lnTo>
                  <a:pt x="272478" y="156260"/>
                </a:lnTo>
                <a:lnTo>
                  <a:pt x="269786" y="156794"/>
                </a:lnTo>
                <a:lnTo>
                  <a:pt x="266026" y="157327"/>
                </a:lnTo>
                <a:lnTo>
                  <a:pt x="266026" y="176390"/>
                </a:lnTo>
                <a:lnTo>
                  <a:pt x="290220" y="178028"/>
                </a:lnTo>
                <a:lnTo>
                  <a:pt x="297611" y="179895"/>
                </a:lnTo>
                <a:lnTo>
                  <a:pt x="301840" y="185331"/>
                </a:lnTo>
                <a:lnTo>
                  <a:pt x="303745" y="196481"/>
                </a:lnTo>
                <a:lnTo>
                  <a:pt x="304203" y="215519"/>
                </a:lnTo>
                <a:lnTo>
                  <a:pt x="304190" y="332867"/>
                </a:lnTo>
                <a:lnTo>
                  <a:pt x="284848" y="367080"/>
                </a:lnTo>
                <a:lnTo>
                  <a:pt x="266026" y="368147"/>
                </a:lnTo>
                <a:lnTo>
                  <a:pt x="266026" y="388480"/>
                </a:lnTo>
                <a:lnTo>
                  <a:pt x="331000" y="386981"/>
                </a:lnTo>
                <a:lnTo>
                  <a:pt x="346202" y="386981"/>
                </a:lnTo>
                <a:lnTo>
                  <a:pt x="407987" y="388480"/>
                </a:lnTo>
                <a:lnTo>
                  <a:pt x="407987" y="386981"/>
                </a:lnTo>
                <a:lnTo>
                  <a:pt x="407987" y="368147"/>
                </a:lnTo>
                <a:close/>
              </a:path>
              <a:path w="1735454" h="396239">
                <a:moveTo>
                  <a:pt x="636003" y="137617"/>
                </a:moveTo>
                <a:lnTo>
                  <a:pt x="630643" y="135496"/>
                </a:lnTo>
                <a:lnTo>
                  <a:pt x="623646" y="134391"/>
                </a:lnTo>
                <a:lnTo>
                  <a:pt x="616115" y="134391"/>
                </a:lnTo>
                <a:lnTo>
                  <a:pt x="570407" y="162636"/>
                </a:lnTo>
                <a:lnTo>
                  <a:pt x="546735" y="188201"/>
                </a:lnTo>
                <a:lnTo>
                  <a:pt x="546735" y="137604"/>
                </a:lnTo>
                <a:lnTo>
                  <a:pt x="541337" y="134404"/>
                </a:lnTo>
                <a:lnTo>
                  <a:pt x="503707" y="146113"/>
                </a:lnTo>
                <a:lnTo>
                  <a:pt x="491705" y="149517"/>
                </a:lnTo>
                <a:lnTo>
                  <a:pt x="479564" y="152107"/>
                </a:lnTo>
                <a:lnTo>
                  <a:pt x="464299" y="154508"/>
                </a:lnTo>
                <a:lnTo>
                  <a:pt x="442937" y="157289"/>
                </a:lnTo>
                <a:lnTo>
                  <a:pt x="442937" y="176352"/>
                </a:lnTo>
                <a:lnTo>
                  <a:pt x="480656" y="196418"/>
                </a:lnTo>
                <a:lnTo>
                  <a:pt x="481114" y="215455"/>
                </a:lnTo>
                <a:lnTo>
                  <a:pt x="481114" y="332765"/>
                </a:lnTo>
                <a:lnTo>
                  <a:pt x="461759" y="367055"/>
                </a:lnTo>
                <a:lnTo>
                  <a:pt x="442937" y="368122"/>
                </a:lnTo>
                <a:lnTo>
                  <a:pt x="442937" y="388454"/>
                </a:lnTo>
                <a:lnTo>
                  <a:pt x="512318" y="386842"/>
                </a:lnTo>
                <a:lnTo>
                  <a:pt x="517740" y="386867"/>
                </a:lnTo>
                <a:lnTo>
                  <a:pt x="528307" y="387045"/>
                </a:lnTo>
                <a:lnTo>
                  <a:pt x="551180" y="387527"/>
                </a:lnTo>
                <a:lnTo>
                  <a:pt x="593521" y="388454"/>
                </a:lnTo>
                <a:lnTo>
                  <a:pt x="593521" y="368122"/>
                </a:lnTo>
                <a:lnTo>
                  <a:pt x="550964" y="360781"/>
                </a:lnTo>
                <a:lnTo>
                  <a:pt x="546735" y="332867"/>
                </a:lnTo>
                <a:lnTo>
                  <a:pt x="546735" y="227088"/>
                </a:lnTo>
                <a:lnTo>
                  <a:pt x="550506" y="214757"/>
                </a:lnTo>
                <a:lnTo>
                  <a:pt x="560374" y="203771"/>
                </a:lnTo>
                <a:lnTo>
                  <a:pt x="574179" y="195884"/>
                </a:lnTo>
                <a:lnTo>
                  <a:pt x="589762" y="192862"/>
                </a:lnTo>
                <a:lnTo>
                  <a:pt x="599160" y="194056"/>
                </a:lnTo>
                <a:lnTo>
                  <a:pt x="607301" y="197624"/>
                </a:lnTo>
                <a:lnTo>
                  <a:pt x="614337" y="203568"/>
                </a:lnTo>
                <a:lnTo>
                  <a:pt x="620420" y="211874"/>
                </a:lnTo>
                <a:lnTo>
                  <a:pt x="633310" y="206527"/>
                </a:lnTo>
                <a:lnTo>
                  <a:pt x="636003" y="137617"/>
                </a:lnTo>
                <a:close/>
              </a:path>
              <a:path w="1735454" h="396239">
                <a:moveTo>
                  <a:pt x="857732" y="353301"/>
                </a:moveTo>
                <a:lnTo>
                  <a:pt x="852893" y="347954"/>
                </a:lnTo>
                <a:lnTo>
                  <a:pt x="840219" y="352628"/>
                </a:lnTo>
                <a:lnTo>
                  <a:pt x="829017" y="355739"/>
                </a:lnTo>
                <a:lnTo>
                  <a:pt x="818324" y="357454"/>
                </a:lnTo>
                <a:lnTo>
                  <a:pt x="807186" y="357974"/>
                </a:lnTo>
                <a:lnTo>
                  <a:pt x="771588" y="350304"/>
                </a:lnTo>
                <a:lnTo>
                  <a:pt x="744664" y="328307"/>
                </a:lnTo>
                <a:lnTo>
                  <a:pt x="727621" y="293560"/>
                </a:lnTo>
                <a:lnTo>
                  <a:pt x="721677" y="247599"/>
                </a:lnTo>
                <a:lnTo>
                  <a:pt x="725068" y="215315"/>
                </a:lnTo>
                <a:lnTo>
                  <a:pt x="735114" y="191808"/>
                </a:lnTo>
                <a:lnTo>
                  <a:pt x="751624" y="177444"/>
                </a:lnTo>
                <a:lnTo>
                  <a:pt x="774382" y="172567"/>
                </a:lnTo>
                <a:lnTo>
                  <a:pt x="791743" y="174434"/>
                </a:lnTo>
                <a:lnTo>
                  <a:pt x="806500" y="179438"/>
                </a:lnTo>
                <a:lnTo>
                  <a:pt x="817029" y="186740"/>
                </a:lnTo>
                <a:lnTo>
                  <a:pt x="821690" y="195503"/>
                </a:lnTo>
                <a:lnTo>
                  <a:pt x="825449" y="227469"/>
                </a:lnTo>
                <a:lnTo>
                  <a:pt x="844816" y="227469"/>
                </a:lnTo>
                <a:lnTo>
                  <a:pt x="847166" y="204431"/>
                </a:lnTo>
                <a:lnTo>
                  <a:pt x="849579" y="185508"/>
                </a:lnTo>
                <a:lnTo>
                  <a:pt x="852297" y="168617"/>
                </a:lnTo>
                <a:lnTo>
                  <a:pt x="855560" y="151612"/>
                </a:lnTo>
                <a:lnTo>
                  <a:pt x="851801" y="144602"/>
                </a:lnTo>
                <a:lnTo>
                  <a:pt x="835444" y="139585"/>
                </a:lnTo>
                <a:lnTo>
                  <a:pt x="822096" y="136474"/>
                </a:lnTo>
                <a:lnTo>
                  <a:pt x="809764" y="134886"/>
                </a:lnTo>
                <a:lnTo>
                  <a:pt x="796429" y="134442"/>
                </a:lnTo>
                <a:lnTo>
                  <a:pt x="782053" y="135166"/>
                </a:lnTo>
                <a:lnTo>
                  <a:pt x="720064" y="162369"/>
                </a:lnTo>
                <a:lnTo>
                  <a:pt x="669582" y="206463"/>
                </a:lnTo>
                <a:lnTo>
                  <a:pt x="655002" y="264223"/>
                </a:lnTo>
                <a:lnTo>
                  <a:pt x="662838" y="320789"/>
                </a:lnTo>
                <a:lnTo>
                  <a:pt x="685850" y="362127"/>
                </a:lnTo>
                <a:lnTo>
                  <a:pt x="723277" y="387477"/>
                </a:lnTo>
                <a:lnTo>
                  <a:pt x="774382" y="396087"/>
                </a:lnTo>
                <a:lnTo>
                  <a:pt x="793419" y="395135"/>
                </a:lnTo>
                <a:lnTo>
                  <a:pt x="811009" y="392010"/>
                </a:lnTo>
                <a:lnTo>
                  <a:pt x="828294" y="386384"/>
                </a:lnTo>
                <a:lnTo>
                  <a:pt x="846442" y="377901"/>
                </a:lnTo>
                <a:lnTo>
                  <a:pt x="857732" y="353301"/>
                </a:lnTo>
                <a:close/>
              </a:path>
              <a:path w="1735454" h="396239">
                <a:moveTo>
                  <a:pt x="1083043" y="137617"/>
                </a:moveTo>
                <a:lnTo>
                  <a:pt x="1077683" y="135496"/>
                </a:lnTo>
                <a:lnTo>
                  <a:pt x="1070686" y="134391"/>
                </a:lnTo>
                <a:lnTo>
                  <a:pt x="1063155" y="134391"/>
                </a:lnTo>
                <a:lnTo>
                  <a:pt x="1017447" y="162636"/>
                </a:lnTo>
                <a:lnTo>
                  <a:pt x="993775" y="188201"/>
                </a:lnTo>
                <a:lnTo>
                  <a:pt x="993775" y="137604"/>
                </a:lnTo>
                <a:lnTo>
                  <a:pt x="988377" y="134404"/>
                </a:lnTo>
                <a:lnTo>
                  <a:pt x="950747" y="146113"/>
                </a:lnTo>
                <a:lnTo>
                  <a:pt x="938745" y="149517"/>
                </a:lnTo>
                <a:lnTo>
                  <a:pt x="926604" y="152107"/>
                </a:lnTo>
                <a:lnTo>
                  <a:pt x="911339" y="154508"/>
                </a:lnTo>
                <a:lnTo>
                  <a:pt x="889977" y="157289"/>
                </a:lnTo>
                <a:lnTo>
                  <a:pt x="889977" y="176352"/>
                </a:lnTo>
                <a:lnTo>
                  <a:pt x="927696" y="196418"/>
                </a:lnTo>
                <a:lnTo>
                  <a:pt x="928154" y="215455"/>
                </a:lnTo>
                <a:lnTo>
                  <a:pt x="928154" y="332765"/>
                </a:lnTo>
                <a:lnTo>
                  <a:pt x="908799" y="367055"/>
                </a:lnTo>
                <a:lnTo>
                  <a:pt x="889977" y="368122"/>
                </a:lnTo>
                <a:lnTo>
                  <a:pt x="889977" y="388454"/>
                </a:lnTo>
                <a:lnTo>
                  <a:pt x="959358" y="386842"/>
                </a:lnTo>
                <a:lnTo>
                  <a:pt x="964780" y="386867"/>
                </a:lnTo>
                <a:lnTo>
                  <a:pt x="975347" y="387045"/>
                </a:lnTo>
                <a:lnTo>
                  <a:pt x="998220" y="387527"/>
                </a:lnTo>
                <a:lnTo>
                  <a:pt x="1040561" y="388454"/>
                </a:lnTo>
                <a:lnTo>
                  <a:pt x="1040561" y="368122"/>
                </a:lnTo>
                <a:lnTo>
                  <a:pt x="998004" y="360781"/>
                </a:lnTo>
                <a:lnTo>
                  <a:pt x="993775" y="332867"/>
                </a:lnTo>
                <a:lnTo>
                  <a:pt x="993775" y="227088"/>
                </a:lnTo>
                <a:lnTo>
                  <a:pt x="997546" y="214757"/>
                </a:lnTo>
                <a:lnTo>
                  <a:pt x="1007414" y="203771"/>
                </a:lnTo>
                <a:lnTo>
                  <a:pt x="1021219" y="195884"/>
                </a:lnTo>
                <a:lnTo>
                  <a:pt x="1036802" y="192862"/>
                </a:lnTo>
                <a:lnTo>
                  <a:pt x="1046200" y="194056"/>
                </a:lnTo>
                <a:lnTo>
                  <a:pt x="1054341" y="197624"/>
                </a:lnTo>
                <a:lnTo>
                  <a:pt x="1061377" y="203568"/>
                </a:lnTo>
                <a:lnTo>
                  <a:pt x="1067460" y="211874"/>
                </a:lnTo>
                <a:lnTo>
                  <a:pt x="1080350" y="206527"/>
                </a:lnTo>
                <a:lnTo>
                  <a:pt x="1083043" y="137617"/>
                </a:lnTo>
                <a:close/>
              </a:path>
              <a:path w="1735454" h="396239">
                <a:moveTo>
                  <a:pt x="1340446" y="368642"/>
                </a:moveTo>
                <a:lnTo>
                  <a:pt x="1324305" y="367042"/>
                </a:lnTo>
                <a:lnTo>
                  <a:pt x="1317028" y="364578"/>
                </a:lnTo>
                <a:lnTo>
                  <a:pt x="1312532" y="359346"/>
                </a:lnTo>
                <a:lnTo>
                  <a:pt x="1310487" y="351155"/>
                </a:lnTo>
                <a:lnTo>
                  <a:pt x="1310144" y="349783"/>
                </a:lnTo>
                <a:lnTo>
                  <a:pt x="1310106" y="349072"/>
                </a:lnTo>
                <a:lnTo>
                  <a:pt x="1309255" y="334645"/>
                </a:lnTo>
                <a:lnTo>
                  <a:pt x="1309243" y="323100"/>
                </a:lnTo>
                <a:lnTo>
                  <a:pt x="1308836" y="310654"/>
                </a:lnTo>
                <a:lnTo>
                  <a:pt x="1308519" y="299847"/>
                </a:lnTo>
                <a:lnTo>
                  <a:pt x="1308252" y="288150"/>
                </a:lnTo>
                <a:lnTo>
                  <a:pt x="1308341" y="261886"/>
                </a:lnTo>
                <a:lnTo>
                  <a:pt x="1308493" y="254317"/>
                </a:lnTo>
                <a:lnTo>
                  <a:pt x="1309243" y="226123"/>
                </a:lnTo>
                <a:lnTo>
                  <a:pt x="1309776" y="219163"/>
                </a:lnTo>
                <a:lnTo>
                  <a:pt x="1309712" y="210261"/>
                </a:lnTo>
                <a:lnTo>
                  <a:pt x="1286827" y="154635"/>
                </a:lnTo>
                <a:lnTo>
                  <a:pt x="1223137" y="134442"/>
                </a:lnTo>
                <a:lnTo>
                  <a:pt x="1206334" y="135559"/>
                </a:lnTo>
                <a:lnTo>
                  <a:pt x="1189888" y="138925"/>
                </a:lnTo>
                <a:lnTo>
                  <a:pt x="1173949" y="144589"/>
                </a:lnTo>
                <a:lnTo>
                  <a:pt x="1158659" y="152603"/>
                </a:lnTo>
                <a:lnTo>
                  <a:pt x="1130185" y="169684"/>
                </a:lnTo>
                <a:lnTo>
                  <a:pt x="1130185" y="206527"/>
                </a:lnTo>
                <a:lnTo>
                  <a:pt x="1146314" y="210261"/>
                </a:lnTo>
                <a:lnTo>
                  <a:pt x="1158151" y="183794"/>
                </a:lnTo>
                <a:lnTo>
                  <a:pt x="1161656" y="181076"/>
                </a:lnTo>
                <a:lnTo>
                  <a:pt x="1168908" y="178701"/>
                </a:lnTo>
                <a:lnTo>
                  <a:pt x="1178560" y="177025"/>
                </a:lnTo>
                <a:lnTo>
                  <a:pt x="1189342" y="176377"/>
                </a:lnTo>
                <a:lnTo>
                  <a:pt x="1212875" y="180086"/>
                </a:lnTo>
                <a:lnTo>
                  <a:pt x="1229664" y="191541"/>
                </a:lnTo>
                <a:lnTo>
                  <a:pt x="1240002" y="211226"/>
                </a:lnTo>
                <a:lnTo>
                  <a:pt x="1244193" y="239649"/>
                </a:lnTo>
                <a:lnTo>
                  <a:pt x="1244193" y="261886"/>
                </a:lnTo>
                <a:lnTo>
                  <a:pt x="1244193" y="325005"/>
                </a:lnTo>
                <a:lnTo>
                  <a:pt x="1234922" y="334645"/>
                </a:lnTo>
                <a:lnTo>
                  <a:pt x="1223276" y="342265"/>
                </a:lnTo>
                <a:lnTo>
                  <a:pt x="1210538" y="347268"/>
                </a:lnTo>
                <a:lnTo>
                  <a:pt x="1197940" y="349072"/>
                </a:lnTo>
                <a:lnTo>
                  <a:pt x="1186395" y="346748"/>
                </a:lnTo>
                <a:lnTo>
                  <a:pt x="1177772" y="340055"/>
                </a:lnTo>
                <a:lnTo>
                  <a:pt x="1172489" y="329653"/>
                </a:lnTo>
                <a:lnTo>
                  <a:pt x="1172375" y="329450"/>
                </a:lnTo>
                <a:lnTo>
                  <a:pt x="1170520" y="315379"/>
                </a:lnTo>
                <a:lnTo>
                  <a:pt x="1172679" y="299847"/>
                </a:lnTo>
                <a:lnTo>
                  <a:pt x="1172794" y="298996"/>
                </a:lnTo>
                <a:lnTo>
                  <a:pt x="1220000" y="268325"/>
                </a:lnTo>
                <a:lnTo>
                  <a:pt x="1244193" y="261886"/>
                </a:lnTo>
                <a:lnTo>
                  <a:pt x="1244193" y="239649"/>
                </a:lnTo>
                <a:lnTo>
                  <a:pt x="1196860" y="249288"/>
                </a:lnTo>
                <a:lnTo>
                  <a:pt x="1153896" y="261327"/>
                </a:lnTo>
                <a:lnTo>
                  <a:pt x="1109738" y="299847"/>
                </a:lnTo>
                <a:lnTo>
                  <a:pt x="1104900" y="329653"/>
                </a:lnTo>
                <a:lnTo>
                  <a:pt x="1108976" y="358355"/>
                </a:lnTo>
                <a:lnTo>
                  <a:pt x="1121029" y="379158"/>
                </a:lnTo>
                <a:lnTo>
                  <a:pt x="1140739" y="391820"/>
                </a:lnTo>
                <a:lnTo>
                  <a:pt x="1167815" y="396087"/>
                </a:lnTo>
                <a:lnTo>
                  <a:pt x="1176159" y="395693"/>
                </a:lnTo>
                <a:lnTo>
                  <a:pt x="1183411" y="394487"/>
                </a:lnTo>
                <a:lnTo>
                  <a:pt x="1189431" y="392493"/>
                </a:lnTo>
                <a:lnTo>
                  <a:pt x="1194168" y="389674"/>
                </a:lnTo>
                <a:lnTo>
                  <a:pt x="1244193" y="351155"/>
                </a:lnTo>
                <a:lnTo>
                  <a:pt x="1241501" y="384200"/>
                </a:lnTo>
                <a:lnTo>
                  <a:pt x="1244193" y="388467"/>
                </a:lnTo>
                <a:lnTo>
                  <a:pt x="1287373" y="387286"/>
                </a:lnTo>
                <a:lnTo>
                  <a:pt x="1298702" y="387286"/>
                </a:lnTo>
                <a:lnTo>
                  <a:pt x="1340446" y="388467"/>
                </a:lnTo>
                <a:lnTo>
                  <a:pt x="1340446" y="387286"/>
                </a:lnTo>
                <a:lnTo>
                  <a:pt x="1340446" y="368642"/>
                </a:lnTo>
                <a:close/>
              </a:path>
              <a:path w="1735454" h="396239">
                <a:moveTo>
                  <a:pt x="1557515" y="3632"/>
                </a:moveTo>
                <a:lnTo>
                  <a:pt x="1548371" y="1206"/>
                </a:lnTo>
                <a:lnTo>
                  <a:pt x="1542999" y="0"/>
                </a:lnTo>
                <a:lnTo>
                  <a:pt x="1534934" y="0"/>
                </a:lnTo>
                <a:lnTo>
                  <a:pt x="1484922" y="22517"/>
                </a:lnTo>
                <a:lnTo>
                  <a:pt x="1445133" y="55753"/>
                </a:lnTo>
                <a:lnTo>
                  <a:pt x="1416545" y="102946"/>
                </a:lnTo>
                <a:lnTo>
                  <a:pt x="1415554" y="129298"/>
                </a:lnTo>
                <a:lnTo>
                  <a:pt x="1415554" y="152374"/>
                </a:lnTo>
                <a:lnTo>
                  <a:pt x="1405509" y="159029"/>
                </a:lnTo>
                <a:lnTo>
                  <a:pt x="1395717" y="164858"/>
                </a:lnTo>
                <a:lnTo>
                  <a:pt x="1385227" y="170497"/>
                </a:lnTo>
                <a:lnTo>
                  <a:pt x="1373073" y="176530"/>
                </a:lnTo>
                <a:lnTo>
                  <a:pt x="1373073" y="189420"/>
                </a:lnTo>
                <a:lnTo>
                  <a:pt x="1415554" y="186728"/>
                </a:lnTo>
                <a:lnTo>
                  <a:pt x="1415554" y="332714"/>
                </a:lnTo>
                <a:lnTo>
                  <a:pt x="1392961" y="367068"/>
                </a:lnTo>
                <a:lnTo>
                  <a:pt x="1370914" y="368147"/>
                </a:lnTo>
                <a:lnTo>
                  <a:pt x="1370914" y="388493"/>
                </a:lnTo>
                <a:lnTo>
                  <a:pt x="1409001" y="387756"/>
                </a:lnTo>
                <a:lnTo>
                  <a:pt x="1429588" y="387375"/>
                </a:lnTo>
                <a:lnTo>
                  <a:pt x="1439799" y="387235"/>
                </a:lnTo>
                <a:lnTo>
                  <a:pt x="1446733" y="387223"/>
                </a:lnTo>
                <a:lnTo>
                  <a:pt x="1452295" y="387235"/>
                </a:lnTo>
                <a:lnTo>
                  <a:pt x="1463065" y="387375"/>
                </a:lnTo>
                <a:lnTo>
                  <a:pt x="1532242" y="388493"/>
                </a:lnTo>
                <a:lnTo>
                  <a:pt x="1532242" y="368147"/>
                </a:lnTo>
                <a:lnTo>
                  <a:pt x="1490560" y="363994"/>
                </a:lnTo>
                <a:lnTo>
                  <a:pt x="1481162" y="345630"/>
                </a:lnTo>
                <a:lnTo>
                  <a:pt x="1481162" y="186829"/>
                </a:lnTo>
                <a:lnTo>
                  <a:pt x="1547837" y="186829"/>
                </a:lnTo>
                <a:lnTo>
                  <a:pt x="1553743" y="155714"/>
                </a:lnTo>
                <a:lnTo>
                  <a:pt x="1551597" y="151422"/>
                </a:lnTo>
                <a:lnTo>
                  <a:pt x="1528940" y="152438"/>
                </a:lnTo>
                <a:lnTo>
                  <a:pt x="1511528" y="153111"/>
                </a:lnTo>
                <a:lnTo>
                  <a:pt x="1496542" y="153466"/>
                </a:lnTo>
                <a:lnTo>
                  <a:pt x="1481137" y="153568"/>
                </a:lnTo>
                <a:lnTo>
                  <a:pt x="1481162" y="95605"/>
                </a:lnTo>
                <a:lnTo>
                  <a:pt x="1490726" y="53276"/>
                </a:lnTo>
                <a:lnTo>
                  <a:pt x="1512887" y="46240"/>
                </a:lnTo>
                <a:lnTo>
                  <a:pt x="1521002" y="46926"/>
                </a:lnTo>
                <a:lnTo>
                  <a:pt x="1529080" y="49161"/>
                </a:lnTo>
                <a:lnTo>
                  <a:pt x="1538058" y="53251"/>
                </a:lnTo>
                <a:lnTo>
                  <a:pt x="1548917" y="59499"/>
                </a:lnTo>
                <a:lnTo>
                  <a:pt x="1557515" y="55753"/>
                </a:lnTo>
                <a:lnTo>
                  <a:pt x="1557515" y="3632"/>
                </a:lnTo>
                <a:close/>
              </a:path>
              <a:path w="1735454" h="396239">
                <a:moveTo>
                  <a:pt x="1735162" y="354888"/>
                </a:moveTo>
                <a:lnTo>
                  <a:pt x="1730857" y="344690"/>
                </a:lnTo>
                <a:lnTo>
                  <a:pt x="1723656" y="348018"/>
                </a:lnTo>
                <a:lnTo>
                  <a:pt x="1717675" y="350151"/>
                </a:lnTo>
                <a:lnTo>
                  <a:pt x="1712099" y="351269"/>
                </a:lnTo>
                <a:lnTo>
                  <a:pt x="1706118" y="351599"/>
                </a:lnTo>
                <a:lnTo>
                  <a:pt x="1690243" y="349846"/>
                </a:lnTo>
                <a:lnTo>
                  <a:pt x="1679968" y="344017"/>
                </a:lnTo>
                <a:lnTo>
                  <a:pt x="1674431" y="333235"/>
                </a:lnTo>
                <a:lnTo>
                  <a:pt x="1672780" y="316661"/>
                </a:lnTo>
                <a:lnTo>
                  <a:pt x="1672780" y="188734"/>
                </a:lnTo>
                <a:lnTo>
                  <a:pt x="1729790" y="188734"/>
                </a:lnTo>
                <a:lnTo>
                  <a:pt x="1734083" y="153797"/>
                </a:lnTo>
                <a:lnTo>
                  <a:pt x="1672793" y="157035"/>
                </a:lnTo>
                <a:lnTo>
                  <a:pt x="1672793" y="125844"/>
                </a:lnTo>
                <a:lnTo>
                  <a:pt x="1673110" y="106184"/>
                </a:lnTo>
                <a:lnTo>
                  <a:pt x="1674202" y="88696"/>
                </a:lnTo>
                <a:lnTo>
                  <a:pt x="1676184" y="71501"/>
                </a:lnTo>
                <a:lnTo>
                  <a:pt x="1679244" y="52743"/>
                </a:lnTo>
                <a:lnTo>
                  <a:pt x="1671713" y="47294"/>
                </a:lnTo>
                <a:lnTo>
                  <a:pt x="1656232" y="54381"/>
                </a:lnTo>
                <a:lnTo>
                  <a:pt x="1641119" y="60756"/>
                </a:lnTo>
                <a:lnTo>
                  <a:pt x="1624901" y="67119"/>
                </a:lnTo>
                <a:lnTo>
                  <a:pt x="1606105" y="74193"/>
                </a:lnTo>
                <a:lnTo>
                  <a:pt x="1607108" y="92125"/>
                </a:lnTo>
                <a:lnTo>
                  <a:pt x="1607781" y="105168"/>
                </a:lnTo>
                <a:lnTo>
                  <a:pt x="1608137" y="115087"/>
                </a:lnTo>
                <a:lnTo>
                  <a:pt x="1608251" y="123634"/>
                </a:lnTo>
                <a:lnTo>
                  <a:pt x="1608251" y="155879"/>
                </a:lnTo>
                <a:lnTo>
                  <a:pt x="1572755" y="178993"/>
                </a:lnTo>
                <a:lnTo>
                  <a:pt x="1572755" y="190817"/>
                </a:lnTo>
                <a:lnTo>
                  <a:pt x="1607172" y="188671"/>
                </a:lnTo>
                <a:lnTo>
                  <a:pt x="1607172" y="327850"/>
                </a:lnTo>
                <a:lnTo>
                  <a:pt x="1611007" y="358698"/>
                </a:lnTo>
                <a:lnTo>
                  <a:pt x="1622958" y="379907"/>
                </a:lnTo>
                <a:lnTo>
                  <a:pt x="1643697" y="392163"/>
                </a:lnTo>
                <a:lnTo>
                  <a:pt x="1673860" y="396087"/>
                </a:lnTo>
                <a:lnTo>
                  <a:pt x="1685671" y="395414"/>
                </a:lnTo>
                <a:lnTo>
                  <a:pt x="1695767" y="393484"/>
                </a:lnTo>
                <a:lnTo>
                  <a:pt x="1703641" y="390448"/>
                </a:lnTo>
                <a:lnTo>
                  <a:pt x="1708810" y="386448"/>
                </a:lnTo>
                <a:lnTo>
                  <a:pt x="1735162" y="354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6433" y="1469542"/>
            <a:ext cx="1607820" cy="530860"/>
          </a:xfrm>
          <a:custGeom>
            <a:avLst/>
            <a:gdLst/>
            <a:ahLst/>
            <a:cxnLst/>
            <a:rect l="l" t="t" r="r" b="b"/>
            <a:pathLst>
              <a:path w="160782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7820" h="530860">
                <a:moveTo>
                  <a:pt x="554240" y="227838"/>
                </a:moveTo>
                <a:lnTo>
                  <a:pt x="546976" y="188772"/>
                </a:lnTo>
                <a:lnTo>
                  <a:pt x="494334" y="139877"/>
                </a:lnTo>
                <a:lnTo>
                  <a:pt x="485952" y="138531"/>
                </a:lnTo>
                <a:lnTo>
                  <a:pt x="485952" y="238277"/>
                </a:lnTo>
                <a:lnTo>
                  <a:pt x="440778" y="239877"/>
                </a:lnTo>
                <a:lnTo>
                  <a:pt x="436943" y="239877"/>
                </a:lnTo>
                <a:lnTo>
                  <a:pt x="419785" y="239204"/>
                </a:lnTo>
                <a:lnTo>
                  <a:pt x="412813" y="238810"/>
                </a:lnTo>
                <a:lnTo>
                  <a:pt x="395605" y="238277"/>
                </a:lnTo>
                <a:lnTo>
                  <a:pt x="399034" y="204216"/>
                </a:lnTo>
                <a:lnTo>
                  <a:pt x="407365" y="181063"/>
                </a:lnTo>
                <a:lnTo>
                  <a:pt x="421233" y="167868"/>
                </a:lnTo>
                <a:lnTo>
                  <a:pt x="441312" y="163677"/>
                </a:lnTo>
                <a:lnTo>
                  <a:pt x="461060" y="167868"/>
                </a:lnTo>
                <a:lnTo>
                  <a:pt x="474713" y="181063"/>
                </a:lnTo>
                <a:lnTo>
                  <a:pt x="482828" y="204216"/>
                </a:lnTo>
                <a:lnTo>
                  <a:pt x="485952" y="238277"/>
                </a:lnTo>
                <a:lnTo>
                  <a:pt x="485952" y="138531"/>
                </a:lnTo>
                <a:lnTo>
                  <a:pt x="452602" y="133172"/>
                </a:lnTo>
                <a:lnTo>
                  <a:pt x="439305" y="133908"/>
                </a:lnTo>
                <a:lnTo>
                  <a:pt x="427316" y="136169"/>
                </a:lnTo>
                <a:lnTo>
                  <a:pt x="380009" y="160705"/>
                </a:lnTo>
                <a:lnTo>
                  <a:pt x="341147" y="201650"/>
                </a:lnTo>
                <a:lnTo>
                  <a:pt x="329006" y="264033"/>
                </a:lnTo>
                <a:lnTo>
                  <a:pt x="329107" y="266585"/>
                </a:lnTo>
                <a:lnTo>
                  <a:pt x="336880" y="321818"/>
                </a:lnTo>
                <a:lnTo>
                  <a:pt x="360438" y="362788"/>
                </a:lnTo>
                <a:lnTo>
                  <a:pt x="399008" y="387718"/>
                </a:lnTo>
                <a:lnTo>
                  <a:pt x="452056" y="396113"/>
                </a:lnTo>
                <a:lnTo>
                  <a:pt x="473417" y="395008"/>
                </a:lnTo>
                <a:lnTo>
                  <a:pt x="493128" y="391236"/>
                </a:lnTo>
                <a:lnTo>
                  <a:pt x="513537" y="384149"/>
                </a:lnTo>
                <a:lnTo>
                  <a:pt x="537032" y="373087"/>
                </a:lnTo>
                <a:lnTo>
                  <a:pt x="543966" y="357987"/>
                </a:lnTo>
                <a:lnTo>
                  <a:pt x="548792" y="347522"/>
                </a:lnTo>
                <a:lnTo>
                  <a:pt x="548855" y="347383"/>
                </a:lnTo>
                <a:lnTo>
                  <a:pt x="542404" y="339344"/>
                </a:lnTo>
                <a:lnTo>
                  <a:pt x="524929" y="348107"/>
                </a:lnTo>
                <a:lnTo>
                  <a:pt x="509524" y="353872"/>
                </a:lnTo>
                <a:lnTo>
                  <a:pt x="494830" y="357035"/>
                </a:lnTo>
                <a:lnTo>
                  <a:pt x="479488" y="357987"/>
                </a:lnTo>
                <a:lnTo>
                  <a:pt x="458990" y="355269"/>
                </a:lnTo>
                <a:lnTo>
                  <a:pt x="424040" y="335407"/>
                </a:lnTo>
                <a:lnTo>
                  <a:pt x="402450" y="296964"/>
                </a:lnTo>
                <a:lnTo>
                  <a:pt x="398818" y="266585"/>
                </a:lnTo>
                <a:lnTo>
                  <a:pt x="469265" y="266585"/>
                </a:lnTo>
                <a:lnTo>
                  <a:pt x="491236" y="265976"/>
                </a:lnTo>
                <a:lnTo>
                  <a:pt x="511949" y="264033"/>
                </a:lnTo>
                <a:lnTo>
                  <a:pt x="532549" y="260692"/>
                </a:lnTo>
                <a:lnTo>
                  <a:pt x="554228" y="255828"/>
                </a:lnTo>
                <a:lnTo>
                  <a:pt x="554228" y="239877"/>
                </a:lnTo>
                <a:lnTo>
                  <a:pt x="554240" y="227838"/>
                </a:lnTo>
                <a:close/>
              </a:path>
              <a:path w="1607820" h="530860">
                <a:moveTo>
                  <a:pt x="793356" y="303784"/>
                </a:moveTo>
                <a:lnTo>
                  <a:pt x="777354" y="258686"/>
                </a:lnTo>
                <a:lnTo>
                  <a:pt x="725043" y="234530"/>
                </a:lnTo>
                <a:lnTo>
                  <a:pt x="680961" y="224866"/>
                </a:lnTo>
                <a:lnTo>
                  <a:pt x="667486" y="220484"/>
                </a:lnTo>
                <a:lnTo>
                  <a:pt x="658304" y="214274"/>
                </a:lnTo>
                <a:lnTo>
                  <a:pt x="653046" y="205854"/>
                </a:lnTo>
                <a:lnTo>
                  <a:pt x="651383" y="194805"/>
                </a:lnTo>
                <a:lnTo>
                  <a:pt x="654685" y="180289"/>
                </a:lnTo>
                <a:lnTo>
                  <a:pt x="664146" y="169291"/>
                </a:lnTo>
                <a:lnTo>
                  <a:pt x="679056" y="162318"/>
                </a:lnTo>
                <a:lnTo>
                  <a:pt x="698715" y="159880"/>
                </a:lnTo>
                <a:lnTo>
                  <a:pt x="714870" y="161645"/>
                </a:lnTo>
                <a:lnTo>
                  <a:pt x="729564" y="166319"/>
                </a:lnTo>
                <a:lnTo>
                  <a:pt x="740537" y="173012"/>
                </a:lnTo>
                <a:lnTo>
                  <a:pt x="745502" y="180797"/>
                </a:lnTo>
                <a:lnTo>
                  <a:pt x="750874" y="211899"/>
                </a:lnTo>
                <a:lnTo>
                  <a:pt x="770255" y="211886"/>
                </a:lnTo>
                <a:lnTo>
                  <a:pt x="774560" y="146748"/>
                </a:lnTo>
                <a:lnTo>
                  <a:pt x="727824" y="135102"/>
                </a:lnTo>
                <a:lnTo>
                  <a:pt x="708418" y="134454"/>
                </a:lnTo>
                <a:lnTo>
                  <a:pt x="660311" y="139839"/>
                </a:lnTo>
                <a:lnTo>
                  <a:pt x="625271" y="155676"/>
                </a:lnTo>
                <a:lnTo>
                  <a:pt x="603834" y="181597"/>
                </a:lnTo>
                <a:lnTo>
                  <a:pt x="596569" y="217157"/>
                </a:lnTo>
                <a:lnTo>
                  <a:pt x="600176" y="241312"/>
                </a:lnTo>
                <a:lnTo>
                  <a:pt x="610946" y="260578"/>
                </a:lnTo>
                <a:lnTo>
                  <a:pt x="628777" y="274916"/>
                </a:lnTo>
                <a:lnTo>
                  <a:pt x="653567" y="284264"/>
                </a:lnTo>
                <a:lnTo>
                  <a:pt x="699808" y="295541"/>
                </a:lnTo>
                <a:lnTo>
                  <a:pt x="715530" y="300685"/>
                </a:lnTo>
                <a:lnTo>
                  <a:pt x="726020" y="307632"/>
                </a:lnTo>
                <a:lnTo>
                  <a:pt x="731875" y="316992"/>
                </a:lnTo>
                <a:lnTo>
                  <a:pt x="733691" y="329361"/>
                </a:lnTo>
                <a:lnTo>
                  <a:pt x="730186" y="346468"/>
                </a:lnTo>
                <a:lnTo>
                  <a:pt x="720242" y="359498"/>
                </a:lnTo>
                <a:lnTo>
                  <a:pt x="704646" y="367792"/>
                </a:lnTo>
                <a:lnTo>
                  <a:pt x="684212" y="370700"/>
                </a:lnTo>
                <a:lnTo>
                  <a:pt x="666559" y="369125"/>
                </a:lnTo>
                <a:lnTo>
                  <a:pt x="651065" y="364172"/>
                </a:lnTo>
                <a:lnTo>
                  <a:pt x="637095" y="355473"/>
                </a:lnTo>
                <a:lnTo>
                  <a:pt x="623976" y="342671"/>
                </a:lnTo>
                <a:lnTo>
                  <a:pt x="621284" y="305473"/>
                </a:lnTo>
                <a:lnTo>
                  <a:pt x="600303" y="305473"/>
                </a:lnTo>
                <a:lnTo>
                  <a:pt x="596544" y="381101"/>
                </a:lnTo>
                <a:lnTo>
                  <a:pt x="639013" y="392633"/>
                </a:lnTo>
                <a:lnTo>
                  <a:pt x="679894" y="396125"/>
                </a:lnTo>
                <a:lnTo>
                  <a:pt x="726198" y="389470"/>
                </a:lnTo>
                <a:lnTo>
                  <a:pt x="762025" y="370687"/>
                </a:lnTo>
                <a:lnTo>
                  <a:pt x="785152" y="341541"/>
                </a:lnTo>
                <a:lnTo>
                  <a:pt x="793356" y="303784"/>
                </a:lnTo>
                <a:close/>
              </a:path>
              <a:path w="1607820" h="530860">
                <a:moveTo>
                  <a:pt x="941793" y="47498"/>
                </a:moveTo>
                <a:lnTo>
                  <a:pt x="938669" y="32016"/>
                </a:lnTo>
                <a:lnTo>
                  <a:pt x="930160" y="19278"/>
                </a:lnTo>
                <a:lnTo>
                  <a:pt x="917511" y="10642"/>
                </a:lnTo>
                <a:lnTo>
                  <a:pt x="902042" y="7467"/>
                </a:lnTo>
                <a:lnTo>
                  <a:pt x="885837" y="10490"/>
                </a:lnTo>
                <a:lnTo>
                  <a:pt x="872883" y="18821"/>
                </a:lnTo>
                <a:lnTo>
                  <a:pt x="864247" y="31356"/>
                </a:lnTo>
                <a:lnTo>
                  <a:pt x="861123" y="46977"/>
                </a:lnTo>
                <a:lnTo>
                  <a:pt x="864247" y="62776"/>
                </a:lnTo>
                <a:lnTo>
                  <a:pt x="872896" y="75730"/>
                </a:lnTo>
                <a:lnTo>
                  <a:pt x="885647" y="84353"/>
                </a:lnTo>
                <a:lnTo>
                  <a:pt x="901458" y="87528"/>
                </a:lnTo>
                <a:lnTo>
                  <a:pt x="917054" y="84353"/>
                </a:lnTo>
                <a:lnTo>
                  <a:pt x="929894" y="75730"/>
                </a:lnTo>
                <a:lnTo>
                  <a:pt x="938580" y="62992"/>
                </a:lnTo>
                <a:lnTo>
                  <a:pt x="941793" y="47498"/>
                </a:lnTo>
                <a:close/>
              </a:path>
              <a:path w="1607820" h="530860">
                <a:moveTo>
                  <a:pt x="974585" y="368160"/>
                </a:moveTo>
                <a:lnTo>
                  <a:pt x="937082" y="350266"/>
                </a:lnTo>
                <a:lnTo>
                  <a:pt x="936409" y="332879"/>
                </a:lnTo>
                <a:lnTo>
                  <a:pt x="936409" y="137744"/>
                </a:lnTo>
                <a:lnTo>
                  <a:pt x="931037" y="134480"/>
                </a:lnTo>
                <a:lnTo>
                  <a:pt x="893394" y="146177"/>
                </a:lnTo>
                <a:lnTo>
                  <a:pt x="856030" y="154330"/>
                </a:lnTo>
                <a:lnTo>
                  <a:pt x="840689" y="156273"/>
                </a:lnTo>
                <a:lnTo>
                  <a:pt x="839076" y="156273"/>
                </a:lnTo>
                <a:lnTo>
                  <a:pt x="836383" y="156806"/>
                </a:lnTo>
                <a:lnTo>
                  <a:pt x="832624" y="157340"/>
                </a:lnTo>
                <a:lnTo>
                  <a:pt x="832624" y="176403"/>
                </a:lnTo>
                <a:lnTo>
                  <a:pt x="856818" y="178041"/>
                </a:lnTo>
                <a:lnTo>
                  <a:pt x="864209" y="179908"/>
                </a:lnTo>
                <a:lnTo>
                  <a:pt x="868438" y="185343"/>
                </a:lnTo>
                <a:lnTo>
                  <a:pt x="870343" y="196494"/>
                </a:lnTo>
                <a:lnTo>
                  <a:pt x="870800" y="215531"/>
                </a:lnTo>
                <a:lnTo>
                  <a:pt x="870788" y="332879"/>
                </a:lnTo>
                <a:lnTo>
                  <a:pt x="851446" y="367093"/>
                </a:lnTo>
                <a:lnTo>
                  <a:pt x="832624" y="368160"/>
                </a:lnTo>
                <a:lnTo>
                  <a:pt x="832624" y="388493"/>
                </a:lnTo>
                <a:lnTo>
                  <a:pt x="897597" y="386994"/>
                </a:lnTo>
                <a:lnTo>
                  <a:pt x="912799" y="386994"/>
                </a:lnTo>
                <a:lnTo>
                  <a:pt x="974585" y="388493"/>
                </a:lnTo>
                <a:lnTo>
                  <a:pt x="974585" y="386994"/>
                </a:lnTo>
                <a:lnTo>
                  <a:pt x="974585" y="368160"/>
                </a:lnTo>
                <a:close/>
              </a:path>
              <a:path w="1607820" h="530860">
                <a:moveTo>
                  <a:pt x="1281099" y="409968"/>
                </a:moveTo>
                <a:lnTo>
                  <a:pt x="1278699" y="395249"/>
                </a:lnTo>
                <a:lnTo>
                  <a:pt x="1278636" y="394855"/>
                </a:lnTo>
                <a:lnTo>
                  <a:pt x="1276299" y="380428"/>
                </a:lnTo>
                <a:lnTo>
                  <a:pt x="1261668" y="359575"/>
                </a:lnTo>
                <a:lnTo>
                  <a:pt x="1236853" y="347205"/>
                </a:lnTo>
                <a:lnTo>
                  <a:pt x="1221422" y="345427"/>
                </a:lnTo>
                <a:lnTo>
                  <a:pt x="1221422" y="438302"/>
                </a:lnTo>
                <a:lnTo>
                  <a:pt x="1215034" y="464388"/>
                </a:lnTo>
                <a:lnTo>
                  <a:pt x="1197419" y="485228"/>
                </a:lnTo>
                <a:lnTo>
                  <a:pt x="1170825" y="499033"/>
                </a:lnTo>
                <a:lnTo>
                  <a:pt x="1137526" y="504024"/>
                </a:lnTo>
                <a:lnTo>
                  <a:pt x="1104900" y="499935"/>
                </a:lnTo>
                <a:lnTo>
                  <a:pt x="1079779" y="488416"/>
                </a:lnTo>
                <a:lnTo>
                  <a:pt x="1063637" y="470573"/>
                </a:lnTo>
                <a:lnTo>
                  <a:pt x="1057935" y="447535"/>
                </a:lnTo>
                <a:lnTo>
                  <a:pt x="1059815" y="433832"/>
                </a:lnTo>
                <a:lnTo>
                  <a:pt x="1085354" y="400824"/>
                </a:lnTo>
                <a:lnTo>
                  <a:pt x="1139075" y="394855"/>
                </a:lnTo>
                <a:lnTo>
                  <a:pt x="1139685" y="394855"/>
                </a:lnTo>
                <a:lnTo>
                  <a:pt x="1180134" y="396760"/>
                </a:lnTo>
                <a:lnTo>
                  <a:pt x="1205153" y="403555"/>
                </a:lnTo>
                <a:lnTo>
                  <a:pt x="1217866" y="416852"/>
                </a:lnTo>
                <a:lnTo>
                  <a:pt x="1221422" y="438302"/>
                </a:lnTo>
                <a:lnTo>
                  <a:pt x="1221422" y="345427"/>
                </a:lnTo>
                <a:lnTo>
                  <a:pt x="1220431" y="345300"/>
                </a:lnTo>
                <a:lnTo>
                  <a:pt x="1201508" y="343115"/>
                </a:lnTo>
                <a:lnTo>
                  <a:pt x="1188605" y="343115"/>
                </a:lnTo>
                <a:lnTo>
                  <a:pt x="1113066" y="345300"/>
                </a:lnTo>
                <a:lnTo>
                  <a:pt x="1110094" y="345300"/>
                </a:lnTo>
                <a:lnTo>
                  <a:pt x="1099108" y="344297"/>
                </a:lnTo>
                <a:lnTo>
                  <a:pt x="1091196" y="341274"/>
                </a:lnTo>
                <a:lnTo>
                  <a:pt x="1086421" y="336219"/>
                </a:lnTo>
                <a:lnTo>
                  <a:pt x="1084821" y="329158"/>
                </a:lnTo>
                <a:lnTo>
                  <a:pt x="1085735" y="323380"/>
                </a:lnTo>
                <a:lnTo>
                  <a:pt x="1088580" y="318058"/>
                </a:lnTo>
                <a:lnTo>
                  <a:pt x="1093431" y="313042"/>
                </a:lnTo>
                <a:lnTo>
                  <a:pt x="1100416" y="308165"/>
                </a:lnTo>
                <a:lnTo>
                  <a:pt x="1110094" y="308317"/>
                </a:lnTo>
                <a:lnTo>
                  <a:pt x="1115479" y="308483"/>
                </a:lnTo>
                <a:lnTo>
                  <a:pt x="1121930" y="308483"/>
                </a:lnTo>
                <a:lnTo>
                  <a:pt x="1125740" y="308165"/>
                </a:lnTo>
                <a:lnTo>
                  <a:pt x="1149096" y="306235"/>
                </a:lnTo>
                <a:lnTo>
                  <a:pt x="1174356" y="299618"/>
                </a:lnTo>
                <a:lnTo>
                  <a:pt x="1196797" y="288912"/>
                </a:lnTo>
                <a:lnTo>
                  <a:pt x="1202677" y="284314"/>
                </a:lnTo>
                <a:lnTo>
                  <a:pt x="1215504" y="274332"/>
                </a:lnTo>
                <a:lnTo>
                  <a:pt x="1226235" y="261442"/>
                </a:lnTo>
                <a:lnTo>
                  <a:pt x="1233576" y="247192"/>
                </a:lnTo>
                <a:lnTo>
                  <a:pt x="1237805" y="231038"/>
                </a:lnTo>
                <a:lnTo>
                  <a:pt x="1239164" y="212420"/>
                </a:lnTo>
                <a:lnTo>
                  <a:pt x="1239164" y="203885"/>
                </a:lnTo>
                <a:lnTo>
                  <a:pt x="1238694" y="198424"/>
                </a:lnTo>
                <a:lnTo>
                  <a:pt x="1238618" y="197472"/>
                </a:lnTo>
                <a:lnTo>
                  <a:pt x="1236472" y="187337"/>
                </a:lnTo>
                <a:lnTo>
                  <a:pt x="1277886" y="189445"/>
                </a:lnTo>
                <a:lnTo>
                  <a:pt x="1278051" y="187337"/>
                </a:lnTo>
                <a:lnTo>
                  <a:pt x="1280096" y="161378"/>
                </a:lnTo>
                <a:lnTo>
                  <a:pt x="1280109" y="161137"/>
                </a:lnTo>
                <a:lnTo>
                  <a:pt x="1280363" y="157962"/>
                </a:lnTo>
                <a:lnTo>
                  <a:pt x="1280464" y="156616"/>
                </a:lnTo>
                <a:lnTo>
                  <a:pt x="1280579" y="155295"/>
                </a:lnTo>
                <a:lnTo>
                  <a:pt x="1266050" y="156616"/>
                </a:lnTo>
                <a:lnTo>
                  <a:pt x="1254696" y="157429"/>
                </a:lnTo>
                <a:lnTo>
                  <a:pt x="1242618" y="157962"/>
                </a:lnTo>
                <a:lnTo>
                  <a:pt x="1225727" y="157962"/>
                </a:lnTo>
                <a:lnTo>
                  <a:pt x="1217117" y="157429"/>
                </a:lnTo>
                <a:lnTo>
                  <a:pt x="1199883" y="147091"/>
                </a:lnTo>
                <a:lnTo>
                  <a:pt x="1180884" y="139941"/>
                </a:lnTo>
                <a:lnTo>
                  <a:pt x="1173022" y="138417"/>
                </a:lnTo>
                <a:lnTo>
                  <a:pt x="1173022" y="226479"/>
                </a:lnTo>
                <a:lnTo>
                  <a:pt x="1170305" y="251561"/>
                </a:lnTo>
                <a:lnTo>
                  <a:pt x="1162202" y="269659"/>
                </a:lnTo>
                <a:lnTo>
                  <a:pt x="1148740" y="280631"/>
                </a:lnTo>
                <a:lnTo>
                  <a:pt x="1130007" y="284314"/>
                </a:lnTo>
                <a:lnTo>
                  <a:pt x="1111148" y="279933"/>
                </a:lnTo>
                <a:lnTo>
                  <a:pt x="1096924" y="267246"/>
                </a:lnTo>
                <a:lnTo>
                  <a:pt x="1088021" y="247192"/>
                </a:lnTo>
                <a:lnTo>
                  <a:pt x="1087958" y="247040"/>
                </a:lnTo>
                <a:lnTo>
                  <a:pt x="1084834" y="220052"/>
                </a:lnTo>
                <a:lnTo>
                  <a:pt x="1087640" y="194589"/>
                </a:lnTo>
                <a:lnTo>
                  <a:pt x="1095984" y="176136"/>
                </a:lnTo>
                <a:lnTo>
                  <a:pt x="1109789" y="164922"/>
                </a:lnTo>
                <a:lnTo>
                  <a:pt x="1128928" y="161137"/>
                </a:lnTo>
                <a:lnTo>
                  <a:pt x="1147838" y="165404"/>
                </a:lnTo>
                <a:lnTo>
                  <a:pt x="1161656" y="177952"/>
                </a:lnTo>
                <a:lnTo>
                  <a:pt x="1170139" y="198424"/>
                </a:lnTo>
                <a:lnTo>
                  <a:pt x="1173022" y="226479"/>
                </a:lnTo>
                <a:lnTo>
                  <a:pt x="1173022" y="138417"/>
                </a:lnTo>
                <a:lnTo>
                  <a:pt x="1159560" y="135801"/>
                </a:lnTo>
                <a:lnTo>
                  <a:pt x="1135380" y="134454"/>
                </a:lnTo>
                <a:lnTo>
                  <a:pt x="1088097" y="141554"/>
                </a:lnTo>
                <a:lnTo>
                  <a:pt x="1051217" y="161378"/>
                </a:lnTo>
                <a:lnTo>
                  <a:pt x="1027226" y="191782"/>
                </a:lnTo>
                <a:lnTo>
                  <a:pt x="1018679" y="230581"/>
                </a:lnTo>
                <a:lnTo>
                  <a:pt x="1019962" y="245059"/>
                </a:lnTo>
                <a:lnTo>
                  <a:pt x="1038580" y="282117"/>
                </a:lnTo>
                <a:lnTo>
                  <a:pt x="1075677" y="304126"/>
                </a:lnTo>
                <a:lnTo>
                  <a:pt x="1037501" y="333121"/>
                </a:lnTo>
                <a:lnTo>
                  <a:pt x="1033805" y="337235"/>
                </a:lnTo>
                <a:lnTo>
                  <a:pt x="1030909" y="343395"/>
                </a:lnTo>
                <a:lnTo>
                  <a:pt x="1029030" y="350875"/>
                </a:lnTo>
                <a:lnTo>
                  <a:pt x="1028357" y="358889"/>
                </a:lnTo>
                <a:lnTo>
                  <a:pt x="1030287" y="371690"/>
                </a:lnTo>
                <a:lnTo>
                  <a:pt x="1036548" y="381508"/>
                </a:lnTo>
                <a:lnTo>
                  <a:pt x="1047864" y="389013"/>
                </a:lnTo>
                <a:lnTo>
                  <a:pt x="1064920" y="394855"/>
                </a:lnTo>
                <a:lnTo>
                  <a:pt x="1021359" y="420751"/>
                </a:lnTo>
                <a:lnTo>
                  <a:pt x="1015771" y="425983"/>
                </a:lnTo>
                <a:lnTo>
                  <a:pt x="1011339" y="433832"/>
                </a:lnTo>
                <a:lnTo>
                  <a:pt x="1008418" y="443496"/>
                </a:lnTo>
                <a:lnTo>
                  <a:pt x="1007376" y="454177"/>
                </a:lnTo>
                <a:lnTo>
                  <a:pt x="1015542" y="485927"/>
                </a:lnTo>
                <a:lnTo>
                  <a:pt x="1038834" y="510044"/>
                </a:lnTo>
                <a:lnTo>
                  <a:pt x="1075436" y="525360"/>
                </a:lnTo>
                <a:lnTo>
                  <a:pt x="1123530" y="530720"/>
                </a:lnTo>
                <a:lnTo>
                  <a:pt x="1176045" y="525056"/>
                </a:lnTo>
                <a:lnTo>
                  <a:pt x="1219644" y="508863"/>
                </a:lnTo>
                <a:lnTo>
                  <a:pt x="1225943" y="504024"/>
                </a:lnTo>
                <a:lnTo>
                  <a:pt x="1252728" y="483450"/>
                </a:lnTo>
                <a:lnTo>
                  <a:pt x="1273746" y="450062"/>
                </a:lnTo>
                <a:lnTo>
                  <a:pt x="1281099" y="409968"/>
                </a:lnTo>
                <a:close/>
              </a:path>
              <a:path w="1607820" h="530860">
                <a:moveTo>
                  <a:pt x="1607515" y="368134"/>
                </a:moveTo>
                <a:lnTo>
                  <a:pt x="1571078" y="350227"/>
                </a:lnTo>
                <a:lnTo>
                  <a:pt x="1570405" y="332841"/>
                </a:lnTo>
                <a:lnTo>
                  <a:pt x="1570405" y="233400"/>
                </a:lnTo>
                <a:lnTo>
                  <a:pt x="1569427" y="206171"/>
                </a:lnTo>
                <a:lnTo>
                  <a:pt x="1551571" y="156921"/>
                </a:lnTo>
                <a:lnTo>
                  <a:pt x="1508099" y="135940"/>
                </a:lnTo>
                <a:lnTo>
                  <a:pt x="1489202" y="134454"/>
                </a:lnTo>
                <a:lnTo>
                  <a:pt x="1477721" y="135064"/>
                </a:lnTo>
                <a:lnTo>
                  <a:pt x="1467548" y="136918"/>
                </a:lnTo>
                <a:lnTo>
                  <a:pt x="1458798" y="140068"/>
                </a:lnTo>
                <a:lnTo>
                  <a:pt x="1451559" y="144551"/>
                </a:lnTo>
                <a:lnTo>
                  <a:pt x="1408544" y="177482"/>
                </a:lnTo>
                <a:lnTo>
                  <a:pt x="1408544" y="137655"/>
                </a:lnTo>
                <a:lnTo>
                  <a:pt x="1405318" y="134454"/>
                </a:lnTo>
                <a:lnTo>
                  <a:pt x="1370164" y="145503"/>
                </a:lnTo>
                <a:lnTo>
                  <a:pt x="1345145" y="152184"/>
                </a:lnTo>
                <a:lnTo>
                  <a:pt x="1325079" y="155752"/>
                </a:lnTo>
                <a:lnTo>
                  <a:pt x="1304759" y="157467"/>
                </a:lnTo>
                <a:lnTo>
                  <a:pt x="1304759" y="176695"/>
                </a:lnTo>
                <a:lnTo>
                  <a:pt x="1342478" y="196735"/>
                </a:lnTo>
                <a:lnTo>
                  <a:pt x="1342936" y="215734"/>
                </a:lnTo>
                <a:lnTo>
                  <a:pt x="1342936" y="332841"/>
                </a:lnTo>
                <a:lnTo>
                  <a:pt x="1323581" y="367068"/>
                </a:lnTo>
                <a:lnTo>
                  <a:pt x="1304759" y="368134"/>
                </a:lnTo>
                <a:lnTo>
                  <a:pt x="1304759" y="388467"/>
                </a:lnTo>
                <a:lnTo>
                  <a:pt x="1374127" y="387197"/>
                </a:lnTo>
                <a:lnTo>
                  <a:pt x="1384935" y="387286"/>
                </a:lnTo>
                <a:lnTo>
                  <a:pt x="1400937" y="387527"/>
                </a:lnTo>
                <a:lnTo>
                  <a:pt x="1421688" y="387921"/>
                </a:lnTo>
                <a:lnTo>
                  <a:pt x="1446720" y="388467"/>
                </a:lnTo>
                <a:lnTo>
                  <a:pt x="1446720" y="368134"/>
                </a:lnTo>
                <a:lnTo>
                  <a:pt x="1409217" y="350215"/>
                </a:lnTo>
                <a:lnTo>
                  <a:pt x="1408544" y="332803"/>
                </a:lnTo>
                <a:lnTo>
                  <a:pt x="1408544" y="216623"/>
                </a:lnTo>
                <a:lnTo>
                  <a:pt x="1412354" y="203034"/>
                </a:lnTo>
                <a:lnTo>
                  <a:pt x="1422514" y="191389"/>
                </a:lnTo>
                <a:lnTo>
                  <a:pt x="1437119" y="183261"/>
                </a:lnTo>
                <a:lnTo>
                  <a:pt x="1454251" y="180200"/>
                </a:lnTo>
                <a:lnTo>
                  <a:pt x="1477124" y="183819"/>
                </a:lnTo>
                <a:lnTo>
                  <a:pt x="1492834" y="194983"/>
                </a:lnTo>
                <a:lnTo>
                  <a:pt x="1501889" y="214185"/>
                </a:lnTo>
                <a:lnTo>
                  <a:pt x="1504797" y="241947"/>
                </a:lnTo>
                <a:lnTo>
                  <a:pt x="1504797" y="388467"/>
                </a:lnTo>
                <a:lnTo>
                  <a:pt x="1537258" y="387515"/>
                </a:lnTo>
                <a:lnTo>
                  <a:pt x="1546313" y="387286"/>
                </a:lnTo>
                <a:lnTo>
                  <a:pt x="1553197" y="387197"/>
                </a:lnTo>
                <a:lnTo>
                  <a:pt x="1558277" y="387223"/>
                </a:lnTo>
                <a:lnTo>
                  <a:pt x="1565630" y="387362"/>
                </a:lnTo>
                <a:lnTo>
                  <a:pt x="1580337" y="387743"/>
                </a:lnTo>
                <a:lnTo>
                  <a:pt x="1607515" y="388467"/>
                </a:lnTo>
                <a:lnTo>
                  <a:pt x="160751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431473" y="2665209"/>
            <a:ext cx="58419" cy="4138929"/>
            <a:chOff x="2431473" y="2665209"/>
            <a:chExt cx="58419" cy="4138929"/>
          </a:xfrm>
        </p:grpSpPr>
        <p:sp>
          <p:nvSpPr>
            <p:cNvPr id="11" name="object 11"/>
            <p:cNvSpPr/>
            <p:nvPr/>
          </p:nvSpPr>
          <p:spPr>
            <a:xfrm>
              <a:off x="2432964" y="2665209"/>
              <a:ext cx="0" cy="4138929"/>
            </a:xfrm>
            <a:custGeom>
              <a:avLst/>
              <a:gdLst/>
              <a:ahLst/>
              <a:cxnLst/>
              <a:rect l="l" t="t" r="r" b="b"/>
              <a:pathLst>
                <a:path h="4138929">
                  <a:moveTo>
                    <a:pt x="0" y="41388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2964" y="637926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>
                  <a:moveTo>
                    <a:pt x="0" y="0"/>
                  </a:moveTo>
                  <a:lnTo>
                    <a:pt x="56476" y="0"/>
                  </a:lnTo>
                </a:path>
              </a:pathLst>
            </a:custGeom>
            <a:ln w="119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69593" y="63792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155189" y="6332220"/>
            <a:ext cx="196850" cy="91440"/>
            <a:chOff x="2155189" y="6332220"/>
            <a:chExt cx="196850" cy="914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189" y="6332220"/>
              <a:ext cx="128269" cy="88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19" y="6332220"/>
              <a:ext cx="58420" cy="9144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432964" y="586774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9593" y="586774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161539" y="5820409"/>
            <a:ext cx="190500" cy="91440"/>
            <a:chOff x="2161539" y="5820409"/>
            <a:chExt cx="190500" cy="9144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1539" y="5820409"/>
              <a:ext cx="30480" cy="88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4879" y="5820409"/>
              <a:ext cx="137160" cy="91439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2432964" y="5355894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9593" y="535589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161539" y="5308600"/>
            <a:ext cx="190500" cy="91440"/>
            <a:chOff x="2161539" y="5308600"/>
            <a:chExt cx="190500" cy="9144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1539" y="5308600"/>
              <a:ext cx="30480" cy="88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3769" y="5308600"/>
              <a:ext cx="58420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19" y="5308600"/>
              <a:ext cx="58420" cy="91439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2432964" y="484303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69593" y="484303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152650" y="4795520"/>
            <a:ext cx="199390" cy="91440"/>
            <a:chOff x="2152650" y="4795520"/>
            <a:chExt cx="199390" cy="9144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2650" y="4795520"/>
              <a:ext cx="59690" cy="889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3769" y="4795520"/>
              <a:ext cx="58420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20" y="4795520"/>
              <a:ext cx="58420" cy="91439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2432964" y="433152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69593" y="433152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145029" y="4283709"/>
            <a:ext cx="207010" cy="91440"/>
            <a:chOff x="2145029" y="4283709"/>
            <a:chExt cx="207010" cy="9144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029" y="4283709"/>
              <a:ext cx="11684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19" y="4283709"/>
              <a:ext cx="58420" cy="91439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2432964" y="3819664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69593" y="381966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152650" y="3771900"/>
            <a:ext cx="199390" cy="91440"/>
            <a:chOff x="2152650" y="3771900"/>
            <a:chExt cx="199390" cy="9144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2650" y="3771900"/>
              <a:ext cx="59690" cy="889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2500" y="3771900"/>
              <a:ext cx="59690" cy="889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20" y="3771900"/>
              <a:ext cx="58420" cy="91439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2432964" y="33078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69593" y="330781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152650" y="3260090"/>
            <a:ext cx="199390" cy="91440"/>
            <a:chOff x="2152650" y="3260090"/>
            <a:chExt cx="199390" cy="91440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2650" y="3260090"/>
              <a:ext cx="59690" cy="889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2500" y="3260090"/>
              <a:ext cx="59690" cy="914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20" y="3260090"/>
              <a:ext cx="58420" cy="91439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2432964" y="279607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9593" y="279607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152650" y="2748279"/>
            <a:ext cx="199390" cy="91440"/>
            <a:chOff x="2152650" y="2748279"/>
            <a:chExt cx="199390" cy="91440"/>
          </a:xfrm>
        </p:grpSpPr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2650" y="2748279"/>
              <a:ext cx="59690" cy="889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2500" y="2748279"/>
              <a:ext cx="60960" cy="889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20" y="2748279"/>
              <a:ext cx="58420" cy="91439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2432964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32964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839" y="6882130"/>
            <a:ext cx="58420" cy="91440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3119513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19513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3011170" y="6882130"/>
            <a:ext cx="207010" cy="91440"/>
            <a:chOff x="3011170" y="6882130"/>
            <a:chExt cx="207010" cy="91440"/>
          </a:xfrm>
        </p:grpSpPr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1170" y="6882130"/>
              <a:ext cx="137160" cy="9144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9760" y="6882130"/>
              <a:ext cx="58420" cy="91440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3805961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05961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3679190" y="6882130"/>
            <a:ext cx="260350" cy="91440"/>
            <a:chOff x="3679190" y="6882130"/>
            <a:chExt cx="260350" cy="91440"/>
          </a:xfrm>
        </p:grpSpPr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9190" y="6882130"/>
              <a:ext cx="30479" cy="889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420" y="6882130"/>
              <a:ext cx="58420" cy="9144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1270" y="6882130"/>
              <a:ext cx="58420" cy="9144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1120" y="6882130"/>
              <a:ext cx="58420" cy="91440"/>
            </a:xfrm>
            <a:prstGeom prst="rect">
              <a:avLst/>
            </a:prstGeom>
          </p:spPr>
        </p:pic>
      </p:grpSp>
      <p:sp>
        <p:nvSpPr>
          <p:cNvPr id="72" name="object 72"/>
          <p:cNvSpPr/>
          <p:nvPr/>
        </p:nvSpPr>
        <p:spPr>
          <a:xfrm>
            <a:off x="4492599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92599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4366259" y="6882130"/>
            <a:ext cx="259079" cy="91440"/>
            <a:chOff x="4366259" y="6882130"/>
            <a:chExt cx="259079" cy="91440"/>
          </a:xfrm>
        </p:grpSpPr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259" y="6882130"/>
              <a:ext cx="30479" cy="889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599" y="6882130"/>
              <a:ext cx="135890" cy="9144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6919" y="6882130"/>
              <a:ext cx="58420" cy="91440"/>
            </a:xfrm>
            <a:prstGeom prst="rect">
              <a:avLst/>
            </a:prstGeom>
          </p:spPr>
        </p:pic>
      </p:grpSp>
      <p:sp>
        <p:nvSpPr>
          <p:cNvPr id="78" name="object 78"/>
          <p:cNvSpPr/>
          <p:nvPr/>
        </p:nvSpPr>
        <p:spPr>
          <a:xfrm>
            <a:off x="5179923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79923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5044440" y="6882130"/>
            <a:ext cx="199390" cy="91440"/>
            <a:chOff x="5044440" y="6882130"/>
            <a:chExt cx="199390" cy="91440"/>
          </a:xfrm>
        </p:grpSpPr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4440" y="6882130"/>
              <a:ext cx="59689" cy="8890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5560" y="6882130"/>
              <a:ext cx="58420" cy="9144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5410" y="6882130"/>
              <a:ext cx="58420" cy="91440"/>
            </a:xfrm>
            <a:prstGeom prst="rect">
              <a:avLst/>
            </a:prstGeom>
          </p:spPr>
        </p:pic>
      </p:grpSp>
      <p:sp>
        <p:nvSpPr>
          <p:cNvPr id="84" name="object 84"/>
          <p:cNvSpPr/>
          <p:nvPr/>
        </p:nvSpPr>
        <p:spPr>
          <a:xfrm>
            <a:off x="5866562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66562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5731509" y="6882130"/>
            <a:ext cx="267970" cy="91440"/>
            <a:chOff x="5731509" y="6882130"/>
            <a:chExt cx="267970" cy="91440"/>
          </a:xfrm>
        </p:grpSpPr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1509" y="6882130"/>
              <a:ext cx="59689" cy="8890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2469" y="6882130"/>
              <a:ext cx="137160" cy="9144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059" y="6882130"/>
              <a:ext cx="58420" cy="91440"/>
            </a:xfrm>
            <a:prstGeom prst="rect">
              <a:avLst/>
            </a:prstGeom>
          </p:spPr>
        </p:pic>
      </p:grpSp>
      <p:sp>
        <p:nvSpPr>
          <p:cNvPr id="90" name="object 90"/>
          <p:cNvSpPr/>
          <p:nvPr/>
        </p:nvSpPr>
        <p:spPr>
          <a:xfrm>
            <a:off x="6553213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53213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6417309" y="6882130"/>
            <a:ext cx="269240" cy="91440"/>
            <a:chOff x="6417309" y="6882130"/>
            <a:chExt cx="269240" cy="91440"/>
          </a:xfrm>
        </p:grpSpPr>
        <p:pic>
          <p:nvPicPr>
            <p:cNvPr id="93" name="object 9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309" y="6882130"/>
              <a:ext cx="59689" cy="9144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8429" y="6882130"/>
              <a:ext cx="58419" cy="914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8279" y="6882130"/>
              <a:ext cx="58419" cy="9144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8129" y="6882130"/>
              <a:ext cx="58419" cy="91440"/>
            </a:xfrm>
            <a:prstGeom prst="rect">
              <a:avLst/>
            </a:prstGeom>
          </p:spPr>
        </p:pic>
      </p:grpSp>
      <p:sp>
        <p:nvSpPr>
          <p:cNvPr id="97" name="object 97"/>
          <p:cNvSpPr/>
          <p:nvPr/>
        </p:nvSpPr>
        <p:spPr>
          <a:xfrm>
            <a:off x="7239863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39863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9" name="object 99"/>
          <p:cNvGrpSpPr/>
          <p:nvPr/>
        </p:nvGrpSpPr>
        <p:grpSpPr>
          <a:xfrm>
            <a:off x="7104380" y="6882130"/>
            <a:ext cx="267970" cy="91440"/>
            <a:chOff x="7104380" y="6882130"/>
            <a:chExt cx="267970" cy="91440"/>
          </a:xfrm>
        </p:grpSpPr>
        <p:pic>
          <p:nvPicPr>
            <p:cNvPr id="100" name="object 10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04380" y="6882130"/>
              <a:ext cx="59689" cy="9144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6610" y="6882130"/>
              <a:ext cx="205739" cy="91440"/>
            </a:xfrm>
            <a:prstGeom prst="rect">
              <a:avLst/>
            </a:prstGeom>
          </p:spPr>
        </p:pic>
      </p:grpSp>
      <p:sp>
        <p:nvSpPr>
          <p:cNvPr id="102" name="object 102"/>
          <p:cNvSpPr/>
          <p:nvPr/>
        </p:nvSpPr>
        <p:spPr>
          <a:xfrm>
            <a:off x="7926158" y="6747812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8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26158" y="266520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76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object 104"/>
          <p:cNvGrpSpPr/>
          <p:nvPr/>
        </p:nvGrpSpPr>
        <p:grpSpPr>
          <a:xfrm>
            <a:off x="7790180" y="6882130"/>
            <a:ext cx="269240" cy="91440"/>
            <a:chOff x="7790180" y="6882130"/>
            <a:chExt cx="269240" cy="91440"/>
          </a:xfrm>
        </p:grpSpPr>
        <p:pic>
          <p:nvPicPr>
            <p:cNvPr id="105" name="object 10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0180" y="6882130"/>
              <a:ext cx="60959" cy="8890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1300" y="6882130"/>
              <a:ext cx="58419" cy="9144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1150" y="6882130"/>
              <a:ext cx="58419" cy="9144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0" y="6882130"/>
              <a:ext cx="58419" cy="91440"/>
            </a:xfrm>
            <a:prstGeom prst="rect">
              <a:avLst/>
            </a:prstGeom>
          </p:spPr>
        </p:pic>
      </p:grpSp>
      <p:sp>
        <p:nvSpPr>
          <p:cNvPr id="109" name="object 109"/>
          <p:cNvSpPr/>
          <p:nvPr/>
        </p:nvSpPr>
        <p:spPr>
          <a:xfrm>
            <a:off x="2432964" y="2665209"/>
            <a:ext cx="5493385" cy="4138929"/>
          </a:xfrm>
          <a:custGeom>
            <a:avLst/>
            <a:gdLst/>
            <a:ahLst/>
            <a:cxnLst/>
            <a:rect l="l" t="t" r="r" b="b"/>
            <a:pathLst>
              <a:path w="5493384" h="4138929">
                <a:moveTo>
                  <a:pt x="0" y="4138841"/>
                </a:moveTo>
                <a:lnTo>
                  <a:pt x="5493194" y="4138841"/>
                </a:lnTo>
                <a:lnTo>
                  <a:pt x="5493194" y="0"/>
                </a:lnTo>
                <a:lnTo>
                  <a:pt x="0" y="0"/>
                </a:lnTo>
                <a:lnTo>
                  <a:pt x="0" y="4138841"/>
                </a:lnTo>
                <a:close/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0" name="object 11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55139" y="4983479"/>
            <a:ext cx="93980" cy="271780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65090" y="6882130"/>
            <a:ext cx="148589" cy="217170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55139" y="4806950"/>
            <a:ext cx="93980" cy="132079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55139" y="4221479"/>
            <a:ext cx="118110" cy="538480"/>
          </a:xfrm>
          <a:prstGeom prst="rect">
            <a:avLst/>
          </a:prstGeom>
        </p:spPr>
      </p:pic>
      <p:sp>
        <p:nvSpPr>
          <p:cNvPr id="114" name="object 114"/>
          <p:cNvSpPr/>
          <p:nvPr/>
        </p:nvSpPr>
        <p:spPr>
          <a:xfrm>
            <a:off x="2432964" y="2665209"/>
            <a:ext cx="5493385" cy="4138929"/>
          </a:xfrm>
          <a:custGeom>
            <a:avLst/>
            <a:gdLst/>
            <a:ahLst/>
            <a:cxnLst/>
            <a:rect l="l" t="t" r="r" b="b"/>
            <a:pathLst>
              <a:path w="5493384" h="4138929">
                <a:moveTo>
                  <a:pt x="0" y="4138841"/>
                </a:moveTo>
                <a:lnTo>
                  <a:pt x="5493194" y="4138841"/>
                </a:lnTo>
                <a:lnTo>
                  <a:pt x="5493194" y="0"/>
                </a:lnTo>
                <a:lnTo>
                  <a:pt x="0" y="0"/>
                </a:lnTo>
                <a:lnTo>
                  <a:pt x="0" y="4138841"/>
                </a:lnTo>
                <a:close/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4866640" y="7005319"/>
            <a:ext cx="293370" cy="93980"/>
            <a:chOff x="4866640" y="7005319"/>
            <a:chExt cx="293370" cy="93980"/>
          </a:xfrm>
        </p:grpSpPr>
        <p:pic>
          <p:nvPicPr>
            <p:cNvPr id="116" name="object 11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66640" y="7005319"/>
              <a:ext cx="66040" cy="9144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40300" y="7030719"/>
              <a:ext cx="59690" cy="6604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97450" y="7005319"/>
              <a:ext cx="162560" cy="93980"/>
            </a:xfrm>
            <a:prstGeom prst="rect">
              <a:avLst/>
            </a:prstGeom>
          </p:spPr>
        </p:pic>
      </p:grpSp>
      <p:pic>
        <p:nvPicPr>
          <p:cNvPr id="119" name="object 11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97170" y="7029450"/>
            <a:ext cx="200660" cy="69850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6609080" y="2795270"/>
            <a:ext cx="876300" cy="114300"/>
            <a:chOff x="6609080" y="2795270"/>
            <a:chExt cx="876300" cy="114300"/>
          </a:xfrm>
        </p:grpSpPr>
        <p:pic>
          <p:nvPicPr>
            <p:cNvPr id="121" name="object 12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09080" y="2796540"/>
              <a:ext cx="12700" cy="2921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33210" y="2795270"/>
              <a:ext cx="83819" cy="9525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28460" y="2796540"/>
              <a:ext cx="78740" cy="9143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21170" y="2796540"/>
              <a:ext cx="72390" cy="9143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97370" y="2795270"/>
              <a:ext cx="172720" cy="11430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63740" y="2796540"/>
              <a:ext cx="260350" cy="9397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1550" y="2796540"/>
              <a:ext cx="163830" cy="93979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4471660" y="2662228"/>
            <a:ext cx="3457575" cy="3949065"/>
            <a:chOff x="4471660" y="2662228"/>
            <a:chExt cx="3457575" cy="3949065"/>
          </a:xfrm>
        </p:grpSpPr>
        <p:sp>
          <p:nvSpPr>
            <p:cNvPr id="129" name="object 129"/>
            <p:cNvSpPr/>
            <p:nvPr/>
          </p:nvSpPr>
          <p:spPr>
            <a:xfrm>
              <a:off x="5041036" y="2665209"/>
              <a:ext cx="2885440" cy="3472179"/>
            </a:xfrm>
            <a:custGeom>
              <a:avLst/>
              <a:gdLst/>
              <a:ahLst/>
              <a:cxnLst/>
              <a:rect l="l" t="t" r="r" b="b"/>
              <a:pathLst>
                <a:path w="2885440" h="3472179">
                  <a:moveTo>
                    <a:pt x="2527744" y="181940"/>
                  </a:moveTo>
                  <a:lnTo>
                    <a:pt x="2753360" y="181940"/>
                  </a:lnTo>
                </a:path>
                <a:path w="2885440" h="3472179">
                  <a:moveTo>
                    <a:pt x="0" y="0"/>
                  </a:moveTo>
                  <a:lnTo>
                    <a:pt x="1016" y="1188339"/>
                  </a:lnTo>
                  <a:lnTo>
                    <a:pt x="138887" y="1462722"/>
                  </a:lnTo>
                  <a:lnTo>
                    <a:pt x="276085" y="1820443"/>
                  </a:lnTo>
                  <a:lnTo>
                    <a:pt x="413270" y="2000656"/>
                  </a:lnTo>
                  <a:lnTo>
                    <a:pt x="550468" y="2172741"/>
                  </a:lnTo>
                  <a:lnTo>
                    <a:pt x="687666" y="2336698"/>
                  </a:lnTo>
                  <a:lnTo>
                    <a:pt x="825525" y="2442387"/>
                  </a:lnTo>
                  <a:lnTo>
                    <a:pt x="962723" y="2580259"/>
                  </a:lnTo>
                  <a:lnTo>
                    <a:pt x="1099921" y="2666301"/>
                  </a:lnTo>
                  <a:lnTo>
                    <a:pt x="1237107" y="2795358"/>
                  </a:lnTo>
                  <a:lnTo>
                    <a:pt x="1374978" y="2864472"/>
                  </a:lnTo>
                  <a:lnTo>
                    <a:pt x="1512176" y="2921038"/>
                  </a:lnTo>
                  <a:lnTo>
                    <a:pt x="1649374" y="3026727"/>
                  </a:lnTo>
                  <a:lnTo>
                    <a:pt x="1786229" y="3077883"/>
                  </a:lnTo>
                  <a:lnTo>
                    <a:pt x="1923415" y="3178149"/>
                  </a:lnTo>
                  <a:lnTo>
                    <a:pt x="2061629" y="3242856"/>
                  </a:lnTo>
                  <a:lnTo>
                    <a:pt x="2198827" y="3282149"/>
                  </a:lnTo>
                  <a:lnTo>
                    <a:pt x="2335682" y="3325164"/>
                  </a:lnTo>
                  <a:lnTo>
                    <a:pt x="2472867" y="3352939"/>
                  </a:lnTo>
                  <a:lnTo>
                    <a:pt x="2611081" y="3382416"/>
                  </a:lnTo>
                  <a:lnTo>
                    <a:pt x="2747937" y="3428149"/>
                  </a:lnTo>
                  <a:lnTo>
                    <a:pt x="2885122" y="3472180"/>
                  </a:lnTo>
                </a:path>
              </a:pathLst>
            </a:custGeom>
            <a:ln w="59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50279" y="2922269"/>
              <a:ext cx="12700" cy="2921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75679" y="2920999"/>
              <a:ext cx="83820" cy="9525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70929" y="2922269"/>
              <a:ext cx="78739" cy="91439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63639" y="2922269"/>
              <a:ext cx="72390" cy="91439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38569" y="2920999"/>
              <a:ext cx="173989" cy="11430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506209" y="2922269"/>
              <a:ext cx="260350" cy="9398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64019" y="2922269"/>
              <a:ext cx="342900" cy="11303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05650" y="2946399"/>
              <a:ext cx="114300" cy="6985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30109" y="2946399"/>
              <a:ext cx="86359" cy="67310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30439" y="2946399"/>
              <a:ext cx="59689" cy="6985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391400" y="2922269"/>
              <a:ext cx="93980" cy="93979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4474641" y="2665209"/>
              <a:ext cx="3451860" cy="3942715"/>
            </a:xfrm>
            <a:custGeom>
              <a:avLst/>
              <a:gdLst/>
              <a:ahLst/>
              <a:cxnLst/>
              <a:rect l="l" t="t" r="r" b="b"/>
              <a:pathLst>
                <a:path w="3451859" h="3942715">
                  <a:moveTo>
                    <a:pt x="3094139" y="307416"/>
                  </a:moveTo>
                  <a:lnTo>
                    <a:pt x="3319754" y="307416"/>
                  </a:lnTo>
                </a:path>
                <a:path w="3451859" h="3942715">
                  <a:moveTo>
                    <a:pt x="0" y="0"/>
                  </a:moveTo>
                  <a:lnTo>
                    <a:pt x="17957" y="2014880"/>
                  </a:lnTo>
                  <a:lnTo>
                    <a:pt x="156171" y="2532837"/>
                  </a:lnTo>
                  <a:lnTo>
                    <a:pt x="293027" y="2780118"/>
                  </a:lnTo>
                  <a:lnTo>
                    <a:pt x="430212" y="2955925"/>
                  </a:lnTo>
                  <a:lnTo>
                    <a:pt x="567410" y="3064332"/>
                  </a:lnTo>
                  <a:lnTo>
                    <a:pt x="705281" y="3174758"/>
                  </a:lnTo>
                  <a:lnTo>
                    <a:pt x="842479" y="3279432"/>
                  </a:lnTo>
                  <a:lnTo>
                    <a:pt x="979665" y="3344138"/>
                  </a:lnTo>
                  <a:lnTo>
                    <a:pt x="1116863" y="3425431"/>
                  </a:lnTo>
                  <a:lnTo>
                    <a:pt x="1254061" y="3516223"/>
                  </a:lnTo>
                  <a:lnTo>
                    <a:pt x="1391920" y="3572459"/>
                  </a:lnTo>
                  <a:lnTo>
                    <a:pt x="1529118" y="3630041"/>
                  </a:lnTo>
                  <a:lnTo>
                    <a:pt x="1666316" y="3655110"/>
                  </a:lnTo>
                  <a:lnTo>
                    <a:pt x="1803501" y="3688981"/>
                  </a:lnTo>
                  <a:lnTo>
                    <a:pt x="1941372" y="3706939"/>
                  </a:lnTo>
                  <a:lnTo>
                    <a:pt x="2078570" y="3738435"/>
                  </a:lnTo>
                  <a:lnTo>
                    <a:pt x="2215769" y="3792296"/>
                  </a:lnTo>
                  <a:lnTo>
                    <a:pt x="2352624" y="3826179"/>
                  </a:lnTo>
                  <a:lnTo>
                    <a:pt x="2489809" y="3851249"/>
                  </a:lnTo>
                  <a:lnTo>
                    <a:pt x="2628023" y="3876308"/>
                  </a:lnTo>
                  <a:lnTo>
                    <a:pt x="2765221" y="3893249"/>
                  </a:lnTo>
                  <a:lnTo>
                    <a:pt x="2902077" y="3910518"/>
                  </a:lnTo>
                  <a:lnTo>
                    <a:pt x="3039262" y="3917647"/>
                  </a:lnTo>
                  <a:lnTo>
                    <a:pt x="3177476" y="3924755"/>
                  </a:lnTo>
                  <a:lnTo>
                    <a:pt x="3314331" y="3936607"/>
                  </a:lnTo>
                  <a:lnTo>
                    <a:pt x="3451517" y="3942704"/>
                  </a:lnTo>
                </a:path>
              </a:pathLst>
            </a:custGeom>
            <a:ln w="596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970" y="2056371"/>
            <a:ext cx="8103234" cy="237490"/>
          </a:xfrm>
          <a:custGeom>
            <a:avLst/>
            <a:gdLst/>
            <a:ahLst/>
            <a:cxnLst/>
            <a:rect l="l" t="t" r="r" b="b"/>
            <a:pathLst>
              <a:path w="8103234" h="237489">
                <a:moveTo>
                  <a:pt x="8102865" y="84053"/>
                </a:moveTo>
                <a:lnTo>
                  <a:pt x="1586" y="0"/>
                </a:lnTo>
                <a:lnTo>
                  <a:pt x="0" y="152955"/>
                </a:lnTo>
                <a:lnTo>
                  <a:pt x="8101278" y="237009"/>
                </a:lnTo>
                <a:lnTo>
                  <a:pt x="8102865" y="84053"/>
                </a:lnTo>
                <a:close/>
              </a:path>
            </a:pathLst>
          </a:custGeom>
          <a:solidFill>
            <a:srgbClr val="FFC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9308" y="805039"/>
            <a:ext cx="605155" cy="515620"/>
          </a:xfrm>
          <a:custGeom>
            <a:avLst/>
            <a:gdLst/>
            <a:ahLst/>
            <a:cxnLst/>
            <a:rect l="l" t="t" r="r" b="b"/>
            <a:pathLst>
              <a:path w="605155" h="515619">
                <a:moveTo>
                  <a:pt x="271030" y="256565"/>
                </a:moveTo>
                <a:lnTo>
                  <a:pt x="251002" y="196532"/>
                </a:lnTo>
                <a:lnTo>
                  <a:pt x="190792" y="161404"/>
                </a:lnTo>
                <a:lnTo>
                  <a:pt x="129654" y="144678"/>
                </a:lnTo>
                <a:lnTo>
                  <a:pt x="104051" y="135509"/>
                </a:lnTo>
                <a:lnTo>
                  <a:pt x="86436" y="123596"/>
                </a:lnTo>
                <a:lnTo>
                  <a:pt x="76327" y="108546"/>
                </a:lnTo>
                <a:lnTo>
                  <a:pt x="73202" y="89954"/>
                </a:lnTo>
                <a:lnTo>
                  <a:pt x="78752" y="64592"/>
                </a:lnTo>
                <a:lnTo>
                  <a:pt x="93776" y="44907"/>
                </a:lnTo>
                <a:lnTo>
                  <a:pt x="116687" y="32219"/>
                </a:lnTo>
                <a:lnTo>
                  <a:pt x="145923" y="27914"/>
                </a:lnTo>
                <a:lnTo>
                  <a:pt x="166484" y="29933"/>
                </a:lnTo>
                <a:lnTo>
                  <a:pt x="185445" y="35572"/>
                </a:lnTo>
                <a:lnTo>
                  <a:pt x="202844" y="44881"/>
                </a:lnTo>
                <a:lnTo>
                  <a:pt x="218757" y="57899"/>
                </a:lnTo>
                <a:lnTo>
                  <a:pt x="221538" y="101485"/>
                </a:lnTo>
                <a:lnTo>
                  <a:pt x="243586" y="101714"/>
                </a:lnTo>
                <a:lnTo>
                  <a:pt x="244335" y="77317"/>
                </a:lnTo>
                <a:lnTo>
                  <a:pt x="245999" y="56464"/>
                </a:lnTo>
                <a:lnTo>
                  <a:pt x="248539" y="39217"/>
                </a:lnTo>
                <a:lnTo>
                  <a:pt x="251904" y="25704"/>
                </a:lnTo>
                <a:lnTo>
                  <a:pt x="249275" y="19240"/>
                </a:lnTo>
                <a:lnTo>
                  <a:pt x="223608" y="10706"/>
                </a:lnTo>
                <a:lnTo>
                  <a:pt x="199478" y="4800"/>
                </a:lnTo>
                <a:lnTo>
                  <a:pt x="175412" y="1295"/>
                </a:lnTo>
                <a:lnTo>
                  <a:pt x="149974" y="0"/>
                </a:lnTo>
                <a:lnTo>
                  <a:pt x="100812" y="4533"/>
                </a:lnTo>
                <a:lnTo>
                  <a:pt x="61036" y="18808"/>
                </a:lnTo>
                <a:lnTo>
                  <a:pt x="31457" y="42151"/>
                </a:lnTo>
                <a:lnTo>
                  <a:pt x="12928" y="73914"/>
                </a:lnTo>
                <a:lnTo>
                  <a:pt x="6261" y="113398"/>
                </a:lnTo>
                <a:lnTo>
                  <a:pt x="11087" y="145643"/>
                </a:lnTo>
                <a:lnTo>
                  <a:pt x="25946" y="172758"/>
                </a:lnTo>
                <a:lnTo>
                  <a:pt x="50355" y="194144"/>
                </a:lnTo>
                <a:lnTo>
                  <a:pt x="83794" y="209181"/>
                </a:lnTo>
                <a:lnTo>
                  <a:pt x="158851" y="232486"/>
                </a:lnTo>
                <a:lnTo>
                  <a:pt x="178435" y="240969"/>
                </a:lnTo>
                <a:lnTo>
                  <a:pt x="192252" y="252349"/>
                </a:lnTo>
                <a:lnTo>
                  <a:pt x="200393" y="266801"/>
                </a:lnTo>
                <a:lnTo>
                  <a:pt x="202946" y="284454"/>
                </a:lnTo>
                <a:lnTo>
                  <a:pt x="196557" y="311950"/>
                </a:lnTo>
                <a:lnTo>
                  <a:pt x="179438" y="333705"/>
                </a:lnTo>
                <a:lnTo>
                  <a:pt x="153720" y="347929"/>
                </a:lnTo>
                <a:lnTo>
                  <a:pt x="121551" y="352831"/>
                </a:lnTo>
                <a:lnTo>
                  <a:pt x="94716" y="349643"/>
                </a:lnTo>
                <a:lnTo>
                  <a:pt x="70104" y="341122"/>
                </a:lnTo>
                <a:lnTo>
                  <a:pt x="49276" y="327914"/>
                </a:lnTo>
                <a:lnTo>
                  <a:pt x="33782" y="310705"/>
                </a:lnTo>
                <a:lnTo>
                  <a:pt x="30518" y="263563"/>
                </a:lnTo>
                <a:lnTo>
                  <a:pt x="9029" y="263334"/>
                </a:lnTo>
                <a:lnTo>
                  <a:pt x="8305" y="290537"/>
                </a:lnTo>
                <a:lnTo>
                  <a:pt x="6692" y="313385"/>
                </a:lnTo>
                <a:lnTo>
                  <a:pt x="3975" y="334403"/>
                </a:lnTo>
                <a:lnTo>
                  <a:pt x="0" y="356108"/>
                </a:lnTo>
                <a:lnTo>
                  <a:pt x="28244" y="367741"/>
                </a:lnTo>
                <a:lnTo>
                  <a:pt x="55321" y="375666"/>
                </a:lnTo>
                <a:lnTo>
                  <a:pt x="82638" y="380288"/>
                </a:lnTo>
                <a:lnTo>
                  <a:pt x="111594" y="381952"/>
                </a:lnTo>
                <a:lnTo>
                  <a:pt x="165061" y="376707"/>
                </a:lnTo>
                <a:lnTo>
                  <a:pt x="209067" y="360476"/>
                </a:lnTo>
                <a:lnTo>
                  <a:pt x="242290" y="334340"/>
                </a:lnTo>
                <a:lnTo>
                  <a:pt x="263372" y="299339"/>
                </a:lnTo>
                <a:lnTo>
                  <a:pt x="271030" y="256565"/>
                </a:lnTo>
                <a:close/>
              </a:path>
              <a:path w="605155" h="515619">
                <a:moveTo>
                  <a:pt x="604647" y="224574"/>
                </a:moveTo>
                <a:lnTo>
                  <a:pt x="597712" y="185026"/>
                </a:lnTo>
                <a:lnTo>
                  <a:pt x="590448" y="173532"/>
                </a:lnTo>
                <a:lnTo>
                  <a:pt x="589445" y="171958"/>
                </a:lnTo>
                <a:lnTo>
                  <a:pt x="577684" y="153365"/>
                </a:lnTo>
                <a:lnTo>
                  <a:pt x="547065" y="132245"/>
                </a:lnTo>
                <a:lnTo>
                  <a:pt x="536511" y="130098"/>
                </a:lnTo>
                <a:lnTo>
                  <a:pt x="536511" y="258584"/>
                </a:lnTo>
                <a:lnTo>
                  <a:pt x="531736" y="296214"/>
                </a:lnTo>
                <a:lnTo>
                  <a:pt x="518820" y="324726"/>
                </a:lnTo>
                <a:lnTo>
                  <a:pt x="498665" y="342734"/>
                </a:lnTo>
                <a:lnTo>
                  <a:pt x="472122" y="348843"/>
                </a:lnTo>
                <a:lnTo>
                  <a:pt x="456158" y="346938"/>
                </a:lnTo>
                <a:lnTo>
                  <a:pt x="442010" y="341439"/>
                </a:lnTo>
                <a:lnTo>
                  <a:pt x="429412" y="332155"/>
                </a:lnTo>
                <a:lnTo>
                  <a:pt x="418109" y="318858"/>
                </a:lnTo>
                <a:lnTo>
                  <a:pt x="419354" y="198551"/>
                </a:lnTo>
                <a:lnTo>
                  <a:pt x="429437" y="187020"/>
                </a:lnTo>
                <a:lnTo>
                  <a:pt x="441540" y="178765"/>
                </a:lnTo>
                <a:lnTo>
                  <a:pt x="455536" y="173837"/>
                </a:lnTo>
                <a:lnTo>
                  <a:pt x="471258" y="172300"/>
                </a:lnTo>
                <a:lnTo>
                  <a:pt x="499008" y="178447"/>
                </a:lnTo>
                <a:lnTo>
                  <a:pt x="519633" y="195554"/>
                </a:lnTo>
                <a:lnTo>
                  <a:pt x="532384" y="222605"/>
                </a:lnTo>
                <a:lnTo>
                  <a:pt x="536511" y="258584"/>
                </a:lnTo>
                <a:lnTo>
                  <a:pt x="536511" y="130098"/>
                </a:lnTo>
                <a:lnTo>
                  <a:pt x="508596" y="124383"/>
                </a:lnTo>
                <a:lnTo>
                  <a:pt x="507682" y="124371"/>
                </a:lnTo>
                <a:lnTo>
                  <a:pt x="493471" y="125323"/>
                </a:lnTo>
                <a:lnTo>
                  <a:pt x="479793" y="128816"/>
                </a:lnTo>
                <a:lnTo>
                  <a:pt x="466483" y="135115"/>
                </a:lnTo>
                <a:lnTo>
                  <a:pt x="452742" y="144487"/>
                </a:lnTo>
                <a:lnTo>
                  <a:pt x="419658" y="170205"/>
                </a:lnTo>
                <a:lnTo>
                  <a:pt x="420116" y="126606"/>
                </a:lnTo>
                <a:lnTo>
                  <a:pt x="414756" y="123405"/>
                </a:lnTo>
                <a:lnTo>
                  <a:pt x="376999" y="134327"/>
                </a:lnTo>
                <a:lnTo>
                  <a:pt x="364528" y="137477"/>
                </a:lnTo>
                <a:lnTo>
                  <a:pt x="352933" y="139801"/>
                </a:lnTo>
                <a:lnTo>
                  <a:pt x="339623" y="141833"/>
                </a:lnTo>
                <a:lnTo>
                  <a:pt x="322033" y="144056"/>
                </a:lnTo>
                <a:lnTo>
                  <a:pt x="316115" y="143992"/>
                </a:lnTo>
                <a:lnTo>
                  <a:pt x="315925" y="163055"/>
                </a:lnTo>
                <a:lnTo>
                  <a:pt x="353441" y="183654"/>
                </a:lnTo>
                <a:lnTo>
                  <a:pt x="353568" y="193827"/>
                </a:lnTo>
                <a:lnTo>
                  <a:pt x="353631" y="197866"/>
                </a:lnTo>
                <a:lnTo>
                  <a:pt x="351028" y="458355"/>
                </a:lnTo>
                <a:lnTo>
                  <a:pt x="331330" y="492366"/>
                </a:lnTo>
                <a:lnTo>
                  <a:pt x="312496" y="493229"/>
                </a:lnTo>
                <a:lnTo>
                  <a:pt x="312280" y="513562"/>
                </a:lnTo>
                <a:lnTo>
                  <a:pt x="380580" y="512686"/>
                </a:lnTo>
                <a:lnTo>
                  <a:pt x="387108" y="512762"/>
                </a:lnTo>
                <a:lnTo>
                  <a:pt x="459638" y="515099"/>
                </a:lnTo>
                <a:lnTo>
                  <a:pt x="459651" y="513511"/>
                </a:lnTo>
                <a:lnTo>
                  <a:pt x="459854" y="494766"/>
                </a:lnTo>
                <a:lnTo>
                  <a:pt x="435660" y="493445"/>
                </a:lnTo>
                <a:lnTo>
                  <a:pt x="425627" y="491832"/>
                </a:lnTo>
                <a:lnTo>
                  <a:pt x="419798" y="486803"/>
                </a:lnTo>
                <a:lnTo>
                  <a:pt x="417156" y="476491"/>
                </a:lnTo>
                <a:lnTo>
                  <a:pt x="416661" y="459041"/>
                </a:lnTo>
                <a:lnTo>
                  <a:pt x="417525" y="376199"/>
                </a:lnTo>
                <a:lnTo>
                  <a:pt x="434251" y="380860"/>
                </a:lnTo>
                <a:lnTo>
                  <a:pt x="446417" y="383705"/>
                </a:lnTo>
                <a:lnTo>
                  <a:pt x="456069" y="385140"/>
                </a:lnTo>
                <a:lnTo>
                  <a:pt x="465289" y="385597"/>
                </a:lnTo>
                <a:lnTo>
                  <a:pt x="479386" y="383781"/>
                </a:lnTo>
                <a:lnTo>
                  <a:pt x="495363" y="377469"/>
                </a:lnTo>
                <a:lnTo>
                  <a:pt x="496112" y="377012"/>
                </a:lnTo>
                <a:lnTo>
                  <a:pt x="514807" y="365760"/>
                </a:lnTo>
                <a:lnTo>
                  <a:pt x="536968" y="349516"/>
                </a:lnTo>
                <a:lnTo>
                  <a:pt x="539305" y="347802"/>
                </a:lnTo>
                <a:lnTo>
                  <a:pt x="542607" y="345643"/>
                </a:lnTo>
                <a:lnTo>
                  <a:pt x="545871" y="343001"/>
                </a:lnTo>
                <a:lnTo>
                  <a:pt x="548576" y="340880"/>
                </a:lnTo>
                <a:lnTo>
                  <a:pt x="572363" y="318338"/>
                </a:lnTo>
                <a:lnTo>
                  <a:pt x="589838" y="290906"/>
                </a:lnTo>
                <a:lnTo>
                  <a:pt x="600710" y="259384"/>
                </a:lnTo>
                <a:lnTo>
                  <a:pt x="604647" y="224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9065" y="804582"/>
            <a:ext cx="1478280" cy="531495"/>
          </a:xfrm>
          <a:custGeom>
            <a:avLst/>
            <a:gdLst/>
            <a:ahLst/>
            <a:cxnLst/>
            <a:rect l="l" t="t" r="r" b="b"/>
            <a:pathLst>
              <a:path w="1478279" h="531494">
                <a:moveTo>
                  <a:pt x="225615" y="222059"/>
                </a:moveTo>
                <a:lnTo>
                  <a:pt x="218757" y="182905"/>
                </a:lnTo>
                <a:lnTo>
                  <a:pt x="201726" y="157632"/>
                </a:lnTo>
                <a:lnTo>
                  <a:pt x="198501" y="152844"/>
                </a:lnTo>
                <a:lnTo>
                  <a:pt x="166636" y="133464"/>
                </a:lnTo>
                <a:lnTo>
                  <a:pt x="124955" y="126326"/>
                </a:lnTo>
                <a:lnTo>
                  <a:pt x="111658" y="126923"/>
                </a:lnTo>
                <a:lnTo>
                  <a:pt x="52070" y="153111"/>
                </a:lnTo>
                <a:lnTo>
                  <a:pt x="12788" y="193649"/>
                </a:lnTo>
                <a:lnTo>
                  <a:pt x="0" y="255917"/>
                </a:lnTo>
                <a:lnTo>
                  <a:pt x="76" y="258470"/>
                </a:lnTo>
                <a:lnTo>
                  <a:pt x="7277" y="313766"/>
                </a:lnTo>
                <a:lnTo>
                  <a:pt x="30403" y="355003"/>
                </a:lnTo>
                <a:lnTo>
                  <a:pt x="68732" y="380326"/>
                </a:lnTo>
                <a:lnTo>
                  <a:pt x="121678" y="389280"/>
                </a:lnTo>
                <a:lnTo>
                  <a:pt x="143065" y="388391"/>
                </a:lnTo>
                <a:lnTo>
                  <a:pt x="183299" y="377952"/>
                </a:lnTo>
                <a:lnTo>
                  <a:pt x="214007" y="352107"/>
                </a:lnTo>
                <a:lnTo>
                  <a:pt x="218986" y="341553"/>
                </a:lnTo>
                <a:lnTo>
                  <a:pt x="212623" y="333438"/>
                </a:lnTo>
                <a:lnTo>
                  <a:pt x="195059" y="342023"/>
                </a:lnTo>
                <a:lnTo>
                  <a:pt x="179603" y="347624"/>
                </a:lnTo>
                <a:lnTo>
                  <a:pt x="164871" y="350634"/>
                </a:lnTo>
                <a:lnTo>
                  <a:pt x="149504" y="351434"/>
                </a:lnTo>
                <a:lnTo>
                  <a:pt x="129044" y="348488"/>
                </a:lnTo>
                <a:lnTo>
                  <a:pt x="94297" y="328269"/>
                </a:lnTo>
                <a:lnTo>
                  <a:pt x="73101" y="289598"/>
                </a:lnTo>
                <a:lnTo>
                  <a:pt x="69786" y="259194"/>
                </a:lnTo>
                <a:lnTo>
                  <a:pt x="140233" y="259918"/>
                </a:lnTo>
                <a:lnTo>
                  <a:pt x="162217" y="259524"/>
                </a:lnTo>
                <a:lnTo>
                  <a:pt x="182943" y="257810"/>
                </a:lnTo>
                <a:lnTo>
                  <a:pt x="203593" y="254685"/>
                </a:lnTo>
                <a:lnTo>
                  <a:pt x="225310" y="250050"/>
                </a:lnTo>
                <a:lnTo>
                  <a:pt x="225488" y="234099"/>
                </a:lnTo>
                <a:lnTo>
                  <a:pt x="108191" y="232879"/>
                </a:lnTo>
                <a:lnTo>
                  <a:pt x="91046" y="232029"/>
                </a:lnTo>
                <a:lnTo>
                  <a:pt x="84061" y="231559"/>
                </a:lnTo>
                <a:lnTo>
                  <a:pt x="66865" y="230847"/>
                </a:lnTo>
                <a:lnTo>
                  <a:pt x="70650" y="196811"/>
                </a:lnTo>
                <a:lnTo>
                  <a:pt x="79222" y="173748"/>
                </a:lnTo>
                <a:lnTo>
                  <a:pt x="93230" y="160693"/>
                </a:lnTo>
                <a:lnTo>
                  <a:pt x="113347" y="156718"/>
                </a:lnTo>
                <a:lnTo>
                  <a:pt x="133057" y="161112"/>
                </a:lnTo>
                <a:lnTo>
                  <a:pt x="146583" y="174447"/>
                </a:lnTo>
                <a:lnTo>
                  <a:pt x="154444" y="197688"/>
                </a:lnTo>
                <a:lnTo>
                  <a:pt x="157213" y="231787"/>
                </a:lnTo>
                <a:lnTo>
                  <a:pt x="112026" y="232918"/>
                </a:lnTo>
                <a:lnTo>
                  <a:pt x="225488" y="234099"/>
                </a:lnTo>
                <a:lnTo>
                  <a:pt x="225615" y="222059"/>
                </a:lnTo>
                <a:close/>
              </a:path>
              <a:path w="1478279" h="531494">
                <a:moveTo>
                  <a:pt x="494868" y="224840"/>
                </a:moveTo>
                <a:lnTo>
                  <a:pt x="488022" y="185699"/>
                </a:lnTo>
                <a:lnTo>
                  <a:pt x="470979" y="160426"/>
                </a:lnTo>
                <a:lnTo>
                  <a:pt x="467753" y="155638"/>
                </a:lnTo>
                <a:lnTo>
                  <a:pt x="435889" y="136258"/>
                </a:lnTo>
                <a:lnTo>
                  <a:pt x="394208" y="129120"/>
                </a:lnTo>
                <a:lnTo>
                  <a:pt x="380911" y="129717"/>
                </a:lnTo>
                <a:lnTo>
                  <a:pt x="321322" y="155905"/>
                </a:lnTo>
                <a:lnTo>
                  <a:pt x="282041" y="196443"/>
                </a:lnTo>
                <a:lnTo>
                  <a:pt x="269265" y="258711"/>
                </a:lnTo>
                <a:lnTo>
                  <a:pt x="269328" y="261264"/>
                </a:lnTo>
                <a:lnTo>
                  <a:pt x="276542" y="316560"/>
                </a:lnTo>
                <a:lnTo>
                  <a:pt x="299669" y="357797"/>
                </a:lnTo>
                <a:lnTo>
                  <a:pt x="337985" y="383108"/>
                </a:lnTo>
                <a:lnTo>
                  <a:pt x="390931" y="392074"/>
                </a:lnTo>
                <a:lnTo>
                  <a:pt x="412318" y="391185"/>
                </a:lnTo>
                <a:lnTo>
                  <a:pt x="432066" y="387616"/>
                </a:lnTo>
                <a:lnTo>
                  <a:pt x="452551" y="380746"/>
                </a:lnTo>
                <a:lnTo>
                  <a:pt x="476161" y="369925"/>
                </a:lnTo>
                <a:lnTo>
                  <a:pt x="483260" y="354901"/>
                </a:lnTo>
                <a:lnTo>
                  <a:pt x="488188" y="344474"/>
                </a:lnTo>
                <a:lnTo>
                  <a:pt x="488251" y="344347"/>
                </a:lnTo>
                <a:lnTo>
                  <a:pt x="481876" y="336232"/>
                </a:lnTo>
                <a:lnTo>
                  <a:pt x="464324" y="344817"/>
                </a:lnTo>
                <a:lnTo>
                  <a:pt x="448856" y="350418"/>
                </a:lnTo>
                <a:lnTo>
                  <a:pt x="434124" y="353428"/>
                </a:lnTo>
                <a:lnTo>
                  <a:pt x="418769" y="354228"/>
                </a:lnTo>
                <a:lnTo>
                  <a:pt x="398297" y="351282"/>
                </a:lnTo>
                <a:lnTo>
                  <a:pt x="363562" y="331063"/>
                </a:lnTo>
                <a:lnTo>
                  <a:pt x="342353" y="292392"/>
                </a:lnTo>
                <a:lnTo>
                  <a:pt x="339039" y="261988"/>
                </a:lnTo>
                <a:lnTo>
                  <a:pt x="409486" y="262712"/>
                </a:lnTo>
                <a:lnTo>
                  <a:pt x="431469" y="262318"/>
                </a:lnTo>
                <a:lnTo>
                  <a:pt x="452208" y="260604"/>
                </a:lnTo>
                <a:lnTo>
                  <a:pt x="472846" y="257467"/>
                </a:lnTo>
                <a:lnTo>
                  <a:pt x="494576" y="252844"/>
                </a:lnTo>
                <a:lnTo>
                  <a:pt x="494741" y="236893"/>
                </a:lnTo>
                <a:lnTo>
                  <a:pt x="377456" y="235673"/>
                </a:lnTo>
                <a:lnTo>
                  <a:pt x="360299" y="234823"/>
                </a:lnTo>
                <a:lnTo>
                  <a:pt x="353326" y="234353"/>
                </a:lnTo>
                <a:lnTo>
                  <a:pt x="336118" y="233641"/>
                </a:lnTo>
                <a:lnTo>
                  <a:pt x="339915" y="199605"/>
                </a:lnTo>
                <a:lnTo>
                  <a:pt x="348475" y="176542"/>
                </a:lnTo>
                <a:lnTo>
                  <a:pt x="362483" y="163487"/>
                </a:lnTo>
                <a:lnTo>
                  <a:pt x="382600" y="159512"/>
                </a:lnTo>
                <a:lnTo>
                  <a:pt x="402323" y="163906"/>
                </a:lnTo>
                <a:lnTo>
                  <a:pt x="415836" y="177241"/>
                </a:lnTo>
                <a:lnTo>
                  <a:pt x="423710" y="200482"/>
                </a:lnTo>
                <a:lnTo>
                  <a:pt x="426478" y="234581"/>
                </a:lnTo>
                <a:lnTo>
                  <a:pt x="381279" y="235712"/>
                </a:lnTo>
                <a:lnTo>
                  <a:pt x="494741" y="236893"/>
                </a:lnTo>
                <a:lnTo>
                  <a:pt x="494868" y="224840"/>
                </a:lnTo>
                <a:close/>
              </a:path>
              <a:path w="1478279" h="531494">
                <a:moveTo>
                  <a:pt x="825080" y="368592"/>
                </a:moveTo>
                <a:lnTo>
                  <a:pt x="788847" y="350240"/>
                </a:lnTo>
                <a:lnTo>
                  <a:pt x="788708" y="345351"/>
                </a:lnTo>
                <a:lnTo>
                  <a:pt x="788670" y="344246"/>
                </a:lnTo>
                <a:lnTo>
                  <a:pt x="788339" y="332803"/>
                </a:lnTo>
                <a:lnTo>
                  <a:pt x="790041" y="168833"/>
                </a:lnTo>
                <a:lnTo>
                  <a:pt x="790257" y="147396"/>
                </a:lnTo>
                <a:lnTo>
                  <a:pt x="791743" y="3314"/>
                </a:lnTo>
                <a:lnTo>
                  <a:pt x="787476" y="0"/>
                </a:lnTo>
                <a:lnTo>
                  <a:pt x="748626" y="11214"/>
                </a:lnTo>
                <a:lnTo>
                  <a:pt x="736231" y="14376"/>
                </a:lnTo>
                <a:lnTo>
                  <a:pt x="721880" y="17068"/>
                </a:lnTo>
                <a:lnTo>
                  <a:pt x="704596" y="19431"/>
                </a:lnTo>
                <a:lnTo>
                  <a:pt x="683450" y="21615"/>
                </a:lnTo>
                <a:lnTo>
                  <a:pt x="683247" y="40678"/>
                </a:lnTo>
                <a:lnTo>
                  <a:pt x="723087" y="49911"/>
                </a:lnTo>
                <a:lnTo>
                  <a:pt x="725322" y="80657"/>
                </a:lnTo>
                <a:lnTo>
                  <a:pt x="724636" y="146710"/>
                </a:lnTo>
                <a:lnTo>
                  <a:pt x="724065" y="146494"/>
                </a:lnTo>
                <a:lnTo>
                  <a:pt x="724065" y="201955"/>
                </a:lnTo>
                <a:lnTo>
                  <a:pt x="723049" y="300672"/>
                </a:lnTo>
                <a:lnTo>
                  <a:pt x="688822" y="340842"/>
                </a:lnTo>
                <a:lnTo>
                  <a:pt x="667727" y="344093"/>
                </a:lnTo>
                <a:lnTo>
                  <a:pt x="641946" y="337134"/>
                </a:lnTo>
                <a:lnTo>
                  <a:pt x="622490" y="317881"/>
                </a:lnTo>
                <a:lnTo>
                  <a:pt x="610298" y="287820"/>
                </a:lnTo>
                <a:lnTo>
                  <a:pt x="606336" y="248488"/>
                </a:lnTo>
                <a:lnTo>
                  <a:pt x="610235" y="212928"/>
                </a:lnTo>
                <a:lnTo>
                  <a:pt x="621144" y="187540"/>
                </a:lnTo>
                <a:lnTo>
                  <a:pt x="639114" y="172389"/>
                </a:lnTo>
                <a:lnTo>
                  <a:pt x="664197" y="167525"/>
                </a:lnTo>
                <a:lnTo>
                  <a:pt x="680847" y="169735"/>
                </a:lnTo>
                <a:lnTo>
                  <a:pt x="696239" y="176110"/>
                </a:lnTo>
                <a:lnTo>
                  <a:pt x="710577" y="186804"/>
                </a:lnTo>
                <a:lnTo>
                  <a:pt x="724065" y="201955"/>
                </a:lnTo>
                <a:lnTo>
                  <a:pt x="724065" y="146494"/>
                </a:lnTo>
                <a:lnTo>
                  <a:pt x="681266" y="133934"/>
                </a:lnTo>
                <a:lnTo>
                  <a:pt x="671004" y="133248"/>
                </a:lnTo>
                <a:lnTo>
                  <a:pt x="658380" y="134023"/>
                </a:lnTo>
                <a:lnTo>
                  <a:pt x="584542" y="171551"/>
                </a:lnTo>
                <a:lnTo>
                  <a:pt x="550062" y="210058"/>
                </a:lnTo>
                <a:lnTo>
                  <a:pt x="538365" y="268122"/>
                </a:lnTo>
                <a:lnTo>
                  <a:pt x="545020" y="320128"/>
                </a:lnTo>
                <a:lnTo>
                  <a:pt x="565175" y="359879"/>
                </a:lnTo>
                <a:lnTo>
                  <a:pt x="597319" y="385406"/>
                </a:lnTo>
                <a:lnTo>
                  <a:pt x="597458" y="385406"/>
                </a:lnTo>
                <a:lnTo>
                  <a:pt x="639787" y="394627"/>
                </a:lnTo>
                <a:lnTo>
                  <a:pt x="721245" y="344652"/>
                </a:lnTo>
                <a:lnTo>
                  <a:pt x="722604" y="343560"/>
                </a:lnTo>
                <a:lnTo>
                  <a:pt x="719505" y="383565"/>
                </a:lnTo>
                <a:lnTo>
                  <a:pt x="722147" y="387858"/>
                </a:lnTo>
                <a:lnTo>
                  <a:pt x="763955" y="387134"/>
                </a:lnTo>
                <a:lnTo>
                  <a:pt x="774801" y="387248"/>
                </a:lnTo>
                <a:lnTo>
                  <a:pt x="799604" y="388670"/>
                </a:lnTo>
                <a:lnTo>
                  <a:pt x="824877" y="388924"/>
                </a:lnTo>
                <a:lnTo>
                  <a:pt x="824890" y="387769"/>
                </a:lnTo>
                <a:lnTo>
                  <a:pt x="825080" y="368592"/>
                </a:lnTo>
                <a:close/>
              </a:path>
              <a:path w="1478279" h="531494">
                <a:moveTo>
                  <a:pt x="1157236" y="372033"/>
                </a:moveTo>
                <a:lnTo>
                  <a:pt x="1121003" y="353758"/>
                </a:lnTo>
                <a:lnTo>
                  <a:pt x="1120508" y="336372"/>
                </a:lnTo>
                <a:lnTo>
                  <a:pt x="1122527" y="141224"/>
                </a:lnTo>
                <a:lnTo>
                  <a:pt x="1117193" y="137934"/>
                </a:lnTo>
                <a:lnTo>
                  <a:pt x="1079423" y="149225"/>
                </a:lnTo>
                <a:lnTo>
                  <a:pt x="1039622" y="157162"/>
                </a:lnTo>
                <a:lnTo>
                  <a:pt x="1018540" y="159727"/>
                </a:lnTo>
                <a:lnTo>
                  <a:pt x="1018336" y="178790"/>
                </a:lnTo>
                <a:lnTo>
                  <a:pt x="1055865" y="199339"/>
                </a:lnTo>
                <a:lnTo>
                  <a:pt x="1056106" y="218452"/>
                </a:lnTo>
                <a:lnTo>
                  <a:pt x="1055243" y="302285"/>
                </a:lnTo>
                <a:lnTo>
                  <a:pt x="1050988" y="320916"/>
                </a:lnTo>
                <a:lnTo>
                  <a:pt x="1039761" y="336181"/>
                </a:lnTo>
                <a:lnTo>
                  <a:pt x="1023239" y="346468"/>
                </a:lnTo>
                <a:lnTo>
                  <a:pt x="1003109" y="350113"/>
                </a:lnTo>
                <a:lnTo>
                  <a:pt x="983665" y="346176"/>
                </a:lnTo>
                <a:lnTo>
                  <a:pt x="970800" y="333971"/>
                </a:lnTo>
                <a:lnTo>
                  <a:pt x="963790" y="312166"/>
                </a:lnTo>
                <a:lnTo>
                  <a:pt x="961885" y="279476"/>
                </a:lnTo>
                <a:lnTo>
                  <a:pt x="963333" y="139585"/>
                </a:lnTo>
                <a:lnTo>
                  <a:pt x="957999" y="136296"/>
                </a:lnTo>
                <a:lnTo>
                  <a:pt x="920229" y="147586"/>
                </a:lnTo>
                <a:lnTo>
                  <a:pt x="880668" y="155536"/>
                </a:lnTo>
                <a:lnTo>
                  <a:pt x="859345" y="158089"/>
                </a:lnTo>
                <a:lnTo>
                  <a:pt x="859142" y="177152"/>
                </a:lnTo>
                <a:lnTo>
                  <a:pt x="896721" y="197675"/>
                </a:lnTo>
                <a:lnTo>
                  <a:pt x="896962" y="216776"/>
                </a:lnTo>
                <a:lnTo>
                  <a:pt x="895972" y="312940"/>
                </a:lnTo>
                <a:lnTo>
                  <a:pt x="900938" y="349072"/>
                </a:lnTo>
                <a:lnTo>
                  <a:pt x="916292" y="375678"/>
                </a:lnTo>
                <a:lnTo>
                  <a:pt x="941425" y="392226"/>
                </a:lnTo>
                <a:lnTo>
                  <a:pt x="975741" y="398132"/>
                </a:lnTo>
                <a:lnTo>
                  <a:pt x="987069" y="397446"/>
                </a:lnTo>
                <a:lnTo>
                  <a:pt x="997407" y="395211"/>
                </a:lnTo>
                <a:lnTo>
                  <a:pt x="1006360" y="391452"/>
                </a:lnTo>
                <a:lnTo>
                  <a:pt x="1013510" y="386207"/>
                </a:lnTo>
                <a:lnTo>
                  <a:pt x="1054785" y="347002"/>
                </a:lnTo>
                <a:lnTo>
                  <a:pt x="1051636" y="391274"/>
                </a:lnTo>
                <a:lnTo>
                  <a:pt x="1091438" y="390575"/>
                </a:lnTo>
                <a:lnTo>
                  <a:pt x="1098067" y="390512"/>
                </a:lnTo>
                <a:lnTo>
                  <a:pt x="1102182" y="390537"/>
                </a:lnTo>
                <a:lnTo>
                  <a:pt x="1106957" y="390601"/>
                </a:lnTo>
                <a:lnTo>
                  <a:pt x="1113332" y="390804"/>
                </a:lnTo>
                <a:lnTo>
                  <a:pt x="1121537" y="391274"/>
                </a:lnTo>
                <a:lnTo>
                  <a:pt x="1131747" y="392112"/>
                </a:lnTo>
                <a:lnTo>
                  <a:pt x="1157020" y="392379"/>
                </a:lnTo>
                <a:lnTo>
                  <a:pt x="1157236" y="372033"/>
                </a:lnTo>
                <a:close/>
              </a:path>
              <a:path w="1478279" h="531494">
                <a:moveTo>
                  <a:pt x="1477708" y="240830"/>
                </a:moveTo>
                <a:lnTo>
                  <a:pt x="1470774" y="201282"/>
                </a:lnTo>
                <a:lnTo>
                  <a:pt x="1463509" y="189788"/>
                </a:lnTo>
                <a:lnTo>
                  <a:pt x="1462519" y="188214"/>
                </a:lnTo>
                <a:lnTo>
                  <a:pt x="1450746" y="169621"/>
                </a:lnTo>
                <a:lnTo>
                  <a:pt x="1420126" y="148501"/>
                </a:lnTo>
                <a:lnTo>
                  <a:pt x="1409585" y="146354"/>
                </a:lnTo>
                <a:lnTo>
                  <a:pt x="1409585" y="274840"/>
                </a:lnTo>
                <a:lnTo>
                  <a:pt x="1404797" y="312470"/>
                </a:lnTo>
                <a:lnTo>
                  <a:pt x="1391894" y="340982"/>
                </a:lnTo>
                <a:lnTo>
                  <a:pt x="1371727" y="358990"/>
                </a:lnTo>
                <a:lnTo>
                  <a:pt x="1345184" y="365099"/>
                </a:lnTo>
                <a:lnTo>
                  <a:pt x="1329232" y="363194"/>
                </a:lnTo>
                <a:lnTo>
                  <a:pt x="1315072" y="357695"/>
                </a:lnTo>
                <a:lnTo>
                  <a:pt x="1302473" y="348411"/>
                </a:lnTo>
                <a:lnTo>
                  <a:pt x="1291170" y="335114"/>
                </a:lnTo>
                <a:lnTo>
                  <a:pt x="1292415" y="214807"/>
                </a:lnTo>
                <a:lnTo>
                  <a:pt x="1302499" y="203276"/>
                </a:lnTo>
                <a:lnTo>
                  <a:pt x="1314615" y="195021"/>
                </a:lnTo>
                <a:lnTo>
                  <a:pt x="1328597" y="190093"/>
                </a:lnTo>
                <a:lnTo>
                  <a:pt x="1344320" y="188556"/>
                </a:lnTo>
                <a:lnTo>
                  <a:pt x="1372069" y="194703"/>
                </a:lnTo>
                <a:lnTo>
                  <a:pt x="1392694" y="211810"/>
                </a:lnTo>
                <a:lnTo>
                  <a:pt x="1405445" y="238861"/>
                </a:lnTo>
                <a:lnTo>
                  <a:pt x="1409585" y="274840"/>
                </a:lnTo>
                <a:lnTo>
                  <a:pt x="1409585" y="146354"/>
                </a:lnTo>
                <a:lnTo>
                  <a:pt x="1381671" y="140639"/>
                </a:lnTo>
                <a:lnTo>
                  <a:pt x="1380744" y="140627"/>
                </a:lnTo>
                <a:lnTo>
                  <a:pt x="1366532" y="141579"/>
                </a:lnTo>
                <a:lnTo>
                  <a:pt x="1352854" y="145072"/>
                </a:lnTo>
                <a:lnTo>
                  <a:pt x="1339545" y="151371"/>
                </a:lnTo>
                <a:lnTo>
                  <a:pt x="1325803" y="160743"/>
                </a:lnTo>
                <a:lnTo>
                  <a:pt x="1292720" y="186461"/>
                </a:lnTo>
                <a:lnTo>
                  <a:pt x="1293177" y="142862"/>
                </a:lnTo>
                <a:lnTo>
                  <a:pt x="1287830" y="139661"/>
                </a:lnTo>
                <a:lnTo>
                  <a:pt x="1250061" y="150583"/>
                </a:lnTo>
                <a:lnTo>
                  <a:pt x="1237602" y="153733"/>
                </a:lnTo>
                <a:lnTo>
                  <a:pt x="1225994" y="156057"/>
                </a:lnTo>
                <a:lnTo>
                  <a:pt x="1212697" y="158089"/>
                </a:lnTo>
                <a:lnTo>
                  <a:pt x="1195095" y="160312"/>
                </a:lnTo>
                <a:lnTo>
                  <a:pt x="1189177" y="160248"/>
                </a:lnTo>
                <a:lnTo>
                  <a:pt x="1188986" y="179311"/>
                </a:lnTo>
                <a:lnTo>
                  <a:pt x="1226502" y="199910"/>
                </a:lnTo>
                <a:lnTo>
                  <a:pt x="1226693" y="214122"/>
                </a:lnTo>
                <a:lnTo>
                  <a:pt x="1224089" y="474611"/>
                </a:lnTo>
                <a:lnTo>
                  <a:pt x="1204391" y="508622"/>
                </a:lnTo>
                <a:lnTo>
                  <a:pt x="1185557" y="509485"/>
                </a:lnTo>
                <a:lnTo>
                  <a:pt x="1185341" y="529818"/>
                </a:lnTo>
                <a:lnTo>
                  <a:pt x="1253655" y="528942"/>
                </a:lnTo>
                <a:lnTo>
                  <a:pt x="1260170" y="529018"/>
                </a:lnTo>
                <a:lnTo>
                  <a:pt x="1332699" y="531355"/>
                </a:lnTo>
                <a:lnTo>
                  <a:pt x="1332712" y="529767"/>
                </a:lnTo>
                <a:lnTo>
                  <a:pt x="1332915" y="511022"/>
                </a:lnTo>
                <a:lnTo>
                  <a:pt x="1308735" y="509701"/>
                </a:lnTo>
                <a:lnTo>
                  <a:pt x="1298689" y="508088"/>
                </a:lnTo>
                <a:lnTo>
                  <a:pt x="1292872" y="503059"/>
                </a:lnTo>
                <a:lnTo>
                  <a:pt x="1290231" y="492747"/>
                </a:lnTo>
                <a:lnTo>
                  <a:pt x="1289723" y="475297"/>
                </a:lnTo>
                <a:lnTo>
                  <a:pt x="1290586" y="392455"/>
                </a:lnTo>
                <a:lnTo>
                  <a:pt x="1307325" y="397116"/>
                </a:lnTo>
                <a:lnTo>
                  <a:pt x="1319479" y="399961"/>
                </a:lnTo>
                <a:lnTo>
                  <a:pt x="1329143" y="401396"/>
                </a:lnTo>
                <a:lnTo>
                  <a:pt x="1338351" y="401853"/>
                </a:lnTo>
                <a:lnTo>
                  <a:pt x="1352461" y="400037"/>
                </a:lnTo>
                <a:lnTo>
                  <a:pt x="1387868" y="382016"/>
                </a:lnTo>
                <a:lnTo>
                  <a:pt x="1412379" y="364058"/>
                </a:lnTo>
                <a:lnTo>
                  <a:pt x="1415681" y="361899"/>
                </a:lnTo>
                <a:lnTo>
                  <a:pt x="1418932" y="359257"/>
                </a:lnTo>
                <a:lnTo>
                  <a:pt x="1421650" y="357136"/>
                </a:lnTo>
                <a:lnTo>
                  <a:pt x="1445425" y="334594"/>
                </a:lnTo>
                <a:lnTo>
                  <a:pt x="1462913" y="307162"/>
                </a:lnTo>
                <a:lnTo>
                  <a:pt x="1473771" y="275640"/>
                </a:lnTo>
                <a:lnTo>
                  <a:pt x="1477708" y="2408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3169" y="822959"/>
            <a:ext cx="1113155" cy="394335"/>
          </a:xfrm>
          <a:custGeom>
            <a:avLst/>
            <a:gdLst/>
            <a:ahLst/>
            <a:cxnLst/>
            <a:rect l="l" t="t" r="r" b="b"/>
            <a:pathLst>
              <a:path w="1113154" h="394334">
                <a:moveTo>
                  <a:pt x="434213" y="135991"/>
                </a:moveTo>
                <a:lnTo>
                  <a:pt x="407936" y="136652"/>
                </a:lnTo>
                <a:lnTo>
                  <a:pt x="393522" y="136982"/>
                </a:lnTo>
                <a:lnTo>
                  <a:pt x="385864" y="137071"/>
                </a:lnTo>
                <a:lnTo>
                  <a:pt x="379869" y="137045"/>
                </a:lnTo>
                <a:lnTo>
                  <a:pt x="373888" y="136956"/>
                </a:lnTo>
                <a:lnTo>
                  <a:pt x="366229" y="136702"/>
                </a:lnTo>
                <a:lnTo>
                  <a:pt x="351828" y="136067"/>
                </a:lnTo>
                <a:lnTo>
                  <a:pt x="325564" y="134861"/>
                </a:lnTo>
                <a:lnTo>
                  <a:pt x="325361" y="155219"/>
                </a:lnTo>
                <a:lnTo>
                  <a:pt x="347941" y="156527"/>
                </a:lnTo>
                <a:lnTo>
                  <a:pt x="357085" y="157149"/>
                </a:lnTo>
                <a:lnTo>
                  <a:pt x="363486" y="161518"/>
                </a:lnTo>
                <a:lnTo>
                  <a:pt x="363397" y="170091"/>
                </a:lnTo>
                <a:lnTo>
                  <a:pt x="336854" y="253123"/>
                </a:lnTo>
                <a:lnTo>
                  <a:pt x="320116" y="298246"/>
                </a:lnTo>
                <a:lnTo>
                  <a:pt x="247662" y="127584"/>
                </a:lnTo>
                <a:lnTo>
                  <a:pt x="220776" y="127304"/>
                </a:lnTo>
                <a:lnTo>
                  <a:pt x="172910" y="231343"/>
                </a:lnTo>
                <a:lnTo>
                  <a:pt x="169100" y="239445"/>
                </a:lnTo>
                <a:lnTo>
                  <a:pt x="161074" y="256235"/>
                </a:lnTo>
                <a:lnTo>
                  <a:pt x="156959" y="264934"/>
                </a:lnTo>
                <a:lnTo>
                  <a:pt x="154762" y="269189"/>
                </a:lnTo>
                <a:lnTo>
                  <a:pt x="153111" y="273469"/>
                </a:lnTo>
                <a:lnTo>
                  <a:pt x="150901" y="278269"/>
                </a:lnTo>
                <a:lnTo>
                  <a:pt x="147612" y="284670"/>
                </a:lnTo>
                <a:lnTo>
                  <a:pt x="144310" y="291604"/>
                </a:lnTo>
                <a:lnTo>
                  <a:pt x="141554" y="298005"/>
                </a:lnTo>
                <a:lnTo>
                  <a:pt x="111086" y="176047"/>
                </a:lnTo>
                <a:lnTo>
                  <a:pt x="110578" y="173888"/>
                </a:lnTo>
                <a:lnTo>
                  <a:pt x="110083" y="168529"/>
                </a:lnTo>
                <a:lnTo>
                  <a:pt x="110185" y="158889"/>
                </a:lnTo>
                <a:lnTo>
                  <a:pt x="114541" y="154101"/>
                </a:lnTo>
                <a:lnTo>
                  <a:pt x="120459" y="154165"/>
                </a:lnTo>
                <a:lnTo>
                  <a:pt x="145745" y="153365"/>
                </a:lnTo>
                <a:lnTo>
                  <a:pt x="145961" y="132994"/>
                </a:lnTo>
                <a:lnTo>
                  <a:pt x="73342" y="133858"/>
                </a:lnTo>
                <a:lnTo>
                  <a:pt x="66751" y="133769"/>
                </a:lnTo>
                <a:lnTo>
                  <a:pt x="55333" y="133477"/>
                </a:lnTo>
                <a:lnTo>
                  <a:pt x="34632" y="132778"/>
                </a:lnTo>
                <a:lnTo>
                  <a:pt x="215" y="131483"/>
                </a:lnTo>
                <a:lnTo>
                  <a:pt x="0" y="151841"/>
                </a:lnTo>
                <a:lnTo>
                  <a:pt x="36156" y="164515"/>
                </a:lnTo>
                <a:lnTo>
                  <a:pt x="94983" y="380034"/>
                </a:lnTo>
                <a:lnTo>
                  <a:pt x="137464" y="380479"/>
                </a:lnTo>
                <a:lnTo>
                  <a:pt x="155041" y="336130"/>
                </a:lnTo>
                <a:lnTo>
                  <a:pt x="169887" y="301853"/>
                </a:lnTo>
                <a:lnTo>
                  <a:pt x="187363" y="265899"/>
                </a:lnTo>
                <a:lnTo>
                  <a:pt x="212852" y="216471"/>
                </a:lnTo>
                <a:lnTo>
                  <a:pt x="282130" y="381977"/>
                </a:lnTo>
                <a:lnTo>
                  <a:pt x="325691" y="382435"/>
                </a:lnTo>
                <a:lnTo>
                  <a:pt x="328942" y="372275"/>
                </a:lnTo>
                <a:lnTo>
                  <a:pt x="331254" y="364871"/>
                </a:lnTo>
                <a:lnTo>
                  <a:pt x="332727" y="359981"/>
                </a:lnTo>
                <a:lnTo>
                  <a:pt x="333489" y="357339"/>
                </a:lnTo>
                <a:lnTo>
                  <a:pt x="337350" y="345122"/>
                </a:lnTo>
                <a:lnTo>
                  <a:pt x="396087" y="182206"/>
                </a:lnTo>
                <a:lnTo>
                  <a:pt x="433997" y="156349"/>
                </a:lnTo>
                <a:lnTo>
                  <a:pt x="434213" y="135991"/>
                </a:lnTo>
                <a:close/>
              </a:path>
              <a:path w="1113154" h="394334">
                <a:moveTo>
                  <a:pt x="569988" y="43942"/>
                </a:moveTo>
                <a:lnTo>
                  <a:pt x="567029" y="28409"/>
                </a:lnTo>
                <a:lnTo>
                  <a:pt x="558647" y="15582"/>
                </a:lnTo>
                <a:lnTo>
                  <a:pt x="546087" y="6819"/>
                </a:lnTo>
                <a:lnTo>
                  <a:pt x="530656" y="3492"/>
                </a:lnTo>
                <a:lnTo>
                  <a:pt x="514426" y="6350"/>
                </a:lnTo>
                <a:lnTo>
                  <a:pt x="501370" y="14541"/>
                </a:lnTo>
                <a:lnTo>
                  <a:pt x="492620" y="26974"/>
                </a:lnTo>
                <a:lnTo>
                  <a:pt x="489318" y="42583"/>
                </a:lnTo>
                <a:lnTo>
                  <a:pt x="492277" y="58407"/>
                </a:lnTo>
                <a:lnTo>
                  <a:pt x="500799" y="71450"/>
                </a:lnTo>
                <a:lnTo>
                  <a:pt x="513461" y="80213"/>
                </a:lnTo>
                <a:lnTo>
                  <a:pt x="529234" y="83553"/>
                </a:lnTo>
                <a:lnTo>
                  <a:pt x="544868" y="80530"/>
                </a:lnTo>
                <a:lnTo>
                  <a:pt x="557796" y="72034"/>
                </a:lnTo>
                <a:lnTo>
                  <a:pt x="566623" y="59385"/>
                </a:lnTo>
                <a:lnTo>
                  <a:pt x="569988" y="43942"/>
                </a:lnTo>
                <a:close/>
              </a:path>
              <a:path w="1113154" h="394334">
                <a:moveTo>
                  <a:pt x="599452" y="364959"/>
                </a:moveTo>
                <a:lnTo>
                  <a:pt x="562140" y="346659"/>
                </a:lnTo>
                <a:lnTo>
                  <a:pt x="561644" y="329285"/>
                </a:lnTo>
                <a:lnTo>
                  <a:pt x="563664" y="134137"/>
                </a:lnTo>
                <a:lnTo>
                  <a:pt x="558330" y="130810"/>
                </a:lnTo>
                <a:lnTo>
                  <a:pt x="520560" y="142113"/>
                </a:lnTo>
                <a:lnTo>
                  <a:pt x="483120" y="149872"/>
                </a:lnTo>
                <a:lnTo>
                  <a:pt x="467753" y="151663"/>
                </a:lnTo>
                <a:lnTo>
                  <a:pt x="466140" y="151650"/>
                </a:lnTo>
                <a:lnTo>
                  <a:pt x="463435" y="152158"/>
                </a:lnTo>
                <a:lnTo>
                  <a:pt x="459676" y="152654"/>
                </a:lnTo>
                <a:lnTo>
                  <a:pt x="459473" y="171716"/>
                </a:lnTo>
                <a:lnTo>
                  <a:pt x="483654" y="173609"/>
                </a:lnTo>
                <a:lnTo>
                  <a:pt x="491032" y="175552"/>
                </a:lnTo>
                <a:lnTo>
                  <a:pt x="495211" y="181025"/>
                </a:lnTo>
                <a:lnTo>
                  <a:pt x="497001" y="192201"/>
                </a:lnTo>
                <a:lnTo>
                  <a:pt x="497243" y="211239"/>
                </a:lnTo>
                <a:lnTo>
                  <a:pt x="496023" y="328599"/>
                </a:lnTo>
                <a:lnTo>
                  <a:pt x="476313" y="362610"/>
                </a:lnTo>
                <a:lnTo>
                  <a:pt x="457479" y="363486"/>
                </a:lnTo>
                <a:lnTo>
                  <a:pt x="457276" y="383819"/>
                </a:lnTo>
                <a:lnTo>
                  <a:pt x="522274" y="382981"/>
                </a:lnTo>
                <a:lnTo>
                  <a:pt x="537476" y="383146"/>
                </a:lnTo>
                <a:lnTo>
                  <a:pt x="599249" y="385292"/>
                </a:lnTo>
                <a:lnTo>
                  <a:pt x="599262" y="383781"/>
                </a:lnTo>
                <a:lnTo>
                  <a:pt x="599452" y="364959"/>
                </a:lnTo>
                <a:close/>
              </a:path>
              <a:path w="1113154" h="394334">
                <a:moveTo>
                  <a:pt x="793686" y="152590"/>
                </a:moveTo>
                <a:lnTo>
                  <a:pt x="732345" y="155181"/>
                </a:lnTo>
                <a:lnTo>
                  <a:pt x="732675" y="124002"/>
                </a:lnTo>
                <a:lnTo>
                  <a:pt x="733209" y="104343"/>
                </a:lnTo>
                <a:lnTo>
                  <a:pt x="734466" y="86855"/>
                </a:lnTo>
                <a:lnTo>
                  <a:pt x="736638" y="69684"/>
                </a:lnTo>
                <a:lnTo>
                  <a:pt x="739889" y="50965"/>
                </a:lnTo>
                <a:lnTo>
                  <a:pt x="732409" y="45427"/>
                </a:lnTo>
                <a:lnTo>
                  <a:pt x="716864" y="52349"/>
                </a:lnTo>
                <a:lnTo>
                  <a:pt x="701687" y="58572"/>
                </a:lnTo>
                <a:lnTo>
                  <a:pt x="685393" y="64770"/>
                </a:lnTo>
                <a:lnTo>
                  <a:pt x="666521" y="71653"/>
                </a:lnTo>
                <a:lnTo>
                  <a:pt x="667346" y="89585"/>
                </a:lnTo>
                <a:lnTo>
                  <a:pt x="667867" y="102641"/>
                </a:lnTo>
                <a:lnTo>
                  <a:pt x="668134" y="112560"/>
                </a:lnTo>
                <a:lnTo>
                  <a:pt x="668147" y="121119"/>
                </a:lnTo>
                <a:lnTo>
                  <a:pt x="667816" y="153365"/>
                </a:lnTo>
                <a:lnTo>
                  <a:pt x="632079" y="176110"/>
                </a:lnTo>
                <a:lnTo>
                  <a:pt x="631952" y="187934"/>
                </a:lnTo>
                <a:lnTo>
                  <a:pt x="666394" y="186143"/>
                </a:lnTo>
                <a:lnTo>
                  <a:pt x="664946" y="325335"/>
                </a:lnTo>
                <a:lnTo>
                  <a:pt x="668477" y="356222"/>
                </a:lnTo>
                <a:lnTo>
                  <a:pt x="680212" y="377558"/>
                </a:lnTo>
                <a:lnTo>
                  <a:pt x="700811" y="390017"/>
                </a:lnTo>
                <a:lnTo>
                  <a:pt x="730935" y="394271"/>
                </a:lnTo>
                <a:lnTo>
                  <a:pt x="742759" y="393712"/>
                </a:lnTo>
                <a:lnTo>
                  <a:pt x="752881" y="391883"/>
                </a:lnTo>
                <a:lnTo>
                  <a:pt x="760793" y="388924"/>
                </a:lnTo>
                <a:lnTo>
                  <a:pt x="765987" y="384987"/>
                </a:lnTo>
                <a:lnTo>
                  <a:pt x="792670" y="353695"/>
                </a:lnTo>
                <a:lnTo>
                  <a:pt x="788466" y="343458"/>
                </a:lnTo>
                <a:lnTo>
                  <a:pt x="781240" y="346710"/>
                </a:lnTo>
                <a:lnTo>
                  <a:pt x="775233" y="348767"/>
                </a:lnTo>
                <a:lnTo>
                  <a:pt x="769645" y="349846"/>
                </a:lnTo>
                <a:lnTo>
                  <a:pt x="763663" y="350113"/>
                </a:lnTo>
                <a:lnTo>
                  <a:pt x="747801" y="348195"/>
                </a:lnTo>
                <a:lnTo>
                  <a:pt x="737590" y="342252"/>
                </a:lnTo>
                <a:lnTo>
                  <a:pt x="732167" y="331419"/>
                </a:lnTo>
                <a:lnTo>
                  <a:pt x="730681" y="314820"/>
                </a:lnTo>
                <a:lnTo>
                  <a:pt x="732002" y="186893"/>
                </a:lnTo>
                <a:lnTo>
                  <a:pt x="789025" y="187477"/>
                </a:lnTo>
                <a:lnTo>
                  <a:pt x="793686" y="152590"/>
                </a:lnTo>
                <a:close/>
              </a:path>
              <a:path w="1113154" h="394334">
                <a:moveTo>
                  <a:pt x="1113040" y="370255"/>
                </a:moveTo>
                <a:lnTo>
                  <a:pt x="1076794" y="351967"/>
                </a:lnTo>
                <a:lnTo>
                  <a:pt x="1076286" y="334581"/>
                </a:lnTo>
                <a:lnTo>
                  <a:pt x="1077328" y="235127"/>
                </a:lnTo>
                <a:lnTo>
                  <a:pt x="1076629" y="207886"/>
                </a:lnTo>
                <a:lnTo>
                  <a:pt x="1059294" y="158457"/>
                </a:lnTo>
                <a:lnTo>
                  <a:pt x="1016025" y="137007"/>
                </a:lnTo>
                <a:lnTo>
                  <a:pt x="997140" y="135331"/>
                </a:lnTo>
                <a:lnTo>
                  <a:pt x="985659" y="135813"/>
                </a:lnTo>
                <a:lnTo>
                  <a:pt x="975474" y="137566"/>
                </a:lnTo>
                <a:lnTo>
                  <a:pt x="966673" y="140627"/>
                </a:lnTo>
                <a:lnTo>
                  <a:pt x="959396" y="145034"/>
                </a:lnTo>
                <a:lnTo>
                  <a:pt x="916038" y="177520"/>
                </a:lnTo>
                <a:lnTo>
                  <a:pt x="917841" y="3263"/>
                </a:lnTo>
                <a:lnTo>
                  <a:pt x="913574" y="0"/>
                </a:lnTo>
                <a:lnTo>
                  <a:pt x="874737" y="11201"/>
                </a:lnTo>
                <a:lnTo>
                  <a:pt x="863396" y="14071"/>
                </a:lnTo>
                <a:lnTo>
                  <a:pt x="849934" y="16687"/>
                </a:lnTo>
                <a:lnTo>
                  <a:pt x="833653" y="19164"/>
                </a:lnTo>
                <a:lnTo>
                  <a:pt x="813841" y="21640"/>
                </a:lnTo>
                <a:lnTo>
                  <a:pt x="813650" y="40716"/>
                </a:lnTo>
                <a:lnTo>
                  <a:pt x="851179" y="61277"/>
                </a:lnTo>
                <a:lnTo>
                  <a:pt x="851420" y="80391"/>
                </a:lnTo>
                <a:lnTo>
                  <a:pt x="848804" y="332016"/>
                </a:lnTo>
                <a:lnTo>
                  <a:pt x="829094" y="366229"/>
                </a:lnTo>
                <a:lnTo>
                  <a:pt x="810260" y="367106"/>
                </a:lnTo>
                <a:lnTo>
                  <a:pt x="810056" y="387438"/>
                </a:lnTo>
                <a:lnTo>
                  <a:pt x="879436" y="386892"/>
                </a:lnTo>
                <a:lnTo>
                  <a:pt x="890257" y="387083"/>
                </a:lnTo>
                <a:lnTo>
                  <a:pt x="906259" y="387489"/>
                </a:lnTo>
                <a:lnTo>
                  <a:pt x="926998" y="388099"/>
                </a:lnTo>
                <a:lnTo>
                  <a:pt x="952017" y="388912"/>
                </a:lnTo>
                <a:lnTo>
                  <a:pt x="952233" y="368579"/>
                </a:lnTo>
                <a:lnTo>
                  <a:pt x="914920" y="350266"/>
                </a:lnTo>
                <a:lnTo>
                  <a:pt x="914425" y="332854"/>
                </a:lnTo>
                <a:lnTo>
                  <a:pt x="915631" y="216662"/>
                </a:lnTo>
                <a:lnTo>
                  <a:pt x="919581" y="203111"/>
                </a:lnTo>
                <a:lnTo>
                  <a:pt x="929868" y="191566"/>
                </a:lnTo>
                <a:lnTo>
                  <a:pt x="944562" y="183591"/>
                </a:lnTo>
                <a:lnTo>
                  <a:pt x="961720" y="180708"/>
                </a:lnTo>
                <a:lnTo>
                  <a:pt x="984554" y="184569"/>
                </a:lnTo>
                <a:lnTo>
                  <a:pt x="1000150" y="195961"/>
                </a:lnTo>
                <a:lnTo>
                  <a:pt x="1009002" y="215430"/>
                </a:lnTo>
                <a:lnTo>
                  <a:pt x="1011618" y="243535"/>
                </a:lnTo>
                <a:lnTo>
                  <a:pt x="1010107" y="389534"/>
                </a:lnTo>
                <a:lnTo>
                  <a:pt x="1042581" y="388912"/>
                </a:lnTo>
                <a:lnTo>
                  <a:pt x="1051636" y="388772"/>
                </a:lnTo>
                <a:lnTo>
                  <a:pt x="1058519" y="388759"/>
                </a:lnTo>
                <a:lnTo>
                  <a:pt x="1063599" y="388835"/>
                </a:lnTo>
                <a:lnTo>
                  <a:pt x="1070952" y="389051"/>
                </a:lnTo>
                <a:lnTo>
                  <a:pt x="1085659" y="389585"/>
                </a:lnTo>
                <a:lnTo>
                  <a:pt x="1112824" y="390601"/>
                </a:lnTo>
                <a:lnTo>
                  <a:pt x="1113040" y="370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0916" y="833767"/>
            <a:ext cx="2265045" cy="410845"/>
          </a:xfrm>
          <a:custGeom>
            <a:avLst/>
            <a:gdLst/>
            <a:ahLst/>
            <a:cxnLst/>
            <a:rect l="l" t="t" r="r" b="b"/>
            <a:pathLst>
              <a:path w="2265045" h="410844">
                <a:moveTo>
                  <a:pt x="112712" y="41643"/>
                </a:moveTo>
                <a:lnTo>
                  <a:pt x="109753" y="26123"/>
                </a:lnTo>
                <a:lnTo>
                  <a:pt x="101371" y="13296"/>
                </a:lnTo>
                <a:lnTo>
                  <a:pt x="88811" y="4521"/>
                </a:lnTo>
                <a:lnTo>
                  <a:pt x="73380" y="1193"/>
                </a:lnTo>
                <a:lnTo>
                  <a:pt x="57150" y="4051"/>
                </a:lnTo>
                <a:lnTo>
                  <a:pt x="44094" y="12242"/>
                </a:lnTo>
                <a:lnTo>
                  <a:pt x="35344" y="24688"/>
                </a:lnTo>
                <a:lnTo>
                  <a:pt x="32042" y="40284"/>
                </a:lnTo>
                <a:lnTo>
                  <a:pt x="35001" y="56108"/>
                </a:lnTo>
                <a:lnTo>
                  <a:pt x="43522" y="69151"/>
                </a:lnTo>
                <a:lnTo>
                  <a:pt x="56184" y="77914"/>
                </a:lnTo>
                <a:lnTo>
                  <a:pt x="71958" y="81254"/>
                </a:lnTo>
                <a:lnTo>
                  <a:pt x="87591" y="78244"/>
                </a:lnTo>
                <a:lnTo>
                  <a:pt x="100520" y="69735"/>
                </a:lnTo>
                <a:lnTo>
                  <a:pt x="109347" y="57099"/>
                </a:lnTo>
                <a:lnTo>
                  <a:pt x="112712" y="41643"/>
                </a:lnTo>
                <a:close/>
              </a:path>
              <a:path w="2265045" h="410844">
                <a:moveTo>
                  <a:pt x="142176" y="362661"/>
                </a:moveTo>
                <a:lnTo>
                  <a:pt x="104863" y="344373"/>
                </a:lnTo>
                <a:lnTo>
                  <a:pt x="104368" y="326986"/>
                </a:lnTo>
                <a:lnTo>
                  <a:pt x="106387" y="131838"/>
                </a:lnTo>
                <a:lnTo>
                  <a:pt x="101053" y="128511"/>
                </a:lnTo>
                <a:lnTo>
                  <a:pt x="63284" y="139827"/>
                </a:lnTo>
                <a:lnTo>
                  <a:pt x="25844" y="147586"/>
                </a:lnTo>
                <a:lnTo>
                  <a:pt x="10477" y="149377"/>
                </a:lnTo>
                <a:lnTo>
                  <a:pt x="8864" y="149352"/>
                </a:lnTo>
                <a:lnTo>
                  <a:pt x="6159" y="149860"/>
                </a:lnTo>
                <a:lnTo>
                  <a:pt x="2400" y="150355"/>
                </a:lnTo>
                <a:lnTo>
                  <a:pt x="2197" y="169418"/>
                </a:lnTo>
                <a:lnTo>
                  <a:pt x="26377" y="171310"/>
                </a:lnTo>
                <a:lnTo>
                  <a:pt x="33756" y="173253"/>
                </a:lnTo>
                <a:lnTo>
                  <a:pt x="37934" y="178727"/>
                </a:lnTo>
                <a:lnTo>
                  <a:pt x="39725" y="189903"/>
                </a:lnTo>
                <a:lnTo>
                  <a:pt x="39966" y="208953"/>
                </a:lnTo>
                <a:lnTo>
                  <a:pt x="38747" y="326301"/>
                </a:lnTo>
                <a:lnTo>
                  <a:pt x="19037" y="360324"/>
                </a:lnTo>
                <a:lnTo>
                  <a:pt x="203" y="361188"/>
                </a:lnTo>
                <a:lnTo>
                  <a:pt x="0" y="381520"/>
                </a:lnTo>
                <a:lnTo>
                  <a:pt x="64998" y="380682"/>
                </a:lnTo>
                <a:lnTo>
                  <a:pt x="80200" y="380847"/>
                </a:lnTo>
                <a:lnTo>
                  <a:pt x="141973" y="382993"/>
                </a:lnTo>
                <a:lnTo>
                  <a:pt x="141986" y="381482"/>
                </a:lnTo>
                <a:lnTo>
                  <a:pt x="142176" y="362661"/>
                </a:lnTo>
                <a:close/>
              </a:path>
              <a:path w="2265045" h="410844">
                <a:moveTo>
                  <a:pt x="476681" y="366115"/>
                </a:moveTo>
                <a:lnTo>
                  <a:pt x="440436" y="347814"/>
                </a:lnTo>
                <a:lnTo>
                  <a:pt x="439928" y="330428"/>
                </a:lnTo>
                <a:lnTo>
                  <a:pt x="440969" y="230974"/>
                </a:lnTo>
                <a:lnTo>
                  <a:pt x="440270" y="203733"/>
                </a:lnTo>
                <a:lnTo>
                  <a:pt x="422935" y="154305"/>
                </a:lnTo>
                <a:lnTo>
                  <a:pt x="379666" y="132867"/>
                </a:lnTo>
                <a:lnTo>
                  <a:pt x="360781" y="131191"/>
                </a:lnTo>
                <a:lnTo>
                  <a:pt x="349300" y="131673"/>
                </a:lnTo>
                <a:lnTo>
                  <a:pt x="339115" y="133426"/>
                </a:lnTo>
                <a:lnTo>
                  <a:pt x="330327" y="136486"/>
                </a:lnTo>
                <a:lnTo>
                  <a:pt x="323037" y="140893"/>
                </a:lnTo>
                <a:lnTo>
                  <a:pt x="279679" y="173380"/>
                </a:lnTo>
                <a:lnTo>
                  <a:pt x="280085" y="133553"/>
                </a:lnTo>
                <a:lnTo>
                  <a:pt x="276898" y="130314"/>
                </a:lnTo>
                <a:lnTo>
                  <a:pt x="241630" y="140995"/>
                </a:lnTo>
                <a:lnTo>
                  <a:pt x="216547" y="147408"/>
                </a:lnTo>
                <a:lnTo>
                  <a:pt x="196430" y="150774"/>
                </a:lnTo>
                <a:lnTo>
                  <a:pt x="176085" y="152273"/>
                </a:lnTo>
                <a:lnTo>
                  <a:pt x="175895" y="171513"/>
                </a:lnTo>
                <a:lnTo>
                  <a:pt x="213423" y="191947"/>
                </a:lnTo>
                <a:lnTo>
                  <a:pt x="213664" y="210959"/>
                </a:lnTo>
                <a:lnTo>
                  <a:pt x="212445" y="328066"/>
                </a:lnTo>
                <a:lnTo>
                  <a:pt x="192735" y="362102"/>
                </a:lnTo>
                <a:lnTo>
                  <a:pt x="173901" y="362966"/>
                </a:lnTo>
                <a:lnTo>
                  <a:pt x="173697" y="383298"/>
                </a:lnTo>
                <a:lnTo>
                  <a:pt x="243078" y="382752"/>
                </a:lnTo>
                <a:lnTo>
                  <a:pt x="253898" y="382943"/>
                </a:lnTo>
                <a:lnTo>
                  <a:pt x="269900" y="383349"/>
                </a:lnTo>
                <a:lnTo>
                  <a:pt x="290639" y="383959"/>
                </a:lnTo>
                <a:lnTo>
                  <a:pt x="315658" y="384771"/>
                </a:lnTo>
                <a:lnTo>
                  <a:pt x="315874" y="364439"/>
                </a:lnTo>
                <a:lnTo>
                  <a:pt x="278561" y="346125"/>
                </a:lnTo>
                <a:lnTo>
                  <a:pt x="278066" y="328714"/>
                </a:lnTo>
                <a:lnTo>
                  <a:pt x="279273" y="212521"/>
                </a:lnTo>
                <a:lnTo>
                  <a:pt x="283222" y="198970"/>
                </a:lnTo>
                <a:lnTo>
                  <a:pt x="293509" y="187426"/>
                </a:lnTo>
                <a:lnTo>
                  <a:pt x="308203" y="179451"/>
                </a:lnTo>
                <a:lnTo>
                  <a:pt x="325361" y="176568"/>
                </a:lnTo>
                <a:lnTo>
                  <a:pt x="348195" y="180416"/>
                </a:lnTo>
                <a:lnTo>
                  <a:pt x="363791" y="191744"/>
                </a:lnTo>
                <a:lnTo>
                  <a:pt x="372643" y="211048"/>
                </a:lnTo>
                <a:lnTo>
                  <a:pt x="375259" y="238848"/>
                </a:lnTo>
                <a:lnTo>
                  <a:pt x="373748" y="385381"/>
                </a:lnTo>
                <a:lnTo>
                  <a:pt x="406234" y="384759"/>
                </a:lnTo>
                <a:lnTo>
                  <a:pt x="415277" y="384619"/>
                </a:lnTo>
                <a:lnTo>
                  <a:pt x="422160" y="384606"/>
                </a:lnTo>
                <a:lnTo>
                  <a:pt x="427240" y="384683"/>
                </a:lnTo>
                <a:lnTo>
                  <a:pt x="434594" y="384898"/>
                </a:lnTo>
                <a:lnTo>
                  <a:pt x="449313" y="385432"/>
                </a:lnTo>
                <a:lnTo>
                  <a:pt x="476465" y="386448"/>
                </a:lnTo>
                <a:lnTo>
                  <a:pt x="476681" y="366115"/>
                </a:lnTo>
                <a:close/>
              </a:path>
              <a:path w="2265045" h="410844">
                <a:moveTo>
                  <a:pt x="698627" y="3860"/>
                </a:moveTo>
                <a:lnTo>
                  <a:pt x="689508" y="1346"/>
                </a:lnTo>
                <a:lnTo>
                  <a:pt x="684149" y="76"/>
                </a:lnTo>
                <a:lnTo>
                  <a:pt x="676071" y="0"/>
                </a:lnTo>
                <a:lnTo>
                  <a:pt x="663867" y="977"/>
                </a:lnTo>
                <a:lnTo>
                  <a:pt x="625830" y="21996"/>
                </a:lnTo>
                <a:lnTo>
                  <a:pt x="585698" y="54800"/>
                </a:lnTo>
                <a:lnTo>
                  <a:pt x="556615" y="101714"/>
                </a:lnTo>
                <a:lnTo>
                  <a:pt x="555104" y="151142"/>
                </a:lnTo>
                <a:lnTo>
                  <a:pt x="544995" y="157683"/>
                </a:lnTo>
                <a:lnTo>
                  <a:pt x="535152" y="163410"/>
                </a:lnTo>
                <a:lnTo>
                  <a:pt x="524598" y="168948"/>
                </a:lnTo>
                <a:lnTo>
                  <a:pt x="512368" y="174853"/>
                </a:lnTo>
                <a:lnTo>
                  <a:pt x="512241" y="187731"/>
                </a:lnTo>
                <a:lnTo>
                  <a:pt x="554748" y="185496"/>
                </a:lnTo>
                <a:lnTo>
                  <a:pt x="553237" y="331495"/>
                </a:lnTo>
                <a:lnTo>
                  <a:pt x="552323" y="349161"/>
                </a:lnTo>
                <a:lnTo>
                  <a:pt x="549109" y="359295"/>
                </a:lnTo>
                <a:lnTo>
                  <a:pt x="542226" y="364058"/>
                </a:lnTo>
                <a:lnTo>
                  <a:pt x="530288" y="365607"/>
                </a:lnTo>
                <a:lnTo>
                  <a:pt x="508228" y="366458"/>
                </a:lnTo>
                <a:lnTo>
                  <a:pt x="508012" y="386791"/>
                </a:lnTo>
                <a:lnTo>
                  <a:pt x="546112" y="386461"/>
                </a:lnTo>
                <a:lnTo>
                  <a:pt x="566712" y="386295"/>
                </a:lnTo>
                <a:lnTo>
                  <a:pt x="576922" y="386257"/>
                </a:lnTo>
                <a:lnTo>
                  <a:pt x="583857" y="386308"/>
                </a:lnTo>
                <a:lnTo>
                  <a:pt x="589419" y="386384"/>
                </a:lnTo>
                <a:lnTo>
                  <a:pt x="600189" y="386638"/>
                </a:lnTo>
                <a:lnTo>
                  <a:pt x="669353" y="388467"/>
                </a:lnTo>
                <a:lnTo>
                  <a:pt x="669569" y="368134"/>
                </a:lnTo>
                <a:lnTo>
                  <a:pt x="627938" y="363550"/>
                </a:lnTo>
                <a:lnTo>
                  <a:pt x="618718" y="345071"/>
                </a:lnTo>
                <a:lnTo>
                  <a:pt x="620369" y="186270"/>
                </a:lnTo>
                <a:lnTo>
                  <a:pt x="687044" y="186969"/>
                </a:lnTo>
                <a:lnTo>
                  <a:pt x="693280" y="155917"/>
                </a:lnTo>
                <a:lnTo>
                  <a:pt x="691172" y="151599"/>
                </a:lnTo>
                <a:lnTo>
                  <a:pt x="668502" y="152374"/>
                </a:lnTo>
                <a:lnTo>
                  <a:pt x="651090" y="152857"/>
                </a:lnTo>
                <a:lnTo>
                  <a:pt x="636092" y="153060"/>
                </a:lnTo>
                <a:lnTo>
                  <a:pt x="620699" y="153009"/>
                </a:lnTo>
                <a:lnTo>
                  <a:pt x="621309" y="95046"/>
                </a:lnTo>
                <a:lnTo>
                  <a:pt x="631317" y="52806"/>
                </a:lnTo>
                <a:lnTo>
                  <a:pt x="653554" y="46012"/>
                </a:lnTo>
                <a:lnTo>
                  <a:pt x="661670" y="46774"/>
                </a:lnTo>
                <a:lnTo>
                  <a:pt x="669721" y="49085"/>
                </a:lnTo>
                <a:lnTo>
                  <a:pt x="678662" y="53276"/>
                </a:lnTo>
                <a:lnTo>
                  <a:pt x="689444" y="59639"/>
                </a:lnTo>
                <a:lnTo>
                  <a:pt x="698080" y="55968"/>
                </a:lnTo>
                <a:lnTo>
                  <a:pt x="698627" y="3860"/>
                </a:lnTo>
                <a:close/>
              </a:path>
              <a:path w="2265045" h="410844">
                <a:moveTo>
                  <a:pt x="978674" y="263626"/>
                </a:moveTo>
                <a:lnTo>
                  <a:pt x="971105" y="209473"/>
                </a:lnTo>
                <a:lnTo>
                  <a:pt x="947750" y="169900"/>
                </a:lnTo>
                <a:lnTo>
                  <a:pt x="947648" y="169722"/>
                </a:lnTo>
                <a:lnTo>
                  <a:pt x="936472" y="162572"/>
                </a:lnTo>
                <a:lnTo>
                  <a:pt x="909116" y="145084"/>
                </a:lnTo>
                <a:lnTo>
                  <a:pt x="905357" y="144462"/>
                </a:lnTo>
                <a:lnTo>
                  <a:pt x="905357" y="279514"/>
                </a:lnTo>
                <a:lnTo>
                  <a:pt x="901992" y="321792"/>
                </a:lnTo>
                <a:lnTo>
                  <a:pt x="892517" y="350786"/>
                </a:lnTo>
                <a:lnTo>
                  <a:pt x="876312" y="367411"/>
                </a:lnTo>
                <a:lnTo>
                  <a:pt x="852754" y="372567"/>
                </a:lnTo>
                <a:lnTo>
                  <a:pt x="827341" y="364959"/>
                </a:lnTo>
                <a:lnTo>
                  <a:pt x="809231" y="342798"/>
                </a:lnTo>
                <a:lnTo>
                  <a:pt x="798525" y="306197"/>
                </a:lnTo>
                <a:lnTo>
                  <a:pt x="795337" y="255244"/>
                </a:lnTo>
                <a:lnTo>
                  <a:pt x="798880" y="213118"/>
                </a:lnTo>
                <a:lnTo>
                  <a:pt x="808786" y="183921"/>
                </a:lnTo>
                <a:lnTo>
                  <a:pt x="825525" y="166979"/>
                </a:lnTo>
                <a:lnTo>
                  <a:pt x="849566" y="161671"/>
                </a:lnTo>
                <a:lnTo>
                  <a:pt x="874737" y="169138"/>
                </a:lnTo>
                <a:lnTo>
                  <a:pt x="892302" y="191096"/>
                </a:lnTo>
                <a:lnTo>
                  <a:pt x="902436" y="227812"/>
                </a:lnTo>
                <a:lnTo>
                  <a:pt x="905357" y="279514"/>
                </a:lnTo>
                <a:lnTo>
                  <a:pt x="905357" y="144462"/>
                </a:lnTo>
                <a:lnTo>
                  <a:pt x="856373" y="136321"/>
                </a:lnTo>
                <a:lnTo>
                  <a:pt x="809574" y="141427"/>
                </a:lnTo>
                <a:lnTo>
                  <a:pt x="772363" y="157530"/>
                </a:lnTo>
                <a:lnTo>
                  <a:pt x="745070" y="184188"/>
                </a:lnTo>
                <a:lnTo>
                  <a:pt x="728167" y="220954"/>
                </a:lnTo>
                <a:lnTo>
                  <a:pt x="722083" y="267411"/>
                </a:lnTo>
                <a:lnTo>
                  <a:pt x="729615" y="322503"/>
                </a:lnTo>
                <a:lnTo>
                  <a:pt x="752881" y="363296"/>
                </a:lnTo>
                <a:lnTo>
                  <a:pt x="790930" y="388747"/>
                </a:lnTo>
                <a:lnTo>
                  <a:pt x="842822" y="397865"/>
                </a:lnTo>
                <a:lnTo>
                  <a:pt x="889901" y="392582"/>
                </a:lnTo>
                <a:lnTo>
                  <a:pt x="927557" y="376008"/>
                </a:lnTo>
                <a:lnTo>
                  <a:pt x="930224" y="373367"/>
                </a:lnTo>
                <a:lnTo>
                  <a:pt x="955243" y="348653"/>
                </a:lnTo>
                <a:lnTo>
                  <a:pt x="972464" y="311023"/>
                </a:lnTo>
                <a:lnTo>
                  <a:pt x="978674" y="263626"/>
                </a:lnTo>
                <a:close/>
              </a:path>
              <a:path w="2265045" h="410844">
                <a:moveTo>
                  <a:pt x="1209598" y="143167"/>
                </a:moveTo>
                <a:lnTo>
                  <a:pt x="1204239" y="140982"/>
                </a:lnTo>
                <a:lnTo>
                  <a:pt x="1197254" y="139814"/>
                </a:lnTo>
                <a:lnTo>
                  <a:pt x="1189723" y="139738"/>
                </a:lnTo>
                <a:lnTo>
                  <a:pt x="1179093" y="140970"/>
                </a:lnTo>
                <a:lnTo>
                  <a:pt x="1168819" y="145453"/>
                </a:lnTo>
                <a:lnTo>
                  <a:pt x="1157503" y="154025"/>
                </a:lnTo>
                <a:lnTo>
                  <a:pt x="1143723" y="167513"/>
                </a:lnTo>
                <a:lnTo>
                  <a:pt x="1119797" y="192836"/>
                </a:lnTo>
                <a:lnTo>
                  <a:pt x="1120317" y="142227"/>
                </a:lnTo>
                <a:lnTo>
                  <a:pt x="1114958" y="138976"/>
                </a:lnTo>
                <a:lnTo>
                  <a:pt x="1077188" y="150291"/>
                </a:lnTo>
                <a:lnTo>
                  <a:pt x="1065161" y="153568"/>
                </a:lnTo>
                <a:lnTo>
                  <a:pt x="1052995" y="156032"/>
                </a:lnTo>
                <a:lnTo>
                  <a:pt x="1037704" y="158267"/>
                </a:lnTo>
                <a:lnTo>
                  <a:pt x="1016304" y="160845"/>
                </a:lnTo>
                <a:lnTo>
                  <a:pt x="1016101" y="179908"/>
                </a:lnTo>
                <a:lnTo>
                  <a:pt x="1053630" y="200355"/>
                </a:lnTo>
                <a:lnTo>
                  <a:pt x="1053871" y="219405"/>
                </a:lnTo>
                <a:lnTo>
                  <a:pt x="1052652" y="336727"/>
                </a:lnTo>
                <a:lnTo>
                  <a:pt x="1032941" y="370814"/>
                </a:lnTo>
                <a:lnTo>
                  <a:pt x="1014107" y="371690"/>
                </a:lnTo>
                <a:lnTo>
                  <a:pt x="1013904" y="392023"/>
                </a:lnTo>
                <a:lnTo>
                  <a:pt x="1083297" y="391121"/>
                </a:lnTo>
                <a:lnTo>
                  <a:pt x="1088732" y="391210"/>
                </a:lnTo>
                <a:lnTo>
                  <a:pt x="1099299" y="391490"/>
                </a:lnTo>
                <a:lnTo>
                  <a:pt x="1122159" y="392214"/>
                </a:lnTo>
                <a:lnTo>
                  <a:pt x="1164488" y="393585"/>
                </a:lnTo>
                <a:lnTo>
                  <a:pt x="1164704" y="373253"/>
                </a:lnTo>
                <a:lnTo>
                  <a:pt x="1122222" y="365467"/>
                </a:lnTo>
                <a:lnTo>
                  <a:pt x="1118285" y="337502"/>
                </a:lnTo>
                <a:lnTo>
                  <a:pt x="1119378" y="231724"/>
                </a:lnTo>
                <a:lnTo>
                  <a:pt x="1123276" y="219417"/>
                </a:lnTo>
                <a:lnTo>
                  <a:pt x="1133271" y="208534"/>
                </a:lnTo>
                <a:lnTo>
                  <a:pt x="1147152" y="200799"/>
                </a:lnTo>
                <a:lnTo>
                  <a:pt x="1162761" y="197942"/>
                </a:lnTo>
                <a:lnTo>
                  <a:pt x="1172159" y="199224"/>
                </a:lnTo>
                <a:lnTo>
                  <a:pt x="1180261" y="202869"/>
                </a:lnTo>
                <a:lnTo>
                  <a:pt x="1187234" y="208889"/>
                </a:lnTo>
                <a:lnTo>
                  <a:pt x="1193228" y="217271"/>
                </a:lnTo>
                <a:lnTo>
                  <a:pt x="1206182" y="212051"/>
                </a:lnTo>
                <a:lnTo>
                  <a:pt x="1209598" y="143167"/>
                </a:lnTo>
                <a:close/>
              </a:path>
              <a:path w="2265045" h="410844">
                <a:moveTo>
                  <a:pt x="1672196" y="378536"/>
                </a:moveTo>
                <a:lnTo>
                  <a:pt x="1635963" y="360248"/>
                </a:lnTo>
                <a:lnTo>
                  <a:pt x="1635455" y="342861"/>
                </a:lnTo>
                <a:lnTo>
                  <a:pt x="1636483" y="243395"/>
                </a:lnTo>
                <a:lnTo>
                  <a:pt x="1633054" y="196761"/>
                </a:lnTo>
                <a:lnTo>
                  <a:pt x="1620418" y="166065"/>
                </a:lnTo>
                <a:lnTo>
                  <a:pt x="1596847" y="149110"/>
                </a:lnTo>
                <a:lnTo>
                  <a:pt x="1560614" y="143649"/>
                </a:lnTo>
                <a:lnTo>
                  <a:pt x="1548358" y="144132"/>
                </a:lnTo>
                <a:lnTo>
                  <a:pt x="1537995" y="145884"/>
                </a:lnTo>
                <a:lnTo>
                  <a:pt x="1529245" y="148971"/>
                </a:lnTo>
                <a:lnTo>
                  <a:pt x="1521777" y="153403"/>
                </a:lnTo>
                <a:lnTo>
                  <a:pt x="1478419" y="185813"/>
                </a:lnTo>
                <a:lnTo>
                  <a:pt x="1467535" y="166204"/>
                </a:lnTo>
                <a:lnTo>
                  <a:pt x="1452549" y="152679"/>
                </a:lnTo>
                <a:lnTo>
                  <a:pt x="1432864" y="144780"/>
                </a:lnTo>
                <a:lnTo>
                  <a:pt x="1407883" y="142049"/>
                </a:lnTo>
                <a:lnTo>
                  <a:pt x="1395933" y="142544"/>
                </a:lnTo>
                <a:lnTo>
                  <a:pt x="1385747" y="144297"/>
                </a:lnTo>
                <a:lnTo>
                  <a:pt x="1377048" y="147370"/>
                </a:lnTo>
                <a:lnTo>
                  <a:pt x="1369606" y="151815"/>
                </a:lnTo>
                <a:lnTo>
                  <a:pt x="1326248" y="184226"/>
                </a:lnTo>
                <a:lnTo>
                  <a:pt x="1326654" y="144399"/>
                </a:lnTo>
                <a:lnTo>
                  <a:pt x="1323467" y="141160"/>
                </a:lnTo>
                <a:lnTo>
                  <a:pt x="1288199" y="151841"/>
                </a:lnTo>
                <a:lnTo>
                  <a:pt x="1263116" y="158254"/>
                </a:lnTo>
                <a:lnTo>
                  <a:pt x="1242999" y="161620"/>
                </a:lnTo>
                <a:lnTo>
                  <a:pt x="1222654" y="163118"/>
                </a:lnTo>
                <a:lnTo>
                  <a:pt x="1222438" y="182372"/>
                </a:lnTo>
                <a:lnTo>
                  <a:pt x="1259954" y="202806"/>
                </a:lnTo>
                <a:lnTo>
                  <a:pt x="1260208" y="221818"/>
                </a:lnTo>
                <a:lnTo>
                  <a:pt x="1258989" y="338924"/>
                </a:lnTo>
                <a:lnTo>
                  <a:pt x="1239278" y="372960"/>
                </a:lnTo>
                <a:lnTo>
                  <a:pt x="1220444" y="373824"/>
                </a:lnTo>
                <a:lnTo>
                  <a:pt x="1220241" y="394157"/>
                </a:lnTo>
                <a:lnTo>
                  <a:pt x="1289621" y="393611"/>
                </a:lnTo>
                <a:lnTo>
                  <a:pt x="1300899" y="393801"/>
                </a:lnTo>
                <a:lnTo>
                  <a:pt x="1316113" y="394208"/>
                </a:lnTo>
                <a:lnTo>
                  <a:pt x="1335151" y="394804"/>
                </a:lnTo>
                <a:lnTo>
                  <a:pt x="1357909" y="395592"/>
                </a:lnTo>
                <a:lnTo>
                  <a:pt x="1358125" y="375259"/>
                </a:lnTo>
                <a:lnTo>
                  <a:pt x="1324622" y="339559"/>
                </a:lnTo>
                <a:lnTo>
                  <a:pt x="1325829" y="223342"/>
                </a:lnTo>
                <a:lnTo>
                  <a:pt x="1329740" y="210235"/>
                </a:lnTo>
                <a:lnTo>
                  <a:pt x="1339799" y="198640"/>
                </a:lnTo>
                <a:lnTo>
                  <a:pt x="1353845" y="190411"/>
                </a:lnTo>
                <a:lnTo>
                  <a:pt x="1369771" y="187375"/>
                </a:lnTo>
                <a:lnTo>
                  <a:pt x="1390116" y="191414"/>
                </a:lnTo>
                <a:lnTo>
                  <a:pt x="1404429" y="203136"/>
                </a:lnTo>
                <a:lnTo>
                  <a:pt x="1412824" y="222618"/>
                </a:lnTo>
                <a:lnTo>
                  <a:pt x="1415376" y="249986"/>
                </a:lnTo>
                <a:lnTo>
                  <a:pt x="1414437" y="340499"/>
                </a:lnTo>
                <a:lnTo>
                  <a:pt x="1394714" y="374586"/>
                </a:lnTo>
                <a:lnTo>
                  <a:pt x="1378038" y="375475"/>
                </a:lnTo>
                <a:lnTo>
                  <a:pt x="1377823" y="395808"/>
                </a:lnTo>
                <a:lnTo>
                  <a:pt x="1410385" y="395414"/>
                </a:lnTo>
                <a:lnTo>
                  <a:pt x="1428457" y="395224"/>
                </a:lnTo>
                <a:lnTo>
                  <a:pt x="1438567" y="395185"/>
                </a:lnTo>
                <a:lnTo>
                  <a:pt x="1447215" y="395262"/>
                </a:lnTo>
                <a:lnTo>
                  <a:pt x="1455572" y="395363"/>
                </a:lnTo>
                <a:lnTo>
                  <a:pt x="1465694" y="395605"/>
                </a:lnTo>
                <a:lnTo>
                  <a:pt x="1484185" y="396176"/>
                </a:lnTo>
                <a:lnTo>
                  <a:pt x="1517650" y="397256"/>
                </a:lnTo>
                <a:lnTo>
                  <a:pt x="1517865" y="376923"/>
                </a:lnTo>
                <a:lnTo>
                  <a:pt x="1480540" y="358597"/>
                </a:lnTo>
                <a:lnTo>
                  <a:pt x="1480032" y="341185"/>
                </a:lnTo>
                <a:lnTo>
                  <a:pt x="1481239" y="224967"/>
                </a:lnTo>
                <a:lnTo>
                  <a:pt x="1485163" y="211861"/>
                </a:lnTo>
                <a:lnTo>
                  <a:pt x="1495209" y="200266"/>
                </a:lnTo>
                <a:lnTo>
                  <a:pt x="1509268" y="192036"/>
                </a:lnTo>
                <a:lnTo>
                  <a:pt x="1525181" y="189001"/>
                </a:lnTo>
                <a:lnTo>
                  <a:pt x="1545526" y="193052"/>
                </a:lnTo>
                <a:lnTo>
                  <a:pt x="1559839" y="204800"/>
                </a:lnTo>
                <a:lnTo>
                  <a:pt x="1568234" y="224345"/>
                </a:lnTo>
                <a:lnTo>
                  <a:pt x="1570786" y="251777"/>
                </a:lnTo>
                <a:lnTo>
                  <a:pt x="1569262" y="397802"/>
                </a:lnTo>
                <a:lnTo>
                  <a:pt x="1619300" y="397052"/>
                </a:lnTo>
                <a:lnTo>
                  <a:pt x="1635772" y="397484"/>
                </a:lnTo>
                <a:lnTo>
                  <a:pt x="1647456" y="397827"/>
                </a:lnTo>
                <a:lnTo>
                  <a:pt x="1658239" y="398233"/>
                </a:lnTo>
                <a:lnTo>
                  <a:pt x="1671993" y="398868"/>
                </a:lnTo>
                <a:lnTo>
                  <a:pt x="1672196" y="378536"/>
                </a:lnTo>
                <a:close/>
              </a:path>
              <a:path w="2265045" h="410844">
                <a:moveTo>
                  <a:pt x="1934464" y="240919"/>
                </a:moveTo>
                <a:lnTo>
                  <a:pt x="1927618" y="201764"/>
                </a:lnTo>
                <a:lnTo>
                  <a:pt x="1910575" y="176491"/>
                </a:lnTo>
                <a:lnTo>
                  <a:pt x="1907349" y="171704"/>
                </a:lnTo>
                <a:lnTo>
                  <a:pt x="1875485" y="152323"/>
                </a:lnTo>
                <a:lnTo>
                  <a:pt x="1833803" y="145186"/>
                </a:lnTo>
                <a:lnTo>
                  <a:pt x="1820506" y="145783"/>
                </a:lnTo>
                <a:lnTo>
                  <a:pt x="1760918" y="171970"/>
                </a:lnTo>
                <a:lnTo>
                  <a:pt x="1721637" y="212509"/>
                </a:lnTo>
                <a:lnTo>
                  <a:pt x="1708861" y="274777"/>
                </a:lnTo>
                <a:lnTo>
                  <a:pt x="1708924" y="277329"/>
                </a:lnTo>
                <a:lnTo>
                  <a:pt x="1716138" y="332638"/>
                </a:lnTo>
                <a:lnTo>
                  <a:pt x="1739265" y="373862"/>
                </a:lnTo>
                <a:lnTo>
                  <a:pt x="1777580" y="399186"/>
                </a:lnTo>
                <a:lnTo>
                  <a:pt x="1830527" y="408139"/>
                </a:lnTo>
                <a:lnTo>
                  <a:pt x="1851914" y="407250"/>
                </a:lnTo>
                <a:lnTo>
                  <a:pt x="1871662" y="403682"/>
                </a:lnTo>
                <a:lnTo>
                  <a:pt x="1892147" y="396811"/>
                </a:lnTo>
                <a:lnTo>
                  <a:pt x="1915756" y="385991"/>
                </a:lnTo>
                <a:lnTo>
                  <a:pt x="1922856" y="370967"/>
                </a:lnTo>
                <a:lnTo>
                  <a:pt x="1927783" y="360540"/>
                </a:lnTo>
                <a:lnTo>
                  <a:pt x="1927847" y="360413"/>
                </a:lnTo>
                <a:lnTo>
                  <a:pt x="1921471" y="352310"/>
                </a:lnTo>
                <a:lnTo>
                  <a:pt x="1903907" y="360883"/>
                </a:lnTo>
                <a:lnTo>
                  <a:pt x="1888451" y="366483"/>
                </a:lnTo>
                <a:lnTo>
                  <a:pt x="1873719" y="369493"/>
                </a:lnTo>
                <a:lnTo>
                  <a:pt x="1858365" y="370293"/>
                </a:lnTo>
                <a:lnTo>
                  <a:pt x="1837893" y="367360"/>
                </a:lnTo>
                <a:lnTo>
                  <a:pt x="1803158" y="347141"/>
                </a:lnTo>
                <a:lnTo>
                  <a:pt x="1781949" y="308457"/>
                </a:lnTo>
                <a:lnTo>
                  <a:pt x="1778635" y="278053"/>
                </a:lnTo>
                <a:lnTo>
                  <a:pt x="1849081" y="278777"/>
                </a:lnTo>
                <a:lnTo>
                  <a:pt x="1871065" y="278384"/>
                </a:lnTo>
                <a:lnTo>
                  <a:pt x="1891804" y="276669"/>
                </a:lnTo>
                <a:lnTo>
                  <a:pt x="1912442" y="273545"/>
                </a:lnTo>
                <a:lnTo>
                  <a:pt x="1934171" y="268909"/>
                </a:lnTo>
                <a:lnTo>
                  <a:pt x="1934337" y="252958"/>
                </a:lnTo>
                <a:lnTo>
                  <a:pt x="1817052" y="251739"/>
                </a:lnTo>
                <a:lnTo>
                  <a:pt x="1799894" y="250888"/>
                </a:lnTo>
                <a:lnTo>
                  <a:pt x="1792922" y="250418"/>
                </a:lnTo>
                <a:lnTo>
                  <a:pt x="1775714" y="249707"/>
                </a:lnTo>
                <a:lnTo>
                  <a:pt x="1779498" y="215671"/>
                </a:lnTo>
                <a:lnTo>
                  <a:pt x="1788071" y="192608"/>
                </a:lnTo>
                <a:lnTo>
                  <a:pt x="1802079" y="179552"/>
                </a:lnTo>
                <a:lnTo>
                  <a:pt x="1822196" y="175577"/>
                </a:lnTo>
                <a:lnTo>
                  <a:pt x="1841919" y="179971"/>
                </a:lnTo>
                <a:lnTo>
                  <a:pt x="1855431" y="193306"/>
                </a:lnTo>
                <a:lnTo>
                  <a:pt x="1863305" y="216547"/>
                </a:lnTo>
                <a:lnTo>
                  <a:pt x="1866074" y="250647"/>
                </a:lnTo>
                <a:lnTo>
                  <a:pt x="1820875" y="251777"/>
                </a:lnTo>
                <a:lnTo>
                  <a:pt x="1934337" y="252958"/>
                </a:lnTo>
                <a:lnTo>
                  <a:pt x="1934464" y="240919"/>
                </a:lnTo>
                <a:close/>
              </a:path>
              <a:path w="2265045" h="410844">
                <a:moveTo>
                  <a:pt x="2264676" y="384657"/>
                </a:moveTo>
                <a:lnTo>
                  <a:pt x="2228431" y="366306"/>
                </a:lnTo>
                <a:lnTo>
                  <a:pt x="2228265" y="360311"/>
                </a:lnTo>
                <a:lnTo>
                  <a:pt x="2227935" y="348869"/>
                </a:lnTo>
                <a:lnTo>
                  <a:pt x="2229624" y="184899"/>
                </a:lnTo>
                <a:lnTo>
                  <a:pt x="2229853" y="163461"/>
                </a:lnTo>
                <a:lnTo>
                  <a:pt x="2231339" y="19380"/>
                </a:lnTo>
                <a:lnTo>
                  <a:pt x="2227072" y="16078"/>
                </a:lnTo>
                <a:lnTo>
                  <a:pt x="2188222" y="27279"/>
                </a:lnTo>
                <a:lnTo>
                  <a:pt x="2175827" y="30441"/>
                </a:lnTo>
                <a:lnTo>
                  <a:pt x="2161476" y="33134"/>
                </a:lnTo>
                <a:lnTo>
                  <a:pt x="2144191" y="35496"/>
                </a:lnTo>
                <a:lnTo>
                  <a:pt x="2123046" y="37680"/>
                </a:lnTo>
                <a:lnTo>
                  <a:pt x="2122843" y="56743"/>
                </a:lnTo>
                <a:lnTo>
                  <a:pt x="2162683" y="65976"/>
                </a:lnTo>
                <a:lnTo>
                  <a:pt x="2164918" y="96723"/>
                </a:lnTo>
                <a:lnTo>
                  <a:pt x="2164232" y="162775"/>
                </a:lnTo>
                <a:lnTo>
                  <a:pt x="2163661" y="162560"/>
                </a:lnTo>
                <a:lnTo>
                  <a:pt x="2163661" y="218020"/>
                </a:lnTo>
                <a:lnTo>
                  <a:pt x="2162632" y="316738"/>
                </a:lnTo>
                <a:lnTo>
                  <a:pt x="2128418" y="356908"/>
                </a:lnTo>
                <a:lnTo>
                  <a:pt x="2107323" y="360159"/>
                </a:lnTo>
                <a:lnTo>
                  <a:pt x="2081530" y="353212"/>
                </a:lnTo>
                <a:lnTo>
                  <a:pt x="2062073" y="333946"/>
                </a:lnTo>
                <a:lnTo>
                  <a:pt x="2049894" y="303885"/>
                </a:lnTo>
                <a:lnTo>
                  <a:pt x="2045919" y="264553"/>
                </a:lnTo>
                <a:lnTo>
                  <a:pt x="2049830" y="228993"/>
                </a:lnTo>
                <a:lnTo>
                  <a:pt x="2060740" y="203606"/>
                </a:lnTo>
                <a:lnTo>
                  <a:pt x="2078710" y="188455"/>
                </a:lnTo>
                <a:lnTo>
                  <a:pt x="2103780" y="183591"/>
                </a:lnTo>
                <a:lnTo>
                  <a:pt x="2120442" y="185801"/>
                </a:lnTo>
                <a:lnTo>
                  <a:pt x="2135835" y="192176"/>
                </a:lnTo>
                <a:lnTo>
                  <a:pt x="2150173" y="202869"/>
                </a:lnTo>
                <a:lnTo>
                  <a:pt x="2163661" y="218020"/>
                </a:lnTo>
                <a:lnTo>
                  <a:pt x="2163661" y="162560"/>
                </a:lnTo>
                <a:lnTo>
                  <a:pt x="2120862" y="149999"/>
                </a:lnTo>
                <a:lnTo>
                  <a:pt x="2110587" y="149313"/>
                </a:lnTo>
                <a:lnTo>
                  <a:pt x="2097976" y="150088"/>
                </a:lnTo>
                <a:lnTo>
                  <a:pt x="2024138" y="187617"/>
                </a:lnTo>
                <a:lnTo>
                  <a:pt x="1989658" y="226123"/>
                </a:lnTo>
                <a:lnTo>
                  <a:pt x="1977961" y="284187"/>
                </a:lnTo>
                <a:lnTo>
                  <a:pt x="1984616" y="336207"/>
                </a:lnTo>
                <a:lnTo>
                  <a:pt x="2004771" y="375945"/>
                </a:lnTo>
                <a:lnTo>
                  <a:pt x="2036914" y="401472"/>
                </a:lnTo>
                <a:lnTo>
                  <a:pt x="2037054" y="401472"/>
                </a:lnTo>
                <a:lnTo>
                  <a:pt x="2079383" y="410692"/>
                </a:lnTo>
                <a:lnTo>
                  <a:pt x="2160841" y="360718"/>
                </a:lnTo>
                <a:lnTo>
                  <a:pt x="2162200" y="359625"/>
                </a:lnTo>
                <a:lnTo>
                  <a:pt x="2159101" y="399630"/>
                </a:lnTo>
                <a:lnTo>
                  <a:pt x="2161743" y="403923"/>
                </a:lnTo>
                <a:lnTo>
                  <a:pt x="2203551" y="403199"/>
                </a:lnTo>
                <a:lnTo>
                  <a:pt x="2214397" y="403313"/>
                </a:lnTo>
                <a:lnTo>
                  <a:pt x="2239200" y="404736"/>
                </a:lnTo>
                <a:lnTo>
                  <a:pt x="2264473" y="404990"/>
                </a:lnTo>
                <a:lnTo>
                  <a:pt x="2264486" y="403834"/>
                </a:lnTo>
                <a:lnTo>
                  <a:pt x="2264676" y="3846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4563" y="1569376"/>
            <a:ext cx="582295" cy="394970"/>
          </a:xfrm>
          <a:custGeom>
            <a:avLst/>
            <a:gdLst/>
            <a:ahLst/>
            <a:cxnLst/>
            <a:rect l="l" t="t" r="r" b="b"/>
            <a:pathLst>
              <a:path w="582294" h="394969">
                <a:moveTo>
                  <a:pt x="256590" y="127317"/>
                </a:moveTo>
                <a:lnTo>
                  <a:pt x="249021" y="73164"/>
                </a:lnTo>
                <a:lnTo>
                  <a:pt x="225679" y="33591"/>
                </a:lnTo>
                <a:lnTo>
                  <a:pt x="187032" y="8775"/>
                </a:lnTo>
                <a:lnTo>
                  <a:pt x="183273" y="8153"/>
                </a:lnTo>
                <a:lnTo>
                  <a:pt x="183273" y="143205"/>
                </a:lnTo>
                <a:lnTo>
                  <a:pt x="179920" y="185483"/>
                </a:lnTo>
                <a:lnTo>
                  <a:pt x="170434" y="214477"/>
                </a:lnTo>
                <a:lnTo>
                  <a:pt x="154228" y="231101"/>
                </a:lnTo>
                <a:lnTo>
                  <a:pt x="130683" y="236258"/>
                </a:lnTo>
                <a:lnTo>
                  <a:pt x="105257" y="228638"/>
                </a:lnTo>
                <a:lnTo>
                  <a:pt x="87147" y="206489"/>
                </a:lnTo>
                <a:lnTo>
                  <a:pt x="76454" y="169887"/>
                </a:lnTo>
                <a:lnTo>
                  <a:pt x="73266" y="118935"/>
                </a:lnTo>
                <a:lnTo>
                  <a:pt x="76796" y="76809"/>
                </a:lnTo>
                <a:lnTo>
                  <a:pt x="86715" y="47599"/>
                </a:lnTo>
                <a:lnTo>
                  <a:pt x="103454" y="30670"/>
                </a:lnTo>
                <a:lnTo>
                  <a:pt x="127482" y="25361"/>
                </a:lnTo>
                <a:lnTo>
                  <a:pt x="152666" y="32829"/>
                </a:lnTo>
                <a:lnTo>
                  <a:pt x="170218" y="54787"/>
                </a:lnTo>
                <a:lnTo>
                  <a:pt x="180352" y="91503"/>
                </a:lnTo>
                <a:lnTo>
                  <a:pt x="183273" y="143205"/>
                </a:lnTo>
                <a:lnTo>
                  <a:pt x="183273" y="8153"/>
                </a:lnTo>
                <a:lnTo>
                  <a:pt x="134289" y="0"/>
                </a:lnTo>
                <a:lnTo>
                  <a:pt x="87503" y="5118"/>
                </a:lnTo>
                <a:lnTo>
                  <a:pt x="50279" y="21221"/>
                </a:lnTo>
                <a:lnTo>
                  <a:pt x="22999" y="47879"/>
                </a:lnTo>
                <a:lnTo>
                  <a:pt x="6083" y="84645"/>
                </a:lnTo>
                <a:lnTo>
                  <a:pt x="0" y="131089"/>
                </a:lnTo>
                <a:lnTo>
                  <a:pt x="7531" y="186194"/>
                </a:lnTo>
                <a:lnTo>
                  <a:pt x="30810" y="226974"/>
                </a:lnTo>
                <a:lnTo>
                  <a:pt x="68859" y="252437"/>
                </a:lnTo>
                <a:lnTo>
                  <a:pt x="120738" y="261556"/>
                </a:lnTo>
                <a:lnTo>
                  <a:pt x="167817" y="256273"/>
                </a:lnTo>
                <a:lnTo>
                  <a:pt x="205473" y="239699"/>
                </a:lnTo>
                <a:lnTo>
                  <a:pt x="208153" y="237058"/>
                </a:lnTo>
                <a:lnTo>
                  <a:pt x="233172" y="212344"/>
                </a:lnTo>
                <a:lnTo>
                  <a:pt x="250380" y="174713"/>
                </a:lnTo>
                <a:lnTo>
                  <a:pt x="256590" y="127317"/>
                </a:lnTo>
                <a:close/>
              </a:path>
              <a:path w="582294" h="394969">
                <a:moveTo>
                  <a:pt x="582231" y="103860"/>
                </a:moveTo>
                <a:lnTo>
                  <a:pt x="575297" y="64300"/>
                </a:lnTo>
                <a:lnTo>
                  <a:pt x="568032" y="52806"/>
                </a:lnTo>
                <a:lnTo>
                  <a:pt x="567029" y="51244"/>
                </a:lnTo>
                <a:lnTo>
                  <a:pt x="555269" y="32639"/>
                </a:lnTo>
                <a:lnTo>
                  <a:pt x="524649" y="11518"/>
                </a:lnTo>
                <a:lnTo>
                  <a:pt x="514096" y="9372"/>
                </a:lnTo>
                <a:lnTo>
                  <a:pt x="514096" y="137858"/>
                </a:lnTo>
                <a:lnTo>
                  <a:pt x="509308" y="175488"/>
                </a:lnTo>
                <a:lnTo>
                  <a:pt x="496404" y="204000"/>
                </a:lnTo>
                <a:lnTo>
                  <a:pt x="476250" y="222008"/>
                </a:lnTo>
                <a:lnTo>
                  <a:pt x="449707" y="228117"/>
                </a:lnTo>
                <a:lnTo>
                  <a:pt x="433743" y="226212"/>
                </a:lnTo>
                <a:lnTo>
                  <a:pt x="419595" y="220713"/>
                </a:lnTo>
                <a:lnTo>
                  <a:pt x="406984" y="211429"/>
                </a:lnTo>
                <a:lnTo>
                  <a:pt x="395681" y="198132"/>
                </a:lnTo>
                <a:lnTo>
                  <a:pt x="396938" y="77825"/>
                </a:lnTo>
                <a:lnTo>
                  <a:pt x="407009" y="66294"/>
                </a:lnTo>
                <a:lnTo>
                  <a:pt x="419125" y="58039"/>
                </a:lnTo>
                <a:lnTo>
                  <a:pt x="433120" y="53111"/>
                </a:lnTo>
                <a:lnTo>
                  <a:pt x="448843" y="51574"/>
                </a:lnTo>
                <a:lnTo>
                  <a:pt x="476592" y="57721"/>
                </a:lnTo>
                <a:lnTo>
                  <a:pt x="497205" y="74828"/>
                </a:lnTo>
                <a:lnTo>
                  <a:pt x="509955" y="101879"/>
                </a:lnTo>
                <a:lnTo>
                  <a:pt x="514096" y="137858"/>
                </a:lnTo>
                <a:lnTo>
                  <a:pt x="514096" y="9372"/>
                </a:lnTo>
                <a:lnTo>
                  <a:pt x="486181" y="3657"/>
                </a:lnTo>
                <a:lnTo>
                  <a:pt x="485267" y="3644"/>
                </a:lnTo>
                <a:lnTo>
                  <a:pt x="471055" y="4597"/>
                </a:lnTo>
                <a:lnTo>
                  <a:pt x="457377" y="8089"/>
                </a:lnTo>
                <a:lnTo>
                  <a:pt x="444068" y="14389"/>
                </a:lnTo>
                <a:lnTo>
                  <a:pt x="430314" y="23761"/>
                </a:lnTo>
                <a:lnTo>
                  <a:pt x="397243" y="49479"/>
                </a:lnTo>
                <a:lnTo>
                  <a:pt x="397687" y="5892"/>
                </a:lnTo>
                <a:lnTo>
                  <a:pt x="392341" y="2679"/>
                </a:lnTo>
                <a:lnTo>
                  <a:pt x="354584" y="13601"/>
                </a:lnTo>
                <a:lnTo>
                  <a:pt x="342112" y="16751"/>
                </a:lnTo>
                <a:lnTo>
                  <a:pt x="330517" y="19088"/>
                </a:lnTo>
                <a:lnTo>
                  <a:pt x="317207" y="21107"/>
                </a:lnTo>
                <a:lnTo>
                  <a:pt x="299618" y="23329"/>
                </a:lnTo>
                <a:lnTo>
                  <a:pt x="293700" y="23266"/>
                </a:lnTo>
                <a:lnTo>
                  <a:pt x="293497" y="42329"/>
                </a:lnTo>
                <a:lnTo>
                  <a:pt x="331025" y="62941"/>
                </a:lnTo>
                <a:lnTo>
                  <a:pt x="331152" y="73101"/>
                </a:lnTo>
                <a:lnTo>
                  <a:pt x="331203" y="77139"/>
                </a:lnTo>
                <a:lnTo>
                  <a:pt x="328612" y="337642"/>
                </a:lnTo>
                <a:lnTo>
                  <a:pt x="308914" y="371640"/>
                </a:lnTo>
                <a:lnTo>
                  <a:pt x="290080" y="372516"/>
                </a:lnTo>
                <a:lnTo>
                  <a:pt x="289864" y="392849"/>
                </a:lnTo>
                <a:lnTo>
                  <a:pt x="358165" y="391960"/>
                </a:lnTo>
                <a:lnTo>
                  <a:pt x="364553" y="392036"/>
                </a:lnTo>
                <a:lnTo>
                  <a:pt x="437222" y="394373"/>
                </a:lnTo>
                <a:lnTo>
                  <a:pt x="437235" y="392785"/>
                </a:lnTo>
                <a:lnTo>
                  <a:pt x="437426" y="374040"/>
                </a:lnTo>
                <a:lnTo>
                  <a:pt x="413245" y="372719"/>
                </a:lnTo>
                <a:lnTo>
                  <a:pt x="403212" y="371106"/>
                </a:lnTo>
                <a:lnTo>
                  <a:pt x="397383" y="366077"/>
                </a:lnTo>
                <a:lnTo>
                  <a:pt x="394741" y="355765"/>
                </a:lnTo>
                <a:lnTo>
                  <a:pt x="394246" y="338315"/>
                </a:lnTo>
                <a:lnTo>
                  <a:pt x="395109" y="255473"/>
                </a:lnTo>
                <a:lnTo>
                  <a:pt x="411835" y="260134"/>
                </a:lnTo>
                <a:lnTo>
                  <a:pt x="424002" y="262978"/>
                </a:lnTo>
                <a:lnTo>
                  <a:pt x="433654" y="264414"/>
                </a:lnTo>
                <a:lnTo>
                  <a:pt x="442874" y="264871"/>
                </a:lnTo>
                <a:lnTo>
                  <a:pt x="456971" y="263055"/>
                </a:lnTo>
                <a:lnTo>
                  <a:pt x="492391" y="245033"/>
                </a:lnTo>
                <a:lnTo>
                  <a:pt x="516890" y="227076"/>
                </a:lnTo>
                <a:lnTo>
                  <a:pt x="520192" y="224929"/>
                </a:lnTo>
                <a:lnTo>
                  <a:pt x="523443" y="222275"/>
                </a:lnTo>
                <a:lnTo>
                  <a:pt x="526161" y="220154"/>
                </a:lnTo>
                <a:lnTo>
                  <a:pt x="549948" y="197612"/>
                </a:lnTo>
                <a:lnTo>
                  <a:pt x="567423" y="170180"/>
                </a:lnTo>
                <a:lnTo>
                  <a:pt x="578294" y="138671"/>
                </a:lnTo>
                <a:lnTo>
                  <a:pt x="582231" y="103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175" y="1496046"/>
            <a:ext cx="1628775" cy="356235"/>
          </a:xfrm>
          <a:custGeom>
            <a:avLst/>
            <a:gdLst/>
            <a:ahLst/>
            <a:cxnLst/>
            <a:rect l="l" t="t" r="r" b="b"/>
            <a:pathLst>
              <a:path w="1628775" h="356235">
                <a:moveTo>
                  <a:pt x="225615" y="174218"/>
                </a:moveTo>
                <a:lnTo>
                  <a:pt x="218757" y="135064"/>
                </a:lnTo>
                <a:lnTo>
                  <a:pt x="201726" y="109791"/>
                </a:lnTo>
                <a:lnTo>
                  <a:pt x="198501" y="105003"/>
                </a:lnTo>
                <a:lnTo>
                  <a:pt x="166624" y="85623"/>
                </a:lnTo>
                <a:lnTo>
                  <a:pt x="124955" y="78486"/>
                </a:lnTo>
                <a:lnTo>
                  <a:pt x="111645" y="79082"/>
                </a:lnTo>
                <a:lnTo>
                  <a:pt x="52070" y="105270"/>
                </a:lnTo>
                <a:lnTo>
                  <a:pt x="12788" y="145808"/>
                </a:lnTo>
                <a:lnTo>
                  <a:pt x="0" y="208076"/>
                </a:lnTo>
                <a:lnTo>
                  <a:pt x="63" y="210629"/>
                </a:lnTo>
                <a:lnTo>
                  <a:pt x="7277" y="265938"/>
                </a:lnTo>
                <a:lnTo>
                  <a:pt x="30403" y="307162"/>
                </a:lnTo>
                <a:lnTo>
                  <a:pt x="68719" y="332486"/>
                </a:lnTo>
                <a:lnTo>
                  <a:pt x="121678" y="341439"/>
                </a:lnTo>
                <a:lnTo>
                  <a:pt x="143065" y="340550"/>
                </a:lnTo>
                <a:lnTo>
                  <a:pt x="162801" y="336981"/>
                </a:lnTo>
                <a:lnTo>
                  <a:pt x="183286" y="330111"/>
                </a:lnTo>
                <a:lnTo>
                  <a:pt x="206895" y="319290"/>
                </a:lnTo>
                <a:lnTo>
                  <a:pt x="213995" y="304266"/>
                </a:lnTo>
                <a:lnTo>
                  <a:pt x="218922" y="293839"/>
                </a:lnTo>
                <a:lnTo>
                  <a:pt x="218986" y="293712"/>
                </a:lnTo>
                <a:lnTo>
                  <a:pt x="212623" y="285610"/>
                </a:lnTo>
                <a:lnTo>
                  <a:pt x="195059" y="294182"/>
                </a:lnTo>
                <a:lnTo>
                  <a:pt x="179590" y="299783"/>
                </a:lnTo>
                <a:lnTo>
                  <a:pt x="164871" y="302793"/>
                </a:lnTo>
                <a:lnTo>
                  <a:pt x="149504" y="303593"/>
                </a:lnTo>
                <a:lnTo>
                  <a:pt x="129044" y="300659"/>
                </a:lnTo>
                <a:lnTo>
                  <a:pt x="94297" y="280441"/>
                </a:lnTo>
                <a:lnTo>
                  <a:pt x="73101" y="241757"/>
                </a:lnTo>
                <a:lnTo>
                  <a:pt x="69786" y="211353"/>
                </a:lnTo>
                <a:lnTo>
                  <a:pt x="140233" y="212077"/>
                </a:lnTo>
                <a:lnTo>
                  <a:pt x="162217" y="211683"/>
                </a:lnTo>
                <a:lnTo>
                  <a:pt x="182943" y="209969"/>
                </a:lnTo>
                <a:lnTo>
                  <a:pt x="203593" y="206844"/>
                </a:lnTo>
                <a:lnTo>
                  <a:pt x="225310" y="202209"/>
                </a:lnTo>
                <a:lnTo>
                  <a:pt x="225488" y="186258"/>
                </a:lnTo>
                <a:lnTo>
                  <a:pt x="108191" y="185039"/>
                </a:lnTo>
                <a:lnTo>
                  <a:pt x="91046" y="184188"/>
                </a:lnTo>
                <a:lnTo>
                  <a:pt x="84061" y="183718"/>
                </a:lnTo>
                <a:lnTo>
                  <a:pt x="66865" y="183007"/>
                </a:lnTo>
                <a:lnTo>
                  <a:pt x="70650" y="148971"/>
                </a:lnTo>
                <a:lnTo>
                  <a:pt x="79222" y="125907"/>
                </a:lnTo>
                <a:lnTo>
                  <a:pt x="93230" y="112852"/>
                </a:lnTo>
                <a:lnTo>
                  <a:pt x="113347" y="108877"/>
                </a:lnTo>
                <a:lnTo>
                  <a:pt x="133057" y="113271"/>
                </a:lnTo>
                <a:lnTo>
                  <a:pt x="146583" y="126606"/>
                </a:lnTo>
                <a:lnTo>
                  <a:pt x="154444" y="149847"/>
                </a:lnTo>
                <a:lnTo>
                  <a:pt x="157213" y="183946"/>
                </a:lnTo>
                <a:lnTo>
                  <a:pt x="112026" y="185077"/>
                </a:lnTo>
                <a:lnTo>
                  <a:pt x="225488" y="186258"/>
                </a:lnTo>
                <a:lnTo>
                  <a:pt x="225615" y="174218"/>
                </a:lnTo>
                <a:close/>
              </a:path>
              <a:path w="1628775" h="356235">
                <a:moveTo>
                  <a:pt x="457111" y="86398"/>
                </a:moveTo>
                <a:lnTo>
                  <a:pt x="451751" y="84201"/>
                </a:lnTo>
                <a:lnTo>
                  <a:pt x="444766" y="83045"/>
                </a:lnTo>
                <a:lnTo>
                  <a:pt x="437235" y="82956"/>
                </a:lnTo>
                <a:lnTo>
                  <a:pt x="426605" y="84188"/>
                </a:lnTo>
                <a:lnTo>
                  <a:pt x="416331" y="88671"/>
                </a:lnTo>
                <a:lnTo>
                  <a:pt x="405028" y="97243"/>
                </a:lnTo>
                <a:lnTo>
                  <a:pt x="391236" y="110731"/>
                </a:lnTo>
                <a:lnTo>
                  <a:pt x="367309" y="136055"/>
                </a:lnTo>
                <a:lnTo>
                  <a:pt x="367830" y="85458"/>
                </a:lnTo>
                <a:lnTo>
                  <a:pt x="362470" y="82194"/>
                </a:lnTo>
                <a:lnTo>
                  <a:pt x="324700" y="93522"/>
                </a:lnTo>
                <a:lnTo>
                  <a:pt x="312674" y="96786"/>
                </a:lnTo>
                <a:lnTo>
                  <a:pt x="300507" y="99250"/>
                </a:lnTo>
                <a:lnTo>
                  <a:pt x="285216" y="101498"/>
                </a:lnTo>
                <a:lnTo>
                  <a:pt x="263817" y="104063"/>
                </a:lnTo>
                <a:lnTo>
                  <a:pt x="263613" y="123126"/>
                </a:lnTo>
                <a:lnTo>
                  <a:pt x="301142" y="143586"/>
                </a:lnTo>
                <a:lnTo>
                  <a:pt x="301383" y="162623"/>
                </a:lnTo>
                <a:lnTo>
                  <a:pt x="300177" y="279946"/>
                </a:lnTo>
                <a:lnTo>
                  <a:pt x="280454" y="314032"/>
                </a:lnTo>
                <a:lnTo>
                  <a:pt x="261620" y="314909"/>
                </a:lnTo>
                <a:lnTo>
                  <a:pt x="261416" y="335241"/>
                </a:lnTo>
                <a:lnTo>
                  <a:pt x="330809" y="334352"/>
                </a:lnTo>
                <a:lnTo>
                  <a:pt x="336245" y="334429"/>
                </a:lnTo>
                <a:lnTo>
                  <a:pt x="346811" y="334721"/>
                </a:lnTo>
                <a:lnTo>
                  <a:pt x="369684" y="335432"/>
                </a:lnTo>
                <a:lnTo>
                  <a:pt x="412013" y="336804"/>
                </a:lnTo>
                <a:lnTo>
                  <a:pt x="412216" y="316471"/>
                </a:lnTo>
                <a:lnTo>
                  <a:pt x="369735" y="308686"/>
                </a:lnTo>
                <a:lnTo>
                  <a:pt x="365798" y="280733"/>
                </a:lnTo>
                <a:lnTo>
                  <a:pt x="366890" y="174942"/>
                </a:lnTo>
                <a:lnTo>
                  <a:pt x="370789" y="162648"/>
                </a:lnTo>
                <a:lnTo>
                  <a:pt x="380784" y="151765"/>
                </a:lnTo>
                <a:lnTo>
                  <a:pt x="394665" y="144018"/>
                </a:lnTo>
                <a:lnTo>
                  <a:pt x="410273" y="141160"/>
                </a:lnTo>
                <a:lnTo>
                  <a:pt x="419671" y="142443"/>
                </a:lnTo>
                <a:lnTo>
                  <a:pt x="427774" y="146100"/>
                </a:lnTo>
                <a:lnTo>
                  <a:pt x="434746" y="152107"/>
                </a:lnTo>
                <a:lnTo>
                  <a:pt x="440740" y="160489"/>
                </a:lnTo>
                <a:lnTo>
                  <a:pt x="453694" y="155282"/>
                </a:lnTo>
                <a:lnTo>
                  <a:pt x="457111" y="86398"/>
                </a:lnTo>
                <a:close/>
              </a:path>
              <a:path w="1628775" h="356235">
                <a:moveTo>
                  <a:pt x="712114" y="320103"/>
                </a:moveTo>
                <a:lnTo>
                  <a:pt x="695985" y="318338"/>
                </a:lnTo>
                <a:lnTo>
                  <a:pt x="688746" y="315785"/>
                </a:lnTo>
                <a:lnTo>
                  <a:pt x="684301" y="310502"/>
                </a:lnTo>
                <a:lnTo>
                  <a:pt x="682345" y="302298"/>
                </a:lnTo>
                <a:lnTo>
                  <a:pt x="682015" y="300926"/>
                </a:lnTo>
                <a:lnTo>
                  <a:pt x="681990" y="300215"/>
                </a:lnTo>
                <a:lnTo>
                  <a:pt x="681278" y="285762"/>
                </a:lnTo>
                <a:lnTo>
                  <a:pt x="681380" y="274231"/>
                </a:lnTo>
                <a:lnTo>
                  <a:pt x="681113" y="261772"/>
                </a:lnTo>
                <a:lnTo>
                  <a:pt x="680910" y="250964"/>
                </a:lnTo>
                <a:lnTo>
                  <a:pt x="680758" y="239268"/>
                </a:lnTo>
                <a:lnTo>
                  <a:pt x="681126" y="213004"/>
                </a:lnTo>
                <a:lnTo>
                  <a:pt x="681355" y="205435"/>
                </a:lnTo>
                <a:lnTo>
                  <a:pt x="682396" y="177253"/>
                </a:lnTo>
                <a:lnTo>
                  <a:pt x="682993" y="170294"/>
                </a:lnTo>
                <a:lnTo>
                  <a:pt x="683031" y="161391"/>
                </a:lnTo>
                <a:lnTo>
                  <a:pt x="660717" y="105524"/>
                </a:lnTo>
                <a:lnTo>
                  <a:pt x="597230" y="84670"/>
                </a:lnTo>
                <a:lnTo>
                  <a:pt x="580415" y="85610"/>
                </a:lnTo>
                <a:lnTo>
                  <a:pt x="532561" y="102158"/>
                </a:lnTo>
                <a:lnTo>
                  <a:pt x="503529" y="155790"/>
                </a:lnTo>
                <a:lnTo>
                  <a:pt x="519620" y="159702"/>
                </a:lnTo>
                <a:lnTo>
                  <a:pt x="531723" y="133350"/>
                </a:lnTo>
                <a:lnTo>
                  <a:pt x="535266" y="130670"/>
                </a:lnTo>
                <a:lnTo>
                  <a:pt x="542544" y="128358"/>
                </a:lnTo>
                <a:lnTo>
                  <a:pt x="552221" y="126784"/>
                </a:lnTo>
                <a:lnTo>
                  <a:pt x="563003" y="126263"/>
                </a:lnTo>
                <a:lnTo>
                  <a:pt x="586511" y="130213"/>
                </a:lnTo>
                <a:lnTo>
                  <a:pt x="603173" y="141833"/>
                </a:lnTo>
                <a:lnTo>
                  <a:pt x="613308" y="161632"/>
                </a:lnTo>
                <a:lnTo>
                  <a:pt x="617194" y="190106"/>
                </a:lnTo>
                <a:lnTo>
                  <a:pt x="616966" y="190157"/>
                </a:lnTo>
                <a:lnTo>
                  <a:pt x="616966" y="212344"/>
                </a:lnTo>
                <a:lnTo>
                  <a:pt x="616305" y="275463"/>
                </a:lnTo>
                <a:lnTo>
                  <a:pt x="582422" y="297383"/>
                </a:lnTo>
                <a:lnTo>
                  <a:pt x="569810" y="299059"/>
                </a:lnTo>
                <a:lnTo>
                  <a:pt x="558279" y="296595"/>
                </a:lnTo>
                <a:lnTo>
                  <a:pt x="549732" y="289814"/>
                </a:lnTo>
                <a:lnTo>
                  <a:pt x="544563" y="279374"/>
                </a:lnTo>
                <a:lnTo>
                  <a:pt x="544449" y="279158"/>
                </a:lnTo>
                <a:lnTo>
                  <a:pt x="542734" y="265074"/>
                </a:lnTo>
                <a:lnTo>
                  <a:pt x="545058" y="249555"/>
                </a:lnTo>
                <a:lnTo>
                  <a:pt x="545185" y="248704"/>
                </a:lnTo>
                <a:lnTo>
                  <a:pt x="592709" y="218528"/>
                </a:lnTo>
                <a:lnTo>
                  <a:pt x="616966" y="212344"/>
                </a:lnTo>
                <a:lnTo>
                  <a:pt x="616966" y="190157"/>
                </a:lnTo>
                <a:lnTo>
                  <a:pt x="569760" y="199250"/>
                </a:lnTo>
                <a:lnTo>
                  <a:pt x="526681" y="210832"/>
                </a:lnTo>
                <a:lnTo>
                  <a:pt x="482117" y="248907"/>
                </a:lnTo>
                <a:lnTo>
                  <a:pt x="476999" y="278460"/>
                </a:lnTo>
                <a:lnTo>
                  <a:pt x="476961" y="278663"/>
                </a:lnTo>
                <a:lnTo>
                  <a:pt x="480745" y="307403"/>
                </a:lnTo>
                <a:lnTo>
                  <a:pt x="492582" y="328333"/>
                </a:lnTo>
                <a:lnTo>
                  <a:pt x="512165" y="341198"/>
                </a:lnTo>
                <a:lnTo>
                  <a:pt x="539191" y="345757"/>
                </a:lnTo>
                <a:lnTo>
                  <a:pt x="547547" y="345440"/>
                </a:lnTo>
                <a:lnTo>
                  <a:pt x="554799" y="344322"/>
                </a:lnTo>
                <a:lnTo>
                  <a:pt x="560857" y="342379"/>
                </a:lnTo>
                <a:lnTo>
                  <a:pt x="565607" y="339623"/>
                </a:lnTo>
                <a:lnTo>
                  <a:pt x="616038" y="301612"/>
                </a:lnTo>
                <a:lnTo>
                  <a:pt x="613003" y="334632"/>
                </a:lnTo>
                <a:lnTo>
                  <a:pt x="615657" y="338924"/>
                </a:lnTo>
                <a:lnTo>
                  <a:pt x="658863" y="338188"/>
                </a:lnTo>
                <a:lnTo>
                  <a:pt x="670242" y="338315"/>
                </a:lnTo>
                <a:lnTo>
                  <a:pt x="711911" y="339928"/>
                </a:lnTo>
                <a:lnTo>
                  <a:pt x="711923" y="338734"/>
                </a:lnTo>
                <a:lnTo>
                  <a:pt x="712114" y="320103"/>
                </a:lnTo>
                <a:close/>
              </a:path>
              <a:path w="1628775" h="356235">
                <a:moveTo>
                  <a:pt x="898461" y="107149"/>
                </a:moveTo>
                <a:lnTo>
                  <a:pt x="837120" y="109740"/>
                </a:lnTo>
                <a:lnTo>
                  <a:pt x="837438" y="78562"/>
                </a:lnTo>
                <a:lnTo>
                  <a:pt x="837971" y="58902"/>
                </a:lnTo>
                <a:lnTo>
                  <a:pt x="839241" y="41427"/>
                </a:lnTo>
                <a:lnTo>
                  <a:pt x="841400" y="24244"/>
                </a:lnTo>
                <a:lnTo>
                  <a:pt x="844651" y="5524"/>
                </a:lnTo>
                <a:lnTo>
                  <a:pt x="837171" y="0"/>
                </a:lnTo>
                <a:lnTo>
                  <a:pt x="821626" y="6921"/>
                </a:lnTo>
                <a:lnTo>
                  <a:pt x="806450" y="13131"/>
                </a:lnTo>
                <a:lnTo>
                  <a:pt x="790155" y="19342"/>
                </a:lnTo>
                <a:lnTo>
                  <a:pt x="771283" y="26225"/>
                </a:lnTo>
                <a:lnTo>
                  <a:pt x="772109" y="44157"/>
                </a:lnTo>
                <a:lnTo>
                  <a:pt x="772642" y="57200"/>
                </a:lnTo>
                <a:lnTo>
                  <a:pt x="772896" y="67119"/>
                </a:lnTo>
                <a:lnTo>
                  <a:pt x="772922" y="75692"/>
                </a:lnTo>
                <a:lnTo>
                  <a:pt x="772579" y="107937"/>
                </a:lnTo>
                <a:lnTo>
                  <a:pt x="736841" y="130683"/>
                </a:lnTo>
                <a:lnTo>
                  <a:pt x="736727" y="142506"/>
                </a:lnTo>
                <a:lnTo>
                  <a:pt x="771169" y="140716"/>
                </a:lnTo>
                <a:lnTo>
                  <a:pt x="769721" y="279908"/>
                </a:lnTo>
                <a:lnTo>
                  <a:pt x="773239" y="310781"/>
                </a:lnTo>
                <a:lnTo>
                  <a:pt x="784974" y="332130"/>
                </a:lnTo>
                <a:lnTo>
                  <a:pt x="805586" y="344589"/>
                </a:lnTo>
                <a:lnTo>
                  <a:pt x="835698" y="348830"/>
                </a:lnTo>
                <a:lnTo>
                  <a:pt x="847521" y="348284"/>
                </a:lnTo>
                <a:lnTo>
                  <a:pt x="857643" y="346456"/>
                </a:lnTo>
                <a:lnTo>
                  <a:pt x="865555" y="343496"/>
                </a:lnTo>
                <a:lnTo>
                  <a:pt x="870750" y="339559"/>
                </a:lnTo>
                <a:lnTo>
                  <a:pt x="897432" y="308254"/>
                </a:lnTo>
                <a:lnTo>
                  <a:pt x="893241" y="298030"/>
                </a:lnTo>
                <a:lnTo>
                  <a:pt x="886015" y="301282"/>
                </a:lnTo>
                <a:lnTo>
                  <a:pt x="880008" y="303339"/>
                </a:lnTo>
                <a:lnTo>
                  <a:pt x="874407" y="304406"/>
                </a:lnTo>
                <a:lnTo>
                  <a:pt x="868426" y="304685"/>
                </a:lnTo>
                <a:lnTo>
                  <a:pt x="852576" y="302755"/>
                </a:lnTo>
                <a:lnTo>
                  <a:pt x="842352" y="296811"/>
                </a:lnTo>
                <a:lnTo>
                  <a:pt x="836930" y="285978"/>
                </a:lnTo>
                <a:lnTo>
                  <a:pt x="835444" y="269392"/>
                </a:lnTo>
                <a:lnTo>
                  <a:pt x="836777" y="141465"/>
                </a:lnTo>
                <a:lnTo>
                  <a:pt x="893787" y="142049"/>
                </a:lnTo>
                <a:lnTo>
                  <a:pt x="898461" y="107149"/>
                </a:lnTo>
                <a:close/>
              </a:path>
              <a:path w="1628775" h="356235">
                <a:moveTo>
                  <a:pt x="1181290" y="216763"/>
                </a:moveTo>
                <a:lnTo>
                  <a:pt x="1173721" y="162610"/>
                </a:lnTo>
                <a:lnTo>
                  <a:pt x="1150366" y="123037"/>
                </a:lnTo>
                <a:lnTo>
                  <a:pt x="1150264" y="122847"/>
                </a:lnTo>
                <a:lnTo>
                  <a:pt x="1139088" y="115709"/>
                </a:lnTo>
                <a:lnTo>
                  <a:pt x="1111719" y="98221"/>
                </a:lnTo>
                <a:lnTo>
                  <a:pt x="1107973" y="97599"/>
                </a:lnTo>
                <a:lnTo>
                  <a:pt x="1107973" y="232651"/>
                </a:lnTo>
                <a:lnTo>
                  <a:pt x="1104607" y="274929"/>
                </a:lnTo>
                <a:lnTo>
                  <a:pt x="1095133" y="303923"/>
                </a:lnTo>
                <a:lnTo>
                  <a:pt x="1078915" y="320548"/>
                </a:lnTo>
                <a:lnTo>
                  <a:pt x="1055370" y="325704"/>
                </a:lnTo>
                <a:lnTo>
                  <a:pt x="1029957" y="318084"/>
                </a:lnTo>
                <a:lnTo>
                  <a:pt x="1011847" y="295935"/>
                </a:lnTo>
                <a:lnTo>
                  <a:pt x="1001141" y="259334"/>
                </a:lnTo>
                <a:lnTo>
                  <a:pt x="997953" y="208381"/>
                </a:lnTo>
                <a:lnTo>
                  <a:pt x="1001496" y="166255"/>
                </a:lnTo>
                <a:lnTo>
                  <a:pt x="1011402" y="137045"/>
                </a:lnTo>
                <a:lnTo>
                  <a:pt x="1028141" y="120116"/>
                </a:lnTo>
                <a:lnTo>
                  <a:pt x="1052169" y="114808"/>
                </a:lnTo>
                <a:lnTo>
                  <a:pt x="1077353" y="122275"/>
                </a:lnTo>
                <a:lnTo>
                  <a:pt x="1094905" y="144233"/>
                </a:lnTo>
                <a:lnTo>
                  <a:pt x="1105052" y="180949"/>
                </a:lnTo>
                <a:lnTo>
                  <a:pt x="1107973" y="232651"/>
                </a:lnTo>
                <a:lnTo>
                  <a:pt x="1107973" y="97599"/>
                </a:lnTo>
                <a:lnTo>
                  <a:pt x="1058989" y="89446"/>
                </a:lnTo>
                <a:lnTo>
                  <a:pt x="1012190" y="94564"/>
                </a:lnTo>
                <a:lnTo>
                  <a:pt x="974979" y="110667"/>
                </a:lnTo>
                <a:lnTo>
                  <a:pt x="947686" y="137325"/>
                </a:lnTo>
                <a:lnTo>
                  <a:pt x="930783" y="174091"/>
                </a:lnTo>
                <a:lnTo>
                  <a:pt x="924687" y="220535"/>
                </a:lnTo>
                <a:lnTo>
                  <a:pt x="932230" y="275640"/>
                </a:lnTo>
                <a:lnTo>
                  <a:pt x="955497" y="316420"/>
                </a:lnTo>
                <a:lnTo>
                  <a:pt x="993546" y="341884"/>
                </a:lnTo>
                <a:lnTo>
                  <a:pt x="1045425" y="351002"/>
                </a:lnTo>
                <a:lnTo>
                  <a:pt x="1092517" y="345719"/>
                </a:lnTo>
                <a:lnTo>
                  <a:pt x="1130160" y="329145"/>
                </a:lnTo>
                <a:lnTo>
                  <a:pt x="1132840" y="326504"/>
                </a:lnTo>
                <a:lnTo>
                  <a:pt x="1157859" y="301790"/>
                </a:lnTo>
                <a:lnTo>
                  <a:pt x="1175080" y="264160"/>
                </a:lnTo>
                <a:lnTo>
                  <a:pt x="1181290" y="216763"/>
                </a:lnTo>
                <a:close/>
              </a:path>
              <a:path w="1628775" h="356235">
                <a:moveTo>
                  <a:pt x="1413471" y="96316"/>
                </a:moveTo>
                <a:lnTo>
                  <a:pt x="1408125" y="94132"/>
                </a:lnTo>
                <a:lnTo>
                  <a:pt x="1401140" y="92964"/>
                </a:lnTo>
                <a:lnTo>
                  <a:pt x="1393609" y="92887"/>
                </a:lnTo>
                <a:lnTo>
                  <a:pt x="1382966" y="94119"/>
                </a:lnTo>
                <a:lnTo>
                  <a:pt x="1372704" y="98602"/>
                </a:lnTo>
                <a:lnTo>
                  <a:pt x="1361389" y="107162"/>
                </a:lnTo>
                <a:lnTo>
                  <a:pt x="1347609" y="120650"/>
                </a:lnTo>
                <a:lnTo>
                  <a:pt x="1323682" y="145973"/>
                </a:lnTo>
                <a:lnTo>
                  <a:pt x="1324203" y="95377"/>
                </a:lnTo>
                <a:lnTo>
                  <a:pt x="1318831" y="92125"/>
                </a:lnTo>
                <a:lnTo>
                  <a:pt x="1281074" y="103441"/>
                </a:lnTo>
                <a:lnTo>
                  <a:pt x="1269047" y="106705"/>
                </a:lnTo>
                <a:lnTo>
                  <a:pt x="1256880" y="109181"/>
                </a:lnTo>
                <a:lnTo>
                  <a:pt x="1241577" y="111417"/>
                </a:lnTo>
                <a:lnTo>
                  <a:pt x="1220177" y="113982"/>
                </a:lnTo>
                <a:lnTo>
                  <a:pt x="1219987" y="133045"/>
                </a:lnTo>
                <a:lnTo>
                  <a:pt x="1257503" y="153504"/>
                </a:lnTo>
                <a:lnTo>
                  <a:pt x="1257757" y="172554"/>
                </a:lnTo>
                <a:lnTo>
                  <a:pt x="1256538" y="289864"/>
                </a:lnTo>
                <a:lnTo>
                  <a:pt x="1236827" y="323964"/>
                </a:lnTo>
                <a:lnTo>
                  <a:pt x="1217993" y="324827"/>
                </a:lnTo>
                <a:lnTo>
                  <a:pt x="1217777" y="345160"/>
                </a:lnTo>
                <a:lnTo>
                  <a:pt x="1287183" y="344271"/>
                </a:lnTo>
                <a:lnTo>
                  <a:pt x="1292606" y="344360"/>
                </a:lnTo>
                <a:lnTo>
                  <a:pt x="1303172" y="344639"/>
                </a:lnTo>
                <a:lnTo>
                  <a:pt x="1326045" y="345351"/>
                </a:lnTo>
                <a:lnTo>
                  <a:pt x="1368374" y="346722"/>
                </a:lnTo>
                <a:lnTo>
                  <a:pt x="1368590" y="326390"/>
                </a:lnTo>
                <a:lnTo>
                  <a:pt x="1326108" y="318617"/>
                </a:lnTo>
                <a:lnTo>
                  <a:pt x="1322158" y="290652"/>
                </a:lnTo>
                <a:lnTo>
                  <a:pt x="1323263" y="184861"/>
                </a:lnTo>
                <a:lnTo>
                  <a:pt x="1327162" y="172567"/>
                </a:lnTo>
                <a:lnTo>
                  <a:pt x="1337144" y="161683"/>
                </a:lnTo>
                <a:lnTo>
                  <a:pt x="1351038" y="153936"/>
                </a:lnTo>
                <a:lnTo>
                  <a:pt x="1366647" y="151079"/>
                </a:lnTo>
                <a:lnTo>
                  <a:pt x="1376045" y="152374"/>
                </a:lnTo>
                <a:lnTo>
                  <a:pt x="1384147" y="156019"/>
                </a:lnTo>
                <a:lnTo>
                  <a:pt x="1391119" y="162039"/>
                </a:lnTo>
                <a:lnTo>
                  <a:pt x="1397114" y="170421"/>
                </a:lnTo>
                <a:lnTo>
                  <a:pt x="1410068" y="165201"/>
                </a:lnTo>
                <a:lnTo>
                  <a:pt x="1413471" y="96316"/>
                </a:lnTo>
                <a:close/>
              </a:path>
              <a:path w="1628775" h="356235">
                <a:moveTo>
                  <a:pt x="1628622" y="264731"/>
                </a:moveTo>
                <a:lnTo>
                  <a:pt x="1613090" y="219468"/>
                </a:lnTo>
                <a:lnTo>
                  <a:pt x="1561033" y="194767"/>
                </a:lnTo>
                <a:lnTo>
                  <a:pt x="1517040" y="184645"/>
                </a:lnTo>
                <a:lnTo>
                  <a:pt x="1503616" y="180111"/>
                </a:lnTo>
                <a:lnTo>
                  <a:pt x="1494485" y="173799"/>
                </a:lnTo>
                <a:lnTo>
                  <a:pt x="1489329" y="165328"/>
                </a:lnTo>
                <a:lnTo>
                  <a:pt x="1487766" y="154266"/>
                </a:lnTo>
                <a:lnTo>
                  <a:pt x="1491234" y="139788"/>
                </a:lnTo>
                <a:lnTo>
                  <a:pt x="1500809" y="128892"/>
                </a:lnTo>
                <a:lnTo>
                  <a:pt x="1515783" y="122072"/>
                </a:lnTo>
                <a:lnTo>
                  <a:pt x="1535468" y="119837"/>
                </a:lnTo>
                <a:lnTo>
                  <a:pt x="1551609" y="121767"/>
                </a:lnTo>
                <a:lnTo>
                  <a:pt x="1566252" y="126593"/>
                </a:lnTo>
                <a:lnTo>
                  <a:pt x="1577149" y="133400"/>
                </a:lnTo>
                <a:lnTo>
                  <a:pt x="1582039" y="141236"/>
                </a:lnTo>
                <a:lnTo>
                  <a:pt x="1587080" y="172402"/>
                </a:lnTo>
                <a:lnTo>
                  <a:pt x="1606473" y="172593"/>
                </a:lnTo>
                <a:lnTo>
                  <a:pt x="1611452" y="107492"/>
                </a:lnTo>
                <a:lnTo>
                  <a:pt x="1564830" y="95351"/>
                </a:lnTo>
                <a:lnTo>
                  <a:pt x="1545437" y="94513"/>
                </a:lnTo>
                <a:lnTo>
                  <a:pt x="1497266" y="99390"/>
                </a:lnTo>
                <a:lnTo>
                  <a:pt x="1462062" y="114871"/>
                </a:lnTo>
                <a:lnTo>
                  <a:pt x="1440357" y="140563"/>
                </a:lnTo>
                <a:lnTo>
                  <a:pt x="1432712" y="176060"/>
                </a:lnTo>
                <a:lnTo>
                  <a:pt x="1436077" y="200240"/>
                </a:lnTo>
                <a:lnTo>
                  <a:pt x="1446657" y="219621"/>
                </a:lnTo>
                <a:lnTo>
                  <a:pt x="1464335" y="234149"/>
                </a:lnTo>
                <a:lnTo>
                  <a:pt x="1489024" y="243763"/>
                </a:lnTo>
                <a:lnTo>
                  <a:pt x="1535150" y="255511"/>
                </a:lnTo>
                <a:lnTo>
                  <a:pt x="1550822" y="260819"/>
                </a:lnTo>
                <a:lnTo>
                  <a:pt x="1561249" y="267868"/>
                </a:lnTo>
                <a:lnTo>
                  <a:pt x="1567002" y="277291"/>
                </a:lnTo>
                <a:lnTo>
                  <a:pt x="1568678" y="289687"/>
                </a:lnTo>
                <a:lnTo>
                  <a:pt x="1565008" y="306755"/>
                </a:lnTo>
                <a:lnTo>
                  <a:pt x="1554924" y="319684"/>
                </a:lnTo>
                <a:lnTo>
                  <a:pt x="1539240" y="327825"/>
                </a:lnTo>
                <a:lnTo>
                  <a:pt x="1518767" y="330517"/>
                </a:lnTo>
                <a:lnTo>
                  <a:pt x="1501140" y="328764"/>
                </a:lnTo>
                <a:lnTo>
                  <a:pt x="1485696" y="323634"/>
                </a:lnTo>
                <a:lnTo>
                  <a:pt x="1471815" y="314794"/>
                </a:lnTo>
                <a:lnTo>
                  <a:pt x="1458823" y="301866"/>
                </a:lnTo>
                <a:lnTo>
                  <a:pt x="1456512" y="264629"/>
                </a:lnTo>
                <a:lnTo>
                  <a:pt x="1435531" y="264414"/>
                </a:lnTo>
                <a:lnTo>
                  <a:pt x="1430985" y="340004"/>
                </a:lnTo>
                <a:lnTo>
                  <a:pt x="1473352" y="351980"/>
                </a:lnTo>
                <a:lnTo>
                  <a:pt x="1514195" y="355892"/>
                </a:lnTo>
                <a:lnTo>
                  <a:pt x="1560576" y="349719"/>
                </a:lnTo>
                <a:lnTo>
                  <a:pt x="1596593" y="331304"/>
                </a:lnTo>
                <a:lnTo>
                  <a:pt x="1620024" y="302399"/>
                </a:lnTo>
                <a:lnTo>
                  <a:pt x="1628622" y="264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4810" y="1466964"/>
            <a:ext cx="476884" cy="385445"/>
          </a:xfrm>
          <a:custGeom>
            <a:avLst/>
            <a:gdLst/>
            <a:ahLst/>
            <a:cxnLst/>
            <a:rect l="l" t="t" r="r" b="b"/>
            <a:pathLst>
              <a:path w="476885" h="385444">
                <a:moveTo>
                  <a:pt x="112712" y="40449"/>
                </a:moveTo>
                <a:lnTo>
                  <a:pt x="109766" y="24930"/>
                </a:lnTo>
                <a:lnTo>
                  <a:pt x="101384" y="12103"/>
                </a:lnTo>
                <a:lnTo>
                  <a:pt x="88823" y="3327"/>
                </a:lnTo>
                <a:lnTo>
                  <a:pt x="73393" y="0"/>
                </a:lnTo>
                <a:lnTo>
                  <a:pt x="57150" y="2857"/>
                </a:lnTo>
                <a:lnTo>
                  <a:pt x="44107" y="11049"/>
                </a:lnTo>
                <a:lnTo>
                  <a:pt x="35344" y="23495"/>
                </a:lnTo>
                <a:lnTo>
                  <a:pt x="32042" y="39090"/>
                </a:lnTo>
                <a:lnTo>
                  <a:pt x="35013" y="54914"/>
                </a:lnTo>
                <a:lnTo>
                  <a:pt x="43535" y="67957"/>
                </a:lnTo>
                <a:lnTo>
                  <a:pt x="56197" y="76720"/>
                </a:lnTo>
                <a:lnTo>
                  <a:pt x="71958" y="80060"/>
                </a:lnTo>
                <a:lnTo>
                  <a:pt x="87604" y="77050"/>
                </a:lnTo>
                <a:lnTo>
                  <a:pt x="100520" y="68554"/>
                </a:lnTo>
                <a:lnTo>
                  <a:pt x="109359" y="55905"/>
                </a:lnTo>
                <a:lnTo>
                  <a:pt x="112712" y="40449"/>
                </a:lnTo>
                <a:close/>
              </a:path>
              <a:path w="476885" h="385444">
                <a:moveTo>
                  <a:pt x="142189" y="361467"/>
                </a:moveTo>
                <a:lnTo>
                  <a:pt x="104876" y="343179"/>
                </a:lnTo>
                <a:lnTo>
                  <a:pt x="104368" y="325793"/>
                </a:lnTo>
                <a:lnTo>
                  <a:pt x="106400" y="130644"/>
                </a:lnTo>
                <a:lnTo>
                  <a:pt x="101053" y="127330"/>
                </a:lnTo>
                <a:lnTo>
                  <a:pt x="63284" y="138633"/>
                </a:lnTo>
                <a:lnTo>
                  <a:pt x="25844" y="146392"/>
                </a:lnTo>
                <a:lnTo>
                  <a:pt x="10477" y="148183"/>
                </a:lnTo>
                <a:lnTo>
                  <a:pt x="8864" y="148170"/>
                </a:lnTo>
                <a:lnTo>
                  <a:pt x="6172" y="148666"/>
                </a:lnTo>
                <a:lnTo>
                  <a:pt x="2400" y="149161"/>
                </a:lnTo>
                <a:lnTo>
                  <a:pt x="2197" y="168224"/>
                </a:lnTo>
                <a:lnTo>
                  <a:pt x="26377" y="170116"/>
                </a:lnTo>
                <a:lnTo>
                  <a:pt x="33769" y="172059"/>
                </a:lnTo>
                <a:lnTo>
                  <a:pt x="37934" y="177533"/>
                </a:lnTo>
                <a:lnTo>
                  <a:pt x="39725" y="188709"/>
                </a:lnTo>
                <a:lnTo>
                  <a:pt x="39979" y="207759"/>
                </a:lnTo>
                <a:lnTo>
                  <a:pt x="38760" y="325107"/>
                </a:lnTo>
                <a:lnTo>
                  <a:pt x="19050" y="359130"/>
                </a:lnTo>
                <a:lnTo>
                  <a:pt x="215" y="359994"/>
                </a:lnTo>
                <a:lnTo>
                  <a:pt x="0" y="380326"/>
                </a:lnTo>
                <a:lnTo>
                  <a:pt x="64998" y="379501"/>
                </a:lnTo>
                <a:lnTo>
                  <a:pt x="80314" y="379666"/>
                </a:lnTo>
                <a:lnTo>
                  <a:pt x="141973" y="381800"/>
                </a:lnTo>
                <a:lnTo>
                  <a:pt x="141986" y="380288"/>
                </a:lnTo>
                <a:lnTo>
                  <a:pt x="142189" y="361467"/>
                </a:lnTo>
                <a:close/>
              </a:path>
              <a:path w="476885" h="385444">
                <a:moveTo>
                  <a:pt x="476681" y="364921"/>
                </a:moveTo>
                <a:lnTo>
                  <a:pt x="440436" y="346621"/>
                </a:lnTo>
                <a:lnTo>
                  <a:pt x="439940" y="329234"/>
                </a:lnTo>
                <a:lnTo>
                  <a:pt x="440969" y="229781"/>
                </a:lnTo>
                <a:lnTo>
                  <a:pt x="440283" y="202539"/>
                </a:lnTo>
                <a:lnTo>
                  <a:pt x="422935" y="153111"/>
                </a:lnTo>
                <a:lnTo>
                  <a:pt x="379666" y="131673"/>
                </a:lnTo>
                <a:lnTo>
                  <a:pt x="360794" y="129997"/>
                </a:lnTo>
                <a:lnTo>
                  <a:pt x="349300" y="130479"/>
                </a:lnTo>
                <a:lnTo>
                  <a:pt x="339115" y="132232"/>
                </a:lnTo>
                <a:lnTo>
                  <a:pt x="330327" y="135293"/>
                </a:lnTo>
                <a:lnTo>
                  <a:pt x="323037" y="139700"/>
                </a:lnTo>
                <a:lnTo>
                  <a:pt x="279679" y="172186"/>
                </a:lnTo>
                <a:lnTo>
                  <a:pt x="280098" y="132359"/>
                </a:lnTo>
                <a:lnTo>
                  <a:pt x="276898" y="129120"/>
                </a:lnTo>
                <a:lnTo>
                  <a:pt x="241630" y="139801"/>
                </a:lnTo>
                <a:lnTo>
                  <a:pt x="216547" y="146215"/>
                </a:lnTo>
                <a:lnTo>
                  <a:pt x="196443" y="149580"/>
                </a:lnTo>
                <a:lnTo>
                  <a:pt x="176098" y="151079"/>
                </a:lnTo>
                <a:lnTo>
                  <a:pt x="175895" y="170319"/>
                </a:lnTo>
                <a:lnTo>
                  <a:pt x="213423" y="190754"/>
                </a:lnTo>
                <a:lnTo>
                  <a:pt x="213664" y="209765"/>
                </a:lnTo>
                <a:lnTo>
                  <a:pt x="212458" y="326872"/>
                </a:lnTo>
                <a:lnTo>
                  <a:pt x="192747" y="360908"/>
                </a:lnTo>
                <a:lnTo>
                  <a:pt x="173913" y="361772"/>
                </a:lnTo>
                <a:lnTo>
                  <a:pt x="173697" y="382104"/>
                </a:lnTo>
                <a:lnTo>
                  <a:pt x="243078" y="381558"/>
                </a:lnTo>
                <a:lnTo>
                  <a:pt x="253898" y="381749"/>
                </a:lnTo>
                <a:lnTo>
                  <a:pt x="269900" y="382155"/>
                </a:lnTo>
                <a:lnTo>
                  <a:pt x="290639" y="382765"/>
                </a:lnTo>
                <a:lnTo>
                  <a:pt x="315671" y="383578"/>
                </a:lnTo>
                <a:lnTo>
                  <a:pt x="315874" y="363245"/>
                </a:lnTo>
                <a:lnTo>
                  <a:pt x="278561" y="344932"/>
                </a:lnTo>
                <a:lnTo>
                  <a:pt x="278066" y="327520"/>
                </a:lnTo>
                <a:lnTo>
                  <a:pt x="279273" y="211328"/>
                </a:lnTo>
                <a:lnTo>
                  <a:pt x="283222" y="197777"/>
                </a:lnTo>
                <a:lnTo>
                  <a:pt x="293522" y="186232"/>
                </a:lnTo>
                <a:lnTo>
                  <a:pt x="308203" y="178257"/>
                </a:lnTo>
                <a:lnTo>
                  <a:pt x="325361" y="175374"/>
                </a:lnTo>
                <a:lnTo>
                  <a:pt x="348195" y="179222"/>
                </a:lnTo>
                <a:lnTo>
                  <a:pt x="363791" y="190550"/>
                </a:lnTo>
                <a:lnTo>
                  <a:pt x="372656" y="209854"/>
                </a:lnTo>
                <a:lnTo>
                  <a:pt x="375272" y="237655"/>
                </a:lnTo>
                <a:lnTo>
                  <a:pt x="373748" y="384187"/>
                </a:lnTo>
                <a:lnTo>
                  <a:pt x="406234" y="383565"/>
                </a:lnTo>
                <a:lnTo>
                  <a:pt x="415290" y="383425"/>
                </a:lnTo>
                <a:lnTo>
                  <a:pt x="422160" y="383413"/>
                </a:lnTo>
                <a:lnTo>
                  <a:pt x="427253" y="383489"/>
                </a:lnTo>
                <a:lnTo>
                  <a:pt x="434606" y="383705"/>
                </a:lnTo>
                <a:lnTo>
                  <a:pt x="449313" y="384238"/>
                </a:lnTo>
                <a:lnTo>
                  <a:pt x="476478" y="385254"/>
                </a:lnTo>
                <a:lnTo>
                  <a:pt x="476681" y="3649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1291" y="1476425"/>
            <a:ext cx="1736089" cy="402590"/>
          </a:xfrm>
          <a:custGeom>
            <a:avLst/>
            <a:gdLst/>
            <a:ahLst/>
            <a:cxnLst/>
            <a:rect l="l" t="t" r="r" b="b"/>
            <a:pathLst>
              <a:path w="1736089" h="402589">
                <a:moveTo>
                  <a:pt x="235165" y="360172"/>
                </a:moveTo>
                <a:lnTo>
                  <a:pt x="219036" y="358406"/>
                </a:lnTo>
                <a:lnTo>
                  <a:pt x="211785" y="355866"/>
                </a:lnTo>
                <a:lnTo>
                  <a:pt x="207340" y="350583"/>
                </a:lnTo>
                <a:lnTo>
                  <a:pt x="205397" y="342379"/>
                </a:lnTo>
                <a:lnTo>
                  <a:pt x="205066" y="341007"/>
                </a:lnTo>
                <a:lnTo>
                  <a:pt x="205028" y="340296"/>
                </a:lnTo>
                <a:lnTo>
                  <a:pt x="204330" y="325843"/>
                </a:lnTo>
                <a:lnTo>
                  <a:pt x="204431" y="314312"/>
                </a:lnTo>
                <a:lnTo>
                  <a:pt x="204152" y="301840"/>
                </a:lnTo>
                <a:lnTo>
                  <a:pt x="203949" y="291045"/>
                </a:lnTo>
                <a:lnTo>
                  <a:pt x="203809" y="279336"/>
                </a:lnTo>
                <a:lnTo>
                  <a:pt x="204165" y="253085"/>
                </a:lnTo>
                <a:lnTo>
                  <a:pt x="204393" y="245516"/>
                </a:lnTo>
                <a:lnTo>
                  <a:pt x="205435" y="217322"/>
                </a:lnTo>
                <a:lnTo>
                  <a:pt x="206044" y="210375"/>
                </a:lnTo>
                <a:lnTo>
                  <a:pt x="206070" y="201472"/>
                </a:lnTo>
                <a:lnTo>
                  <a:pt x="183769" y="145592"/>
                </a:lnTo>
                <a:lnTo>
                  <a:pt x="120269" y="124739"/>
                </a:lnTo>
                <a:lnTo>
                  <a:pt x="103466" y="125679"/>
                </a:lnTo>
                <a:lnTo>
                  <a:pt x="55600" y="142240"/>
                </a:lnTo>
                <a:lnTo>
                  <a:pt x="26568" y="195872"/>
                </a:lnTo>
                <a:lnTo>
                  <a:pt x="42659" y="199771"/>
                </a:lnTo>
                <a:lnTo>
                  <a:pt x="54775" y="173431"/>
                </a:lnTo>
                <a:lnTo>
                  <a:pt x="58318" y="170738"/>
                </a:lnTo>
                <a:lnTo>
                  <a:pt x="65582" y="168440"/>
                </a:lnTo>
                <a:lnTo>
                  <a:pt x="75260" y="166852"/>
                </a:lnTo>
                <a:lnTo>
                  <a:pt x="86042" y="166331"/>
                </a:lnTo>
                <a:lnTo>
                  <a:pt x="109550" y="170281"/>
                </a:lnTo>
                <a:lnTo>
                  <a:pt x="126225" y="181914"/>
                </a:lnTo>
                <a:lnTo>
                  <a:pt x="136347" y="201701"/>
                </a:lnTo>
                <a:lnTo>
                  <a:pt x="140246" y="230174"/>
                </a:lnTo>
                <a:lnTo>
                  <a:pt x="140004" y="230225"/>
                </a:lnTo>
                <a:lnTo>
                  <a:pt x="140004" y="252412"/>
                </a:lnTo>
                <a:lnTo>
                  <a:pt x="139357" y="315544"/>
                </a:lnTo>
                <a:lnTo>
                  <a:pt x="105473" y="337451"/>
                </a:lnTo>
                <a:lnTo>
                  <a:pt x="92849" y="339128"/>
                </a:lnTo>
                <a:lnTo>
                  <a:pt x="81330" y="336677"/>
                </a:lnTo>
                <a:lnTo>
                  <a:pt x="72783" y="329895"/>
                </a:lnTo>
                <a:lnTo>
                  <a:pt x="67602" y="319443"/>
                </a:lnTo>
                <a:lnTo>
                  <a:pt x="67500" y="319227"/>
                </a:lnTo>
                <a:lnTo>
                  <a:pt x="65773" y="305142"/>
                </a:lnTo>
                <a:lnTo>
                  <a:pt x="68097" y="289636"/>
                </a:lnTo>
                <a:lnTo>
                  <a:pt x="68224" y="288785"/>
                </a:lnTo>
                <a:lnTo>
                  <a:pt x="115747" y="258610"/>
                </a:lnTo>
                <a:lnTo>
                  <a:pt x="140004" y="252412"/>
                </a:lnTo>
                <a:lnTo>
                  <a:pt x="140004" y="230225"/>
                </a:lnTo>
                <a:lnTo>
                  <a:pt x="92811" y="239331"/>
                </a:lnTo>
                <a:lnTo>
                  <a:pt x="49720" y="250913"/>
                </a:lnTo>
                <a:lnTo>
                  <a:pt x="5156" y="288975"/>
                </a:lnTo>
                <a:lnTo>
                  <a:pt x="38" y="318528"/>
                </a:lnTo>
                <a:lnTo>
                  <a:pt x="0" y="318744"/>
                </a:lnTo>
                <a:lnTo>
                  <a:pt x="3797" y="347484"/>
                </a:lnTo>
                <a:lnTo>
                  <a:pt x="15621" y="368401"/>
                </a:lnTo>
                <a:lnTo>
                  <a:pt x="35204" y="381279"/>
                </a:lnTo>
                <a:lnTo>
                  <a:pt x="62230" y="385826"/>
                </a:lnTo>
                <a:lnTo>
                  <a:pt x="70599" y="385521"/>
                </a:lnTo>
                <a:lnTo>
                  <a:pt x="77851" y="384390"/>
                </a:lnTo>
                <a:lnTo>
                  <a:pt x="83896" y="382447"/>
                </a:lnTo>
                <a:lnTo>
                  <a:pt x="88658" y="379691"/>
                </a:lnTo>
                <a:lnTo>
                  <a:pt x="139090" y="341693"/>
                </a:lnTo>
                <a:lnTo>
                  <a:pt x="136042" y="374713"/>
                </a:lnTo>
                <a:lnTo>
                  <a:pt x="138696" y="379006"/>
                </a:lnTo>
                <a:lnTo>
                  <a:pt x="181902" y="378256"/>
                </a:lnTo>
                <a:lnTo>
                  <a:pt x="193230" y="378383"/>
                </a:lnTo>
                <a:lnTo>
                  <a:pt x="234950" y="379996"/>
                </a:lnTo>
                <a:lnTo>
                  <a:pt x="234962" y="378815"/>
                </a:lnTo>
                <a:lnTo>
                  <a:pt x="235165" y="360172"/>
                </a:lnTo>
                <a:close/>
              </a:path>
              <a:path w="1736089" h="402589">
                <a:moveTo>
                  <a:pt x="378155" y="40449"/>
                </a:moveTo>
                <a:lnTo>
                  <a:pt x="375196" y="24930"/>
                </a:lnTo>
                <a:lnTo>
                  <a:pt x="366814" y="12103"/>
                </a:lnTo>
                <a:lnTo>
                  <a:pt x="354253" y="3327"/>
                </a:lnTo>
                <a:lnTo>
                  <a:pt x="338823" y="0"/>
                </a:lnTo>
                <a:lnTo>
                  <a:pt x="322592" y="2857"/>
                </a:lnTo>
                <a:lnTo>
                  <a:pt x="309537" y="11049"/>
                </a:lnTo>
                <a:lnTo>
                  <a:pt x="300774" y="23495"/>
                </a:lnTo>
                <a:lnTo>
                  <a:pt x="297484" y="39090"/>
                </a:lnTo>
                <a:lnTo>
                  <a:pt x="300443" y="54914"/>
                </a:lnTo>
                <a:lnTo>
                  <a:pt x="308965" y="67957"/>
                </a:lnTo>
                <a:lnTo>
                  <a:pt x="321627" y="76720"/>
                </a:lnTo>
                <a:lnTo>
                  <a:pt x="337400" y="80060"/>
                </a:lnTo>
                <a:lnTo>
                  <a:pt x="353034" y="77050"/>
                </a:lnTo>
                <a:lnTo>
                  <a:pt x="365963" y="68541"/>
                </a:lnTo>
                <a:lnTo>
                  <a:pt x="374789" y="55905"/>
                </a:lnTo>
                <a:lnTo>
                  <a:pt x="378155" y="40449"/>
                </a:lnTo>
                <a:close/>
              </a:path>
              <a:path w="1736089" h="402589">
                <a:moveTo>
                  <a:pt x="407619" y="361467"/>
                </a:moveTo>
                <a:lnTo>
                  <a:pt x="370306" y="343179"/>
                </a:lnTo>
                <a:lnTo>
                  <a:pt x="369811" y="325793"/>
                </a:lnTo>
                <a:lnTo>
                  <a:pt x="371830" y="130644"/>
                </a:lnTo>
                <a:lnTo>
                  <a:pt x="366496" y="127330"/>
                </a:lnTo>
                <a:lnTo>
                  <a:pt x="328726" y="138633"/>
                </a:lnTo>
                <a:lnTo>
                  <a:pt x="291274" y="146392"/>
                </a:lnTo>
                <a:lnTo>
                  <a:pt x="275907" y="148183"/>
                </a:lnTo>
                <a:lnTo>
                  <a:pt x="274294" y="148170"/>
                </a:lnTo>
                <a:lnTo>
                  <a:pt x="271602" y="148666"/>
                </a:lnTo>
                <a:lnTo>
                  <a:pt x="267830" y="149161"/>
                </a:lnTo>
                <a:lnTo>
                  <a:pt x="267639" y="168224"/>
                </a:lnTo>
                <a:lnTo>
                  <a:pt x="291820" y="170116"/>
                </a:lnTo>
                <a:lnTo>
                  <a:pt x="299199" y="172059"/>
                </a:lnTo>
                <a:lnTo>
                  <a:pt x="303377" y="177533"/>
                </a:lnTo>
                <a:lnTo>
                  <a:pt x="305168" y="188709"/>
                </a:lnTo>
                <a:lnTo>
                  <a:pt x="305409" y="207759"/>
                </a:lnTo>
                <a:lnTo>
                  <a:pt x="304190" y="325107"/>
                </a:lnTo>
                <a:lnTo>
                  <a:pt x="284480" y="359130"/>
                </a:lnTo>
                <a:lnTo>
                  <a:pt x="265645" y="359994"/>
                </a:lnTo>
                <a:lnTo>
                  <a:pt x="265442" y="380326"/>
                </a:lnTo>
                <a:lnTo>
                  <a:pt x="330441" y="379488"/>
                </a:lnTo>
                <a:lnTo>
                  <a:pt x="345643" y="379653"/>
                </a:lnTo>
                <a:lnTo>
                  <a:pt x="407403" y="381800"/>
                </a:lnTo>
                <a:lnTo>
                  <a:pt x="407428" y="380288"/>
                </a:lnTo>
                <a:lnTo>
                  <a:pt x="407619" y="361467"/>
                </a:lnTo>
                <a:close/>
              </a:path>
              <a:path w="1736089" h="402589">
                <a:moveTo>
                  <a:pt x="638048" y="133299"/>
                </a:moveTo>
                <a:lnTo>
                  <a:pt x="632701" y="131102"/>
                </a:lnTo>
                <a:lnTo>
                  <a:pt x="625716" y="129933"/>
                </a:lnTo>
                <a:lnTo>
                  <a:pt x="618185" y="129857"/>
                </a:lnTo>
                <a:lnTo>
                  <a:pt x="607542" y="131089"/>
                </a:lnTo>
                <a:lnTo>
                  <a:pt x="597281" y="135572"/>
                </a:lnTo>
                <a:lnTo>
                  <a:pt x="585965" y="144145"/>
                </a:lnTo>
                <a:lnTo>
                  <a:pt x="572185" y="157632"/>
                </a:lnTo>
                <a:lnTo>
                  <a:pt x="548259" y="182956"/>
                </a:lnTo>
                <a:lnTo>
                  <a:pt x="548779" y="132359"/>
                </a:lnTo>
                <a:lnTo>
                  <a:pt x="543407" y="129095"/>
                </a:lnTo>
                <a:lnTo>
                  <a:pt x="505650" y="140411"/>
                </a:lnTo>
                <a:lnTo>
                  <a:pt x="493623" y="143687"/>
                </a:lnTo>
                <a:lnTo>
                  <a:pt x="481457" y="146151"/>
                </a:lnTo>
                <a:lnTo>
                  <a:pt x="466153" y="148386"/>
                </a:lnTo>
                <a:lnTo>
                  <a:pt x="444754" y="150964"/>
                </a:lnTo>
                <a:lnTo>
                  <a:pt x="444563" y="170027"/>
                </a:lnTo>
                <a:lnTo>
                  <a:pt x="482079" y="190487"/>
                </a:lnTo>
                <a:lnTo>
                  <a:pt x="482333" y="209524"/>
                </a:lnTo>
                <a:lnTo>
                  <a:pt x="481114" y="326847"/>
                </a:lnTo>
                <a:lnTo>
                  <a:pt x="461403" y="360934"/>
                </a:lnTo>
                <a:lnTo>
                  <a:pt x="442569" y="361810"/>
                </a:lnTo>
                <a:lnTo>
                  <a:pt x="442353" y="382143"/>
                </a:lnTo>
                <a:lnTo>
                  <a:pt x="511759" y="381254"/>
                </a:lnTo>
                <a:lnTo>
                  <a:pt x="517182" y="381330"/>
                </a:lnTo>
                <a:lnTo>
                  <a:pt x="527748" y="381622"/>
                </a:lnTo>
                <a:lnTo>
                  <a:pt x="550621" y="382333"/>
                </a:lnTo>
                <a:lnTo>
                  <a:pt x="592950" y="383705"/>
                </a:lnTo>
                <a:lnTo>
                  <a:pt x="593166" y="363372"/>
                </a:lnTo>
                <a:lnTo>
                  <a:pt x="550684" y="355587"/>
                </a:lnTo>
                <a:lnTo>
                  <a:pt x="546735" y="327634"/>
                </a:lnTo>
                <a:lnTo>
                  <a:pt x="547839" y="221843"/>
                </a:lnTo>
                <a:lnTo>
                  <a:pt x="551738" y="209550"/>
                </a:lnTo>
                <a:lnTo>
                  <a:pt x="561721" y="198666"/>
                </a:lnTo>
                <a:lnTo>
                  <a:pt x="575614" y="190919"/>
                </a:lnTo>
                <a:lnTo>
                  <a:pt x="591223" y="188061"/>
                </a:lnTo>
                <a:lnTo>
                  <a:pt x="600621" y="189344"/>
                </a:lnTo>
                <a:lnTo>
                  <a:pt x="608723" y="193001"/>
                </a:lnTo>
                <a:lnTo>
                  <a:pt x="615696" y="199009"/>
                </a:lnTo>
                <a:lnTo>
                  <a:pt x="621690" y="207391"/>
                </a:lnTo>
                <a:lnTo>
                  <a:pt x="634644" y="202184"/>
                </a:lnTo>
                <a:lnTo>
                  <a:pt x="638048" y="133299"/>
                </a:lnTo>
                <a:close/>
              </a:path>
              <a:path w="1736089" h="402589">
                <a:moveTo>
                  <a:pt x="857542" y="351282"/>
                </a:moveTo>
                <a:lnTo>
                  <a:pt x="852766" y="345884"/>
                </a:lnTo>
                <a:lnTo>
                  <a:pt x="840054" y="350431"/>
                </a:lnTo>
                <a:lnTo>
                  <a:pt x="828814" y="353415"/>
                </a:lnTo>
                <a:lnTo>
                  <a:pt x="818108" y="355028"/>
                </a:lnTo>
                <a:lnTo>
                  <a:pt x="806945" y="355434"/>
                </a:lnTo>
                <a:lnTo>
                  <a:pt x="771423" y="347395"/>
                </a:lnTo>
                <a:lnTo>
                  <a:pt x="744728" y="325120"/>
                </a:lnTo>
                <a:lnTo>
                  <a:pt x="728052" y="290182"/>
                </a:lnTo>
                <a:lnTo>
                  <a:pt x="722579" y="244170"/>
                </a:lnTo>
                <a:lnTo>
                  <a:pt x="726313" y="211912"/>
                </a:lnTo>
                <a:lnTo>
                  <a:pt x="736600" y="188506"/>
                </a:lnTo>
                <a:lnTo>
                  <a:pt x="753262" y="174307"/>
                </a:lnTo>
                <a:lnTo>
                  <a:pt x="776058" y="169684"/>
                </a:lnTo>
                <a:lnTo>
                  <a:pt x="793419" y="171716"/>
                </a:lnTo>
                <a:lnTo>
                  <a:pt x="808126" y="176885"/>
                </a:lnTo>
                <a:lnTo>
                  <a:pt x="818565" y="184289"/>
                </a:lnTo>
                <a:lnTo>
                  <a:pt x="823150" y="193090"/>
                </a:lnTo>
                <a:lnTo>
                  <a:pt x="826579" y="225120"/>
                </a:lnTo>
                <a:lnTo>
                  <a:pt x="845934" y="225323"/>
                </a:lnTo>
                <a:lnTo>
                  <a:pt x="848537" y="202285"/>
                </a:lnTo>
                <a:lnTo>
                  <a:pt x="851141" y="183400"/>
                </a:lnTo>
                <a:lnTo>
                  <a:pt x="854036" y="166535"/>
                </a:lnTo>
                <a:lnTo>
                  <a:pt x="857478" y="149567"/>
                </a:lnTo>
                <a:lnTo>
                  <a:pt x="853795" y="142519"/>
                </a:lnTo>
                <a:lnTo>
                  <a:pt x="837476" y="137325"/>
                </a:lnTo>
                <a:lnTo>
                  <a:pt x="824166" y="134086"/>
                </a:lnTo>
                <a:lnTo>
                  <a:pt x="811847" y="132359"/>
                </a:lnTo>
                <a:lnTo>
                  <a:pt x="798512" y="131787"/>
                </a:lnTo>
                <a:lnTo>
                  <a:pt x="784136" y="132346"/>
                </a:lnTo>
                <a:lnTo>
                  <a:pt x="721855" y="158915"/>
                </a:lnTo>
                <a:lnTo>
                  <a:pt x="670915" y="202488"/>
                </a:lnTo>
                <a:lnTo>
                  <a:pt x="655726" y="260108"/>
                </a:lnTo>
                <a:lnTo>
                  <a:pt x="662978" y="316750"/>
                </a:lnTo>
                <a:lnTo>
                  <a:pt x="685571" y="358317"/>
                </a:lnTo>
                <a:lnTo>
                  <a:pt x="722731" y="384060"/>
                </a:lnTo>
                <a:lnTo>
                  <a:pt x="773747" y="393217"/>
                </a:lnTo>
                <a:lnTo>
                  <a:pt x="792810" y="392455"/>
                </a:lnTo>
                <a:lnTo>
                  <a:pt x="810425" y="389521"/>
                </a:lnTo>
                <a:lnTo>
                  <a:pt x="827773" y="384073"/>
                </a:lnTo>
                <a:lnTo>
                  <a:pt x="845997" y="375780"/>
                </a:lnTo>
                <a:lnTo>
                  <a:pt x="857542" y="351282"/>
                </a:lnTo>
                <a:close/>
              </a:path>
              <a:path w="1736089" h="402589">
                <a:moveTo>
                  <a:pt x="1085113" y="137934"/>
                </a:moveTo>
                <a:lnTo>
                  <a:pt x="1079766" y="135737"/>
                </a:lnTo>
                <a:lnTo>
                  <a:pt x="1072781" y="134581"/>
                </a:lnTo>
                <a:lnTo>
                  <a:pt x="1065250" y="134493"/>
                </a:lnTo>
                <a:lnTo>
                  <a:pt x="1054608" y="135724"/>
                </a:lnTo>
                <a:lnTo>
                  <a:pt x="1044346" y="140208"/>
                </a:lnTo>
                <a:lnTo>
                  <a:pt x="1033030" y="148780"/>
                </a:lnTo>
                <a:lnTo>
                  <a:pt x="1019251" y="162267"/>
                </a:lnTo>
                <a:lnTo>
                  <a:pt x="995324" y="187591"/>
                </a:lnTo>
                <a:lnTo>
                  <a:pt x="995845" y="136994"/>
                </a:lnTo>
                <a:lnTo>
                  <a:pt x="990485" y="133731"/>
                </a:lnTo>
                <a:lnTo>
                  <a:pt x="952715" y="145059"/>
                </a:lnTo>
                <a:lnTo>
                  <a:pt x="940689" y="148323"/>
                </a:lnTo>
                <a:lnTo>
                  <a:pt x="928522" y="150799"/>
                </a:lnTo>
                <a:lnTo>
                  <a:pt x="913231" y="153035"/>
                </a:lnTo>
                <a:lnTo>
                  <a:pt x="891819" y="155600"/>
                </a:lnTo>
                <a:lnTo>
                  <a:pt x="891628" y="174663"/>
                </a:lnTo>
                <a:lnTo>
                  <a:pt x="929157" y="195122"/>
                </a:lnTo>
                <a:lnTo>
                  <a:pt x="929398" y="214172"/>
                </a:lnTo>
                <a:lnTo>
                  <a:pt x="928179" y="331482"/>
                </a:lnTo>
                <a:lnTo>
                  <a:pt x="908469" y="365569"/>
                </a:lnTo>
                <a:lnTo>
                  <a:pt x="889635" y="366445"/>
                </a:lnTo>
                <a:lnTo>
                  <a:pt x="889431" y="386778"/>
                </a:lnTo>
                <a:lnTo>
                  <a:pt x="958824" y="385889"/>
                </a:lnTo>
                <a:lnTo>
                  <a:pt x="964247" y="385965"/>
                </a:lnTo>
                <a:lnTo>
                  <a:pt x="974826" y="386257"/>
                </a:lnTo>
                <a:lnTo>
                  <a:pt x="997686" y="386969"/>
                </a:lnTo>
                <a:lnTo>
                  <a:pt x="1040015" y="388340"/>
                </a:lnTo>
                <a:lnTo>
                  <a:pt x="1040231" y="368007"/>
                </a:lnTo>
                <a:lnTo>
                  <a:pt x="997750" y="360222"/>
                </a:lnTo>
                <a:lnTo>
                  <a:pt x="993813" y="332270"/>
                </a:lnTo>
                <a:lnTo>
                  <a:pt x="994905" y="226479"/>
                </a:lnTo>
                <a:lnTo>
                  <a:pt x="998804" y="214185"/>
                </a:lnTo>
                <a:lnTo>
                  <a:pt x="1008799" y="203301"/>
                </a:lnTo>
                <a:lnTo>
                  <a:pt x="1022680" y="195554"/>
                </a:lnTo>
                <a:lnTo>
                  <a:pt x="1038288" y="192697"/>
                </a:lnTo>
                <a:lnTo>
                  <a:pt x="1047686" y="193979"/>
                </a:lnTo>
                <a:lnTo>
                  <a:pt x="1055789" y="197637"/>
                </a:lnTo>
                <a:lnTo>
                  <a:pt x="1062761" y="203644"/>
                </a:lnTo>
                <a:lnTo>
                  <a:pt x="1068755" y="212026"/>
                </a:lnTo>
                <a:lnTo>
                  <a:pt x="1081709" y="206819"/>
                </a:lnTo>
                <a:lnTo>
                  <a:pt x="1085113" y="137934"/>
                </a:lnTo>
                <a:close/>
              </a:path>
              <a:path w="1736089" h="402589">
                <a:moveTo>
                  <a:pt x="1340129" y="371640"/>
                </a:moveTo>
                <a:lnTo>
                  <a:pt x="1324000" y="369874"/>
                </a:lnTo>
                <a:lnTo>
                  <a:pt x="1316761" y="367322"/>
                </a:lnTo>
                <a:lnTo>
                  <a:pt x="1312316" y="362051"/>
                </a:lnTo>
                <a:lnTo>
                  <a:pt x="1310360" y="353847"/>
                </a:lnTo>
                <a:lnTo>
                  <a:pt x="1310030" y="352463"/>
                </a:lnTo>
                <a:lnTo>
                  <a:pt x="1310005" y="351751"/>
                </a:lnTo>
                <a:lnTo>
                  <a:pt x="1309293" y="337312"/>
                </a:lnTo>
                <a:lnTo>
                  <a:pt x="1309395" y="325767"/>
                </a:lnTo>
                <a:lnTo>
                  <a:pt x="1309128" y="313309"/>
                </a:lnTo>
                <a:lnTo>
                  <a:pt x="1308912" y="302501"/>
                </a:lnTo>
                <a:lnTo>
                  <a:pt x="1308773" y="290804"/>
                </a:lnTo>
                <a:lnTo>
                  <a:pt x="1309141" y="264541"/>
                </a:lnTo>
                <a:lnTo>
                  <a:pt x="1309370" y="256971"/>
                </a:lnTo>
                <a:lnTo>
                  <a:pt x="1310398" y="228790"/>
                </a:lnTo>
                <a:lnTo>
                  <a:pt x="1311008" y="221830"/>
                </a:lnTo>
                <a:lnTo>
                  <a:pt x="1311033" y="212928"/>
                </a:lnTo>
                <a:lnTo>
                  <a:pt x="1288732" y="157060"/>
                </a:lnTo>
                <a:lnTo>
                  <a:pt x="1225245" y="136207"/>
                </a:lnTo>
                <a:lnTo>
                  <a:pt x="1208430" y="137147"/>
                </a:lnTo>
                <a:lnTo>
                  <a:pt x="1160576" y="153708"/>
                </a:lnTo>
                <a:lnTo>
                  <a:pt x="1131531" y="207340"/>
                </a:lnTo>
                <a:lnTo>
                  <a:pt x="1147622" y="211239"/>
                </a:lnTo>
                <a:lnTo>
                  <a:pt x="1159738" y="184886"/>
                </a:lnTo>
                <a:lnTo>
                  <a:pt x="1163281" y="182206"/>
                </a:lnTo>
                <a:lnTo>
                  <a:pt x="1170546" y="179908"/>
                </a:lnTo>
                <a:lnTo>
                  <a:pt x="1180236" y="178320"/>
                </a:lnTo>
                <a:lnTo>
                  <a:pt x="1191006" y="177800"/>
                </a:lnTo>
                <a:lnTo>
                  <a:pt x="1214513" y="181749"/>
                </a:lnTo>
                <a:lnTo>
                  <a:pt x="1231188" y="193370"/>
                </a:lnTo>
                <a:lnTo>
                  <a:pt x="1241323" y="213169"/>
                </a:lnTo>
                <a:lnTo>
                  <a:pt x="1245209" y="241642"/>
                </a:lnTo>
                <a:lnTo>
                  <a:pt x="1244981" y="241693"/>
                </a:lnTo>
                <a:lnTo>
                  <a:pt x="1244981" y="263880"/>
                </a:lnTo>
                <a:lnTo>
                  <a:pt x="1244320" y="326999"/>
                </a:lnTo>
                <a:lnTo>
                  <a:pt x="1210437" y="348919"/>
                </a:lnTo>
                <a:lnTo>
                  <a:pt x="1197813" y="350596"/>
                </a:lnTo>
                <a:lnTo>
                  <a:pt x="1186294" y="348145"/>
                </a:lnTo>
                <a:lnTo>
                  <a:pt x="1177747" y="341350"/>
                </a:lnTo>
                <a:lnTo>
                  <a:pt x="1172565" y="330911"/>
                </a:lnTo>
                <a:lnTo>
                  <a:pt x="1172464" y="330695"/>
                </a:lnTo>
                <a:lnTo>
                  <a:pt x="1170749" y="316611"/>
                </a:lnTo>
                <a:lnTo>
                  <a:pt x="1173073" y="301091"/>
                </a:lnTo>
                <a:lnTo>
                  <a:pt x="1173200" y="300240"/>
                </a:lnTo>
                <a:lnTo>
                  <a:pt x="1220711" y="270065"/>
                </a:lnTo>
                <a:lnTo>
                  <a:pt x="1244981" y="263880"/>
                </a:lnTo>
                <a:lnTo>
                  <a:pt x="1244981" y="241693"/>
                </a:lnTo>
                <a:lnTo>
                  <a:pt x="1197775" y="250786"/>
                </a:lnTo>
                <a:lnTo>
                  <a:pt x="1154696" y="262369"/>
                </a:lnTo>
                <a:lnTo>
                  <a:pt x="1110119" y="300443"/>
                </a:lnTo>
                <a:lnTo>
                  <a:pt x="1105014" y="329996"/>
                </a:lnTo>
                <a:lnTo>
                  <a:pt x="1104976" y="330200"/>
                </a:lnTo>
                <a:lnTo>
                  <a:pt x="1108760" y="358940"/>
                </a:lnTo>
                <a:lnTo>
                  <a:pt x="1120597" y="379869"/>
                </a:lnTo>
                <a:lnTo>
                  <a:pt x="1140167" y="392734"/>
                </a:lnTo>
                <a:lnTo>
                  <a:pt x="1167206" y="397294"/>
                </a:lnTo>
                <a:lnTo>
                  <a:pt x="1175562" y="396989"/>
                </a:lnTo>
                <a:lnTo>
                  <a:pt x="1182814" y="395859"/>
                </a:lnTo>
                <a:lnTo>
                  <a:pt x="1188872" y="393915"/>
                </a:lnTo>
                <a:lnTo>
                  <a:pt x="1193622" y="391160"/>
                </a:lnTo>
                <a:lnTo>
                  <a:pt x="1244053" y="353148"/>
                </a:lnTo>
                <a:lnTo>
                  <a:pt x="1241018" y="386168"/>
                </a:lnTo>
                <a:lnTo>
                  <a:pt x="1243660" y="390474"/>
                </a:lnTo>
                <a:lnTo>
                  <a:pt x="1286865" y="389724"/>
                </a:lnTo>
                <a:lnTo>
                  <a:pt x="1298359" y="389851"/>
                </a:lnTo>
                <a:lnTo>
                  <a:pt x="1339926" y="391464"/>
                </a:lnTo>
                <a:lnTo>
                  <a:pt x="1339938" y="390283"/>
                </a:lnTo>
                <a:lnTo>
                  <a:pt x="1340129" y="371640"/>
                </a:lnTo>
                <a:close/>
              </a:path>
              <a:path w="1736089" h="402589">
                <a:moveTo>
                  <a:pt x="1560995" y="8864"/>
                </a:moveTo>
                <a:lnTo>
                  <a:pt x="1551876" y="6337"/>
                </a:lnTo>
                <a:lnTo>
                  <a:pt x="1546517" y="5080"/>
                </a:lnTo>
                <a:lnTo>
                  <a:pt x="1538452" y="4991"/>
                </a:lnTo>
                <a:lnTo>
                  <a:pt x="1526235" y="5969"/>
                </a:lnTo>
                <a:lnTo>
                  <a:pt x="1488211" y="27000"/>
                </a:lnTo>
                <a:lnTo>
                  <a:pt x="1448066" y="59804"/>
                </a:lnTo>
                <a:lnTo>
                  <a:pt x="1418996" y="106718"/>
                </a:lnTo>
                <a:lnTo>
                  <a:pt x="1417485" y="156133"/>
                </a:lnTo>
                <a:lnTo>
                  <a:pt x="1407375" y="162674"/>
                </a:lnTo>
                <a:lnTo>
                  <a:pt x="1397520" y="168414"/>
                </a:lnTo>
                <a:lnTo>
                  <a:pt x="1386967" y="173939"/>
                </a:lnTo>
                <a:lnTo>
                  <a:pt x="1374749" y="179857"/>
                </a:lnTo>
                <a:lnTo>
                  <a:pt x="1374622" y="192735"/>
                </a:lnTo>
                <a:lnTo>
                  <a:pt x="1417129" y="190500"/>
                </a:lnTo>
                <a:lnTo>
                  <a:pt x="1415618" y="336486"/>
                </a:lnTo>
                <a:lnTo>
                  <a:pt x="1414703" y="354152"/>
                </a:lnTo>
                <a:lnTo>
                  <a:pt x="1411490" y="364299"/>
                </a:lnTo>
                <a:lnTo>
                  <a:pt x="1404607" y="369062"/>
                </a:lnTo>
                <a:lnTo>
                  <a:pt x="1392669" y="370611"/>
                </a:lnTo>
                <a:lnTo>
                  <a:pt x="1370609" y="371462"/>
                </a:lnTo>
                <a:lnTo>
                  <a:pt x="1370393" y="391795"/>
                </a:lnTo>
                <a:lnTo>
                  <a:pt x="1408493" y="391452"/>
                </a:lnTo>
                <a:lnTo>
                  <a:pt x="1429092" y="391299"/>
                </a:lnTo>
                <a:lnTo>
                  <a:pt x="1439303" y="391261"/>
                </a:lnTo>
                <a:lnTo>
                  <a:pt x="1446225" y="391312"/>
                </a:lnTo>
                <a:lnTo>
                  <a:pt x="1451800" y="391388"/>
                </a:lnTo>
                <a:lnTo>
                  <a:pt x="1462570" y="391642"/>
                </a:lnTo>
                <a:lnTo>
                  <a:pt x="1531734" y="393471"/>
                </a:lnTo>
                <a:lnTo>
                  <a:pt x="1531937" y="373138"/>
                </a:lnTo>
                <a:lnTo>
                  <a:pt x="1490319" y="368554"/>
                </a:lnTo>
                <a:lnTo>
                  <a:pt x="1481099" y="350075"/>
                </a:lnTo>
                <a:lnTo>
                  <a:pt x="1482737" y="191274"/>
                </a:lnTo>
                <a:lnTo>
                  <a:pt x="1549425" y="191973"/>
                </a:lnTo>
                <a:lnTo>
                  <a:pt x="1555661" y="160909"/>
                </a:lnTo>
                <a:lnTo>
                  <a:pt x="1553552" y="156603"/>
                </a:lnTo>
                <a:lnTo>
                  <a:pt x="1530883" y="157378"/>
                </a:lnTo>
                <a:lnTo>
                  <a:pt x="1513459" y="157861"/>
                </a:lnTo>
                <a:lnTo>
                  <a:pt x="1498473" y="158064"/>
                </a:lnTo>
                <a:lnTo>
                  <a:pt x="1483067" y="158013"/>
                </a:lnTo>
                <a:lnTo>
                  <a:pt x="1483690" y="100050"/>
                </a:lnTo>
                <a:lnTo>
                  <a:pt x="1493697" y="57810"/>
                </a:lnTo>
                <a:lnTo>
                  <a:pt x="1515922" y="51003"/>
                </a:lnTo>
                <a:lnTo>
                  <a:pt x="1524038" y="51777"/>
                </a:lnTo>
                <a:lnTo>
                  <a:pt x="1532102" y="54089"/>
                </a:lnTo>
                <a:lnTo>
                  <a:pt x="1541043" y="58280"/>
                </a:lnTo>
                <a:lnTo>
                  <a:pt x="1551825" y="64643"/>
                </a:lnTo>
                <a:lnTo>
                  <a:pt x="1560461" y="60972"/>
                </a:lnTo>
                <a:lnTo>
                  <a:pt x="1560995" y="8864"/>
                </a:lnTo>
                <a:close/>
              </a:path>
              <a:path w="1736089" h="402589">
                <a:moveTo>
                  <a:pt x="1736026" y="160870"/>
                </a:moveTo>
                <a:lnTo>
                  <a:pt x="1674685" y="163461"/>
                </a:lnTo>
                <a:lnTo>
                  <a:pt x="1675015" y="132283"/>
                </a:lnTo>
                <a:lnTo>
                  <a:pt x="1675549" y="112623"/>
                </a:lnTo>
                <a:lnTo>
                  <a:pt x="1676806" y="95135"/>
                </a:lnTo>
                <a:lnTo>
                  <a:pt x="1678978" y="77965"/>
                </a:lnTo>
                <a:lnTo>
                  <a:pt x="1682229" y="59232"/>
                </a:lnTo>
                <a:lnTo>
                  <a:pt x="1674749" y="53708"/>
                </a:lnTo>
                <a:lnTo>
                  <a:pt x="1659204" y="60629"/>
                </a:lnTo>
                <a:lnTo>
                  <a:pt x="1644027" y="66852"/>
                </a:lnTo>
                <a:lnTo>
                  <a:pt x="1627733" y="73050"/>
                </a:lnTo>
                <a:lnTo>
                  <a:pt x="1608861" y="79933"/>
                </a:lnTo>
                <a:lnTo>
                  <a:pt x="1609686" y="97866"/>
                </a:lnTo>
                <a:lnTo>
                  <a:pt x="1610220" y="110909"/>
                </a:lnTo>
                <a:lnTo>
                  <a:pt x="1610474" y="120840"/>
                </a:lnTo>
                <a:lnTo>
                  <a:pt x="1610487" y="129400"/>
                </a:lnTo>
                <a:lnTo>
                  <a:pt x="1610156" y="161645"/>
                </a:lnTo>
                <a:lnTo>
                  <a:pt x="1574419" y="184391"/>
                </a:lnTo>
                <a:lnTo>
                  <a:pt x="1574292" y="196215"/>
                </a:lnTo>
                <a:lnTo>
                  <a:pt x="1608734" y="194424"/>
                </a:lnTo>
                <a:lnTo>
                  <a:pt x="1607299" y="333616"/>
                </a:lnTo>
                <a:lnTo>
                  <a:pt x="1610817" y="364490"/>
                </a:lnTo>
                <a:lnTo>
                  <a:pt x="1622552" y="385838"/>
                </a:lnTo>
                <a:lnTo>
                  <a:pt x="1643164" y="398297"/>
                </a:lnTo>
                <a:lnTo>
                  <a:pt x="1673275" y="402551"/>
                </a:lnTo>
                <a:lnTo>
                  <a:pt x="1685099" y="401993"/>
                </a:lnTo>
                <a:lnTo>
                  <a:pt x="1695221" y="400164"/>
                </a:lnTo>
                <a:lnTo>
                  <a:pt x="1703133" y="397205"/>
                </a:lnTo>
                <a:lnTo>
                  <a:pt x="1708327" y="393268"/>
                </a:lnTo>
                <a:lnTo>
                  <a:pt x="1735010" y="361975"/>
                </a:lnTo>
                <a:lnTo>
                  <a:pt x="1730806" y="351739"/>
                </a:lnTo>
                <a:lnTo>
                  <a:pt x="1723580" y="354990"/>
                </a:lnTo>
                <a:lnTo>
                  <a:pt x="1717586" y="357047"/>
                </a:lnTo>
                <a:lnTo>
                  <a:pt x="1711985" y="358127"/>
                </a:lnTo>
                <a:lnTo>
                  <a:pt x="1706003" y="358394"/>
                </a:lnTo>
                <a:lnTo>
                  <a:pt x="1690141" y="356476"/>
                </a:lnTo>
                <a:lnTo>
                  <a:pt x="1679930" y="350532"/>
                </a:lnTo>
                <a:lnTo>
                  <a:pt x="1674507" y="339699"/>
                </a:lnTo>
                <a:lnTo>
                  <a:pt x="1673021" y="323100"/>
                </a:lnTo>
                <a:lnTo>
                  <a:pt x="1674355" y="195173"/>
                </a:lnTo>
                <a:lnTo>
                  <a:pt x="1731365" y="195757"/>
                </a:lnTo>
                <a:lnTo>
                  <a:pt x="1736026" y="160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9230" y="1487715"/>
            <a:ext cx="1607185" cy="540385"/>
          </a:xfrm>
          <a:custGeom>
            <a:avLst/>
            <a:gdLst/>
            <a:ahLst/>
            <a:cxnLst/>
            <a:rect l="l" t="t" r="r" b="b"/>
            <a:pathLst>
              <a:path w="1607184" h="540385">
                <a:moveTo>
                  <a:pt x="286715" y="368592"/>
                </a:moveTo>
                <a:lnTo>
                  <a:pt x="250482" y="350240"/>
                </a:lnTo>
                <a:lnTo>
                  <a:pt x="250342" y="345351"/>
                </a:lnTo>
                <a:lnTo>
                  <a:pt x="250304" y="344246"/>
                </a:lnTo>
                <a:lnTo>
                  <a:pt x="249974" y="332803"/>
                </a:lnTo>
                <a:lnTo>
                  <a:pt x="251675" y="168833"/>
                </a:lnTo>
                <a:lnTo>
                  <a:pt x="251891" y="147396"/>
                </a:lnTo>
                <a:lnTo>
                  <a:pt x="253377" y="3314"/>
                </a:lnTo>
                <a:lnTo>
                  <a:pt x="249110" y="0"/>
                </a:lnTo>
                <a:lnTo>
                  <a:pt x="210261" y="11214"/>
                </a:lnTo>
                <a:lnTo>
                  <a:pt x="197866" y="14376"/>
                </a:lnTo>
                <a:lnTo>
                  <a:pt x="183515" y="17068"/>
                </a:lnTo>
                <a:lnTo>
                  <a:pt x="166243" y="19431"/>
                </a:lnTo>
                <a:lnTo>
                  <a:pt x="145084" y="21615"/>
                </a:lnTo>
                <a:lnTo>
                  <a:pt x="144881" y="40678"/>
                </a:lnTo>
                <a:lnTo>
                  <a:pt x="184721" y="49911"/>
                </a:lnTo>
                <a:lnTo>
                  <a:pt x="186956" y="80657"/>
                </a:lnTo>
                <a:lnTo>
                  <a:pt x="186270" y="146710"/>
                </a:lnTo>
                <a:lnTo>
                  <a:pt x="185699" y="146494"/>
                </a:lnTo>
                <a:lnTo>
                  <a:pt x="185699" y="201955"/>
                </a:lnTo>
                <a:lnTo>
                  <a:pt x="184683" y="300672"/>
                </a:lnTo>
                <a:lnTo>
                  <a:pt x="150456" y="340829"/>
                </a:lnTo>
                <a:lnTo>
                  <a:pt x="129362" y="344093"/>
                </a:lnTo>
                <a:lnTo>
                  <a:pt x="103581" y="337134"/>
                </a:lnTo>
                <a:lnTo>
                  <a:pt x="84124" y="317881"/>
                </a:lnTo>
                <a:lnTo>
                  <a:pt x="71932" y="287820"/>
                </a:lnTo>
                <a:lnTo>
                  <a:pt x="67970" y="248488"/>
                </a:lnTo>
                <a:lnTo>
                  <a:pt x="71869" y="212928"/>
                </a:lnTo>
                <a:lnTo>
                  <a:pt x="82791" y="187540"/>
                </a:lnTo>
                <a:lnTo>
                  <a:pt x="100749" y="172389"/>
                </a:lnTo>
                <a:lnTo>
                  <a:pt x="125831" y="167525"/>
                </a:lnTo>
                <a:lnTo>
                  <a:pt x="142481" y="169735"/>
                </a:lnTo>
                <a:lnTo>
                  <a:pt x="157873" y="176110"/>
                </a:lnTo>
                <a:lnTo>
                  <a:pt x="172212" y="186804"/>
                </a:lnTo>
                <a:lnTo>
                  <a:pt x="185699" y="201955"/>
                </a:lnTo>
                <a:lnTo>
                  <a:pt x="185699" y="146494"/>
                </a:lnTo>
                <a:lnTo>
                  <a:pt x="142900" y="133934"/>
                </a:lnTo>
                <a:lnTo>
                  <a:pt x="132638" y="133248"/>
                </a:lnTo>
                <a:lnTo>
                  <a:pt x="120015" y="134023"/>
                </a:lnTo>
                <a:lnTo>
                  <a:pt x="46177" y="171551"/>
                </a:lnTo>
                <a:lnTo>
                  <a:pt x="11696" y="210058"/>
                </a:lnTo>
                <a:lnTo>
                  <a:pt x="0" y="268122"/>
                </a:lnTo>
                <a:lnTo>
                  <a:pt x="6654" y="320128"/>
                </a:lnTo>
                <a:lnTo>
                  <a:pt x="26809" y="359879"/>
                </a:lnTo>
                <a:lnTo>
                  <a:pt x="58966" y="385406"/>
                </a:lnTo>
                <a:lnTo>
                  <a:pt x="59093" y="385406"/>
                </a:lnTo>
                <a:lnTo>
                  <a:pt x="101422" y="394627"/>
                </a:lnTo>
                <a:lnTo>
                  <a:pt x="182880" y="344652"/>
                </a:lnTo>
                <a:lnTo>
                  <a:pt x="184251" y="343560"/>
                </a:lnTo>
                <a:lnTo>
                  <a:pt x="181140" y="383565"/>
                </a:lnTo>
                <a:lnTo>
                  <a:pt x="183781" y="387858"/>
                </a:lnTo>
                <a:lnTo>
                  <a:pt x="225590" y="387134"/>
                </a:lnTo>
                <a:lnTo>
                  <a:pt x="236435" y="387248"/>
                </a:lnTo>
                <a:lnTo>
                  <a:pt x="261239" y="388670"/>
                </a:lnTo>
                <a:lnTo>
                  <a:pt x="286512" y="388924"/>
                </a:lnTo>
                <a:lnTo>
                  <a:pt x="286524" y="387769"/>
                </a:lnTo>
                <a:lnTo>
                  <a:pt x="286715" y="368592"/>
                </a:lnTo>
                <a:close/>
              </a:path>
              <a:path w="1607184" h="540385">
                <a:moveTo>
                  <a:pt x="554710" y="231051"/>
                </a:moveTo>
                <a:lnTo>
                  <a:pt x="547865" y="191897"/>
                </a:lnTo>
                <a:lnTo>
                  <a:pt x="530821" y="166636"/>
                </a:lnTo>
                <a:lnTo>
                  <a:pt x="527596" y="161848"/>
                </a:lnTo>
                <a:lnTo>
                  <a:pt x="495731" y="142455"/>
                </a:lnTo>
                <a:lnTo>
                  <a:pt x="486321" y="140855"/>
                </a:lnTo>
                <a:lnTo>
                  <a:pt x="486321" y="240779"/>
                </a:lnTo>
                <a:lnTo>
                  <a:pt x="441426" y="241922"/>
                </a:lnTo>
                <a:lnTo>
                  <a:pt x="441121" y="241922"/>
                </a:lnTo>
                <a:lnTo>
                  <a:pt x="437299" y="241871"/>
                </a:lnTo>
                <a:lnTo>
                  <a:pt x="420141" y="241020"/>
                </a:lnTo>
                <a:lnTo>
                  <a:pt x="413169" y="240563"/>
                </a:lnTo>
                <a:lnTo>
                  <a:pt x="395960" y="239852"/>
                </a:lnTo>
                <a:lnTo>
                  <a:pt x="399745" y="205816"/>
                </a:lnTo>
                <a:lnTo>
                  <a:pt x="408317" y="182740"/>
                </a:lnTo>
                <a:lnTo>
                  <a:pt x="422325" y="169697"/>
                </a:lnTo>
                <a:lnTo>
                  <a:pt x="442442" y="165722"/>
                </a:lnTo>
                <a:lnTo>
                  <a:pt x="462165" y="170103"/>
                </a:lnTo>
                <a:lnTo>
                  <a:pt x="475678" y="183438"/>
                </a:lnTo>
                <a:lnTo>
                  <a:pt x="483552" y="206679"/>
                </a:lnTo>
                <a:lnTo>
                  <a:pt x="486321" y="240779"/>
                </a:lnTo>
                <a:lnTo>
                  <a:pt x="486321" y="140855"/>
                </a:lnTo>
                <a:lnTo>
                  <a:pt x="454050" y="135331"/>
                </a:lnTo>
                <a:lnTo>
                  <a:pt x="440753" y="135915"/>
                </a:lnTo>
                <a:lnTo>
                  <a:pt x="428752" y="138049"/>
                </a:lnTo>
                <a:lnTo>
                  <a:pt x="381165" y="162102"/>
                </a:lnTo>
                <a:lnTo>
                  <a:pt x="341884" y="202641"/>
                </a:lnTo>
                <a:lnTo>
                  <a:pt x="329107" y="264909"/>
                </a:lnTo>
                <a:lnTo>
                  <a:pt x="329171" y="267462"/>
                </a:lnTo>
                <a:lnTo>
                  <a:pt x="336372" y="322770"/>
                </a:lnTo>
                <a:lnTo>
                  <a:pt x="359511" y="363994"/>
                </a:lnTo>
                <a:lnTo>
                  <a:pt x="397827" y="389318"/>
                </a:lnTo>
                <a:lnTo>
                  <a:pt x="450773" y="398272"/>
                </a:lnTo>
                <a:lnTo>
                  <a:pt x="472160" y="397383"/>
                </a:lnTo>
                <a:lnTo>
                  <a:pt x="491909" y="393827"/>
                </a:lnTo>
                <a:lnTo>
                  <a:pt x="512394" y="386943"/>
                </a:lnTo>
                <a:lnTo>
                  <a:pt x="536003" y="376135"/>
                </a:lnTo>
                <a:lnTo>
                  <a:pt x="543102" y="361099"/>
                </a:lnTo>
                <a:lnTo>
                  <a:pt x="548030" y="350672"/>
                </a:lnTo>
                <a:lnTo>
                  <a:pt x="548093" y="350545"/>
                </a:lnTo>
                <a:lnTo>
                  <a:pt x="541718" y="342442"/>
                </a:lnTo>
                <a:lnTo>
                  <a:pt x="524154" y="351015"/>
                </a:lnTo>
                <a:lnTo>
                  <a:pt x="508698" y="356616"/>
                </a:lnTo>
                <a:lnTo>
                  <a:pt x="493966" y="359625"/>
                </a:lnTo>
                <a:lnTo>
                  <a:pt x="478612" y="360438"/>
                </a:lnTo>
                <a:lnTo>
                  <a:pt x="458139" y="357492"/>
                </a:lnTo>
                <a:lnTo>
                  <a:pt x="423405" y="337273"/>
                </a:lnTo>
                <a:lnTo>
                  <a:pt x="402196" y="298602"/>
                </a:lnTo>
                <a:lnTo>
                  <a:pt x="398881" y="268185"/>
                </a:lnTo>
                <a:lnTo>
                  <a:pt x="469328" y="268922"/>
                </a:lnTo>
                <a:lnTo>
                  <a:pt x="491312" y="268528"/>
                </a:lnTo>
                <a:lnTo>
                  <a:pt x="512051" y="266814"/>
                </a:lnTo>
                <a:lnTo>
                  <a:pt x="532688" y="263677"/>
                </a:lnTo>
                <a:lnTo>
                  <a:pt x="554418" y="259041"/>
                </a:lnTo>
                <a:lnTo>
                  <a:pt x="554583" y="243090"/>
                </a:lnTo>
                <a:lnTo>
                  <a:pt x="554710" y="231051"/>
                </a:lnTo>
                <a:close/>
              </a:path>
              <a:path w="1607184" h="540385">
                <a:moveTo>
                  <a:pt x="793051" y="309486"/>
                </a:moveTo>
                <a:lnTo>
                  <a:pt x="777519" y="264210"/>
                </a:lnTo>
                <a:lnTo>
                  <a:pt x="725474" y="239522"/>
                </a:lnTo>
                <a:lnTo>
                  <a:pt x="681469" y="229400"/>
                </a:lnTo>
                <a:lnTo>
                  <a:pt x="668058" y="224866"/>
                </a:lnTo>
                <a:lnTo>
                  <a:pt x="658926" y="218554"/>
                </a:lnTo>
                <a:lnTo>
                  <a:pt x="653770" y="210083"/>
                </a:lnTo>
                <a:lnTo>
                  <a:pt x="652208" y="199021"/>
                </a:lnTo>
                <a:lnTo>
                  <a:pt x="655662" y="184543"/>
                </a:lnTo>
                <a:lnTo>
                  <a:pt x="665251" y="173647"/>
                </a:lnTo>
                <a:lnTo>
                  <a:pt x="680224" y="166827"/>
                </a:lnTo>
                <a:lnTo>
                  <a:pt x="699909" y="164592"/>
                </a:lnTo>
                <a:lnTo>
                  <a:pt x="716051" y="166522"/>
                </a:lnTo>
                <a:lnTo>
                  <a:pt x="730694" y="171348"/>
                </a:lnTo>
                <a:lnTo>
                  <a:pt x="741591" y="178155"/>
                </a:lnTo>
                <a:lnTo>
                  <a:pt x="746480" y="185991"/>
                </a:lnTo>
                <a:lnTo>
                  <a:pt x="751522" y="217157"/>
                </a:lnTo>
                <a:lnTo>
                  <a:pt x="770902" y="217347"/>
                </a:lnTo>
                <a:lnTo>
                  <a:pt x="775893" y="152247"/>
                </a:lnTo>
                <a:lnTo>
                  <a:pt x="729272" y="140106"/>
                </a:lnTo>
                <a:lnTo>
                  <a:pt x="709866" y="139268"/>
                </a:lnTo>
                <a:lnTo>
                  <a:pt x="661708" y="144132"/>
                </a:lnTo>
                <a:lnTo>
                  <a:pt x="626503" y="159626"/>
                </a:lnTo>
                <a:lnTo>
                  <a:pt x="604799" y="185318"/>
                </a:lnTo>
                <a:lnTo>
                  <a:pt x="597154" y="220814"/>
                </a:lnTo>
                <a:lnTo>
                  <a:pt x="600519" y="244995"/>
                </a:lnTo>
                <a:lnTo>
                  <a:pt x="611085" y="264375"/>
                </a:lnTo>
                <a:lnTo>
                  <a:pt x="628777" y="278904"/>
                </a:lnTo>
                <a:lnTo>
                  <a:pt x="653465" y="288518"/>
                </a:lnTo>
                <a:lnTo>
                  <a:pt x="699592" y="300266"/>
                </a:lnTo>
                <a:lnTo>
                  <a:pt x="715264" y="305574"/>
                </a:lnTo>
                <a:lnTo>
                  <a:pt x="725690" y="312623"/>
                </a:lnTo>
                <a:lnTo>
                  <a:pt x="731431" y="322046"/>
                </a:lnTo>
                <a:lnTo>
                  <a:pt x="733120" y="334441"/>
                </a:lnTo>
                <a:lnTo>
                  <a:pt x="729449" y="351510"/>
                </a:lnTo>
                <a:lnTo>
                  <a:pt x="719366" y="364439"/>
                </a:lnTo>
                <a:lnTo>
                  <a:pt x="703681" y="372579"/>
                </a:lnTo>
                <a:lnTo>
                  <a:pt x="683209" y="375272"/>
                </a:lnTo>
                <a:lnTo>
                  <a:pt x="665581" y="373519"/>
                </a:lnTo>
                <a:lnTo>
                  <a:pt x="650138" y="368388"/>
                </a:lnTo>
                <a:lnTo>
                  <a:pt x="636257" y="359549"/>
                </a:lnTo>
                <a:lnTo>
                  <a:pt x="623265" y="346621"/>
                </a:lnTo>
                <a:lnTo>
                  <a:pt x="620953" y="309384"/>
                </a:lnTo>
                <a:lnTo>
                  <a:pt x="599973" y="309168"/>
                </a:lnTo>
                <a:lnTo>
                  <a:pt x="595426" y="384759"/>
                </a:lnTo>
                <a:lnTo>
                  <a:pt x="637794" y="396735"/>
                </a:lnTo>
                <a:lnTo>
                  <a:pt x="678624" y="400646"/>
                </a:lnTo>
                <a:lnTo>
                  <a:pt x="725017" y="394474"/>
                </a:lnTo>
                <a:lnTo>
                  <a:pt x="761034" y="376059"/>
                </a:lnTo>
                <a:lnTo>
                  <a:pt x="784466" y="347154"/>
                </a:lnTo>
                <a:lnTo>
                  <a:pt x="793051" y="309486"/>
                </a:lnTo>
                <a:close/>
              </a:path>
              <a:path w="1607184" h="540385">
                <a:moveTo>
                  <a:pt x="944168" y="54724"/>
                </a:moveTo>
                <a:lnTo>
                  <a:pt x="941209" y="39204"/>
                </a:lnTo>
                <a:lnTo>
                  <a:pt x="932827" y="26377"/>
                </a:lnTo>
                <a:lnTo>
                  <a:pt x="920267" y="17602"/>
                </a:lnTo>
                <a:lnTo>
                  <a:pt x="904836" y="14274"/>
                </a:lnTo>
                <a:lnTo>
                  <a:pt x="888593" y="17132"/>
                </a:lnTo>
                <a:lnTo>
                  <a:pt x="875550" y="25323"/>
                </a:lnTo>
                <a:lnTo>
                  <a:pt x="866787" y="37769"/>
                </a:lnTo>
                <a:lnTo>
                  <a:pt x="863498" y="53365"/>
                </a:lnTo>
                <a:lnTo>
                  <a:pt x="866457" y="69189"/>
                </a:lnTo>
                <a:lnTo>
                  <a:pt x="874979" y="82232"/>
                </a:lnTo>
                <a:lnTo>
                  <a:pt x="887641" y="90995"/>
                </a:lnTo>
                <a:lnTo>
                  <a:pt x="903414" y="94335"/>
                </a:lnTo>
                <a:lnTo>
                  <a:pt x="919048" y="91325"/>
                </a:lnTo>
                <a:lnTo>
                  <a:pt x="931964" y="82816"/>
                </a:lnTo>
                <a:lnTo>
                  <a:pt x="940803" y="70180"/>
                </a:lnTo>
                <a:lnTo>
                  <a:pt x="944168" y="54724"/>
                </a:lnTo>
                <a:close/>
              </a:path>
              <a:path w="1607184" h="540385">
                <a:moveTo>
                  <a:pt x="973632" y="375742"/>
                </a:moveTo>
                <a:lnTo>
                  <a:pt x="936320" y="357454"/>
                </a:lnTo>
                <a:lnTo>
                  <a:pt x="935812" y="340067"/>
                </a:lnTo>
                <a:lnTo>
                  <a:pt x="937844" y="144919"/>
                </a:lnTo>
                <a:lnTo>
                  <a:pt x="932497" y="141605"/>
                </a:lnTo>
                <a:lnTo>
                  <a:pt x="894740" y="152908"/>
                </a:lnTo>
                <a:lnTo>
                  <a:pt x="857288" y="160667"/>
                </a:lnTo>
                <a:lnTo>
                  <a:pt x="841921" y="162458"/>
                </a:lnTo>
                <a:lnTo>
                  <a:pt x="840308" y="162445"/>
                </a:lnTo>
                <a:lnTo>
                  <a:pt x="837615" y="162941"/>
                </a:lnTo>
                <a:lnTo>
                  <a:pt x="833843" y="163436"/>
                </a:lnTo>
                <a:lnTo>
                  <a:pt x="833653" y="182499"/>
                </a:lnTo>
                <a:lnTo>
                  <a:pt x="857821" y="184391"/>
                </a:lnTo>
                <a:lnTo>
                  <a:pt x="865212" y="186334"/>
                </a:lnTo>
                <a:lnTo>
                  <a:pt x="869378" y="191808"/>
                </a:lnTo>
                <a:lnTo>
                  <a:pt x="871169" y="202984"/>
                </a:lnTo>
                <a:lnTo>
                  <a:pt x="871423" y="222034"/>
                </a:lnTo>
                <a:lnTo>
                  <a:pt x="870204" y="339382"/>
                </a:lnTo>
                <a:lnTo>
                  <a:pt x="850493" y="373405"/>
                </a:lnTo>
                <a:lnTo>
                  <a:pt x="831659" y="374269"/>
                </a:lnTo>
                <a:lnTo>
                  <a:pt x="831443" y="394601"/>
                </a:lnTo>
                <a:lnTo>
                  <a:pt x="896454" y="393763"/>
                </a:lnTo>
                <a:lnTo>
                  <a:pt x="911656" y="393928"/>
                </a:lnTo>
                <a:lnTo>
                  <a:pt x="973416" y="396074"/>
                </a:lnTo>
                <a:lnTo>
                  <a:pt x="973429" y="394563"/>
                </a:lnTo>
                <a:lnTo>
                  <a:pt x="973632" y="375742"/>
                </a:lnTo>
                <a:close/>
              </a:path>
              <a:path w="1607184" h="540385">
                <a:moveTo>
                  <a:pt x="1219733" y="355434"/>
                </a:moveTo>
                <a:lnTo>
                  <a:pt x="1200823" y="353060"/>
                </a:lnTo>
                <a:lnTo>
                  <a:pt x="1187919" y="352920"/>
                </a:lnTo>
                <a:lnTo>
                  <a:pt x="1112354" y="354317"/>
                </a:lnTo>
                <a:lnTo>
                  <a:pt x="1219733" y="355434"/>
                </a:lnTo>
                <a:close/>
              </a:path>
              <a:path w="1607184" h="540385">
                <a:moveTo>
                  <a:pt x="1281849" y="166039"/>
                </a:moveTo>
                <a:lnTo>
                  <a:pt x="1267307" y="167208"/>
                </a:lnTo>
                <a:lnTo>
                  <a:pt x="1255941" y="167906"/>
                </a:lnTo>
                <a:lnTo>
                  <a:pt x="1243876" y="168313"/>
                </a:lnTo>
                <a:lnTo>
                  <a:pt x="1226972" y="168135"/>
                </a:lnTo>
                <a:lnTo>
                  <a:pt x="1218361" y="167513"/>
                </a:lnTo>
                <a:lnTo>
                  <a:pt x="1201242" y="156997"/>
                </a:lnTo>
                <a:lnTo>
                  <a:pt x="1182306" y="149644"/>
                </a:lnTo>
                <a:lnTo>
                  <a:pt x="1173543" y="147853"/>
                </a:lnTo>
                <a:lnTo>
                  <a:pt x="1173543" y="236118"/>
                </a:lnTo>
                <a:lnTo>
                  <a:pt x="1170571" y="261162"/>
                </a:lnTo>
                <a:lnTo>
                  <a:pt x="1162278" y="279184"/>
                </a:lnTo>
                <a:lnTo>
                  <a:pt x="1148715" y="290017"/>
                </a:lnTo>
                <a:lnTo>
                  <a:pt x="1129931" y="293509"/>
                </a:lnTo>
                <a:lnTo>
                  <a:pt x="1111123" y="288912"/>
                </a:lnTo>
                <a:lnTo>
                  <a:pt x="1097038" y="276098"/>
                </a:lnTo>
                <a:lnTo>
                  <a:pt x="1088326" y="255943"/>
                </a:lnTo>
                <a:lnTo>
                  <a:pt x="1088263" y="255790"/>
                </a:lnTo>
                <a:lnTo>
                  <a:pt x="1085418" y="228777"/>
                </a:lnTo>
                <a:lnTo>
                  <a:pt x="1088491" y="203327"/>
                </a:lnTo>
                <a:lnTo>
                  <a:pt x="1097038" y="184975"/>
                </a:lnTo>
                <a:lnTo>
                  <a:pt x="1110957" y="173901"/>
                </a:lnTo>
                <a:lnTo>
                  <a:pt x="1130134" y="170307"/>
                </a:lnTo>
                <a:lnTo>
                  <a:pt x="1148994" y="174764"/>
                </a:lnTo>
                <a:lnTo>
                  <a:pt x="1162697" y="187464"/>
                </a:lnTo>
                <a:lnTo>
                  <a:pt x="1170952" y="208026"/>
                </a:lnTo>
                <a:lnTo>
                  <a:pt x="1173543" y="236118"/>
                </a:lnTo>
                <a:lnTo>
                  <a:pt x="1173543" y="147853"/>
                </a:lnTo>
                <a:lnTo>
                  <a:pt x="1161034" y="145288"/>
                </a:lnTo>
                <a:lnTo>
                  <a:pt x="1136853" y="143700"/>
                </a:lnTo>
                <a:lnTo>
                  <a:pt x="1089507" y="150291"/>
                </a:lnTo>
                <a:lnTo>
                  <a:pt x="1052410" y="169748"/>
                </a:lnTo>
                <a:lnTo>
                  <a:pt x="1028115" y="199898"/>
                </a:lnTo>
                <a:lnTo>
                  <a:pt x="1019149" y="238620"/>
                </a:lnTo>
                <a:lnTo>
                  <a:pt x="1020292" y="253098"/>
                </a:lnTo>
                <a:lnTo>
                  <a:pt x="1038517" y="290360"/>
                </a:lnTo>
                <a:lnTo>
                  <a:pt x="1075397" y="312762"/>
                </a:lnTo>
                <a:lnTo>
                  <a:pt x="1036916" y="341363"/>
                </a:lnTo>
                <a:lnTo>
                  <a:pt x="1033170" y="345427"/>
                </a:lnTo>
                <a:lnTo>
                  <a:pt x="1030224" y="351561"/>
                </a:lnTo>
                <a:lnTo>
                  <a:pt x="1028255" y="359016"/>
                </a:lnTo>
                <a:lnTo>
                  <a:pt x="1027506" y="367030"/>
                </a:lnTo>
                <a:lnTo>
                  <a:pt x="1029296" y="379844"/>
                </a:lnTo>
                <a:lnTo>
                  <a:pt x="1035469" y="389737"/>
                </a:lnTo>
                <a:lnTo>
                  <a:pt x="1046695" y="397357"/>
                </a:lnTo>
                <a:lnTo>
                  <a:pt x="1063688" y="403377"/>
                </a:lnTo>
                <a:lnTo>
                  <a:pt x="1019860" y="428828"/>
                </a:lnTo>
                <a:lnTo>
                  <a:pt x="1014222" y="433984"/>
                </a:lnTo>
                <a:lnTo>
                  <a:pt x="1009713" y="441794"/>
                </a:lnTo>
                <a:lnTo>
                  <a:pt x="1006690" y="451434"/>
                </a:lnTo>
                <a:lnTo>
                  <a:pt x="1005535" y="462102"/>
                </a:lnTo>
                <a:lnTo>
                  <a:pt x="1013371" y="493941"/>
                </a:lnTo>
                <a:lnTo>
                  <a:pt x="1036408" y="518299"/>
                </a:lnTo>
                <a:lnTo>
                  <a:pt x="1072857" y="533996"/>
                </a:lnTo>
                <a:lnTo>
                  <a:pt x="1120902" y="539864"/>
                </a:lnTo>
                <a:lnTo>
                  <a:pt x="1173480" y="534733"/>
                </a:lnTo>
                <a:lnTo>
                  <a:pt x="1217244" y="518998"/>
                </a:lnTo>
                <a:lnTo>
                  <a:pt x="1223594" y="514223"/>
                </a:lnTo>
                <a:lnTo>
                  <a:pt x="1250607" y="493928"/>
                </a:lnTo>
                <a:lnTo>
                  <a:pt x="1271955" y="460756"/>
                </a:lnTo>
                <a:lnTo>
                  <a:pt x="1279728" y="420738"/>
                </a:lnTo>
                <a:lnTo>
                  <a:pt x="1277493" y="405980"/>
                </a:lnTo>
                <a:lnTo>
                  <a:pt x="1277429" y="405599"/>
                </a:lnTo>
                <a:lnTo>
                  <a:pt x="1275232" y="391134"/>
                </a:lnTo>
                <a:lnTo>
                  <a:pt x="1260830" y="370128"/>
                </a:lnTo>
                <a:lnTo>
                  <a:pt x="1236141" y="357505"/>
                </a:lnTo>
                <a:lnTo>
                  <a:pt x="1219758" y="355447"/>
                </a:lnTo>
                <a:lnTo>
                  <a:pt x="1219758" y="448449"/>
                </a:lnTo>
                <a:lnTo>
                  <a:pt x="1213104" y="474472"/>
                </a:lnTo>
                <a:lnTo>
                  <a:pt x="1195273" y="495122"/>
                </a:lnTo>
                <a:lnTo>
                  <a:pt x="1168527" y="508660"/>
                </a:lnTo>
                <a:lnTo>
                  <a:pt x="1135176" y="513308"/>
                </a:lnTo>
                <a:lnTo>
                  <a:pt x="1102588" y="508876"/>
                </a:lnTo>
                <a:lnTo>
                  <a:pt x="1077582" y="497090"/>
                </a:lnTo>
                <a:lnTo>
                  <a:pt x="1061631" y="479082"/>
                </a:lnTo>
                <a:lnTo>
                  <a:pt x="1056157" y="455993"/>
                </a:lnTo>
                <a:lnTo>
                  <a:pt x="1058189" y="442302"/>
                </a:lnTo>
                <a:lnTo>
                  <a:pt x="1084072" y="409562"/>
                </a:lnTo>
                <a:lnTo>
                  <a:pt x="1137869" y="404152"/>
                </a:lnTo>
                <a:lnTo>
                  <a:pt x="1138593" y="404164"/>
                </a:lnTo>
                <a:lnTo>
                  <a:pt x="1178890" y="406476"/>
                </a:lnTo>
                <a:lnTo>
                  <a:pt x="1203845" y="413524"/>
                </a:lnTo>
                <a:lnTo>
                  <a:pt x="1216431" y="426961"/>
                </a:lnTo>
                <a:lnTo>
                  <a:pt x="1219758" y="448449"/>
                </a:lnTo>
                <a:lnTo>
                  <a:pt x="1219758" y="355447"/>
                </a:lnTo>
                <a:lnTo>
                  <a:pt x="1109383" y="354291"/>
                </a:lnTo>
                <a:lnTo>
                  <a:pt x="1098410" y="353161"/>
                </a:lnTo>
                <a:lnTo>
                  <a:pt x="1090536" y="350062"/>
                </a:lnTo>
                <a:lnTo>
                  <a:pt x="1085811" y="344957"/>
                </a:lnTo>
                <a:lnTo>
                  <a:pt x="1084275" y="337883"/>
                </a:lnTo>
                <a:lnTo>
                  <a:pt x="1085265" y="332117"/>
                </a:lnTo>
                <a:lnTo>
                  <a:pt x="1088161" y="326821"/>
                </a:lnTo>
                <a:lnTo>
                  <a:pt x="1093063" y="321856"/>
                </a:lnTo>
                <a:lnTo>
                  <a:pt x="1100086" y="317055"/>
                </a:lnTo>
                <a:lnTo>
                  <a:pt x="1109764" y="317309"/>
                </a:lnTo>
                <a:lnTo>
                  <a:pt x="1115148" y="317525"/>
                </a:lnTo>
                <a:lnTo>
                  <a:pt x="1121600" y="317588"/>
                </a:lnTo>
                <a:lnTo>
                  <a:pt x="1125423" y="317309"/>
                </a:lnTo>
                <a:lnTo>
                  <a:pt x="1148803" y="315620"/>
                </a:lnTo>
                <a:lnTo>
                  <a:pt x="1174127" y="309270"/>
                </a:lnTo>
                <a:lnTo>
                  <a:pt x="1196682" y="298780"/>
                </a:lnTo>
                <a:lnTo>
                  <a:pt x="1202613" y="294259"/>
                </a:lnTo>
                <a:lnTo>
                  <a:pt x="1215542" y="284416"/>
                </a:lnTo>
                <a:lnTo>
                  <a:pt x="1238300" y="241338"/>
                </a:lnTo>
                <a:lnTo>
                  <a:pt x="1239926" y="214210"/>
                </a:lnTo>
                <a:lnTo>
                  <a:pt x="1239520" y="208737"/>
                </a:lnTo>
                <a:lnTo>
                  <a:pt x="1239443" y="207784"/>
                </a:lnTo>
                <a:lnTo>
                  <a:pt x="1237411" y="197624"/>
                </a:lnTo>
                <a:lnTo>
                  <a:pt x="1278801" y="200164"/>
                </a:lnTo>
                <a:lnTo>
                  <a:pt x="1278991" y="198056"/>
                </a:lnTo>
                <a:lnTo>
                  <a:pt x="1281303" y="172123"/>
                </a:lnTo>
                <a:lnTo>
                  <a:pt x="1281328" y="171881"/>
                </a:lnTo>
                <a:lnTo>
                  <a:pt x="1281607" y="168706"/>
                </a:lnTo>
                <a:lnTo>
                  <a:pt x="1281734" y="167360"/>
                </a:lnTo>
                <a:lnTo>
                  <a:pt x="1281849" y="166039"/>
                </a:lnTo>
                <a:close/>
              </a:path>
              <a:path w="1607184" h="540385">
                <a:moveTo>
                  <a:pt x="1606600" y="382282"/>
                </a:moveTo>
                <a:lnTo>
                  <a:pt x="1570355" y="363994"/>
                </a:lnTo>
                <a:lnTo>
                  <a:pt x="1569859" y="346608"/>
                </a:lnTo>
                <a:lnTo>
                  <a:pt x="1570888" y="247142"/>
                </a:lnTo>
                <a:lnTo>
                  <a:pt x="1570189" y="219913"/>
                </a:lnTo>
                <a:lnTo>
                  <a:pt x="1552854" y="170484"/>
                </a:lnTo>
                <a:lnTo>
                  <a:pt x="1509585" y="149047"/>
                </a:lnTo>
                <a:lnTo>
                  <a:pt x="1490700" y="147370"/>
                </a:lnTo>
                <a:lnTo>
                  <a:pt x="1479219" y="147853"/>
                </a:lnTo>
                <a:lnTo>
                  <a:pt x="1469034" y="149606"/>
                </a:lnTo>
                <a:lnTo>
                  <a:pt x="1460246" y="152654"/>
                </a:lnTo>
                <a:lnTo>
                  <a:pt x="1452956" y="157073"/>
                </a:lnTo>
                <a:lnTo>
                  <a:pt x="1409598" y="189560"/>
                </a:lnTo>
                <a:lnTo>
                  <a:pt x="1410004" y="149733"/>
                </a:lnTo>
                <a:lnTo>
                  <a:pt x="1406817" y="146494"/>
                </a:lnTo>
                <a:lnTo>
                  <a:pt x="1371549" y="157175"/>
                </a:lnTo>
                <a:lnTo>
                  <a:pt x="1346466" y="163588"/>
                </a:lnTo>
                <a:lnTo>
                  <a:pt x="1326349" y="166954"/>
                </a:lnTo>
                <a:lnTo>
                  <a:pt x="1306017" y="168452"/>
                </a:lnTo>
                <a:lnTo>
                  <a:pt x="1305814" y="187693"/>
                </a:lnTo>
                <a:lnTo>
                  <a:pt x="1343342" y="208114"/>
                </a:lnTo>
                <a:lnTo>
                  <a:pt x="1343583" y="227126"/>
                </a:lnTo>
                <a:lnTo>
                  <a:pt x="1342364" y="344246"/>
                </a:lnTo>
                <a:lnTo>
                  <a:pt x="1322654" y="378269"/>
                </a:lnTo>
                <a:lnTo>
                  <a:pt x="1303820" y="379145"/>
                </a:lnTo>
                <a:lnTo>
                  <a:pt x="1303616" y="399478"/>
                </a:lnTo>
                <a:lnTo>
                  <a:pt x="1372997" y="398932"/>
                </a:lnTo>
                <a:lnTo>
                  <a:pt x="1383817" y="399122"/>
                </a:lnTo>
                <a:lnTo>
                  <a:pt x="1399819" y="399529"/>
                </a:lnTo>
                <a:lnTo>
                  <a:pt x="1420558" y="400138"/>
                </a:lnTo>
                <a:lnTo>
                  <a:pt x="1445577" y="400951"/>
                </a:lnTo>
                <a:lnTo>
                  <a:pt x="1445793" y="380619"/>
                </a:lnTo>
                <a:lnTo>
                  <a:pt x="1408480" y="362305"/>
                </a:lnTo>
                <a:lnTo>
                  <a:pt x="1407985" y="344893"/>
                </a:lnTo>
                <a:lnTo>
                  <a:pt x="1409192" y="228701"/>
                </a:lnTo>
                <a:lnTo>
                  <a:pt x="1413141" y="215150"/>
                </a:lnTo>
                <a:lnTo>
                  <a:pt x="1423428" y="203606"/>
                </a:lnTo>
                <a:lnTo>
                  <a:pt x="1438122" y="195630"/>
                </a:lnTo>
                <a:lnTo>
                  <a:pt x="1455280" y="192747"/>
                </a:lnTo>
                <a:lnTo>
                  <a:pt x="1478114" y="196596"/>
                </a:lnTo>
                <a:lnTo>
                  <a:pt x="1493710" y="207924"/>
                </a:lnTo>
                <a:lnTo>
                  <a:pt x="1502562" y="227228"/>
                </a:lnTo>
                <a:lnTo>
                  <a:pt x="1505178" y="255028"/>
                </a:lnTo>
                <a:lnTo>
                  <a:pt x="1503667" y="401561"/>
                </a:lnTo>
                <a:lnTo>
                  <a:pt x="1536153" y="400939"/>
                </a:lnTo>
                <a:lnTo>
                  <a:pt x="1545196" y="400799"/>
                </a:lnTo>
                <a:lnTo>
                  <a:pt x="1552079" y="400786"/>
                </a:lnTo>
                <a:lnTo>
                  <a:pt x="1557159" y="400862"/>
                </a:lnTo>
                <a:lnTo>
                  <a:pt x="1564513" y="401078"/>
                </a:lnTo>
                <a:lnTo>
                  <a:pt x="1579232" y="401599"/>
                </a:lnTo>
                <a:lnTo>
                  <a:pt x="1606384" y="402615"/>
                </a:lnTo>
                <a:lnTo>
                  <a:pt x="1606600" y="3822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327798" y="2687824"/>
            <a:ext cx="68580" cy="4142740"/>
            <a:chOff x="2327798" y="2687824"/>
            <a:chExt cx="68580" cy="4142740"/>
          </a:xfrm>
        </p:grpSpPr>
        <p:sp>
          <p:nvSpPr>
            <p:cNvPr id="13" name="object 13"/>
            <p:cNvSpPr/>
            <p:nvPr/>
          </p:nvSpPr>
          <p:spPr>
            <a:xfrm>
              <a:off x="2329350" y="2689314"/>
              <a:ext cx="43180" cy="4139565"/>
            </a:xfrm>
            <a:custGeom>
              <a:avLst/>
              <a:gdLst/>
              <a:ahLst/>
              <a:cxnLst/>
              <a:rect l="l" t="t" r="r" b="b"/>
              <a:pathLst>
                <a:path w="43180" h="4139565">
                  <a:moveTo>
                    <a:pt x="0" y="4139359"/>
                  </a:moveTo>
                  <a:lnTo>
                    <a:pt x="42947" y="0"/>
                  </a:lnTo>
                </a:path>
              </a:pathLst>
            </a:custGeom>
            <a:ln w="3175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3761" y="6403516"/>
              <a:ext cx="56515" cy="635"/>
            </a:xfrm>
            <a:custGeom>
              <a:avLst/>
              <a:gdLst/>
              <a:ahLst/>
              <a:cxnLst/>
              <a:rect l="l" t="t" r="r" b="b"/>
              <a:pathLst>
                <a:path w="56514" h="635">
                  <a:moveTo>
                    <a:pt x="0" y="0"/>
                  </a:moveTo>
                  <a:lnTo>
                    <a:pt x="56505" y="586"/>
                  </a:lnTo>
                </a:path>
              </a:pathLst>
            </a:custGeom>
            <a:ln w="11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770950" y="6459929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054748" y="6353417"/>
            <a:ext cx="198120" cy="93980"/>
            <a:chOff x="2054748" y="6353417"/>
            <a:chExt cx="198120" cy="9398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748" y="6353417"/>
              <a:ext cx="129188" cy="902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3103" y="6354767"/>
              <a:ext cx="59410" cy="92135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339068" y="5891980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5">
                <a:moveTo>
                  <a:pt x="0" y="0"/>
                </a:moveTo>
                <a:lnTo>
                  <a:pt x="56505" y="586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257" y="5948393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067633" y="5841638"/>
            <a:ext cx="190500" cy="93980"/>
            <a:chOff x="2067633" y="5841638"/>
            <a:chExt cx="190500" cy="9398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7633" y="5841638"/>
              <a:ext cx="30203" cy="8927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742" y="5842260"/>
              <a:ext cx="138104" cy="92863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2344379" y="5380101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5">
                <a:moveTo>
                  <a:pt x="0" y="0"/>
                </a:moveTo>
                <a:lnTo>
                  <a:pt x="56505" y="586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1569" y="5436513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2072967" y="5329859"/>
            <a:ext cx="190500" cy="93980"/>
            <a:chOff x="2072967" y="5329859"/>
            <a:chExt cx="190500" cy="9398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2967" y="5329859"/>
              <a:ext cx="30203" cy="892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5076" y="5330481"/>
              <a:ext cx="138104" cy="92864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2349697" y="4867535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5">
                <a:moveTo>
                  <a:pt x="0" y="0"/>
                </a:moveTo>
                <a:lnTo>
                  <a:pt x="56505" y="586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86886" y="4923948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068186" y="4816705"/>
            <a:ext cx="200660" cy="93980"/>
            <a:chOff x="2068186" y="4816705"/>
            <a:chExt cx="200660" cy="9398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8186" y="4816705"/>
              <a:ext cx="60651" cy="895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0424" y="4817433"/>
              <a:ext cx="138104" cy="92863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2355008" y="4355656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5">
                <a:moveTo>
                  <a:pt x="0" y="0"/>
                </a:moveTo>
                <a:lnTo>
                  <a:pt x="56505" y="586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92198" y="4412069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065938" y="4304926"/>
            <a:ext cx="208279" cy="93980"/>
            <a:chOff x="2065938" y="4304926"/>
            <a:chExt cx="208279" cy="9398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5938" y="4304926"/>
              <a:ext cx="117758" cy="901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452" y="4306382"/>
              <a:ext cx="59410" cy="92135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2360319" y="3843777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5">
                <a:moveTo>
                  <a:pt x="0" y="0"/>
                </a:moveTo>
                <a:lnTo>
                  <a:pt x="56505" y="586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97508" y="3900190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078853" y="3793147"/>
            <a:ext cx="200660" cy="93980"/>
            <a:chOff x="2078853" y="3793147"/>
            <a:chExt cx="200660" cy="9398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8853" y="3793147"/>
              <a:ext cx="60651" cy="895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699" y="3793876"/>
              <a:ext cx="60651" cy="895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9785" y="3794604"/>
              <a:ext cx="59410" cy="92135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2365629" y="3331999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5">
                <a:moveTo>
                  <a:pt x="0" y="0"/>
                </a:moveTo>
                <a:lnTo>
                  <a:pt x="56505" y="586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02819" y="3388412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084188" y="3281369"/>
            <a:ext cx="200660" cy="93980"/>
            <a:chOff x="2084188" y="3281369"/>
            <a:chExt cx="200660" cy="93980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4188" y="3281369"/>
              <a:ext cx="60651" cy="895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6425" y="3282096"/>
              <a:ext cx="138104" cy="92864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2370939" y="2820183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5">
                <a:moveTo>
                  <a:pt x="0" y="0"/>
                </a:moveTo>
                <a:lnTo>
                  <a:pt x="56505" y="586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08128" y="2876596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56239" y="583"/>
                </a:moveTo>
                <a:lnTo>
                  <a:pt x="0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2089521" y="2769590"/>
            <a:ext cx="200660" cy="93980"/>
            <a:chOff x="2089521" y="2769590"/>
            <a:chExt cx="200660" cy="93980"/>
          </a:xfrm>
        </p:grpSpPr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9521" y="2769590"/>
              <a:ext cx="60651" cy="895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9368" y="2771580"/>
              <a:ext cx="60656" cy="8834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0453" y="2771046"/>
              <a:ext cx="59410" cy="92135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329350" y="6772106"/>
            <a:ext cx="635" cy="57150"/>
          </a:xfrm>
          <a:custGeom>
            <a:avLst/>
            <a:gdLst/>
            <a:ahLst/>
            <a:cxnLst/>
            <a:rect l="l" t="t" r="r" b="b"/>
            <a:pathLst>
              <a:path w="635" h="57150">
                <a:moveTo>
                  <a:pt x="0" y="56567"/>
                </a:moveTo>
                <a:lnTo>
                  <a:pt x="586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1711" y="2689314"/>
            <a:ext cx="635" cy="56515"/>
          </a:xfrm>
          <a:custGeom>
            <a:avLst/>
            <a:gdLst/>
            <a:ahLst/>
            <a:cxnLst/>
            <a:rect l="l" t="t" r="r" b="b"/>
            <a:pathLst>
              <a:path w="635" h="56514">
                <a:moveTo>
                  <a:pt x="585" y="0"/>
                </a:moveTo>
                <a:lnTo>
                  <a:pt x="0" y="56467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855" y="6905795"/>
            <a:ext cx="59410" cy="92135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3245419" y="6781610"/>
            <a:ext cx="635" cy="57150"/>
          </a:xfrm>
          <a:custGeom>
            <a:avLst/>
            <a:gdLst/>
            <a:ahLst/>
            <a:cxnLst/>
            <a:rect l="l" t="t" r="r" b="b"/>
            <a:pathLst>
              <a:path w="635" h="57150">
                <a:moveTo>
                  <a:pt x="0" y="56567"/>
                </a:moveTo>
                <a:lnTo>
                  <a:pt x="586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87780" y="2698819"/>
            <a:ext cx="635" cy="56515"/>
          </a:xfrm>
          <a:custGeom>
            <a:avLst/>
            <a:gdLst/>
            <a:ahLst/>
            <a:cxnLst/>
            <a:rect l="l" t="t" r="r" b="b"/>
            <a:pathLst>
              <a:path w="635" h="56514">
                <a:moveTo>
                  <a:pt x="585" y="0"/>
                </a:moveTo>
                <a:lnTo>
                  <a:pt x="0" y="56467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3108094" y="6914253"/>
            <a:ext cx="269240" cy="94615"/>
            <a:chOff x="3108094" y="6914253"/>
            <a:chExt cx="269240" cy="94615"/>
          </a:xfrm>
        </p:grpSpPr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8094" y="6914253"/>
              <a:ext cx="60651" cy="8959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0332" y="6914981"/>
              <a:ext cx="136835" cy="928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7602" y="6916423"/>
              <a:ext cx="59410" cy="92135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4160675" y="6791106"/>
            <a:ext cx="635" cy="57150"/>
          </a:xfrm>
          <a:custGeom>
            <a:avLst/>
            <a:gdLst/>
            <a:ahLst/>
            <a:cxnLst/>
            <a:rect l="l" t="t" r="r" b="b"/>
            <a:pathLst>
              <a:path w="635" h="57150">
                <a:moveTo>
                  <a:pt x="0" y="56567"/>
                </a:moveTo>
                <a:lnTo>
                  <a:pt x="586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03036" y="2708315"/>
            <a:ext cx="635" cy="56515"/>
          </a:xfrm>
          <a:custGeom>
            <a:avLst/>
            <a:gdLst/>
            <a:ahLst/>
            <a:cxnLst/>
            <a:rect l="l" t="t" r="r" b="b"/>
            <a:pathLst>
              <a:path w="635" h="56514">
                <a:moveTo>
                  <a:pt x="585" y="0"/>
                </a:moveTo>
                <a:lnTo>
                  <a:pt x="0" y="56467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4022440" y="6924510"/>
            <a:ext cx="270510" cy="93980"/>
            <a:chOff x="4022440" y="6924510"/>
            <a:chExt cx="270510" cy="93980"/>
          </a:xfrm>
        </p:grpSpPr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2440" y="6925044"/>
              <a:ext cx="60656" cy="883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4677" y="6924510"/>
              <a:ext cx="138104" cy="928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217" y="6925966"/>
              <a:ext cx="59410" cy="92135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5076706" y="6800611"/>
            <a:ext cx="635" cy="57150"/>
          </a:xfrm>
          <a:custGeom>
            <a:avLst/>
            <a:gdLst/>
            <a:ahLst/>
            <a:cxnLst/>
            <a:rect l="l" t="t" r="r" b="b"/>
            <a:pathLst>
              <a:path w="635" h="57150">
                <a:moveTo>
                  <a:pt x="0" y="56567"/>
                </a:moveTo>
                <a:lnTo>
                  <a:pt x="586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9067" y="2717819"/>
            <a:ext cx="635" cy="56515"/>
          </a:xfrm>
          <a:custGeom>
            <a:avLst/>
            <a:gdLst/>
            <a:ahLst/>
            <a:cxnLst/>
            <a:rect l="l" t="t" r="r" b="b"/>
            <a:pathLst>
              <a:path w="635" h="56514">
                <a:moveTo>
                  <a:pt x="585" y="0"/>
                </a:moveTo>
                <a:lnTo>
                  <a:pt x="0" y="56467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object 7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30445" y="6933325"/>
            <a:ext cx="138104" cy="92863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5991720" y="6810104"/>
            <a:ext cx="635" cy="57150"/>
          </a:xfrm>
          <a:custGeom>
            <a:avLst/>
            <a:gdLst/>
            <a:ahLst/>
            <a:cxnLst/>
            <a:rect l="l" t="t" r="r" b="b"/>
            <a:pathLst>
              <a:path w="635" h="57150">
                <a:moveTo>
                  <a:pt x="0" y="56567"/>
                </a:moveTo>
                <a:lnTo>
                  <a:pt x="586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34082" y="2727313"/>
            <a:ext cx="635" cy="56515"/>
          </a:xfrm>
          <a:custGeom>
            <a:avLst/>
            <a:gdLst/>
            <a:ahLst/>
            <a:cxnLst/>
            <a:rect l="l" t="t" r="r" b="b"/>
            <a:pathLst>
              <a:path w="635" h="56514">
                <a:moveTo>
                  <a:pt x="585" y="0"/>
                </a:moveTo>
                <a:lnTo>
                  <a:pt x="0" y="56467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5846059" y="6942868"/>
            <a:ext cx="278130" cy="94615"/>
            <a:chOff x="5846059" y="6942868"/>
            <a:chExt cx="278130" cy="94615"/>
          </a:xfrm>
        </p:grpSpPr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6059" y="6942868"/>
              <a:ext cx="138104" cy="928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5750" y="6944324"/>
              <a:ext cx="138104" cy="92863"/>
            </a:xfrm>
            <a:prstGeom prst="rect">
              <a:avLst/>
            </a:prstGeom>
          </p:spPr>
        </p:pic>
      </p:grpSp>
      <p:sp>
        <p:nvSpPr>
          <p:cNvPr id="79" name="object 79"/>
          <p:cNvSpPr/>
          <p:nvPr/>
        </p:nvSpPr>
        <p:spPr>
          <a:xfrm>
            <a:off x="6907763" y="6819608"/>
            <a:ext cx="635" cy="57150"/>
          </a:xfrm>
          <a:custGeom>
            <a:avLst/>
            <a:gdLst/>
            <a:ahLst/>
            <a:cxnLst/>
            <a:rect l="l" t="t" r="r" b="b"/>
            <a:pathLst>
              <a:path w="634" h="57150">
                <a:moveTo>
                  <a:pt x="0" y="56567"/>
                </a:moveTo>
                <a:lnTo>
                  <a:pt x="586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50125" y="2736817"/>
            <a:ext cx="635" cy="56515"/>
          </a:xfrm>
          <a:custGeom>
            <a:avLst/>
            <a:gdLst/>
            <a:ahLst/>
            <a:cxnLst/>
            <a:rect l="l" t="t" r="r" b="b"/>
            <a:pathLst>
              <a:path w="634" h="56514">
                <a:moveTo>
                  <a:pt x="585" y="0"/>
                </a:moveTo>
                <a:lnTo>
                  <a:pt x="0" y="56467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6745122" y="6952160"/>
            <a:ext cx="328930" cy="95250"/>
            <a:chOff x="6745122" y="6952160"/>
            <a:chExt cx="328930" cy="95250"/>
          </a:xfrm>
        </p:grpSpPr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122" y="6952160"/>
              <a:ext cx="30203" cy="8927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7231" y="6952782"/>
              <a:ext cx="138105" cy="928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6922" y="6954238"/>
              <a:ext cx="136835" cy="92850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7822778" y="6829102"/>
            <a:ext cx="635" cy="57150"/>
          </a:xfrm>
          <a:custGeom>
            <a:avLst/>
            <a:gdLst/>
            <a:ahLst/>
            <a:cxnLst/>
            <a:rect l="l" t="t" r="r" b="b"/>
            <a:pathLst>
              <a:path w="634" h="57150">
                <a:moveTo>
                  <a:pt x="0" y="56567"/>
                </a:moveTo>
                <a:lnTo>
                  <a:pt x="586" y="0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65140" y="2746311"/>
            <a:ext cx="635" cy="56515"/>
          </a:xfrm>
          <a:custGeom>
            <a:avLst/>
            <a:gdLst/>
            <a:ahLst/>
            <a:cxnLst/>
            <a:rect l="l" t="t" r="r" b="b"/>
            <a:pathLst>
              <a:path w="634" h="56514">
                <a:moveTo>
                  <a:pt x="585" y="0"/>
                </a:moveTo>
                <a:lnTo>
                  <a:pt x="0" y="56467"/>
                </a:lnTo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7659466" y="6961689"/>
            <a:ext cx="260350" cy="94615"/>
            <a:chOff x="7659466" y="6961689"/>
            <a:chExt cx="260350" cy="94615"/>
          </a:xfrm>
        </p:grpSpPr>
        <p:pic>
          <p:nvPicPr>
            <p:cNvPr id="88" name="object 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9466" y="6961689"/>
              <a:ext cx="30203" cy="8927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9183" y="6962311"/>
              <a:ext cx="60651" cy="8959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1421" y="6963039"/>
              <a:ext cx="138104" cy="92863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57397" y="6934781"/>
            <a:ext cx="150844" cy="218136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9961" y="6964495"/>
            <a:ext cx="59410" cy="92135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2329350" y="2689313"/>
            <a:ext cx="5536565" cy="4196715"/>
          </a:xfrm>
          <a:custGeom>
            <a:avLst/>
            <a:gdLst/>
            <a:ahLst/>
            <a:cxnLst/>
            <a:rect l="l" t="t" r="r" b="b"/>
            <a:pathLst>
              <a:path w="5536565" h="4196715">
                <a:moveTo>
                  <a:pt x="0" y="4139360"/>
                </a:moveTo>
                <a:lnTo>
                  <a:pt x="5493428" y="4196356"/>
                </a:lnTo>
                <a:lnTo>
                  <a:pt x="5536375" y="56996"/>
                </a:lnTo>
                <a:lnTo>
                  <a:pt x="42947" y="0"/>
                </a:lnTo>
                <a:lnTo>
                  <a:pt x="0" y="4139360"/>
                </a:lnTo>
                <a:close/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68143" y="5002085"/>
            <a:ext cx="96793" cy="271234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72140" y="4825354"/>
            <a:ext cx="93881" cy="131781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76415" y="4239920"/>
            <a:ext cx="120591" cy="539399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2329350" y="2689313"/>
            <a:ext cx="5536565" cy="4196715"/>
          </a:xfrm>
          <a:custGeom>
            <a:avLst/>
            <a:gdLst/>
            <a:ahLst/>
            <a:cxnLst/>
            <a:rect l="l" t="t" r="r" b="b"/>
            <a:pathLst>
              <a:path w="5536565" h="4196715">
                <a:moveTo>
                  <a:pt x="0" y="4139360"/>
                </a:moveTo>
                <a:lnTo>
                  <a:pt x="5493428" y="4196356"/>
                </a:lnTo>
                <a:lnTo>
                  <a:pt x="5536375" y="56996"/>
                </a:lnTo>
                <a:lnTo>
                  <a:pt x="42947" y="0"/>
                </a:lnTo>
                <a:lnTo>
                  <a:pt x="0" y="4139360"/>
                </a:lnTo>
                <a:close/>
              </a:path>
            </a:pathLst>
          </a:custGeom>
          <a:ln w="11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4758969" y="7054681"/>
            <a:ext cx="294640" cy="97155"/>
            <a:chOff x="4758969" y="7054681"/>
            <a:chExt cx="294640" cy="97155"/>
          </a:xfrm>
        </p:grpSpPr>
        <p:pic>
          <p:nvPicPr>
            <p:cNvPr id="99" name="object 9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8969" y="7054681"/>
              <a:ext cx="65747" cy="9217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33861" y="7080847"/>
              <a:ext cx="59160" cy="6671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91037" y="7056931"/>
              <a:ext cx="161995" cy="94834"/>
            </a:xfrm>
            <a:prstGeom prst="rect">
              <a:avLst/>
            </a:prstGeom>
          </p:spPr>
        </p:pic>
      </p:grpSp>
      <p:pic>
        <p:nvPicPr>
          <p:cNvPr id="102" name="object 10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90738" y="7083362"/>
            <a:ext cx="201375" cy="71936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6238530" y="2861339"/>
            <a:ext cx="1185545" cy="132715"/>
            <a:chOff x="6238530" y="2861339"/>
            <a:chExt cx="1185545" cy="132715"/>
          </a:xfrm>
        </p:grpSpPr>
        <p:pic>
          <p:nvPicPr>
            <p:cNvPr id="104" name="object 10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38530" y="2862424"/>
              <a:ext cx="12976" cy="2935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63200" y="2861339"/>
              <a:ext cx="84833" cy="9621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58473" y="2863628"/>
              <a:ext cx="78446" cy="9232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51180" y="2864608"/>
              <a:ext cx="73359" cy="9224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26099" y="2864172"/>
              <a:ext cx="173847" cy="11610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93756" y="2867189"/>
              <a:ext cx="156902" cy="9306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47390" y="2892919"/>
              <a:ext cx="107401" cy="7050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51523" y="2870603"/>
              <a:ext cx="233375" cy="11454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188999" y="2896479"/>
              <a:ext cx="135339" cy="7054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28425" y="2874640"/>
              <a:ext cx="95219" cy="119213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3035027" y="2693392"/>
            <a:ext cx="4792345" cy="4051935"/>
            <a:chOff x="3035027" y="2693392"/>
            <a:chExt cx="4792345" cy="4051935"/>
          </a:xfrm>
        </p:grpSpPr>
        <p:sp>
          <p:nvSpPr>
            <p:cNvPr id="115" name="object 115"/>
            <p:cNvSpPr/>
            <p:nvPr/>
          </p:nvSpPr>
          <p:spPr>
            <a:xfrm>
              <a:off x="4155282" y="2707830"/>
              <a:ext cx="3669029" cy="4034790"/>
            </a:xfrm>
            <a:custGeom>
              <a:avLst/>
              <a:gdLst/>
              <a:ahLst/>
              <a:cxnLst/>
              <a:rect l="l" t="t" r="r" b="b"/>
              <a:pathLst>
                <a:path w="3669029" h="4034790">
                  <a:moveTo>
                    <a:pt x="3351155" y="216761"/>
                  </a:moveTo>
                  <a:lnTo>
                    <a:pt x="3577114" y="219106"/>
                  </a:lnTo>
                </a:path>
                <a:path w="3669029" h="4034790">
                  <a:moveTo>
                    <a:pt x="1588" y="0"/>
                  </a:moveTo>
                  <a:lnTo>
                    <a:pt x="0" y="251003"/>
                  </a:lnTo>
                  <a:lnTo>
                    <a:pt x="41290" y="679925"/>
                  </a:lnTo>
                  <a:lnTo>
                    <a:pt x="83844" y="987047"/>
                  </a:lnTo>
                  <a:lnTo>
                    <a:pt x="126426" y="1291401"/>
                  </a:lnTo>
                  <a:lnTo>
                    <a:pt x="171225" y="1349127"/>
                  </a:lnTo>
                  <a:lnTo>
                    <a:pt x="216366" y="1406856"/>
                  </a:lnTo>
                  <a:lnTo>
                    <a:pt x="260408" y="1570612"/>
                  </a:lnTo>
                  <a:lnTo>
                    <a:pt x="303402" y="1835326"/>
                  </a:lnTo>
                  <a:lnTo>
                    <a:pt x="348727" y="1972001"/>
                  </a:lnTo>
                  <a:lnTo>
                    <a:pt x="394294" y="1988733"/>
                  </a:lnTo>
                  <a:lnTo>
                    <a:pt x="438979" y="2090496"/>
                  </a:lnTo>
                  <a:lnTo>
                    <a:pt x="483793" y="2179736"/>
                  </a:lnTo>
                  <a:lnTo>
                    <a:pt x="528682" y="2261851"/>
                  </a:lnTo>
                  <a:lnTo>
                    <a:pt x="572930" y="2405629"/>
                  </a:lnTo>
                  <a:lnTo>
                    <a:pt x="617654" y="2503671"/>
                  </a:lnTo>
                  <a:lnTo>
                    <a:pt x="661391" y="2663702"/>
                  </a:lnTo>
                  <a:lnTo>
                    <a:pt x="706539" y="2720745"/>
                  </a:lnTo>
                  <a:lnTo>
                    <a:pt x="751670" y="2779491"/>
                  </a:lnTo>
                  <a:lnTo>
                    <a:pt x="796400" y="2876847"/>
                  </a:lnTo>
                  <a:lnTo>
                    <a:pt x="841083" y="2977607"/>
                  </a:lnTo>
                  <a:lnTo>
                    <a:pt x="886333" y="3024833"/>
                  </a:lnTo>
                  <a:lnTo>
                    <a:pt x="932519" y="3079855"/>
                  </a:lnTo>
                  <a:lnTo>
                    <a:pt x="977583" y="3145027"/>
                  </a:lnTo>
                  <a:lnTo>
                    <a:pt x="1022742" y="3201068"/>
                  </a:lnTo>
                  <a:lnTo>
                    <a:pt x="1068080" y="3239822"/>
                  </a:lnTo>
                  <a:lnTo>
                    <a:pt x="1113164" y="3270102"/>
                  </a:lnTo>
                  <a:lnTo>
                    <a:pt x="1158379" y="3320719"/>
                  </a:lnTo>
                  <a:lnTo>
                    <a:pt x="1203826" y="3348970"/>
                  </a:lnTo>
                  <a:lnTo>
                    <a:pt x="1249105" y="3393491"/>
                  </a:lnTo>
                  <a:lnTo>
                    <a:pt x="1294545" y="3422415"/>
                  </a:lnTo>
                  <a:lnTo>
                    <a:pt x="1340008" y="3447961"/>
                  </a:lnTo>
                  <a:lnTo>
                    <a:pt x="1385444" y="3477228"/>
                  </a:lnTo>
                  <a:lnTo>
                    <a:pt x="1430853" y="3509213"/>
                  </a:lnTo>
                  <a:lnTo>
                    <a:pt x="1476244" y="3542888"/>
                  </a:lnTo>
                  <a:lnTo>
                    <a:pt x="1521804" y="3560292"/>
                  </a:lnTo>
                  <a:lnTo>
                    <a:pt x="1567991" y="3582124"/>
                  </a:lnTo>
                  <a:lnTo>
                    <a:pt x="1613428" y="3611391"/>
                  </a:lnTo>
                  <a:lnTo>
                    <a:pt x="1658987" y="3628808"/>
                  </a:lnTo>
                  <a:lnTo>
                    <a:pt x="1704621" y="3639101"/>
                  </a:lnTo>
                  <a:lnTo>
                    <a:pt x="1750125" y="3661941"/>
                  </a:lnTo>
                  <a:lnTo>
                    <a:pt x="1795618" y="3685785"/>
                  </a:lnTo>
                  <a:lnTo>
                    <a:pt x="1841200" y="3699811"/>
                  </a:lnTo>
                  <a:lnTo>
                    <a:pt x="1886777" y="3715527"/>
                  </a:lnTo>
                  <a:lnTo>
                    <a:pt x="1932400" y="3726848"/>
                  </a:lnTo>
                  <a:lnTo>
                    <a:pt x="1977921" y="3747986"/>
                  </a:lnTo>
                  <a:lnTo>
                    <a:pt x="2023277" y="3785052"/>
                  </a:lnTo>
                  <a:lnTo>
                    <a:pt x="2068872" y="3799065"/>
                  </a:lnTo>
                  <a:lnTo>
                    <a:pt x="2114393" y="3820217"/>
                  </a:lnTo>
                  <a:lnTo>
                    <a:pt x="2160721" y="3828481"/>
                  </a:lnTo>
                  <a:lnTo>
                    <a:pt x="2206242" y="3849625"/>
                  </a:lnTo>
                  <a:lnTo>
                    <a:pt x="2251865" y="3860945"/>
                  </a:lnTo>
                  <a:lnTo>
                    <a:pt x="2297498" y="3871237"/>
                  </a:lnTo>
                  <a:lnTo>
                    <a:pt x="2342974" y="3896782"/>
                  </a:lnTo>
                  <a:lnTo>
                    <a:pt x="2388493" y="3916902"/>
                  </a:lnTo>
                  <a:lnTo>
                    <a:pt x="2434161" y="3923817"/>
                  </a:lnTo>
                  <a:lnTo>
                    <a:pt x="2479813" y="3932422"/>
                  </a:lnTo>
                  <a:lnTo>
                    <a:pt x="2525485" y="3938994"/>
                  </a:lnTo>
                  <a:lnTo>
                    <a:pt x="2571164" y="3944891"/>
                  </a:lnTo>
                  <a:lnTo>
                    <a:pt x="2616843" y="3950789"/>
                  </a:lnTo>
                  <a:lnTo>
                    <a:pt x="2662533" y="3955659"/>
                  </a:lnTo>
                  <a:lnTo>
                    <a:pt x="2707852" y="3963254"/>
                  </a:lnTo>
                  <a:lnTo>
                    <a:pt x="2754547" y="3969147"/>
                  </a:lnTo>
                  <a:lnTo>
                    <a:pt x="2800216" y="3976061"/>
                  </a:lnTo>
                  <a:lnTo>
                    <a:pt x="2845875" y="3982633"/>
                  </a:lnTo>
                  <a:lnTo>
                    <a:pt x="2891544" y="3989546"/>
                  </a:lnTo>
                  <a:lnTo>
                    <a:pt x="2937252" y="3992725"/>
                  </a:lnTo>
                  <a:lnTo>
                    <a:pt x="2982952" y="3996593"/>
                  </a:lnTo>
                  <a:lnTo>
                    <a:pt x="3028666" y="3999097"/>
                  </a:lnTo>
                  <a:lnTo>
                    <a:pt x="3074367" y="4002965"/>
                  </a:lnTo>
                  <a:lnTo>
                    <a:pt x="3120074" y="4006144"/>
                  </a:lnTo>
                  <a:lnTo>
                    <a:pt x="3165788" y="4008652"/>
                  </a:lnTo>
                  <a:lnTo>
                    <a:pt x="3211450" y="4016236"/>
                  </a:lnTo>
                  <a:lnTo>
                    <a:pt x="3256825" y="4018409"/>
                  </a:lnTo>
                  <a:lnTo>
                    <a:pt x="3302543" y="4020575"/>
                  </a:lnTo>
                  <a:lnTo>
                    <a:pt x="3348248" y="4022752"/>
                  </a:lnTo>
                  <a:lnTo>
                    <a:pt x="3394989" y="4024253"/>
                  </a:lnTo>
                  <a:lnTo>
                    <a:pt x="3440697" y="4027431"/>
                  </a:lnTo>
                  <a:lnTo>
                    <a:pt x="3486422" y="4028923"/>
                  </a:lnTo>
                  <a:lnTo>
                    <a:pt x="3532140" y="4031084"/>
                  </a:lnTo>
                  <a:lnTo>
                    <a:pt x="3577864" y="4032576"/>
                  </a:lnTo>
                  <a:lnTo>
                    <a:pt x="3623593" y="4033735"/>
                  </a:lnTo>
                  <a:lnTo>
                    <a:pt x="3668985" y="4034206"/>
                  </a:lnTo>
                </a:path>
              </a:pathLst>
            </a:custGeom>
            <a:ln w="59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7045" y="2985539"/>
              <a:ext cx="12976" cy="2935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11715" y="2984455"/>
              <a:ext cx="84833" cy="9621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106988" y="2986743"/>
              <a:ext cx="78446" cy="9232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98425" y="2987709"/>
              <a:ext cx="73359" cy="9224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274614" y="2987287"/>
              <a:ext cx="173847" cy="11610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42271" y="2990303"/>
              <a:ext cx="155631" cy="9304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594635" y="3016020"/>
              <a:ext cx="108671" cy="70507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700038" y="2993705"/>
              <a:ext cx="342588" cy="11454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41648" y="3020680"/>
              <a:ext cx="115020" cy="7054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166111" y="3021950"/>
              <a:ext cx="87072" cy="68232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266355" y="3022930"/>
              <a:ext cx="60483" cy="7056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327380" y="2999529"/>
              <a:ext cx="94953" cy="94662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3038008" y="2696373"/>
              <a:ext cx="4693285" cy="3955415"/>
            </a:xfrm>
            <a:custGeom>
              <a:avLst/>
              <a:gdLst/>
              <a:ahLst/>
              <a:cxnLst/>
              <a:rect l="l" t="t" r="r" b="b"/>
              <a:pathLst>
                <a:path w="4693284" h="3955415">
                  <a:moveTo>
                    <a:pt x="4467127" y="353664"/>
                  </a:moveTo>
                  <a:lnTo>
                    <a:pt x="4693087" y="356009"/>
                  </a:lnTo>
                </a:path>
                <a:path w="4693284" h="3955415">
                  <a:moveTo>
                    <a:pt x="14606" y="0"/>
                  </a:moveTo>
                  <a:lnTo>
                    <a:pt x="0" y="2015005"/>
                  </a:lnTo>
                  <a:lnTo>
                    <a:pt x="40335" y="2533455"/>
                  </a:lnTo>
                  <a:lnTo>
                    <a:pt x="83463" y="2781569"/>
                  </a:lnTo>
                  <a:lnTo>
                    <a:pt x="127340" y="2957529"/>
                  </a:lnTo>
                  <a:lnTo>
                    <a:pt x="171951" y="3066405"/>
                  </a:lnTo>
                  <a:lnTo>
                    <a:pt x="217417" y="3177334"/>
                  </a:lnTo>
                  <a:lnTo>
                    <a:pt x="262028" y="3282488"/>
                  </a:lnTo>
                  <a:lnTo>
                    <a:pt x="307054" y="3347660"/>
                  </a:lnTo>
                  <a:lnTo>
                    <a:pt x="351943" y="3429775"/>
                  </a:lnTo>
                  <a:lnTo>
                    <a:pt x="396740" y="3520705"/>
                  </a:lnTo>
                  <a:lnTo>
                    <a:pt x="441854" y="3577418"/>
                  </a:lnTo>
                  <a:lnTo>
                    <a:pt x="486966" y="3635478"/>
                  </a:lnTo>
                  <a:lnTo>
                    <a:pt x="532403" y="3661023"/>
                  </a:lnTo>
                  <a:lnTo>
                    <a:pt x="577787" y="3695370"/>
                  </a:lnTo>
                  <a:lnTo>
                    <a:pt x="623400" y="3713805"/>
                  </a:lnTo>
                  <a:lnTo>
                    <a:pt x="668809" y="3745790"/>
                  </a:lnTo>
                  <a:lnTo>
                    <a:pt x="713985" y="3800128"/>
                  </a:lnTo>
                  <a:lnTo>
                    <a:pt x="759369" y="3834478"/>
                  </a:lnTo>
                  <a:lnTo>
                    <a:pt x="804502" y="3860018"/>
                  </a:lnTo>
                  <a:lnTo>
                    <a:pt x="850993" y="3885572"/>
                  </a:lnTo>
                  <a:lnTo>
                    <a:pt x="896550" y="3903322"/>
                  </a:lnTo>
                  <a:lnTo>
                    <a:pt x="942097" y="3920739"/>
                  </a:lnTo>
                  <a:lnTo>
                    <a:pt x="987758" y="3928327"/>
                  </a:lnTo>
                  <a:lnTo>
                    <a:pt x="1033420" y="3935912"/>
                  </a:lnTo>
                  <a:lnTo>
                    <a:pt x="1079032" y="3948249"/>
                  </a:lnTo>
                  <a:lnTo>
                    <a:pt x="1124705" y="3954821"/>
                  </a:lnTo>
                </a:path>
              </a:pathLst>
            </a:custGeom>
            <a:ln w="59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" y="825652"/>
            <a:ext cx="1593215" cy="529590"/>
          </a:xfrm>
          <a:custGeom>
            <a:avLst/>
            <a:gdLst/>
            <a:ahLst/>
            <a:cxnLst/>
            <a:rect l="l" t="t" r="r" b="b"/>
            <a:pathLst>
              <a:path w="1593214" h="529590">
                <a:moveTo>
                  <a:pt x="394716" y="21450"/>
                </a:moveTo>
                <a:lnTo>
                  <a:pt x="333413" y="23063"/>
                </a:lnTo>
                <a:lnTo>
                  <a:pt x="327914" y="23050"/>
                </a:lnTo>
                <a:lnTo>
                  <a:pt x="318020" y="22872"/>
                </a:lnTo>
                <a:lnTo>
                  <a:pt x="300367" y="22390"/>
                </a:lnTo>
                <a:lnTo>
                  <a:pt x="271576" y="21450"/>
                </a:lnTo>
                <a:lnTo>
                  <a:pt x="271576" y="41783"/>
                </a:lnTo>
                <a:lnTo>
                  <a:pt x="313448" y="52819"/>
                </a:lnTo>
                <a:lnTo>
                  <a:pt x="317271" y="95897"/>
                </a:lnTo>
                <a:lnTo>
                  <a:pt x="317271" y="224828"/>
                </a:lnTo>
                <a:lnTo>
                  <a:pt x="311492" y="290982"/>
                </a:lnTo>
                <a:lnTo>
                  <a:pt x="292011" y="328625"/>
                </a:lnTo>
                <a:lnTo>
                  <a:pt x="240880" y="350215"/>
                </a:lnTo>
                <a:lnTo>
                  <a:pt x="216166" y="351637"/>
                </a:lnTo>
                <a:lnTo>
                  <a:pt x="190715" y="350012"/>
                </a:lnTo>
                <a:lnTo>
                  <a:pt x="153111" y="336956"/>
                </a:lnTo>
                <a:lnTo>
                  <a:pt x="125704" y="291045"/>
                </a:lnTo>
                <a:lnTo>
                  <a:pt x="121526" y="228574"/>
                </a:lnTo>
                <a:lnTo>
                  <a:pt x="121526" y="95897"/>
                </a:lnTo>
                <a:lnTo>
                  <a:pt x="125361" y="52832"/>
                </a:lnTo>
                <a:lnTo>
                  <a:pt x="167246" y="41783"/>
                </a:lnTo>
                <a:lnTo>
                  <a:pt x="167246" y="21450"/>
                </a:lnTo>
                <a:lnTo>
                  <a:pt x="129032" y="22390"/>
                </a:lnTo>
                <a:lnTo>
                  <a:pt x="107543" y="22872"/>
                </a:lnTo>
                <a:lnTo>
                  <a:pt x="94945" y="23050"/>
                </a:lnTo>
                <a:lnTo>
                  <a:pt x="83337" y="23063"/>
                </a:lnTo>
                <a:lnTo>
                  <a:pt x="71678" y="23050"/>
                </a:lnTo>
                <a:lnTo>
                  <a:pt x="59016" y="22872"/>
                </a:lnTo>
                <a:lnTo>
                  <a:pt x="37668" y="22390"/>
                </a:lnTo>
                <a:lnTo>
                  <a:pt x="0" y="21450"/>
                </a:lnTo>
                <a:lnTo>
                  <a:pt x="0" y="41783"/>
                </a:lnTo>
                <a:lnTo>
                  <a:pt x="41871" y="52844"/>
                </a:lnTo>
                <a:lnTo>
                  <a:pt x="45694" y="95986"/>
                </a:lnTo>
                <a:lnTo>
                  <a:pt x="45694" y="292138"/>
                </a:lnTo>
                <a:lnTo>
                  <a:pt x="56222" y="335292"/>
                </a:lnTo>
                <a:lnTo>
                  <a:pt x="86296" y="368033"/>
                </a:lnTo>
                <a:lnTo>
                  <a:pt x="133718" y="388835"/>
                </a:lnTo>
                <a:lnTo>
                  <a:pt x="196278" y="396100"/>
                </a:lnTo>
                <a:lnTo>
                  <a:pt x="251599" y="390486"/>
                </a:lnTo>
                <a:lnTo>
                  <a:pt x="294411" y="373481"/>
                </a:lnTo>
                <a:lnTo>
                  <a:pt x="324827" y="344944"/>
                </a:lnTo>
                <a:lnTo>
                  <a:pt x="342976" y="304673"/>
                </a:lnTo>
                <a:lnTo>
                  <a:pt x="348996" y="252476"/>
                </a:lnTo>
                <a:lnTo>
                  <a:pt x="349021" y="95986"/>
                </a:lnTo>
                <a:lnTo>
                  <a:pt x="349643" y="68186"/>
                </a:lnTo>
                <a:lnTo>
                  <a:pt x="352844" y="52844"/>
                </a:lnTo>
                <a:lnTo>
                  <a:pt x="360578" y="45948"/>
                </a:lnTo>
                <a:lnTo>
                  <a:pt x="374827" y="43459"/>
                </a:lnTo>
                <a:lnTo>
                  <a:pt x="394716" y="41783"/>
                </a:lnTo>
                <a:lnTo>
                  <a:pt x="394716" y="21450"/>
                </a:lnTo>
                <a:close/>
              </a:path>
              <a:path w="1593214" h="529590">
                <a:moveTo>
                  <a:pt x="578091" y="354901"/>
                </a:moveTo>
                <a:lnTo>
                  <a:pt x="573786" y="344703"/>
                </a:lnTo>
                <a:lnTo>
                  <a:pt x="566597" y="348030"/>
                </a:lnTo>
                <a:lnTo>
                  <a:pt x="560616" y="350164"/>
                </a:lnTo>
                <a:lnTo>
                  <a:pt x="555040" y="351282"/>
                </a:lnTo>
                <a:lnTo>
                  <a:pt x="549046" y="351612"/>
                </a:lnTo>
                <a:lnTo>
                  <a:pt x="533184" y="349859"/>
                </a:lnTo>
                <a:lnTo>
                  <a:pt x="522909" y="344030"/>
                </a:lnTo>
                <a:lnTo>
                  <a:pt x="517372" y="333248"/>
                </a:lnTo>
                <a:lnTo>
                  <a:pt x="515708" y="316674"/>
                </a:lnTo>
                <a:lnTo>
                  <a:pt x="515708" y="188747"/>
                </a:lnTo>
                <a:lnTo>
                  <a:pt x="572719" y="188747"/>
                </a:lnTo>
                <a:lnTo>
                  <a:pt x="577024" y="153809"/>
                </a:lnTo>
                <a:lnTo>
                  <a:pt x="515734" y="157035"/>
                </a:lnTo>
                <a:lnTo>
                  <a:pt x="515734" y="125857"/>
                </a:lnTo>
                <a:lnTo>
                  <a:pt x="516051" y="106197"/>
                </a:lnTo>
                <a:lnTo>
                  <a:pt x="517144" y="88709"/>
                </a:lnTo>
                <a:lnTo>
                  <a:pt x="519125" y="71513"/>
                </a:lnTo>
                <a:lnTo>
                  <a:pt x="522185" y="52755"/>
                </a:lnTo>
                <a:lnTo>
                  <a:pt x="514642" y="47307"/>
                </a:lnTo>
                <a:lnTo>
                  <a:pt x="499173" y="54394"/>
                </a:lnTo>
                <a:lnTo>
                  <a:pt x="484060" y="60769"/>
                </a:lnTo>
                <a:lnTo>
                  <a:pt x="467842" y="67132"/>
                </a:lnTo>
                <a:lnTo>
                  <a:pt x="449033" y="74218"/>
                </a:lnTo>
                <a:lnTo>
                  <a:pt x="450049" y="92138"/>
                </a:lnTo>
                <a:lnTo>
                  <a:pt x="450723" y="105181"/>
                </a:lnTo>
                <a:lnTo>
                  <a:pt x="451078" y="115100"/>
                </a:lnTo>
                <a:lnTo>
                  <a:pt x="451192" y="123647"/>
                </a:lnTo>
                <a:lnTo>
                  <a:pt x="451192" y="155892"/>
                </a:lnTo>
                <a:lnTo>
                  <a:pt x="415696" y="179006"/>
                </a:lnTo>
                <a:lnTo>
                  <a:pt x="415696" y="190830"/>
                </a:lnTo>
                <a:lnTo>
                  <a:pt x="450113" y="188683"/>
                </a:lnTo>
                <a:lnTo>
                  <a:pt x="450113" y="327863"/>
                </a:lnTo>
                <a:lnTo>
                  <a:pt x="453948" y="358711"/>
                </a:lnTo>
                <a:lnTo>
                  <a:pt x="465912" y="379920"/>
                </a:lnTo>
                <a:lnTo>
                  <a:pt x="486638" y="392176"/>
                </a:lnTo>
                <a:lnTo>
                  <a:pt x="516801" y="396100"/>
                </a:lnTo>
                <a:lnTo>
                  <a:pt x="528612" y="395427"/>
                </a:lnTo>
                <a:lnTo>
                  <a:pt x="538708" y="393496"/>
                </a:lnTo>
                <a:lnTo>
                  <a:pt x="546582" y="390461"/>
                </a:lnTo>
                <a:lnTo>
                  <a:pt x="551738" y="386461"/>
                </a:lnTo>
                <a:lnTo>
                  <a:pt x="578091" y="354901"/>
                </a:lnTo>
                <a:close/>
              </a:path>
              <a:path w="1593214" h="529590">
                <a:moveTo>
                  <a:pt x="710387" y="47498"/>
                </a:moveTo>
                <a:lnTo>
                  <a:pt x="707263" y="32016"/>
                </a:lnTo>
                <a:lnTo>
                  <a:pt x="698754" y="19278"/>
                </a:lnTo>
                <a:lnTo>
                  <a:pt x="686104" y="10642"/>
                </a:lnTo>
                <a:lnTo>
                  <a:pt x="670636" y="7467"/>
                </a:lnTo>
                <a:lnTo>
                  <a:pt x="654431" y="10490"/>
                </a:lnTo>
                <a:lnTo>
                  <a:pt x="641477" y="18821"/>
                </a:lnTo>
                <a:lnTo>
                  <a:pt x="632841" y="31356"/>
                </a:lnTo>
                <a:lnTo>
                  <a:pt x="629716" y="46977"/>
                </a:lnTo>
                <a:lnTo>
                  <a:pt x="632841" y="62776"/>
                </a:lnTo>
                <a:lnTo>
                  <a:pt x="641489" y="75730"/>
                </a:lnTo>
                <a:lnTo>
                  <a:pt x="654240" y="84353"/>
                </a:lnTo>
                <a:lnTo>
                  <a:pt x="670052" y="87528"/>
                </a:lnTo>
                <a:lnTo>
                  <a:pt x="685647" y="84353"/>
                </a:lnTo>
                <a:lnTo>
                  <a:pt x="698487" y="75730"/>
                </a:lnTo>
                <a:lnTo>
                  <a:pt x="707174" y="62992"/>
                </a:lnTo>
                <a:lnTo>
                  <a:pt x="710387" y="47498"/>
                </a:lnTo>
                <a:close/>
              </a:path>
              <a:path w="1593214" h="529590">
                <a:moveTo>
                  <a:pt x="743178" y="368160"/>
                </a:moveTo>
                <a:lnTo>
                  <a:pt x="705675" y="350266"/>
                </a:lnTo>
                <a:lnTo>
                  <a:pt x="705002" y="332879"/>
                </a:lnTo>
                <a:lnTo>
                  <a:pt x="705002" y="137744"/>
                </a:lnTo>
                <a:lnTo>
                  <a:pt x="699630" y="134480"/>
                </a:lnTo>
                <a:lnTo>
                  <a:pt x="661987" y="146177"/>
                </a:lnTo>
                <a:lnTo>
                  <a:pt x="624624" y="154330"/>
                </a:lnTo>
                <a:lnTo>
                  <a:pt x="609282" y="156273"/>
                </a:lnTo>
                <a:lnTo>
                  <a:pt x="607669" y="156273"/>
                </a:lnTo>
                <a:lnTo>
                  <a:pt x="604977" y="156806"/>
                </a:lnTo>
                <a:lnTo>
                  <a:pt x="601218" y="157340"/>
                </a:lnTo>
                <a:lnTo>
                  <a:pt x="601218" y="176403"/>
                </a:lnTo>
                <a:lnTo>
                  <a:pt x="625411" y="178041"/>
                </a:lnTo>
                <a:lnTo>
                  <a:pt x="632802" y="179908"/>
                </a:lnTo>
                <a:lnTo>
                  <a:pt x="637032" y="185343"/>
                </a:lnTo>
                <a:lnTo>
                  <a:pt x="638937" y="196494"/>
                </a:lnTo>
                <a:lnTo>
                  <a:pt x="639394" y="215531"/>
                </a:lnTo>
                <a:lnTo>
                  <a:pt x="639381" y="332879"/>
                </a:lnTo>
                <a:lnTo>
                  <a:pt x="620039" y="367093"/>
                </a:lnTo>
                <a:lnTo>
                  <a:pt x="601218" y="368160"/>
                </a:lnTo>
                <a:lnTo>
                  <a:pt x="601218" y="388493"/>
                </a:lnTo>
                <a:lnTo>
                  <a:pt x="666191" y="386994"/>
                </a:lnTo>
                <a:lnTo>
                  <a:pt x="681393" y="386994"/>
                </a:lnTo>
                <a:lnTo>
                  <a:pt x="743178" y="388493"/>
                </a:lnTo>
                <a:lnTo>
                  <a:pt x="743178" y="386994"/>
                </a:lnTo>
                <a:lnTo>
                  <a:pt x="743178" y="368160"/>
                </a:lnTo>
                <a:close/>
              </a:path>
              <a:path w="1593214" h="529590">
                <a:moveTo>
                  <a:pt x="921169" y="368122"/>
                </a:moveTo>
                <a:lnTo>
                  <a:pt x="883678" y="350151"/>
                </a:lnTo>
                <a:lnTo>
                  <a:pt x="883005" y="332727"/>
                </a:lnTo>
                <a:lnTo>
                  <a:pt x="883005" y="3251"/>
                </a:lnTo>
                <a:lnTo>
                  <a:pt x="878700" y="0"/>
                </a:lnTo>
                <a:lnTo>
                  <a:pt x="839978" y="11607"/>
                </a:lnTo>
                <a:lnTo>
                  <a:pt x="796036" y="20294"/>
                </a:lnTo>
                <a:lnTo>
                  <a:pt x="774915" y="22682"/>
                </a:lnTo>
                <a:lnTo>
                  <a:pt x="774915" y="41744"/>
                </a:lnTo>
                <a:lnTo>
                  <a:pt x="814832" y="50533"/>
                </a:lnTo>
                <a:lnTo>
                  <a:pt x="817384" y="81026"/>
                </a:lnTo>
                <a:lnTo>
                  <a:pt x="817384" y="332638"/>
                </a:lnTo>
                <a:lnTo>
                  <a:pt x="798042" y="367042"/>
                </a:lnTo>
                <a:lnTo>
                  <a:pt x="779221" y="368122"/>
                </a:lnTo>
                <a:lnTo>
                  <a:pt x="779221" y="388454"/>
                </a:lnTo>
                <a:lnTo>
                  <a:pt x="848588" y="386842"/>
                </a:lnTo>
                <a:lnTo>
                  <a:pt x="859396" y="386956"/>
                </a:lnTo>
                <a:lnTo>
                  <a:pt x="875411" y="387248"/>
                </a:lnTo>
                <a:lnTo>
                  <a:pt x="896150" y="387756"/>
                </a:lnTo>
                <a:lnTo>
                  <a:pt x="921169" y="388467"/>
                </a:lnTo>
                <a:lnTo>
                  <a:pt x="921169" y="368122"/>
                </a:lnTo>
                <a:close/>
              </a:path>
              <a:path w="1593214" h="529590">
                <a:moveTo>
                  <a:pt x="1068527" y="47498"/>
                </a:moveTo>
                <a:lnTo>
                  <a:pt x="1065403" y="32016"/>
                </a:lnTo>
                <a:lnTo>
                  <a:pt x="1056894" y="19278"/>
                </a:lnTo>
                <a:lnTo>
                  <a:pt x="1044244" y="10642"/>
                </a:lnTo>
                <a:lnTo>
                  <a:pt x="1028776" y="7467"/>
                </a:lnTo>
                <a:lnTo>
                  <a:pt x="1012571" y="10490"/>
                </a:lnTo>
                <a:lnTo>
                  <a:pt x="999617" y="18821"/>
                </a:lnTo>
                <a:lnTo>
                  <a:pt x="990981" y="31356"/>
                </a:lnTo>
                <a:lnTo>
                  <a:pt x="987856" y="46977"/>
                </a:lnTo>
                <a:lnTo>
                  <a:pt x="990981" y="62776"/>
                </a:lnTo>
                <a:lnTo>
                  <a:pt x="999629" y="75730"/>
                </a:lnTo>
                <a:lnTo>
                  <a:pt x="1012380" y="84353"/>
                </a:lnTo>
                <a:lnTo>
                  <a:pt x="1028192" y="87528"/>
                </a:lnTo>
                <a:lnTo>
                  <a:pt x="1043787" y="84353"/>
                </a:lnTo>
                <a:lnTo>
                  <a:pt x="1056627" y="75730"/>
                </a:lnTo>
                <a:lnTo>
                  <a:pt x="1065314" y="62992"/>
                </a:lnTo>
                <a:lnTo>
                  <a:pt x="1068527" y="47498"/>
                </a:lnTo>
                <a:close/>
              </a:path>
              <a:path w="1593214" h="529590">
                <a:moveTo>
                  <a:pt x="1101318" y="368160"/>
                </a:moveTo>
                <a:lnTo>
                  <a:pt x="1063815" y="350266"/>
                </a:lnTo>
                <a:lnTo>
                  <a:pt x="1063142" y="332879"/>
                </a:lnTo>
                <a:lnTo>
                  <a:pt x="1063142" y="137744"/>
                </a:lnTo>
                <a:lnTo>
                  <a:pt x="1057770" y="134480"/>
                </a:lnTo>
                <a:lnTo>
                  <a:pt x="1020127" y="146177"/>
                </a:lnTo>
                <a:lnTo>
                  <a:pt x="982764" y="154330"/>
                </a:lnTo>
                <a:lnTo>
                  <a:pt x="967422" y="156273"/>
                </a:lnTo>
                <a:lnTo>
                  <a:pt x="965809" y="156273"/>
                </a:lnTo>
                <a:lnTo>
                  <a:pt x="963117" y="156806"/>
                </a:lnTo>
                <a:lnTo>
                  <a:pt x="959358" y="157340"/>
                </a:lnTo>
                <a:lnTo>
                  <a:pt x="959358" y="176403"/>
                </a:lnTo>
                <a:lnTo>
                  <a:pt x="983551" y="178041"/>
                </a:lnTo>
                <a:lnTo>
                  <a:pt x="990942" y="179908"/>
                </a:lnTo>
                <a:lnTo>
                  <a:pt x="995172" y="185343"/>
                </a:lnTo>
                <a:lnTo>
                  <a:pt x="997077" y="196494"/>
                </a:lnTo>
                <a:lnTo>
                  <a:pt x="997534" y="215531"/>
                </a:lnTo>
                <a:lnTo>
                  <a:pt x="997521" y="332879"/>
                </a:lnTo>
                <a:lnTo>
                  <a:pt x="978179" y="367093"/>
                </a:lnTo>
                <a:lnTo>
                  <a:pt x="959358" y="368160"/>
                </a:lnTo>
                <a:lnTo>
                  <a:pt x="959358" y="388493"/>
                </a:lnTo>
                <a:lnTo>
                  <a:pt x="1024331" y="386994"/>
                </a:lnTo>
                <a:lnTo>
                  <a:pt x="1039533" y="386994"/>
                </a:lnTo>
                <a:lnTo>
                  <a:pt x="1101318" y="388493"/>
                </a:lnTo>
                <a:lnTo>
                  <a:pt x="1101318" y="386994"/>
                </a:lnTo>
                <a:lnTo>
                  <a:pt x="1101318" y="368160"/>
                </a:lnTo>
                <a:close/>
              </a:path>
              <a:path w="1593214" h="529590">
                <a:moveTo>
                  <a:pt x="1294384" y="354901"/>
                </a:moveTo>
                <a:lnTo>
                  <a:pt x="1290078" y="344703"/>
                </a:lnTo>
                <a:lnTo>
                  <a:pt x="1282877" y="348030"/>
                </a:lnTo>
                <a:lnTo>
                  <a:pt x="1276896" y="350164"/>
                </a:lnTo>
                <a:lnTo>
                  <a:pt x="1271320" y="351282"/>
                </a:lnTo>
                <a:lnTo>
                  <a:pt x="1265339" y="351612"/>
                </a:lnTo>
                <a:lnTo>
                  <a:pt x="1249464" y="349859"/>
                </a:lnTo>
                <a:lnTo>
                  <a:pt x="1239189" y="344030"/>
                </a:lnTo>
                <a:lnTo>
                  <a:pt x="1233652" y="333248"/>
                </a:lnTo>
                <a:lnTo>
                  <a:pt x="1232001" y="316674"/>
                </a:lnTo>
                <a:lnTo>
                  <a:pt x="1232001" y="188747"/>
                </a:lnTo>
                <a:lnTo>
                  <a:pt x="1289011" y="188747"/>
                </a:lnTo>
                <a:lnTo>
                  <a:pt x="1293317" y="153809"/>
                </a:lnTo>
                <a:lnTo>
                  <a:pt x="1232014" y="157035"/>
                </a:lnTo>
                <a:lnTo>
                  <a:pt x="1232014" y="125857"/>
                </a:lnTo>
                <a:lnTo>
                  <a:pt x="1232331" y="106197"/>
                </a:lnTo>
                <a:lnTo>
                  <a:pt x="1233424" y="88709"/>
                </a:lnTo>
                <a:lnTo>
                  <a:pt x="1235405" y="71513"/>
                </a:lnTo>
                <a:lnTo>
                  <a:pt x="1238465" y="52755"/>
                </a:lnTo>
                <a:lnTo>
                  <a:pt x="1230934" y="47307"/>
                </a:lnTo>
                <a:lnTo>
                  <a:pt x="1215453" y="54394"/>
                </a:lnTo>
                <a:lnTo>
                  <a:pt x="1200340" y="60769"/>
                </a:lnTo>
                <a:lnTo>
                  <a:pt x="1184122" y="67132"/>
                </a:lnTo>
                <a:lnTo>
                  <a:pt x="1165326" y="74218"/>
                </a:lnTo>
                <a:lnTo>
                  <a:pt x="1166329" y="92138"/>
                </a:lnTo>
                <a:lnTo>
                  <a:pt x="1167003" y="105181"/>
                </a:lnTo>
                <a:lnTo>
                  <a:pt x="1167358" y="115100"/>
                </a:lnTo>
                <a:lnTo>
                  <a:pt x="1167472" y="123647"/>
                </a:lnTo>
                <a:lnTo>
                  <a:pt x="1167472" y="155892"/>
                </a:lnTo>
                <a:lnTo>
                  <a:pt x="1131976" y="179006"/>
                </a:lnTo>
                <a:lnTo>
                  <a:pt x="1131976" y="190830"/>
                </a:lnTo>
                <a:lnTo>
                  <a:pt x="1166393" y="188683"/>
                </a:lnTo>
                <a:lnTo>
                  <a:pt x="1166393" y="327863"/>
                </a:lnTo>
                <a:lnTo>
                  <a:pt x="1170228" y="358711"/>
                </a:lnTo>
                <a:lnTo>
                  <a:pt x="1182192" y="379920"/>
                </a:lnTo>
                <a:lnTo>
                  <a:pt x="1202918" y="392176"/>
                </a:lnTo>
                <a:lnTo>
                  <a:pt x="1233081" y="396100"/>
                </a:lnTo>
                <a:lnTo>
                  <a:pt x="1244892" y="395427"/>
                </a:lnTo>
                <a:lnTo>
                  <a:pt x="1254988" y="393496"/>
                </a:lnTo>
                <a:lnTo>
                  <a:pt x="1262862" y="390461"/>
                </a:lnTo>
                <a:lnTo>
                  <a:pt x="1268031" y="386461"/>
                </a:lnTo>
                <a:lnTo>
                  <a:pt x="1294384" y="354901"/>
                </a:lnTo>
                <a:close/>
              </a:path>
              <a:path w="1593214" h="529590">
                <a:moveTo>
                  <a:pt x="1592834" y="140373"/>
                </a:moveTo>
                <a:lnTo>
                  <a:pt x="1542821" y="142011"/>
                </a:lnTo>
                <a:lnTo>
                  <a:pt x="1538782" y="141909"/>
                </a:lnTo>
                <a:lnTo>
                  <a:pt x="1513776" y="141097"/>
                </a:lnTo>
                <a:lnTo>
                  <a:pt x="1492796" y="140373"/>
                </a:lnTo>
                <a:lnTo>
                  <a:pt x="1492808" y="160820"/>
                </a:lnTo>
                <a:lnTo>
                  <a:pt x="1519161" y="162433"/>
                </a:lnTo>
                <a:lnTo>
                  <a:pt x="1525066" y="166725"/>
                </a:lnTo>
                <a:lnTo>
                  <a:pt x="1525066" y="175869"/>
                </a:lnTo>
                <a:lnTo>
                  <a:pt x="1523987" y="181775"/>
                </a:lnTo>
                <a:lnTo>
                  <a:pt x="1468589" y="319887"/>
                </a:lnTo>
                <a:lnTo>
                  <a:pt x="1423416" y="202742"/>
                </a:lnTo>
                <a:lnTo>
                  <a:pt x="1423416" y="202209"/>
                </a:lnTo>
                <a:lnTo>
                  <a:pt x="1420190" y="194678"/>
                </a:lnTo>
                <a:lnTo>
                  <a:pt x="1415884" y="184467"/>
                </a:lnTo>
                <a:lnTo>
                  <a:pt x="1414272" y="179628"/>
                </a:lnTo>
                <a:lnTo>
                  <a:pt x="1414272" y="167271"/>
                </a:lnTo>
                <a:lnTo>
                  <a:pt x="1420190" y="162433"/>
                </a:lnTo>
                <a:lnTo>
                  <a:pt x="1428254" y="161899"/>
                </a:lnTo>
                <a:lnTo>
                  <a:pt x="1447101" y="160807"/>
                </a:lnTo>
                <a:lnTo>
                  <a:pt x="1447101" y="140360"/>
                </a:lnTo>
                <a:lnTo>
                  <a:pt x="1376121" y="141998"/>
                </a:lnTo>
                <a:lnTo>
                  <a:pt x="1369860" y="141973"/>
                </a:lnTo>
                <a:lnTo>
                  <a:pt x="1358709" y="141795"/>
                </a:lnTo>
                <a:lnTo>
                  <a:pt x="1338376" y="141312"/>
                </a:lnTo>
                <a:lnTo>
                  <a:pt x="1304594" y="140360"/>
                </a:lnTo>
                <a:lnTo>
                  <a:pt x="1304594" y="160807"/>
                </a:lnTo>
                <a:lnTo>
                  <a:pt x="1340205" y="178282"/>
                </a:lnTo>
                <a:lnTo>
                  <a:pt x="1430972" y="408559"/>
                </a:lnTo>
                <a:lnTo>
                  <a:pt x="1418602" y="438645"/>
                </a:lnTo>
                <a:lnTo>
                  <a:pt x="1408214" y="459219"/>
                </a:lnTo>
                <a:lnTo>
                  <a:pt x="1396072" y="474586"/>
                </a:lnTo>
                <a:lnTo>
                  <a:pt x="1382826" y="484212"/>
                </a:lnTo>
                <a:lnTo>
                  <a:pt x="1369110" y="487540"/>
                </a:lnTo>
                <a:lnTo>
                  <a:pt x="1359077" y="486410"/>
                </a:lnTo>
                <a:lnTo>
                  <a:pt x="1349692" y="482892"/>
                </a:lnTo>
                <a:lnTo>
                  <a:pt x="1340612" y="476783"/>
                </a:lnTo>
                <a:lnTo>
                  <a:pt x="1331480" y="467880"/>
                </a:lnTo>
                <a:lnTo>
                  <a:pt x="1325562" y="470001"/>
                </a:lnTo>
                <a:lnTo>
                  <a:pt x="1315885" y="520458"/>
                </a:lnTo>
                <a:lnTo>
                  <a:pt x="1355140" y="529488"/>
                </a:lnTo>
                <a:lnTo>
                  <a:pt x="1381950" y="523976"/>
                </a:lnTo>
                <a:lnTo>
                  <a:pt x="1406283" y="507085"/>
                </a:lnTo>
                <a:lnTo>
                  <a:pt x="1428711" y="478332"/>
                </a:lnTo>
                <a:lnTo>
                  <a:pt x="1449781" y="437197"/>
                </a:lnTo>
                <a:lnTo>
                  <a:pt x="1556804" y="188760"/>
                </a:lnTo>
                <a:lnTo>
                  <a:pt x="1561909" y="178943"/>
                </a:lnTo>
                <a:lnTo>
                  <a:pt x="1567421" y="171323"/>
                </a:lnTo>
                <a:lnTo>
                  <a:pt x="1573136" y="166128"/>
                </a:lnTo>
                <a:lnTo>
                  <a:pt x="1578838" y="163537"/>
                </a:lnTo>
                <a:lnTo>
                  <a:pt x="1592834" y="160858"/>
                </a:lnTo>
                <a:lnTo>
                  <a:pt x="1592834" y="1403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3243" y="825664"/>
            <a:ext cx="481965" cy="396240"/>
          </a:xfrm>
          <a:custGeom>
            <a:avLst/>
            <a:gdLst/>
            <a:ahLst/>
            <a:cxnLst/>
            <a:rect l="l" t="t" r="r" b="b"/>
            <a:pathLst>
              <a:path w="481964" h="396240">
                <a:moveTo>
                  <a:pt x="256514" y="260451"/>
                </a:moveTo>
                <a:lnTo>
                  <a:pt x="248373" y="206387"/>
                </a:lnTo>
                <a:lnTo>
                  <a:pt x="224624" y="167068"/>
                </a:lnTo>
                <a:lnTo>
                  <a:pt x="224510" y="166878"/>
                </a:lnTo>
                <a:lnTo>
                  <a:pt x="213271" y="159854"/>
                </a:lnTo>
                <a:lnTo>
                  <a:pt x="185724" y="142659"/>
                </a:lnTo>
                <a:lnTo>
                  <a:pt x="183375" y="142303"/>
                </a:lnTo>
                <a:lnTo>
                  <a:pt x="183375" y="277101"/>
                </a:lnTo>
                <a:lnTo>
                  <a:pt x="180441" y="319405"/>
                </a:lnTo>
                <a:lnTo>
                  <a:pt x="171272" y="348500"/>
                </a:lnTo>
                <a:lnTo>
                  <a:pt x="155232" y="365290"/>
                </a:lnTo>
                <a:lnTo>
                  <a:pt x="131749" y="370674"/>
                </a:lnTo>
                <a:lnTo>
                  <a:pt x="106248" y="363334"/>
                </a:lnTo>
                <a:lnTo>
                  <a:pt x="87909" y="341376"/>
                </a:lnTo>
                <a:lnTo>
                  <a:pt x="76835" y="304888"/>
                </a:lnTo>
                <a:lnTo>
                  <a:pt x="73126" y="253974"/>
                </a:lnTo>
                <a:lnTo>
                  <a:pt x="76225" y="211823"/>
                </a:lnTo>
                <a:lnTo>
                  <a:pt x="85826" y="182524"/>
                </a:lnTo>
                <a:lnTo>
                  <a:pt x="102387" y="165417"/>
                </a:lnTo>
                <a:lnTo>
                  <a:pt x="126365" y="159854"/>
                </a:lnTo>
                <a:lnTo>
                  <a:pt x="151612" y="167068"/>
                </a:lnTo>
                <a:lnTo>
                  <a:pt x="169392" y="188836"/>
                </a:lnTo>
                <a:lnTo>
                  <a:pt x="179908" y="225437"/>
                </a:lnTo>
                <a:lnTo>
                  <a:pt x="183375" y="277101"/>
                </a:lnTo>
                <a:lnTo>
                  <a:pt x="183375" y="142303"/>
                </a:lnTo>
                <a:lnTo>
                  <a:pt x="132905" y="134429"/>
                </a:lnTo>
                <a:lnTo>
                  <a:pt x="86169" y="140030"/>
                </a:lnTo>
                <a:lnTo>
                  <a:pt x="49123" y="156514"/>
                </a:lnTo>
                <a:lnTo>
                  <a:pt x="22123" y="183451"/>
                </a:lnTo>
                <a:lnTo>
                  <a:pt x="5600" y="220395"/>
                </a:lnTo>
                <a:lnTo>
                  <a:pt x="0" y="266890"/>
                </a:lnTo>
                <a:lnTo>
                  <a:pt x="8102" y="321906"/>
                </a:lnTo>
                <a:lnTo>
                  <a:pt x="31788" y="362445"/>
                </a:lnTo>
                <a:lnTo>
                  <a:pt x="70091" y="387502"/>
                </a:lnTo>
                <a:lnTo>
                  <a:pt x="122072" y="396074"/>
                </a:lnTo>
                <a:lnTo>
                  <a:pt x="169087" y="390309"/>
                </a:lnTo>
                <a:lnTo>
                  <a:pt x="206565" y="373354"/>
                </a:lnTo>
                <a:lnTo>
                  <a:pt x="209207" y="370674"/>
                </a:lnTo>
                <a:lnTo>
                  <a:pt x="233959" y="345719"/>
                </a:lnTo>
                <a:lnTo>
                  <a:pt x="250786" y="307911"/>
                </a:lnTo>
                <a:lnTo>
                  <a:pt x="256514" y="260451"/>
                </a:lnTo>
                <a:close/>
              </a:path>
              <a:path w="481964" h="396240">
                <a:moveTo>
                  <a:pt x="481812" y="3632"/>
                </a:moveTo>
                <a:lnTo>
                  <a:pt x="472668" y="1206"/>
                </a:lnTo>
                <a:lnTo>
                  <a:pt x="467296" y="0"/>
                </a:lnTo>
                <a:lnTo>
                  <a:pt x="459232" y="0"/>
                </a:lnTo>
                <a:lnTo>
                  <a:pt x="409219" y="22517"/>
                </a:lnTo>
                <a:lnTo>
                  <a:pt x="369430" y="55740"/>
                </a:lnTo>
                <a:lnTo>
                  <a:pt x="340842" y="102946"/>
                </a:lnTo>
                <a:lnTo>
                  <a:pt x="339852" y="129298"/>
                </a:lnTo>
                <a:lnTo>
                  <a:pt x="339852" y="152374"/>
                </a:lnTo>
                <a:lnTo>
                  <a:pt x="329806" y="159029"/>
                </a:lnTo>
                <a:lnTo>
                  <a:pt x="320014" y="164858"/>
                </a:lnTo>
                <a:lnTo>
                  <a:pt x="309524" y="170497"/>
                </a:lnTo>
                <a:lnTo>
                  <a:pt x="297370" y="176530"/>
                </a:lnTo>
                <a:lnTo>
                  <a:pt x="297370" y="189407"/>
                </a:lnTo>
                <a:lnTo>
                  <a:pt x="339852" y="186728"/>
                </a:lnTo>
                <a:lnTo>
                  <a:pt x="339852" y="332714"/>
                </a:lnTo>
                <a:lnTo>
                  <a:pt x="317258" y="367068"/>
                </a:lnTo>
                <a:lnTo>
                  <a:pt x="295211" y="368147"/>
                </a:lnTo>
                <a:lnTo>
                  <a:pt x="295211" y="388493"/>
                </a:lnTo>
                <a:lnTo>
                  <a:pt x="333298" y="387756"/>
                </a:lnTo>
                <a:lnTo>
                  <a:pt x="353885" y="387375"/>
                </a:lnTo>
                <a:lnTo>
                  <a:pt x="364096" y="387235"/>
                </a:lnTo>
                <a:lnTo>
                  <a:pt x="371030" y="387223"/>
                </a:lnTo>
                <a:lnTo>
                  <a:pt x="376593" y="387235"/>
                </a:lnTo>
                <a:lnTo>
                  <a:pt x="387362" y="387375"/>
                </a:lnTo>
                <a:lnTo>
                  <a:pt x="456539" y="388493"/>
                </a:lnTo>
                <a:lnTo>
                  <a:pt x="456539" y="368147"/>
                </a:lnTo>
                <a:lnTo>
                  <a:pt x="414870" y="363994"/>
                </a:lnTo>
                <a:lnTo>
                  <a:pt x="405447" y="345630"/>
                </a:lnTo>
                <a:lnTo>
                  <a:pt x="405447" y="186829"/>
                </a:lnTo>
                <a:lnTo>
                  <a:pt x="472122" y="186829"/>
                </a:lnTo>
                <a:lnTo>
                  <a:pt x="478053" y="155714"/>
                </a:lnTo>
                <a:lnTo>
                  <a:pt x="475894" y="151422"/>
                </a:lnTo>
                <a:lnTo>
                  <a:pt x="453237" y="152438"/>
                </a:lnTo>
                <a:lnTo>
                  <a:pt x="435825" y="153111"/>
                </a:lnTo>
                <a:lnTo>
                  <a:pt x="420839" y="153466"/>
                </a:lnTo>
                <a:lnTo>
                  <a:pt x="405447" y="153581"/>
                </a:lnTo>
                <a:lnTo>
                  <a:pt x="405447" y="95605"/>
                </a:lnTo>
                <a:lnTo>
                  <a:pt x="415023" y="53276"/>
                </a:lnTo>
                <a:lnTo>
                  <a:pt x="437172" y="46240"/>
                </a:lnTo>
                <a:lnTo>
                  <a:pt x="445300" y="46926"/>
                </a:lnTo>
                <a:lnTo>
                  <a:pt x="453377" y="49161"/>
                </a:lnTo>
                <a:lnTo>
                  <a:pt x="462356" y="53251"/>
                </a:lnTo>
                <a:lnTo>
                  <a:pt x="473214" y="59499"/>
                </a:lnTo>
                <a:lnTo>
                  <a:pt x="481812" y="55740"/>
                </a:lnTo>
                <a:lnTo>
                  <a:pt x="481812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638" y="825652"/>
            <a:ext cx="2263140" cy="396240"/>
          </a:xfrm>
          <a:custGeom>
            <a:avLst/>
            <a:gdLst/>
            <a:ahLst/>
            <a:cxnLst/>
            <a:rect l="l" t="t" r="r" b="b"/>
            <a:pathLst>
              <a:path w="2263140" h="396240">
                <a:moveTo>
                  <a:pt x="109169" y="47498"/>
                </a:moveTo>
                <a:lnTo>
                  <a:pt x="106045" y="32016"/>
                </a:lnTo>
                <a:lnTo>
                  <a:pt x="97536" y="19278"/>
                </a:lnTo>
                <a:lnTo>
                  <a:pt x="84886" y="10642"/>
                </a:lnTo>
                <a:lnTo>
                  <a:pt x="69418" y="7467"/>
                </a:lnTo>
                <a:lnTo>
                  <a:pt x="53213" y="10490"/>
                </a:lnTo>
                <a:lnTo>
                  <a:pt x="40259" y="18821"/>
                </a:lnTo>
                <a:lnTo>
                  <a:pt x="31623" y="31356"/>
                </a:lnTo>
                <a:lnTo>
                  <a:pt x="28498" y="46977"/>
                </a:lnTo>
                <a:lnTo>
                  <a:pt x="31623" y="62776"/>
                </a:lnTo>
                <a:lnTo>
                  <a:pt x="40271" y="75730"/>
                </a:lnTo>
                <a:lnTo>
                  <a:pt x="53022" y="84353"/>
                </a:lnTo>
                <a:lnTo>
                  <a:pt x="68834" y="87528"/>
                </a:lnTo>
                <a:lnTo>
                  <a:pt x="84429" y="84353"/>
                </a:lnTo>
                <a:lnTo>
                  <a:pt x="97269" y="75730"/>
                </a:lnTo>
                <a:lnTo>
                  <a:pt x="105956" y="62992"/>
                </a:lnTo>
                <a:lnTo>
                  <a:pt x="109169" y="47498"/>
                </a:lnTo>
                <a:close/>
              </a:path>
              <a:path w="2263140" h="396240">
                <a:moveTo>
                  <a:pt x="141960" y="368160"/>
                </a:moveTo>
                <a:lnTo>
                  <a:pt x="104457" y="350266"/>
                </a:lnTo>
                <a:lnTo>
                  <a:pt x="103784" y="332879"/>
                </a:lnTo>
                <a:lnTo>
                  <a:pt x="103784" y="137744"/>
                </a:lnTo>
                <a:lnTo>
                  <a:pt x="98412" y="134480"/>
                </a:lnTo>
                <a:lnTo>
                  <a:pt x="60769" y="146177"/>
                </a:lnTo>
                <a:lnTo>
                  <a:pt x="23406" y="154330"/>
                </a:lnTo>
                <a:lnTo>
                  <a:pt x="8064" y="156273"/>
                </a:lnTo>
                <a:lnTo>
                  <a:pt x="6451" y="156273"/>
                </a:lnTo>
                <a:lnTo>
                  <a:pt x="3759" y="156806"/>
                </a:lnTo>
                <a:lnTo>
                  <a:pt x="0" y="157340"/>
                </a:lnTo>
                <a:lnTo>
                  <a:pt x="0" y="176403"/>
                </a:lnTo>
                <a:lnTo>
                  <a:pt x="24193" y="178041"/>
                </a:lnTo>
                <a:lnTo>
                  <a:pt x="31584" y="179908"/>
                </a:lnTo>
                <a:lnTo>
                  <a:pt x="35814" y="185343"/>
                </a:lnTo>
                <a:lnTo>
                  <a:pt x="37719" y="196494"/>
                </a:lnTo>
                <a:lnTo>
                  <a:pt x="38176" y="215531"/>
                </a:lnTo>
                <a:lnTo>
                  <a:pt x="38163" y="332879"/>
                </a:lnTo>
                <a:lnTo>
                  <a:pt x="18821" y="367093"/>
                </a:lnTo>
                <a:lnTo>
                  <a:pt x="0" y="368160"/>
                </a:lnTo>
                <a:lnTo>
                  <a:pt x="0" y="388493"/>
                </a:lnTo>
                <a:lnTo>
                  <a:pt x="64973" y="386994"/>
                </a:lnTo>
                <a:lnTo>
                  <a:pt x="80175" y="386994"/>
                </a:lnTo>
                <a:lnTo>
                  <a:pt x="141960" y="388493"/>
                </a:lnTo>
                <a:lnTo>
                  <a:pt x="141960" y="386994"/>
                </a:lnTo>
                <a:lnTo>
                  <a:pt x="141960" y="368160"/>
                </a:lnTo>
                <a:close/>
              </a:path>
              <a:path w="2263140" h="396240">
                <a:moveTo>
                  <a:pt x="476440" y="368134"/>
                </a:moveTo>
                <a:lnTo>
                  <a:pt x="440004" y="350227"/>
                </a:lnTo>
                <a:lnTo>
                  <a:pt x="439331" y="332841"/>
                </a:lnTo>
                <a:lnTo>
                  <a:pt x="439331" y="233387"/>
                </a:lnTo>
                <a:lnTo>
                  <a:pt x="438353" y="206171"/>
                </a:lnTo>
                <a:lnTo>
                  <a:pt x="420509" y="156921"/>
                </a:lnTo>
                <a:lnTo>
                  <a:pt x="377024" y="135940"/>
                </a:lnTo>
                <a:lnTo>
                  <a:pt x="358127" y="134467"/>
                </a:lnTo>
                <a:lnTo>
                  <a:pt x="346646" y="135064"/>
                </a:lnTo>
                <a:lnTo>
                  <a:pt x="336473" y="136918"/>
                </a:lnTo>
                <a:lnTo>
                  <a:pt x="327723" y="140068"/>
                </a:lnTo>
                <a:lnTo>
                  <a:pt x="320484" y="144551"/>
                </a:lnTo>
                <a:lnTo>
                  <a:pt x="277469" y="177482"/>
                </a:lnTo>
                <a:lnTo>
                  <a:pt x="277469" y="137655"/>
                </a:lnTo>
                <a:lnTo>
                  <a:pt x="274243" y="134454"/>
                </a:lnTo>
                <a:lnTo>
                  <a:pt x="239090" y="145503"/>
                </a:lnTo>
                <a:lnTo>
                  <a:pt x="214071" y="152184"/>
                </a:lnTo>
                <a:lnTo>
                  <a:pt x="194005" y="155752"/>
                </a:lnTo>
                <a:lnTo>
                  <a:pt x="173685" y="157454"/>
                </a:lnTo>
                <a:lnTo>
                  <a:pt x="173685" y="176695"/>
                </a:lnTo>
                <a:lnTo>
                  <a:pt x="211404" y="196735"/>
                </a:lnTo>
                <a:lnTo>
                  <a:pt x="211848" y="215747"/>
                </a:lnTo>
                <a:lnTo>
                  <a:pt x="211848" y="332841"/>
                </a:lnTo>
                <a:lnTo>
                  <a:pt x="192506" y="367068"/>
                </a:lnTo>
                <a:lnTo>
                  <a:pt x="173685" y="368134"/>
                </a:lnTo>
                <a:lnTo>
                  <a:pt x="173685" y="388467"/>
                </a:lnTo>
                <a:lnTo>
                  <a:pt x="243052" y="387197"/>
                </a:lnTo>
                <a:lnTo>
                  <a:pt x="253860" y="387286"/>
                </a:lnTo>
                <a:lnTo>
                  <a:pt x="269862" y="387527"/>
                </a:lnTo>
                <a:lnTo>
                  <a:pt x="290614" y="387921"/>
                </a:lnTo>
                <a:lnTo>
                  <a:pt x="315645" y="388467"/>
                </a:lnTo>
                <a:lnTo>
                  <a:pt x="315645" y="368134"/>
                </a:lnTo>
                <a:lnTo>
                  <a:pt x="278142" y="350215"/>
                </a:lnTo>
                <a:lnTo>
                  <a:pt x="277456" y="332803"/>
                </a:lnTo>
                <a:lnTo>
                  <a:pt x="277469" y="216623"/>
                </a:lnTo>
                <a:lnTo>
                  <a:pt x="281279" y="203034"/>
                </a:lnTo>
                <a:lnTo>
                  <a:pt x="291439" y="191389"/>
                </a:lnTo>
                <a:lnTo>
                  <a:pt x="306044" y="183261"/>
                </a:lnTo>
                <a:lnTo>
                  <a:pt x="323176" y="180200"/>
                </a:lnTo>
                <a:lnTo>
                  <a:pt x="346049" y="183819"/>
                </a:lnTo>
                <a:lnTo>
                  <a:pt x="361759" y="194983"/>
                </a:lnTo>
                <a:lnTo>
                  <a:pt x="370814" y="214185"/>
                </a:lnTo>
                <a:lnTo>
                  <a:pt x="373722" y="241947"/>
                </a:lnTo>
                <a:lnTo>
                  <a:pt x="373722" y="388467"/>
                </a:lnTo>
                <a:lnTo>
                  <a:pt x="406184" y="387515"/>
                </a:lnTo>
                <a:lnTo>
                  <a:pt x="415239" y="387286"/>
                </a:lnTo>
                <a:lnTo>
                  <a:pt x="422122" y="387197"/>
                </a:lnTo>
                <a:lnTo>
                  <a:pt x="427202" y="387223"/>
                </a:lnTo>
                <a:lnTo>
                  <a:pt x="434555" y="387362"/>
                </a:lnTo>
                <a:lnTo>
                  <a:pt x="449262" y="387743"/>
                </a:lnTo>
                <a:lnTo>
                  <a:pt x="476440" y="388467"/>
                </a:lnTo>
                <a:lnTo>
                  <a:pt x="476440" y="368134"/>
                </a:lnTo>
                <a:close/>
              </a:path>
              <a:path w="2263140" h="396240">
                <a:moveTo>
                  <a:pt x="693318" y="3644"/>
                </a:moveTo>
                <a:lnTo>
                  <a:pt x="684174" y="1219"/>
                </a:lnTo>
                <a:lnTo>
                  <a:pt x="678802" y="12"/>
                </a:lnTo>
                <a:lnTo>
                  <a:pt x="670737" y="12"/>
                </a:lnTo>
                <a:lnTo>
                  <a:pt x="620725" y="22529"/>
                </a:lnTo>
                <a:lnTo>
                  <a:pt x="580936" y="55753"/>
                </a:lnTo>
                <a:lnTo>
                  <a:pt x="552348" y="102958"/>
                </a:lnTo>
                <a:lnTo>
                  <a:pt x="551357" y="129311"/>
                </a:lnTo>
                <a:lnTo>
                  <a:pt x="551357" y="152387"/>
                </a:lnTo>
                <a:lnTo>
                  <a:pt x="541312" y="159042"/>
                </a:lnTo>
                <a:lnTo>
                  <a:pt x="531520" y="164871"/>
                </a:lnTo>
                <a:lnTo>
                  <a:pt x="521030" y="170510"/>
                </a:lnTo>
                <a:lnTo>
                  <a:pt x="508876" y="176542"/>
                </a:lnTo>
                <a:lnTo>
                  <a:pt x="508876" y="189420"/>
                </a:lnTo>
                <a:lnTo>
                  <a:pt x="551357" y="186740"/>
                </a:lnTo>
                <a:lnTo>
                  <a:pt x="551357" y="332727"/>
                </a:lnTo>
                <a:lnTo>
                  <a:pt x="528764" y="367080"/>
                </a:lnTo>
                <a:lnTo>
                  <a:pt x="506717" y="368160"/>
                </a:lnTo>
                <a:lnTo>
                  <a:pt x="506717" y="388505"/>
                </a:lnTo>
                <a:lnTo>
                  <a:pt x="544804" y="387769"/>
                </a:lnTo>
                <a:lnTo>
                  <a:pt x="565391" y="387388"/>
                </a:lnTo>
                <a:lnTo>
                  <a:pt x="575602" y="387248"/>
                </a:lnTo>
                <a:lnTo>
                  <a:pt x="582536" y="387235"/>
                </a:lnTo>
                <a:lnTo>
                  <a:pt x="588098" y="387248"/>
                </a:lnTo>
                <a:lnTo>
                  <a:pt x="598868" y="387388"/>
                </a:lnTo>
                <a:lnTo>
                  <a:pt x="668045" y="388505"/>
                </a:lnTo>
                <a:lnTo>
                  <a:pt x="668045" y="368160"/>
                </a:lnTo>
                <a:lnTo>
                  <a:pt x="626376" y="364007"/>
                </a:lnTo>
                <a:lnTo>
                  <a:pt x="616966" y="345643"/>
                </a:lnTo>
                <a:lnTo>
                  <a:pt x="616966" y="186842"/>
                </a:lnTo>
                <a:lnTo>
                  <a:pt x="683641" y="186842"/>
                </a:lnTo>
                <a:lnTo>
                  <a:pt x="689559" y="155727"/>
                </a:lnTo>
                <a:lnTo>
                  <a:pt x="687400" y="151434"/>
                </a:lnTo>
                <a:lnTo>
                  <a:pt x="664743" y="152450"/>
                </a:lnTo>
                <a:lnTo>
                  <a:pt x="647331" y="153123"/>
                </a:lnTo>
                <a:lnTo>
                  <a:pt x="632345" y="153479"/>
                </a:lnTo>
                <a:lnTo>
                  <a:pt x="616953" y="153593"/>
                </a:lnTo>
                <a:lnTo>
                  <a:pt x="616966" y="95618"/>
                </a:lnTo>
                <a:lnTo>
                  <a:pt x="626529" y="53289"/>
                </a:lnTo>
                <a:lnTo>
                  <a:pt x="648690" y="46253"/>
                </a:lnTo>
                <a:lnTo>
                  <a:pt x="656805" y="46939"/>
                </a:lnTo>
                <a:lnTo>
                  <a:pt x="664883" y="49174"/>
                </a:lnTo>
                <a:lnTo>
                  <a:pt x="673862" y="53263"/>
                </a:lnTo>
                <a:lnTo>
                  <a:pt x="684720" y="59512"/>
                </a:lnTo>
                <a:lnTo>
                  <a:pt x="693318" y="55753"/>
                </a:lnTo>
                <a:lnTo>
                  <a:pt x="693318" y="3644"/>
                </a:lnTo>
                <a:close/>
              </a:path>
              <a:path w="2263140" h="396240">
                <a:moveTo>
                  <a:pt x="976020" y="260464"/>
                </a:moveTo>
                <a:lnTo>
                  <a:pt x="967879" y="206400"/>
                </a:lnTo>
                <a:lnTo>
                  <a:pt x="944130" y="167081"/>
                </a:lnTo>
                <a:lnTo>
                  <a:pt x="944016" y="166890"/>
                </a:lnTo>
                <a:lnTo>
                  <a:pt x="932776" y="159867"/>
                </a:lnTo>
                <a:lnTo>
                  <a:pt x="905230" y="142671"/>
                </a:lnTo>
                <a:lnTo>
                  <a:pt x="902881" y="142316"/>
                </a:lnTo>
                <a:lnTo>
                  <a:pt x="902881" y="277114"/>
                </a:lnTo>
                <a:lnTo>
                  <a:pt x="899947" y="319417"/>
                </a:lnTo>
                <a:lnTo>
                  <a:pt x="890778" y="348513"/>
                </a:lnTo>
                <a:lnTo>
                  <a:pt x="874737" y="365302"/>
                </a:lnTo>
                <a:lnTo>
                  <a:pt x="851255" y="370687"/>
                </a:lnTo>
                <a:lnTo>
                  <a:pt x="825754" y="363347"/>
                </a:lnTo>
                <a:lnTo>
                  <a:pt x="807415" y="341388"/>
                </a:lnTo>
                <a:lnTo>
                  <a:pt x="796340" y="304901"/>
                </a:lnTo>
                <a:lnTo>
                  <a:pt x="792632" y="253987"/>
                </a:lnTo>
                <a:lnTo>
                  <a:pt x="795731" y="211836"/>
                </a:lnTo>
                <a:lnTo>
                  <a:pt x="805332" y="182537"/>
                </a:lnTo>
                <a:lnTo>
                  <a:pt x="821893" y="165430"/>
                </a:lnTo>
                <a:lnTo>
                  <a:pt x="845870" y="159867"/>
                </a:lnTo>
                <a:lnTo>
                  <a:pt x="871118" y="167081"/>
                </a:lnTo>
                <a:lnTo>
                  <a:pt x="888898" y="188849"/>
                </a:lnTo>
                <a:lnTo>
                  <a:pt x="899414" y="225450"/>
                </a:lnTo>
                <a:lnTo>
                  <a:pt x="902881" y="277114"/>
                </a:lnTo>
                <a:lnTo>
                  <a:pt x="902881" y="142316"/>
                </a:lnTo>
                <a:lnTo>
                  <a:pt x="852411" y="134442"/>
                </a:lnTo>
                <a:lnTo>
                  <a:pt x="805675" y="140042"/>
                </a:lnTo>
                <a:lnTo>
                  <a:pt x="768629" y="156527"/>
                </a:lnTo>
                <a:lnTo>
                  <a:pt x="741629" y="183464"/>
                </a:lnTo>
                <a:lnTo>
                  <a:pt x="725106" y="220408"/>
                </a:lnTo>
                <a:lnTo>
                  <a:pt x="719505" y="266903"/>
                </a:lnTo>
                <a:lnTo>
                  <a:pt x="727608" y="321919"/>
                </a:lnTo>
                <a:lnTo>
                  <a:pt x="751293" y="362458"/>
                </a:lnTo>
                <a:lnTo>
                  <a:pt x="789597" y="387515"/>
                </a:lnTo>
                <a:lnTo>
                  <a:pt x="841578" y="396087"/>
                </a:lnTo>
                <a:lnTo>
                  <a:pt x="888593" y="390321"/>
                </a:lnTo>
                <a:lnTo>
                  <a:pt x="926071" y="373367"/>
                </a:lnTo>
                <a:lnTo>
                  <a:pt x="928712" y="370687"/>
                </a:lnTo>
                <a:lnTo>
                  <a:pt x="953465" y="345732"/>
                </a:lnTo>
                <a:lnTo>
                  <a:pt x="970292" y="307924"/>
                </a:lnTo>
                <a:lnTo>
                  <a:pt x="976020" y="260464"/>
                </a:lnTo>
                <a:close/>
              </a:path>
              <a:path w="2263140" h="396240">
                <a:moveTo>
                  <a:pt x="1205649" y="137629"/>
                </a:moveTo>
                <a:lnTo>
                  <a:pt x="1200277" y="135496"/>
                </a:lnTo>
                <a:lnTo>
                  <a:pt x="1193279" y="134404"/>
                </a:lnTo>
                <a:lnTo>
                  <a:pt x="1185748" y="134404"/>
                </a:lnTo>
                <a:lnTo>
                  <a:pt x="1140040" y="162648"/>
                </a:lnTo>
                <a:lnTo>
                  <a:pt x="1116380" y="188214"/>
                </a:lnTo>
                <a:lnTo>
                  <a:pt x="1116380" y="137617"/>
                </a:lnTo>
                <a:lnTo>
                  <a:pt x="1110983" y="134416"/>
                </a:lnTo>
                <a:lnTo>
                  <a:pt x="1073340" y="146126"/>
                </a:lnTo>
                <a:lnTo>
                  <a:pt x="1061339" y="149529"/>
                </a:lnTo>
                <a:lnTo>
                  <a:pt x="1049197" y="152120"/>
                </a:lnTo>
                <a:lnTo>
                  <a:pt x="1033932" y="154520"/>
                </a:lnTo>
                <a:lnTo>
                  <a:pt x="1012571" y="157302"/>
                </a:lnTo>
                <a:lnTo>
                  <a:pt x="1012571" y="176364"/>
                </a:lnTo>
                <a:lnTo>
                  <a:pt x="1050290" y="196430"/>
                </a:lnTo>
                <a:lnTo>
                  <a:pt x="1050747" y="215468"/>
                </a:lnTo>
                <a:lnTo>
                  <a:pt x="1050747" y="332778"/>
                </a:lnTo>
                <a:lnTo>
                  <a:pt x="1031392" y="367068"/>
                </a:lnTo>
                <a:lnTo>
                  <a:pt x="1012571" y="368134"/>
                </a:lnTo>
                <a:lnTo>
                  <a:pt x="1012571" y="388467"/>
                </a:lnTo>
                <a:lnTo>
                  <a:pt x="1081951" y="386854"/>
                </a:lnTo>
                <a:lnTo>
                  <a:pt x="1087374" y="386880"/>
                </a:lnTo>
                <a:lnTo>
                  <a:pt x="1097940" y="387057"/>
                </a:lnTo>
                <a:lnTo>
                  <a:pt x="1120813" y="387540"/>
                </a:lnTo>
                <a:lnTo>
                  <a:pt x="1163154" y="388467"/>
                </a:lnTo>
                <a:lnTo>
                  <a:pt x="1163154" y="368134"/>
                </a:lnTo>
                <a:lnTo>
                  <a:pt x="1120597" y="360794"/>
                </a:lnTo>
                <a:lnTo>
                  <a:pt x="1116368" y="332879"/>
                </a:lnTo>
                <a:lnTo>
                  <a:pt x="1116368" y="227101"/>
                </a:lnTo>
                <a:lnTo>
                  <a:pt x="1120140" y="214769"/>
                </a:lnTo>
                <a:lnTo>
                  <a:pt x="1130007" y="203784"/>
                </a:lnTo>
                <a:lnTo>
                  <a:pt x="1143812" y="195897"/>
                </a:lnTo>
                <a:lnTo>
                  <a:pt x="1159395" y="192887"/>
                </a:lnTo>
                <a:lnTo>
                  <a:pt x="1168793" y="194068"/>
                </a:lnTo>
                <a:lnTo>
                  <a:pt x="1176934" y="197637"/>
                </a:lnTo>
                <a:lnTo>
                  <a:pt x="1183970" y="203581"/>
                </a:lnTo>
                <a:lnTo>
                  <a:pt x="1190053" y="211886"/>
                </a:lnTo>
                <a:lnTo>
                  <a:pt x="1202956" y="206540"/>
                </a:lnTo>
                <a:lnTo>
                  <a:pt x="1205649" y="137629"/>
                </a:lnTo>
                <a:close/>
              </a:path>
              <a:path w="2263140" h="396240">
                <a:moveTo>
                  <a:pt x="1670621" y="368160"/>
                </a:moveTo>
                <a:lnTo>
                  <a:pt x="1634185" y="350253"/>
                </a:lnTo>
                <a:lnTo>
                  <a:pt x="1633499" y="332867"/>
                </a:lnTo>
                <a:lnTo>
                  <a:pt x="1633512" y="233413"/>
                </a:lnTo>
                <a:lnTo>
                  <a:pt x="1629587" y="186829"/>
                </a:lnTo>
                <a:lnTo>
                  <a:pt x="1616633" y="156273"/>
                </a:lnTo>
                <a:lnTo>
                  <a:pt x="1592897" y="139560"/>
                </a:lnTo>
                <a:lnTo>
                  <a:pt x="1556613" y="134467"/>
                </a:lnTo>
                <a:lnTo>
                  <a:pt x="1544358" y="135089"/>
                </a:lnTo>
                <a:lnTo>
                  <a:pt x="1534020" y="136944"/>
                </a:lnTo>
                <a:lnTo>
                  <a:pt x="1525295" y="140119"/>
                </a:lnTo>
                <a:lnTo>
                  <a:pt x="1517891" y="144627"/>
                </a:lnTo>
                <a:lnTo>
                  <a:pt x="1474876" y="177482"/>
                </a:lnTo>
                <a:lnTo>
                  <a:pt x="1463776" y="157988"/>
                </a:lnTo>
                <a:lnTo>
                  <a:pt x="1448650" y="144627"/>
                </a:lnTo>
                <a:lnTo>
                  <a:pt x="1428889" y="136931"/>
                </a:lnTo>
                <a:lnTo>
                  <a:pt x="1403896" y="134467"/>
                </a:lnTo>
                <a:lnTo>
                  <a:pt x="1391945" y="135077"/>
                </a:lnTo>
                <a:lnTo>
                  <a:pt x="1381772" y="136931"/>
                </a:lnTo>
                <a:lnTo>
                  <a:pt x="1373111" y="140106"/>
                </a:lnTo>
                <a:lnTo>
                  <a:pt x="1365719" y="144627"/>
                </a:lnTo>
                <a:lnTo>
                  <a:pt x="1322705" y="177469"/>
                </a:lnTo>
                <a:lnTo>
                  <a:pt x="1322705" y="137642"/>
                </a:lnTo>
                <a:lnTo>
                  <a:pt x="1319479" y="134442"/>
                </a:lnTo>
                <a:lnTo>
                  <a:pt x="1284325" y="145491"/>
                </a:lnTo>
                <a:lnTo>
                  <a:pt x="1259306" y="152171"/>
                </a:lnTo>
                <a:lnTo>
                  <a:pt x="1239240" y="155740"/>
                </a:lnTo>
                <a:lnTo>
                  <a:pt x="1218920" y="157441"/>
                </a:lnTo>
                <a:lnTo>
                  <a:pt x="1218895" y="176695"/>
                </a:lnTo>
                <a:lnTo>
                  <a:pt x="1256614" y="196735"/>
                </a:lnTo>
                <a:lnTo>
                  <a:pt x="1257071" y="215747"/>
                </a:lnTo>
                <a:lnTo>
                  <a:pt x="1257071" y="332841"/>
                </a:lnTo>
                <a:lnTo>
                  <a:pt x="1237716" y="367068"/>
                </a:lnTo>
                <a:lnTo>
                  <a:pt x="1218895" y="368134"/>
                </a:lnTo>
                <a:lnTo>
                  <a:pt x="1218895" y="388467"/>
                </a:lnTo>
                <a:lnTo>
                  <a:pt x="1288262" y="387197"/>
                </a:lnTo>
                <a:lnTo>
                  <a:pt x="1299527" y="387286"/>
                </a:lnTo>
                <a:lnTo>
                  <a:pt x="1314742" y="387527"/>
                </a:lnTo>
                <a:lnTo>
                  <a:pt x="1333779" y="387921"/>
                </a:lnTo>
                <a:lnTo>
                  <a:pt x="1356563" y="388467"/>
                </a:lnTo>
                <a:lnTo>
                  <a:pt x="1356563" y="368134"/>
                </a:lnTo>
                <a:lnTo>
                  <a:pt x="1322692" y="332790"/>
                </a:lnTo>
                <a:lnTo>
                  <a:pt x="1322692" y="216585"/>
                </a:lnTo>
                <a:lnTo>
                  <a:pt x="1326464" y="203441"/>
                </a:lnTo>
                <a:lnTo>
                  <a:pt x="1336395" y="191744"/>
                </a:lnTo>
                <a:lnTo>
                  <a:pt x="1350365" y="183375"/>
                </a:lnTo>
                <a:lnTo>
                  <a:pt x="1366253" y="180162"/>
                </a:lnTo>
                <a:lnTo>
                  <a:pt x="1386636" y="183997"/>
                </a:lnTo>
                <a:lnTo>
                  <a:pt x="1401076" y="195567"/>
                </a:lnTo>
                <a:lnTo>
                  <a:pt x="1409661" y="214972"/>
                </a:lnTo>
                <a:lnTo>
                  <a:pt x="1412506" y="242290"/>
                </a:lnTo>
                <a:lnTo>
                  <a:pt x="1412506" y="332803"/>
                </a:lnTo>
                <a:lnTo>
                  <a:pt x="1393139" y="367080"/>
                </a:lnTo>
                <a:lnTo>
                  <a:pt x="1376476" y="368147"/>
                </a:lnTo>
                <a:lnTo>
                  <a:pt x="1376476" y="388480"/>
                </a:lnTo>
                <a:lnTo>
                  <a:pt x="1409014" y="387756"/>
                </a:lnTo>
                <a:lnTo>
                  <a:pt x="1427086" y="387375"/>
                </a:lnTo>
                <a:lnTo>
                  <a:pt x="1437195" y="387235"/>
                </a:lnTo>
                <a:lnTo>
                  <a:pt x="1445844" y="387210"/>
                </a:lnTo>
                <a:lnTo>
                  <a:pt x="1454200" y="387235"/>
                </a:lnTo>
                <a:lnTo>
                  <a:pt x="1464322" y="387375"/>
                </a:lnTo>
                <a:lnTo>
                  <a:pt x="1482813" y="387756"/>
                </a:lnTo>
                <a:lnTo>
                  <a:pt x="1516291" y="388480"/>
                </a:lnTo>
                <a:lnTo>
                  <a:pt x="1516291" y="368147"/>
                </a:lnTo>
                <a:lnTo>
                  <a:pt x="1478775" y="350215"/>
                </a:lnTo>
                <a:lnTo>
                  <a:pt x="1478102" y="332803"/>
                </a:lnTo>
                <a:lnTo>
                  <a:pt x="1478102" y="216598"/>
                </a:lnTo>
                <a:lnTo>
                  <a:pt x="1481874" y="203454"/>
                </a:lnTo>
                <a:lnTo>
                  <a:pt x="1491805" y="191770"/>
                </a:lnTo>
                <a:lnTo>
                  <a:pt x="1505775" y="183388"/>
                </a:lnTo>
                <a:lnTo>
                  <a:pt x="1521663" y="180187"/>
                </a:lnTo>
                <a:lnTo>
                  <a:pt x="1542046" y="184023"/>
                </a:lnTo>
                <a:lnTo>
                  <a:pt x="1556473" y="195630"/>
                </a:lnTo>
                <a:lnTo>
                  <a:pt x="1565059" y="215074"/>
                </a:lnTo>
                <a:lnTo>
                  <a:pt x="1567903" y="242468"/>
                </a:lnTo>
                <a:lnTo>
                  <a:pt x="1567903" y="388505"/>
                </a:lnTo>
                <a:lnTo>
                  <a:pt x="1617916" y="387235"/>
                </a:lnTo>
                <a:lnTo>
                  <a:pt x="1634388" y="387489"/>
                </a:lnTo>
                <a:lnTo>
                  <a:pt x="1646072" y="387705"/>
                </a:lnTo>
                <a:lnTo>
                  <a:pt x="1656854" y="388010"/>
                </a:lnTo>
                <a:lnTo>
                  <a:pt x="1670608" y="388505"/>
                </a:lnTo>
                <a:lnTo>
                  <a:pt x="1670621" y="368160"/>
                </a:lnTo>
                <a:close/>
              </a:path>
              <a:path w="2263140" h="396240">
                <a:moveTo>
                  <a:pt x="1932686" y="227838"/>
                </a:moveTo>
                <a:lnTo>
                  <a:pt x="1925421" y="188772"/>
                </a:lnTo>
                <a:lnTo>
                  <a:pt x="1872780" y="139877"/>
                </a:lnTo>
                <a:lnTo>
                  <a:pt x="1864398" y="138531"/>
                </a:lnTo>
                <a:lnTo>
                  <a:pt x="1864398" y="238277"/>
                </a:lnTo>
                <a:lnTo>
                  <a:pt x="1819224" y="239877"/>
                </a:lnTo>
                <a:lnTo>
                  <a:pt x="1815388" y="239877"/>
                </a:lnTo>
                <a:lnTo>
                  <a:pt x="1798231" y="239204"/>
                </a:lnTo>
                <a:lnTo>
                  <a:pt x="1791258" y="238810"/>
                </a:lnTo>
                <a:lnTo>
                  <a:pt x="1774050" y="238277"/>
                </a:lnTo>
                <a:lnTo>
                  <a:pt x="1777479" y="204216"/>
                </a:lnTo>
                <a:lnTo>
                  <a:pt x="1785810" y="181063"/>
                </a:lnTo>
                <a:lnTo>
                  <a:pt x="1799678" y="167868"/>
                </a:lnTo>
                <a:lnTo>
                  <a:pt x="1819757" y="163677"/>
                </a:lnTo>
                <a:lnTo>
                  <a:pt x="1839506" y="167868"/>
                </a:lnTo>
                <a:lnTo>
                  <a:pt x="1853158" y="181063"/>
                </a:lnTo>
                <a:lnTo>
                  <a:pt x="1861273" y="204216"/>
                </a:lnTo>
                <a:lnTo>
                  <a:pt x="1864398" y="238277"/>
                </a:lnTo>
                <a:lnTo>
                  <a:pt x="1864398" y="138531"/>
                </a:lnTo>
                <a:lnTo>
                  <a:pt x="1831047" y="133172"/>
                </a:lnTo>
                <a:lnTo>
                  <a:pt x="1817751" y="133908"/>
                </a:lnTo>
                <a:lnTo>
                  <a:pt x="1805762" y="136169"/>
                </a:lnTo>
                <a:lnTo>
                  <a:pt x="1758454" y="160705"/>
                </a:lnTo>
                <a:lnTo>
                  <a:pt x="1719592" y="201650"/>
                </a:lnTo>
                <a:lnTo>
                  <a:pt x="1707451" y="264033"/>
                </a:lnTo>
                <a:lnTo>
                  <a:pt x="1707553" y="266585"/>
                </a:lnTo>
                <a:lnTo>
                  <a:pt x="1715325" y="321818"/>
                </a:lnTo>
                <a:lnTo>
                  <a:pt x="1738884" y="362788"/>
                </a:lnTo>
                <a:lnTo>
                  <a:pt x="1777453" y="387718"/>
                </a:lnTo>
                <a:lnTo>
                  <a:pt x="1830501" y="396113"/>
                </a:lnTo>
                <a:lnTo>
                  <a:pt x="1851863" y="395008"/>
                </a:lnTo>
                <a:lnTo>
                  <a:pt x="1871573" y="391236"/>
                </a:lnTo>
                <a:lnTo>
                  <a:pt x="1891982" y="384149"/>
                </a:lnTo>
                <a:lnTo>
                  <a:pt x="1915477" y="373087"/>
                </a:lnTo>
                <a:lnTo>
                  <a:pt x="1922411" y="357987"/>
                </a:lnTo>
                <a:lnTo>
                  <a:pt x="1927237" y="347522"/>
                </a:lnTo>
                <a:lnTo>
                  <a:pt x="1927301" y="347383"/>
                </a:lnTo>
                <a:lnTo>
                  <a:pt x="1920849" y="339344"/>
                </a:lnTo>
                <a:lnTo>
                  <a:pt x="1903374" y="348107"/>
                </a:lnTo>
                <a:lnTo>
                  <a:pt x="1887969" y="353872"/>
                </a:lnTo>
                <a:lnTo>
                  <a:pt x="1873275" y="357035"/>
                </a:lnTo>
                <a:lnTo>
                  <a:pt x="1857933" y="357987"/>
                </a:lnTo>
                <a:lnTo>
                  <a:pt x="1837436" y="355269"/>
                </a:lnTo>
                <a:lnTo>
                  <a:pt x="1802485" y="335407"/>
                </a:lnTo>
                <a:lnTo>
                  <a:pt x="1780895" y="296964"/>
                </a:lnTo>
                <a:lnTo>
                  <a:pt x="1777263" y="266585"/>
                </a:lnTo>
                <a:lnTo>
                  <a:pt x="1847710" y="266585"/>
                </a:lnTo>
                <a:lnTo>
                  <a:pt x="1869681" y="265976"/>
                </a:lnTo>
                <a:lnTo>
                  <a:pt x="1890395" y="264033"/>
                </a:lnTo>
                <a:lnTo>
                  <a:pt x="1910994" y="260692"/>
                </a:lnTo>
                <a:lnTo>
                  <a:pt x="1932673" y="255828"/>
                </a:lnTo>
                <a:lnTo>
                  <a:pt x="1932673" y="239877"/>
                </a:lnTo>
                <a:lnTo>
                  <a:pt x="1932686" y="227838"/>
                </a:lnTo>
                <a:close/>
              </a:path>
              <a:path w="2263140" h="396240">
                <a:moveTo>
                  <a:pt x="2263063" y="368134"/>
                </a:moveTo>
                <a:lnTo>
                  <a:pt x="2226627" y="350164"/>
                </a:lnTo>
                <a:lnTo>
                  <a:pt x="2226399" y="344170"/>
                </a:lnTo>
                <a:lnTo>
                  <a:pt x="2225954" y="332727"/>
                </a:lnTo>
                <a:lnTo>
                  <a:pt x="2225941" y="168770"/>
                </a:lnTo>
                <a:lnTo>
                  <a:pt x="2225941" y="147332"/>
                </a:lnTo>
                <a:lnTo>
                  <a:pt x="2225941" y="3263"/>
                </a:lnTo>
                <a:lnTo>
                  <a:pt x="2221636" y="0"/>
                </a:lnTo>
                <a:lnTo>
                  <a:pt x="2182914" y="11607"/>
                </a:lnTo>
                <a:lnTo>
                  <a:pt x="2170544" y="14909"/>
                </a:lnTo>
                <a:lnTo>
                  <a:pt x="2156218" y="17741"/>
                </a:lnTo>
                <a:lnTo>
                  <a:pt x="2138972" y="20294"/>
                </a:lnTo>
                <a:lnTo>
                  <a:pt x="2117852" y="22682"/>
                </a:lnTo>
                <a:lnTo>
                  <a:pt x="2117852" y="41744"/>
                </a:lnTo>
                <a:lnTo>
                  <a:pt x="2157780" y="50558"/>
                </a:lnTo>
                <a:lnTo>
                  <a:pt x="2160333" y="81280"/>
                </a:lnTo>
                <a:lnTo>
                  <a:pt x="2160333" y="147332"/>
                </a:lnTo>
                <a:lnTo>
                  <a:pt x="2160333" y="202577"/>
                </a:lnTo>
                <a:lnTo>
                  <a:pt x="2160333" y="301282"/>
                </a:lnTo>
                <a:lnTo>
                  <a:pt x="2155914" y="318350"/>
                </a:lnTo>
                <a:lnTo>
                  <a:pt x="2143988" y="332333"/>
                </a:lnTo>
                <a:lnTo>
                  <a:pt x="2126526" y="341807"/>
                </a:lnTo>
                <a:lnTo>
                  <a:pt x="2105482" y="345274"/>
                </a:lnTo>
                <a:lnTo>
                  <a:pt x="2079612" y="338594"/>
                </a:lnTo>
                <a:lnTo>
                  <a:pt x="2059965" y="319532"/>
                </a:lnTo>
                <a:lnTo>
                  <a:pt x="2047468" y="289610"/>
                </a:lnTo>
                <a:lnTo>
                  <a:pt x="2043099" y="250317"/>
                </a:lnTo>
                <a:lnTo>
                  <a:pt x="2046630" y="214718"/>
                </a:lnTo>
                <a:lnTo>
                  <a:pt x="2057273" y="189230"/>
                </a:lnTo>
                <a:lnTo>
                  <a:pt x="2075091" y="173901"/>
                </a:lnTo>
                <a:lnTo>
                  <a:pt x="2100110" y="168770"/>
                </a:lnTo>
                <a:lnTo>
                  <a:pt x="2116772" y="170815"/>
                </a:lnTo>
                <a:lnTo>
                  <a:pt x="2132241" y="177025"/>
                </a:lnTo>
                <a:lnTo>
                  <a:pt x="2146681" y="187566"/>
                </a:lnTo>
                <a:lnTo>
                  <a:pt x="2160333" y="202577"/>
                </a:lnTo>
                <a:lnTo>
                  <a:pt x="2160333" y="147332"/>
                </a:lnTo>
                <a:lnTo>
                  <a:pt x="2116823" y="135013"/>
                </a:lnTo>
                <a:lnTo>
                  <a:pt x="2106561" y="134429"/>
                </a:lnTo>
                <a:lnTo>
                  <a:pt x="2093937" y="135343"/>
                </a:lnTo>
                <a:lnTo>
                  <a:pt x="2020519" y="173621"/>
                </a:lnTo>
                <a:lnTo>
                  <a:pt x="1986432" y="212483"/>
                </a:lnTo>
                <a:lnTo>
                  <a:pt x="1975345" y="270649"/>
                </a:lnTo>
                <a:lnTo>
                  <a:pt x="1982533" y="322592"/>
                </a:lnTo>
                <a:lnTo>
                  <a:pt x="2003094" y="362115"/>
                </a:lnTo>
                <a:lnTo>
                  <a:pt x="2035505" y="387311"/>
                </a:lnTo>
                <a:lnTo>
                  <a:pt x="2035644" y="387311"/>
                </a:lnTo>
                <a:lnTo>
                  <a:pt x="2078062" y="396087"/>
                </a:lnTo>
                <a:lnTo>
                  <a:pt x="2158987" y="345274"/>
                </a:lnTo>
                <a:lnTo>
                  <a:pt x="2160346" y="344170"/>
                </a:lnTo>
                <a:lnTo>
                  <a:pt x="2157653" y="384200"/>
                </a:lnTo>
                <a:lnTo>
                  <a:pt x="2160346" y="388467"/>
                </a:lnTo>
                <a:lnTo>
                  <a:pt x="2202129" y="387311"/>
                </a:lnTo>
                <a:lnTo>
                  <a:pt x="2212975" y="387311"/>
                </a:lnTo>
                <a:lnTo>
                  <a:pt x="2237790" y="388467"/>
                </a:lnTo>
                <a:lnTo>
                  <a:pt x="2263063" y="388467"/>
                </a:lnTo>
                <a:lnTo>
                  <a:pt x="2263063" y="387311"/>
                </a:lnTo>
                <a:lnTo>
                  <a:pt x="2263063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0453" y="960094"/>
            <a:ext cx="582295" cy="391160"/>
          </a:xfrm>
          <a:custGeom>
            <a:avLst/>
            <a:gdLst/>
            <a:ahLst/>
            <a:cxnLst/>
            <a:rect l="l" t="t" r="r" b="b"/>
            <a:pathLst>
              <a:path w="582295" h="391159">
                <a:moveTo>
                  <a:pt x="256514" y="126022"/>
                </a:moveTo>
                <a:lnTo>
                  <a:pt x="248373" y="71958"/>
                </a:lnTo>
                <a:lnTo>
                  <a:pt x="224624" y="32639"/>
                </a:lnTo>
                <a:lnTo>
                  <a:pt x="224510" y="32448"/>
                </a:lnTo>
                <a:lnTo>
                  <a:pt x="213271" y="25425"/>
                </a:lnTo>
                <a:lnTo>
                  <a:pt x="185724" y="8229"/>
                </a:lnTo>
                <a:lnTo>
                  <a:pt x="183375" y="7874"/>
                </a:lnTo>
                <a:lnTo>
                  <a:pt x="183375" y="142671"/>
                </a:lnTo>
                <a:lnTo>
                  <a:pt x="180441" y="184975"/>
                </a:lnTo>
                <a:lnTo>
                  <a:pt x="171272" y="214071"/>
                </a:lnTo>
                <a:lnTo>
                  <a:pt x="155232" y="230860"/>
                </a:lnTo>
                <a:lnTo>
                  <a:pt x="131749" y="236245"/>
                </a:lnTo>
                <a:lnTo>
                  <a:pt x="106248" y="228904"/>
                </a:lnTo>
                <a:lnTo>
                  <a:pt x="87909" y="206946"/>
                </a:lnTo>
                <a:lnTo>
                  <a:pt x="76835" y="170459"/>
                </a:lnTo>
                <a:lnTo>
                  <a:pt x="73126" y="119545"/>
                </a:lnTo>
                <a:lnTo>
                  <a:pt x="76225" y="77393"/>
                </a:lnTo>
                <a:lnTo>
                  <a:pt x="85826" y="48094"/>
                </a:lnTo>
                <a:lnTo>
                  <a:pt x="102387" y="30988"/>
                </a:lnTo>
                <a:lnTo>
                  <a:pt x="126365" y="25425"/>
                </a:lnTo>
                <a:lnTo>
                  <a:pt x="151612" y="32639"/>
                </a:lnTo>
                <a:lnTo>
                  <a:pt x="169392" y="54406"/>
                </a:lnTo>
                <a:lnTo>
                  <a:pt x="179908" y="91008"/>
                </a:lnTo>
                <a:lnTo>
                  <a:pt x="183375" y="142671"/>
                </a:lnTo>
                <a:lnTo>
                  <a:pt x="183375" y="7874"/>
                </a:lnTo>
                <a:lnTo>
                  <a:pt x="132905" y="0"/>
                </a:lnTo>
                <a:lnTo>
                  <a:pt x="86169" y="5600"/>
                </a:lnTo>
                <a:lnTo>
                  <a:pt x="49123" y="22085"/>
                </a:lnTo>
                <a:lnTo>
                  <a:pt x="22123" y="49022"/>
                </a:lnTo>
                <a:lnTo>
                  <a:pt x="5600" y="85966"/>
                </a:lnTo>
                <a:lnTo>
                  <a:pt x="0" y="132461"/>
                </a:lnTo>
                <a:lnTo>
                  <a:pt x="8102" y="187477"/>
                </a:lnTo>
                <a:lnTo>
                  <a:pt x="31788" y="228015"/>
                </a:lnTo>
                <a:lnTo>
                  <a:pt x="70091" y="253072"/>
                </a:lnTo>
                <a:lnTo>
                  <a:pt x="122072" y="261645"/>
                </a:lnTo>
                <a:lnTo>
                  <a:pt x="169087" y="255879"/>
                </a:lnTo>
                <a:lnTo>
                  <a:pt x="206565" y="238925"/>
                </a:lnTo>
                <a:lnTo>
                  <a:pt x="209207" y="236245"/>
                </a:lnTo>
                <a:lnTo>
                  <a:pt x="233959" y="211289"/>
                </a:lnTo>
                <a:lnTo>
                  <a:pt x="250786" y="173482"/>
                </a:lnTo>
                <a:lnTo>
                  <a:pt x="256514" y="126022"/>
                </a:lnTo>
                <a:close/>
              </a:path>
              <a:path w="582295" h="391159">
                <a:moveTo>
                  <a:pt x="581850" y="99187"/>
                </a:moveTo>
                <a:lnTo>
                  <a:pt x="574497" y="59715"/>
                </a:lnTo>
                <a:lnTo>
                  <a:pt x="567118" y="48298"/>
                </a:lnTo>
                <a:lnTo>
                  <a:pt x="566102" y="46736"/>
                </a:lnTo>
                <a:lnTo>
                  <a:pt x="554151" y="28270"/>
                </a:lnTo>
                <a:lnTo>
                  <a:pt x="523316" y="7467"/>
                </a:lnTo>
                <a:lnTo>
                  <a:pt x="514083" y="5689"/>
                </a:lnTo>
                <a:lnTo>
                  <a:pt x="514083" y="133896"/>
                </a:lnTo>
                <a:lnTo>
                  <a:pt x="509689" y="171564"/>
                </a:lnTo>
                <a:lnTo>
                  <a:pt x="497078" y="200215"/>
                </a:lnTo>
                <a:lnTo>
                  <a:pt x="477100" y="218427"/>
                </a:lnTo>
                <a:lnTo>
                  <a:pt x="450634" y="224802"/>
                </a:lnTo>
                <a:lnTo>
                  <a:pt x="434657" y="223075"/>
                </a:lnTo>
                <a:lnTo>
                  <a:pt x="420446" y="217716"/>
                </a:lnTo>
                <a:lnTo>
                  <a:pt x="407746" y="208559"/>
                </a:lnTo>
                <a:lnTo>
                  <a:pt x="396316" y="195389"/>
                </a:lnTo>
                <a:lnTo>
                  <a:pt x="396316" y="75082"/>
                </a:lnTo>
                <a:lnTo>
                  <a:pt x="406273" y="63461"/>
                </a:lnTo>
                <a:lnTo>
                  <a:pt x="418299" y="55079"/>
                </a:lnTo>
                <a:lnTo>
                  <a:pt x="432231" y="50012"/>
                </a:lnTo>
                <a:lnTo>
                  <a:pt x="447941" y="48298"/>
                </a:lnTo>
                <a:lnTo>
                  <a:pt x="475742" y="54165"/>
                </a:lnTo>
                <a:lnTo>
                  <a:pt x="496531" y="71056"/>
                </a:lnTo>
                <a:lnTo>
                  <a:pt x="509562" y="97967"/>
                </a:lnTo>
                <a:lnTo>
                  <a:pt x="514083" y="133896"/>
                </a:lnTo>
                <a:lnTo>
                  <a:pt x="514083" y="5689"/>
                </a:lnTo>
                <a:lnTo>
                  <a:pt x="484771" y="0"/>
                </a:lnTo>
                <a:lnTo>
                  <a:pt x="483857" y="0"/>
                </a:lnTo>
                <a:lnTo>
                  <a:pt x="442772" y="11176"/>
                </a:lnTo>
                <a:lnTo>
                  <a:pt x="396328" y="46736"/>
                </a:lnTo>
                <a:lnTo>
                  <a:pt x="396328" y="3149"/>
                </a:lnTo>
                <a:lnTo>
                  <a:pt x="390944" y="0"/>
                </a:lnTo>
                <a:lnTo>
                  <a:pt x="353301" y="11315"/>
                </a:lnTo>
                <a:lnTo>
                  <a:pt x="340868" y="14592"/>
                </a:lnTo>
                <a:lnTo>
                  <a:pt x="329298" y="17043"/>
                </a:lnTo>
                <a:lnTo>
                  <a:pt x="316014" y="19202"/>
                </a:lnTo>
                <a:lnTo>
                  <a:pt x="298450" y="21602"/>
                </a:lnTo>
                <a:lnTo>
                  <a:pt x="292531" y="21602"/>
                </a:lnTo>
                <a:lnTo>
                  <a:pt x="292531" y="40665"/>
                </a:lnTo>
                <a:lnTo>
                  <a:pt x="330250" y="60883"/>
                </a:lnTo>
                <a:lnTo>
                  <a:pt x="330695" y="335559"/>
                </a:lnTo>
                <a:lnTo>
                  <a:pt x="330022" y="352806"/>
                </a:lnTo>
                <a:lnTo>
                  <a:pt x="327279" y="363029"/>
                </a:lnTo>
                <a:lnTo>
                  <a:pt x="321398" y="368020"/>
                </a:lnTo>
                <a:lnTo>
                  <a:pt x="311353" y="369760"/>
                </a:lnTo>
                <a:lnTo>
                  <a:pt x="292531" y="370827"/>
                </a:lnTo>
                <a:lnTo>
                  <a:pt x="292531" y="391160"/>
                </a:lnTo>
                <a:lnTo>
                  <a:pt x="360807" y="389572"/>
                </a:lnTo>
                <a:lnTo>
                  <a:pt x="367195" y="389572"/>
                </a:lnTo>
                <a:lnTo>
                  <a:pt x="439877" y="391160"/>
                </a:lnTo>
                <a:lnTo>
                  <a:pt x="439877" y="389572"/>
                </a:lnTo>
                <a:lnTo>
                  <a:pt x="439877" y="370827"/>
                </a:lnTo>
                <a:lnTo>
                  <a:pt x="415683" y="369760"/>
                </a:lnTo>
                <a:lnTo>
                  <a:pt x="405625" y="368249"/>
                </a:lnTo>
                <a:lnTo>
                  <a:pt x="399757" y="363283"/>
                </a:lnTo>
                <a:lnTo>
                  <a:pt x="397002" y="353009"/>
                </a:lnTo>
                <a:lnTo>
                  <a:pt x="396328" y="335559"/>
                </a:lnTo>
                <a:lnTo>
                  <a:pt x="396328" y="252717"/>
                </a:lnTo>
                <a:lnTo>
                  <a:pt x="413105" y="257213"/>
                </a:lnTo>
                <a:lnTo>
                  <a:pt x="425297" y="259930"/>
                </a:lnTo>
                <a:lnTo>
                  <a:pt x="434962" y="261264"/>
                </a:lnTo>
                <a:lnTo>
                  <a:pt x="444182" y="261620"/>
                </a:lnTo>
                <a:lnTo>
                  <a:pt x="458266" y="259664"/>
                </a:lnTo>
                <a:lnTo>
                  <a:pt x="474154" y="253187"/>
                </a:lnTo>
                <a:lnTo>
                  <a:pt x="474916" y="252717"/>
                </a:lnTo>
                <a:lnTo>
                  <a:pt x="493483" y="241274"/>
                </a:lnTo>
                <a:lnTo>
                  <a:pt x="515480" y="224802"/>
                </a:lnTo>
                <a:lnTo>
                  <a:pt x="517791" y="223075"/>
                </a:lnTo>
                <a:lnTo>
                  <a:pt x="521081" y="220878"/>
                </a:lnTo>
                <a:lnTo>
                  <a:pt x="524306" y="218198"/>
                </a:lnTo>
                <a:lnTo>
                  <a:pt x="526999" y="216052"/>
                </a:lnTo>
                <a:lnTo>
                  <a:pt x="550532" y="193268"/>
                </a:lnTo>
                <a:lnTo>
                  <a:pt x="567728" y="165658"/>
                </a:lnTo>
                <a:lnTo>
                  <a:pt x="578269" y="134035"/>
                </a:lnTo>
                <a:lnTo>
                  <a:pt x="581850" y="99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8989" y="872959"/>
            <a:ext cx="1629410" cy="349250"/>
          </a:xfrm>
          <a:custGeom>
            <a:avLst/>
            <a:gdLst/>
            <a:ahLst/>
            <a:cxnLst/>
            <a:rect l="l" t="t" r="r" b="b"/>
            <a:pathLst>
              <a:path w="1629409" h="349250">
                <a:moveTo>
                  <a:pt x="225234" y="180530"/>
                </a:moveTo>
                <a:lnTo>
                  <a:pt x="217970" y="141465"/>
                </a:lnTo>
                <a:lnTo>
                  <a:pt x="165328" y="92570"/>
                </a:lnTo>
                <a:lnTo>
                  <a:pt x="156946" y="91224"/>
                </a:lnTo>
                <a:lnTo>
                  <a:pt x="156946" y="190969"/>
                </a:lnTo>
                <a:lnTo>
                  <a:pt x="111772" y="192570"/>
                </a:lnTo>
                <a:lnTo>
                  <a:pt x="107937" y="192570"/>
                </a:lnTo>
                <a:lnTo>
                  <a:pt x="90779" y="191897"/>
                </a:lnTo>
                <a:lnTo>
                  <a:pt x="83807" y="191503"/>
                </a:lnTo>
                <a:lnTo>
                  <a:pt x="66598" y="190969"/>
                </a:lnTo>
                <a:lnTo>
                  <a:pt x="70027" y="156908"/>
                </a:lnTo>
                <a:lnTo>
                  <a:pt x="78359" y="133756"/>
                </a:lnTo>
                <a:lnTo>
                  <a:pt x="92227" y="120561"/>
                </a:lnTo>
                <a:lnTo>
                  <a:pt x="112306" y="116370"/>
                </a:lnTo>
                <a:lnTo>
                  <a:pt x="132054" y="120561"/>
                </a:lnTo>
                <a:lnTo>
                  <a:pt x="145707" y="133756"/>
                </a:lnTo>
                <a:lnTo>
                  <a:pt x="153822" y="156908"/>
                </a:lnTo>
                <a:lnTo>
                  <a:pt x="156946" y="190969"/>
                </a:lnTo>
                <a:lnTo>
                  <a:pt x="156946" y="91224"/>
                </a:lnTo>
                <a:lnTo>
                  <a:pt x="123596" y="85864"/>
                </a:lnTo>
                <a:lnTo>
                  <a:pt x="110299" y="86601"/>
                </a:lnTo>
                <a:lnTo>
                  <a:pt x="98310" y="88861"/>
                </a:lnTo>
                <a:lnTo>
                  <a:pt x="51003" y="113398"/>
                </a:lnTo>
                <a:lnTo>
                  <a:pt x="12141" y="154343"/>
                </a:lnTo>
                <a:lnTo>
                  <a:pt x="0" y="216725"/>
                </a:lnTo>
                <a:lnTo>
                  <a:pt x="101" y="219278"/>
                </a:lnTo>
                <a:lnTo>
                  <a:pt x="7874" y="274510"/>
                </a:lnTo>
                <a:lnTo>
                  <a:pt x="31432" y="315480"/>
                </a:lnTo>
                <a:lnTo>
                  <a:pt x="70002" y="340410"/>
                </a:lnTo>
                <a:lnTo>
                  <a:pt x="123050" y="348805"/>
                </a:lnTo>
                <a:lnTo>
                  <a:pt x="144411" y="347700"/>
                </a:lnTo>
                <a:lnTo>
                  <a:pt x="164122" y="343928"/>
                </a:lnTo>
                <a:lnTo>
                  <a:pt x="184531" y="336842"/>
                </a:lnTo>
                <a:lnTo>
                  <a:pt x="208026" y="325780"/>
                </a:lnTo>
                <a:lnTo>
                  <a:pt x="214960" y="310680"/>
                </a:lnTo>
                <a:lnTo>
                  <a:pt x="219786" y="300215"/>
                </a:lnTo>
                <a:lnTo>
                  <a:pt x="219849" y="300075"/>
                </a:lnTo>
                <a:lnTo>
                  <a:pt x="213398" y="292036"/>
                </a:lnTo>
                <a:lnTo>
                  <a:pt x="195922" y="300799"/>
                </a:lnTo>
                <a:lnTo>
                  <a:pt x="180517" y="306565"/>
                </a:lnTo>
                <a:lnTo>
                  <a:pt x="165823" y="309727"/>
                </a:lnTo>
                <a:lnTo>
                  <a:pt x="150482" y="310680"/>
                </a:lnTo>
                <a:lnTo>
                  <a:pt x="129984" y="307962"/>
                </a:lnTo>
                <a:lnTo>
                  <a:pt x="95034" y="288099"/>
                </a:lnTo>
                <a:lnTo>
                  <a:pt x="73444" y="249656"/>
                </a:lnTo>
                <a:lnTo>
                  <a:pt x="69811" y="219278"/>
                </a:lnTo>
                <a:lnTo>
                  <a:pt x="140258" y="219278"/>
                </a:lnTo>
                <a:lnTo>
                  <a:pt x="162229" y="218668"/>
                </a:lnTo>
                <a:lnTo>
                  <a:pt x="182943" y="216725"/>
                </a:lnTo>
                <a:lnTo>
                  <a:pt x="203542" y="213385"/>
                </a:lnTo>
                <a:lnTo>
                  <a:pt x="225221" y="208521"/>
                </a:lnTo>
                <a:lnTo>
                  <a:pt x="225221" y="192570"/>
                </a:lnTo>
                <a:lnTo>
                  <a:pt x="225234" y="180530"/>
                </a:lnTo>
                <a:close/>
              </a:path>
              <a:path w="1629409" h="349250">
                <a:moveTo>
                  <a:pt x="455764" y="90322"/>
                </a:moveTo>
                <a:lnTo>
                  <a:pt x="450405" y="88188"/>
                </a:lnTo>
                <a:lnTo>
                  <a:pt x="443407" y="87096"/>
                </a:lnTo>
                <a:lnTo>
                  <a:pt x="435876" y="87096"/>
                </a:lnTo>
                <a:lnTo>
                  <a:pt x="390169" y="115341"/>
                </a:lnTo>
                <a:lnTo>
                  <a:pt x="366496" y="140906"/>
                </a:lnTo>
                <a:lnTo>
                  <a:pt x="366496" y="90309"/>
                </a:lnTo>
                <a:lnTo>
                  <a:pt x="361099" y="87109"/>
                </a:lnTo>
                <a:lnTo>
                  <a:pt x="323469" y="98818"/>
                </a:lnTo>
                <a:lnTo>
                  <a:pt x="311467" y="102222"/>
                </a:lnTo>
                <a:lnTo>
                  <a:pt x="299326" y="104813"/>
                </a:lnTo>
                <a:lnTo>
                  <a:pt x="284060" y="107213"/>
                </a:lnTo>
                <a:lnTo>
                  <a:pt x="262699" y="109994"/>
                </a:lnTo>
                <a:lnTo>
                  <a:pt x="262699" y="129057"/>
                </a:lnTo>
                <a:lnTo>
                  <a:pt x="300418" y="149123"/>
                </a:lnTo>
                <a:lnTo>
                  <a:pt x="300875" y="168160"/>
                </a:lnTo>
                <a:lnTo>
                  <a:pt x="300875" y="285470"/>
                </a:lnTo>
                <a:lnTo>
                  <a:pt x="281520" y="319760"/>
                </a:lnTo>
                <a:lnTo>
                  <a:pt x="262699" y="320827"/>
                </a:lnTo>
                <a:lnTo>
                  <a:pt x="262699" y="341160"/>
                </a:lnTo>
                <a:lnTo>
                  <a:pt x="332079" y="339547"/>
                </a:lnTo>
                <a:lnTo>
                  <a:pt x="337502" y="339572"/>
                </a:lnTo>
                <a:lnTo>
                  <a:pt x="348068" y="339750"/>
                </a:lnTo>
                <a:lnTo>
                  <a:pt x="370941" y="340233"/>
                </a:lnTo>
                <a:lnTo>
                  <a:pt x="413283" y="341160"/>
                </a:lnTo>
                <a:lnTo>
                  <a:pt x="413283" y="320827"/>
                </a:lnTo>
                <a:lnTo>
                  <a:pt x="370725" y="313486"/>
                </a:lnTo>
                <a:lnTo>
                  <a:pt x="366496" y="285572"/>
                </a:lnTo>
                <a:lnTo>
                  <a:pt x="366496" y="179793"/>
                </a:lnTo>
                <a:lnTo>
                  <a:pt x="370268" y="167462"/>
                </a:lnTo>
                <a:lnTo>
                  <a:pt x="380136" y="156476"/>
                </a:lnTo>
                <a:lnTo>
                  <a:pt x="393941" y="148590"/>
                </a:lnTo>
                <a:lnTo>
                  <a:pt x="409524" y="145580"/>
                </a:lnTo>
                <a:lnTo>
                  <a:pt x="418922" y="146761"/>
                </a:lnTo>
                <a:lnTo>
                  <a:pt x="427062" y="150329"/>
                </a:lnTo>
                <a:lnTo>
                  <a:pt x="434098" y="156273"/>
                </a:lnTo>
                <a:lnTo>
                  <a:pt x="440169" y="164579"/>
                </a:lnTo>
                <a:lnTo>
                  <a:pt x="453072" y="159232"/>
                </a:lnTo>
                <a:lnTo>
                  <a:pt x="455764" y="90322"/>
                </a:lnTo>
                <a:close/>
              </a:path>
              <a:path w="1629409" h="349250">
                <a:moveTo>
                  <a:pt x="711898" y="321348"/>
                </a:moveTo>
                <a:lnTo>
                  <a:pt x="695756" y="319747"/>
                </a:lnTo>
                <a:lnTo>
                  <a:pt x="688479" y="317284"/>
                </a:lnTo>
                <a:lnTo>
                  <a:pt x="683983" y="312051"/>
                </a:lnTo>
                <a:lnTo>
                  <a:pt x="681939" y="303860"/>
                </a:lnTo>
                <a:lnTo>
                  <a:pt x="681596" y="302488"/>
                </a:lnTo>
                <a:lnTo>
                  <a:pt x="681558" y="301777"/>
                </a:lnTo>
                <a:lnTo>
                  <a:pt x="680707" y="287350"/>
                </a:lnTo>
                <a:lnTo>
                  <a:pt x="680694" y="275805"/>
                </a:lnTo>
                <a:lnTo>
                  <a:pt x="680288" y="263359"/>
                </a:lnTo>
                <a:lnTo>
                  <a:pt x="679970" y="252552"/>
                </a:lnTo>
                <a:lnTo>
                  <a:pt x="679704" y="240855"/>
                </a:lnTo>
                <a:lnTo>
                  <a:pt x="679792" y="214591"/>
                </a:lnTo>
                <a:lnTo>
                  <a:pt x="679945" y="207022"/>
                </a:lnTo>
                <a:lnTo>
                  <a:pt x="680694" y="178828"/>
                </a:lnTo>
                <a:lnTo>
                  <a:pt x="681228" y="171869"/>
                </a:lnTo>
                <a:lnTo>
                  <a:pt x="681164" y="162966"/>
                </a:lnTo>
                <a:lnTo>
                  <a:pt x="658279" y="107340"/>
                </a:lnTo>
                <a:lnTo>
                  <a:pt x="594588" y="87147"/>
                </a:lnTo>
                <a:lnTo>
                  <a:pt x="577786" y="88265"/>
                </a:lnTo>
                <a:lnTo>
                  <a:pt x="561340" y="91630"/>
                </a:lnTo>
                <a:lnTo>
                  <a:pt x="545401" y="97294"/>
                </a:lnTo>
                <a:lnTo>
                  <a:pt x="530110" y="105308"/>
                </a:lnTo>
                <a:lnTo>
                  <a:pt x="501637" y="122389"/>
                </a:lnTo>
                <a:lnTo>
                  <a:pt x="501637" y="159232"/>
                </a:lnTo>
                <a:lnTo>
                  <a:pt x="517766" y="162966"/>
                </a:lnTo>
                <a:lnTo>
                  <a:pt x="529602" y="136499"/>
                </a:lnTo>
                <a:lnTo>
                  <a:pt x="533107" y="133781"/>
                </a:lnTo>
                <a:lnTo>
                  <a:pt x="540359" y="131406"/>
                </a:lnTo>
                <a:lnTo>
                  <a:pt x="550011" y="129730"/>
                </a:lnTo>
                <a:lnTo>
                  <a:pt x="560793" y="129082"/>
                </a:lnTo>
                <a:lnTo>
                  <a:pt x="584327" y="132791"/>
                </a:lnTo>
                <a:lnTo>
                  <a:pt x="601116" y="144246"/>
                </a:lnTo>
                <a:lnTo>
                  <a:pt x="611454" y="163931"/>
                </a:lnTo>
                <a:lnTo>
                  <a:pt x="615645" y="192354"/>
                </a:lnTo>
                <a:lnTo>
                  <a:pt x="615645" y="214591"/>
                </a:lnTo>
                <a:lnTo>
                  <a:pt x="615645" y="277710"/>
                </a:lnTo>
                <a:lnTo>
                  <a:pt x="606374" y="287350"/>
                </a:lnTo>
                <a:lnTo>
                  <a:pt x="594728" y="294970"/>
                </a:lnTo>
                <a:lnTo>
                  <a:pt x="581990" y="299974"/>
                </a:lnTo>
                <a:lnTo>
                  <a:pt x="569391" y="301777"/>
                </a:lnTo>
                <a:lnTo>
                  <a:pt x="557847" y="299453"/>
                </a:lnTo>
                <a:lnTo>
                  <a:pt x="549224" y="292760"/>
                </a:lnTo>
                <a:lnTo>
                  <a:pt x="543941" y="282359"/>
                </a:lnTo>
                <a:lnTo>
                  <a:pt x="543826" y="282155"/>
                </a:lnTo>
                <a:lnTo>
                  <a:pt x="541972" y="268084"/>
                </a:lnTo>
                <a:lnTo>
                  <a:pt x="544131" y="252552"/>
                </a:lnTo>
                <a:lnTo>
                  <a:pt x="544245" y="251701"/>
                </a:lnTo>
                <a:lnTo>
                  <a:pt x="591451" y="221030"/>
                </a:lnTo>
                <a:lnTo>
                  <a:pt x="615645" y="214591"/>
                </a:lnTo>
                <a:lnTo>
                  <a:pt x="615645" y="192354"/>
                </a:lnTo>
                <a:lnTo>
                  <a:pt x="568312" y="201993"/>
                </a:lnTo>
                <a:lnTo>
                  <a:pt x="525348" y="214033"/>
                </a:lnTo>
                <a:lnTo>
                  <a:pt x="481190" y="252552"/>
                </a:lnTo>
                <a:lnTo>
                  <a:pt x="476351" y="282359"/>
                </a:lnTo>
                <a:lnTo>
                  <a:pt x="480428" y="311061"/>
                </a:lnTo>
                <a:lnTo>
                  <a:pt x="492480" y="331863"/>
                </a:lnTo>
                <a:lnTo>
                  <a:pt x="512191" y="344525"/>
                </a:lnTo>
                <a:lnTo>
                  <a:pt x="539267" y="348792"/>
                </a:lnTo>
                <a:lnTo>
                  <a:pt x="547611" y="348399"/>
                </a:lnTo>
                <a:lnTo>
                  <a:pt x="554863" y="347192"/>
                </a:lnTo>
                <a:lnTo>
                  <a:pt x="560882" y="345198"/>
                </a:lnTo>
                <a:lnTo>
                  <a:pt x="565619" y="342379"/>
                </a:lnTo>
                <a:lnTo>
                  <a:pt x="615645" y="303860"/>
                </a:lnTo>
                <a:lnTo>
                  <a:pt x="612952" y="336905"/>
                </a:lnTo>
                <a:lnTo>
                  <a:pt x="615645" y="341172"/>
                </a:lnTo>
                <a:lnTo>
                  <a:pt x="658825" y="339991"/>
                </a:lnTo>
                <a:lnTo>
                  <a:pt x="670153" y="339991"/>
                </a:lnTo>
                <a:lnTo>
                  <a:pt x="711898" y="341172"/>
                </a:lnTo>
                <a:lnTo>
                  <a:pt x="711898" y="339991"/>
                </a:lnTo>
                <a:lnTo>
                  <a:pt x="711898" y="321348"/>
                </a:lnTo>
                <a:close/>
              </a:path>
              <a:path w="1629409" h="349250">
                <a:moveTo>
                  <a:pt x="898334" y="307594"/>
                </a:moveTo>
                <a:lnTo>
                  <a:pt x="894029" y="297395"/>
                </a:lnTo>
                <a:lnTo>
                  <a:pt x="886828" y="300723"/>
                </a:lnTo>
                <a:lnTo>
                  <a:pt x="880846" y="302856"/>
                </a:lnTo>
                <a:lnTo>
                  <a:pt x="875271" y="303974"/>
                </a:lnTo>
                <a:lnTo>
                  <a:pt x="869289" y="304304"/>
                </a:lnTo>
                <a:lnTo>
                  <a:pt x="853414" y="302552"/>
                </a:lnTo>
                <a:lnTo>
                  <a:pt x="843140" y="296722"/>
                </a:lnTo>
                <a:lnTo>
                  <a:pt x="837603" y="285940"/>
                </a:lnTo>
                <a:lnTo>
                  <a:pt x="835952" y="269367"/>
                </a:lnTo>
                <a:lnTo>
                  <a:pt x="835952" y="141439"/>
                </a:lnTo>
                <a:lnTo>
                  <a:pt x="892962" y="141439"/>
                </a:lnTo>
                <a:lnTo>
                  <a:pt x="897267" y="106502"/>
                </a:lnTo>
                <a:lnTo>
                  <a:pt x="835964" y="109728"/>
                </a:lnTo>
                <a:lnTo>
                  <a:pt x="835964" y="78549"/>
                </a:lnTo>
                <a:lnTo>
                  <a:pt x="836282" y="58889"/>
                </a:lnTo>
                <a:lnTo>
                  <a:pt x="837374" y="41402"/>
                </a:lnTo>
                <a:lnTo>
                  <a:pt x="839355" y="24206"/>
                </a:lnTo>
                <a:lnTo>
                  <a:pt x="842416" y="5448"/>
                </a:lnTo>
                <a:lnTo>
                  <a:pt x="834885" y="0"/>
                </a:lnTo>
                <a:lnTo>
                  <a:pt x="819404" y="7086"/>
                </a:lnTo>
                <a:lnTo>
                  <a:pt x="804291" y="13462"/>
                </a:lnTo>
                <a:lnTo>
                  <a:pt x="788073" y="19824"/>
                </a:lnTo>
                <a:lnTo>
                  <a:pt x="769277" y="26911"/>
                </a:lnTo>
                <a:lnTo>
                  <a:pt x="770280" y="44831"/>
                </a:lnTo>
                <a:lnTo>
                  <a:pt x="770953" y="57873"/>
                </a:lnTo>
                <a:lnTo>
                  <a:pt x="771309" y="67792"/>
                </a:lnTo>
                <a:lnTo>
                  <a:pt x="771423" y="76339"/>
                </a:lnTo>
                <a:lnTo>
                  <a:pt x="771423" y="108585"/>
                </a:lnTo>
                <a:lnTo>
                  <a:pt x="735926" y="131699"/>
                </a:lnTo>
                <a:lnTo>
                  <a:pt x="735926" y="143522"/>
                </a:lnTo>
                <a:lnTo>
                  <a:pt x="770343" y="141376"/>
                </a:lnTo>
                <a:lnTo>
                  <a:pt x="770343" y="280555"/>
                </a:lnTo>
                <a:lnTo>
                  <a:pt x="774179" y="311404"/>
                </a:lnTo>
                <a:lnTo>
                  <a:pt x="786142" y="332613"/>
                </a:lnTo>
                <a:lnTo>
                  <a:pt x="806869" y="344868"/>
                </a:lnTo>
                <a:lnTo>
                  <a:pt x="837031" y="348792"/>
                </a:lnTo>
                <a:lnTo>
                  <a:pt x="848842" y="348119"/>
                </a:lnTo>
                <a:lnTo>
                  <a:pt x="858939" y="346189"/>
                </a:lnTo>
                <a:lnTo>
                  <a:pt x="866813" y="343154"/>
                </a:lnTo>
                <a:lnTo>
                  <a:pt x="871969" y="339153"/>
                </a:lnTo>
                <a:lnTo>
                  <a:pt x="898334" y="307594"/>
                </a:lnTo>
                <a:close/>
              </a:path>
              <a:path w="1629409" h="349250">
                <a:moveTo>
                  <a:pt x="1181188" y="213156"/>
                </a:moveTo>
                <a:lnTo>
                  <a:pt x="1173048" y="159092"/>
                </a:lnTo>
                <a:lnTo>
                  <a:pt x="1149299" y="119773"/>
                </a:lnTo>
                <a:lnTo>
                  <a:pt x="1149184" y="119583"/>
                </a:lnTo>
                <a:lnTo>
                  <a:pt x="1137945" y="112560"/>
                </a:lnTo>
                <a:lnTo>
                  <a:pt x="1110399" y="95364"/>
                </a:lnTo>
                <a:lnTo>
                  <a:pt x="1108049" y="95008"/>
                </a:lnTo>
                <a:lnTo>
                  <a:pt x="1108049" y="229806"/>
                </a:lnTo>
                <a:lnTo>
                  <a:pt x="1105115" y="272110"/>
                </a:lnTo>
                <a:lnTo>
                  <a:pt x="1095946" y="301205"/>
                </a:lnTo>
                <a:lnTo>
                  <a:pt x="1079906" y="317995"/>
                </a:lnTo>
                <a:lnTo>
                  <a:pt x="1056424" y="323380"/>
                </a:lnTo>
                <a:lnTo>
                  <a:pt x="1030922" y="316039"/>
                </a:lnTo>
                <a:lnTo>
                  <a:pt x="1012583" y="294081"/>
                </a:lnTo>
                <a:lnTo>
                  <a:pt x="1001509" y="257594"/>
                </a:lnTo>
                <a:lnTo>
                  <a:pt x="997800" y="206679"/>
                </a:lnTo>
                <a:lnTo>
                  <a:pt x="1000899" y="164528"/>
                </a:lnTo>
                <a:lnTo>
                  <a:pt x="1010500" y="135229"/>
                </a:lnTo>
                <a:lnTo>
                  <a:pt x="1027061" y="118122"/>
                </a:lnTo>
                <a:lnTo>
                  <a:pt x="1051039" y="112560"/>
                </a:lnTo>
                <a:lnTo>
                  <a:pt x="1076286" y="119773"/>
                </a:lnTo>
                <a:lnTo>
                  <a:pt x="1094066" y="141541"/>
                </a:lnTo>
                <a:lnTo>
                  <a:pt x="1104582" y="178142"/>
                </a:lnTo>
                <a:lnTo>
                  <a:pt x="1108049" y="229806"/>
                </a:lnTo>
                <a:lnTo>
                  <a:pt x="1108049" y="95008"/>
                </a:lnTo>
                <a:lnTo>
                  <a:pt x="1057579" y="87134"/>
                </a:lnTo>
                <a:lnTo>
                  <a:pt x="1010843" y="92735"/>
                </a:lnTo>
                <a:lnTo>
                  <a:pt x="973797" y="109220"/>
                </a:lnTo>
                <a:lnTo>
                  <a:pt x="946797" y="136156"/>
                </a:lnTo>
                <a:lnTo>
                  <a:pt x="930275" y="173101"/>
                </a:lnTo>
                <a:lnTo>
                  <a:pt x="924674" y="219595"/>
                </a:lnTo>
                <a:lnTo>
                  <a:pt x="932776" y="274612"/>
                </a:lnTo>
                <a:lnTo>
                  <a:pt x="956462" y="315150"/>
                </a:lnTo>
                <a:lnTo>
                  <a:pt x="994765" y="340207"/>
                </a:lnTo>
                <a:lnTo>
                  <a:pt x="1046746" y="348780"/>
                </a:lnTo>
                <a:lnTo>
                  <a:pt x="1093762" y="343014"/>
                </a:lnTo>
                <a:lnTo>
                  <a:pt x="1131239" y="326059"/>
                </a:lnTo>
                <a:lnTo>
                  <a:pt x="1133881" y="323380"/>
                </a:lnTo>
                <a:lnTo>
                  <a:pt x="1158633" y="298424"/>
                </a:lnTo>
                <a:lnTo>
                  <a:pt x="1175461" y="260616"/>
                </a:lnTo>
                <a:lnTo>
                  <a:pt x="1181188" y="213156"/>
                </a:lnTo>
                <a:close/>
              </a:path>
              <a:path w="1629409" h="349250">
                <a:moveTo>
                  <a:pt x="1412087" y="90322"/>
                </a:moveTo>
                <a:lnTo>
                  <a:pt x="1406715" y="88188"/>
                </a:lnTo>
                <a:lnTo>
                  <a:pt x="1399717" y="87096"/>
                </a:lnTo>
                <a:lnTo>
                  <a:pt x="1392186" y="87096"/>
                </a:lnTo>
                <a:lnTo>
                  <a:pt x="1346479" y="115341"/>
                </a:lnTo>
                <a:lnTo>
                  <a:pt x="1322819" y="140906"/>
                </a:lnTo>
                <a:lnTo>
                  <a:pt x="1322819" y="90309"/>
                </a:lnTo>
                <a:lnTo>
                  <a:pt x="1317421" y="87109"/>
                </a:lnTo>
                <a:lnTo>
                  <a:pt x="1279779" y="98818"/>
                </a:lnTo>
                <a:lnTo>
                  <a:pt x="1267777" y="102222"/>
                </a:lnTo>
                <a:lnTo>
                  <a:pt x="1255636" y="104813"/>
                </a:lnTo>
                <a:lnTo>
                  <a:pt x="1240370" y="107213"/>
                </a:lnTo>
                <a:lnTo>
                  <a:pt x="1218996" y="109994"/>
                </a:lnTo>
                <a:lnTo>
                  <a:pt x="1219009" y="129057"/>
                </a:lnTo>
                <a:lnTo>
                  <a:pt x="1256728" y="149123"/>
                </a:lnTo>
                <a:lnTo>
                  <a:pt x="1257185" y="285470"/>
                </a:lnTo>
                <a:lnTo>
                  <a:pt x="1256499" y="302882"/>
                </a:lnTo>
                <a:lnTo>
                  <a:pt x="1253756" y="313067"/>
                </a:lnTo>
                <a:lnTo>
                  <a:pt x="1247876" y="318020"/>
                </a:lnTo>
                <a:lnTo>
                  <a:pt x="1237830" y="319760"/>
                </a:lnTo>
                <a:lnTo>
                  <a:pt x="1219009" y="320827"/>
                </a:lnTo>
                <a:lnTo>
                  <a:pt x="1219009" y="341160"/>
                </a:lnTo>
                <a:lnTo>
                  <a:pt x="1288389" y="339547"/>
                </a:lnTo>
                <a:lnTo>
                  <a:pt x="1293812" y="339572"/>
                </a:lnTo>
                <a:lnTo>
                  <a:pt x="1304378" y="339750"/>
                </a:lnTo>
                <a:lnTo>
                  <a:pt x="1327251" y="340233"/>
                </a:lnTo>
                <a:lnTo>
                  <a:pt x="1369593" y="341160"/>
                </a:lnTo>
                <a:lnTo>
                  <a:pt x="1369593" y="320827"/>
                </a:lnTo>
                <a:lnTo>
                  <a:pt x="1327035" y="313486"/>
                </a:lnTo>
                <a:lnTo>
                  <a:pt x="1322806" y="285572"/>
                </a:lnTo>
                <a:lnTo>
                  <a:pt x="1322806" y="179793"/>
                </a:lnTo>
                <a:lnTo>
                  <a:pt x="1326578" y="167462"/>
                </a:lnTo>
                <a:lnTo>
                  <a:pt x="1336446" y="156476"/>
                </a:lnTo>
                <a:lnTo>
                  <a:pt x="1350251" y="148590"/>
                </a:lnTo>
                <a:lnTo>
                  <a:pt x="1365834" y="145580"/>
                </a:lnTo>
                <a:lnTo>
                  <a:pt x="1375232" y="146761"/>
                </a:lnTo>
                <a:lnTo>
                  <a:pt x="1383372" y="150329"/>
                </a:lnTo>
                <a:lnTo>
                  <a:pt x="1390408" y="156273"/>
                </a:lnTo>
                <a:lnTo>
                  <a:pt x="1396479" y="164579"/>
                </a:lnTo>
                <a:lnTo>
                  <a:pt x="1409395" y="159232"/>
                </a:lnTo>
                <a:lnTo>
                  <a:pt x="1412087" y="90322"/>
                </a:lnTo>
                <a:close/>
              </a:path>
              <a:path w="1629409" h="349250">
                <a:moveTo>
                  <a:pt x="1628940" y="256476"/>
                </a:moveTo>
                <a:lnTo>
                  <a:pt x="1612938" y="211378"/>
                </a:lnTo>
                <a:lnTo>
                  <a:pt x="1560626" y="187223"/>
                </a:lnTo>
                <a:lnTo>
                  <a:pt x="1516545" y="177558"/>
                </a:lnTo>
                <a:lnTo>
                  <a:pt x="1503070" y="173177"/>
                </a:lnTo>
                <a:lnTo>
                  <a:pt x="1493888" y="166966"/>
                </a:lnTo>
                <a:lnTo>
                  <a:pt x="1488630" y="158546"/>
                </a:lnTo>
                <a:lnTo>
                  <a:pt x="1486966" y="147497"/>
                </a:lnTo>
                <a:lnTo>
                  <a:pt x="1490268" y="132981"/>
                </a:lnTo>
                <a:lnTo>
                  <a:pt x="1499730" y="121983"/>
                </a:lnTo>
                <a:lnTo>
                  <a:pt x="1514640" y="115011"/>
                </a:lnTo>
                <a:lnTo>
                  <a:pt x="1534299" y="112572"/>
                </a:lnTo>
                <a:lnTo>
                  <a:pt x="1550454" y="114338"/>
                </a:lnTo>
                <a:lnTo>
                  <a:pt x="1565148" y="119011"/>
                </a:lnTo>
                <a:lnTo>
                  <a:pt x="1576120" y="125704"/>
                </a:lnTo>
                <a:lnTo>
                  <a:pt x="1581086" y="133489"/>
                </a:lnTo>
                <a:lnTo>
                  <a:pt x="1586458" y="164592"/>
                </a:lnTo>
                <a:lnTo>
                  <a:pt x="1605838" y="164579"/>
                </a:lnTo>
                <a:lnTo>
                  <a:pt x="1610144" y="99441"/>
                </a:lnTo>
                <a:lnTo>
                  <a:pt x="1563408" y="87795"/>
                </a:lnTo>
                <a:lnTo>
                  <a:pt x="1544002" y="87160"/>
                </a:lnTo>
                <a:lnTo>
                  <a:pt x="1495894" y="92532"/>
                </a:lnTo>
                <a:lnTo>
                  <a:pt x="1460855" y="108369"/>
                </a:lnTo>
                <a:lnTo>
                  <a:pt x="1439418" y="134289"/>
                </a:lnTo>
                <a:lnTo>
                  <a:pt x="1432153" y="169849"/>
                </a:lnTo>
                <a:lnTo>
                  <a:pt x="1435760" y="194005"/>
                </a:lnTo>
                <a:lnTo>
                  <a:pt x="1446530" y="213271"/>
                </a:lnTo>
                <a:lnTo>
                  <a:pt x="1464360" y="227609"/>
                </a:lnTo>
                <a:lnTo>
                  <a:pt x="1489151" y="236956"/>
                </a:lnTo>
                <a:lnTo>
                  <a:pt x="1535391" y="248234"/>
                </a:lnTo>
                <a:lnTo>
                  <a:pt x="1551114" y="253377"/>
                </a:lnTo>
                <a:lnTo>
                  <a:pt x="1561604" y="260324"/>
                </a:lnTo>
                <a:lnTo>
                  <a:pt x="1567459" y="269684"/>
                </a:lnTo>
                <a:lnTo>
                  <a:pt x="1569275" y="282054"/>
                </a:lnTo>
                <a:lnTo>
                  <a:pt x="1565770" y="299161"/>
                </a:lnTo>
                <a:lnTo>
                  <a:pt x="1555826" y="312191"/>
                </a:lnTo>
                <a:lnTo>
                  <a:pt x="1540230" y="320484"/>
                </a:lnTo>
                <a:lnTo>
                  <a:pt x="1519796" y="323392"/>
                </a:lnTo>
                <a:lnTo>
                  <a:pt x="1502143" y="321818"/>
                </a:lnTo>
                <a:lnTo>
                  <a:pt x="1486649" y="316865"/>
                </a:lnTo>
                <a:lnTo>
                  <a:pt x="1472679" y="308165"/>
                </a:lnTo>
                <a:lnTo>
                  <a:pt x="1459560" y="295363"/>
                </a:lnTo>
                <a:lnTo>
                  <a:pt x="1456867" y="258165"/>
                </a:lnTo>
                <a:lnTo>
                  <a:pt x="1435887" y="258165"/>
                </a:lnTo>
                <a:lnTo>
                  <a:pt x="1432128" y="333794"/>
                </a:lnTo>
                <a:lnTo>
                  <a:pt x="1474597" y="345325"/>
                </a:lnTo>
                <a:lnTo>
                  <a:pt x="1515478" y="348818"/>
                </a:lnTo>
                <a:lnTo>
                  <a:pt x="1561782" y="342163"/>
                </a:lnTo>
                <a:lnTo>
                  <a:pt x="1597609" y="323380"/>
                </a:lnTo>
                <a:lnTo>
                  <a:pt x="1620735" y="294233"/>
                </a:lnTo>
                <a:lnTo>
                  <a:pt x="1628940" y="2564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85" y="1477009"/>
            <a:ext cx="476884" cy="381635"/>
          </a:xfrm>
          <a:custGeom>
            <a:avLst/>
            <a:gdLst/>
            <a:ahLst/>
            <a:cxnLst/>
            <a:rect l="l" t="t" r="r" b="b"/>
            <a:pathLst>
              <a:path w="476884" h="381635">
                <a:moveTo>
                  <a:pt x="109169" y="40030"/>
                </a:moveTo>
                <a:lnTo>
                  <a:pt x="106057" y="24549"/>
                </a:lnTo>
                <a:lnTo>
                  <a:pt x="97548" y="11811"/>
                </a:lnTo>
                <a:lnTo>
                  <a:pt x="84899" y="3175"/>
                </a:lnTo>
                <a:lnTo>
                  <a:pt x="69430" y="0"/>
                </a:lnTo>
                <a:lnTo>
                  <a:pt x="53225" y="3022"/>
                </a:lnTo>
                <a:lnTo>
                  <a:pt x="40271" y="11353"/>
                </a:lnTo>
                <a:lnTo>
                  <a:pt x="31635" y="23888"/>
                </a:lnTo>
                <a:lnTo>
                  <a:pt x="28511" y="39509"/>
                </a:lnTo>
                <a:lnTo>
                  <a:pt x="31635" y="55308"/>
                </a:lnTo>
                <a:lnTo>
                  <a:pt x="40284" y="68262"/>
                </a:lnTo>
                <a:lnTo>
                  <a:pt x="53035" y="76885"/>
                </a:lnTo>
                <a:lnTo>
                  <a:pt x="68846" y="80060"/>
                </a:lnTo>
                <a:lnTo>
                  <a:pt x="84442" y="76885"/>
                </a:lnTo>
                <a:lnTo>
                  <a:pt x="97282" y="68262"/>
                </a:lnTo>
                <a:lnTo>
                  <a:pt x="105968" y="55524"/>
                </a:lnTo>
                <a:lnTo>
                  <a:pt x="109169" y="40030"/>
                </a:lnTo>
                <a:close/>
              </a:path>
              <a:path w="476884" h="381635">
                <a:moveTo>
                  <a:pt x="141973" y="360692"/>
                </a:moveTo>
                <a:lnTo>
                  <a:pt x="104470" y="342798"/>
                </a:lnTo>
                <a:lnTo>
                  <a:pt x="103797" y="325412"/>
                </a:lnTo>
                <a:lnTo>
                  <a:pt x="103797" y="130276"/>
                </a:lnTo>
                <a:lnTo>
                  <a:pt x="98425" y="127012"/>
                </a:lnTo>
                <a:lnTo>
                  <a:pt x="60782" y="138709"/>
                </a:lnTo>
                <a:lnTo>
                  <a:pt x="23418" y="146862"/>
                </a:lnTo>
                <a:lnTo>
                  <a:pt x="8077" y="148805"/>
                </a:lnTo>
                <a:lnTo>
                  <a:pt x="6464" y="148805"/>
                </a:lnTo>
                <a:lnTo>
                  <a:pt x="3759" y="149339"/>
                </a:lnTo>
                <a:lnTo>
                  <a:pt x="0" y="149872"/>
                </a:lnTo>
                <a:lnTo>
                  <a:pt x="0" y="168935"/>
                </a:lnTo>
                <a:lnTo>
                  <a:pt x="24193" y="170573"/>
                </a:lnTo>
                <a:lnTo>
                  <a:pt x="31597" y="172440"/>
                </a:lnTo>
                <a:lnTo>
                  <a:pt x="35826" y="177876"/>
                </a:lnTo>
                <a:lnTo>
                  <a:pt x="37744" y="189026"/>
                </a:lnTo>
                <a:lnTo>
                  <a:pt x="38188" y="208064"/>
                </a:lnTo>
                <a:lnTo>
                  <a:pt x="38176" y="325412"/>
                </a:lnTo>
                <a:lnTo>
                  <a:pt x="18821" y="359625"/>
                </a:lnTo>
                <a:lnTo>
                  <a:pt x="0" y="360692"/>
                </a:lnTo>
                <a:lnTo>
                  <a:pt x="0" y="381025"/>
                </a:lnTo>
                <a:lnTo>
                  <a:pt x="64985" y="379526"/>
                </a:lnTo>
                <a:lnTo>
                  <a:pt x="80187" y="379526"/>
                </a:lnTo>
                <a:lnTo>
                  <a:pt x="141973" y="381025"/>
                </a:lnTo>
                <a:lnTo>
                  <a:pt x="141973" y="379526"/>
                </a:lnTo>
                <a:lnTo>
                  <a:pt x="141973" y="360692"/>
                </a:lnTo>
                <a:close/>
              </a:path>
              <a:path w="476884" h="381635">
                <a:moveTo>
                  <a:pt x="476453" y="360667"/>
                </a:moveTo>
                <a:lnTo>
                  <a:pt x="440016" y="342760"/>
                </a:lnTo>
                <a:lnTo>
                  <a:pt x="439331" y="325374"/>
                </a:lnTo>
                <a:lnTo>
                  <a:pt x="439331" y="225933"/>
                </a:lnTo>
                <a:lnTo>
                  <a:pt x="438365" y="198704"/>
                </a:lnTo>
                <a:lnTo>
                  <a:pt x="420522" y="149453"/>
                </a:lnTo>
                <a:lnTo>
                  <a:pt x="377037" y="128473"/>
                </a:lnTo>
                <a:lnTo>
                  <a:pt x="358140" y="126987"/>
                </a:lnTo>
                <a:lnTo>
                  <a:pt x="346659" y="127596"/>
                </a:lnTo>
                <a:lnTo>
                  <a:pt x="336486" y="129451"/>
                </a:lnTo>
                <a:lnTo>
                  <a:pt x="327736" y="132600"/>
                </a:lnTo>
                <a:lnTo>
                  <a:pt x="320497" y="137083"/>
                </a:lnTo>
                <a:lnTo>
                  <a:pt x="277469" y="170014"/>
                </a:lnTo>
                <a:lnTo>
                  <a:pt x="277469" y="130187"/>
                </a:lnTo>
                <a:lnTo>
                  <a:pt x="274256" y="126987"/>
                </a:lnTo>
                <a:lnTo>
                  <a:pt x="239102" y="138036"/>
                </a:lnTo>
                <a:lnTo>
                  <a:pt x="214083" y="144716"/>
                </a:lnTo>
                <a:lnTo>
                  <a:pt x="194017" y="148285"/>
                </a:lnTo>
                <a:lnTo>
                  <a:pt x="173697" y="149999"/>
                </a:lnTo>
                <a:lnTo>
                  <a:pt x="173697" y="169227"/>
                </a:lnTo>
                <a:lnTo>
                  <a:pt x="211416" y="189268"/>
                </a:lnTo>
                <a:lnTo>
                  <a:pt x="211861" y="208267"/>
                </a:lnTo>
                <a:lnTo>
                  <a:pt x="211861" y="325374"/>
                </a:lnTo>
                <a:lnTo>
                  <a:pt x="192519" y="359600"/>
                </a:lnTo>
                <a:lnTo>
                  <a:pt x="173697" y="360667"/>
                </a:lnTo>
                <a:lnTo>
                  <a:pt x="173697" y="381000"/>
                </a:lnTo>
                <a:lnTo>
                  <a:pt x="243065" y="379730"/>
                </a:lnTo>
                <a:lnTo>
                  <a:pt x="253873" y="379818"/>
                </a:lnTo>
                <a:lnTo>
                  <a:pt x="269875" y="380060"/>
                </a:lnTo>
                <a:lnTo>
                  <a:pt x="290626" y="380453"/>
                </a:lnTo>
                <a:lnTo>
                  <a:pt x="315658" y="381000"/>
                </a:lnTo>
                <a:lnTo>
                  <a:pt x="315658" y="360667"/>
                </a:lnTo>
                <a:lnTo>
                  <a:pt x="278155" y="342747"/>
                </a:lnTo>
                <a:lnTo>
                  <a:pt x="277469" y="325335"/>
                </a:lnTo>
                <a:lnTo>
                  <a:pt x="277469" y="209156"/>
                </a:lnTo>
                <a:lnTo>
                  <a:pt x="281292" y="195567"/>
                </a:lnTo>
                <a:lnTo>
                  <a:pt x="291452" y="183921"/>
                </a:lnTo>
                <a:lnTo>
                  <a:pt x="306057" y="175793"/>
                </a:lnTo>
                <a:lnTo>
                  <a:pt x="323189" y="172732"/>
                </a:lnTo>
                <a:lnTo>
                  <a:pt x="346062" y="176352"/>
                </a:lnTo>
                <a:lnTo>
                  <a:pt x="361772" y="187515"/>
                </a:lnTo>
                <a:lnTo>
                  <a:pt x="370827" y="206717"/>
                </a:lnTo>
                <a:lnTo>
                  <a:pt x="373735" y="234480"/>
                </a:lnTo>
                <a:lnTo>
                  <a:pt x="373735" y="381000"/>
                </a:lnTo>
                <a:lnTo>
                  <a:pt x="406196" y="380047"/>
                </a:lnTo>
                <a:lnTo>
                  <a:pt x="415251" y="379818"/>
                </a:lnTo>
                <a:lnTo>
                  <a:pt x="422135" y="379730"/>
                </a:lnTo>
                <a:lnTo>
                  <a:pt x="427215" y="379755"/>
                </a:lnTo>
                <a:lnTo>
                  <a:pt x="434568" y="379895"/>
                </a:lnTo>
                <a:lnTo>
                  <a:pt x="449287" y="380276"/>
                </a:lnTo>
                <a:lnTo>
                  <a:pt x="476453" y="381000"/>
                </a:lnTo>
                <a:lnTo>
                  <a:pt x="476453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463" y="1469542"/>
            <a:ext cx="1729105" cy="396240"/>
          </a:xfrm>
          <a:custGeom>
            <a:avLst/>
            <a:gdLst/>
            <a:ahLst/>
            <a:cxnLst/>
            <a:rect l="l" t="t" r="r" b="b"/>
            <a:pathLst>
              <a:path w="1729105" h="396239">
                <a:moveTo>
                  <a:pt x="451726" y="368160"/>
                </a:moveTo>
                <a:lnTo>
                  <a:pt x="415290" y="350253"/>
                </a:lnTo>
                <a:lnTo>
                  <a:pt x="414616" y="332867"/>
                </a:lnTo>
                <a:lnTo>
                  <a:pt x="414616" y="233413"/>
                </a:lnTo>
                <a:lnTo>
                  <a:pt x="410692" y="186829"/>
                </a:lnTo>
                <a:lnTo>
                  <a:pt x="397738" y="156273"/>
                </a:lnTo>
                <a:lnTo>
                  <a:pt x="374002" y="139560"/>
                </a:lnTo>
                <a:lnTo>
                  <a:pt x="337718" y="134467"/>
                </a:lnTo>
                <a:lnTo>
                  <a:pt x="325462" y="135089"/>
                </a:lnTo>
                <a:lnTo>
                  <a:pt x="315125" y="136944"/>
                </a:lnTo>
                <a:lnTo>
                  <a:pt x="306400" y="140119"/>
                </a:lnTo>
                <a:lnTo>
                  <a:pt x="298983" y="144627"/>
                </a:lnTo>
                <a:lnTo>
                  <a:pt x="255981" y="177482"/>
                </a:lnTo>
                <a:lnTo>
                  <a:pt x="244881" y="157988"/>
                </a:lnTo>
                <a:lnTo>
                  <a:pt x="229755" y="144614"/>
                </a:lnTo>
                <a:lnTo>
                  <a:pt x="209994" y="136931"/>
                </a:lnTo>
                <a:lnTo>
                  <a:pt x="185000" y="134454"/>
                </a:lnTo>
                <a:lnTo>
                  <a:pt x="173050" y="135077"/>
                </a:lnTo>
                <a:lnTo>
                  <a:pt x="162877" y="136931"/>
                </a:lnTo>
                <a:lnTo>
                  <a:pt x="154216" y="140106"/>
                </a:lnTo>
                <a:lnTo>
                  <a:pt x="146824" y="144614"/>
                </a:lnTo>
                <a:lnTo>
                  <a:pt x="103809" y="177469"/>
                </a:lnTo>
                <a:lnTo>
                  <a:pt x="103809" y="137642"/>
                </a:lnTo>
                <a:lnTo>
                  <a:pt x="100571" y="134442"/>
                </a:lnTo>
                <a:lnTo>
                  <a:pt x="65430" y="145491"/>
                </a:lnTo>
                <a:lnTo>
                  <a:pt x="40411" y="152171"/>
                </a:lnTo>
                <a:lnTo>
                  <a:pt x="20345" y="155740"/>
                </a:lnTo>
                <a:lnTo>
                  <a:pt x="25" y="157441"/>
                </a:lnTo>
                <a:lnTo>
                  <a:pt x="0" y="176695"/>
                </a:lnTo>
                <a:lnTo>
                  <a:pt x="37719" y="196735"/>
                </a:lnTo>
                <a:lnTo>
                  <a:pt x="38176" y="215734"/>
                </a:lnTo>
                <a:lnTo>
                  <a:pt x="38176" y="332841"/>
                </a:lnTo>
                <a:lnTo>
                  <a:pt x="18821" y="367068"/>
                </a:lnTo>
                <a:lnTo>
                  <a:pt x="0" y="368134"/>
                </a:lnTo>
                <a:lnTo>
                  <a:pt x="0" y="388467"/>
                </a:lnTo>
                <a:lnTo>
                  <a:pt x="69367" y="387197"/>
                </a:lnTo>
                <a:lnTo>
                  <a:pt x="80632" y="387286"/>
                </a:lnTo>
                <a:lnTo>
                  <a:pt x="95846" y="387527"/>
                </a:lnTo>
                <a:lnTo>
                  <a:pt x="114884" y="387921"/>
                </a:lnTo>
                <a:lnTo>
                  <a:pt x="137668" y="388467"/>
                </a:lnTo>
                <a:lnTo>
                  <a:pt x="137668" y="368134"/>
                </a:lnTo>
                <a:lnTo>
                  <a:pt x="103797" y="332790"/>
                </a:lnTo>
                <a:lnTo>
                  <a:pt x="103797" y="216585"/>
                </a:lnTo>
                <a:lnTo>
                  <a:pt x="107569" y="203441"/>
                </a:lnTo>
                <a:lnTo>
                  <a:pt x="117500" y="191744"/>
                </a:lnTo>
                <a:lnTo>
                  <a:pt x="131470" y="183375"/>
                </a:lnTo>
                <a:lnTo>
                  <a:pt x="147358" y="180162"/>
                </a:lnTo>
                <a:lnTo>
                  <a:pt x="167741" y="183997"/>
                </a:lnTo>
                <a:lnTo>
                  <a:pt x="182181" y="195567"/>
                </a:lnTo>
                <a:lnTo>
                  <a:pt x="190766" y="214972"/>
                </a:lnTo>
                <a:lnTo>
                  <a:pt x="193598" y="242290"/>
                </a:lnTo>
                <a:lnTo>
                  <a:pt x="193598" y="332803"/>
                </a:lnTo>
                <a:lnTo>
                  <a:pt x="174231" y="367080"/>
                </a:lnTo>
                <a:lnTo>
                  <a:pt x="157581" y="368147"/>
                </a:lnTo>
                <a:lnTo>
                  <a:pt x="157581" y="388480"/>
                </a:lnTo>
                <a:lnTo>
                  <a:pt x="190119" y="387756"/>
                </a:lnTo>
                <a:lnTo>
                  <a:pt x="208191" y="387375"/>
                </a:lnTo>
                <a:lnTo>
                  <a:pt x="218300" y="387235"/>
                </a:lnTo>
                <a:lnTo>
                  <a:pt x="226936" y="387210"/>
                </a:lnTo>
                <a:lnTo>
                  <a:pt x="235305" y="387235"/>
                </a:lnTo>
                <a:lnTo>
                  <a:pt x="245427" y="387375"/>
                </a:lnTo>
                <a:lnTo>
                  <a:pt x="263918" y="387756"/>
                </a:lnTo>
                <a:lnTo>
                  <a:pt x="297395" y="388480"/>
                </a:lnTo>
                <a:lnTo>
                  <a:pt x="297395" y="368147"/>
                </a:lnTo>
                <a:lnTo>
                  <a:pt x="259880" y="350215"/>
                </a:lnTo>
                <a:lnTo>
                  <a:pt x="259207" y="332803"/>
                </a:lnTo>
                <a:lnTo>
                  <a:pt x="259207" y="216598"/>
                </a:lnTo>
                <a:lnTo>
                  <a:pt x="262978" y="203454"/>
                </a:lnTo>
                <a:lnTo>
                  <a:pt x="272910" y="191757"/>
                </a:lnTo>
                <a:lnTo>
                  <a:pt x="286880" y="183388"/>
                </a:lnTo>
                <a:lnTo>
                  <a:pt x="302768" y="180174"/>
                </a:lnTo>
                <a:lnTo>
                  <a:pt x="323151" y="184023"/>
                </a:lnTo>
                <a:lnTo>
                  <a:pt x="337578" y="195630"/>
                </a:lnTo>
                <a:lnTo>
                  <a:pt x="346163" y="215074"/>
                </a:lnTo>
                <a:lnTo>
                  <a:pt x="349008" y="242468"/>
                </a:lnTo>
                <a:lnTo>
                  <a:pt x="349008" y="388505"/>
                </a:lnTo>
                <a:lnTo>
                  <a:pt x="399021" y="387235"/>
                </a:lnTo>
                <a:lnTo>
                  <a:pt x="415493" y="387489"/>
                </a:lnTo>
                <a:lnTo>
                  <a:pt x="427177" y="387705"/>
                </a:lnTo>
                <a:lnTo>
                  <a:pt x="437959" y="388010"/>
                </a:lnTo>
                <a:lnTo>
                  <a:pt x="451726" y="388505"/>
                </a:lnTo>
                <a:lnTo>
                  <a:pt x="451726" y="368160"/>
                </a:lnTo>
                <a:close/>
              </a:path>
              <a:path w="1729105" h="396239">
                <a:moveTo>
                  <a:pt x="593344" y="47498"/>
                </a:moveTo>
                <a:lnTo>
                  <a:pt x="590219" y="32016"/>
                </a:lnTo>
                <a:lnTo>
                  <a:pt x="581710" y="19278"/>
                </a:lnTo>
                <a:lnTo>
                  <a:pt x="569061" y="10642"/>
                </a:lnTo>
                <a:lnTo>
                  <a:pt x="553593" y="7467"/>
                </a:lnTo>
                <a:lnTo>
                  <a:pt x="537387" y="10490"/>
                </a:lnTo>
                <a:lnTo>
                  <a:pt x="524433" y="18821"/>
                </a:lnTo>
                <a:lnTo>
                  <a:pt x="515797" y="31356"/>
                </a:lnTo>
                <a:lnTo>
                  <a:pt x="512673" y="46977"/>
                </a:lnTo>
                <a:lnTo>
                  <a:pt x="515797" y="62776"/>
                </a:lnTo>
                <a:lnTo>
                  <a:pt x="524446" y="75730"/>
                </a:lnTo>
                <a:lnTo>
                  <a:pt x="537197" y="84353"/>
                </a:lnTo>
                <a:lnTo>
                  <a:pt x="553008" y="87528"/>
                </a:lnTo>
                <a:lnTo>
                  <a:pt x="568604" y="84353"/>
                </a:lnTo>
                <a:lnTo>
                  <a:pt x="581444" y="75730"/>
                </a:lnTo>
                <a:lnTo>
                  <a:pt x="590130" y="62992"/>
                </a:lnTo>
                <a:lnTo>
                  <a:pt x="593344" y="47498"/>
                </a:lnTo>
                <a:close/>
              </a:path>
              <a:path w="1729105" h="396239">
                <a:moveTo>
                  <a:pt x="626135" y="368160"/>
                </a:moveTo>
                <a:lnTo>
                  <a:pt x="588632" y="350266"/>
                </a:lnTo>
                <a:lnTo>
                  <a:pt x="587959" y="332879"/>
                </a:lnTo>
                <a:lnTo>
                  <a:pt x="587959" y="137744"/>
                </a:lnTo>
                <a:lnTo>
                  <a:pt x="582587" y="134480"/>
                </a:lnTo>
                <a:lnTo>
                  <a:pt x="544944" y="146177"/>
                </a:lnTo>
                <a:lnTo>
                  <a:pt x="507580" y="154330"/>
                </a:lnTo>
                <a:lnTo>
                  <a:pt x="492239" y="156273"/>
                </a:lnTo>
                <a:lnTo>
                  <a:pt x="490626" y="156273"/>
                </a:lnTo>
                <a:lnTo>
                  <a:pt x="487934" y="156806"/>
                </a:lnTo>
                <a:lnTo>
                  <a:pt x="484174" y="157340"/>
                </a:lnTo>
                <a:lnTo>
                  <a:pt x="484174" y="176403"/>
                </a:lnTo>
                <a:lnTo>
                  <a:pt x="508368" y="178041"/>
                </a:lnTo>
                <a:lnTo>
                  <a:pt x="515759" y="179908"/>
                </a:lnTo>
                <a:lnTo>
                  <a:pt x="519988" y="185343"/>
                </a:lnTo>
                <a:lnTo>
                  <a:pt x="521893" y="196494"/>
                </a:lnTo>
                <a:lnTo>
                  <a:pt x="522351" y="215531"/>
                </a:lnTo>
                <a:lnTo>
                  <a:pt x="522338" y="332879"/>
                </a:lnTo>
                <a:lnTo>
                  <a:pt x="502996" y="367093"/>
                </a:lnTo>
                <a:lnTo>
                  <a:pt x="484174" y="368160"/>
                </a:lnTo>
                <a:lnTo>
                  <a:pt x="484174" y="388493"/>
                </a:lnTo>
                <a:lnTo>
                  <a:pt x="549148" y="386994"/>
                </a:lnTo>
                <a:lnTo>
                  <a:pt x="564349" y="386994"/>
                </a:lnTo>
                <a:lnTo>
                  <a:pt x="626135" y="388493"/>
                </a:lnTo>
                <a:lnTo>
                  <a:pt x="626135" y="386994"/>
                </a:lnTo>
                <a:lnTo>
                  <a:pt x="626135" y="368160"/>
                </a:lnTo>
                <a:close/>
              </a:path>
              <a:path w="1729105" h="396239">
                <a:moveTo>
                  <a:pt x="862736" y="303784"/>
                </a:moveTo>
                <a:lnTo>
                  <a:pt x="846734" y="258686"/>
                </a:lnTo>
                <a:lnTo>
                  <a:pt x="794435" y="234530"/>
                </a:lnTo>
                <a:lnTo>
                  <a:pt x="750341" y="224866"/>
                </a:lnTo>
                <a:lnTo>
                  <a:pt x="736866" y="220484"/>
                </a:lnTo>
                <a:lnTo>
                  <a:pt x="727684" y="214274"/>
                </a:lnTo>
                <a:lnTo>
                  <a:pt x="722426" y="205854"/>
                </a:lnTo>
                <a:lnTo>
                  <a:pt x="720750" y="194805"/>
                </a:lnTo>
                <a:lnTo>
                  <a:pt x="724065" y="180289"/>
                </a:lnTo>
                <a:lnTo>
                  <a:pt x="733526" y="169291"/>
                </a:lnTo>
                <a:lnTo>
                  <a:pt x="748436" y="162318"/>
                </a:lnTo>
                <a:lnTo>
                  <a:pt x="768096" y="159880"/>
                </a:lnTo>
                <a:lnTo>
                  <a:pt x="784250" y="161645"/>
                </a:lnTo>
                <a:lnTo>
                  <a:pt x="798944" y="166319"/>
                </a:lnTo>
                <a:lnTo>
                  <a:pt x="809917" y="173012"/>
                </a:lnTo>
                <a:lnTo>
                  <a:pt x="814870" y="180797"/>
                </a:lnTo>
                <a:lnTo>
                  <a:pt x="820254" y="211899"/>
                </a:lnTo>
                <a:lnTo>
                  <a:pt x="839635" y="211886"/>
                </a:lnTo>
                <a:lnTo>
                  <a:pt x="843940" y="146748"/>
                </a:lnTo>
                <a:lnTo>
                  <a:pt x="797204" y="135102"/>
                </a:lnTo>
                <a:lnTo>
                  <a:pt x="777798" y="134454"/>
                </a:lnTo>
                <a:lnTo>
                  <a:pt x="729691" y="139839"/>
                </a:lnTo>
                <a:lnTo>
                  <a:pt x="694651" y="155676"/>
                </a:lnTo>
                <a:lnTo>
                  <a:pt x="673214" y="181597"/>
                </a:lnTo>
                <a:lnTo>
                  <a:pt x="665949" y="217157"/>
                </a:lnTo>
                <a:lnTo>
                  <a:pt x="669556" y="241312"/>
                </a:lnTo>
                <a:lnTo>
                  <a:pt x="680326" y="260578"/>
                </a:lnTo>
                <a:lnTo>
                  <a:pt x="698157" y="274916"/>
                </a:lnTo>
                <a:lnTo>
                  <a:pt x="722947" y="284264"/>
                </a:lnTo>
                <a:lnTo>
                  <a:pt x="769188" y="295541"/>
                </a:lnTo>
                <a:lnTo>
                  <a:pt x="784910" y="300685"/>
                </a:lnTo>
                <a:lnTo>
                  <a:pt x="795401" y="307632"/>
                </a:lnTo>
                <a:lnTo>
                  <a:pt x="801255" y="316992"/>
                </a:lnTo>
                <a:lnTo>
                  <a:pt x="803071" y="329361"/>
                </a:lnTo>
                <a:lnTo>
                  <a:pt x="799566" y="346468"/>
                </a:lnTo>
                <a:lnTo>
                  <a:pt x="789622" y="359498"/>
                </a:lnTo>
                <a:lnTo>
                  <a:pt x="774026" y="367792"/>
                </a:lnTo>
                <a:lnTo>
                  <a:pt x="753592" y="370700"/>
                </a:lnTo>
                <a:lnTo>
                  <a:pt x="735939" y="369125"/>
                </a:lnTo>
                <a:lnTo>
                  <a:pt x="720445" y="364172"/>
                </a:lnTo>
                <a:lnTo>
                  <a:pt x="706475" y="355473"/>
                </a:lnTo>
                <a:lnTo>
                  <a:pt x="693356" y="342671"/>
                </a:lnTo>
                <a:lnTo>
                  <a:pt x="690664" y="305473"/>
                </a:lnTo>
                <a:lnTo>
                  <a:pt x="669683" y="305473"/>
                </a:lnTo>
                <a:lnTo>
                  <a:pt x="665924" y="381101"/>
                </a:lnTo>
                <a:lnTo>
                  <a:pt x="708393" y="392633"/>
                </a:lnTo>
                <a:lnTo>
                  <a:pt x="749274" y="396125"/>
                </a:lnTo>
                <a:lnTo>
                  <a:pt x="795578" y="389470"/>
                </a:lnTo>
                <a:lnTo>
                  <a:pt x="831405" y="370687"/>
                </a:lnTo>
                <a:lnTo>
                  <a:pt x="854532" y="341541"/>
                </a:lnTo>
                <a:lnTo>
                  <a:pt x="862736" y="303784"/>
                </a:lnTo>
                <a:close/>
              </a:path>
              <a:path w="1729105" h="396239">
                <a:moveTo>
                  <a:pt x="1101496" y="303784"/>
                </a:moveTo>
                <a:lnTo>
                  <a:pt x="1085494" y="258686"/>
                </a:lnTo>
                <a:lnTo>
                  <a:pt x="1033195" y="234530"/>
                </a:lnTo>
                <a:lnTo>
                  <a:pt x="989101" y="224866"/>
                </a:lnTo>
                <a:lnTo>
                  <a:pt x="975626" y="220484"/>
                </a:lnTo>
                <a:lnTo>
                  <a:pt x="966444" y="214274"/>
                </a:lnTo>
                <a:lnTo>
                  <a:pt x="961186" y="205854"/>
                </a:lnTo>
                <a:lnTo>
                  <a:pt x="959510" y="194805"/>
                </a:lnTo>
                <a:lnTo>
                  <a:pt x="962825" y="180289"/>
                </a:lnTo>
                <a:lnTo>
                  <a:pt x="972286" y="169291"/>
                </a:lnTo>
                <a:lnTo>
                  <a:pt x="987196" y="162318"/>
                </a:lnTo>
                <a:lnTo>
                  <a:pt x="1006856" y="159880"/>
                </a:lnTo>
                <a:lnTo>
                  <a:pt x="1023010" y="161645"/>
                </a:lnTo>
                <a:lnTo>
                  <a:pt x="1037704" y="166319"/>
                </a:lnTo>
                <a:lnTo>
                  <a:pt x="1048677" y="173012"/>
                </a:lnTo>
                <a:lnTo>
                  <a:pt x="1053630" y="180797"/>
                </a:lnTo>
                <a:lnTo>
                  <a:pt x="1059014" y="211899"/>
                </a:lnTo>
                <a:lnTo>
                  <a:pt x="1078395" y="211886"/>
                </a:lnTo>
                <a:lnTo>
                  <a:pt x="1082700" y="146748"/>
                </a:lnTo>
                <a:lnTo>
                  <a:pt x="1035964" y="135102"/>
                </a:lnTo>
                <a:lnTo>
                  <a:pt x="1016558" y="134454"/>
                </a:lnTo>
                <a:lnTo>
                  <a:pt x="968451" y="139839"/>
                </a:lnTo>
                <a:lnTo>
                  <a:pt x="933411" y="155676"/>
                </a:lnTo>
                <a:lnTo>
                  <a:pt x="911974" y="181597"/>
                </a:lnTo>
                <a:lnTo>
                  <a:pt x="904709" y="217157"/>
                </a:lnTo>
                <a:lnTo>
                  <a:pt x="908316" y="241312"/>
                </a:lnTo>
                <a:lnTo>
                  <a:pt x="919086" y="260578"/>
                </a:lnTo>
                <a:lnTo>
                  <a:pt x="936917" y="274916"/>
                </a:lnTo>
                <a:lnTo>
                  <a:pt x="961707" y="284264"/>
                </a:lnTo>
                <a:lnTo>
                  <a:pt x="1007948" y="295541"/>
                </a:lnTo>
                <a:lnTo>
                  <a:pt x="1023670" y="300685"/>
                </a:lnTo>
                <a:lnTo>
                  <a:pt x="1034161" y="307632"/>
                </a:lnTo>
                <a:lnTo>
                  <a:pt x="1040015" y="316992"/>
                </a:lnTo>
                <a:lnTo>
                  <a:pt x="1041831" y="329361"/>
                </a:lnTo>
                <a:lnTo>
                  <a:pt x="1038326" y="346468"/>
                </a:lnTo>
                <a:lnTo>
                  <a:pt x="1028382" y="359498"/>
                </a:lnTo>
                <a:lnTo>
                  <a:pt x="1012786" y="367792"/>
                </a:lnTo>
                <a:lnTo>
                  <a:pt x="992352" y="370700"/>
                </a:lnTo>
                <a:lnTo>
                  <a:pt x="974699" y="369125"/>
                </a:lnTo>
                <a:lnTo>
                  <a:pt x="959205" y="364172"/>
                </a:lnTo>
                <a:lnTo>
                  <a:pt x="945235" y="355473"/>
                </a:lnTo>
                <a:lnTo>
                  <a:pt x="932116" y="342671"/>
                </a:lnTo>
                <a:lnTo>
                  <a:pt x="929424" y="305473"/>
                </a:lnTo>
                <a:lnTo>
                  <a:pt x="908443" y="305473"/>
                </a:lnTo>
                <a:lnTo>
                  <a:pt x="904684" y="381101"/>
                </a:lnTo>
                <a:lnTo>
                  <a:pt x="947153" y="392633"/>
                </a:lnTo>
                <a:lnTo>
                  <a:pt x="988034" y="396125"/>
                </a:lnTo>
                <a:lnTo>
                  <a:pt x="1034338" y="389470"/>
                </a:lnTo>
                <a:lnTo>
                  <a:pt x="1070165" y="370687"/>
                </a:lnTo>
                <a:lnTo>
                  <a:pt x="1093292" y="341541"/>
                </a:lnTo>
                <a:lnTo>
                  <a:pt x="1101496" y="303784"/>
                </a:lnTo>
                <a:close/>
              </a:path>
              <a:path w="1729105" h="396239">
                <a:moveTo>
                  <a:pt x="1249934" y="47498"/>
                </a:moveTo>
                <a:lnTo>
                  <a:pt x="1246809" y="32016"/>
                </a:lnTo>
                <a:lnTo>
                  <a:pt x="1238300" y="19278"/>
                </a:lnTo>
                <a:lnTo>
                  <a:pt x="1225651" y="10642"/>
                </a:lnTo>
                <a:lnTo>
                  <a:pt x="1210183" y="7467"/>
                </a:lnTo>
                <a:lnTo>
                  <a:pt x="1193977" y="10490"/>
                </a:lnTo>
                <a:lnTo>
                  <a:pt x="1181023" y="18821"/>
                </a:lnTo>
                <a:lnTo>
                  <a:pt x="1172387" y="31356"/>
                </a:lnTo>
                <a:lnTo>
                  <a:pt x="1169263" y="46977"/>
                </a:lnTo>
                <a:lnTo>
                  <a:pt x="1172387" y="62776"/>
                </a:lnTo>
                <a:lnTo>
                  <a:pt x="1181036" y="75730"/>
                </a:lnTo>
                <a:lnTo>
                  <a:pt x="1193787" y="84353"/>
                </a:lnTo>
                <a:lnTo>
                  <a:pt x="1209598" y="87528"/>
                </a:lnTo>
                <a:lnTo>
                  <a:pt x="1225194" y="84353"/>
                </a:lnTo>
                <a:lnTo>
                  <a:pt x="1238034" y="75730"/>
                </a:lnTo>
                <a:lnTo>
                  <a:pt x="1246720" y="62992"/>
                </a:lnTo>
                <a:lnTo>
                  <a:pt x="1249934" y="47498"/>
                </a:lnTo>
                <a:close/>
              </a:path>
              <a:path w="1729105" h="396239">
                <a:moveTo>
                  <a:pt x="1282725" y="368160"/>
                </a:moveTo>
                <a:lnTo>
                  <a:pt x="1245222" y="350266"/>
                </a:lnTo>
                <a:lnTo>
                  <a:pt x="1244549" y="332879"/>
                </a:lnTo>
                <a:lnTo>
                  <a:pt x="1244549" y="137744"/>
                </a:lnTo>
                <a:lnTo>
                  <a:pt x="1239177" y="134480"/>
                </a:lnTo>
                <a:lnTo>
                  <a:pt x="1201534" y="146177"/>
                </a:lnTo>
                <a:lnTo>
                  <a:pt x="1164170" y="154330"/>
                </a:lnTo>
                <a:lnTo>
                  <a:pt x="1148829" y="156273"/>
                </a:lnTo>
                <a:lnTo>
                  <a:pt x="1147216" y="156273"/>
                </a:lnTo>
                <a:lnTo>
                  <a:pt x="1144524" y="156806"/>
                </a:lnTo>
                <a:lnTo>
                  <a:pt x="1140764" y="157340"/>
                </a:lnTo>
                <a:lnTo>
                  <a:pt x="1140764" y="176403"/>
                </a:lnTo>
                <a:lnTo>
                  <a:pt x="1164958" y="178041"/>
                </a:lnTo>
                <a:lnTo>
                  <a:pt x="1172349" y="179908"/>
                </a:lnTo>
                <a:lnTo>
                  <a:pt x="1176578" y="185343"/>
                </a:lnTo>
                <a:lnTo>
                  <a:pt x="1178483" y="196494"/>
                </a:lnTo>
                <a:lnTo>
                  <a:pt x="1178941" y="215531"/>
                </a:lnTo>
                <a:lnTo>
                  <a:pt x="1178928" y="332879"/>
                </a:lnTo>
                <a:lnTo>
                  <a:pt x="1159586" y="367093"/>
                </a:lnTo>
                <a:lnTo>
                  <a:pt x="1140764" y="368160"/>
                </a:lnTo>
                <a:lnTo>
                  <a:pt x="1140764" y="388493"/>
                </a:lnTo>
                <a:lnTo>
                  <a:pt x="1205738" y="386994"/>
                </a:lnTo>
                <a:lnTo>
                  <a:pt x="1220939" y="386994"/>
                </a:lnTo>
                <a:lnTo>
                  <a:pt x="1282725" y="388493"/>
                </a:lnTo>
                <a:lnTo>
                  <a:pt x="1282725" y="386994"/>
                </a:lnTo>
                <a:lnTo>
                  <a:pt x="1282725" y="368160"/>
                </a:lnTo>
                <a:close/>
              </a:path>
              <a:path w="1729105" h="396239">
                <a:moveTo>
                  <a:pt x="1460728" y="368122"/>
                </a:moveTo>
                <a:lnTo>
                  <a:pt x="1423225" y="350151"/>
                </a:lnTo>
                <a:lnTo>
                  <a:pt x="1422552" y="332727"/>
                </a:lnTo>
                <a:lnTo>
                  <a:pt x="1422552" y="3251"/>
                </a:lnTo>
                <a:lnTo>
                  <a:pt x="1418247" y="0"/>
                </a:lnTo>
                <a:lnTo>
                  <a:pt x="1379524" y="11607"/>
                </a:lnTo>
                <a:lnTo>
                  <a:pt x="1335582" y="20294"/>
                </a:lnTo>
                <a:lnTo>
                  <a:pt x="1314462" y="22682"/>
                </a:lnTo>
                <a:lnTo>
                  <a:pt x="1314462" y="41744"/>
                </a:lnTo>
                <a:lnTo>
                  <a:pt x="1354391" y="50533"/>
                </a:lnTo>
                <a:lnTo>
                  <a:pt x="1356944" y="81026"/>
                </a:lnTo>
                <a:lnTo>
                  <a:pt x="1356944" y="332638"/>
                </a:lnTo>
                <a:lnTo>
                  <a:pt x="1337589" y="367042"/>
                </a:lnTo>
                <a:lnTo>
                  <a:pt x="1318768" y="368122"/>
                </a:lnTo>
                <a:lnTo>
                  <a:pt x="1318768" y="388454"/>
                </a:lnTo>
                <a:lnTo>
                  <a:pt x="1388122" y="386842"/>
                </a:lnTo>
                <a:lnTo>
                  <a:pt x="1398943" y="386956"/>
                </a:lnTo>
                <a:lnTo>
                  <a:pt x="1414957" y="387248"/>
                </a:lnTo>
                <a:lnTo>
                  <a:pt x="1435696" y="387756"/>
                </a:lnTo>
                <a:lnTo>
                  <a:pt x="1460728" y="388454"/>
                </a:lnTo>
                <a:lnTo>
                  <a:pt x="1460728" y="368122"/>
                </a:lnTo>
                <a:close/>
              </a:path>
              <a:path w="1729105" h="396239">
                <a:moveTo>
                  <a:pt x="1728520" y="227838"/>
                </a:moveTo>
                <a:lnTo>
                  <a:pt x="1721256" y="188772"/>
                </a:lnTo>
                <a:lnTo>
                  <a:pt x="1668614" y="139877"/>
                </a:lnTo>
                <a:lnTo>
                  <a:pt x="1660232" y="138531"/>
                </a:lnTo>
                <a:lnTo>
                  <a:pt x="1660232" y="238277"/>
                </a:lnTo>
                <a:lnTo>
                  <a:pt x="1615059" y="239877"/>
                </a:lnTo>
                <a:lnTo>
                  <a:pt x="1611223" y="239877"/>
                </a:lnTo>
                <a:lnTo>
                  <a:pt x="1594065" y="239204"/>
                </a:lnTo>
                <a:lnTo>
                  <a:pt x="1587093" y="238810"/>
                </a:lnTo>
                <a:lnTo>
                  <a:pt x="1569885" y="238277"/>
                </a:lnTo>
                <a:lnTo>
                  <a:pt x="1573314" y="204216"/>
                </a:lnTo>
                <a:lnTo>
                  <a:pt x="1581645" y="181063"/>
                </a:lnTo>
                <a:lnTo>
                  <a:pt x="1595513" y="167868"/>
                </a:lnTo>
                <a:lnTo>
                  <a:pt x="1615592" y="163677"/>
                </a:lnTo>
                <a:lnTo>
                  <a:pt x="1635340" y="167868"/>
                </a:lnTo>
                <a:lnTo>
                  <a:pt x="1648993" y="181063"/>
                </a:lnTo>
                <a:lnTo>
                  <a:pt x="1657108" y="204216"/>
                </a:lnTo>
                <a:lnTo>
                  <a:pt x="1660232" y="238277"/>
                </a:lnTo>
                <a:lnTo>
                  <a:pt x="1660232" y="138531"/>
                </a:lnTo>
                <a:lnTo>
                  <a:pt x="1626882" y="133172"/>
                </a:lnTo>
                <a:lnTo>
                  <a:pt x="1613585" y="133908"/>
                </a:lnTo>
                <a:lnTo>
                  <a:pt x="1601597" y="136169"/>
                </a:lnTo>
                <a:lnTo>
                  <a:pt x="1554289" y="160705"/>
                </a:lnTo>
                <a:lnTo>
                  <a:pt x="1515427" y="201650"/>
                </a:lnTo>
                <a:lnTo>
                  <a:pt x="1503286" y="264033"/>
                </a:lnTo>
                <a:lnTo>
                  <a:pt x="1503387" y="266585"/>
                </a:lnTo>
                <a:lnTo>
                  <a:pt x="1511160" y="321818"/>
                </a:lnTo>
                <a:lnTo>
                  <a:pt x="1534718" y="362788"/>
                </a:lnTo>
                <a:lnTo>
                  <a:pt x="1573288" y="387718"/>
                </a:lnTo>
                <a:lnTo>
                  <a:pt x="1626336" y="396113"/>
                </a:lnTo>
                <a:lnTo>
                  <a:pt x="1647698" y="395008"/>
                </a:lnTo>
                <a:lnTo>
                  <a:pt x="1667408" y="391236"/>
                </a:lnTo>
                <a:lnTo>
                  <a:pt x="1687817" y="384149"/>
                </a:lnTo>
                <a:lnTo>
                  <a:pt x="1711312" y="373087"/>
                </a:lnTo>
                <a:lnTo>
                  <a:pt x="1718246" y="357987"/>
                </a:lnTo>
                <a:lnTo>
                  <a:pt x="1723072" y="347522"/>
                </a:lnTo>
                <a:lnTo>
                  <a:pt x="1723136" y="347383"/>
                </a:lnTo>
                <a:lnTo>
                  <a:pt x="1716684" y="339344"/>
                </a:lnTo>
                <a:lnTo>
                  <a:pt x="1699209" y="348107"/>
                </a:lnTo>
                <a:lnTo>
                  <a:pt x="1683804" y="353872"/>
                </a:lnTo>
                <a:lnTo>
                  <a:pt x="1669110" y="357035"/>
                </a:lnTo>
                <a:lnTo>
                  <a:pt x="1653768" y="357987"/>
                </a:lnTo>
                <a:lnTo>
                  <a:pt x="1633270" y="355269"/>
                </a:lnTo>
                <a:lnTo>
                  <a:pt x="1598320" y="335407"/>
                </a:lnTo>
                <a:lnTo>
                  <a:pt x="1576730" y="296964"/>
                </a:lnTo>
                <a:lnTo>
                  <a:pt x="1573098" y="266585"/>
                </a:lnTo>
                <a:lnTo>
                  <a:pt x="1643545" y="266585"/>
                </a:lnTo>
                <a:lnTo>
                  <a:pt x="1665516" y="265976"/>
                </a:lnTo>
                <a:lnTo>
                  <a:pt x="1686229" y="264033"/>
                </a:lnTo>
                <a:lnTo>
                  <a:pt x="1706829" y="260692"/>
                </a:lnTo>
                <a:lnTo>
                  <a:pt x="1728508" y="255828"/>
                </a:lnTo>
                <a:lnTo>
                  <a:pt x="1728508" y="239877"/>
                </a:lnTo>
                <a:lnTo>
                  <a:pt x="1728520" y="227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9958" y="1469542"/>
            <a:ext cx="1112520" cy="396240"/>
          </a:xfrm>
          <a:custGeom>
            <a:avLst/>
            <a:gdLst/>
            <a:ahLst/>
            <a:cxnLst/>
            <a:rect l="l" t="t" r="r" b="b"/>
            <a:pathLst>
              <a:path w="1112520" h="396239">
                <a:moveTo>
                  <a:pt x="109169" y="47498"/>
                </a:moveTo>
                <a:lnTo>
                  <a:pt x="106045" y="32016"/>
                </a:lnTo>
                <a:lnTo>
                  <a:pt x="97536" y="19278"/>
                </a:lnTo>
                <a:lnTo>
                  <a:pt x="84886" y="10642"/>
                </a:lnTo>
                <a:lnTo>
                  <a:pt x="69418" y="7467"/>
                </a:lnTo>
                <a:lnTo>
                  <a:pt x="53213" y="10490"/>
                </a:lnTo>
                <a:lnTo>
                  <a:pt x="40259" y="18821"/>
                </a:lnTo>
                <a:lnTo>
                  <a:pt x="31623" y="31356"/>
                </a:lnTo>
                <a:lnTo>
                  <a:pt x="28498" y="46977"/>
                </a:lnTo>
                <a:lnTo>
                  <a:pt x="31623" y="62776"/>
                </a:lnTo>
                <a:lnTo>
                  <a:pt x="40271" y="75730"/>
                </a:lnTo>
                <a:lnTo>
                  <a:pt x="53022" y="84353"/>
                </a:lnTo>
                <a:lnTo>
                  <a:pt x="68834" y="87528"/>
                </a:lnTo>
                <a:lnTo>
                  <a:pt x="84429" y="84353"/>
                </a:lnTo>
                <a:lnTo>
                  <a:pt x="97269" y="75730"/>
                </a:lnTo>
                <a:lnTo>
                  <a:pt x="105956" y="62992"/>
                </a:lnTo>
                <a:lnTo>
                  <a:pt x="109169" y="47498"/>
                </a:lnTo>
                <a:close/>
              </a:path>
              <a:path w="1112520" h="396239">
                <a:moveTo>
                  <a:pt x="141960" y="368160"/>
                </a:moveTo>
                <a:lnTo>
                  <a:pt x="104457" y="350266"/>
                </a:lnTo>
                <a:lnTo>
                  <a:pt x="103784" y="332879"/>
                </a:lnTo>
                <a:lnTo>
                  <a:pt x="103784" y="137744"/>
                </a:lnTo>
                <a:lnTo>
                  <a:pt x="98412" y="134480"/>
                </a:lnTo>
                <a:lnTo>
                  <a:pt x="60769" y="146177"/>
                </a:lnTo>
                <a:lnTo>
                  <a:pt x="23406" y="154330"/>
                </a:lnTo>
                <a:lnTo>
                  <a:pt x="8064" y="156273"/>
                </a:lnTo>
                <a:lnTo>
                  <a:pt x="6451" y="156273"/>
                </a:lnTo>
                <a:lnTo>
                  <a:pt x="3759" y="156806"/>
                </a:lnTo>
                <a:lnTo>
                  <a:pt x="0" y="157340"/>
                </a:lnTo>
                <a:lnTo>
                  <a:pt x="0" y="176403"/>
                </a:lnTo>
                <a:lnTo>
                  <a:pt x="24193" y="178041"/>
                </a:lnTo>
                <a:lnTo>
                  <a:pt x="31584" y="179908"/>
                </a:lnTo>
                <a:lnTo>
                  <a:pt x="35814" y="185343"/>
                </a:lnTo>
                <a:lnTo>
                  <a:pt x="37719" y="196494"/>
                </a:lnTo>
                <a:lnTo>
                  <a:pt x="38176" y="215531"/>
                </a:lnTo>
                <a:lnTo>
                  <a:pt x="38163" y="332879"/>
                </a:lnTo>
                <a:lnTo>
                  <a:pt x="18821" y="367093"/>
                </a:lnTo>
                <a:lnTo>
                  <a:pt x="0" y="368160"/>
                </a:lnTo>
                <a:lnTo>
                  <a:pt x="0" y="388493"/>
                </a:lnTo>
                <a:lnTo>
                  <a:pt x="64973" y="386994"/>
                </a:lnTo>
                <a:lnTo>
                  <a:pt x="80175" y="386994"/>
                </a:lnTo>
                <a:lnTo>
                  <a:pt x="141960" y="388493"/>
                </a:lnTo>
                <a:lnTo>
                  <a:pt x="141960" y="386994"/>
                </a:lnTo>
                <a:lnTo>
                  <a:pt x="141960" y="368160"/>
                </a:lnTo>
                <a:close/>
              </a:path>
              <a:path w="1112520" h="396239">
                <a:moveTo>
                  <a:pt x="476440" y="368134"/>
                </a:moveTo>
                <a:lnTo>
                  <a:pt x="440004" y="350227"/>
                </a:lnTo>
                <a:lnTo>
                  <a:pt x="439331" y="332841"/>
                </a:lnTo>
                <a:lnTo>
                  <a:pt x="439331" y="233400"/>
                </a:lnTo>
                <a:lnTo>
                  <a:pt x="438353" y="206171"/>
                </a:lnTo>
                <a:lnTo>
                  <a:pt x="420509" y="156921"/>
                </a:lnTo>
                <a:lnTo>
                  <a:pt x="377024" y="135940"/>
                </a:lnTo>
                <a:lnTo>
                  <a:pt x="358127" y="134454"/>
                </a:lnTo>
                <a:lnTo>
                  <a:pt x="346646" y="135064"/>
                </a:lnTo>
                <a:lnTo>
                  <a:pt x="336473" y="136918"/>
                </a:lnTo>
                <a:lnTo>
                  <a:pt x="327723" y="140068"/>
                </a:lnTo>
                <a:lnTo>
                  <a:pt x="320484" y="144551"/>
                </a:lnTo>
                <a:lnTo>
                  <a:pt x="277469" y="177482"/>
                </a:lnTo>
                <a:lnTo>
                  <a:pt x="277469" y="137655"/>
                </a:lnTo>
                <a:lnTo>
                  <a:pt x="274243" y="134454"/>
                </a:lnTo>
                <a:lnTo>
                  <a:pt x="239090" y="145503"/>
                </a:lnTo>
                <a:lnTo>
                  <a:pt x="214071" y="152184"/>
                </a:lnTo>
                <a:lnTo>
                  <a:pt x="194005" y="155752"/>
                </a:lnTo>
                <a:lnTo>
                  <a:pt x="173685" y="157467"/>
                </a:lnTo>
                <a:lnTo>
                  <a:pt x="173685" y="176695"/>
                </a:lnTo>
                <a:lnTo>
                  <a:pt x="211404" y="196735"/>
                </a:lnTo>
                <a:lnTo>
                  <a:pt x="211861" y="215734"/>
                </a:lnTo>
                <a:lnTo>
                  <a:pt x="211861" y="332841"/>
                </a:lnTo>
                <a:lnTo>
                  <a:pt x="192506" y="367068"/>
                </a:lnTo>
                <a:lnTo>
                  <a:pt x="173685" y="368134"/>
                </a:lnTo>
                <a:lnTo>
                  <a:pt x="173685" y="388467"/>
                </a:lnTo>
                <a:lnTo>
                  <a:pt x="243052" y="387197"/>
                </a:lnTo>
                <a:lnTo>
                  <a:pt x="253860" y="387286"/>
                </a:lnTo>
                <a:lnTo>
                  <a:pt x="269862" y="387527"/>
                </a:lnTo>
                <a:lnTo>
                  <a:pt x="290614" y="387921"/>
                </a:lnTo>
                <a:lnTo>
                  <a:pt x="315645" y="388467"/>
                </a:lnTo>
                <a:lnTo>
                  <a:pt x="315645" y="368134"/>
                </a:lnTo>
                <a:lnTo>
                  <a:pt x="278142" y="350215"/>
                </a:lnTo>
                <a:lnTo>
                  <a:pt x="277456" y="332803"/>
                </a:lnTo>
                <a:lnTo>
                  <a:pt x="277469" y="216623"/>
                </a:lnTo>
                <a:lnTo>
                  <a:pt x="281279" y="203034"/>
                </a:lnTo>
                <a:lnTo>
                  <a:pt x="291439" y="191389"/>
                </a:lnTo>
                <a:lnTo>
                  <a:pt x="306044" y="183261"/>
                </a:lnTo>
                <a:lnTo>
                  <a:pt x="323176" y="180200"/>
                </a:lnTo>
                <a:lnTo>
                  <a:pt x="346049" y="183819"/>
                </a:lnTo>
                <a:lnTo>
                  <a:pt x="361759" y="194983"/>
                </a:lnTo>
                <a:lnTo>
                  <a:pt x="370814" y="214185"/>
                </a:lnTo>
                <a:lnTo>
                  <a:pt x="373722" y="241947"/>
                </a:lnTo>
                <a:lnTo>
                  <a:pt x="373722" y="388467"/>
                </a:lnTo>
                <a:lnTo>
                  <a:pt x="406184" y="387515"/>
                </a:lnTo>
                <a:lnTo>
                  <a:pt x="415239" y="387286"/>
                </a:lnTo>
                <a:lnTo>
                  <a:pt x="422122" y="387197"/>
                </a:lnTo>
                <a:lnTo>
                  <a:pt x="427202" y="387223"/>
                </a:lnTo>
                <a:lnTo>
                  <a:pt x="434555" y="387362"/>
                </a:lnTo>
                <a:lnTo>
                  <a:pt x="449262" y="387743"/>
                </a:lnTo>
                <a:lnTo>
                  <a:pt x="476440" y="388467"/>
                </a:lnTo>
                <a:lnTo>
                  <a:pt x="476440" y="368134"/>
                </a:lnTo>
                <a:close/>
              </a:path>
              <a:path w="1112520" h="396239">
                <a:moveTo>
                  <a:pt x="648893" y="368122"/>
                </a:moveTo>
                <a:lnTo>
                  <a:pt x="611390" y="350151"/>
                </a:lnTo>
                <a:lnTo>
                  <a:pt x="610717" y="332727"/>
                </a:lnTo>
                <a:lnTo>
                  <a:pt x="610717" y="3251"/>
                </a:lnTo>
                <a:lnTo>
                  <a:pt x="606412" y="0"/>
                </a:lnTo>
                <a:lnTo>
                  <a:pt x="567690" y="11607"/>
                </a:lnTo>
                <a:lnTo>
                  <a:pt x="523748" y="20294"/>
                </a:lnTo>
                <a:lnTo>
                  <a:pt x="502627" y="22682"/>
                </a:lnTo>
                <a:lnTo>
                  <a:pt x="502627" y="41744"/>
                </a:lnTo>
                <a:lnTo>
                  <a:pt x="542556" y="50533"/>
                </a:lnTo>
                <a:lnTo>
                  <a:pt x="545109" y="81026"/>
                </a:lnTo>
                <a:lnTo>
                  <a:pt x="545109" y="332638"/>
                </a:lnTo>
                <a:lnTo>
                  <a:pt x="525741" y="367042"/>
                </a:lnTo>
                <a:lnTo>
                  <a:pt x="506933" y="368122"/>
                </a:lnTo>
                <a:lnTo>
                  <a:pt x="506933" y="388454"/>
                </a:lnTo>
                <a:lnTo>
                  <a:pt x="576300" y="386842"/>
                </a:lnTo>
                <a:lnTo>
                  <a:pt x="587108" y="386956"/>
                </a:lnTo>
                <a:lnTo>
                  <a:pt x="603123" y="387248"/>
                </a:lnTo>
                <a:lnTo>
                  <a:pt x="623862" y="387756"/>
                </a:lnTo>
                <a:lnTo>
                  <a:pt x="648893" y="388454"/>
                </a:lnTo>
                <a:lnTo>
                  <a:pt x="648893" y="368122"/>
                </a:lnTo>
                <a:close/>
              </a:path>
              <a:path w="1112520" h="396239">
                <a:moveTo>
                  <a:pt x="916686" y="227838"/>
                </a:moveTo>
                <a:lnTo>
                  <a:pt x="909421" y="188772"/>
                </a:lnTo>
                <a:lnTo>
                  <a:pt x="856780" y="139877"/>
                </a:lnTo>
                <a:lnTo>
                  <a:pt x="848398" y="138531"/>
                </a:lnTo>
                <a:lnTo>
                  <a:pt x="848398" y="238277"/>
                </a:lnTo>
                <a:lnTo>
                  <a:pt x="803224" y="239877"/>
                </a:lnTo>
                <a:lnTo>
                  <a:pt x="799388" y="239877"/>
                </a:lnTo>
                <a:lnTo>
                  <a:pt x="782231" y="239204"/>
                </a:lnTo>
                <a:lnTo>
                  <a:pt x="775258" y="238810"/>
                </a:lnTo>
                <a:lnTo>
                  <a:pt x="758050" y="238277"/>
                </a:lnTo>
                <a:lnTo>
                  <a:pt x="761479" y="204216"/>
                </a:lnTo>
                <a:lnTo>
                  <a:pt x="769810" y="181063"/>
                </a:lnTo>
                <a:lnTo>
                  <a:pt x="783678" y="167868"/>
                </a:lnTo>
                <a:lnTo>
                  <a:pt x="803757" y="163677"/>
                </a:lnTo>
                <a:lnTo>
                  <a:pt x="823506" y="167868"/>
                </a:lnTo>
                <a:lnTo>
                  <a:pt x="837158" y="181063"/>
                </a:lnTo>
                <a:lnTo>
                  <a:pt x="845273" y="204216"/>
                </a:lnTo>
                <a:lnTo>
                  <a:pt x="848398" y="238277"/>
                </a:lnTo>
                <a:lnTo>
                  <a:pt x="848398" y="138531"/>
                </a:lnTo>
                <a:lnTo>
                  <a:pt x="815047" y="133172"/>
                </a:lnTo>
                <a:lnTo>
                  <a:pt x="801751" y="133908"/>
                </a:lnTo>
                <a:lnTo>
                  <a:pt x="789762" y="136169"/>
                </a:lnTo>
                <a:lnTo>
                  <a:pt x="742454" y="160705"/>
                </a:lnTo>
                <a:lnTo>
                  <a:pt x="703592" y="201650"/>
                </a:lnTo>
                <a:lnTo>
                  <a:pt x="691451" y="264033"/>
                </a:lnTo>
                <a:lnTo>
                  <a:pt x="691553" y="266585"/>
                </a:lnTo>
                <a:lnTo>
                  <a:pt x="699325" y="321818"/>
                </a:lnTo>
                <a:lnTo>
                  <a:pt x="722884" y="362788"/>
                </a:lnTo>
                <a:lnTo>
                  <a:pt x="761453" y="387718"/>
                </a:lnTo>
                <a:lnTo>
                  <a:pt x="814501" y="396113"/>
                </a:lnTo>
                <a:lnTo>
                  <a:pt x="835863" y="395008"/>
                </a:lnTo>
                <a:lnTo>
                  <a:pt x="855573" y="391236"/>
                </a:lnTo>
                <a:lnTo>
                  <a:pt x="875982" y="384149"/>
                </a:lnTo>
                <a:lnTo>
                  <a:pt x="899477" y="373087"/>
                </a:lnTo>
                <a:lnTo>
                  <a:pt x="906411" y="357987"/>
                </a:lnTo>
                <a:lnTo>
                  <a:pt x="911237" y="347522"/>
                </a:lnTo>
                <a:lnTo>
                  <a:pt x="911301" y="347383"/>
                </a:lnTo>
                <a:lnTo>
                  <a:pt x="904849" y="339344"/>
                </a:lnTo>
                <a:lnTo>
                  <a:pt x="887374" y="348107"/>
                </a:lnTo>
                <a:lnTo>
                  <a:pt x="871969" y="353872"/>
                </a:lnTo>
                <a:lnTo>
                  <a:pt x="857275" y="357035"/>
                </a:lnTo>
                <a:lnTo>
                  <a:pt x="841933" y="357987"/>
                </a:lnTo>
                <a:lnTo>
                  <a:pt x="821436" y="355269"/>
                </a:lnTo>
                <a:lnTo>
                  <a:pt x="786485" y="335407"/>
                </a:lnTo>
                <a:lnTo>
                  <a:pt x="764895" y="296964"/>
                </a:lnTo>
                <a:lnTo>
                  <a:pt x="761263" y="266585"/>
                </a:lnTo>
                <a:lnTo>
                  <a:pt x="831710" y="266585"/>
                </a:lnTo>
                <a:lnTo>
                  <a:pt x="853681" y="265976"/>
                </a:lnTo>
                <a:lnTo>
                  <a:pt x="874395" y="264033"/>
                </a:lnTo>
                <a:lnTo>
                  <a:pt x="894994" y="260692"/>
                </a:lnTo>
                <a:lnTo>
                  <a:pt x="916673" y="255828"/>
                </a:lnTo>
                <a:lnTo>
                  <a:pt x="916673" y="239877"/>
                </a:lnTo>
                <a:lnTo>
                  <a:pt x="916686" y="227838"/>
                </a:lnTo>
                <a:close/>
              </a:path>
              <a:path w="1112520" h="396239">
                <a:moveTo>
                  <a:pt x="1112266" y="354901"/>
                </a:moveTo>
                <a:lnTo>
                  <a:pt x="1107960" y="344703"/>
                </a:lnTo>
                <a:lnTo>
                  <a:pt x="1100759" y="348030"/>
                </a:lnTo>
                <a:lnTo>
                  <a:pt x="1094778" y="350164"/>
                </a:lnTo>
                <a:lnTo>
                  <a:pt x="1089202" y="351282"/>
                </a:lnTo>
                <a:lnTo>
                  <a:pt x="1083221" y="351612"/>
                </a:lnTo>
                <a:lnTo>
                  <a:pt x="1067346" y="349859"/>
                </a:lnTo>
                <a:lnTo>
                  <a:pt x="1057071" y="344030"/>
                </a:lnTo>
                <a:lnTo>
                  <a:pt x="1051534" y="333248"/>
                </a:lnTo>
                <a:lnTo>
                  <a:pt x="1049883" y="316674"/>
                </a:lnTo>
                <a:lnTo>
                  <a:pt x="1049883" y="188747"/>
                </a:lnTo>
                <a:lnTo>
                  <a:pt x="1106893" y="188747"/>
                </a:lnTo>
                <a:lnTo>
                  <a:pt x="1111199" y="153809"/>
                </a:lnTo>
                <a:lnTo>
                  <a:pt x="1049896" y="157048"/>
                </a:lnTo>
                <a:lnTo>
                  <a:pt x="1049896" y="125857"/>
                </a:lnTo>
                <a:lnTo>
                  <a:pt x="1050213" y="106197"/>
                </a:lnTo>
                <a:lnTo>
                  <a:pt x="1051306" y="88709"/>
                </a:lnTo>
                <a:lnTo>
                  <a:pt x="1053287" y="71513"/>
                </a:lnTo>
                <a:lnTo>
                  <a:pt x="1056347" y="52755"/>
                </a:lnTo>
                <a:lnTo>
                  <a:pt x="1048816" y="47307"/>
                </a:lnTo>
                <a:lnTo>
                  <a:pt x="1033335" y="54394"/>
                </a:lnTo>
                <a:lnTo>
                  <a:pt x="1018222" y="60769"/>
                </a:lnTo>
                <a:lnTo>
                  <a:pt x="1002004" y="67132"/>
                </a:lnTo>
                <a:lnTo>
                  <a:pt x="983208" y="74206"/>
                </a:lnTo>
                <a:lnTo>
                  <a:pt x="984211" y="92138"/>
                </a:lnTo>
                <a:lnTo>
                  <a:pt x="984885" y="105181"/>
                </a:lnTo>
                <a:lnTo>
                  <a:pt x="985240" y="115100"/>
                </a:lnTo>
                <a:lnTo>
                  <a:pt x="985354" y="123647"/>
                </a:lnTo>
                <a:lnTo>
                  <a:pt x="985354" y="155892"/>
                </a:lnTo>
                <a:lnTo>
                  <a:pt x="949858" y="179006"/>
                </a:lnTo>
                <a:lnTo>
                  <a:pt x="949858" y="190830"/>
                </a:lnTo>
                <a:lnTo>
                  <a:pt x="984275" y="188683"/>
                </a:lnTo>
                <a:lnTo>
                  <a:pt x="984275" y="327863"/>
                </a:lnTo>
                <a:lnTo>
                  <a:pt x="988110" y="358711"/>
                </a:lnTo>
                <a:lnTo>
                  <a:pt x="1000074" y="379920"/>
                </a:lnTo>
                <a:lnTo>
                  <a:pt x="1020800" y="392176"/>
                </a:lnTo>
                <a:lnTo>
                  <a:pt x="1050963" y="396100"/>
                </a:lnTo>
                <a:lnTo>
                  <a:pt x="1062774" y="395427"/>
                </a:lnTo>
                <a:lnTo>
                  <a:pt x="1072870" y="393496"/>
                </a:lnTo>
                <a:lnTo>
                  <a:pt x="1080744" y="390461"/>
                </a:lnTo>
                <a:lnTo>
                  <a:pt x="1085913" y="386461"/>
                </a:lnTo>
                <a:lnTo>
                  <a:pt x="1112266" y="354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4263" y="1469542"/>
            <a:ext cx="1607820" cy="530860"/>
          </a:xfrm>
          <a:custGeom>
            <a:avLst/>
            <a:gdLst/>
            <a:ahLst/>
            <a:cxnLst/>
            <a:rect l="l" t="t" r="r" b="b"/>
            <a:pathLst>
              <a:path w="160782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7820" h="530860">
                <a:moveTo>
                  <a:pt x="552970" y="227838"/>
                </a:moveTo>
                <a:lnTo>
                  <a:pt x="545706" y="188772"/>
                </a:lnTo>
                <a:lnTo>
                  <a:pt x="493064" y="139877"/>
                </a:lnTo>
                <a:lnTo>
                  <a:pt x="484682" y="138531"/>
                </a:lnTo>
                <a:lnTo>
                  <a:pt x="484682" y="238277"/>
                </a:lnTo>
                <a:lnTo>
                  <a:pt x="439508" y="239877"/>
                </a:lnTo>
                <a:lnTo>
                  <a:pt x="435673" y="239877"/>
                </a:lnTo>
                <a:lnTo>
                  <a:pt x="418515" y="239204"/>
                </a:lnTo>
                <a:lnTo>
                  <a:pt x="411543" y="238810"/>
                </a:lnTo>
                <a:lnTo>
                  <a:pt x="394335" y="238277"/>
                </a:lnTo>
                <a:lnTo>
                  <a:pt x="397764" y="204216"/>
                </a:lnTo>
                <a:lnTo>
                  <a:pt x="406095" y="181063"/>
                </a:lnTo>
                <a:lnTo>
                  <a:pt x="419963" y="167868"/>
                </a:lnTo>
                <a:lnTo>
                  <a:pt x="440042" y="163677"/>
                </a:lnTo>
                <a:lnTo>
                  <a:pt x="459790" y="167868"/>
                </a:lnTo>
                <a:lnTo>
                  <a:pt x="473443" y="181063"/>
                </a:lnTo>
                <a:lnTo>
                  <a:pt x="481558" y="204216"/>
                </a:lnTo>
                <a:lnTo>
                  <a:pt x="484682" y="238277"/>
                </a:lnTo>
                <a:lnTo>
                  <a:pt x="484682" y="138531"/>
                </a:lnTo>
                <a:lnTo>
                  <a:pt x="451332" y="133172"/>
                </a:lnTo>
                <a:lnTo>
                  <a:pt x="438035" y="133908"/>
                </a:lnTo>
                <a:lnTo>
                  <a:pt x="426046" y="136169"/>
                </a:lnTo>
                <a:lnTo>
                  <a:pt x="378739" y="160705"/>
                </a:lnTo>
                <a:lnTo>
                  <a:pt x="339877" y="201650"/>
                </a:lnTo>
                <a:lnTo>
                  <a:pt x="327736" y="264033"/>
                </a:lnTo>
                <a:lnTo>
                  <a:pt x="327837" y="266585"/>
                </a:lnTo>
                <a:lnTo>
                  <a:pt x="335610" y="321818"/>
                </a:lnTo>
                <a:lnTo>
                  <a:pt x="359168" y="362788"/>
                </a:lnTo>
                <a:lnTo>
                  <a:pt x="397738" y="387718"/>
                </a:lnTo>
                <a:lnTo>
                  <a:pt x="450786" y="396113"/>
                </a:lnTo>
                <a:lnTo>
                  <a:pt x="472147" y="395008"/>
                </a:lnTo>
                <a:lnTo>
                  <a:pt x="491858" y="391236"/>
                </a:lnTo>
                <a:lnTo>
                  <a:pt x="512267" y="384149"/>
                </a:lnTo>
                <a:lnTo>
                  <a:pt x="535762" y="373087"/>
                </a:lnTo>
                <a:lnTo>
                  <a:pt x="542696" y="357987"/>
                </a:lnTo>
                <a:lnTo>
                  <a:pt x="547522" y="347522"/>
                </a:lnTo>
                <a:lnTo>
                  <a:pt x="547585" y="347383"/>
                </a:lnTo>
                <a:lnTo>
                  <a:pt x="541134" y="339344"/>
                </a:lnTo>
                <a:lnTo>
                  <a:pt x="523659" y="348107"/>
                </a:lnTo>
                <a:lnTo>
                  <a:pt x="508254" y="353872"/>
                </a:lnTo>
                <a:lnTo>
                  <a:pt x="493560" y="357035"/>
                </a:lnTo>
                <a:lnTo>
                  <a:pt x="478218" y="357987"/>
                </a:lnTo>
                <a:lnTo>
                  <a:pt x="457720" y="355269"/>
                </a:lnTo>
                <a:lnTo>
                  <a:pt x="422770" y="335407"/>
                </a:lnTo>
                <a:lnTo>
                  <a:pt x="401180" y="296964"/>
                </a:lnTo>
                <a:lnTo>
                  <a:pt x="397548" y="266585"/>
                </a:lnTo>
                <a:lnTo>
                  <a:pt x="467995" y="266585"/>
                </a:lnTo>
                <a:lnTo>
                  <a:pt x="489966" y="265976"/>
                </a:lnTo>
                <a:lnTo>
                  <a:pt x="510679" y="264033"/>
                </a:lnTo>
                <a:lnTo>
                  <a:pt x="531279" y="260692"/>
                </a:lnTo>
                <a:lnTo>
                  <a:pt x="552958" y="255828"/>
                </a:lnTo>
                <a:lnTo>
                  <a:pt x="552958" y="239877"/>
                </a:lnTo>
                <a:lnTo>
                  <a:pt x="552970" y="227838"/>
                </a:lnTo>
                <a:close/>
              </a:path>
              <a:path w="1607820" h="530860">
                <a:moveTo>
                  <a:pt x="792073" y="303784"/>
                </a:moveTo>
                <a:lnTo>
                  <a:pt x="776084" y="258686"/>
                </a:lnTo>
                <a:lnTo>
                  <a:pt x="723785" y="234530"/>
                </a:lnTo>
                <a:lnTo>
                  <a:pt x="679691" y="224866"/>
                </a:lnTo>
                <a:lnTo>
                  <a:pt x="666216" y="220484"/>
                </a:lnTo>
                <a:lnTo>
                  <a:pt x="657034" y="214274"/>
                </a:lnTo>
                <a:lnTo>
                  <a:pt x="651776" y="205854"/>
                </a:lnTo>
                <a:lnTo>
                  <a:pt x="650113" y="194805"/>
                </a:lnTo>
                <a:lnTo>
                  <a:pt x="653415" y="180289"/>
                </a:lnTo>
                <a:lnTo>
                  <a:pt x="662876" y="169291"/>
                </a:lnTo>
                <a:lnTo>
                  <a:pt x="677786" y="162318"/>
                </a:lnTo>
                <a:lnTo>
                  <a:pt x="697445" y="159880"/>
                </a:lnTo>
                <a:lnTo>
                  <a:pt x="713600" y="161645"/>
                </a:lnTo>
                <a:lnTo>
                  <a:pt x="728294" y="166319"/>
                </a:lnTo>
                <a:lnTo>
                  <a:pt x="739267" y="173012"/>
                </a:lnTo>
                <a:lnTo>
                  <a:pt x="744232" y="180797"/>
                </a:lnTo>
                <a:lnTo>
                  <a:pt x="749604" y="211899"/>
                </a:lnTo>
                <a:lnTo>
                  <a:pt x="768985" y="211886"/>
                </a:lnTo>
                <a:lnTo>
                  <a:pt x="773290" y="146748"/>
                </a:lnTo>
                <a:lnTo>
                  <a:pt x="726554" y="135102"/>
                </a:lnTo>
                <a:lnTo>
                  <a:pt x="707136" y="134454"/>
                </a:lnTo>
                <a:lnTo>
                  <a:pt x="659041" y="139839"/>
                </a:lnTo>
                <a:lnTo>
                  <a:pt x="623989" y="155676"/>
                </a:lnTo>
                <a:lnTo>
                  <a:pt x="602564" y="181597"/>
                </a:lnTo>
                <a:lnTo>
                  <a:pt x="595299" y="217157"/>
                </a:lnTo>
                <a:lnTo>
                  <a:pt x="598906" y="241312"/>
                </a:lnTo>
                <a:lnTo>
                  <a:pt x="609676" y="260578"/>
                </a:lnTo>
                <a:lnTo>
                  <a:pt x="627507" y="274916"/>
                </a:lnTo>
                <a:lnTo>
                  <a:pt x="652297" y="284264"/>
                </a:lnTo>
                <a:lnTo>
                  <a:pt x="698538" y="295541"/>
                </a:lnTo>
                <a:lnTo>
                  <a:pt x="714260" y="300685"/>
                </a:lnTo>
                <a:lnTo>
                  <a:pt x="724750" y="307632"/>
                </a:lnTo>
                <a:lnTo>
                  <a:pt x="730605" y="316992"/>
                </a:lnTo>
                <a:lnTo>
                  <a:pt x="732421" y="329361"/>
                </a:lnTo>
                <a:lnTo>
                  <a:pt x="728916" y="346468"/>
                </a:lnTo>
                <a:lnTo>
                  <a:pt x="718972" y="359498"/>
                </a:lnTo>
                <a:lnTo>
                  <a:pt x="703376" y="367792"/>
                </a:lnTo>
                <a:lnTo>
                  <a:pt x="682942" y="370700"/>
                </a:lnTo>
                <a:lnTo>
                  <a:pt x="665289" y="369125"/>
                </a:lnTo>
                <a:lnTo>
                  <a:pt x="649795" y="364172"/>
                </a:lnTo>
                <a:lnTo>
                  <a:pt x="635825" y="355473"/>
                </a:lnTo>
                <a:lnTo>
                  <a:pt x="622706" y="342671"/>
                </a:lnTo>
                <a:lnTo>
                  <a:pt x="620014" y="305473"/>
                </a:lnTo>
                <a:lnTo>
                  <a:pt x="599033" y="305473"/>
                </a:lnTo>
                <a:lnTo>
                  <a:pt x="595274" y="381101"/>
                </a:lnTo>
                <a:lnTo>
                  <a:pt x="637743" y="392633"/>
                </a:lnTo>
                <a:lnTo>
                  <a:pt x="678624" y="396125"/>
                </a:lnTo>
                <a:lnTo>
                  <a:pt x="724928" y="389470"/>
                </a:lnTo>
                <a:lnTo>
                  <a:pt x="760755" y="370687"/>
                </a:lnTo>
                <a:lnTo>
                  <a:pt x="783882" y="341541"/>
                </a:lnTo>
                <a:lnTo>
                  <a:pt x="792073" y="303784"/>
                </a:lnTo>
                <a:close/>
              </a:path>
              <a:path w="1607820" h="530860">
                <a:moveTo>
                  <a:pt x="940523" y="47498"/>
                </a:moveTo>
                <a:lnTo>
                  <a:pt x="937399" y="32016"/>
                </a:lnTo>
                <a:lnTo>
                  <a:pt x="928890" y="19278"/>
                </a:lnTo>
                <a:lnTo>
                  <a:pt x="916241" y="10642"/>
                </a:lnTo>
                <a:lnTo>
                  <a:pt x="900772" y="7467"/>
                </a:lnTo>
                <a:lnTo>
                  <a:pt x="884567" y="10490"/>
                </a:lnTo>
                <a:lnTo>
                  <a:pt x="871613" y="18821"/>
                </a:lnTo>
                <a:lnTo>
                  <a:pt x="862977" y="31356"/>
                </a:lnTo>
                <a:lnTo>
                  <a:pt x="859853" y="46977"/>
                </a:lnTo>
                <a:lnTo>
                  <a:pt x="862977" y="62776"/>
                </a:lnTo>
                <a:lnTo>
                  <a:pt x="871626" y="75730"/>
                </a:lnTo>
                <a:lnTo>
                  <a:pt x="884377" y="84353"/>
                </a:lnTo>
                <a:lnTo>
                  <a:pt x="900188" y="87528"/>
                </a:lnTo>
                <a:lnTo>
                  <a:pt x="915784" y="84353"/>
                </a:lnTo>
                <a:lnTo>
                  <a:pt x="928624" y="75730"/>
                </a:lnTo>
                <a:lnTo>
                  <a:pt x="937310" y="62992"/>
                </a:lnTo>
                <a:lnTo>
                  <a:pt x="940523" y="47498"/>
                </a:lnTo>
                <a:close/>
              </a:path>
              <a:path w="1607820" h="530860">
                <a:moveTo>
                  <a:pt x="973315" y="368160"/>
                </a:moveTo>
                <a:lnTo>
                  <a:pt x="935812" y="350266"/>
                </a:lnTo>
                <a:lnTo>
                  <a:pt x="935139" y="332879"/>
                </a:lnTo>
                <a:lnTo>
                  <a:pt x="935139" y="137744"/>
                </a:lnTo>
                <a:lnTo>
                  <a:pt x="929767" y="134480"/>
                </a:lnTo>
                <a:lnTo>
                  <a:pt x="892124" y="146177"/>
                </a:lnTo>
                <a:lnTo>
                  <a:pt x="854760" y="154330"/>
                </a:lnTo>
                <a:lnTo>
                  <a:pt x="839419" y="156273"/>
                </a:lnTo>
                <a:lnTo>
                  <a:pt x="837806" y="156273"/>
                </a:lnTo>
                <a:lnTo>
                  <a:pt x="835113" y="156806"/>
                </a:lnTo>
                <a:lnTo>
                  <a:pt x="831354" y="157340"/>
                </a:lnTo>
                <a:lnTo>
                  <a:pt x="831354" y="176403"/>
                </a:lnTo>
                <a:lnTo>
                  <a:pt x="855548" y="178041"/>
                </a:lnTo>
                <a:lnTo>
                  <a:pt x="862939" y="179908"/>
                </a:lnTo>
                <a:lnTo>
                  <a:pt x="867168" y="185343"/>
                </a:lnTo>
                <a:lnTo>
                  <a:pt x="869073" y="196494"/>
                </a:lnTo>
                <a:lnTo>
                  <a:pt x="869530" y="215531"/>
                </a:lnTo>
                <a:lnTo>
                  <a:pt x="869518" y="332879"/>
                </a:lnTo>
                <a:lnTo>
                  <a:pt x="850176" y="367093"/>
                </a:lnTo>
                <a:lnTo>
                  <a:pt x="831354" y="368160"/>
                </a:lnTo>
                <a:lnTo>
                  <a:pt x="831354" y="388493"/>
                </a:lnTo>
                <a:lnTo>
                  <a:pt x="896327" y="386994"/>
                </a:lnTo>
                <a:lnTo>
                  <a:pt x="911529" y="386994"/>
                </a:lnTo>
                <a:lnTo>
                  <a:pt x="973315" y="388493"/>
                </a:lnTo>
                <a:lnTo>
                  <a:pt x="973315" y="386994"/>
                </a:lnTo>
                <a:lnTo>
                  <a:pt x="973315" y="368160"/>
                </a:lnTo>
                <a:close/>
              </a:path>
              <a:path w="1607820" h="530860">
                <a:moveTo>
                  <a:pt x="1279829" y="409968"/>
                </a:moveTo>
                <a:lnTo>
                  <a:pt x="1277429" y="395249"/>
                </a:lnTo>
                <a:lnTo>
                  <a:pt x="1277366" y="394855"/>
                </a:lnTo>
                <a:lnTo>
                  <a:pt x="1275029" y="380428"/>
                </a:lnTo>
                <a:lnTo>
                  <a:pt x="1260398" y="359575"/>
                </a:lnTo>
                <a:lnTo>
                  <a:pt x="1235583" y="347205"/>
                </a:lnTo>
                <a:lnTo>
                  <a:pt x="1220152" y="345427"/>
                </a:lnTo>
                <a:lnTo>
                  <a:pt x="1220152" y="438302"/>
                </a:lnTo>
                <a:lnTo>
                  <a:pt x="1213764" y="464388"/>
                </a:lnTo>
                <a:lnTo>
                  <a:pt x="1196149" y="485228"/>
                </a:lnTo>
                <a:lnTo>
                  <a:pt x="1169555" y="499033"/>
                </a:lnTo>
                <a:lnTo>
                  <a:pt x="1136256" y="504024"/>
                </a:lnTo>
                <a:lnTo>
                  <a:pt x="1103630" y="499935"/>
                </a:lnTo>
                <a:lnTo>
                  <a:pt x="1078509" y="488416"/>
                </a:lnTo>
                <a:lnTo>
                  <a:pt x="1062367" y="470573"/>
                </a:lnTo>
                <a:lnTo>
                  <a:pt x="1056665" y="447535"/>
                </a:lnTo>
                <a:lnTo>
                  <a:pt x="1058545" y="433832"/>
                </a:lnTo>
                <a:lnTo>
                  <a:pt x="1084084" y="400824"/>
                </a:lnTo>
                <a:lnTo>
                  <a:pt x="1137805" y="394855"/>
                </a:lnTo>
                <a:lnTo>
                  <a:pt x="1138415" y="394855"/>
                </a:lnTo>
                <a:lnTo>
                  <a:pt x="1178864" y="396760"/>
                </a:lnTo>
                <a:lnTo>
                  <a:pt x="1203883" y="403555"/>
                </a:lnTo>
                <a:lnTo>
                  <a:pt x="1216596" y="416852"/>
                </a:lnTo>
                <a:lnTo>
                  <a:pt x="1220152" y="438302"/>
                </a:lnTo>
                <a:lnTo>
                  <a:pt x="1220152" y="345427"/>
                </a:lnTo>
                <a:lnTo>
                  <a:pt x="1219161" y="345300"/>
                </a:lnTo>
                <a:lnTo>
                  <a:pt x="1200238" y="343115"/>
                </a:lnTo>
                <a:lnTo>
                  <a:pt x="1187335" y="343115"/>
                </a:lnTo>
                <a:lnTo>
                  <a:pt x="1111796" y="345300"/>
                </a:lnTo>
                <a:lnTo>
                  <a:pt x="1108824" y="345300"/>
                </a:lnTo>
                <a:lnTo>
                  <a:pt x="1097838" y="344297"/>
                </a:lnTo>
                <a:lnTo>
                  <a:pt x="1089926" y="341274"/>
                </a:lnTo>
                <a:lnTo>
                  <a:pt x="1085151" y="336219"/>
                </a:lnTo>
                <a:lnTo>
                  <a:pt x="1083551" y="329158"/>
                </a:lnTo>
                <a:lnTo>
                  <a:pt x="1084465" y="323380"/>
                </a:lnTo>
                <a:lnTo>
                  <a:pt x="1087310" y="318058"/>
                </a:lnTo>
                <a:lnTo>
                  <a:pt x="1092161" y="313042"/>
                </a:lnTo>
                <a:lnTo>
                  <a:pt x="1099146" y="308165"/>
                </a:lnTo>
                <a:lnTo>
                  <a:pt x="1108824" y="308317"/>
                </a:lnTo>
                <a:lnTo>
                  <a:pt x="1114209" y="308483"/>
                </a:lnTo>
                <a:lnTo>
                  <a:pt x="1120660" y="308483"/>
                </a:lnTo>
                <a:lnTo>
                  <a:pt x="1124470" y="308165"/>
                </a:lnTo>
                <a:lnTo>
                  <a:pt x="1147826" y="306235"/>
                </a:lnTo>
                <a:lnTo>
                  <a:pt x="1173086" y="299618"/>
                </a:lnTo>
                <a:lnTo>
                  <a:pt x="1195527" y="288912"/>
                </a:lnTo>
                <a:lnTo>
                  <a:pt x="1201407" y="284314"/>
                </a:lnTo>
                <a:lnTo>
                  <a:pt x="1214234" y="274332"/>
                </a:lnTo>
                <a:lnTo>
                  <a:pt x="1224965" y="261442"/>
                </a:lnTo>
                <a:lnTo>
                  <a:pt x="1232306" y="247192"/>
                </a:lnTo>
                <a:lnTo>
                  <a:pt x="1236535" y="231038"/>
                </a:lnTo>
                <a:lnTo>
                  <a:pt x="1237894" y="212420"/>
                </a:lnTo>
                <a:lnTo>
                  <a:pt x="1237894" y="203885"/>
                </a:lnTo>
                <a:lnTo>
                  <a:pt x="1237424" y="198424"/>
                </a:lnTo>
                <a:lnTo>
                  <a:pt x="1237348" y="197472"/>
                </a:lnTo>
                <a:lnTo>
                  <a:pt x="1235202" y="187337"/>
                </a:lnTo>
                <a:lnTo>
                  <a:pt x="1276616" y="189445"/>
                </a:lnTo>
                <a:lnTo>
                  <a:pt x="1276781" y="187337"/>
                </a:lnTo>
                <a:lnTo>
                  <a:pt x="1278826" y="161378"/>
                </a:lnTo>
                <a:lnTo>
                  <a:pt x="1278839" y="161137"/>
                </a:lnTo>
                <a:lnTo>
                  <a:pt x="1279093" y="157962"/>
                </a:lnTo>
                <a:lnTo>
                  <a:pt x="1279194" y="156616"/>
                </a:lnTo>
                <a:lnTo>
                  <a:pt x="1279309" y="155295"/>
                </a:lnTo>
                <a:lnTo>
                  <a:pt x="1264780" y="156616"/>
                </a:lnTo>
                <a:lnTo>
                  <a:pt x="1253426" y="157429"/>
                </a:lnTo>
                <a:lnTo>
                  <a:pt x="1241348" y="157962"/>
                </a:lnTo>
                <a:lnTo>
                  <a:pt x="1224457" y="157962"/>
                </a:lnTo>
                <a:lnTo>
                  <a:pt x="1215847" y="157429"/>
                </a:lnTo>
                <a:lnTo>
                  <a:pt x="1198613" y="147091"/>
                </a:lnTo>
                <a:lnTo>
                  <a:pt x="1179614" y="139941"/>
                </a:lnTo>
                <a:lnTo>
                  <a:pt x="1171752" y="138417"/>
                </a:lnTo>
                <a:lnTo>
                  <a:pt x="1171752" y="226479"/>
                </a:lnTo>
                <a:lnTo>
                  <a:pt x="1169035" y="251561"/>
                </a:lnTo>
                <a:lnTo>
                  <a:pt x="1160932" y="269659"/>
                </a:lnTo>
                <a:lnTo>
                  <a:pt x="1147470" y="280631"/>
                </a:lnTo>
                <a:lnTo>
                  <a:pt x="1128737" y="284314"/>
                </a:lnTo>
                <a:lnTo>
                  <a:pt x="1109878" y="279933"/>
                </a:lnTo>
                <a:lnTo>
                  <a:pt x="1095654" y="267246"/>
                </a:lnTo>
                <a:lnTo>
                  <a:pt x="1086751" y="247192"/>
                </a:lnTo>
                <a:lnTo>
                  <a:pt x="1086688" y="247040"/>
                </a:lnTo>
                <a:lnTo>
                  <a:pt x="1083564" y="220052"/>
                </a:lnTo>
                <a:lnTo>
                  <a:pt x="1086370" y="194589"/>
                </a:lnTo>
                <a:lnTo>
                  <a:pt x="1094714" y="176136"/>
                </a:lnTo>
                <a:lnTo>
                  <a:pt x="1108519" y="164922"/>
                </a:lnTo>
                <a:lnTo>
                  <a:pt x="1127658" y="161137"/>
                </a:lnTo>
                <a:lnTo>
                  <a:pt x="1146568" y="165404"/>
                </a:lnTo>
                <a:lnTo>
                  <a:pt x="1160386" y="177952"/>
                </a:lnTo>
                <a:lnTo>
                  <a:pt x="1168869" y="198424"/>
                </a:lnTo>
                <a:lnTo>
                  <a:pt x="1171752" y="226479"/>
                </a:lnTo>
                <a:lnTo>
                  <a:pt x="1171752" y="138417"/>
                </a:lnTo>
                <a:lnTo>
                  <a:pt x="1158290" y="135801"/>
                </a:lnTo>
                <a:lnTo>
                  <a:pt x="1134110" y="134454"/>
                </a:lnTo>
                <a:lnTo>
                  <a:pt x="1086827" y="141554"/>
                </a:lnTo>
                <a:lnTo>
                  <a:pt x="1049947" y="161378"/>
                </a:lnTo>
                <a:lnTo>
                  <a:pt x="1025956" y="191782"/>
                </a:lnTo>
                <a:lnTo>
                  <a:pt x="1017409" y="230581"/>
                </a:lnTo>
                <a:lnTo>
                  <a:pt x="1018692" y="245059"/>
                </a:lnTo>
                <a:lnTo>
                  <a:pt x="1037310" y="282117"/>
                </a:lnTo>
                <a:lnTo>
                  <a:pt x="1074407" y="304126"/>
                </a:lnTo>
                <a:lnTo>
                  <a:pt x="1036231" y="333121"/>
                </a:lnTo>
                <a:lnTo>
                  <a:pt x="1032535" y="337235"/>
                </a:lnTo>
                <a:lnTo>
                  <a:pt x="1029639" y="343395"/>
                </a:lnTo>
                <a:lnTo>
                  <a:pt x="1027760" y="350875"/>
                </a:lnTo>
                <a:lnTo>
                  <a:pt x="1027087" y="358889"/>
                </a:lnTo>
                <a:lnTo>
                  <a:pt x="1029017" y="371690"/>
                </a:lnTo>
                <a:lnTo>
                  <a:pt x="1035278" y="381508"/>
                </a:lnTo>
                <a:lnTo>
                  <a:pt x="1046594" y="389013"/>
                </a:lnTo>
                <a:lnTo>
                  <a:pt x="1063650" y="394855"/>
                </a:lnTo>
                <a:lnTo>
                  <a:pt x="1020089" y="420751"/>
                </a:lnTo>
                <a:lnTo>
                  <a:pt x="1014501" y="425983"/>
                </a:lnTo>
                <a:lnTo>
                  <a:pt x="1010069" y="433832"/>
                </a:lnTo>
                <a:lnTo>
                  <a:pt x="1007148" y="443496"/>
                </a:lnTo>
                <a:lnTo>
                  <a:pt x="1006106" y="454177"/>
                </a:lnTo>
                <a:lnTo>
                  <a:pt x="1014272" y="485927"/>
                </a:lnTo>
                <a:lnTo>
                  <a:pt x="1037564" y="510044"/>
                </a:lnTo>
                <a:lnTo>
                  <a:pt x="1074166" y="525360"/>
                </a:lnTo>
                <a:lnTo>
                  <a:pt x="1122260" y="530720"/>
                </a:lnTo>
                <a:lnTo>
                  <a:pt x="1174775" y="525056"/>
                </a:lnTo>
                <a:lnTo>
                  <a:pt x="1218374" y="508863"/>
                </a:lnTo>
                <a:lnTo>
                  <a:pt x="1224673" y="504024"/>
                </a:lnTo>
                <a:lnTo>
                  <a:pt x="1251458" y="483450"/>
                </a:lnTo>
                <a:lnTo>
                  <a:pt x="1272476" y="450062"/>
                </a:lnTo>
                <a:lnTo>
                  <a:pt x="1279829" y="409968"/>
                </a:lnTo>
                <a:close/>
              </a:path>
              <a:path w="1607820" h="530860">
                <a:moveTo>
                  <a:pt x="1607515" y="368134"/>
                </a:moveTo>
                <a:lnTo>
                  <a:pt x="1571078" y="350227"/>
                </a:lnTo>
                <a:lnTo>
                  <a:pt x="1570405" y="332841"/>
                </a:lnTo>
                <a:lnTo>
                  <a:pt x="1570405" y="233400"/>
                </a:lnTo>
                <a:lnTo>
                  <a:pt x="1569427" y="206171"/>
                </a:lnTo>
                <a:lnTo>
                  <a:pt x="1551584" y="156921"/>
                </a:lnTo>
                <a:lnTo>
                  <a:pt x="1508099" y="135940"/>
                </a:lnTo>
                <a:lnTo>
                  <a:pt x="1489202" y="134454"/>
                </a:lnTo>
                <a:lnTo>
                  <a:pt x="1477721" y="135064"/>
                </a:lnTo>
                <a:lnTo>
                  <a:pt x="1467548" y="136918"/>
                </a:lnTo>
                <a:lnTo>
                  <a:pt x="1458798" y="140068"/>
                </a:lnTo>
                <a:lnTo>
                  <a:pt x="1451559" y="144551"/>
                </a:lnTo>
                <a:lnTo>
                  <a:pt x="1408544" y="177482"/>
                </a:lnTo>
                <a:lnTo>
                  <a:pt x="1408544" y="137655"/>
                </a:lnTo>
                <a:lnTo>
                  <a:pt x="1405318" y="134454"/>
                </a:lnTo>
                <a:lnTo>
                  <a:pt x="1370164" y="145503"/>
                </a:lnTo>
                <a:lnTo>
                  <a:pt x="1345145" y="152184"/>
                </a:lnTo>
                <a:lnTo>
                  <a:pt x="1325079" y="155752"/>
                </a:lnTo>
                <a:lnTo>
                  <a:pt x="1304759" y="157467"/>
                </a:lnTo>
                <a:lnTo>
                  <a:pt x="1304759" y="176695"/>
                </a:lnTo>
                <a:lnTo>
                  <a:pt x="1342478" y="196735"/>
                </a:lnTo>
                <a:lnTo>
                  <a:pt x="1342936" y="215734"/>
                </a:lnTo>
                <a:lnTo>
                  <a:pt x="1342936" y="332841"/>
                </a:lnTo>
                <a:lnTo>
                  <a:pt x="1323568" y="367068"/>
                </a:lnTo>
                <a:lnTo>
                  <a:pt x="1304759" y="368134"/>
                </a:lnTo>
                <a:lnTo>
                  <a:pt x="1304759" y="388467"/>
                </a:lnTo>
                <a:lnTo>
                  <a:pt x="1374127" y="387197"/>
                </a:lnTo>
                <a:lnTo>
                  <a:pt x="1384935" y="387286"/>
                </a:lnTo>
                <a:lnTo>
                  <a:pt x="1400937" y="387527"/>
                </a:lnTo>
                <a:lnTo>
                  <a:pt x="1421688" y="387921"/>
                </a:lnTo>
                <a:lnTo>
                  <a:pt x="1446707" y="388467"/>
                </a:lnTo>
                <a:lnTo>
                  <a:pt x="1446707" y="368134"/>
                </a:lnTo>
                <a:lnTo>
                  <a:pt x="1409217" y="350215"/>
                </a:lnTo>
                <a:lnTo>
                  <a:pt x="1408544" y="332803"/>
                </a:lnTo>
                <a:lnTo>
                  <a:pt x="1408544" y="216623"/>
                </a:lnTo>
                <a:lnTo>
                  <a:pt x="1412354" y="203034"/>
                </a:lnTo>
                <a:lnTo>
                  <a:pt x="1422514" y="191389"/>
                </a:lnTo>
                <a:lnTo>
                  <a:pt x="1437119" y="183261"/>
                </a:lnTo>
                <a:lnTo>
                  <a:pt x="1454251" y="180200"/>
                </a:lnTo>
                <a:lnTo>
                  <a:pt x="1477124" y="183819"/>
                </a:lnTo>
                <a:lnTo>
                  <a:pt x="1492834" y="194983"/>
                </a:lnTo>
                <a:lnTo>
                  <a:pt x="1501889" y="214185"/>
                </a:lnTo>
                <a:lnTo>
                  <a:pt x="1504797" y="241947"/>
                </a:lnTo>
                <a:lnTo>
                  <a:pt x="1504797" y="388467"/>
                </a:lnTo>
                <a:lnTo>
                  <a:pt x="1537258" y="387515"/>
                </a:lnTo>
                <a:lnTo>
                  <a:pt x="1546313" y="387286"/>
                </a:lnTo>
                <a:lnTo>
                  <a:pt x="1553197" y="387197"/>
                </a:lnTo>
                <a:lnTo>
                  <a:pt x="1558277" y="387223"/>
                </a:lnTo>
                <a:lnTo>
                  <a:pt x="1565630" y="387362"/>
                </a:lnTo>
                <a:lnTo>
                  <a:pt x="1580337" y="387743"/>
                </a:lnTo>
                <a:lnTo>
                  <a:pt x="1607515" y="388467"/>
                </a:lnTo>
                <a:lnTo>
                  <a:pt x="160751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3301" y="638976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64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9955" y="638976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320289" y="6342379"/>
            <a:ext cx="241300" cy="91440"/>
            <a:chOff x="2320289" y="6342379"/>
            <a:chExt cx="241300" cy="9144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289" y="6342379"/>
              <a:ext cx="97789" cy="914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049" y="6342379"/>
              <a:ext cx="59690" cy="914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1899" y="6342379"/>
              <a:ext cx="59690" cy="8890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643301" y="5591327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64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9955" y="559132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320289" y="5543550"/>
            <a:ext cx="242570" cy="91440"/>
            <a:chOff x="2320289" y="5543550"/>
            <a:chExt cx="242570" cy="9144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289" y="5543550"/>
              <a:ext cx="97789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049" y="5543550"/>
              <a:ext cx="59690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1899" y="5543550"/>
              <a:ext cx="60960" cy="8890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643301" y="479357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64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9955" y="479357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320289" y="4745990"/>
            <a:ext cx="242570" cy="91440"/>
            <a:chOff x="2320289" y="4745990"/>
            <a:chExt cx="242570" cy="9144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289" y="4745990"/>
              <a:ext cx="97789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049" y="4745990"/>
              <a:ext cx="59690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3169" y="4745990"/>
              <a:ext cx="59690" cy="91439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2643301" y="399581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64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79955" y="399581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320289" y="3948429"/>
            <a:ext cx="242570" cy="91440"/>
            <a:chOff x="2320289" y="3948429"/>
            <a:chExt cx="242570" cy="9144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289" y="3948429"/>
              <a:ext cx="9778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049" y="3948429"/>
              <a:ext cx="59690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3169" y="3948429"/>
              <a:ext cx="59690" cy="91439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2643301" y="319820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64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79955" y="319820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565" y="0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390139" y="3150870"/>
            <a:ext cx="172720" cy="91440"/>
            <a:chOff x="2390139" y="3150870"/>
            <a:chExt cx="172720" cy="9144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139" y="3150870"/>
              <a:ext cx="97789" cy="914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1899" y="3150870"/>
              <a:ext cx="60960" cy="88900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2643301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3301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551429" y="6816090"/>
            <a:ext cx="190500" cy="91440"/>
            <a:chOff x="2551429" y="6816090"/>
            <a:chExt cx="190500" cy="9144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429" y="6816090"/>
              <a:ext cx="30480" cy="889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3659" y="6816090"/>
              <a:ext cx="58420" cy="914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3509" y="6816090"/>
              <a:ext cx="58420" cy="91440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3253663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53663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153410" y="6816090"/>
            <a:ext cx="198120" cy="91440"/>
            <a:chOff x="3153410" y="6816090"/>
            <a:chExt cx="198120" cy="91440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3410" y="6816090"/>
              <a:ext cx="59690" cy="889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3260" y="6816090"/>
              <a:ext cx="58420" cy="914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3110" y="6816090"/>
              <a:ext cx="58420" cy="91440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3863886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63886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3763009" y="6816090"/>
            <a:ext cx="199390" cy="91440"/>
            <a:chOff x="3763009" y="6816090"/>
            <a:chExt cx="199390" cy="91440"/>
          </a:xfrm>
        </p:grpSpPr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3009" y="6816090"/>
              <a:ext cx="59689" cy="914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4129" y="6816090"/>
              <a:ext cx="58420" cy="914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3979" y="6816090"/>
              <a:ext cx="58420" cy="91440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4474311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4311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4373879" y="6816090"/>
            <a:ext cx="199390" cy="91440"/>
            <a:chOff x="4373879" y="6816090"/>
            <a:chExt cx="199390" cy="91440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9" y="6816090"/>
              <a:ext cx="60959" cy="889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4999" y="6816090"/>
              <a:ext cx="58420" cy="9144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4849" y="6816090"/>
              <a:ext cx="58420" cy="91440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5084737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84737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4975859" y="6816090"/>
            <a:ext cx="207010" cy="91440"/>
            <a:chOff x="4975859" y="6816090"/>
            <a:chExt cx="207010" cy="91440"/>
          </a:xfrm>
        </p:grpSpPr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5859" y="6816090"/>
              <a:ext cx="137160" cy="914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4449" y="6816090"/>
              <a:ext cx="58420" cy="91440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5695162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95162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5586729" y="6816090"/>
            <a:ext cx="207010" cy="91440"/>
            <a:chOff x="5586729" y="6816090"/>
            <a:chExt cx="207010" cy="91440"/>
          </a:xfrm>
        </p:grpSpPr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6729" y="6816090"/>
              <a:ext cx="137160" cy="9144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5319" y="6816090"/>
              <a:ext cx="58420" cy="91440"/>
            </a:xfrm>
            <a:prstGeom prst="rect">
              <a:avLst/>
            </a:prstGeom>
          </p:spPr>
        </p:pic>
      </p:grpSp>
      <p:sp>
        <p:nvSpPr>
          <p:cNvPr id="74" name="object 74"/>
          <p:cNvSpPr/>
          <p:nvPr/>
        </p:nvSpPr>
        <p:spPr>
          <a:xfrm>
            <a:off x="6305588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05588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207759" y="6816090"/>
            <a:ext cx="195580" cy="91440"/>
            <a:chOff x="6207759" y="6816090"/>
            <a:chExt cx="195580" cy="91440"/>
          </a:xfrm>
        </p:grpSpPr>
        <p:pic>
          <p:nvPicPr>
            <p:cNvPr id="77" name="object 7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7759" y="6816090"/>
              <a:ext cx="58420" cy="8890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5069" y="6816090"/>
              <a:ext cx="58420" cy="9144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4919" y="6816090"/>
              <a:ext cx="58420" cy="91440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6915670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15670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6807200" y="6816090"/>
            <a:ext cx="207010" cy="91440"/>
            <a:chOff x="6807200" y="6816090"/>
            <a:chExt cx="207010" cy="91440"/>
          </a:xfrm>
        </p:grpSpPr>
        <p:pic>
          <p:nvPicPr>
            <p:cNvPr id="8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7200" y="6816090"/>
              <a:ext cx="137159" cy="9144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5789" y="6816090"/>
              <a:ext cx="58419" cy="91440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7526096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26096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7426959" y="6816090"/>
            <a:ext cx="198120" cy="91440"/>
            <a:chOff x="7426959" y="6816090"/>
            <a:chExt cx="198120" cy="91440"/>
          </a:xfrm>
        </p:grpSpPr>
        <p:pic>
          <p:nvPicPr>
            <p:cNvPr id="88" name="object 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26959" y="6816090"/>
              <a:ext cx="58419" cy="9144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6809" y="6816090"/>
              <a:ext cx="58419" cy="9144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6659" y="6816090"/>
              <a:ext cx="58419" cy="91440"/>
            </a:xfrm>
            <a:prstGeom prst="rect">
              <a:avLst/>
            </a:prstGeom>
          </p:spPr>
        </p:pic>
      </p:grpSp>
      <p:sp>
        <p:nvSpPr>
          <p:cNvPr id="91" name="object 91"/>
          <p:cNvSpPr/>
          <p:nvPr/>
        </p:nvSpPr>
        <p:spPr>
          <a:xfrm>
            <a:off x="8136521" y="668210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56236"/>
                </a:moveTo>
                <a:lnTo>
                  <a:pt x="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36521" y="2599499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64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8009890" y="6816090"/>
            <a:ext cx="260350" cy="91440"/>
            <a:chOff x="8009890" y="6816090"/>
            <a:chExt cx="260350" cy="91440"/>
          </a:xfrm>
        </p:grpSpPr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9890" y="6816090"/>
              <a:ext cx="30479" cy="8890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2120" y="6816090"/>
              <a:ext cx="58419" cy="9144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1970" y="6816090"/>
              <a:ext cx="58419" cy="9144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1820" y="6816090"/>
              <a:ext cx="58419" cy="91440"/>
            </a:xfrm>
            <a:prstGeom prst="rect">
              <a:avLst/>
            </a:prstGeom>
          </p:spPr>
        </p:pic>
      </p:grpSp>
      <p:sp>
        <p:nvSpPr>
          <p:cNvPr id="98" name="object 98"/>
          <p:cNvSpPr/>
          <p:nvPr/>
        </p:nvSpPr>
        <p:spPr>
          <a:xfrm>
            <a:off x="2643301" y="2599500"/>
            <a:ext cx="5493385" cy="4138929"/>
          </a:xfrm>
          <a:custGeom>
            <a:avLst/>
            <a:gdLst/>
            <a:ahLst/>
            <a:cxnLst/>
            <a:rect l="l" t="t" r="r" b="b"/>
            <a:pathLst>
              <a:path w="5493384" h="4138929">
                <a:moveTo>
                  <a:pt x="0" y="4138841"/>
                </a:moveTo>
                <a:lnTo>
                  <a:pt x="5493232" y="4138841"/>
                </a:lnTo>
                <a:lnTo>
                  <a:pt x="5493232" y="0"/>
                </a:lnTo>
                <a:lnTo>
                  <a:pt x="0" y="0"/>
                </a:lnTo>
                <a:lnTo>
                  <a:pt x="0" y="4138841"/>
                </a:lnTo>
                <a:close/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65960" y="5058409"/>
            <a:ext cx="93980" cy="266700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86279" y="4531359"/>
            <a:ext cx="99060" cy="476250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86279" y="4013200"/>
            <a:ext cx="99060" cy="468629"/>
          </a:xfrm>
          <a:prstGeom prst="rect">
            <a:avLst/>
          </a:prstGeom>
        </p:spPr>
      </p:pic>
      <p:sp>
        <p:nvSpPr>
          <p:cNvPr id="102" name="object 102"/>
          <p:cNvSpPr/>
          <p:nvPr/>
        </p:nvSpPr>
        <p:spPr>
          <a:xfrm>
            <a:off x="2643301" y="2599500"/>
            <a:ext cx="5493385" cy="4138929"/>
          </a:xfrm>
          <a:custGeom>
            <a:avLst/>
            <a:gdLst/>
            <a:ahLst/>
            <a:cxnLst/>
            <a:rect l="l" t="t" r="r" b="b"/>
            <a:pathLst>
              <a:path w="5493384" h="4138929">
                <a:moveTo>
                  <a:pt x="0" y="4138841"/>
                </a:moveTo>
                <a:lnTo>
                  <a:pt x="5493232" y="4138841"/>
                </a:lnTo>
                <a:lnTo>
                  <a:pt x="5493232" y="0"/>
                </a:lnTo>
                <a:lnTo>
                  <a:pt x="0" y="0"/>
                </a:lnTo>
                <a:lnTo>
                  <a:pt x="0" y="4138841"/>
                </a:lnTo>
                <a:close/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5076190" y="6939280"/>
            <a:ext cx="632460" cy="93980"/>
            <a:chOff x="5076190" y="6939280"/>
            <a:chExt cx="632460" cy="93980"/>
          </a:xfrm>
        </p:grpSpPr>
        <p:pic>
          <p:nvPicPr>
            <p:cNvPr id="104" name="object 1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76190" y="6939280"/>
              <a:ext cx="66040" cy="9144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49850" y="6964680"/>
              <a:ext cx="59690" cy="6604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08270" y="6939280"/>
              <a:ext cx="162560" cy="9398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74640" y="6939280"/>
              <a:ext cx="128269" cy="9398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07990" y="6963410"/>
              <a:ext cx="200660" cy="69850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6916419" y="2730500"/>
            <a:ext cx="669290" cy="114300"/>
            <a:chOff x="6916419" y="2730500"/>
            <a:chExt cx="669290" cy="114300"/>
          </a:xfrm>
        </p:grpSpPr>
        <p:pic>
          <p:nvPicPr>
            <p:cNvPr id="110" name="object 11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16419" y="2731770"/>
              <a:ext cx="12700" cy="2921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41819" y="2730500"/>
              <a:ext cx="83819" cy="9525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37069" y="2731770"/>
              <a:ext cx="78740" cy="9143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29779" y="2731770"/>
              <a:ext cx="72390" cy="9143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04709" y="2730500"/>
              <a:ext cx="173989" cy="11430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82509" y="2731770"/>
              <a:ext cx="107949" cy="91439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13319" y="2731770"/>
              <a:ext cx="72390" cy="91439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7779143" y="278143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615" y="0"/>
                </a:lnTo>
              </a:path>
            </a:pathLst>
          </a:custGeom>
          <a:ln w="59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84737" y="3661473"/>
            <a:ext cx="3051810" cy="3077210"/>
          </a:xfrm>
          <a:custGeom>
            <a:avLst/>
            <a:gdLst/>
            <a:ahLst/>
            <a:cxnLst/>
            <a:rect l="l" t="t" r="r" b="b"/>
            <a:pathLst>
              <a:path w="3051809" h="3077209">
                <a:moveTo>
                  <a:pt x="0" y="3076868"/>
                </a:moveTo>
                <a:lnTo>
                  <a:pt x="0" y="871258"/>
                </a:lnTo>
                <a:lnTo>
                  <a:pt x="610425" y="433933"/>
                </a:lnTo>
                <a:lnTo>
                  <a:pt x="1220851" y="268973"/>
                </a:lnTo>
                <a:lnTo>
                  <a:pt x="1830933" y="77241"/>
                </a:lnTo>
                <a:lnTo>
                  <a:pt x="2441359" y="16256"/>
                </a:lnTo>
                <a:lnTo>
                  <a:pt x="3051784" y="0"/>
                </a:lnTo>
              </a:path>
            </a:pathLst>
          </a:custGeom>
          <a:ln w="59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6358890" y="2854960"/>
            <a:ext cx="462280" cy="114300"/>
            <a:chOff x="6358890" y="2854960"/>
            <a:chExt cx="462280" cy="114300"/>
          </a:xfrm>
        </p:grpSpPr>
        <p:pic>
          <p:nvPicPr>
            <p:cNvPr id="120" name="object 12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58890" y="2856230"/>
              <a:ext cx="12700" cy="2921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84290" y="2854960"/>
              <a:ext cx="83820" cy="9525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79540" y="2856230"/>
              <a:ext cx="78740" cy="9143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570980" y="2856230"/>
              <a:ext cx="72390" cy="9143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47180" y="2854960"/>
              <a:ext cx="173990" cy="114300"/>
            </a:xfrm>
            <a:prstGeom prst="rect">
              <a:avLst/>
            </a:prstGeom>
          </p:spPr>
        </p:pic>
      </p:grpSp>
      <p:pic>
        <p:nvPicPr>
          <p:cNvPr id="125" name="object 12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588250" y="2731770"/>
            <a:ext cx="107950" cy="218439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6824980" y="2856229"/>
            <a:ext cx="775970" cy="113030"/>
            <a:chOff x="6824980" y="2856229"/>
            <a:chExt cx="775970" cy="113030"/>
          </a:xfrm>
        </p:grpSpPr>
        <p:pic>
          <p:nvPicPr>
            <p:cNvPr id="127" name="object 12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24980" y="2856229"/>
              <a:ext cx="107950" cy="9143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54520" y="2856229"/>
              <a:ext cx="72390" cy="9143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30720" y="2856229"/>
              <a:ext cx="285750" cy="113029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316470" y="2880359"/>
              <a:ext cx="114300" cy="6985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40930" y="2880359"/>
              <a:ext cx="86359" cy="6731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532370" y="2880359"/>
              <a:ext cx="68579" cy="69850"/>
            </a:xfrm>
            <a:prstGeom prst="rect">
              <a:avLst/>
            </a:prstGeom>
          </p:spPr>
        </p:pic>
      </p:grpSp>
      <p:sp>
        <p:nvSpPr>
          <p:cNvPr id="133" name="object 133"/>
          <p:cNvSpPr/>
          <p:nvPr/>
        </p:nvSpPr>
        <p:spPr>
          <a:xfrm>
            <a:off x="7779143" y="290691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615" y="0"/>
                </a:lnTo>
              </a:path>
            </a:pathLst>
          </a:custGeom>
          <a:ln w="596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84737" y="3112160"/>
            <a:ext cx="3051810" cy="3626485"/>
          </a:xfrm>
          <a:custGeom>
            <a:avLst/>
            <a:gdLst/>
            <a:ahLst/>
            <a:cxnLst/>
            <a:rect l="l" t="t" r="r" b="b"/>
            <a:pathLst>
              <a:path w="3051809" h="3626484">
                <a:moveTo>
                  <a:pt x="0" y="3626181"/>
                </a:moveTo>
                <a:lnTo>
                  <a:pt x="0" y="691921"/>
                </a:lnTo>
                <a:lnTo>
                  <a:pt x="610425" y="478586"/>
                </a:lnTo>
                <a:lnTo>
                  <a:pt x="1220851" y="272453"/>
                </a:lnTo>
                <a:lnTo>
                  <a:pt x="1830933" y="98602"/>
                </a:lnTo>
                <a:lnTo>
                  <a:pt x="2441359" y="14325"/>
                </a:lnTo>
                <a:lnTo>
                  <a:pt x="3051784" y="0"/>
                </a:lnTo>
              </a:path>
            </a:pathLst>
          </a:custGeom>
          <a:ln w="596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932" y="1444142"/>
            <a:ext cx="2771140" cy="396240"/>
          </a:xfrm>
          <a:custGeom>
            <a:avLst/>
            <a:gdLst/>
            <a:ahLst/>
            <a:cxnLst/>
            <a:rect l="l" t="t" r="r" b="b"/>
            <a:pathLst>
              <a:path w="2771140" h="396239">
                <a:moveTo>
                  <a:pt x="350088" y="44907"/>
                </a:moveTo>
                <a:lnTo>
                  <a:pt x="313118" y="26949"/>
                </a:lnTo>
                <a:lnTo>
                  <a:pt x="253530" y="15036"/>
                </a:lnTo>
                <a:lnTo>
                  <a:pt x="221018" y="13804"/>
                </a:lnTo>
                <a:lnTo>
                  <a:pt x="165925" y="18135"/>
                </a:lnTo>
                <a:lnTo>
                  <a:pt x="117690" y="30759"/>
                </a:lnTo>
                <a:lnTo>
                  <a:pt x="76898" y="51181"/>
                </a:lnTo>
                <a:lnTo>
                  <a:pt x="44145" y="78905"/>
                </a:lnTo>
                <a:lnTo>
                  <a:pt x="20015" y="113385"/>
                </a:lnTo>
                <a:lnTo>
                  <a:pt x="5092" y="154152"/>
                </a:lnTo>
                <a:lnTo>
                  <a:pt x="0" y="200672"/>
                </a:lnTo>
                <a:lnTo>
                  <a:pt x="4965" y="249364"/>
                </a:lnTo>
                <a:lnTo>
                  <a:pt x="19507" y="292011"/>
                </a:lnTo>
                <a:lnTo>
                  <a:pt x="43053" y="328079"/>
                </a:lnTo>
                <a:lnTo>
                  <a:pt x="75006" y="357035"/>
                </a:lnTo>
                <a:lnTo>
                  <a:pt x="114795" y="378383"/>
                </a:lnTo>
                <a:lnTo>
                  <a:pt x="161874" y="391566"/>
                </a:lnTo>
                <a:lnTo>
                  <a:pt x="215646" y="396074"/>
                </a:lnTo>
                <a:lnTo>
                  <a:pt x="249821" y="394563"/>
                </a:lnTo>
                <a:lnTo>
                  <a:pt x="307898" y="380492"/>
                </a:lnTo>
                <a:lnTo>
                  <a:pt x="348462" y="340398"/>
                </a:lnTo>
                <a:lnTo>
                  <a:pt x="315785" y="345592"/>
                </a:lnTo>
                <a:lnTo>
                  <a:pt x="289572" y="353885"/>
                </a:lnTo>
                <a:lnTo>
                  <a:pt x="263359" y="358863"/>
                </a:lnTo>
                <a:lnTo>
                  <a:pt x="237147" y="360514"/>
                </a:lnTo>
                <a:lnTo>
                  <a:pt x="192874" y="355142"/>
                </a:lnTo>
                <a:lnTo>
                  <a:pt x="154749" y="339572"/>
                </a:lnTo>
                <a:lnTo>
                  <a:pt x="123609" y="314718"/>
                </a:lnTo>
                <a:lnTo>
                  <a:pt x="100304" y="281419"/>
                </a:lnTo>
                <a:lnTo>
                  <a:pt x="85699" y="240576"/>
                </a:lnTo>
                <a:lnTo>
                  <a:pt x="80645" y="193052"/>
                </a:lnTo>
                <a:lnTo>
                  <a:pt x="86804" y="142252"/>
                </a:lnTo>
                <a:lnTo>
                  <a:pt x="104635" y="100952"/>
                </a:lnTo>
                <a:lnTo>
                  <a:pt x="133159" y="70167"/>
                </a:lnTo>
                <a:lnTo>
                  <a:pt x="171373" y="50952"/>
                </a:lnTo>
                <a:lnTo>
                  <a:pt x="218325" y="44310"/>
                </a:lnTo>
                <a:lnTo>
                  <a:pt x="246214" y="46316"/>
                </a:lnTo>
                <a:lnTo>
                  <a:pt x="270421" y="52717"/>
                </a:lnTo>
                <a:lnTo>
                  <a:pt x="292506" y="64109"/>
                </a:lnTo>
                <a:lnTo>
                  <a:pt x="314045" y="81089"/>
                </a:lnTo>
                <a:lnTo>
                  <a:pt x="316738" y="126898"/>
                </a:lnTo>
                <a:lnTo>
                  <a:pt x="337718" y="126898"/>
                </a:lnTo>
                <a:lnTo>
                  <a:pt x="341464" y="95250"/>
                </a:lnTo>
                <a:lnTo>
                  <a:pt x="344297" y="74244"/>
                </a:lnTo>
                <a:lnTo>
                  <a:pt x="346938" y="59080"/>
                </a:lnTo>
                <a:lnTo>
                  <a:pt x="350088" y="44907"/>
                </a:lnTo>
                <a:close/>
              </a:path>
              <a:path w="2771140" h="396239">
                <a:moveTo>
                  <a:pt x="641705" y="260464"/>
                </a:moveTo>
                <a:lnTo>
                  <a:pt x="633564" y="206400"/>
                </a:lnTo>
                <a:lnTo>
                  <a:pt x="609815" y="167081"/>
                </a:lnTo>
                <a:lnTo>
                  <a:pt x="609701" y="166890"/>
                </a:lnTo>
                <a:lnTo>
                  <a:pt x="598462" y="159867"/>
                </a:lnTo>
                <a:lnTo>
                  <a:pt x="570915" y="142671"/>
                </a:lnTo>
                <a:lnTo>
                  <a:pt x="568566" y="142316"/>
                </a:lnTo>
                <a:lnTo>
                  <a:pt x="568566" y="277114"/>
                </a:lnTo>
                <a:lnTo>
                  <a:pt x="565632" y="319417"/>
                </a:lnTo>
                <a:lnTo>
                  <a:pt x="556463" y="348513"/>
                </a:lnTo>
                <a:lnTo>
                  <a:pt x="540423" y="365302"/>
                </a:lnTo>
                <a:lnTo>
                  <a:pt x="516940" y="370687"/>
                </a:lnTo>
                <a:lnTo>
                  <a:pt x="491439" y="363347"/>
                </a:lnTo>
                <a:lnTo>
                  <a:pt x="473100" y="341388"/>
                </a:lnTo>
                <a:lnTo>
                  <a:pt x="462026" y="304901"/>
                </a:lnTo>
                <a:lnTo>
                  <a:pt x="458317" y="253987"/>
                </a:lnTo>
                <a:lnTo>
                  <a:pt x="461416" y="211836"/>
                </a:lnTo>
                <a:lnTo>
                  <a:pt x="471017" y="182537"/>
                </a:lnTo>
                <a:lnTo>
                  <a:pt x="487578" y="165430"/>
                </a:lnTo>
                <a:lnTo>
                  <a:pt x="511556" y="159867"/>
                </a:lnTo>
                <a:lnTo>
                  <a:pt x="536803" y="167081"/>
                </a:lnTo>
                <a:lnTo>
                  <a:pt x="554583" y="188849"/>
                </a:lnTo>
                <a:lnTo>
                  <a:pt x="565099" y="225450"/>
                </a:lnTo>
                <a:lnTo>
                  <a:pt x="568566" y="277114"/>
                </a:lnTo>
                <a:lnTo>
                  <a:pt x="568566" y="142316"/>
                </a:lnTo>
                <a:lnTo>
                  <a:pt x="518096" y="134442"/>
                </a:lnTo>
                <a:lnTo>
                  <a:pt x="471360" y="140042"/>
                </a:lnTo>
                <a:lnTo>
                  <a:pt x="434314" y="156527"/>
                </a:lnTo>
                <a:lnTo>
                  <a:pt x="407314" y="183464"/>
                </a:lnTo>
                <a:lnTo>
                  <a:pt x="390791" y="220408"/>
                </a:lnTo>
                <a:lnTo>
                  <a:pt x="385191" y="266903"/>
                </a:lnTo>
                <a:lnTo>
                  <a:pt x="393293" y="321919"/>
                </a:lnTo>
                <a:lnTo>
                  <a:pt x="416979" y="362458"/>
                </a:lnTo>
                <a:lnTo>
                  <a:pt x="455282" y="387515"/>
                </a:lnTo>
                <a:lnTo>
                  <a:pt x="507263" y="396087"/>
                </a:lnTo>
                <a:lnTo>
                  <a:pt x="554278" y="390321"/>
                </a:lnTo>
                <a:lnTo>
                  <a:pt x="591756" y="373367"/>
                </a:lnTo>
                <a:lnTo>
                  <a:pt x="594398" y="370687"/>
                </a:lnTo>
                <a:lnTo>
                  <a:pt x="619150" y="345732"/>
                </a:lnTo>
                <a:lnTo>
                  <a:pt x="635977" y="307924"/>
                </a:lnTo>
                <a:lnTo>
                  <a:pt x="641705" y="260464"/>
                </a:lnTo>
                <a:close/>
              </a:path>
              <a:path w="2771140" h="396239">
                <a:moveTo>
                  <a:pt x="979055" y="368134"/>
                </a:moveTo>
                <a:lnTo>
                  <a:pt x="942619" y="350227"/>
                </a:lnTo>
                <a:lnTo>
                  <a:pt x="941946" y="332841"/>
                </a:lnTo>
                <a:lnTo>
                  <a:pt x="941946" y="233400"/>
                </a:lnTo>
                <a:lnTo>
                  <a:pt x="940968" y="206171"/>
                </a:lnTo>
                <a:lnTo>
                  <a:pt x="923124" y="156921"/>
                </a:lnTo>
                <a:lnTo>
                  <a:pt x="879640" y="135940"/>
                </a:lnTo>
                <a:lnTo>
                  <a:pt x="860742" y="134454"/>
                </a:lnTo>
                <a:lnTo>
                  <a:pt x="849261" y="135064"/>
                </a:lnTo>
                <a:lnTo>
                  <a:pt x="839089" y="136918"/>
                </a:lnTo>
                <a:lnTo>
                  <a:pt x="830338" y="140068"/>
                </a:lnTo>
                <a:lnTo>
                  <a:pt x="823099" y="144551"/>
                </a:lnTo>
                <a:lnTo>
                  <a:pt x="780084" y="177482"/>
                </a:lnTo>
                <a:lnTo>
                  <a:pt x="780084" y="137655"/>
                </a:lnTo>
                <a:lnTo>
                  <a:pt x="776859" y="134454"/>
                </a:lnTo>
                <a:lnTo>
                  <a:pt x="741705" y="145503"/>
                </a:lnTo>
                <a:lnTo>
                  <a:pt x="716686" y="152184"/>
                </a:lnTo>
                <a:lnTo>
                  <a:pt x="696620" y="155752"/>
                </a:lnTo>
                <a:lnTo>
                  <a:pt x="676300" y="157467"/>
                </a:lnTo>
                <a:lnTo>
                  <a:pt x="676300" y="176695"/>
                </a:lnTo>
                <a:lnTo>
                  <a:pt x="714019" y="196735"/>
                </a:lnTo>
                <a:lnTo>
                  <a:pt x="714476" y="215734"/>
                </a:lnTo>
                <a:lnTo>
                  <a:pt x="714476" y="332841"/>
                </a:lnTo>
                <a:lnTo>
                  <a:pt x="695121" y="367068"/>
                </a:lnTo>
                <a:lnTo>
                  <a:pt x="676300" y="368134"/>
                </a:lnTo>
                <a:lnTo>
                  <a:pt x="676300" y="388467"/>
                </a:lnTo>
                <a:lnTo>
                  <a:pt x="745667" y="387197"/>
                </a:lnTo>
                <a:lnTo>
                  <a:pt x="756475" y="387286"/>
                </a:lnTo>
                <a:lnTo>
                  <a:pt x="772477" y="387527"/>
                </a:lnTo>
                <a:lnTo>
                  <a:pt x="793229" y="387921"/>
                </a:lnTo>
                <a:lnTo>
                  <a:pt x="818248" y="388467"/>
                </a:lnTo>
                <a:lnTo>
                  <a:pt x="818261" y="368134"/>
                </a:lnTo>
                <a:lnTo>
                  <a:pt x="780757" y="350215"/>
                </a:lnTo>
                <a:lnTo>
                  <a:pt x="780084" y="332803"/>
                </a:lnTo>
                <a:lnTo>
                  <a:pt x="780084" y="216623"/>
                </a:lnTo>
                <a:lnTo>
                  <a:pt x="783894" y="203034"/>
                </a:lnTo>
                <a:lnTo>
                  <a:pt x="794054" y="191389"/>
                </a:lnTo>
                <a:lnTo>
                  <a:pt x="808659" y="183261"/>
                </a:lnTo>
                <a:lnTo>
                  <a:pt x="825792" y="180200"/>
                </a:lnTo>
                <a:lnTo>
                  <a:pt x="848664" y="183819"/>
                </a:lnTo>
                <a:lnTo>
                  <a:pt x="864374" y="194983"/>
                </a:lnTo>
                <a:lnTo>
                  <a:pt x="873429" y="214185"/>
                </a:lnTo>
                <a:lnTo>
                  <a:pt x="876338" y="241947"/>
                </a:lnTo>
                <a:lnTo>
                  <a:pt x="876338" y="388467"/>
                </a:lnTo>
                <a:lnTo>
                  <a:pt x="908799" y="387515"/>
                </a:lnTo>
                <a:lnTo>
                  <a:pt x="917854" y="387286"/>
                </a:lnTo>
                <a:lnTo>
                  <a:pt x="924737" y="387197"/>
                </a:lnTo>
                <a:lnTo>
                  <a:pt x="929817" y="387223"/>
                </a:lnTo>
                <a:lnTo>
                  <a:pt x="937171" y="387362"/>
                </a:lnTo>
                <a:lnTo>
                  <a:pt x="951877" y="387743"/>
                </a:lnTo>
                <a:lnTo>
                  <a:pt x="979043" y="388467"/>
                </a:lnTo>
                <a:lnTo>
                  <a:pt x="979055" y="368134"/>
                </a:lnTo>
                <a:close/>
              </a:path>
              <a:path w="2771140" h="396239">
                <a:moveTo>
                  <a:pt x="1214970" y="353314"/>
                </a:moveTo>
                <a:lnTo>
                  <a:pt x="1210132" y="347967"/>
                </a:lnTo>
                <a:lnTo>
                  <a:pt x="1197457" y="352640"/>
                </a:lnTo>
                <a:lnTo>
                  <a:pt x="1186256" y="355752"/>
                </a:lnTo>
                <a:lnTo>
                  <a:pt x="1175562" y="357466"/>
                </a:lnTo>
                <a:lnTo>
                  <a:pt x="1164424" y="357987"/>
                </a:lnTo>
                <a:lnTo>
                  <a:pt x="1128826" y="350316"/>
                </a:lnTo>
                <a:lnTo>
                  <a:pt x="1101902" y="328320"/>
                </a:lnTo>
                <a:lnTo>
                  <a:pt x="1084859" y="293573"/>
                </a:lnTo>
                <a:lnTo>
                  <a:pt x="1078915" y="247611"/>
                </a:lnTo>
                <a:lnTo>
                  <a:pt x="1082306" y="215328"/>
                </a:lnTo>
                <a:lnTo>
                  <a:pt x="1092352" y="191820"/>
                </a:lnTo>
                <a:lnTo>
                  <a:pt x="1108862" y="177457"/>
                </a:lnTo>
                <a:lnTo>
                  <a:pt x="1131620" y="172580"/>
                </a:lnTo>
                <a:lnTo>
                  <a:pt x="1148994" y="174447"/>
                </a:lnTo>
                <a:lnTo>
                  <a:pt x="1163739" y="179451"/>
                </a:lnTo>
                <a:lnTo>
                  <a:pt x="1174267" y="186753"/>
                </a:lnTo>
                <a:lnTo>
                  <a:pt x="1178928" y="195516"/>
                </a:lnTo>
                <a:lnTo>
                  <a:pt x="1182700" y="227482"/>
                </a:lnTo>
                <a:lnTo>
                  <a:pt x="1202055" y="227482"/>
                </a:lnTo>
                <a:lnTo>
                  <a:pt x="1204404" y="204444"/>
                </a:lnTo>
                <a:lnTo>
                  <a:pt x="1206817" y="185521"/>
                </a:lnTo>
                <a:lnTo>
                  <a:pt x="1209535" y="168630"/>
                </a:lnTo>
                <a:lnTo>
                  <a:pt x="1212811" y="151625"/>
                </a:lnTo>
                <a:lnTo>
                  <a:pt x="1209052" y="144614"/>
                </a:lnTo>
                <a:lnTo>
                  <a:pt x="1192682" y="139598"/>
                </a:lnTo>
                <a:lnTo>
                  <a:pt x="1179334" y="136486"/>
                </a:lnTo>
                <a:lnTo>
                  <a:pt x="1167003" y="134899"/>
                </a:lnTo>
                <a:lnTo>
                  <a:pt x="1153668" y="134454"/>
                </a:lnTo>
                <a:lnTo>
                  <a:pt x="1139291" y="135178"/>
                </a:lnTo>
                <a:lnTo>
                  <a:pt x="1077302" y="162382"/>
                </a:lnTo>
                <a:lnTo>
                  <a:pt x="1026820" y="206476"/>
                </a:lnTo>
                <a:lnTo>
                  <a:pt x="1012240" y="264236"/>
                </a:lnTo>
                <a:lnTo>
                  <a:pt x="1020076" y="320802"/>
                </a:lnTo>
                <a:lnTo>
                  <a:pt x="1043089" y="362140"/>
                </a:lnTo>
                <a:lnTo>
                  <a:pt x="1080516" y="387489"/>
                </a:lnTo>
                <a:lnTo>
                  <a:pt x="1131620" y="396100"/>
                </a:lnTo>
                <a:lnTo>
                  <a:pt x="1150658" y="395147"/>
                </a:lnTo>
                <a:lnTo>
                  <a:pt x="1168247" y="392023"/>
                </a:lnTo>
                <a:lnTo>
                  <a:pt x="1185532" y="386397"/>
                </a:lnTo>
                <a:lnTo>
                  <a:pt x="1203680" y="377913"/>
                </a:lnTo>
                <a:lnTo>
                  <a:pt x="1214970" y="353314"/>
                </a:lnTo>
                <a:close/>
              </a:path>
              <a:path w="2771140" h="396239">
                <a:moveTo>
                  <a:pt x="1390269" y="368122"/>
                </a:moveTo>
                <a:lnTo>
                  <a:pt x="1352765" y="350151"/>
                </a:lnTo>
                <a:lnTo>
                  <a:pt x="1352092" y="332727"/>
                </a:lnTo>
                <a:lnTo>
                  <a:pt x="1352092" y="3251"/>
                </a:lnTo>
                <a:lnTo>
                  <a:pt x="1347787" y="0"/>
                </a:lnTo>
                <a:lnTo>
                  <a:pt x="1309065" y="11607"/>
                </a:lnTo>
                <a:lnTo>
                  <a:pt x="1265123" y="20294"/>
                </a:lnTo>
                <a:lnTo>
                  <a:pt x="1244003" y="22682"/>
                </a:lnTo>
                <a:lnTo>
                  <a:pt x="1244003" y="41744"/>
                </a:lnTo>
                <a:lnTo>
                  <a:pt x="1283931" y="50533"/>
                </a:lnTo>
                <a:lnTo>
                  <a:pt x="1286484" y="81026"/>
                </a:lnTo>
                <a:lnTo>
                  <a:pt x="1286484" y="332638"/>
                </a:lnTo>
                <a:lnTo>
                  <a:pt x="1267129" y="367042"/>
                </a:lnTo>
                <a:lnTo>
                  <a:pt x="1248308" y="368122"/>
                </a:lnTo>
                <a:lnTo>
                  <a:pt x="1248308" y="388454"/>
                </a:lnTo>
                <a:lnTo>
                  <a:pt x="1317675" y="386842"/>
                </a:lnTo>
                <a:lnTo>
                  <a:pt x="1328483" y="386956"/>
                </a:lnTo>
                <a:lnTo>
                  <a:pt x="1344498" y="387248"/>
                </a:lnTo>
                <a:lnTo>
                  <a:pt x="1365237" y="387756"/>
                </a:lnTo>
                <a:lnTo>
                  <a:pt x="1390269" y="388454"/>
                </a:lnTo>
                <a:lnTo>
                  <a:pt x="1390269" y="368122"/>
                </a:lnTo>
                <a:close/>
              </a:path>
              <a:path w="2771140" h="396239">
                <a:moveTo>
                  <a:pt x="1723669" y="368134"/>
                </a:moveTo>
                <a:lnTo>
                  <a:pt x="1687245" y="350240"/>
                </a:lnTo>
                <a:lnTo>
                  <a:pt x="1686572" y="332854"/>
                </a:lnTo>
                <a:lnTo>
                  <a:pt x="1686572" y="137731"/>
                </a:lnTo>
                <a:lnTo>
                  <a:pt x="1681200" y="134480"/>
                </a:lnTo>
                <a:lnTo>
                  <a:pt x="1643557" y="146164"/>
                </a:lnTo>
                <a:lnTo>
                  <a:pt x="1603844" y="154520"/>
                </a:lnTo>
                <a:lnTo>
                  <a:pt x="1582788" y="157302"/>
                </a:lnTo>
                <a:lnTo>
                  <a:pt x="1582788" y="176364"/>
                </a:lnTo>
                <a:lnTo>
                  <a:pt x="1620520" y="196519"/>
                </a:lnTo>
                <a:lnTo>
                  <a:pt x="1620964" y="215620"/>
                </a:lnTo>
                <a:lnTo>
                  <a:pt x="1620964" y="299453"/>
                </a:lnTo>
                <a:lnTo>
                  <a:pt x="1616900" y="318122"/>
                </a:lnTo>
                <a:lnTo>
                  <a:pt x="1605838" y="333514"/>
                </a:lnTo>
                <a:lnTo>
                  <a:pt x="1589417" y="343966"/>
                </a:lnTo>
                <a:lnTo>
                  <a:pt x="1569339" y="347814"/>
                </a:lnTo>
                <a:lnTo>
                  <a:pt x="1549844" y="344081"/>
                </a:lnTo>
                <a:lnTo>
                  <a:pt x="1536865" y="332016"/>
                </a:lnTo>
                <a:lnTo>
                  <a:pt x="1529626" y="310286"/>
                </a:lnTo>
                <a:lnTo>
                  <a:pt x="1527390" y="277609"/>
                </a:lnTo>
                <a:lnTo>
                  <a:pt x="1527390" y="137731"/>
                </a:lnTo>
                <a:lnTo>
                  <a:pt x="1522018" y="134505"/>
                </a:lnTo>
                <a:lnTo>
                  <a:pt x="1484376" y="146177"/>
                </a:lnTo>
                <a:lnTo>
                  <a:pt x="1444891" y="154533"/>
                </a:lnTo>
                <a:lnTo>
                  <a:pt x="1423606" y="157314"/>
                </a:lnTo>
                <a:lnTo>
                  <a:pt x="1423606" y="176377"/>
                </a:lnTo>
                <a:lnTo>
                  <a:pt x="1461376" y="196507"/>
                </a:lnTo>
                <a:lnTo>
                  <a:pt x="1461833" y="311772"/>
                </a:lnTo>
                <a:lnTo>
                  <a:pt x="1467167" y="347827"/>
                </a:lnTo>
                <a:lnTo>
                  <a:pt x="1482788" y="374281"/>
                </a:lnTo>
                <a:lnTo>
                  <a:pt x="1508099" y="390563"/>
                </a:lnTo>
                <a:lnTo>
                  <a:pt x="1542465" y="396100"/>
                </a:lnTo>
                <a:lnTo>
                  <a:pt x="1553794" y="395312"/>
                </a:lnTo>
                <a:lnTo>
                  <a:pt x="1564106" y="392963"/>
                </a:lnTo>
                <a:lnTo>
                  <a:pt x="1573009" y="389115"/>
                </a:lnTo>
                <a:lnTo>
                  <a:pt x="1580108" y="383794"/>
                </a:lnTo>
                <a:lnTo>
                  <a:pt x="1620977" y="344170"/>
                </a:lnTo>
                <a:lnTo>
                  <a:pt x="1618284" y="388467"/>
                </a:lnTo>
                <a:lnTo>
                  <a:pt x="1658061" y="387362"/>
                </a:lnTo>
                <a:lnTo>
                  <a:pt x="1664703" y="387223"/>
                </a:lnTo>
                <a:lnTo>
                  <a:pt x="1668818" y="387197"/>
                </a:lnTo>
                <a:lnTo>
                  <a:pt x="1673580" y="387223"/>
                </a:lnTo>
                <a:lnTo>
                  <a:pt x="1679968" y="387362"/>
                </a:lnTo>
                <a:lnTo>
                  <a:pt x="1688172" y="387743"/>
                </a:lnTo>
                <a:lnTo>
                  <a:pt x="1698396" y="388467"/>
                </a:lnTo>
                <a:lnTo>
                  <a:pt x="1723669" y="388467"/>
                </a:lnTo>
                <a:lnTo>
                  <a:pt x="1723669" y="368134"/>
                </a:lnTo>
                <a:close/>
              </a:path>
              <a:path w="2771140" h="396239">
                <a:moveTo>
                  <a:pt x="1955596" y="303784"/>
                </a:moveTo>
                <a:lnTo>
                  <a:pt x="1939594" y="258686"/>
                </a:lnTo>
                <a:lnTo>
                  <a:pt x="1887283" y="234530"/>
                </a:lnTo>
                <a:lnTo>
                  <a:pt x="1843201" y="224866"/>
                </a:lnTo>
                <a:lnTo>
                  <a:pt x="1829727" y="220484"/>
                </a:lnTo>
                <a:lnTo>
                  <a:pt x="1820545" y="214274"/>
                </a:lnTo>
                <a:lnTo>
                  <a:pt x="1815287" y="205854"/>
                </a:lnTo>
                <a:lnTo>
                  <a:pt x="1813623" y="194805"/>
                </a:lnTo>
                <a:lnTo>
                  <a:pt x="1816925" y="180289"/>
                </a:lnTo>
                <a:lnTo>
                  <a:pt x="1826387" y="169291"/>
                </a:lnTo>
                <a:lnTo>
                  <a:pt x="1841296" y="162318"/>
                </a:lnTo>
                <a:lnTo>
                  <a:pt x="1860956" y="159880"/>
                </a:lnTo>
                <a:lnTo>
                  <a:pt x="1877110" y="161645"/>
                </a:lnTo>
                <a:lnTo>
                  <a:pt x="1891804" y="166319"/>
                </a:lnTo>
                <a:lnTo>
                  <a:pt x="1902777" y="173012"/>
                </a:lnTo>
                <a:lnTo>
                  <a:pt x="1907743" y="180797"/>
                </a:lnTo>
                <a:lnTo>
                  <a:pt x="1913115" y="211899"/>
                </a:lnTo>
                <a:lnTo>
                  <a:pt x="1932495" y="211886"/>
                </a:lnTo>
                <a:lnTo>
                  <a:pt x="1936788" y="146748"/>
                </a:lnTo>
                <a:lnTo>
                  <a:pt x="1890064" y="135102"/>
                </a:lnTo>
                <a:lnTo>
                  <a:pt x="1870659" y="134454"/>
                </a:lnTo>
                <a:lnTo>
                  <a:pt x="1822551" y="139839"/>
                </a:lnTo>
                <a:lnTo>
                  <a:pt x="1787512" y="155676"/>
                </a:lnTo>
                <a:lnTo>
                  <a:pt x="1766074" y="181597"/>
                </a:lnTo>
                <a:lnTo>
                  <a:pt x="1758810" y="217157"/>
                </a:lnTo>
                <a:lnTo>
                  <a:pt x="1762417" y="241312"/>
                </a:lnTo>
                <a:lnTo>
                  <a:pt x="1773186" y="260578"/>
                </a:lnTo>
                <a:lnTo>
                  <a:pt x="1791017" y="274916"/>
                </a:lnTo>
                <a:lnTo>
                  <a:pt x="1815807" y="284264"/>
                </a:lnTo>
                <a:lnTo>
                  <a:pt x="1862048" y="295541"/>
                </a:lnTo>
                <a:lnTo>
                  <a:pt x="1877771" y="300685"/>
                </a:lnTo>
                <a:lnTo>
                  <a:pt x="1888261" y="307632"/>
                </a:lnTo>
                <a:lnTo>
                  <a:pt x="1894116" y="316992"/>
                </a:lnTo>
                <a:lnTo>
                  <a:pt x="1895932" y="329361"/>
                </a:lnTo>
                <a:lnTo>
                  <a:pt x="1892427" y="346468"/>
                </a:lnTo>
                <a:lnTo>
                  <a:pt x="1882482" y="359498"/>
                </a:lnTo>
                <a:lnTo>
                  <a:pt x="1866887" y="367792"/>
                </a:lnTo>
                <a:lnTo>
                  <a:pt x="1846453" y="370700"/>
                </a:lnTo>
                <a:lnTo>
                  <a:pt x="1828800" y="369125"/>
                </a:lnTo>
                <a:lnTo>
                  <a:pt x="1813306" y="364172"/>
                </a:lnTo>
                <a:lnTo>
                  <a:pt x="1799336" y="355473"/>
                </a:lnTo>
                <a:lnTo>
                  <a:pt x="1786216" y="342671"/>
                </a:lnTo>
                <a:lnTo>
                  <a:pt x="1783511" y="305473"/>
                </a:lnTo>
                <a:lnTo>
                  <a:pt x="1762531" y="305473"/>
                </a:lnTo>
                <a:lnTo>
                  <a:pt x="1758784" y="381101"/>
                </a:lnTo>
                <a:lnTo>
                  <a:pt x="1801253" y="392633"/>
                </a:lnTo>
                <a:lnTo>
                  <a:pt x="1842135" y="396125"/>
                </a:lnTo>
                <a:lnTo>
                  <a:pt x="1888439" y="389470"/>
                </a:lnTo>
                <a:lnTo>
                  <a:pt x="1924265" y="370687"/>
                </a:lnTo>
                <a:lnTo>
                  <a:pt x="1947392" y="341541"/>
                </a:lnTo>
                <a:lnTo>
                  <a:pt x="1955596" y="303784"/>
                </a:lnTo>
                <a:close/>
              </a:path>
              <a:path w="2771140" h="396239">
                <a:moveTo>
                  <a:pt x="2104034" y="47498"/>
                </a:moveTo>
                <a:lnTo>
                  <a:pt x="2100910" y="32016"/>
                </a:lnTo>
                <a:lnTo>
                  <a:pt x="2092401" y="19278"/>
                </a:lnTo>
                <a:lnTo>
                  <a:pt x="2079752" y="10642"/>
                </a:lnTo>
                <a:lnTo>
                  <a:pt x="2064283" y="7467"/>
                </a:lnTo>
                <a:lnTo>
                  <a:pt x="2048078" y="10490"/>
                </a:lnTo>
                <a:lnTo>
                  <a:pt x="2035124" y="18821"/>
                </a:lnTo>
                <a:lnTo>
                  <a:pt x="2026488" y="31356"/>
                </a:lnTo>
                <a:lnTo>
                  <a:pt x="2023364" y="46977"/>
                </a:lnTo>
                <a:lnTo>
                  <a:pt x="2026488" y="62776"/>
                </a:lnTo>
                <a:lnTo>
                  <a:pt x="2035136" y="75730"/>
                </a:lnTo>
                <a:lnTo>
                  <a:pt x="2047887" y="84353"/>
                </a:lnTo>
                <a:lnTo>
                  <a:pt x="2063699" y="87528"/>
                </a:lnTo>
                <a:lnTo>
                  <a:pt x="2079294" y="84353"/>
                </a:lnTo>
                <a:lnTo>
                  <a:pt x="2092134" y="75730"/>
                </a:lnTo>
                <a:lnTo>
                  <a:pt x="2100821" y="62992"/>
                </a:lnTo>
                <a:lnTo>
                  <a:pt x="2104034" y="47498"/>
                </a:lnTo>
                <a:close/>
              </a:path>
              <a:path w="2771140" h="396239">
                <a:moveTo>
                  <a:pt x="2136825" y="368160"/>
                </a:moveTo>
                <a:lnTo>
                  <a:pt x="2099322" y="350266"/>
                </a:lnTo>
                <a:lnTo>
                  <a:pt x="2098649" y="332879"/>
                </a:lnTo>
                <a:lnTo>
                  <a:pt x="2098649" y="137744"/>
                </a:lnTo>
                <a:lnTo>
                  <a:pt x="2093277" y="134480"/>
                </a:lnTo>
                <a:lnTo>
                  <a:pt x="2055634" y="146177"/>
                </a:lnTo>
                <a:lnTo>
                  <a:pt x="2018271" y="154330"/>
                </a:lnTo>
                <a:lnTo>
                  <a:pt x="2002929" y="156273"/>
                </a:lnTo>
                <a:lnTo>
                  <a:pt x="2001316" y="156273"/>
                </a:lnTo>
                <a:lnTo>
                  <a:pt x="1998624" y="156806"/>
                </a:lnTo>
                <a:lnTo>
                  <a:pt x="1994865" y="157340"/>
                </a:lnTo>
                <a:lnTo>
                  <a:pt x="1994865" y="176403"/>
                </a:lnTo>
                <a:lnTo>
                  <a:pt x="2019058" y="178041"/>
                </a:lnTo>
                <a:lnTo>
                  <a:pt x="2026450" y="179908"/>
                </a:lnTo>
                <a:lnTo>
                  <a:pt x="2030679" y="185343"/>
                </a:lnTo>
                <a:lnTo>
                  <a:pt x="2032584" y="196494"/>
                </a:lnTo>
                <a:lnTo>
                  <a:pt x="2033041" y="215531"/>
                </a:lnTo>
                <a:lnTo>
                  <a:pt x="2033028" y="332879"/>
                </a:lnTo>
                <a:lnTo>
                  <a:pt x="2013686" y="367093"/>
                </a:lnTo>
                <a:lnTo>
                  <a:pt x="1994865" y="368160"/>
                </a:lnTo>
                <a:lnTo>
                  <a:pt x="1994865" y="388493"/>
                </a:lnTo>
                <a:lnTo>
                  <a:pt x="2059838" y="386994"/>
                </a:lnTo>
                <a:lnTo>
                  <a:pt x="2075040" y="386994"/>
                </a:lnTo>
                <a:lnTo>
                  <a:pt x="2136825" y="388493"/>
                </a:lnTo>
                <a:lnTo>
                  <a:pt x="2136825" y="386994"/>
                </a:lnTo>
                <a:lnTo>
                  <a:pt x="2136825" y="368160"/>
                </a:lnTo>
                <a:close/>
              </a:path>
              <a:path w="2771140" h="396239">
                <a:moveTo>
                  <a:pt x="2433675" y="260464"/>
                </a:moveTo>
                <a:lnTo>
                  <a:pt x="2425535" y="206400"/>
                </a:lnTo>
                <a:lnTo>
                  <a:pt x="2401786" y="167081"/>
                </a:lnTo>
                <a:lnTo>
                  <a:pt x="2401671" y="166890"/>
                </a:lnTo>
                <a:lnTo>
                  <a:pt x="2390432" y="159867"/>
                </a:lnTo>
                <a:lnTo>
                  <a:pt x="2362885" y="142671"/>
                </a:lnTo>
                <a:lnTo>
                  <a:pt x="2360536" y="142316"/>
                </a:lnTo>
                <a:lnTo>
                  <a:pt x="2360536" y="277114"/>
                </a:lnTo>
                <a:lnTo>
                  <a:pt x="2357602" y="319417"/>
                </a:lnTo>
                <a:lnTo>
                  <a:pt x="2348433" y="348513"/>
                </a:lnTo>
                <a:lnTo>
                  <a:pt x="2332393" y="365302"/>
                </a:lnTo>
                <a:lnTo>
                  <a:pt x="2308910" y="370687"/>
                </a:lnTo>
                <a:lnTo>
                  <a:pt x="2283409" y="363347"/>
                </a:lnTo>
                <a:lnTo>
                  <a:pt x="2265070" y="341388"/>
                </a:lnTo>
                <a:lnTo>
                  <a:pt x="2253996" y="304901"/>
                </a:lnTo>
                <a:lnTo>
                  <a:pt x="2250287" y="253987"/>
                </a:lnTo>
                <a:lnTo>
                  <a:pt x="2253386" y="211836"/>
                </a:lnTo>
                <a:lnTo>
                  <a:pt x="2262987" y="182537"/>
                </a:lnTo>
                <a:lnTo>
                  <a:pt x="2279548" y="165430"/>
                </a:lnTo>
                <a:lnTo>
                  <a:pt x="2303526" y="159867"/>
                </a:lnTo>
                <a:lnTo>
                  <a:pt x="2328773" y="167081"/>
                </a:lnTo>
                <a:lnTo>
                  <a:pt x="2346553" y="188849"/>
                </a:lnTo>
                <a:lnTo>
                  <a:pt x="2357069" y="225450"/>
                </a:lnTo>
                <a:lnTo>
                  <a:pt x="2360536" y="277114"/>
                </a:lnTo>
                <a:lnTo>
                  <a:pt x="2360536" y="142316"/>
                </a:lnTo>
                <a:lnTo>
                  <a:pt x="2310066" y="134442"/>
                </a:lnTo>
                <a:lnTo>
                  <a:pt x="2263330" y="140042"/>
                </a:lnTo>
                <a:lnTo>
                  <a:pt x="2226284" y="156527"/>
                </a:lnTo>
                <a:lnTo>
                  <a:pt x="2199284" y="183464"/>
                </a:lnTo>
                <a:lnTo>
                  <a:pt x="2182761" y="220408"/>
                </a:lnTo>
                <a:lnTo>
                  <a:pt x="2177161" y="266903"/>
                </a:lnTo>
                <a:lnTo>
                  <a:pt x="2185263" y="321919"/>
                </a:lnTo>
                <a:lnTo>
                  <a:pt x="2208949" y="362458"/>
                </a:lnTo>
                <a:lnTo>
                  <a:pt x="2247252" y="387515"/>
                </a:lnTo>
                <a:lnTo>
                  <a:pt x="2299233" y="396087"/>
                </a:lnTo>
                <a:lnTo>
                  <a:pt x="2346248" y="390321"/>
                </a:lnTo>
                <a:lnTo>
                  <a:pt x="2383726" y="373367"/>
                </a:lnTo>
                <a:lnTo>
                  <a:pt x="2386368" y="370687"/>
                </a:lnTo>
                <a:lnTo>
                  <a:pt x="2411120" y="345732"/>
                </a:lnTo>
                <a:lnTo>
                  <a:pt x="2427948" y="307924"/>
                </a:lnTo>
                <a:lnTo>
                  <a:pt x="2433675" y="260464"/>
                </a:lnTo>
                <a:close/>
              </a:path>
              <a:path w="2771140" h="396239">
                <a:moveTo>
                  <a:pt x="2771025" y="368134"/>
                </a:moveTo>
                <a:lnTo>
                  <a:pt x="2734589" y="350227"/>
                </a:lnTo>
                <a:lnTo>
                  <a:pt x="2733916" y="332841"/>
                </a:lnTo>
                <a:lnTo>
                  <a:pt x="2733916" y="233400"/>
                </a:lnTo>
                <a:lnTo>
                  <a:pt x="2732938" y="206171"/>
                </a:lnTo>
                <a:lnTo>
                  <a:pt x="2715095" y="156921"/>
                </a:lnTo>
                <a:lnTo>
                  <a:pt x="2671610" y="135940"/>
                </a:lnTo>
                <a:lnTo>
                  <a:pt x="2652712" y="134454"/>
                </a:lnTo>
                <a:lnTo>
                  <a:pt x="2641231" y="135064"/>
                </a:lnTo>
                <a:lnTo>
                  <a:pt x="2631059" y="136918"/>
                </a:lnTo>
                <a:lnTo>
                  <a:pt x="2622308" y="140068"/>
                </a:lnTo>
                <a:lnTo>
                  <a:pt x="2615069" y="144551"/>
                </a:lnTo>
                <a:lnTo>
                  <a:pt x="2572054" y="177482"/>
                </a:lnTo>
                <a:lnTo>
                  <a:pt x="2572054" y="137655"/>
                </a:lnTo>
                <a:lnTo>
                  <a:pt x="2568829" y="134454"/>
                </a:lnTo>
                <a:lnTo>
                  <a:pt x="2533675" y="145503"/>
                </a:lnTo>
                <a:lnTo>
                  <a:pt x="2508656" y="152184"/>
                </a:lnTo>
                <a:lnTo>
                  <a:pt x="2488590" y="155752"/>
                </a:lnTo>
                <a:lnTo>
                  <a:pt x="2468270" y="157467"/>
                </a:lnTo>
                <a:lnTo>
                  <a:pt x="2468270" y="176695"/>
                </a:lnTo>
                <a:lnTo>
                  <a:pt x="2505989" y="196735"/>
                </a:lnTo>
                <a:lnTo>
                  <a:pt x="2506446" y="215734"/>
                </a:lnTo>
                <a:lnTo>
                  <a:pt x="2506446" y="332841"/>
                </a:lnTo>
                <a:lnTo>
                  <a:pt x="2487091" y="367068"/>
                </a:lnTo>
                <a:lnTo>
                  <a:pt x="2468270" y="368134"/>
                </a:lnTo>
                <a:lnTo>
                  <a:pt x="2468270" y="388467"/>
                </a:lnTo>
                <a:lnTo>
                  <a:pt x="2537637" y="387197"/>
                </a:lnTo>
                <a:lnTo>
                  <a:pt x="2548445" y="387286"/>
                </a:lnTo>
                <a:lnTo>
                  <a:pt x="2564447" y="387527"/>
                </a:lnTo>
                <a:lnTo>
                  <a:pt x="2585199" y="387921"/>
                </a:lnTo>
                <a:lnTo>
                  <a:pt x="2610231" y="388467"/>
                </a:lnTo>
                <a:lnTo>
                  <a:pt x="2610231" y="368134"/>
                </a:lnTo>
                <a:lnTo>
                  <a:pt x="2572728" y="350215"/>
                </a:lnTo>
                <a:lnTo>
                  <a:pt x="2572042" y="332803"/>
                </a:lnTo>
                <a:lnTo>
                  <a:pt x="2572054" y="216623"/>
                </a:lnTo>
                <a:lnTo>
                  <a:pt x="2575864" y="203034"/>
                </a:lnTo>
                <a:lnTo>
                  <a:pt x="2586024" y="191389"/>
                </a:lnTo>
                <a:lnTo>
                  <a:pt x="2600629" y="183261"/>
                </a:lnTo>
                <a:lnTo>
                  <a:pt x="2617762" y="180200"/>
                </a:lnTo>
                <a:lnTo>
                  <a:pt x="2640634" y="183819"/>
                </a:lnTo>
                <a:lnTo>
                  <a:pt x="2656344" y="194983"/>
                </a:lnTo>
                <a:lnTo>
                  <a:pt x="2665399" y="214185"/>
                </a:lnTo>
                <a:lnTo>
                  <a:pt x="2668308" y="241947"/>
                </a:lnTo>
                <a:lnTo>
                  <a:pt x="2668308" y="388467"/>
                </a:lnTo>
                <a:lnTo>
                  <a:pt x="2700769" y="387515"/>
                </a:lnTo>
                <a:lnTo>
                  <a:pt x="2709824" y="387286"/>
                </a:lnTo>
                <a:lnTo>
                  <a:pt x="2716707" y="387197"/>
                </a:lnTo>
                <a:lnTo>
                  <a:pt x="2721787" y="387223"/>
                </a:lnTo>
                <a:lnTo>
                  <a:pt x="2729141" y="387362"/>
                </a:lnTo>
                <a:lnTo>
                  <a:pt x="2743847" y="387743"/>
                </a:lnTo>
                <a:lnTo>
                  <a:pt x="2771025" y="388467"/>
                </a:lnTo>
                <a:lnTo>
                  <a:pt x="277102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1" y="2704096"/>
            <a:ext cx="148004" cy="1479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56221" y="2627617"/>
            <a:ext cx="1370330" cy="306705"/>
          </a:xfrm>
          <a:custGeom>
            <a:avLst/>
            <a:gdLst/>
            <a:ahLst/>
            <a:cxnLst/>
            <a:rect l="l" t="t" r="r" b="b"/>
            <a:pathLst>
              <a:path w="1370330" h="306705">
                <a:moveTo>
                  <a:pt x="313613" y="179717"/>
                </a:moveTo>
                <a:lnTo>
                  <a:pt x="282587" y="180492"/>
                </a:lnTo>
                <a:lnTo>
                  <a:pt x="265531" y="180873"/>
                </a:lnTo>
                <a:lnTo>
                  <a:pt x="256374" y="181025"/>
                </a:lnTo>
                <a:lnTo>
                  <a:pt x="249072" y="181038"/>
                </a:lnTo>
                <a:lnTo>
                  <a:pt x="240195" y="180962"/>
                </a:lnTo>
                <a:lnTo>
                  <a:pt x="227672" y="180721"/>
                </a:lnTo>
                <a:lnTo>
                  <a:pt x="210477" y="180301"/>
                </a:lnTo>
                <a:lnTo>
                  <a:pt x="187566" y="179717"/>
                </a:lnTo>
                <a:lnTo>
                  <a:pt x="187566" y="197421"/>
                </a:lnTo>
                <a:lnTo>
                  <a:pt x="229400" y="202387"/>
                </a:lnTo>
                <a:lnTo>
                  <a:pt x="234873" y="271145"/>
                </a:lnTo>
                <a:lnTo>
                  <a:pt x="193497" y="281406"/>
                </a:lnTo>
                <a:lnTo>
                  <a:pt x="180238" y="281927"/>
                </a:lnTo>
                <a:lnTo>
                  <a:pt x="132943" y="271995"/>
                </a:lnTo>
                <a:lnTo>
                  <a:pt x="96405" y="244030"/>
                </a:lnTo>
                <a:lnTo>
                  <a:pt x="72859" y="200748"/>
                </a:lnTo>
                <a:lnTo>
                  <a:pt x="64516" y="144894"/>
                </a:lnTo>
                <a:lnTo>
                  <a:pt x="72072" y="94132"/>
                </a:lnTo>
                <a:lnTo>
                  <a:pt x="93941" y="56172"/>
                </a:lnTo>
                <a:lnTo>
                  <a:pt x="128955" y="32385"/>
                </a:lnTo>
                <a:lnTo>
                  <a:pt x="175933" y="24142"/>
                </a:lnTo>
                <a:lnTo>
                  <a:pt x="192481" y="24942"/>
                </a:lnTo>
                <a:lnTo>
                  <a:pt x="239191" y="36512"/>
                </a:lnTo>
                <a:lnTo>
                  <a:pt x="266280" y="90246"/>
                </a:lnTo>
                <a:lnTo>
                  <a:pt x="283070" y="90246"/>
                </a:lnTo>
                <a:lnTo>
                  <a:pt x="286067" y="64998"/>
                </a:lnTo>
                <a:lnTo>
                  <a:pt x="288328" y="48247"/>
                </a:lnTo>
                <a:lnTo>
                  <a:pt x="290436" y="36131"/>
                </a:lnTo>
                <a:lnTo>
                  <a:pt x="292950" y="24828"/>
                </a:lnTo>
                <a:lnTo>
                  <a:pt x="290372" y="20129"/>
                </a:lnTo>
                <a:lnTo>
                  <a:pt x="262242" y="10858"/>
                </a:lnTo>
                <a:lnTo>
                  <a:pt x="235356" y="4622"/>
                </a:lnTo>
                <a:lnTo>
                  <a:pt x="207924" y="1117"/>
                </a:lnTo>
                <a:lnTo>
                  <a:pt x="178104" y="12"/>
                </a:lnTo>
                <a:lnTo>
                  <a:pt x="126669" y="4686"/>
                </a:lnTo>
                <a:lnTo>
                  <a:pt x="82969" y="18288"/>
                </a:lnTo>
                <a:lnTo>
                  <a:pt x="47739" y="40233"/>
                </a:lnTo>
                <a:lnTo>
                  <a:pt x="21691" y="69900"/>
                </a:lnTo>
                <a:lnTo>
                  <a:pt x="5537" y="106718"/>
                </a:lnTo>
                <a:lnTo>
                  <a:pt x="0" y="150075"/>
                </a:lnTo>
                <a:lnTo>
                  <a:pt x="5372" y="194462"/>
                </a:lnTo>
                <a:lnTo>
                  <a:pt x="20942" y="232537"/>
                </a:lnTo>
                <a:lnTo>
                  <a:pt x="45872" y="263537"/>
                </a:lnTo>
                <a:lnTo>
                  <a:pt x="79286" y="286651"/>
                </a:lnTo>
                <a:lnTo>
                  <a:pt x="120345" y="301104"/>
                </a:lnTo>
                <a:lnTo>
                  <a:pt x="168198" y="306082"/>
                </a:lnTo>
                <a:lnTo>
                  <a:pt x="199237" y="304774"/>
                </a:lnTo>
                <a:lnTo>
                  <a:pt x="229019" y="300431"/>
                </a:lnTo>
                <a:lnTo>
                  <a:pt x="260350" y="292442"/>
                </a:lnTo>
                <a:lnTo>
                  <a:pt x="295973" y="280212"/>
                </a:lnTo>
                <a:lnTo>
                  <a:pt x="295973" y="199580"/>
                </a:lnTo>
                <a:lnTo>
                  <a:pt x="297713" y="197853"/>
                </a:lnTo>
                <a:lnTo>
                  <a:pt x="313613" y="194411"/>
                </a:lnTo>
                <a:lnTo>
                  <a:pt x="313613" y="179717"/>
                </a:lnTo>
                <a:close/>
              </a:path>
              <a:path w="1370330" h="306705">
                <a:moveTo>
                  <a:pt x="663587" y="283845"/>
                </a:moveTo>
                <a:lnTo>
                  <a:pt x="629602" y="263652"/>
                </a:lnTo>
                <a:lnTo>
                  <a:pt x="606412" y="209575"/>
                </a:lnTo>
                <a:lnTo>
                  <a:pt x="596061" y="185432"/>
                </a:lnTo>
                <a:lnTo>
                  <a:pt x="549338" y="76479"/>
                </a:lnTo>
                <a:lnTo>
                  <a:pt x="529780" y="30861"/>
                </a:lnTo>
                <a:lnTo>
                  <a:pt x="529780" y="185432"/>
                </a:lnTo>
                <a:lnTo>
                  <a:pt x="442010" y="185432"/>
                </a:lnTo>
                <a:lnTo>
                  <a:pt x="485038" y="76479"/>
                </a:lnTo>
                <a:lnTo>
                  <a:pt x="529780" y="185432"/>
                </a:lnTo>
                <a:lnTo>
                  <a:pt x="529780" y="30861"/>
                </a:lnTo>
                <a:lnTo>
                  <a:pt x="518185" y="3810"/>
                </a:lnTo>
                <a:lnTo>
                  <a:pt x="487641" y="3810"/>
                </a:lnTo>
                <a:lnTo>
                  <a:pt x="479996" y="24155"/>
                </a:lnTo>
                <a:lnTo>
                  <a:pt x="475602" y="36080"/>
                </a:lnTo>
                <a:lnTo>
                  <a:pt x="471411" y="47586"/>
                </a:lnTo>
                <a:lnTo>
                  <a:pt x="467906" y="56908"/>
                </a:lnTo>
                <a:lnTo>
                  <a:pt x="465137" y="63982"/>
                </a:lnTo>
                <a:lnTo>
                  <a:pt x="463130" y="68719"/>
                </a:lnTo>
                <a:lnTo>
                  <a:pt x="385267" y="256781"/>
                </a:lnTo>
                <a:lnTo>
                  <a:pt x="379742" y="267754"/>
                </a:lnTo>
                <a:lnTo>
                  <a:pt x="374015" y="275628"/>
                </a:lnTo>
                <a:lnTo>
                  <a:pt x="367753" y="280631"/>
                </a:lnTo>
                <a:lnTo>
                  <a:pt x="367525" y="280631"/>
                </a:lnTo>
                <a:lnTo>
                  <a:pt x="361175" y="282549"/>
                </a:lnTo>
                <a:lnTo>
                  <a:pt x="348272" y="283845"/>
                </a:lnTo>
                <a:lnTo>
                  <a:pt x="348272" y="299732"/>
                </a:lnTo>
                <a:lnTo>
                  <a:pt x="359460" y="299097"/>
                </a:lnTo>
                <a:lnTo>
                  <a:pt x="369354" y="299097"/>
                </a:lnTo>
                <a:lnTo>
                  <a:pt x="372681" y="298488"/>
                </a:lnTo>
                <a:lnTo>
                  <a:pt x="421093" y="298488"/>
                </a:lnTo>
                <a:lnTo>
                  <a:pt x="424853" y="299097"/>
                </a:lnTo>
                <a:lnTo>
                  <a:pt x="433882" y="299097"/>
                </a:lnTo>
                <a:lnTo>
                  <a:pt x="445503" y="299732"/>
                </a:lnTo>
                <a:lnTo>
                  <a:pt x="445503" y="298488"/>
                </a:lnTo>
                <a:lnTo>
                  <a:pt x="445503" y="283845"/>
                </a:lnTo>
                <a:lnTo>
                  <a:pt x="446773" y="283845"/>
                </a:lnTo>
                <a:lnTo>
                  <a:pt x="416674" y="282041"/>
                </a:lnTo>
                <a:lnTo>
                  <a:pt x="411518" y="276009"/>
                </a:lnTo>
                <a:lnTo>
                  <a:pt x="411518" y="265645"/>
                </a:lnTo>
                <a:lnTo>
                  <a:pt x="412381" y="261340"/>
                </a:lnTo>
                <a:lnTo>
                  <a:pt x="431749" y="209575"/>
                </a:lnTo>
                <a:lnTo>
                  <a:pt x="539686" y="209575"/>
                </a:lnTo>
                <a:lnTo>
                  <a:pt x="559041" y="258749"/>
                </a:lnTo>
                <a:lnTo>
                  <a:pt x="560768" y="263067"/>
                </a:lnTo>
                <a:lnTo>
                  <a:pt x="561619" y="267373"/>
                </a:lnTo>
                <a:lnTo>
                  <a:pt x="561619" y="277291"/>
                </a:lnTo>
                <a:lnTo>
                  <a:pt x="557745" y="282041"/>
                </a:lnTo>
                <a:lnTo>
                  <a:pt x="552183" y="282549"/>
                </a:lnTo>
                <a:lnTo>
                  <a:pt x="551675" y="282549"/>
                </a:lnTo>
                <a:lnTo>
                  <a:pt x="528878" y="283845"/>
                </a:lnTo>
                <a:lnTo>
                  <a:pt x="530225" y="283845"/>
                </a:lnTo>
                <a:lnTo>
                  <a:pt x="530225" y="299732"/>
                </a:lnTo>
                <a:lnTo>
                  <a:pt x="591680" y="298488"/>
                </a:lnTo>
                <a:lnTo>
                  <a:pt x="599338" y="298488"/>
                </a:lnTo>
                <a:lnTo>
                  <a:pt x="663587" y="299732"/>
                </a:lnTo>
                <a:lnTo>
                  <a:pt x="663587" y="298488"/>
                </a:lnTo>
                <a:lnTo>
                  <a:pt x="663587" y="283845"/>
                </a:lnTo>
                <a:close/>
              </a:path>
              <a:path w="1370330" h="306705">
                <a:moveTo>
                  <a:pt x="1011351" y="136486"/>
                </a:moveTo>
                <a:lnTo>
                  <a:pt x="1002842" y="81254"/>
                </a:lnTo>
                <a:lnTo>
                  <a:pt x="978217" y="40868"/>
                </a:lnTo>
                <a:lnTo>
                  <a:pt x="960043" y="26784"/>
                </a:lnTo>
                <a:lnTo>
                  <a:pt x="957503" y="24815"/>
                </a:lnTo>
                <a:lnTo>
                  <a:pt x="946797" y="20205"/>
                </a:lnTo>
                <a:lnTo>
                  <a:pt x="946797" y="148374"/>
                </a:lnTo>
                <a:lnTo>
                  <a:pt x="944791" y="178904"/>
                </a:lnTo>
                <a:lnTo>
                  <a:pt x="929005" y="227368"/>
                </a:lnTo>
                <a:lnTo>
                  <a:pt x="897420" y="258724"/>
                </a:lnTo>
                <a:lnTo>
                  <a:pt x="847928" y="273786"/>
                </a:lnTo>
                <a:lnTo>
                  <a:pt x="814717" y="275590"/>
                </a:lnTo>
                <a:lnTo>
                  <a:pt x="809091" y="275590"/>
                </a:lnTo>
                <a:lnTo>
                  <a:pt x="800087" y="275170"/>
                </a:lnTo>
                <a:lnTo>
                  <a:pt x="793051" y="274510"/>
                </a:lnTo>
                <a:lnTo>
                  <a:pt x="785456" y="273443"/>
                </a:lnTo>
                <a:lnTo>
                  <a:pt x="785469" y="28460"/>
                </a:lnTo>
                <a:lnTo>
                  <a:pt x="792657" y="27647"/>
                </a:lnTo>
                <a:lnTo>
                  <a:pt x="799172" y="27089"/>
                </a:lnTo>
                <a:lnTo>
                  <a:pt x="805611" y="26784"/>
                </a:lnTo>
                <a:lnTo>
                  <a:pt x="814273" y="26784"/>
                </a:lnTo>
                <a:lnTo>
                  <a:pt x="876452" y="34455"/>
                </a:lnTo>
                <a:lnTo>
                  <a:pt x="918400" y="57683"/>
                </a:lnTo>
                <a:lnTo>
                  <a:pt x="939850" y="94170"/>
                </a:lnTo>
                <a:lnTo>
                  <a:pt x="946797" y="148374"/>
                </a:lnTo>
                <a:lnTo>
                  <a:pt x="946797" y="20205"/>
                </a:lnTo>
                <a:lnTo>
                  <a:pt x="931913" y="13792"/>
                </a:lnTo>
                <a:lnTo>
                  <a:pt x="900112" y="7378"/>
                </a:lnTo>
                <a:lnTo>
                  <a:pt x="882942" y="6388"/>
                </a:lnTo>
                <a:lnTo>
                  <a:pt x="860767" y="5105"/>
                </a:lnTo>
                <a:lnTo>
                  <a:pt x="760323" y="6388"/>
                </a:lnTo>
                <a:lnTo>
                  <a:pt x="752132" y="6388"/>
                </a:lnTo>
                <a:lnTo>
                  <a:pt x="688251" y="5105"/>
                </a:lnTo>
                <a:lnTo>
                  <a:pt x="688251" y="21615"/>
                </a:lnTo>
                <a:lnTo>
                  <a:pt x="724319" y="42760"/>
                </a:lnTo>
                <a:lnTo>
                  <a:pt x="724763" y="258724"/>
                </a:lnTo>
                <a:lnTo>
                  <a:pt x="724382" y="266700"/>
                </a:lnTo>
                <a:lnTo>
                  <a:pt x="702449" y="289572"/>
                </a:lnTo>
                <a:lnTo>
                  <a:pt x="702449" y="299758"/>
                </a:lnTo>
                <a:lnTo>
                  <a:pt x="754659" y="298627"/>
                </a:lnTo>
                <a:lnTo>
                  <a:pt x="779500" y="298627"/>
                </a:lnTo>
                <a:lnTo>
                  <a:pt x="800887" y="299275"/>
                </a:lnTo>
                <a:lnTo>
                  <a:pt x="811403" y="299758"/>
                </a:lnTo>
                <a:lnTo>
                  <a:pt x="835964" y="299758"/>
                </a:lnTo>
                <a:lnTo>
                  <a:pt x="848715" y="298627"/>
                </a:lnTo>
                <a:lnTo>
                  <a:pt x="873683" y="296418"/>
                </a:lnTo>
                <a:lnTo>
                  <a:pt x="908519" y="286702"/>
                </a:lnTo>
                <a:lnTo>
                  <a:pt x="930694" y="275590"/>
                </a:lnTo>
                <a:lnTo>
                  <a:pt x="939825" y="271030"/>
                </a:lnTo>
                <a:lnTo>
                  <a:pt x="966609" y="249770"/>
                </a:lnTo>
                <a:lnTo>
                  <a:pt x="986116" y="226390"/>
                </a:lnTo>
                <a:lnTo>
                  <a:pt x="1000112" y="199593"/>
                </a:lnTo>
                <a:lnTo>
                  <a:pt x="1008532" y="169583"/>
                </a:lnTo>
                <a:lnTo>
                  <a:pt x="1011351" y="136486"/>
                </a:lnTo>
                <a:close/>
              </a:path>
              <a:path w="1370330" h="306705">
                <a:moveTo>
                  <a:pt x="1369898" y="150050"/>
                </a:moveTo>
                <a:lnTo>
                  <a:pt x="1363256" y="98145"/>
                </a:lnTo>
                <a:lnTo>
                  <a:pt x="1343837" y="56388"/>
                </a:lnTo>
                <a:lnTo>
                  <a:pt x="1312468" y="25692"/>
                </a:lnTo>
                <a:lnTo>
                  <a:pt x="1305369" y="22466"/>
                </a:lnTo>
                <a:lnTo>
                  <a:pt x="1305369" y="159080"/>
                </a:lnTo>
                <a:lnTo>
                  <a:pt x="1299210" y="212356"/>
                </a:lnTo>
                <a:lnTo>
                  <a:pt x="1280947" y="250799"/>
                </a:lnTo>
                <a:lnTo>
                  <a:pt x="1250911" y="274104"/>
                </a:lnTo>
                <a:lnTo>
                  <a:pt x="1209433" y="281940"/>
                </a:lnTo>
                <a:lnTo>
                  <a:pt x="1194333" y="280758"/>
                </a:lnTo>
                <a:lnTo>
                  <a:pt x="1193203" y="280758"/>
                </a:lnTo>
                <a:lnTo>
                  <a:pt x="1152652" y="259600"/>
                </a:lnTo>
                <a:lnTo>
                  <a:pt x="1125651" y="212890"/>
                </a:lnTo>
                <a:lnTo>
                  <a:pt x="1116088" y="146189"/>
                </a:lnTo>
                <a:lnTo>
                  <a:pt x="1118069" y="115189"/>
                </a:lnTo>
                <a:lnTo>
                  <a:pt x="1133322" y="65913"/>
                </a:lnTo>
                <a:lnTo>
                  <a:pt x="1159814" y="37960"/>
                </a:lnTo>
                <a:lnTo>
                  <a:pt x="1212443" y="24155"/>
                </a:lnTo>
                <a:lnTo>
                  <a:pt x="1230553" y="25692"/>
                </a:lnTo>
                <a:lnTo>
                  <a:pt x="1229245" y="25692"/>
                </a:lnTo>
                <a:lnTo>
                  <a:pt x="1243304" y="29654"/>
                </a:lnTo>
                <a:lnTo>
                  <a:pt x="1284135" y="66725"/>
                </a:lnTo>
                <a:lnTo>
                  <a:pt x="1302905" y="124218"/>
                </a:lnTo>
                <a:lnTo>
                  <a:pt x="1305369" y="159080"/>
                </a:lnTo>
                <a:lnTo>
                  <a:pt x="1305369" y="22466"/>
                </a:lnTo>
                <a:lnTo>
                  <a:pt x="1269619" y="6540"/>
                </a:lnTo>
                <a:lnTo>
                  <a:pt x="1216317" y="0"/>
                </a:lnTo>
                <a:lnTo>
                  <a:pt x="1167955" y="4737"/>
                </a:lnTo>
                <a:lnTo>
                  <a:pt x="1127315" y="18592"/>
                </a:lnTo>
                <a:lnTo>
                  <a:pt x="1094879" y="41135"/>
                </a:lnTo>
                <a:lnTo>
                  <a:pt x="1071118" y="71869"/>
                </a:lnTo>
                <a:lnTo>
                  <a:pt x="1056513" y="110337"/>
                </a:lnTo>
                <a:lnTo>
                  <a:pt x="1051547" y="156070"/>
                </a:lnTo>
                <a:lnTo>
                  <a:pt x="1058189" y="208318"/>
                </a:lnTo>
                <a:lnTo>
                  <a:pt x="1077683" y="250101"/>
                </a:lnTo>
                <a:lnTo>
                  <a:pt x="1109345" y="280758"/>
                </a:lnTo>
                <a:lnTo>
                  <a:pt x="1152486" y="299631"/>
                </a:lnTo>
                <a:lnTo>
                  <a:pt x="1206423" y="306070"/>
                </a:lnTo>
                <a:lnTo>
                  <a:pt x="1254226" y="301320"/>
                </a:lnTo>
                <a:lnTo>
                  <a:pt x="1294498" y="287401"/>
                </a:lnTo>
                <a:lnTo>
                  <a:pt x="1302283" y="281940"/>
                </a:lnTo>
                <a:lnTo>
                  <a:pt x="1326718" y="264807"/>
                </a:lnTo>
                <a:lnTo>
                  <a:pt x="1350352" y="234061"/>
                </a:lnTo>
                <a:lnTo>
                  <a:pt x="1364919" y="195643"/>
                </a:lnTo>
                <a:lnTo>
                  <a:pt x="1369898" y="1500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468270" y="2622537"/>
            <a:ext cx="303530" cy="311785"/>
            <a:chOff x="2468270" y="2622537"/>
            <a:chExt cx="303530" cy="311785"/>
          </a:xfrm>
        </p:grpSpPr>
        <p:sp>
          <p:nvSpPr>
            <p:cNvPr id="6" name="object 6"/>
            <p:cNvSpPr/>
            <p:nvPr/>
          </p:nvSpPr>
          <p:spPr>
            <a:xfrm>
              <a:off x="2468270" y="26225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3926" y="2722892"/>
              <a:ext cx="157454" cy="21080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2795" y="2724137"/>
            <a:ext cx="188455" cy="20953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238398" y="2627629"/>
            <a:ext cx="664210" cy="306070"/>
          </a:xfrm>
          <a:custGeom>
            <a:avLst/>
            <a:gdLst/>
            <a:ahLst/>
            <a:cxnLst/>
            <a:rect l="l" t="t" r="r" b="b"/>
            <a:pathLst>
              <a:path w="664210" h="306069">
                <a:moveTo>
                  <a:pt x="313639" y="194398"/>
                </a:moveTo>
                <a:lnTo>
                  <a:pt x="313626" y="179705"/>
                </a:lnTo>
                <a:lnTo>
                  <a:pt x="282600" y="180479"/>
                </a:lnTo>
                <a:lnTo>
                  <a:pt x="265544" y="180860"/>
                </a:lnTo>
                <a:lnTo>
                  <a:pt x="256387" y="181013"/>
                </a:lnTo>
                <a:lnTo>
                  <a:pt x="249097" y="181025"/>
                </a:lnTo>
                <a:lnTo>
                  <a:pt x="240207" y="180949"/>
                </a:lnTo>
                <a:lnTo>
                  <a:pt x="227685" y="180708"/>
                </a:lnTo>
                <a:lnTo>
                  <a:pt x="210489" y="180289"/>
                </a:lnTo>
                <a:lnTo>
                  <a:pt x="187579" y="179705"/>
                </a:lnTo>
                <a:lnTo>
                  <a:pt x="187579" y="197408"/>
                </a:lnTo>
                <a:lnTo>
                  <a:pt x="229412" y="202374"/>
                </a:lnTo>
                <a:lnTo>
                  <a:pt x="234899" y="271132"/>
                </a:lnTo>
                <a:lnTo>
                  <a:pt x="193509" y="281393"/>
                </a:lnTo>
                <a:lnTo>
                  <a:pt x="180263" y="281914"/>
                </a:lnTo>
                <a:lnTo>
                  <a:pt x="132956" y="271983"/>
                </a:lnTo>
                <a:lnTo>
                  <a:pt x="96418" y="244017"/>
                </a:lnTo>
                <a:lnTo>
                  <a:pt x="72872" y="200736"/>
                </a:lnTo>
                <a:lnTo>
                  <a:pt x="64528" y="144881"/>
                </a:lnTo>
                <a:lnTo>
                  <a:pt x="72085" y="94119"/>
                </a:lnTo>
                <a:lnTo>
                  <a:pt x="93954" y="56159"/>
                </a:lnTo>
                <a:lnTo>
                  <a:pt x="128968" y="32372"/>
                </a:lnTo>
                <a:lnTo>
                  <a:pt x="175958" y="24130"/>
                </a:lnTo>
                <a:lnTo>
                  <a:pt x="192493" y="24930"/>
                </a:lnTo>
                <a:lnTo>
                  <a:pt x="239204" y="36499"/>
                </a:lnTo>
                <a:lnTo>
                  <a:pt x="266306" y="90233"/>
                </a:lnTo>
                <a:lnTo>
                  <a:pt x="283083" y="90233"/>
                </a:lnTo>
                <a:lnTo>
                  <a:pt x="286080" y="64985"/>
                </a:lnTo>
                <a:lnTo>
                  <a:pt x="288353" y="48234"/>
                </a:lnTo>
                <a:lnTo>
                  <a:pt x="290461" y="36118"/>
                </a:lnTo>
                <a:lnTo>
                  <a:pt x="292976" y="24815"/>
                </a:lnTo>
                <a:lnTo>
                  <a:pt x="290398" y="20116"/>
                </a:lnTo>
                <a:lnTo>
                  <a:pt x="262255" y="10845"/>
                </a:lnTo>
                <a:lnTo>
                  <a:pt x="235381" y="4610"/>
                </a:lnTo>
                <a:lnTo>
                  <a:pt x="207937" y="1104"/>
                </a:lnTo>
                <a:lnTo>
                  <a:pt x="178117" y="0"/>
                </a:lnTo>
                <a:lnTo>
                  <a:pt x="126682" y="4673"/>
                </a:lnTo>
                <a:lnTo>
                  <a:pt x="82981" y="18275"/>
                </a:lnTo>
                <a:lnTo>
                  <a:pt x="47752" y="40220"/>
                </a:lnTo>
                <a:lnTo>
                  <a:pt x="21704" y="69888"/>
                </a:lnTo>
                <a:lnTo>
                  <a:pt x="5549" y="106705"/>
                </a:lnTo>
                <a:lnTo>
                  <a:pt x="0" y="150063"/>
                </a:lnTo>
                <a:lnTo>
                  <a:pt x="5384" y="194449"/>
                </a:lnTo>
                <a:lnTo>
                  <a:pt x="20955" y="232524"/>
                </a:lnTo>
                <a:lnTo>
                  <a:pt x="45872" y="263525"/>
                </a:lnTo>
                <a:lnTo>
                  <a:pt x="79298" y="286639"/>
                </a:lnTo>
                <a:lnTo>
                  <a:pt x="120357" y="301091"/>
                </a:lnTo>
                <a:lnTo>
                  <a:pt x="168211" y="306070"/>
                </a:lnTo>
                <a:lnTo>
                  <a:pt x="199250" y="304761"/>
                </a:lnTo>
                <a:lnTo>
                  <a:pt x="229044" y="300418"/>
                </a:lnTo>
                <a:lnTo>
                  <a:pt x="260362" y="292430"/>
                </a:lnTo>
                <a:lnTo>
                  <a:pt x="295998" y="280200"/>
                </a:lnTo>
                <a:lnTo>
                  <a:pt x="295998" y="199567"/>
                </a:lnTo>
                <a:lnTo>
                  <a:pt x="297726" y="197840"/>
                </a:lnTo>
                <a:lnTo>
                  <a:pt x="313639" y="194398"/>
                </a:lnTo>
                <a:close/>
              </a:path>
              <a:path w="664210" h="306069">
                <a:moveTo>
                  <a:pt x="663600" y="283832"/>
                </a:moveTo>
                <a:lnTo>
                  <a:pt x="629615" y="263639"/>
                </a:lnTo>
                <a:lnTo>
                  <a:pt x="606425" y="209562"/>
                </a:lnTo>
                <a:lnTo>
                  <a:pt x="596074" y="185420"/>
                </a:lnTo>
                <a:lnTo>
                  <a:pt x="549351" y="76466"/>
                </a:lnTo>
                <a:lnTo>
                  <a:pt x="529793" y="30848"/>
                </a:lnTo>
                <a:lnTo>
                  <a:pt x="529793" y="185420"/>
                </a:lnTo>
                <a:lnTo>
                  <a:pt x="442023" y="185420"/>
                </a:lnTo>
                <a:lnTo>
                  <a:pt x="485051" y="76466"/>
                </a:lnTo>
                <a:lnTo>
                  <a:pt x="529793" y="185420"/>
                </a:lnTo>
                <a:lnTo>
                  <a:pt x="529793" y="30848"/>
                </a:lnTo>
                <a:lnTo>
                  <a:pt x="518198" y="3797"/>
                </a:lnTo>
                <a:lnTo>
                  <a:pt x="487654" y="3797"/>
                </a:lnTo>
                <a:lnTo>
                  <a:pt x="480009" y="24142"/>
                </a:lnTo>
                <a:lnTo>
                  <a:pt x="475615" y="36068"/>
                </a:lnTo>
                <a:lnTo>
                  <a:pt x="471424" y="47574"/>
                </a:lnTo>
                <a:lnTo>
                  <a:pt x="467918" y="56896"/>
                </a:lnTo>
                <a:lnTo>
                  <a:pt x="465150" y="63969"/>
                </a:lnTo>
                <a:lnTo>
                  <a:pt x="463143" y="68707"/>
                </a:lnTo>
                <a:lnTo>
                  <a:pt x="385279" y="256768"/>
                </a:lnTo>
                <a:lnTo>
                  <a:pt x="379755" y="267741"/>
                </a:lnTo>
                <a:lnTo>
                  <a:pt x="374027" y="275615"/>
                </a:lnTo>
                <a:lnTo>
                  <a:pt x="367766" y="280619"/>
                </a:lnTo>
                <a:lnTo>
                  <a:pt x="367538" y="280619"/>
                </a:lnTo>
                <a:lnTo>
                  <a:pt x="361188" y="282536"/>
                </a:lnTo>
                <a:lnTo>
                  <a:pt x="348284" y="283832"/>
                </a:lnTo>
                <a:lnTo>
                  <a:pt x="348284" y="299720"/>
                </a:lnTo>
                <a:lnTo>
                  <a:pt x="359473" y="299085"/>
                </a:lnTo>
                <a:lnTo>
                  <a:pt x="369366" y="299085"/>
                </a:lnTo>
                <a:lnTo>
                  <a:pt x="372694" y="298475"/>
                </a:lnTo>
                <a:lnTo>
                  <a:pt x="421106" y="298475"/>
                </a:lnTo>
                <a:lnTo>
                  <a:pt x="424865" y="299085"/>
                </a:lnTo>
                <a:lnTo>
                  <a:pt x="433895" y="299085"/>
                </a:lnTo>
                <a:lnTo>
                  <a:pt x="445516" y="299720"/>
                </a:lnTo>
                <a:lnTo>
                  <a:pt x="445516" y="298475"/>
                </a:lnTo>
                <a:lnTo>
                  <a:pt x="445516" y="283832"/>
                </a:lnTo>
                <a:lnTo>
                  <a:pt x="446786" y="283832"/>
                </a:lnTo>
                <a:lnTo>
                  <a:pt x="416687" y="282028"/>
                </a:lnTo>
                <a:lnTo>
                  <a:pt x="411530" y="275996"/>
                </a:lnTo>
                <a:lnTo>
                  <a:pt x="411530" y="265633"/>
                </a:lnTo>
                <a:lnTo>
                  <a:pt x="412394" y="261327"/>
                </a:lnTo>
                <a:lnTo>
                  <a:pt x="431761" y="209562"/>
                </a:lnTo>
                <a:lnTo>
                  <a:pt x="539699" y="209562"/>
                </a:lnTo>
                <a:lnTo>
                  <a:pt x="559054" y="258737"/>
                </a:lnTo>
                <a:lnTo>
                  <a:pt x="560781" y="263055"/>
                </a:lnTo>
                <a:lnTo>
                  <a:pt x="561632" y="267360"/>
                </a:lnTo>
                <a:lnTo>
                  <a:pt x="561632" y="277279"/>
                </a:lnTo>
                <a:lnTo>
                  <a:pt x="557758" y="282028"/>
                </a:lnTo>
                <a:lnTo>
                  <a:pt x="552196" y="282536"/>
                </a:lnTo>
                <a:lnTo>
                  <a:pt x="551688" y="282536"/>
                </a:lnTo>
                <a:lnTo>
                  <a:pt x="528891" y="283832"/>
                </a:lnTo>
                <a:lnTo>
                  <a:pt x="530237" y="283832"/>
                </a:lnTo>
                <a:lnTo>
                  <a:pt x="530237" y="299720"/>
                </a:lnTo>
                <a:lnTo>
                  <a:pt x="591693" y="298475"/>
                </a:lnTo>
                <a:lnTo>
                  <a:pt x="599351" y="298475"/>
                </a:lnTo>
                <a:lnTo>
                  <a:pt x="663600" y="299720"/>
                </a:lnTo>
                <a:lnTo>
                  <a:pt x="663600" y="298475"/>
                </a:lnTo>
                <a:lnTo>
                  <a:pt x="663600" y="2838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027741" y="2616326"/>
            <a:ext cx="1506220" cy="317500"/>
            <a:chOff x="4027741" y="2616326"/>
            <a:chExt cx="1506220" cy="317500"/>
          </a:xfrm>
        </p:grpSpPr>
        <p:sp>
          <p:nvSpPr>
            <p:cNvPr id="11" name="object 11"/>
            <p:cNvSpPr/>
            <p:nvPr/>
          </p:nvSpPr>
          <p:spPr>
            <a:xfrm>
              <a:off x="4027741" y="26541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986" y="2724137"/>
              <a:ext cx="188455" cy="2095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92320" y="2616326"/>
              <a:ext cx="255270" cy="311150"/>
            </a:xfrm>
            <a:custGeom>
              <a:avLst/>
              <a:gdLst/>
              <a:ahLst/>
              <a:cxnLst/>
              <a:rect l="l" t="t" r="r" b="b"/>
              <a:pathLst>
                <a:path w="255270" h="311150">
                  <a:moveTo>
                    <a:pt x="87337" y="38608"/>
                  </a:moveTo>
                  <a:lnTo>
                    <a:pt x="84836" y="26085"/>
                  </a:lnTo>
                  <a:lnTo>
                    <a:pt x="78028" y="15773"/>
                  </a:lnTo>
                  <a:lnTo>
                    <a:pt x="67906" y="8788"/>
                  </a:lnTo>
                  <a:lnTo>
                    <a:pt x="55499" y="6210"/>
                  </a:lnTo>
                  <a:lnTo>
                    <a:pt x="42570" y="8661"/>
                  </a:lnTo>
                  <a:lnTo>
                    <a:pt x="32194" y="15392"/>
                  </a:lnTo>
                  <a:lnTo>
                    <a:pt x="25298" y="25539"/>
                  </a:lnTo>
                  <a:lnTo>
                    <a:pt x="22796" y="38176"/>
                  </a:lnTo>
                  <a:lnTo>
                    <a:pt x="25285" y="50965"/>
                  </a:lnTo>
                  <a:lnTo>
                    <a:pt x="32232" y="61455"/>
                  </a:lnTo>
                  <a:lnTo>
                    <a:pt x="42430" y="68440"/>
                  </a:lnTo>
                  <a:lnTo>
                    <a:pt x="55067" y="71005"/>
                  </a:lnTo>
                  <a:lnTo>
                    <a:pt x="67551" y="68440"/>
                  </a:lnTo>
                  <a:lnTo>
                    <a:pt x="77812" y="61455"/>
                  </a:lnTo>
                  <a:lnTo>
                    <a:pt x="84772" y="51155"/>
                  </a:lnTo>
                  <a:lnTo>
                    <a:pt x="87337" y="38608"/>
                  </a:lnTo>
                  <a:close/>
                </a:path>
                <a:path w="255270" h="311150">
                  <a:moveTo>
                    <a:pt x="113576" y="294500"/>
                  </a:moveTo>
                  <a:lnTo>
                    <a:pt x="83019" y="266166"/>
                  </a:lnTo>
                  <a:lnTo>
                    <a:pt x="83019" y="109169"/>
                  </a:lnTo>
                  <a:lnTo>
                    <a:pt x="78727" y="106553"/>
                  </a:lnTo>
                  <a:lnTo>
                    <a:pt x="38760" y="119164"/>
                  </a:lnTo>
                  <a:lnTo>
                    <a:pt x="6451" y="124701"/>
                  </a:lnTo>
                  <a:lnTo>
                    <a:pt x="5156" y="124701"/>
                  </a:lnTo>
                  <a:lnTo>
                    <a:pt x="3009" y="125145"/>
                  </a:lnTo>
                  <a:lnTo>
                    <a:pt x="0" y="125590"/>
                  </a:lnTo>
                  <a:lnTo>
                    <a:pt x="0" y="140830"/>
                  </a:lnTo>
                  <a:lnTo>
                    <a:pt x="19367" y="142138"/>
                  </a:lnTo>
                  <a:lnTo>
                    <a:pt x="25285" y="143637"/>
                  </a:lnTo>
                  <a:lnTo>
                    <a:pt x="28663" y="147993"/>
                  </a:lnTo>
                  <a:lnTo>
                    <a:pt x="30187" y="156933"/>
                  </a:lnTo>
                  <a:lnTo>
                    <a:pt x="30556" y="172186"/>
                  </a:lnTo>
                  <a:lnTo>
                    <a:pt x="30556" y="266166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2019" y="309803"/>
                  </a:lnTo>
                  <a:lnTo>
                    <a:pt x="64147" y="309803"/>
                  </a:lnTo>
                  <a:lnTo>
                    <a:pt x="113576" y="311010"/>
                  </a:lnTo>
                  <a:lnTo>
                    <a:pt x="113576" y="309803"/>
                  </a:lnTo>
                  <a:lnTo>
                    <a:pt x="113576" y="294500"/>
                  </a:lnTo>
                  <a:close/>
                </a:path>
                <a:path w="255270" h="311150">
                  <a:moveTo>
                    <a:pt x="254939" y="294500"/>
                  </a:moveTo>
                  <a:lnTo>
                    <a:pt x="224383" y="266166"/>
                  </a:lnTo>
                  <a:lnTo>
                    <a:pt x="224383" y="2590"/>
                  </a:lnTo>
                  <a:lnTo>
                    <a:pt x="220967" y="0"/>
                  </a:lnTo>
                  <a:lnTo>
                    <a:pt x="180098" y="12433"/>
                  </a:lnTo>
                  <a:lnTo>
                    <a:pt x="137922" y="18923"/>
                  </a:lnTo>
                  <a:lnTo>
                    <a:pt x="137934" y="34175"/>
                  </a:lnTo>
                  <a:lnTo>
                    <a:pt x="171919" y="65493"/>
                  </a:lnTo>
                  <a:lnTo>
                    <a:pt x="171919" y="266192"/>
                  </a:lnTo>
                  <a:lnTo>
                    <a:pt x="141363" y="294500"/>
                  </a:lnTo>
                  <a:lnTo>
                    <a:pt x="141363" y="311010"/>
                  </a:lnTo>
                  <a:lnTo>
                    <a:pt x="196862" y="309714"/>
                  </a:lnTo>
                  <a:lnTo>
                    <a:pt x="205511" y="309803"/>
                  </a:lnTo>
                  <a:lnTo>
                    <a:pt x="218313" y="310045"/>
                  </a:lnTo>
                  <a:lnTo>
                    <a:pt x="234911" y="310451"/>
                  </a:lnTo>
                  <a:lnTo>
                    <a:pt x="254939" y="311010"/>
                  </a:lnTo>
                  <a:lnTo>
                    <a:pt x="25493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0648" y="2722879"/>
              <a:ext cx="205206" cy="2108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6360" y="2722879"/>
              <a:ext cx="351802" cy="2108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0379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669940" y="2616326"/>
            <a:ext cx="149860" cy="311150"/>
          </a:xfrm>
          <a:custGeom>
            <a:avLst/>
            <a:gdLst/>
            <a:ahLst/>
            <a:cxnLst/>
            <a:rect l="l" t="t" r="r" b="b"/>
            <a:pathLst>
              <a:path w="149860" h="311150">
                <a:moveTo>
                  <a:pt x="137680" y="0"/>
                </a:moveTo>
                <a:lnTo>
                  <a:pt x="131216" y="0"/>
                </a:lnTo>
                <a:lnTo>
                  <a:pt x="121456" y="880"/>
                </a:lnTo>
                <a:lnTo>
                  <a:pt x="59372" y="44348"/>
                </a:lnTo>
                <a:lnTo>
                  <a:pt x="36505" y="82135"/>
                </a:lnTo>
                <a:lnTo>
                  <a:pt x="35712" y="103238"/>
                </a:lnTo>
                <a:lnTo>
                  <a:pt x="35712" y="121716"/>
                </a:lnTo>
                <a:lnTo>
                  <a:pt x="27678" y="127035"/>
                </a:lnTo>
                <a:lnTo>
                  <a:pt x="19848" y="131711"/>
                </a:lnTo>
                <a:lnTo>
                  <a:pt x="11454" y="136225"/>
                </a:lnTo>
                <a:lnTo>
                  <a:pt x="1727" y="141058"/>
                </a:lnTo>
                <a:lnTo>
                  <a:pt x="1727" y="151371"/>
                </a:lnTo>
                <a:lnTo>
                  <a:pt x="35712" y="149225"/>
                </a:lnTo>
                <a:lnTo>
                  <a:pt x="35712" y="266128"/>
                </a:lnTo>
                <a:lnTo>
                  <a:pt x="0" y="294500"/>
                </a:lnTo>
                <a:lnTo>
                  <a:pt x="0" y="311010"/>
                </a:lnTo>
                <a:lnTo>
                  <a:pt x="30473" y="310276"/>
                </a:lnTo>
                <a:lnTo>
                  <a:pt x="46950" y="309899"/>
                </a:lnTo>
                <a:lnTo>
                  <a:pt x="55119" y="309760"/>
                </a:lnTo>
                <a:lnTo>
                  <a:pt x="60667" y="309740"/>
                </a:lnTo>
                <a:lnTo>
                  <a:pt x="65122" y="309760"/>
                </a:lnTo>
                <a:lnTo>
                  <a:pt x="73733" y="309899"/>
                </a:lnTo>
                <a:lnTo>
                  <a:pt x="129070" y="311010"/>
                </a:lnTo>
                <a:lnTo>
                  <a:pt x="129070" y="294500"/>
                </a:lnTo>
                <a:lnTo>
                  <a:pt x="109715" y="293636"/>
                </a:lnTo>
                <a:lnTo>
                  <a:pt x="98107" y="293204"/>
                </a:lnTo>
                <a:lnTo>
                  <a:pt x="90779" y="290207"/>
                </a:lnTo>
                <a:lnTo>
                  <a:pt x="89496" y="285483"/>
                </a:lnTo>
                <a:lnTo>
                  <a:pt x="88633" y="281622"/>
                </a:lnTo>
                <a:lnTo>
                  <a:pt x="88201" y="276466"/>
                </a:lnTo>
                <a:lnTo>
                  <a:pt x="88201" y="149440"/>
                </a:lnTo>
                <a:lnTo>
                  <a:pt x="141541" y="149440"/>
                </a:lnTo>
                <a:lnTo>
                  <a:pt x="146278" y="124548"/>
                </a:lnTo>
                <a:lnTo>
                  <a:pt x="144551" y="121107"/>
                </a:lnTo>
                <a:lnTo>
                  <a:pt x="126429" y="121921"/>
                </a:lnTo>
                <a:lnTo>
                  <a:pt x="112504" y="122450"/>
                </a:lnTo>
                <a:lnTo>
                  <a:pt x="100515" y="122735"/>
                </a:lnTo>
                <a:lnTo>
                  <a:pt x="88201" y="122821"/>
                </a:lnTo>
                <a:lnTo>
                  <a:pt x="88188" y="76492"/>
                </a:lnTo>
                <a:lnTo>
                  <a:pt x="103682" y="36995"/>
                </a:lnTo>
                <a:lnTo>
                  <a:pt x="113576" y="36995"/>
                </a:lnTo>
                <a:lnTo>
                  <a:pt x="120080" y="37521"/>
                </a:lnTo>
                <a:lnTo>
                  <a:pt x="126542" y="39262"/>
                </a:lnTo>
                <a:lnTo>
                  <a:pt x="133728" y="42460"/>
                </a:lnTo>
                <a:lnTo>
                  <a:pt x="142405" y="47358"/>
                </a:lnTo>
                <a:lnTo>
                  <a:pt x="149288" y="44348"/>
                </a:lnTo>
                <a:lnTo>
                  <a:pt x="149288" y="2425"/>
                </a:lnTo>
                <a:lnTo>
                  <a:pt x="141973" y="812"/>
                </a:lnTo>
                <a:lnTo>
                  <a:pt x="1376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840158" y="2722879"/>
            <a:ext cx="389255" cy="210820"/>
            <a:chOff x="5840158" y="2722879"/>
            <a:chExt cx="389255" cy="21082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600" y="2722879"/>
              <a:ext cx="154457" cy="2044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0158" y="2722879"/>
              <a:ext cx="205206" cy="21080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355359" y="2616326"/>
            <a:ext cx="1286510" cy="424180"/>
            <a:chOff x="6355359" y="2616326"/>
            <a:chExt cx="1286510" cy="424180"/>
          </a:xfrm>
        </p:grpSpPr>
        <p:sp>
          <p:nvSpPr>
            <p:cNvPr id="22" name="object 22"/>
            <p:cNvSpPr/>
            <p:nvPr/>
          </p:nvSpPr>
          <p:spPr>
            <a:xfrm>
              <a:off x="6355359" y="26163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8367" y="2722879"/>
              <a:ext cx="180146" cy="210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31596" y="2722892"/>
              <a:ext cx="157454" cy="21080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021220" y="2622537"/>
              <a:ext cx="358140" cy="418465"/>
            </a:xfrm>
            <a:custGeom>
              <a:avLst/>
              <a:gdLst/>
              <a:ahLst/>
              <a:cxnLst/>
              <a:rect l="l" t="t" r="r" b="b"/>
              <a:pathLst>
                <a:path w="358140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358140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358140" h="418464">
                  <a:moveTo>
                    <a:pt x="357771" y="321576"/>
                  </a:moveTo>
                  <a:lnTo>
                    <a:pt x="355917" y="310210"/>
                  </a:lnTo>
                  <a:lnTo>
                    <a:pt x="355866" y="309892"/>
                  </a:lnTo>
                  <a:lnTo>
                    <a:pt x="353923" y="298018"/>
                  </a:lnTo>
                  <a:lnTo>
                    <a:pt x="342226" y="281393"/>
                  </a:lnTo>
                  <a:lnTo>
                    <a:pt x="322376" y="271526"/>
                  </a:lnTo>
                  <a:lnTo>
                    <a:pt x="313537" y="270510"/>
                  </a:lnTo>
                  <a:lnTo>
                    <a:pt x="310019" y="270116"/>
                  </a:lnTo>
                  <a:lnTo>
                    <a:pt x="310019" y="344271"/>
                  </a:lnTo>
                  <a:lnTo>
                    <a:pt x="304914" y="364909"/>
                  </a:lnTo>
                  <a:lnTo>
                    <a:pt x="290817" y="381381"/>
                  </a:lnTo>
                  <a:lnTo>
                    <a:pt x="269544" y="392303"/>
                  </a:lnTo>
                  <a:lnTo>
                    <a:pt x="242912" y="396252"/>
                  </a:lnTo>
                  <a:lnTo>
                    <a:pt x="216801" y="393026"/>
                  </a:lnTo>
                  <a:lnTo>
                    <a:pt x="196710" y="383908"/>
                  </a:lnTo>
                  <a:lnTo>
                    <a:pt x="183794" y="369798"/>
                  </a:lnTo>
                  <a:lnTo>
                    <a:pt x="179235" y="351574"/>
                  </a:lnTo>
                  <a:lnTo>
                    <a:pt x="180721" y="340855"/>
                  </a:lnTo>
                  <a:lnTo>
                    <a:pt x="180835" y="340004"/>
                  </a:lnTo>
                  <a:lnTo>
                    <a:pt x="207899" y="312623"/>
                  </a:lnTo>
                  <a:lnTo>
                    <a:pt x="244627" y="309892"/>
                  </a:lnTo>
                  <a:lnTo>
                    <a:pt x="276987" y="311404"/>
                  </a:lnTo>
                  <a:lnTo>
                    <a:pt x="297002" y="316776"/>
                  </a:lnTo>
                  <a:lnTo>
                    <a:pt x="307174" y="327304"/>
                  </a:lnTo>
                  <a:lnTo>
                    <a:pt x="310019" y="344271"/>
                  </a:lnTo>
                  <a:lnTo>
                    <a:pt x="310019" y="270116"/>
                  </a:lnTo>
                  <a:lnTo>
                    <a:pt x="294106" y="268274"/>
                  </a:lnTo>
                  <a:lnTo>
                    <a:pt x="283781" y="268274"/>
                  </a:lnTo>
                  <a:lnTo>
                    <a:pt x="223342" y="270510"/>
                  </a:lnTo>
                  <a:lnTo>
                    <a:pt x="207632" y="270510"/>
                  </a:lnTo>
                  <a:lnTo>
                    <a:pt x="200748" y="266128"/>
                  </a:lnTo>
                  <a:lnTo>
                    <a:pt x="200748" y="250812"/>
                  </a:lnTo>
                  <a:lnTo>
                    <a:pt x="204622" y="245567"/>
                  </a:lnTo>
                  <a:lnTo>
                    <a:pt x="213220" y="240296"/>
                  </a:lnTo>
                  <a:lnTo>
                    <a:pt x="220967" y="240804"/>
                  </a:lnTo>
                  <a:lnTo>
                    <a:pt x="225259" y="241312"/>
                  </a:lnTo>
                  <a:lnTo>
                    <a:pt x="230428" y="241312"/>
                  </a:lnTo>
                  <a:lnTo>
                    <a:pt x="242493" y="240296"/>
                  </a:lnTo>
                  <a:lnTo>
                    <a:pt x="252158" y="239483"/>
                  </a:lnTo>
                  <a:lnTo>
                    <a:pt x="272364" y="234124"/>
                  </a:lnTo>
                  <a:lnTo>
                    <a:pt x="305282" y="213639"/>
                  </a:lnTo>
                  <a:lnTo>
                    <a:pt x="323126" y="178562"/>
                  </a:lnTo>
                  <a:lnTo>
                    <a:pt x="324218" y="163474"/>
                  </a:lnTo>
                  <a:lnTo>
                    <a:pt x="324218" y="156552"/>
                  </a:lnTo>
                  <a:lnTo>
                    <a:pt x="323824" y="151930"/>
                  </a:lnTo>
                  <a:lnTo>
                    <a:pt x="323786" y="151358"/>
                  </a:lnTo>
                  <a:lnTo>
                    <a:pt x="322059" y="143154"/>
                  </a:lnTo>
                  <a:lnTo>
                    <a:pt x="355193" y="144894"/>
                  </a:lnTo>
                  <a:lnTo>
                    <a:pt x="355320" y="143154"/>
                  </a:lnTo>
                  <a:lnTo>
                    <a:pt x="356958" y="122008"/>
                  </a:lnTo>
                  <a:lnTo>
                    <a:pt x="357162" y="119380"/>
                  </a:lnTo>
                  <a:lnTo>
                    <a:pt x="357251" y="118287"/>
                  </a:lnTo>
                  <a:lnTo>
                    <a:pt x="357339" y="117221"/>
                  </a:lnTo>
                  <a:lnTo>
                    <a:pt x="345706" y="118287"/>
                  </a:lnTo>
                  <a:lnTo>
                    <a:pt x="336626" y="118948"/>
                  </a:lnTo>
                  <a:lnTo>
                    <a:pt x="326974" y="119380"/>
                  </a:lnTo>
                  <a:lnTo>
                    <a:pt x="313461" y="119380"/>
                  </a:lnTo>
                  <a:lnTo>
                    <a:pt x="306565" y="118948"/>
                  </a:lnTo>
                  <a:lnTo>
                    <a:pt x="292773" y="110578"/>
                  </a:lnTo>
                  <a:lnTo>
                    <a:pt x="277571" y="104787"/>
                  </a:lnTo>
                  <a:lnTo>
                    <a:pt x="271297" y="103555"/>
                  </a:lnTo>
                  <a:lnTo>
                    <a:pt x="271297" y="174485"/>
                  </a:lnTo>
                  <a:lnTo>
                    <a:pt x="269125" y="194652"/>
                  </a:lnTo>
                  <a:lnTo>
                    <a:pt x="262636" y="209207"/>
                  </a:lnTo>
                  <a:lnTo>
                    <a:pt x="251879" y="218033"/>
                  </a:lnTo>
                  <a:lnTo>
                    <a:pt x="236880" y="220992"/>
                  </a:lnTo>
                  <a:lnTo>
                    <a:pt x="221780" y="217462"/>
                  </a:lnTo>
                  <a:lnTo>
                    <a:pt x="210413" y="207276"/>
                  </a:lnTo>
                  <a:lnTo>
                    <a:pt x="203225" y="191020"/>
                  </a:lnTo>
                  <a:lnTo>
                    <a:pt x="200736" y="169316"/>
                  </a:lnTo>
                  <a:lnTo>
                    <a:pt x="202971" y="148844"/>
                  </a:lnTo>
                  <a:lnTo>
                    <a:pt x="209664" y="134010"/>
                  </a:lnTo>
                  <a:lnTo>
                    <a:pt x="220700" y="124993"/>
                  </a:lnTo>
                  <a:lnTo>
                    <a:pt x="235686" y="122008"/>
                  </a:lnTo>
                  <a:lnTo>
                    <a:pt x="236296" y="122008"/>
                  </a:lnTo>
                  <a:lnTo>
                    <a:pt x="251142" y="125374"/>
                  </a:lnTo>
                  <a:lnTo>
                    <a:pt x="262204" y="135458"/>
                  </a:lnTo>
                  <a:lnTo>
                    <a:pt x="268986" y="151930"/>
                  </a:lnTo>
                  <a:lnTo>
                    <a:pt x="271297" y="174485"/>
                  </a:lnTo>
                  <a:lnTo>
                    <a:pt x="271297" y="103555"/>
                  </a:lnTo>
                  <a:lnTo>
                    <a:pt x="260515" y="101434"/>
                  </a:lnTo>
                  <a:lnTo>
                    <a:pt x="241173" y="100342"/>
                  </a:lnTo>
                  <a:lnTo>
                    <a:pt x="203352" y="106057"/>
                  </a:lnTo>
                  <a:lnTo>
                    <a:pt x="173837" y="122008"/>
                  </a:lnTo>
                  <a:lnTo>
                    <a:pt x="154647" y="146481"/>
                  </a:lnTo>
                  <a:lnTo>
                    <a:pt x="147815" y="177698"/>
                  </a:lnTo>
                  <a:lnTo>
                    <a:pt x="148844" y="189344"/>
                  </a:lnTo>
                  <a:lnTo>
                    <a:pt x="169697" y="224853"/>
                  </a:lnTo>
                  <a:lnTo>
                    <a:pt x="193421" y="236880"/>
                  </a:lnTo>
                  <a:lnTo>
                    <a:pt x="162877" y="260210"/>
                  </a:lnTo>
                  <a:lnTo>
                    <a:pt x="158572" y="263232"/>
                  </a:lnTo>
                  <a:lnTo>
                    <a:pt x="155562" y="272300"/>
                  </a:lnTo>
                  <a:lnTo>
                    <a:pt x="155625" y="281393"/>
                  </a:lnTo>
                  <a:lnTo>
                    <a:pt x="157099" y="291249"/>
                  </a:lnTo>
                  <a:lnTo>
                    <a:pt x="162115" y="299161"/>
                  </a:lnTo>
                  <a:lnTo>
                    <a:pt x="171170" y="305193"/>
                  </a:lnTo>
                  <a:lnTo>
                    <a:pt x="184823" y="309892"/>
                  </a:lnTo>
                  <a:lnTo>
                    <a:pt x="149974" y="330466"/>
                  </a:lnTo>
                  <a:lnTo>
                    <a:pt x="145503" y="334619"/>
                  </a:lnTo>
                  <a:lnTo>
                    <a:pt x="141960" y="340855"/>
                  </a:lnTo>
                  <a:lnTo>
                    <a:pt x="139636" y="348538"/>
                  </a:lnTo>
                  <a:lnTo>
                    <a:pt x="138798" y="357022"/>
                  </a:lnTo>
                  <a:lnTo>
                    <a:pt x="145326" y="382257"/>
                  </a:lnTo>
                  <a:lnTo>
                    <a:pt x="163957" y="401408"/>
                  </a:lnTo>
                  <a:lnTo>
                    <a:pt x="193243" y="413588"/>
                  </a:lnTo>
                  <a:lnTo>
                    <a:pt x="231724" y="417842"/>
                  </a:lnTo>
                  <a:lnTo>
                    <a:pt x="283171" y="410845"/>
                  </a:lnTo>
                  <a:lnTo>
                    <a:pt x="312648" y="396252"/>
                  </a:lnTo>
                  <a:lnTo>
                    <a:pt x="322973" y="391147"/>
                  </a:lnTo>
                  <a:lnTo>
                    <a:pt x="348653" y="360743"/>
                  </a:lnTo>
                  <a:lnTo>
                    <a:pt x="357771" y="321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9134" y="2724150"/>
              <a:ext cx="242227" cy="203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953199" y="3115297"/>
            <a:ext cx="2506345" cy="415925"/>
            <a:chOff x="953199" y="3115297"/>
            <a:chExt cx="2506345" cy="41592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199" y="3215639"/>
              <a:ext cx="205204" cy="21080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88491" y="3115297"/>
              <a:ext cx="1047115" cy="415925"/>
            </a:xfrm>
            <a:custGeom>
              <a:avLst/>
              <a:gdLst/>
              <a:ahLst/>
              <a:cxnLst/>
              <a:rect l="l" t="t" r="r" b="b"/>
              <a:pathLst>
                <a:path w="1047114" h="415925">
                  <a:moveTo>
                    <a:pt x="231457" y="181063"/>
                  </a:moveTo>
                  <a:lnTo>
                    <a:pt x="225602" y="149618"/>
                  </a:lnTo>
                  <a:lnTo>
                    <a:pt x="225577" y="149453"/>
                  </a:lnTo>
                  <a:lnTo>
                    <a:pt x="219290" y="139738"/>
                  </a:lnTo>
                  <a:lnTo>
                    <a:pt x="218681" y="138785"/>
                  </a:lnTo>
                  <a:lnTo>
                    <a:pt x="209296" y="124282"/>
                  </a:lnTo>
                  <a:lnTo>
                    <a:pt x="184632" y="107645"/>
                  </a:lnTo>
                  <a:lnTo>
                    <a:pt x="177241" y="106222"/>
                  </a:lnTo>
                  <a:lnTo>
                    <a:pt x="177241" y="208699"/>
                  </a:lnTo>
                  <a:lnTo>
                    <a:pt x="173723" y="239052"/>
                  </a:lnTo>
                  <a:lnTo>
                    <a:pt x="163626" y="262128"/>
                  </a:lnTo>
                  <a:lnTo>
                    <a:pt x="147650" y="276809"/>
                  </a:lnTo>
                  <a:lnTo>
                    <a:pt x="126479" y="281940"/>
                  </a:lnTo>
                  <a:lnTo>
                    <a:pt x="113690" y="280543"/>
                  </a:lnTo>
                  <a:lnTo>
                    <a:pt x="102323" y="276237"/>
                  </a:lnTo>
                  <a:lnTo>
                    <a:pt x="92176" y="268859"/>
                  </a:lnTo>
                  <a:lnTo>
                    <a:pt x="83032" y="258241"/>
                  </a:lnTo>
                  <a:lnTo>
                    <a:pt x="83032" y="161302"/>
                  </a:lnTo>
                  <a:lnTo>
                    <a:pt x="90995" y="151942"/>
                  </a:lnTo>
                  <a:lnTo>
                    <a:pt x="100609" y="145186"/>
                  </a:lnTo>
                  <a:lnTo>
                    <a:pt x="111760" y="141109"/>
                  </a:lnTo>
                  <a:lnTo>
                    <a:pt x="124333" y="139738"/>
                  </a:lnTo>
                  <a:lnTo>
                    <a:pt x="146570" y="144462"/>
                  </a:lnTo>
                  <a:lnTo>
                    <a:pt x="163207" y="158064"/>
                  </a:lnTo>
                  <a:lnTo>
                    <a:pt x="173621" y="179755"/>
                  </a:lnTo>
                  <a:lnTo>
                    <a:pt x="177241" y="208699"/>
                  </a:lnTo>
                  <a:lnTo>
                    <a:pt x="177241" y="106222"/>
                  </a:lnTo>
                  <a:lnTo>
                    <a:pt x="153593" y="101625"/>
                  </a:lnTo>
                  <a:lnTo>
                    <a:pt x="141706" y="102539"/>
                  </a:lnTo>
                  <a:lnTo>
                    <a:pt x="130784" y="105435"/>
                  </a:lnTo>
                  <a:lnTo>
                    <a:pt x="120192" y="110540"/>
                  </a:lnTo>
                  <a:lnTo>
                    <a:pt x="109245" y="118122"/>
                  </a:lnTo>
                  <a:lnTo>
                    <a:pt x="83045" y="138785"/>
                  </a:lnTo>
                  <a:lnTo>
                    <a:pt x="83045" y="104165"/>
                  </a:lnTo>
                  <a:lnTo>
                    <a:pt x="78752" y="101625"/>
                  </a:lnTo>
                  <a:lnTo>
                    <a:pt x="48615" y="110261"/>
                  </a:lnTo>
                  <a:lnTo>
                    <a:pt x="38671" y="112763"/>
                  </a:lnTo>
                  <a:lnTo>
                    <a:pt x="29425" y="114642"/>
                  </a:lnTo>
                  <a:lnTo>
                    <a:pt x="18796" y="116293"/>
                  </a:lnTo>
                  <a:lnTo>
                    <a:pt x="4737" y="118122"/>
                  </a:lnTo>
                  <a:lnTo>
                    <a:pt x="0" y="118122"/>
                  </a:lnTo>
                  <a:lnTo>
                    <a:pt x="0" y="133362"/>
                  </a:lnTo>
                  <a:lnTo>
                    <a:pt x="30391" y="158064"/>
                  </a:lnTo>
                  <a:lnTo>
                    <a:pt x="30467" y="161302"/>
                  </a:lnTo>
                  <a:lnTo>
                    <a:pt x="30543" y="370357"/>
                  </a:lnTo>
                  <a:lnTo>
                    <a:pt x="0" y="398792"/>
                  </a:lnTo>
                  <a:lnTo>
                    <a:pt x="0" y="415302"/>
                  </a:lnTo>
                  <a:lnTo>
                    <a:pt x="54622" y="414032"/>
                  </a:lnTo>
                  <a:lnTo>
                    <a:pt x="59728" y="414032"/>
                  </a:lnTo>
                  <a:lnTo>
                    <a:pt x="117881" y="415302"/>
                  </a:lnTo>
                  <a:lnTo>
                    <a:pt x="117881" y="414032"/>
                  </a:lnTo>
                  <a:lnTo>
                    <a:pt x="117881" y="398792"/>
                  </a:lnTo>
                  <a:lnTo>
                    <a:pt x="98526" y="397929"/>
                  </a:lnTo>
                  <a:lnTo>
                    <a:pt x="90474" y="396722"/>
                  </a:lnTo>
                  <a:lnTo>
                    <a:pt x="85775" y="392709"/>
                  </a:lnTo>
                  <a:lnTo>
                    <a:pt x="83566" y="384429"/>
                  </a:lnTo>
                  <a:lnTo>
                    <a:pt x="83032" y="370357"/>
                  </a:lnTo>
                  <a:lnTo>
                    <a:pt x="83032" y="303542"/>
                  </a:lnTo>
                  <a:lnTo>
                    <a:pt x="96456" y="307378"/>
                  </a:lnTo>
                  <a:lnTo>
                    <a:pt x="106210" y="309702"/>
                  </a:lnTo>
                  <a:lnTo>
                    <a:pt x="113944" y="310845"/>
                  </a:lnTo>
                  <a:lnTo>
                    <a:pt x="121323" y="311150"/>
                  </a:lnTo>
                  <a:lnTo>
                    <a:pt x="131724" y="309702"/>
                  </a:lnTo>
                  <a:lnTo>
                    <a:pt x="132295" y="309702"/>
                  </a:lnTo>
                  <a:lnTo>
                    <a:pt x="145300" y="304393"/>
                  </a:lnTo>
                  <a:lnTo>
                    <a:pt x="146672" y="303542"/>
                  </a:lnTo>
                  <a:lnTo>
                    <a:pt x="160756" y="294855"/>
                  </a:lnTo>
                  <a:lnTo>
                    <a:pt x="177990" y="281940"/>
                  </a:lnTo>
                  <a:lnTo>
                    <a:pt x="180263" y="280238"/>
                  </a:lnTo>
                  <a:lnTo>
                    <a:pt x="182854" y="278523"/>
                  </a:lnTo>
                  <a:lnTo>
                    <a:pt x="185432" y="276377"/>
                  </a:lnTo>
                  <a:lnTo>
                    <a:pt x="187579" y="274662"/>
                  </a:lnTo>
                  <a:lnTo>
                    <a:pt x="206413" y="256425"/>
                  </a:lnTo>
                  <a:lnTo>
                    <a:pt x="220167" y="234315"/>
                  </a:lnTo>
                  <a:lnTo>
                    <a:pt x="228587" y="208978"/>
                  </a:lnTo>
                  <a:lnTo>
                    <a:pt x="231457" y="181063"/>
                  </a:lnTo>
                  <a:close/>
                </a:path>
                <a:path w="1047114" h="415925">
                  <a:moveTo>
                    <a:pt x="389801" y="277787"/>
                  </a:moveTo>
                  <a:lnTo>
                    <a:pt x="386359" y="269557"/>
                  </a:lnTo>
                  <a:lnTo>
                    <a:pt x="377761" y="274193"/>
                  </a:lnTo>
                  <a:lnTo>
                    <a:pt x="373456" y="275577"/>
                  </a:lnTo>
                  <a:lnTo>
                    <a:pt x="366572" y="275577"/>
                  </a:lnTo>
                  <a:lnTo>
                    <a:pt x="353872" y="274180"/>
                  </a:lnTo>
                  <a:lnTo>
                    <a:pt x="345655" y="269494"/>
                  </a:lnTo>
                  <a:lnTo>
                    <a:pt x="341223" y="260858"/>
                  </a:lnTo>
                  <a:lnTo>
                    <a:pt x="339902" y="247573"/>
                  </a:lnTo>
                  <a:lnTo>
                    <a:pt x="339902" y="145008"/>
                  </a:lnTo>
                  <a:lnTo>
                    <a:pt x="385495" y="145008"/>
                  </a:lnTo>
                  <a:lnTo>
                    <a:pt x="388950" y="117005"/>
                  </a:lnTo>
                  <a:lnTo>
                    <a:pt x="339902" y="119595"/>
                  </a:lnTo>
                  <a:lnTo>
                    <a:pt x="339902" y="94602"/>
                  </a:lnTo>
                  <a:lnTo>
                    <a:pt x="340156" y="78854"/>
                  </a:lnTo>
                  <a:lnTo>
                    <a:pt x="341033" y="64820"/>
                  </a:lnTo>
                  <a:lnTo>
                    <a:pt x="342620" y="51041"/>
                  </a:lnTo>
                  <a:lnTo>
                    <a:pt x="345059" y="35991"/>
                  </a:lnTo>
                  <a:lnTo>
                    <a:pt x="339039" y="31661"/>
                  </a:lnTo>
                  <a:lnTo>
                    <a:pt x="326656" y="37350"/>
                  </a:lnTo>
                  <a:lnTo>
                    <a:pt x="314566" y="42456"/>
                  </a:lnTo>
                  <a:lnTo>
                    <a:pt x="301586" y="47548"/>
                  </a:lnTo>
                  <a:lnTo>
                    <a:pt x="286550" y="53213"/>
                  </a:lnTo>
                  <a:lnTo>
                    <a:pt x="287362" y="67576"/>
                  </a:lnTo>
                  <a:lnTo>
                    <a:pt x="287896" y="78028"/>
                  </a:lnTo>
                  <a:lnTo>
                    <a:pt x="288188" y="85979"/>
                  </a:lnTo>
                  <a:lnTo>
                    <a:pt x="288277" y="92837"/>
                  </a:lnTo>
                  <a:lnTo>
                    <a:pt x="288277" y="118681"/>
                  </a:lnTo>
                  <a:lnTo>
                    <a:pt x="259880" y="137198"/>
                  </a:lnTo>
                  <a:lnTo>
                    <a:pt x="259880" y="146672"/>
                  </a:lnTo>
                  <a:lnTo>
                    <a:pt x="287413" y="144945"/>
                  </a:lnTo>
                  <a:lnTo>
                    <a:pt x="287413" y="256476"/>
                  </a:lnTo>
                  <a:lnTo>
                    <a:pt x="290474" y="281203"/>
                  </a:lnTo>
                  <a:lnTo>
                    <a:pt x="300050" y="298196"/>
                  </a:lnTo>
                  <a:lnTo>
                    <a:pt x="316623" y="308013"/>
                  </a:lnTo>
                  <a:lnTo>
                    <a:pt x="340753" y="311162"/>
                  </a:lnTo>
                  <a:lnTo>
                    <a:pt x="350202" y="310616"/>
                  </a:lnTo>
                  <a:lnTo>
                    <a:pt x="358279" y="309054"/>
                  </a:lnTo>
                  <a:lnTo>
                    <a:pt x="364578" y="306603"/>
                  </a:lnTo>
                  <a:lnTo>
                    <a:pt x="368719" y="303364"/>
                  </a:lnTo>
                  <a:lnTo>
                    <a:pt x="389801" y="277787"/>
                  </a:lnTo>
                  <a:close/>
                </a:path>
                <a:path w="1047114" h="415925">
                  <a:moveTo>
                    <a:pt x="494626" y="32397"/>
                  </a:moveTo>
                  <a:lnTo>
                    <a:pt x="492125" y="19875"/>
                  </a:lnTo>
                  <a:lnTo>
                    <a:pt x="485317" y="9563"/>
                  </a:lnTo>
                  <a:lnTo>
                    <a:pt x="475195" y="2578"/>
                  </a:lnTo>
                  <a:lnTo>
                    <a:pt x="462788" y="0"/>
                  </a:lnTo>
                  <a:lnTo>
                    <a:pt x="449859" y="2451"/>
                  </a:lnTo>
                  <a:lnTo>
                    <a:pt x="439483" y="9182"/>
                  </a:lnTo>
                  <a:lnTo>
                    <a:pt x="432587" y="19329"/>
                  </a:lnTo>
                  <a:lnTo>
                    <a:pt x="430085" y="31965"/>
                  </a:lnTo>
                  <a:lnTo>
                    <a:pt x="432574" y="44754"/>
                  </a:lnTo>
                  <a:lnTo>
                    <a:pt x="439521" y="55245"/>
                  </a:lnTo>
                  <a:lnTo>
                    <a:pt x="449719" y="62230"/>
                  </a:lnTo>
                  <a:lnTo>
                    <a:pt x="462356" y="64795"/>
                  </a:lnTo>
                  <a:lnTo>
                    <a:pt x="474840" y="62230"/>
                  </a:lnTo>
                  <a:lnTo>
                    <a:pt x="485101" y="55245"/>
                  </a:lnTo>
                  <a:lnTo>
                    <a:pt x="492061" y="44945"/>
                  </a:lnTo>
                  <a:lnTo>
                    <a:pt x="494626" y="32397"/>
                  </a:lnTo>
                  <a:close/>
                </a:path>
                <a:path w="1047114" h="415925">
                  <a:moveTo>
                    <a:pt x="520865" y="288290"/>
                  </a:moveTo>
                  <a:lnTo>
                    <a:pt x="490308" y="259956"/>
                  </a:lnTo>
                  <a:lnTo>
                    <a:pt x="490308" y="102958"/>
                  </a:lnTo>
                  <a:lnTo>
                    <a:pt x="486016" y="100342"/>
                  </a:lnTo>
                  <a:lnTo>
                    <a:pt x="446049" y="112953"/>
                  </a:lnTo>
                  <a:lnTo>
                    <a:pt x="413740" y="118491"/>
                  </a:lnTo>
                  <a:lnTo>
                    <a:pt x="412445" y="118491"/>
                  </a:lnTo>
                  <a:lnTo>
                    <a:pt x="410298" y="118935"/>
                  </a:lnTo>
                  <a:lnTo>
                    <a:pt x="407289" y="119380"/>
                  </a:lnTo>
                  <a:lnTo>
                    <a:pt x="407289" y="134620"/>
                  </a:lnTo>
                  <a:lnTo>
                    <a:pt x="426656" y="135928"/>
                  </a:lnTo>
                  <a:lnTo>
                    <a:pt x="432574" y="137426"/>
                  </a:lnTo>
                  <a:lnTo>
                    <a:pt x="435952" y="141782"/>
                  </a:lnTo>
                  <a:lnTo>
                    <a:pt x="437476" y="150723"/>
                  </a:lnTo>
                  <a:lnTo>
                    <a:pt x="437845" y="165976"/>
                  </a:lnTo>
                  <a:lnTo>
                    <a:pt x="437845" y="259956"/>
                  </a:lnTo>
                  <a:lnTo>
                    <a:pt x="407289" y="288290"/>
                  </a:lnTo>
                  <a:lnTo>
                    <a:pt x="407289" y="304800"/>
                  </a:lnTo>
                  <a:lnTo>
                    <a:pt x="459308" y="303593"/>
                  </a:lnTo>
                  <a:lnTo>
                    <a:pt x="471436" y="303593"/>
                  </a:lnTo>
                  <a:lnTo>
                    <a:pt x="520865" y="304800"/>
                  </a:lnTo>
                  <a:lnTo>
                    <a:pt x="520865" y="303593"/>
                  </a:lnTo>
                  <a:lnTo>
                    <a:pt x="520865" y="288290"/>
                  </a:lnTo>
                  <a:close/>
                </a:path>
                <a:path w="1047114" h="415925">
                  <a:moveTo>
                    <a:pt x="907834" y="288315"/>
                  </a:moveTo>
                  <a:lnTo>
                    <a:pt x="878141" y="259930"/>
                  </a:lnTo>
                  <a:lnTo>
                    <a:pt x="878141" y="179946"/>
                  </a:lnTo>
                  <a:lnTo>
                    <a:pt x="874991" y="142481"/>
                  </a:lnTo>
                  <a:lnTo>
                    <a:pt x="864641" y="117906"/>
                  </a:lnTo>
                  <a:lnTo>
                    <a:pt x="845642" y="104457"/>
                  </a:lnTo>
                  <a:lnTo>
                    <a:pt x="816622" y="100368"/>
                  </a:lnTo>
                  <a:lnTo>
                    <a:pt x="806818" y="100914"/>
                  </a:lnTo>
                  <a:lnTo>
                    <a:pt x="798550" y="102539"/>
                  </a:lnTo>
                  <a:lnTo>
                    <a:pt x="791565" y="105308"/>
                  </a:lnTo>
                  <a:lnTo>
                    <a:pt x="785634" y="109258"/>
                  </a:lnTo>
                  <a:lnTo>
                    <a:pt x="751230" y="135775"/>
                  </a:lnTo>
                  <a:lnTo>
                    <a:pt x="742353" y="119735"/>
                  </a:lnTo>
                  <a:lnTo>
                    <a:pt x="730250" y="108737"/>
                  </a:lnTo>
                  <a:lnTo>
                    <a:pt x="714438" y="102400"/>
                  </a:lnTo>
                  <a:lnTo>
                    <a:pt x="694448" y="100368"/>
                  </a:lnTo>
                  <a:lnTo>
                    <a:pt x="684885" y="100914"/>
                  </a:lnTo>
                  <a:lnTo>
                    <a:pt x="676744" y="102539"/>
                  </a:lnTo>
                  <a:lnTo>
                    <a:pt x="669823" y="105308"/>
                  </a:lnTo>
                  <a:lnTo>
                    <a:pt x="663905" y="109258"/>
                  </a:lnTo>
                  <a:lnTo>
                    <a:pt x="629488" y="135775"/>
                  </a:lnTo>
                  <a:lnTo>
                    <a:pt x="629488" y="102997"/>
                  </a:lnTo>
                  <a:lnTo>
                    <a:pt x="626910" y="100368"/>
                  </a:lnTo>
                  <a:lnTo>
                    <a:pt x="598792" y="109270"/>
                  </a:lnTo>
                  <a:lnTo>
                    <a:pt x="578777" y="114642"/>
                  </a:lnTo>
                  <a:lnTo>
                    <a:pt x="562711" y="117525"/>
                  </a:lnTo>
                  <a:lnTo>
                    <a:pt x="546455" y="118897"/>
                  </a:lnTo>
                  <a:lnTo>
                    <a:pt x="546493" y="134353"/>
                  </a:lnTo>
                  <a:lnTo>
                    <a:pt x="577037" y="165747"/>
                  </a:lnTo>
                  <a:lnTo>
                    <a:pt x="577037" y="259918"/>
                  </a:lnTo>
                  <a:lnTo>
                    <a:pt x="546481" y="288302"/>
                  </a:lnTo>
                  <a:lnTo>
                    <a:pt x="546481" y="304812"/>
                  </a:lnTo>
                  <a:lnTo>
                    <a:pt x="601980" y="303542"/>
                  </a:lnTo>
                  <a:lnTo>
                    <a:pt x="610997" y="303631"/>
                  </a:lnTo>
                  <a:lnTo>
                    <a:pt x="623163" y="303860"/>
                  </a:lnTo>
                  <a:lnTo>
                    <a:pt x="638390" y="304266"/>
                  </a:lnTo>
                  <a:lnTo>
                    <a:pt x="656615" y="304812"/>
                  </a:lnTo>
                  <a:lnTo>
                    <a:pt x="656615" y="288302"/>
                  </a:lnTo>
                  <a:lnTo>
                    <a:pt x="629500" y="260019"/>
                  </a:lnTo>
                  <a:lnTo>
                    <a:pt x="629500" y="167055"/>
                  </a:lnTo>
                  <a:lnTo>
                    <a:pt x="632523" y="156552"/>
                  </a:lnTo>
                  <a:lnTo>
                    <a:pt x="640461" y="147193"/>
                  </a:lnTo>
                  <a:lnTo>
                    <a:pt x="651637" y="140487"/>
                  </a:lnTo>
                  <a:lnTo>
                    <a:pt x="664349" y="137922"/>
                  </a:lnTo>
                  <a:lnTo>
                    <a:pt x="680656" y="140995"/>
                  </a:lnTo>
                  <a:lnTo>
                    <a:pt x="692200" y="150241"/>
                  </a:lnTo>
                  <a:lnTo>
                    <a:pt x="699071" y="165760"/>
                  </a:lnTo>
                  <a:lnTo>
                    <a:pt x="701344" y="187617"/>
                  </a:lnTo>
                  <a:lnTo>
                    <a:pt x="701344" y="260019"/>
                  </a:lnTo>
                  <a:lnTo>
                    <a:pt x="672515" y="288302"/>
                  </a:lnTo>
                  <a:lnTo>
                    <a:pt x="672515" y="304812"/>
                  </a:lnTo>
                  <a:lnTo>
                    <a:pt x="698538" y="304088"/>
                  </a:lnTo>
                  <a:lnTo>
                    <a:pt x="713003" y="303707"/>
                  </a:lnTo>
                  <a:lnTo>
                    <a:pt x="721093" y="303568"/>
                  </a:lnTo>
                  <a:lnTo>
                    <a:pt x="728014" y="303542"/>
                  </a:lnTo>
                  <a:lnTo>
                    <a:pt x="734695" y="303568"/>
                  </a:lnTo>
                  <a:lnTo>
                    <a:pt x="742797" y="303707"/>
                  </a:lnTo>
                  <a:lnTo>
                    <a:pt x="757593" y="304088"/>
                  </a:lnTo>
                  <a:lnTo>
                    <a:pt x="784364" y="304812"/>
                  </a:lnTo>
                  <a:lnTo>
                    <a:pt x="784377" y="288302"/>
                  </a:lnTo>
                  <a:lnTo>
                    <a:pt x="753821" y="260019"/>
                  </a:lnTo>
                  <a:lnTo>
                    <a:pt x="753821" y="167055"/>
                  </a:lnTo>
                  <a:lnTo>
                    <a:pt x="756843" y="156552"/>
                  </a:lnTo>
                  <a:lnTo>
                    <a:pt x="764781" y="147193"/>
                  </a:lnTo>
                  <a:lnTo>
                    <a:pt x="775957" y="140487"/>
                  </a:lnTo>
                  <a:lnTo>
                    <a:pt x="788670" y="137922"/>
                  </a:lnTo>
                  <a:lnTo>
                    <a:pt x="804976" y="141008"/>
                  </a:lnTo>
                  <a:lnTo>
                    <a:pt x="816521" y="150304"/>
                  </a:lnTo>
                  <a:lnTo>
                    <a:pt x="823391" y="165887"/>
                  </a:lnTo>
                  <a:lnTo>
                    <a:pt x="825665" y="187833"/>
                  </a:lnTo>
                  <a:lnTo>
                    <a:pt x="825665" y="304825"/>
                  </a:lnTo>
                  <a:lnTo>
                    <a:pt x="865670" y="303555"/>
                  </a:lnTo>
                  <a:lnTo>
                    <a:pt x="878852" y="303822"/>
                  </a:lnTo>
                  <a:lnTo>
                    <a:pt x="888199" y="304038"/>
                  </a:lnTo>
                  <a:lnTo>
                    <a:pt x="896823" y="304330"/>
                  </a:lnTo>
                  <a:lnTo>
                    <a:pt x="907834" y="304825"/>
                  </a:lnTo>
                  <a:lnTo>
                    <a:pt x="907834" y="288315"/>
                  </a:lnTo>
                  <a:close/>
                </a:path>
                <a:path w="1047114" h="415925">
                  <a:moveTo>
                    <a:pt x="1020406" y="32397"/>
                  </a:moveTo>
                  <a:lnTo>
                    <a:pt x="1017905" y="19875"/>
                  </a:lnTo>
                  <a:lnTo>
                    <a:pt x="1011097" y="9563"/>
                  </a:lnTo>
                  <a:lnTo>
                    <a:pt x="1000975" y="2578"/>
                  </a:lnTo>
                  <a:lnTo>
                    <a:pt x="988568" y="0"/>
                  </a:lnTo>
                  <a:lnTo>
                    <a:pt x="975639" y="2451"/>
                  </a:lnTo>
                  <a:lnTo>
                    <a:pt x="965263" y="9182"/>
                  </a:lnTo>
                  <a:lnTo>
                    <a:pt x="958367" y="19329"/>
                  </a:lnTo>
                  <a:lnTo>
                    <a:pt x="955865" y="31965"/>
                  </a:lnTo>
                  <a:lnTo>
                    <a:pt x="958354" y="44754"/>
                  </a:lnTo>
                  <a:lnTo>
                    <a:pt x="965301" y="55245"/>
                  </a:lnTo>
                  <a:lnTo>
                    <a:pt x="975499" y="62230"/>
                  </a:lnTo>
                  <a:lnTo>
                    <a:pt x="988136" y="64795"/>
                  </a:lnTo>
                  <a:lnTo>
                    <a:pt x="1000620" y="62230"/>
                  </a:lnTo>
                  <a:lnTo>
                    <a:pt x="1010881" y="55245"/>
                  </a:lnTo>
                  <a:lnTo>
                    <a:pt x="1017841" y="44945"/>
                  </a:lnTo>
                  <a:lnTo>
                    <a:pt x="1020406" y="32397"/>
                  </a:lnTo>
                  <a:close/>
                </a:path>
                <a:path w="1047114" h="415925">
                  <a:moveTo>
                    <a:pt x="1046645" y="288290"/>
                  </a:moveTo>
                  <a:lnTo>
                    <a:pt x="1016088" y="259956"/>
                  </a:lnTo>
                  <a:lnTo>
                    <a:pt x="1016088" y="102958"/>
                  </a:lnTo>
                  <a:lnTo>
                    <a:pt x="1011796" y="100342"/>
                  </a:lnTo>
                  <a:lnTo>
                    <a:pt x="971829" y="112953"/>
                  </a:lnTo>
                  <a:lnTo>
                    <a:pt x="939520" y="118491"/>
                  </a:lnTo>
                  <a:lnTo>
                    <a:pt x="938225" y="118491"/>
                  </a:lnTo>
                  <a:lnTo>
                    <a:pt x="936078" y="118935"/>
                  </a:lnTo>
                  <a:lnTo>
                    <a:pt x="933069" y="119380"/>
                  </a:lnTo>
                  <a:lnTo>
                    <a:pt x="933069" y="134620"/>
                  </a:lnTo>
                  <a:lnTo>
                    <a:pt x="952436" y="135928"/>
                  </a:lnTo>
                  <a:lnTo>
                    <a:pt x="958354" y="137426"/>
                  </a:lnTo>
                  <a:lnTo>
                    <a:pt x="961732" y="141782"/>
                  </a:lnTo>
                  <a:lnTo>
                    <a:pt x="963256" y="150723"/>
                  </a:lnTo>
                  <a:lnTo>
                    <a:pt x="963625" y="165976"/>
                  </a:lnTo>
                  <a:lnTo>
                    <a:pt x="963625" y="259956"/>
                  </a:lnTo>
                  <a:lnTo>
                    <a:pt x="933069" y="288290"/>
                  </a:lnTo>
                  <a:lnTo>
                    <a:pt x="933069" y="304800"/>
                  </a:lnTo>
                  <a:lnTo>
                    <a:pt x="985088" y="303593"/>
                  </a:lnTo>
                  <a:lnTo>
                    <a:pt x="997216" y="303593"/>
                  </a:lnTo>
                  <a:lnTo>
                    <a:pt x="1046645" y="304800"/>
                  </a:lnTo>
                  <a:lnTo>
                    <a:pt x="1046645" y="303593"/>
                  </a:lnTo>
                  <a:lnTo>
                    <a:pt x="104664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7310" y="3221380"/>
              <a:ext cx="192735" cy="19874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3535" y="3216897"/>
              <a:ext cx="188455" cy="2095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90418" y="3115297"/>
              <a:ext cx="262890" cy="311785"/>
            </a:xfrm>
            <a:custGeom>
              <a:avLst/>
              <a:gdLst/>
              <a:ahLst/>
              <a:cxnLst/>
              <a:rect l="l" t="t" r="r" b="b"/>
              <a:pathLst>
                <a:path w="262889" h="311785">
                  <a:moveTo>
                    <a:pt x="129933" y="277787"/>
                  </a:moveTo>
                  <a:lnTo>
                    <a:pt x="126492" y="269557"/>
                  </a:lnTo>
                  <a:lnTo>
                    <a:pt x="117894" y="274193"/>
                  </a:lnTo>
                  <a:lnTo>
                    <a:pt x="113588" y="275577"/>
                  </a:lnTo>
                  <a:lnTo>
                    <a:pt x="106705" y="275577"/>
                  </a:lnTo>
                  <a:lnTo>
                    <a:pt x="94005" y="274180"/>
                  </a:lnTo>
                  <a:lnTo>
                    <a:pt x="85788" y="269494"/>
                  </a:lnTo>
                  <a:lnTo>
                    <a:pt x="81356" y="260858"/>
                  </a:lnTo>
                  <a:lnTo>
                    <a:pt x="80035" y="247573"/>
                  </a:lnTo>
                  <a:lnTo>
                    <a:pt x="80035" y="145008"/>
                  </a:lnTo>
                  <a:lnTo>
                    <a:pt x="125641" y="145008"/>
                  </a:lnTo>
                  <a:lnTo>
                    <a:pt x="129082" y="117005"/>
                  </a:lnTo>
                  <a:lnTo>
                    <a:pt x="80035" y="119595"/>
                  </a:lnTo>
                  <a:lnTo>
                    <a:pt x="80035" y="94602"/>
                  </a:lnTo>
                  <a:lnTo>
                    <a:pt x="80289" y="78854"/>
                  </a:lnTo>
                  <a:lnTo>
                    <a:pt x="81165" y="64820"/>
                  </a:lnTo>
                  <a:lnTo>
                    <a:pt x="82753" y="51041"/>
                  </a:lnTo>
                  <a:lnTo>
                    <a:pt x="85191" y="35991"/>
                  </a:lnTo>
                  <a:lnTo>
                    <a:pt x="79171" y="31661"/>
                  </a:lnTo>
                  <a:lnTo>
                    <a:pt x="66789" y="37350"/>
                  </a:lnTo>
                  <a:lnTo>
                    <a:pt x="54698" y="42456"/>
                  </a:lnTo>
                  <a:lnTo>
                    <a:pt x="41719" y="47548"/>
                  </a:lnTo>
                  <a:lnTo>
                    <a:pt x="26670" y="53213"/>
                  </a:lnTo>
                  <a:lnTo>
                    <a:pt x="27495" y="67576"/>
                  </a:lnTo>
                  <a:lnTo>
                    <a:pt x="28028" y="78028"/>
                  </a:lnTo>
                  <a:lnTo>
                    <a:pt x="28321" y="85979"/>
                  </a:lnTo>
                  <a:lnTo>
                    <a:pt x="28409" y="92837"/>
                  </a:lnTo>
                  <a:lnTo>
                    <a:pt x="28409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46" y="144945"/>
                  </a:lnTo>
                  <a:lnTo>
                    <a:pt x="27546" y="256476"/>
                  </a:lnTo>
                  <a:lnTo>
                    <a:pt x="30607" y="281203"/>
                  </a:lnTo>
                  <a:lnTo>
                    <a:pt x="40182" y="298196"/>
                  </a:lnTo>
                  <a:lnTo>
                    <a:pt x="56756" y="308013"/>
                  </a:lnTo>
                  <a:lnTo>
                    <a:pt x="80886" y="311162"/>
                  </a:lnTo>
                  <a:lnTo>
                    <a:pt x="90335" y="310616"/>
                  </a:lnTo>
                  <a:lnTo>
                    <a:pt x="98412" y="309054"/>
                  </a:lnTo>
                  <a:lnTo>
                    <a:pt x="104711" y="306603"/>
                  </a:lnTo>
                  <a:lnTo>
                    <a:pt x="108851" y="303364"/>
                  </a:lnTo>
                  <a:lnTo>
                    <a:pt x="129933" y="277787"/>
                  </a:lnTo>
                  <a:close/>
                </a:path>
                <a:path w="262889" h="311785">
                  <a:moveTo>
                    <a:pt x="236029" y="32397"/>
                  </a:moveTo>
                  <a:lnTo>
                    <a:pt x="233527" y="19875"/>
                  </a:lnTo>
                  <a:lnTo>
                    <a:pt x="226720" y="9563"/>
                  </a:lnTo>
                  <a:lnTo>
                    <a:pt x="216598" y="2578"/>
                  </a:lnTo>
                  <a:lnTo>
                    <a:pt x="204190" y="0"/>
                  </a:lnTo>
                  <a:lnTo>
                    <a:pt x="191262" y="2451"/>
                  </a:lnTo>
                  <a:lnTo>
                    <a:pt x="180886" y="9182"/>
                  </a:lnTo>
                  <a:lnTo>
                    <a:pt x="173990" y="19329"/>
                  </a:lnTo>
                  <a:lnTo>
                    <a:pt x="171488" y="31965"/>
                  </a:lnTo>
                  <a:lnTo>
                    <a:pt x="173977" y="44754"/>
                  </a:lnTo>
                  <a:lnTo>
                    <a:pt x="180924" y="55245"/>
                  </a:lnTo>
                  <a:lnTo>
                    <a:pt x="191122" y="62230"/>
                  </a:lnTo>
                  <a:lnTo>
                    <a:pt x="203758" y="64795"/>
                  </a:lnTo>
                  <a:lnTo>
                    <a:pt x="216242" y="62230"/>
                  </a:lnTo>
                  <a:lnTo>
                    <a:pt x="226504" y="55245"/>
                  </a:lnTo>
                  <a:lnTo>
                    <a:pt x="233464" y="44945"/>
                  </a:lnTo>
                  <a:lnTo>
                    <a:pt x="236029" y="32397"/>
                  </a:lnTo>
                  <a:close/>
                </a:path>
                <a:path w="262889" h="311785">
                  <a:moveTo>
                    <a:pt x="262267" y="288290"/>
                  </a:moveTo>
                  <a:lnTo>
                    <a:pt x="231711" y="259956"/>
                  </a:lnTo>
                  <a:lnTo>
                    <a:pt x="231711" y="102958"/>
                  </a:lnTo>
                  <a:lnTo>
                    <a:pt x="227418" y="100342"/>
                  </a:lnTo>
                  <a:lnTo>
                    <a:pt x="187452" y="112953"/>
                  </a:lnTo>
                  <a:lnTo>
                    <a:pt x="155143" y="118491"/>
                  </a:lnTo>
                  <a:lnTo>
                    <a:pt x="153847" y="118491"/>
                  </a:lnTo>
                  <a:lnTo>
                    <a:pt x="151701" y="118935"/>
                  </a:lnTo>
                  <a:lnTo>
                    <a:pt x="148691" y="119380"/>
                  </a:lnTo>
                  <a:lnTo>
                    <a:pt x="148691" y="134620"/>
                  </a:lnTo>
                  <a:lnTo>
                    <a:pt x="168059" y="135928"/>
                  </a:lnTo>
                  <a:lnTo>
                    <a:pt x="173977" y="137426"/>
                  </a:lnTo>
                  <a:lnTo>
                    <a:pt x="177355" y="141782"/>
                  </a:lnTo>
                  <a:lnTo>
                    <a:pt x="178879" y="150723"/>
                  </a:lnTo>
                  <a:lnTo>
                    <a:pt x="179247" y="165976"/>
                  </a:lnTo>
                  <a:lnTo>
                    <a:pt x="179247" y="259956"/>
                  </a:lnTo>
                  <a:lnTo>
                    <a:pt x="148691" y="288290"/>
                  </a:lnTo>
                  <a:lnTo>
                    <a:pt x="148691" y="304800"/>
                  </a:lnTo>
                  <a:lnTo>
                    <a:pt x="200710" y="303593"/>
                  </a:lnTo>
                  <a:lnTo>
                    <a:pt x="212839" y="303593"/>
                  </a:lnTo>
                  <a:lnTo>
                    <a:pt x="262267" y="304800"/>
                  </a:lnTo>
                  <a:lnTo>
                    <a:pt x="262267" y="303593"/>
                  </a:lnTo>
                  <a:lnTo>
                    <a:pt x="262267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5198" y="3215639"/>
              <a:ext cx="205206" cy="2108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17024" y="3216910"/>
              <a:ext cx="242227" cy="203200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2451" y="3688346"/>
            <a:ext cx="148004" cy="147993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952778" y="3616959"/>
            <a:ext cx="468630" cy="300990"/>
            <a:chOff x="952778" y="3616959"/>
            <a:chExt cx="468630" cy="300990"/>
          </a:xfrm>
        </p:grpSpPr>
        <p:sp>
          <p:nvSpPr>
            <p:cNvPr id="37" name="object 37"/>
            <p:cNvSpPr/>
            <p:nvPr/>
          </p:nvSpPr>
          <p:spPr>
            <a:xfrm>
              <a:off x="952766" y="3616959"/>
              <a:ext cx="290830" cy="300990"/>
            </a:xfrm>
            <a:custGeom>
              <a:avLst/>
              <a:gdLst/>
              <a:ahLst/>
              <a:cxnLst/>
              <a:rect l="l" t="t" r="r" b="b"/>
              <a:pathLst>
                <a:path w="290830" h="300989">
                  <a:moveTo>
                    <a:pt x="133807" y="0"/>
                  </a:moveTo>
                  <a:lnTo>
                    <a:pt x="103225" y="749"/>
                  </a:lnTo>
                  <a:lnTo>
                    <a:pt x="86042" y="1143"/>
                  </a:lnTo>
                  <a:lnTo>
                    <a:pt x="75958" y="1282"/>
                  </a:lnTo>
                  <a:lnTo>
                    <a:pt x="66700" y="1295"/>
                  </a:lnTo>
                  <a:lnTo>
                    <a:pt x="57365" y="1282"/>
                  </a:lnTo>
                  <a:lnTo>
                    <a:pt x="47218" y="1143"/>
                  </a:lnTo>
                  <a:lnTo>
                    <a:pt x="30149" y="749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36195" y="37630"/>
                  </a:lnTo>
                  <a:lnTo>
                    <a:pt x="36588" y="59855"/>
                  </a:lnTo>
                  <a:lnTo>
                    <a:pt x="36588" y="234823"/>
                  </a:lnTo>
                  <a:lnTo>
                    <a:pt x="27686" y="273850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7" y="293916"/>
                  </a:lnTo>
                  <a:lnTo>
                    <a:pt x="47383" y="293535"/>
                  </a:lnTo>
                  <a:lnTo>
                    <a:pt x="57429" y="293395"/>
                  </a:lnTo>
                  <a:lnTo>
                    <a:pt x="66700" y="293370"/>
                  </a:lnTo>
                  <a:lnTo>
                    <a:pt x="76034" y="293395"/>
                  </a:lnTo>
                  <a:lnTo>
                    <a:pt x="86220" y="293535"/>
                  </a:lnTo>
                  <a:lnTo>
                    <a:pt x="103416" y="293916"/>
                  </a:lnTo>
                  <a:lnTo>
                    <a:pt x="133807" y="294640"/>
                  </a:lnTo>
                  <a:lnTo>
                    <a:pt x="133807" y="276847"/>
                  </a:lnTo>
                  <a:lnTo>
                    <a:pt x="97612" y="257060"/>
                  </a:lnTo>
                  <a:lnTo>
                    <a:pt x="97231" y="234835"/>
                  </a:lnTo>
                  <a:lnTo>
                    <a:pt x="97231" y="59855"/>
                  </a:lnTo>
                  <a:lnTo>
                    <a:pt x="106121" y="20840"/>
                  </a:lnTo>
                  <a:lnTo>
                    <a:pt x="133807" y="17780"/>
                  </a:lnTo>
                  <a:lnTo>
                    <a:pt x="133807" y="0"/>
                  </a:lnTo>
                  <a:close/>
                </a:path>
                <a:path w="290830" h="300989">
                  <a:moveTo>
                    <a:pt x="290245" y="267614"/>
                  </a:moveTo>
                  <a:lnTo>
                    <a:pt x="286791" y="259384"/>
                  </a:lnTo>
                  <a:lnTo>
                    <a:pt x="278206" y="264020"/>
                  </a:lnTo>
                  <a:lnTo>
                    <a:pt x="273888" y="265404"/>
                  </a:lnTo>
                  <a:lnTo>
                    <a:pt x="267017" y="265404"/>
                  </a:lnTo>
                  <a:lnTo>
                    <a:pt x="254317" y="264007"/>
                  </a:lnTo>
                  <a:lnTo>
                    <a:pt x="246100" y="259321"/>
                  </a:lnTo>
                  <a:lnTo>
                    <a:pt x="241668" y="250685"/>
                  </a:lnTo>
                  <a:lnTo>
                    <a:pt x="240347" y="237401"/>
                  </a:lnTo>
                  <a:lnTo>
                    <a:pt x="240347" y="134835"/>
                  </a:lnTo>
                  <a:lnTo>
                    <a:pt x="285953" y="134835"/>
                  </a:lnTo>
                  <a:lnTo>
                    <a:pt x="289382" y="106832"/>
                  </a:lnTo>
                  <a:lnTo>
                    <a:pt x="240347" y="109423"/>
                  </a:lnTo>
                  <a:lnTo>
                    <a:pt x="240347" y="84429"/>
                  </a:lnTo>
                  <a:lnTo>
                    <a:pt x="240601" y="68681"/>
                  </a:lnTo>
                  <a:lnTo>
                    <a:pt x="241477" y="54648"/>
                  </a:lnTo>
                  <a:lnTo>
                    <a:pt x="243065" y="40868"/>
                  </a:lnTo>
                  <a:lnTo>
                    <a:pt x="245503" y="25819"/>
                  </a:lnTo>
                  <a:lnTo>
                    <a:pt x="239483" y="21488"/>
                  </a:lnTo>
                  <a:lnTo>
                    <a:pt x="227101" y="27178"/>
                  </a:lnTo>
                  <a:lnTo>
                    <a:pt x="215011" y="32283"/>
                  </a:lnTo>
                  <a:lnTo>
                    <a:pt x="202031" y="37376"/>
                  </a:lnTo>
                  <a:lnTo>
                    <a:pt x="186982" y="43040"/>
                  </a:lnTo>
                  <a:lnTo>
                    <a:pt x="187807" y="57404"/>
                  </a:lnTo>
                  <a:lnTo>
                    <a:pt x="188341" y="67856"/>
                  </a:lnTo>
                  <a:lnTo>
                    <a:pt x="188620" y="75806"/>
                  </a:lnTo>
                  <a:lnTo>
                    <a:pt x="188709" y="82664"/>
                  </a:lnTo>
                  <a:lnTo>
                    <a:pt x="188709" y="108508"/>
                  </a:lnTo>
                  <a:lnTo>
                    <a:pt x="160312" y="127025"/>
                  </a:lnTo>
                  <a:lnTo>
                    <a:pt x="160312" y="136499"/>
                  </a:lnTo>
                  <a:lnTo>
                    <a:pt x="187845" y="134772"/>
                  </a:lnTo>
                  <a:lnTo>
                    <a:pt x="187845" y="246303"/>
                  </a:lnTo>
                  <a:lnTo>
                    <a:pt x="190919" y="271030"/>
                  </a:lnTo>
                  <a:lnTo>
                    <a:pt x="200494" y="288023"/>
                  </a:lnTo>
                  <a:lnTo>
                    <a:pt x="217068" y="297840"/>
                  </a:lnTo>
                  <a:lnTo>
                    <a:pt x="241185" y="300990"/>
                  </a:lnTo>
                  <a:lnTo>
                    <a:pt x="250647" y="300443"/>
                  </a:lnTo>
                  <a:lnTo>
                    <a:pt x="258724" y="298881"/>
                  </a:lnTo>
                  <a:lnTo>
                    <a:pt x="265023" y="296430"/>
                  </a:lnTo>
                  <a:lnTo>
                    <a:pt x="269151" y="293192"/>
                  </a:lnTo>
                  <a:lnTo>
                    <a:pt x="290245" y="26761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3918" y="3707142"/>
              <a:ext cx="157453" cy="210807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555877" y="3606787"/>
            <a:ext cx="1037590" cy="311785"/>
            <a:chOff x="1555877" y="3606787"/>
            <a:chExt cx="1037590" cy="311785"/>
          </a:xfrm>
        </p:grpSpPr>
        <p:sp>
          <p:nvSpPr>
            <p:cNvPr id="40" name="object 40"/>
            <p:cNvSpPr/>
            <p:nvPr/>
          </p:nvSpPr>
          <p:spPr>
            <a:xfrm>
              <a:off x="1555877" y="370715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46037" y="3707129"/>
              <a:ext cx="180146" cy="2108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5380" y="3707129"/>
              <a:ext cx="154457" cy="20445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24760" y="3606787"/>
              <a:ext cx="268605" cy="311785"/>
            </a:xfrm>
            <a:custGeom>
              <a:avLst/>
              <a:gdLst/>
              <a:ahLst/>
              <a:cxnLst/>
              <a:rect l="l" t="t" r="r" b="b"/>
              <a:pathLst>
                <a:path w="268605" h="311785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268605" h="311785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268605" h="311785">
                  <a:moveTo>
                    <a:pt x="268262" y="277787"/>
                  </a:moveTo>
                  <a:lnTo>
                    <a:pt x="264820" y="269557"/>
                  </a:lnTo>
                  <a:lnTo>
                    <a:pt x="256222" y="274193"/>
                  </a:lnTo>
                  <a:lnTo>
                    <a:pt x="251917" y="275577"/>
                  </a:lnTo>
                  <a:lnTo>
                    <a:pt x="245033" y="275577"/>
                  </a:lnTo>
                  <a:lnTo>
                    <a:pt x="232333" y="274180"/>
                  </a:lnTo>
                  <a:lnTo>
                    <a:pt x="224116" y="269494"/>
                  </a:lnTo>
                  <a:lnTo>
                    <a:pt x="219684" y="260858"/>
                  </a:lnTo>
                  <a:lnTo>
                    <a:pt x="218363" y="247573"/>
                  </a:lnTo>
                  <a:lnTo>
                    <a:pt x="218363" y="145008"/>
                  </a:lnTo>
                  <a:lnTo>
                    <a:pt x="263969" y="145008"/>
                  </a:lnTo>
                  <a:lnTo>
                    <a:pt x="267411" y="117005"/>
                  </a:lnTo>
                  <a:lnTo>
                    <a:pt x="218363" y="119595"/>
                  </a:lnTo>
                  <a:lnTo>
                    <a:pt x="218363" y="94602"/>
                  </a:lnTo>
                  <a:lnTo>
                    <a:pt x="218617" y="78854"/>
                  </a:lnTo>
                  <a:lnTo>
                    <a:pt x="219494" y="64820"/>
                  </a:lnTo>
                  <a:lnTo>
                    <a:pt x="221081" y="51041"/>
                  </a:lnTo>
                  <a:lnTo>
                    <a:pt x="223520" y="35991"/>
                  </a:lnTo>
                  <a:lnTo>
                    <a:pt x="217500" y="31661"/>
                  </a:lnTo>
                  <a:lnTo>
                    <a:pt x="205117" y="37350"/>
                  </a:lnTo>
                  <a:lnTo>
                    <a:pt x="193027" y="42456"/>
                  </a:lnTo>
                  <a:lnTo>
                    <a:pt x="180047" y="47548"/>
                  </a:lnTo>
                  <a:lnTo>
                    <a:pt x="165011" y="53213"/>
                  </a:lnTo>
                  <a:lnTo>
                    <a:pt x="165823" y="67576"/>
                  </a:lnTo>
                  <a:lnTo>
                    <a:pt x="166357" y="78028"/>
                  </a:lnTo>
                  <a:lnTo>
                    <a:pt x="166649" y="85979"/>
                  </a:lnTo>
                  <a:lnTo>
                    <a:pt x="166738" y="92837"/>
                  </a:lnTo>
                  <a:lnTo>
                    <a:pt x="166738" y="118681"/>
                  </a:lnTo>
                  <a:lnTo>
                    <a:pt x="138341" y="137198"/>
                  </a:lnTo>
                  <a:lnTo>
                    <a:pt x="138341" y="146672"/>
                  </a:lnTo>
                  <a:lnTo>
                    <a:pt x="165874" y="144945"/>
                  </a:lnTo>
                  <a:lnTo>
                    <a:pt x="165874" y="256476"/>
                  </a:lnTo>
                  <a:lnTo>
                    <a:pt x="168935" y="281203"/>
                  </a:lnTo>
                  <a:lnTo>
                    <a:pt x="178511" y="298196"/>
                  </a:lnTo>
                  <a:lnTo>
                    <a:pt x="195084" y="308013"/>
                  </a:lnTo>
                  <a:lnTo>
                    <a:pt x="219214" y="311162"/>
                  </a:lnTo>
                  <a:lnTo>
                    <a:pt x="228663" y="310616"/>
                  </a:lnTo>
                  <a:lnTo>
                    <a:pt x="236740" y="309054"/>
                  </a:lnTo>
                  <a:lnTo>
                    <a:pt x="243039" y="306603"/>
                  </a:lnTo>
                  <a:lnTo>
                    <a:pt x="247180" y="303364"/>
                  </a:lnTo>
                  <a:lnTo>
                    <a:pt x="268262" y="2777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710688" y="3707142"/>
            <a:ext cx="741680" cy="210820"/>
            <a:chOff x="2710688" y="3707142"/>
            <a:chExt cx="741680" cy="210820"/>
          </a:xfrm>
        </p:grpSpPr>
        <p:sp>
          <p:nvSpPr>
            <p:cNvPr id="45" name="object 45"/>
            <p:cNvSpPr/>
            <p:nvPr/>
          </p:nvSpPr>
          <p:spPr>
            <a:xfrm>
              <a:off x="2710688" y="3707142"/>
              <a:ext cx="347345" cy="204470"/>
            </a:xfrm>
            <a:custGeom>
              <a:avLst/>
              <a:gdLst/>
              <a:ahLst/>
              <a:cxnLst/>
              <a:rect l="l" t="t" r="r" b="b"/>
              <a:pathLst>
                <a:path w="347344" h="204470">
                  <a:moveTo>
                    <a:pt x="197904" y="0"/>
                  </a:moveTo>
                  <a:lnTo>
                    <a:pt x="176390" y="0"/>
                  </a:lnTo>
                  <a:lnTo>
                    <a:pt x="138963" y="84137"/>
                  </a:lnTo>
                  <a:lnTo>
                    <a:pt x="135984" y="90685"/>
                  </a:lnTo>
                  <a:lnTo>
                    <a:pt x="129706" y="104268"/>
                  </a:lnTo>
                  <a:lnTo>
                    <a:pt x="126492" y="111302"/>
                  </a:lnTo>
                  <a:lnTo>
                    <a:pt x="124764" y="114744"/>
                  </a:lnTo>
                  <a:lnTo>
                    <a:pt x="123482" y="118198"/>
                  </a:lnTo>
                  <a:lnTo>
                    <a:pt x="121754" y="122085"/>
                  </a:lnTo>
                  <a:lnTo>
                    <a:pt x="119176" y="127254"/>
                  </a:lnTo>
                  <a:lnTo>
                    <a:pt x="116586" y="132867"/>
                  </a:lnTo>
                  <a:lnTo>
                    <a:pt x="114439" y="138036"/>
                  </a:lnTo>
                  <a:lnTo>
                    <a:pt x="89052" y="40144"/>
                  </a:lnTo>
                  <a:lnTo>
                    <a:pt x="88620" y="38417"/>
                  </a:lnTo>
                  <a:lnTo>
                    <a:pt x="88188" y="34112"/>
                  </a:lnTo>
                  <a:lnTo>
                    <a:pt x="88188" y="26352"/>
                  </a:lnTo>
                  <a:lnTo>
                    <a:pt x="91630" y="22466"/>
                  </a:lnTo>
                  <a:lnTo>
                    <a:pt x="96367" y="22466"/>
                  </a:lnTo>
                  <a:lnTo>
                    <a:pt x="116586" y="21602"/>
                  </a:lnTo>
                  <a:lnTo>
                    <a:pt x="116586" y="5219"/>
                  </a:lnTo>
                  <a:lnTo>
                    <a:pt x="58508" y="6515"/>
                  </a:lnTo>
                  <a:lnTo>
                    <a:pt x="53240" y="6494"/>
                  </a:lnTo>
                  <a:lnTo>
                    <a:pt x="44099" y="6353"/>
                  </a:lnTo>
                  <a:lnTo>
                    <a:pt x="27535" y="5968"/>
                  </a:lnTo>
                  <a:lnTo>
                    <a:pt x="0" y="5219"/>
                  </a:lnTo>
                  <a:lnTo>
                    <a:pt x="0" y="21602"/>
                  </a:lnTo>
                  <a:lnTo>
                    <a:pt x="77876" y="204457"/>
                  </a:lnTo>
                  <a:lnTo>
                    <a:pt x="111861" y="204457"/>
                  </a:lnTo>
                  <a:lnTo>
                    <a:pt x="125548" y="168766"/>
                  </a:lnTo>
                  <a:lnTo>
                    <a:pt x="137136" y="141177"/>
                  </a:lnTo>
                  <a:lnTo>
                    <a:pt x="150821" y="112215"/>
                  </a:lnTo>
                  <a:lnTo>
                    <a:pt x="170802" y="72402"/>
                  </a:lnTo>
                  <a:lnTo>
                    <a:pt x="227584" y="204457"/>
                  </a:lnTo>
                  <a:lnTo>
                    <a:pt x="262432" y="204457"/>
                  </a:lnTo>
                  <a:lnTo>
                    <a:pt x="266306" y="191947"/>
                  </a:lnTo>
                  <a:lnTo>
                    <a:pt x="268033" y="185915"/>
                  </a:lnTo>
                  <a:lnTo>
                    <a:pt x="268452" y="184188"/>
                  </a:lnTo>
                  <a:lnTo>
                    <a:pt x="273940" y="166125"/>
                  </a:lnTo>
                  <a:lnTo>
                    <a:pt x="317068" y="42735"/>
                  </a:lnTo>
                  <a:lnTo>
                    <a:pt x="347192" y="21602"/>
                  </a:lnTo>
                  <a:lnTo>
                    <a:pt x="347192" y="5219"/>
                  </a:lnTo>
                  <a:lnTo>
                    <a:pt x="326189" y="5968"/>
                  </a:lnTo>
                  <a:lnTo>
                    <a:pt x="314663" y="6353"/>
                  </a:lnTo>
                  <a:lnTo>
                    <a:pt x="308539" y="6494"/>
                  </a:lnTo>
                  <a:lnTo>
                    <a:pt x="303745" y="6515"/>
                  </a:lnTo>
                  <a:lnTo>
                    <a:pt x="298952" y="6494"/>
                  </a:lnTo>
                  <a:lnTo>
                    <a:pt x="292828" y="6353"/>
                  </a:lnTo>
                  <a:lnTo>
                    <a:pt x="281302" y="5968"/>
                  </a:lnTo>
                  <a:lnTo>
                    <a:pt x="260299" y="5219"/>
                  </a:lnTo>
                  <a:lnTo>
                    <a:pt x="260299" y="21602"/>
                  </a:lnTo>
                  <a:lnTo>
                    <a:pt x="278371" y="22466"/>
                  </a:lnTo>
                  <a:lnTo>
                    <a:pt x="285686" y="22898"/>
                  </a:lnTo>
                  <a:lnTo>
                    <a:pt x="290842" y="26339"/>
                  </a:lnTo>
                  <a:lnTo>
                    <a:pt x="290842" y="33248"/>
                  </a:lnTo>
                  <a:lnTo>
                    <a:pt x="270280" y="100299"/>
                  </a:lnTo>
                  <a:lnTo>
                    <a:pt x="257276" y="136753"/>
                  </a:lnTo>
                  <a:lnTo>
                    <a:pt x="1979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435" y="3708387"/>
              <a:ext cx="188455" cy="20953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94646" y="3707142"/>
              <a:ext cx="157454" cy="210807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3594379" y="3600576"/>
            <a:ext cx="2667635" cy="317500"/>
            <a:chOff x="3594379" y="3600576"/>
            <a:chExt cx="2667635" cy="317500"/>
          </a:xfrm>
        </p:grpSpPr>
        <p:sp>
          <p:nvSpPr>
            <p:cNvPr id="49" name="object 49"/>
            <p:cNvSpPr/>
            <p:nvPr/>
          </p:nvSpPr>
          <p:spPr>
            <a:xfrm>
              <a:off x="359437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7387" y="3707129"/>
              <a:ext cx="180146" cy="21082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065397" y="370715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54588" y="3707129"/>
              <a:ext cx="205206" cy="21080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86414" y="3708399"/>
              <a:ext cx="242227" cy="2032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55806" y="3707142"/>
              <a:ext cx="157454" cy="21080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138991" y="36384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85930" y="3707129"/>
              <a:ext cx="360400" cy="21079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664771" y="36384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16997" y="3707129"/>
              <a:ext cx="180146" cy="21082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031509" y="36005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398920" y="3606787"/>
            <a:ext cx="381635" cy="305435"/>
            <a:chOff x="6398920" y="3606787"/>
            <a:chExt cx="381635" cy="305435"/>
          </a:xfrm>
        </p:grpSpPr>
        <p:sp>
          <p:nvSpPr>
            <p:cNvPr id="61" name="object 61"/>
            <p:cNvSpPr/>
            <p:nvPr/>
          </p:nvSpPr>
          <p:spPr>
            <a:xfrm>
              <a:off x="6398920" y="3606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8074" y="3708399"/>
              <a:ext cx="242227" cy="20320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6915416" y="3600577"/>
            <a:ext cx="1353185" cy="317500"/>
            <a:chOff x="6915416" y="3600577"/>
            <a:chExt cx="1353185" cy="317500"/>
          </a:xfrm>
        </p:grpSpPr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15416" y="3707142"/>
              <a:ext cx="157454" cy="21080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7317" y="3707130"/>
              <a:ext cx="180146" cy="2108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08507" y="3712857"/>
              <a:ext cx="229730" cy="19874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61977" y="3707130"/>
              <a:ext cx="180146" cy="21082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71320" y="3707130"/>
              <a:ext cx="360400" cy="21079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151025" y="360057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948877" y="4092066"/>
            <a:ext cx="1527175" cy="317500"/>
            <a:chOff x="948877" y="4092066"/>
            <a:chExt cx="1527175" cy="317500"/>
          </a:xfrm>
        </p:grpSpPr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48877" y="4198619"/>
              <a:ext cx="353075" cy="21082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5455" y="4199877"/>
              <a:ext cx="188455" cy="20953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44485" y="4092066"/>
              <a:ext cx="261620" cy="311150"/>
            </a:xfrm>
            <a:custGeom>
              <a:avLst/>
              <a:gdLst/>
              <a:ahLst/>
              <a:cxnLst/>
              <a:rect l="l" t="t" r="r" b="b"/>
              <a:pathLst>
                <a:path w="261619" h="311150">
                  <a:moveTo>
                    <a:pt x="117005" y="294500"/>
                  </a:move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261619" h="311150">
                  <a:moveTo>
                    <a:pt x="235153" y="38608"/>
                  </a:moveTo>
                  <a:lnTo>
                    <a:pt x="232651" y="26085"/>
                  </a:lnTo>
                  <a:lnTo>
                    <a:pt x="225844" y="15773"/>
                  </a:lnTo>
                  <a:lnTo>
                    <a:pt x="215722" y="8788"/>
                  </a:lnTo>
                  <a:lnTo>
                    <a:pt x="203314" y="6210"/>
                  </a:lnTo>
                  <a:lnTo>
                    <a:pt x="190385" y="8661"/>
                  </a:lnTo>
                  <a:lnTo>
                    <a:pt x="180009" y="15392"/>
                  </a:lnTo>
                  <a:lnTo>
                    <a:pt x="173113" y="25539"/>
                  </a:lnTo>
                  <a:lnTo>
                    <a:pt x="170611" y="38176"/>
                  </a:lnTo>
                  <a:lnTo>
                    <a:pt x="173101" y="50965"/>
                  </a:lnTo>
                  <a:lnTo>
                    <a:pt x="180047" y="61455"/>
                  </a:lnTo>
                  <a:lnTo>
                    <a:pt x="190246" y="68440"/>
                  </a:lnTo>
                  <a:lnTo>
                    <a:pt x="202882" y="71005"/>
                  </a:lnTo>
                  <a:lnTo>
                    <a:pt x="215366" y="68440"/>
                  </a:lnTo>
                  <a:lnTo>
                    <a:pt x="225628" y="61455"/>
                  </a:lnTo>
                  <a:lnTo>
                    <a:pt x="232587" y="51155"/>
                  </a:lnTo>
                  <a:lnTo>
                    <a:pt x="235153" y="38608"/>
                  </a:lnTo>
                  <a:close/>
                </a:path>
                <a:path w="261619" h="311150">
                  <a:moveTo>
                    <a:pt x="261391" y="294500"/>
                  </a:moveTo>
                  <a:lnTo>
                    <a:pt x="230835" y="266166"/>
                  </a:lnTo>
                  <a:lnTo>
                    <a:pt x="230835" y="109169"/>
                  </a:lnTo>
                  <a:lnTo>
                    <a:pt x="226542" y="106553"/>
                  </a:lnTo>
                  <a:lnTo>
                    <a:pt x="186575" y="119164"/>
                  </a:lnTo>
                  <a:lnTo>
                    <a:pt x="154266" y="124701"/>
                  </a:lnTo>
                  <a:lnTo>
                    <a:pt x="152971" y="124701"/>
                  </a:lnTo>
                  <a:lnTo>
                    <a:pt x="150825" y="125145"/>
                  </a:lnTo>
                  <a:lnTo>
                    <a:pt x="147815" y="125590"/>
                  </a:lnTo>
                  <a:lnTo>
                    <a:pt x="147815" y="140830"/>
                  </a:lnTo>
                  <a:lnTo>
                    <a:pt x="167182" y="142138"/>
                  </a:lnTo>
                  <a:lnTo>
                    <a:pt x="173101" y="143637"/>
                  </a:lnTo>
                  <a:lnTo>
                    <a:pt x="176479" y="147993"/>
                  </a:lnTo>
                  <a:lnTo>
                    <a:pt x="178003" y="156933"/>
                  </a:lnTo>
                  <a:lnTo>
                    <a:pt x="178371" y="172186"/>
                  </a:lnTo>
                  <a:lnTo>
                    <a:pt x="178371" y="266166"/>
                  </a:lnTo>
                  <a:lnTo>
                    <a:pt x="147815" y="294500"/>
                  </a:lnTo>
                  <a:lnTo>
                    <a:pt x="147815" y="311010"/>
                  </a:lnTo>
                  <a:lnTo>
                    <a:pt x="199834" y="309803"/>
                  </a:lnTo>
                  <a:lnTo>
                    <a:pt x="211963" y="309803"/>
                  </a:lnTo>
                  <a:lnTo>
                    <a:pt x="261391" y="311010"/>
                  </a:lnTo>
                  <a:lnTo>
                    <a:pt x="261391" y="309803"/>
                  </a:lnTo>
                  <a:lnTo>
                    <a:pt x="261391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686" y="4198632"/>
              <a:ext cx="157454" cy="21080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021141" y="409827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5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73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5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5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13343" y="4198632"/>
              <a:ext cx="162179" cy="210807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2614345" y="4092066"/>
            <a:ext cx="708660" cy="317500"/>
            <a:chOff x="2614345" y="4092066"/>
            <a:chExt cx="708660" cy="317500"/>
          </a:xfrm>
        </p:grpSpPr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4345" y="4199877"/>
              <a:ext cx="188455" cy="20953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2054" y="4199889"/>
              <a:ext cx="242227" cy="2032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092729" y="40920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1" name="object 8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449815" y="4092066"/>
            <a:ext cx="2210854" cy="317373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5792749" y="4092066"/>
            <a:ext cx="1662430" cy="317500"/>
            <a:chOff x="5792749" y="4092066"/>
            <a:chExt cx="1662430" cy="317500"/>
          </a:xfrm>
        </p:grpSpPr>
        <p:sp>
          <p:nvSpPr>
            <p:cNvPr id="83" name="object 83"/>
            <p:cNvSpPr/>
            <p:nvPr/>
          </p:nvSpPr>
          <p:spPr>
            <a:xfrm>
              <a:off x="5792749" y="40920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4788" y="4198619"/>
              <a:ext cx="205206" cy="21080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286627" y="419864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7075" y="4199877"/>
              <a:ext cx="188455" cy="20953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889140" y="409827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8294" y="4199889"/>
              <a:ext cx="242227" cy="20320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686" y="4198632"/>
              <a:ext cx="157454" cy="210807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1" y="4672596"/>
            <a:ext cx="148004" cy="147993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948029" y="4584827"/>
            <a:ext cx="1447165" cy="317500"/>
            <a:chOff x="948029" y="4584827"/>
            <a:chExt cx="1447165" cy="317500"/>
          </a:xfrm>
        </p:grpSpPr>
        <p:sp>
          <p:nvSpPr>
            <p:cNvPr id="92" name="object 92"/>
            <p:cNvSpPr/>
            <p:nvPr/>
          </p:nvSpPr>
          <p:spPr>
            <a:xfrm>
              <a:off x="948029" y="4601210"/>
              <a:ext cx="220345" cy="294640"/>
            </a:xfrm>
            <a:custGeom>
              <a:avLst/>
              <a:gdLst/>
              <a:ahLst/>
              <a:cxnLst/>
              <a:rect l="l" t="t" r="r" b="b"/>
              <a:pathLst>
                <a:path w="220344" h="294639">
                  <a:moveTo>
                    <a:pt x="176391" y="0"/>
                  </a:moveTo>
                  <a:lnTo>
                    <a:pt x="167578" y="13"/>
                  </a:lnTo>
                  <a:lnTo>
                    <a:pt x="155258" y="107"/>
                  </a:lnTo>
                  <a:lnTo>
                    <a:pt x="138340" y="364"/>
                  </a:lnTo>
                  <a:lnTo>
                    <a:pt x="115733" y="863"/>
                  </a:lnTo>
                  <a:lnTo>
                    <a:pt x="102480" y="1113"/>
                  </a:lnTo>
                  <a:lnTo>
                    <a:pt x="91967" y="1241"/>
                  </a:lnTo>
                  <a:lnTo>
                    <a:pt x="83549" y="1288"/>
                  </a:lnTo>
                  <a:lnTo>
                    <a:pt x="76582" y="1295"/>
                  </a:lnTo>
                  <a:lnTo>
                    <a:pt x="68370" y="1275"/>
                  </a:lnTo>
                  <a:lnTo>
                    <a:pt x="57655" y="1133"/>
                  </a:lnTo>
                  <a:lnTo>
                    <a:pt x="37258" y="748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36072" y="37611"/>
                  </a:lnTo>
                  <a:lnTo>
                    <a:pt x="36577" y="59855"/>
                  </a:lnTo>
                  <a:lnTo>
                    <a:pt x="36577" y="234823"/>
                  </a:lnTo>
                  <a:lnTo>
                    <a:pt x="27682" y="273842"/>
                  </a:lnTo>
                  <a:lnTo>
                    <a:pt x="0" y="276847"/>
                  </a:lnTo>
                  <a:lnTo>
                    <a:pt x="0" y="294640"/>
                  </a:lnTo>
                  <a:lnTo>
                    <a:pt x="30323" y="293905"/>
                  </a:lnTo>
                  <a:lnTo>
                    <a:pt x="47377" y="293528"/>
                  </a:lnTo>
                  <a:lnTo>
                    <a:pt x="57414" y="293389"/>
                  </a:lnTo>
                  <a:lnTo>
                    <a:pt x="66685" y="293370"/>
                  </a:lnTo>
                  <a:lnTo>
                    <a:pt x="75544" y="293389"/>
                  </a:lnTo>
                  <a:lnTo>
                    <a:pt x="85936" y="293528"/>
                  </a:lnTo>
                  <a:lnTo>
                    <a:pt x="104556" y="293905"/>
                  </a:lnTo>
                  <a:lnTo>
                    <a:pt x="138098" y="294640"/>
                  </a:lnTo>
                  <a:lnTo>
                    <a:pt x="138098" y="276847"/>
                  </a:lnTo>
                  <a:lnTo>
                    <a:pt x="100135" y="268881"/>
                  </a:lnTo>
                  <a:lnTo>
                    <a:pt x="97229" y="234937"/>
                  </a:lnTo>
                  <a:lnTo>
                    <a:pt x="97229" y="154952"/>
                  </a:lnTo>
                  <a:lnTo>
                    <a:pt x="105482" y="154391"/>
                  </a:lnTo>
                  <a:lnTo>
                    <a:pt x="112607" y="153985"/>
                  </a:lnTo>
                  <a:lnTo>
                    <a:pt x="119251" y="153740"/>
                  </a:lnTo>
                  <a:lnTo>
                    <a:pt x="126057" y="153657"/>
                  </a:lnTo>
                  <a:lnTo>
                    <a:pt x="148005" y="153657"/>
                  </a:lnTo>
                  <a:lnTo>
                    <a:pt x="175106" y="190969"/>
                  </a:lnTo>
                  <a:lnTo>
                    <a:pt x="192316" y="190969"/>
                  </a:lnTo>
                  <a:lnTo>
                    <a:pt x="191021" y="144500"/>
                  </a:lnTo>
                  <a:lnTo>
                    <a:pt x="191042" y="140297"/>
                  </a:lnTo>
                  <a:lnTo>
                    <a:pt x="191183" y="133151"/>
                  </a:lnTo>
                  <a:lnTo>
                    <a:pt x="191567" y="120602"/>
                  </a:lnTo>
                  <a:lnTo>
                    <a:pt x="192316" y="100190"/>
                  </a:lnTo>
                  <a:lnTo>
                    <a:pt x="175106" y="100190"/>
                  </a:lnTo>
                  <a:lnTo>
                    <a:pt x="148005" y="132054"/>
                  </a:lnTo>
                  <a:lnTo>
                    <a:pt x="116774" y="132041"/>
                  </a:lnTo>
                  <a:lnTo>
                    <a:pt x="109549" y="131946"/>
                  </a:lnTo>
                  <a:lnTo>
                    <a:pt x="103370" y="131690"/>
                  </a:lnTo>
                  <a:lnTo>
                    <a:pt x="97229" y="131191"/>
                  </a:lnTo>
                  <a:lnTo>
                    <a:pt x="97229" y="26670"/>
                  </a:lnTo>
                  <a:lnTo>
                    <a:pt x="111866" y="26103"/>
                  </a:lnTo>
                  <a:lnTo>
                    <a:pt x="124604" y="25698"/>
                  </a:lnTo>
                  <a:lnTo>
                    <a:pt x="136129" y="25455"/>
                  </a:lnTo>
                  <a:lnTo>
                    <a:pt x="147126" y="25374"/>
                  </a:lnTo>
                  <a:lnTo>
                    <a:pt x="166691" y="25925"/>
                  </a:lnTo>
                  <a:lnTo>
                    <a:pt x="181654" y="27525"/>
                  </a:lnTo>
                  <a:lnTo>
                    <a:pt x="191292" y="30094"/>
                  </a:lnTo>
                  <a:lnTo>
                    <a:pt x="194881" y="33553"/>
                  </a:lnTo>
                  <a:lnTo>
                    <a:pt x="198324" y="65824"/>
                  </a:lnTo>
                  <a:lnTo>
                    <a:pt x="213817" y="65824"/>
                  </a:lnTo>
                  <a:lnTo>
                    <a:pt x="219834" y="4724"/>
                  </a:lnTo>
                  <a:lnTo>
                    <a:pt x="217260" y="1714"/>
                  </a:lnTo>
                  <a:lnTo>
                    <a:pt x="206337" y="900"/>
                  </a:lnTo>
                  <a:lnTo>
                    <a:pt x="196985" y="371"/>
                  </a:lnTo>
                  <a:lnTo>
                    <a:pt x="187554" y="85"/>
                  </a:lnTo>
                  <a:lnTo>
                    <a:pt x="1763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6750" y="4691392"/>
              <a:ext cx="240069" cy="21080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1800" y="4691380"/>
              <a:ext cx="154457" cy="20445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614741" y="4584827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21" y="283997"/>
                  </a:moveTo>
                  <a:lnTo>
                    <a:pt x="126479" y="275767"/>
                  </a:lnTo>
                  <a:lnTo>
                    <a:pt x="117881" y="280403"/>
                  </a:lnTo>
                  <a:lnTo>
                    <a:pt x="113576" y="281787"/>
                  </a:lnTo>
                  <a:lnTo>
                    <a:pt x="106692" y="281787"/>
                  </a:lnTo>
                  <a:lnTo>
                    <a:pt x="93992" y="280390"/>
                  </a:lnTo>
                  <a:lnTo>
                    <a:pt x="85775" y="275704"/>
                  </a:lnTo>
                  <a:lnTo>
                    <a:pt x="81343" y="267068"/>
                  </a:lnTo>
                  <a:lnTo>
                    <a:pt x="80022" y="253784"/>
                  </a:lnTo>
                  <a:lnTo>
                    <a:pt x="80022" y="151218"/>
                  </a:lnTo>
                  <a:lnTo>
                    <a:pt x="125628" y="151218"/>
                  </a:lnTo>
                  <a:lnTo>
                    <a:pt x="129070" y="123215"/>
                  </a:lnTo>
                  <a:lnTo>
                    <a:pt x="80022" y="125806"/>
                  </a:lnTo>
                  <a:lnTo>
                    <a:pt x="80022" y="100812"/>
                  </a:lnTo>
                  <a:lnTo>
                    <a:pt x="80276" y="85064"/>
                  </a:lnTo>
                  <a:lnTo>
                    <a:pt x="81153" y="71031"/>
                  </a:lnTo>
                  <a:lnTo>
                    <a:pt x="82740" y="57251"/>
                  </a:lnTo>
                  <a:lnTo>
                    <a:pt x="85178" y="42202"/>
                  </a:lnTo>
                  <a:lnTo>
                    <a:pt x="79159" y="37871"/>
                  </a:lnTo>
                  <a:lnTo>
                    <a:pt x="66776" y="43561"/>
                  </a:lnTo>
                  <a:lnTo>
                    <a:pt x="54686" y="48666"/>
                  </a:lnTo>
                  <a:lnTo>
                    <a:pt x="41706" y="53759"/>
                  </a:lnTo>
                  <a:lnTo>
                    <a:pt x="26670" y="59423"/>
                  </a:lnTo>
                  <a:lnTo>
                    <a:pt x="27482" y="73787"/>
                  </a:lnTo>
                  <a:lnTo>
                    <a:pt x="28016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594" y="287413"/>
                  </a:lnTo>
                  <a:lnTo>
                    <a:pt x="40170" y="304406"/>
                  </a:lnTo>
                  <a:lnTo>
                    <a:pt x="56743" y="314223"/>
                  </a:lnTo>
                  <a:lnTo>
                    <a:pt x="80873" y="317373"/>
                  </a:lnTo>
                  <a:lnTo>
                    <a:pt x="90322" y="316826"/>
                  </a:lnTo>
                  <a:lnTo>
                    <a:pt x="98399" y="315264"/>
                  </a:lnTo>
                  <a:lnTo>
                    <a:pt x="104698" y="312813"/>
                  </a:lnTo>
                  <a:lnTo>
                    <a:pt x="108839" y="309575"/>
                  </a:lnTo>
                  <a:lnTo>
                    <a:pt x="129921" y="283997"/>
                  </a:lnTo>
                  <a:close/>
                </a:path>
                <a:path w="386714" h="317500">
                  <a:moveTo>
                    <a:pt x="386549" y="294500"/>
                  </a:moveTo>
                  <a:lnTo>
                    <a:pt x="356844" y="266306"/>
                  </a:lnTo>
                  <a:lnTo>
                    <a:pt x="356857" y="186855"/>
                  </a:lnTo>
                  <a:lnTo>
                    <a:pt x="356069" y="165125"/>
                  </a:lnTo>
                  <a:lnTo>
                    <a:pt x="341795" y="125768"/>
                  </a:lnTo>
                  <a:lnTo>
                    <a:pt x="306997" y="109004"/>
                  </a:lnTo>
                  <a:lnTo>
                    <a:pt x="291884" y="107810"/>
                  </a:lnTo>
                  <a:lnTo>
                    <a:pt x="282702" y="108292"/>
                  </a:lnTo>
                  <a:lnTo>
                    <a:pt x="274561" y="109766"/>
                  </a:lnTo>
                  <a:lnTo>
                    <a:pt x="267563" y="112268"/>
                  </a:lnTo>
                  <a:lnTo>
                    <a:pt x="261772" y="115836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64" y="0"/>
                  </a:lnTo>
                  <a:lnTo>
                    <a:pt x="192989" y="9677"/>
                  </a:lnTo>
                  <a:lnTo>
                    <a:pt x="183934" y="12179"/>
                  </a:lnTo>
                  <a:lnTo>
                    <a:pt x="173189" y="14478"/>
                  </a:lnTo>
                  <a:lnTo>
                    <a:pt x="160185" y="16687"/>
                  </a:lnTo>
                  <a:lnTo>
                    <a:pt x="144373" y="18923"/>
                  </a:lnTo>
                  <a:lnTo>
                    <a:pt x="144373" y="34188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60" y="294500"/>
                  </a:lnTo>
                  <a:lnTo>
                    <a:pt x="144360" y="311010"/>
                  </a:lnTo>
                  <a:lnTo>
                    <a:pt x="199859" y="309740"/>
                  </a:lnTo>
                  <a:lnTo>
                    <a:pt x="208508" y="309829"/>
                  </a:lnTo>
                  <a:lnTo>
                    <a:pt x="221310" y="310057"/>
                  </a:lnTo>
                  <a:lnTo>
                    <a:pt x="237909" y="310464"/>
                  </a:lnTo>
                  <a:lnTo>
                    <a:pt x="257924" y="311010"/>
                  </a:lnTo>
                  <a:lnTo>
                    <a:pt x="257937" y="294500"/>
                  </a:lnTo>
                  <a:lnTo>
                    <a:pt x="227380" y="266331"/>
                  </a:lnTo>
                  <a:lnTo>
                    <a:pt x="227380" y="173697"/>
                  </a:lnTo>
                  <a:lnTo>
                    <a:pt x="230428" y="162864"/>
                  </a:lnTo>
                  <a:lnTo>
                    <a:pt x="238556" y="153581"/>
                  </a:lnTo>
                  <a:lnTo>
                    <a:pt x="250240" y="147091"/>
                  </a:lnTo>
                  <a:lnTo>
                    <a:pt x="263944" y="144653"/>
                  </a:lnTo>
                  <a:lnTo>
                    <a:pt x="282232" y="147548"/>
                  </a:lnTo>
                  <a:lnTo>
                    <a:pt x="294805" y="156502"/>
                  </a:lnTo>
                  <a:lnTo>
                    <a:pt x="302044" y="171983"/>
                  </a:lnTo>
                  <a:lnTo>
                    <a:pt x="304380" y="194398"/>
                  </a:lnTo>
                  <a:lnTo>
                    <a:pt x="304380" y="311010"/>
                  </a:lnTo>
                  <a:lnTo>
                    <a:pt x="330352" y="310070"/>
                  </a:lnTo>
                  <a:lnTo>
                    <a:pt x="337591" y="309829"/>
                  </a:lnTo>
                  <a:lnTo>
                    <a:pt x="343103" y="309740"/>
                  </a:lnTo>
                  <a:lnTo>
                    <a:pt x="347167" y="309765"/>
                  </a:lnTo>
                  <a:lnTo>
                    <a:pt x="353047" y="309905"/>
                  </a:lnTo>
                  <a:lnTo>
                    <a:pt x="364807" y="310286"/>
                  </a:lnTo>
                  <a:lnTo>
                    <a:pt x="386549" y="311010"/>
                  </a:lnTo>
                  <a:lnTo>
                    <a:pt x="38654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9857" y="4691380"/>
              <a:ext cx="180146" cy="21082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40470" y="4691380"/>
              <a:ext cx="154457" cy="204457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2516530" y="4591037"/>
            <a:ext cx="2634615" cy="415925"/>
            <a:chOff x="2516530" y="4591037"/>
            <a:chExt cx="2634615" cy="415925"/>
          </a:xfrm>
        </p:grpSpPr>
        <p:sp>
          <p:nvSpPr>
            <p:cNvPr id="99" name="object 99"/>
            <p:cNvSpPr/>
            <p:nvPr/>
          </p:nvSpPr>
          <p:spPr>
            <a:xfrm>
              <a:off x="2516530" y="4591037"/>
              <a:ext cx="755650" cy="415925"/>
            </a:xfrm>
            <a:custGeom>
              <a:avLst/>
              <a:gdLst/>
              <a:ahLst/>
              <a:cxnLst/>
              <a:rect l="l" t="t" r="r" b="b"/>
              <a:pathLst>
                <a:path w="755650" h="415925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755650" h="415925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755650" h="415925">
                  <a:moveTo>
                    <a:pt x="500545" y="288328"/>
                  </a:moveTo>
                  <a:lnTo>
                    <a:pt x="470852" y="259930"/>
                  </a:lnTo>
                  <a:lnTo>
                    <a:pt x="470852" y="179946"/>
                  </a:lnTo>
                  <a:lnTo>
                    <a:pt x="467702" y="142481"/>
                  </a:lnTo>
                  <a:lnTo>
                    <a:pt x="457352" y="117906"/>
                  </a:lnTo>
                  <a:lnTo>
                    <a:pt x="438353" y="104457"/>
                  </a:lnTo>
                  <a:lnTo>
                    <a:pt x="409333" y="100368"/>
                  </a:lnTo>
                  <a:lnTo>
                    <a:pt x="399529" y="100914"/>
                  </a:lnTo>
                  <a:lnTo>
                    <a:pt x="391261" y="102539"/>
                  </a:lnTo>
                  <a:lnTo>
                    <a:pt x="384276" y="105308"/>
                  </a:lnTo>
                  <a:lnTo>
                    <a:pt x="378358" y="109258"/>
                  </a:lnTo>
                  <a:lnTo>
                    <a:pt x="343941" y="135775"/>
                  </a:lnTo>
                  <a:lnTo>
                    <a:pt x="335064" y="119735"/>
                  </a:lnTo>
                  <a:lnTo>
                    <a:pt x="322961" y="108737"/>
                  </a:lnTo>
                  <a:lnTo>
                    <a:pt x="307149" y="102400"/>
                  </a:lnTo>
                  <a:lnTo>
                    <a:pt x="287159" y="100368"/>
                  </a:lnTo>
                  <a:lnTo>
                    <a:pt x="277596" y="100914"/>
                  </a:lnTo>
                  <a:lnTo>
                    <a:pt x="269468" y="102539"/>
                  </a:lnTo>
                  <a:lnTo>
                    <a:pt x="262534" y="105308"/>
                  </a:lnTo>
                  <a:lnTo>
                    <a:pt x="256616" y="109258"/>
                  </a:lnTo>
                  <a:lnTo>
                    <a:pt x="222199" y="135775"/>
                  </a:lnTo>
                  <a:lnTo>
                    <a:pt x="222199" y="102997"/>
                  </a:lnTo>
                  <a:lnTo>
                    <a:pt x="219608" y="100368"/>
                  </a:lnTo>
                  <a:lnTo>
                    <a:pt x="191503" y="109270"/>
                  </a:lnTo>
                  <a:lnTo>
                    <a:pt x="171488" y="114655"/>
                  </a:lnTo>
                  <a:lnTo>
                    <a:pt x="155422" y="117525"/>
                  </a:lnTo>
                  <a:lnTo>
                    <a:pt x="139166" y="118897"/>
                  </a:lnTo>
                  <a:lnTo>
                    <a:pt x="139204" y="134366"/>
                  </a:lnTo>
                  <a:lnTo>
                    <a:pt x="169735" y="165747"/>
                  </a:lnTo>
                  <a:lnTo>
                    <a:pt x="169735" y="259918"/>
                  </a:lnTo>
                  <a:lnTo>
                    <a:pt x="139192" y="288302"/>
                  </a:lnTo>
                  <a:lnTo>
                    <a:pt x="139192" y="304812"/>
                  </a:lnTo>
                  <a:lnTo>
                    <a:pt x="194691" y="303542"/>
                  </a:lnTo>
                  <a:lnTo>
                    <a:pt x="203708" y="303631"/>
                  </a:lnTo>
                  <a:lnTo>
                    <a:pt x="215874" y="303860"/>
                  </a:lnTo>
                  <a:lnTo>
                    <a:pt x="231101" y="304266"/>
                  </a:lnTo>
                  <a:lnTo>
                    <a:pt x="249326" y="304812"/>
                  </a:lnTo>
                  <a:lnTo>
                    <a:pt x="249326" y="288302"/>
                  </a:lnTo>
                  <a:lnTo>
                    <a:pt x="222199" y="260019"/>
                  </a:lnTo>
                  <a:lnTo>
                    <a:pt x="222199" y="167068"/>
                  </a:lnTo>
                  <a:lnTo>
                    <a:pt x="225234" y="156552"/>
                  </a:lnTo>
                  <a:lnTo>
                    <a:pt x="233172" y="147193"/>
                  </a:lnTo>
                  <a:lnTo>
                    <a:pt x="244348" y="140487"/>
                  </a:lnTo>
                  <a:lnTo>
                    <a:pt x="257048" y="137922"/>
                  </a:lnTo>
                  <a:lnTo>
                    <a:pt x="273367" y="140995"/>
                  </a:lnTo>
                  <a:lnTo>
                    <a:pt x="284911" y="150241"/>
                  </a:lnTo>
                  <a:lnTo>
                    <a:pt x="291782" y="165760"/>
                  </a:lnTo>
                  <a:lnTo>
                    <a:pt x="294055" y="187617"/>
                  </a:lnTo>
                  <a:lnTo>
                    <a:pt x="294055" y="260019"/>
                  </a:lnTo>
                  <a:lnTo>
                    <a:pt x="265226" y="288302"/>
                  </a:lnTo>
                  <a:lnTo>
                    <a:pt x="265226" y="304812"/>
                  </a:lnTo>
                  <a:lnTo>
                    <a:pt x="291249" y="304088"/>
                  </a:lnTo>
                  <a:lnTo>
                    <a:pt x="305714" y="303707"/>
                  </a:lnTo>
                  <a:lnTo>
                    <a:pt x="313804" y="303568"/>
                  </a:lnTo>
                  <a:lnTo>
                    <a:pt x="320725" y="303542"/>
                  </a:lnTo>
                  <a:lnTo>
                    <a:pt x="327406" y="303568"/>
                  </a:lnTo>
                  <a:lnTo>
                    <a:pt x="335508" y="303707"/>
                  </a:lnTo>
                  <a:lnTo>
                    <a:pt x="350304" y="304088"/>
                  </a:lnTo>
                  <a:lnTo>
                    <a:pt x="377088" y="304812"/>
                  </a:lnTo>
                  <a:lnTo>
                    <a:pt x="377088" y="288302"/>
                  </a:lnTo>
                  <a:lnTo>
                    <a:pt x="346532" y="260019"/>
                  </a:lnTo>
                  <a:lnTo>
                    <a:pt x="346532" y="167068"/>
                  </a:lnTo>
                  <a:lnTo>
                    <a:pt x="349554" y="156552"/>
                  </a:lnTo>
                  <a:lnTo>
                    <a:pt x="357492" y="147193"/>
                  </a:lnTo>
                  <a:lnTo>
                    <a:pt x="368668" y="140487"/>
                  </a:lnTo>
                  <a:lnTo>
                    <a:pt x="381381" y="137922"/>
                  </a:lnTo>
                  <a:lnTo>
                    <a:pt x="397687" y="141008"/>
                  </a:lnTo>
                  <a:lnTo>
                    <a:pt x="409232" y="150304"/>
                  </a:lnTo>
                  <a:lnTo>
                    <a:pt x="416102" y="165887"/>
                  </a:lnTo>
                  <a:lnTo>
                    <a:pt x="418363" y="187833"/>
                  </a:lnTo>
                  <a:lnTo>
                    <a:pt x="418363" y="304838"/>
                  </a:lnTo>
                  <a:lnTo>
                    <a:pt x="458368" y="303568"/>
                  </a:lnTo>
                  <a:lnTo>
                    <a:pt x="471563" y="303822"/>
                  </a:lnTo>
                  <a:lnTo>
                    <a:pt x="480910" y="304038"/>
                  </a:lnTo>
                  <a:lnTo>
                    <a:pt x="489534" y="304330"/>
                  </a:lnTo>
                  <a:lnTo>
                    <a:pt x="500545" y="304838"/>
                  </a:lnTo>
                  <a:lnTo>
                    <a:pt x="500545" y="288328"/>
                  </a:lnTo>
                  <a:close/>
                </a:path>
                <a:path w="755650" h="415925">
                  <a:moveTo>
                    <a:pt x="755078" y="181063"/>
                  </a:moveTo>
                  <a:lnTo>
                    <a:pt x="749223" y="149618"/>
                  </a:lnTo>
                  <a:lnTo>
                    <a:pt x="749198" y="149453"/>
                  </a:lnTo>
                  <a:lnTo>
                    <a:pt x="742911" y="139738"/>
                  </a:lnTo>
                  <a:lnTo>
                    <a:pt x="742302" y="138785"/>
                  </a:lnTo>
                  <a:lnTo>
                    <a:pt x="732917" y="124282"/>
                  </a:lnTo>
                  <a:lnTo>
                    <a:pt x="708253" y="107645"/>
                  </a:lnTo>
                  <a:lnTo>
                    <a:pt x="700862" y="106222"/>
                  </a:lnTo>
                  <a:lnTo>
                    <a:pt x="700862" y="208699"/>
                  </a:lnTo>
                  <a:lnTo>
                    <a:pt x="697344" y="239052"/>
                  </a:lnTo>
                  <a:lnTo>
                    <a:pt x="687247" y="262128"/>
                  </a:lnTo>
                  <a:lnTo>
                    <a:pt x="671271" y="276809"/>
                  </a:lnTo>
                  <a:lnTo>
                    <a:pt x="650100" y="281940"/>
                  </a:lnTo>
                  <a:lnTo>
                    <a:pt x="637311" y="280543"/>
                  </a:lnTo>
                  <a:lnTo>
                    <a:pt x="625944" y="276237"/>
                  </a:lnTo>
                  <a:lnTo>
                    <a:pt x="615797" y="268859"/>
                  </a:lnTo>
                  <a:lnTo>
                    <a:pt x="606653" y="258241"/>
                  </a:lnTo>
                  <a:lnTo>
                    <a:pt x="606653" y="161302"/>
                  </a:lnTo>
                  <a:lnTo>
                    <a:pt x="614616" y="151942"/>
                  </a:lnTo>
                  <a:lnTo>
                    <a:pt x="624230" y="145186"/>
                  </a:lnTo>
                  <a:lnTo>
                    <a:pt x="635381" y="141109"/>
                  </a:lnTo>
                  <a:lnTo>
                    <a:pt x="647954" y="139738"/>
                  </a:lnTo>
                  <a:lnTo>
                    <a:pt x="670191" y="144462"/>
                  </a:lnTo>
                  <a:lnTo>
                    <a:pt x="686828" y="158064"/>
                  </a:lnTo>
                  <a:lnTo>
                    <a:pt x="697242" y="179755"/>
                  </a:lnTo>
                  <a:lnTo>
                    <a:pt x="700862" y="208699"/>
                  </a:lnTo>
                  <a:lnTo>
                    <a:pt x="700862" y="106222"/>
                  </a:lnTo>
                  <a:lnTo>
                    <a:pt x="677214" y="101625"/>
                  </a:lnTo>
                  <a:lnTo>
                    <a:pt x="665327" y="102539"/>
                  </a:lnTo>
                  <a:lnTo>
                    <a:pt x="654405" y="105435"/>
                  </a:lnTo>
                  <a:lnTo>
                    <a:pt x="643813" y="110540"/>
                  </a:lnTo>
                  <a:lnTo>
                    <a:pt x="632866" y="118122"/>
                  </a:lnTo>
                  <a:lnTo>
                    <a:pt x="606666" y="138785"/>
                  </a:lnTo>
                  <a:lnTo>
                    <a:pt x="606666" y="104165"/>
                  </a:lnTo>
                  <a:lnTo>
                    <a:pt x="602373" y="101625"/>
                  </a:lnTo>
                  <a:lnTo>
                    <a:pt x="572249" y="110261"/>
                  </a:lnTo>
                  <a:lnTo>
                    <a:pt x="562305" y="112763"/>
                  </a:lnTo>
                  <a:lnTo>
                    <a:pt x="553046" y="114642"/>
                  </a:lnTo>
                  <a:lnTo>
                    <a:pt x="542417" y="116293"/>
                  </a:lnTo>
                  <a:lnTo>
                    <a:pt x="528370" y="118122"/>
                  </a:lnTo>
                  <a:lnTo>
                    <a:pt x="523633" y="118122"/>
                  </a:lnTo>
                  <a:lnTo>
                    <a:pt x="523633" y="133362"/>
                  </a:lnTo>
                  <a:lnTo>
                    <a:pt x="554012" y="158064"/>
                  </a:lnTo>
                  <a:lnTo>
                    <a:pt x="554088" y="161302"/>
                  </a:lnTo>
                  <a:lnTo>
                    <a:pt x="554164" y="370357"/>
                  </a:lnTo>
                  <a:lnTo>
                    <a:pt x="523621" y="398792"/>
                  </a:lnTo>
                  <a:lnTo>
                    <a:pt x="523621" y="415302"/>
                  </a:lnTo>
                  <a:lnTo>
                    <a:pt x="578243" y="414032"/>
                  </a:lnTo>
                  <a:lnTo>
                    <a:pt x="583349" y="414032"/>
                  </a:lnTo>
                  <a:lnTo>
                    <a:pt x="641502" y="415302"/>
                  </a:lnTo>
                  <a:lnTo>
                    <a:pt x="641502" y="414032"/>
                  </a:lnTo>
                  <a:lnTo>
                    <a:pt x="641502" y="398792"/>
                  </a:lnTo>
                  <a:lnTo>
                    <a:pt x="622147" y="397929"/>
                  </a:lnTo>
                  <a:lnTo>
                    <a:pt x="614095" y="396722"/>
                  </a:lnTo>
                  <a:lnTo>
                    <a:pt x="609396" y="392709"/>
                  </a:lnTo>
                  <a:lnTo>
                    <a:pt x="607187" y="384429"/>
                  </a:lnTo>
                  <a:lnTo>
                    <a:pt x="606653" y="370357"/>
                  </a:lnTo>
                  <a:lnTo>
                    <a:pt x="606653" y="303542"/>
                  </a:lnTo>
                  <a:lnTo>
                    <a:pt x="620077" y="307378"/>
                  </a:lnTo>
                  <a:lnTo>
                    <a:pt x="629831" y="309702"/>
                  </a:lnTo>
                  <a:lnTo>
                    <a:pt x="637565" y="310845"/>
                  </a:lnTo>
                  <a:lnTo>
                    <a:pt x="644944" y="311150"/>
                  </a:lnTo>
                  <a:lnTo>
                    <a:pt x="655345" y="309702"/>
                  </a:lnTo>
                  <a:lnTo>
                    <a:pt x="655916" y="309702"/>
                  </a:lnTo>
                  <a:lnTo>
                    <a:pt x="668921" y="304393"/>
                  </a:lnTo>
                  <a:lnTo>
                    <a:pt x="670293" y="303542"/>
                  </a:lnTo>
                  <a:lnTo>
                    <a:pt x="684377" y="294855"/>
                  </a:lnTo>
                  <a:lnTo>
                    <a:pt x="701611" y="281940"/>
                  </a:lnTo>
                  <a:lnTo>
                    <a:pt x="703884" y="280238"/>
                  </a:lnTo>
                  <a:lnTo>
                    <a:pt x="706475" y="278523"/>
                  </a:lnTo>
                  <a:lnTo>
                    <a:pt x="709053" y="276377"/>
                  </a:lnTo>
                  <a:lnTo>
                    <a:pt x="711200" y="274662"/>
                  </a:lnTo>
                  <a:lnTo>
                    <a:pt x="730034" y="256425"/>
                  </a:lnTo>
                  <a:lnTo>
                    <a:pt x="743788" y="234315"/>
                  </a:lnTo>
                  <a:lnTo>
                    <a:pt x="752208" y="208978"/>
                  </a:lnTo>
                  <a:lnTo>
                    <a:pt x="755078" y="1810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03460" y="4691379"/>
              <a:ext cx="377164" cy="21080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01707" y="4697107"/>
              <a:ext cx="229730" cy="198742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3907" y="4691379"/>
              <a:ext cx="180146" cy="21082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4161917" y="469140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2077" y="4691379"/>
              <a:ext cx="180146" cy="21082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8804" y="4692649"/>
              <a:ext cx="242227" cy="2032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020881" y="46226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5281057" y="4584826"/>
            <a:ext cx="1687195" cy="421640"/>
            <a:chOff x="5281057" y="4584826"/>
            <a:chExt cx="1687195" cy="421640"/>
          </a:xfrm>
        </p:grpSpPr>
        <p:pic>
          <p:nvPicPr>
            <p:cNvPr id="108" name="object 1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1057" y="4691379"/>
              <a:ext cx="180146" cy="21082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86146" y="4691392"/>
              <a:ext cx="199186" cy="204457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5704611" y="469266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3207" y="4691379"/>
              <a:ext cx="180146" cy="21082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86843" y="4691392"/>
              <a:ext cx="162179" cy="210807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370891" y="462269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3117" y="4691379"/>
              <a:ext cx="180146" cy="210820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6737629" y="458482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7101141" y="4591037"/>
            <a:ext cx="1079500" cy="418465"/>
            <a:chOff x="7101141" y="4591037"/>
            <a:chExt cx="1079500" cy="418465"/>
          </a:xfrm>
        </p:grpSpPr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01141" y="4691392"/>
              <a:ext cx="240068" cy="21080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0076" y="4691392"/>
              <a:ext cx="157454" cy="210807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7558430" y="459103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7584" y="4692649"/>
              <a:ext cx="242227" cy="20320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961389" y="4691379"/>
              <a:ext cx="219075" cy="317500"/>
            </a:xfrm>
            <a:custGeom>
              <a:avLst/>
              <a:gdLst/>
              <a:ahLst/>
              <a:cxnLst/>
              <a:rect l="l" t="t" r="r" b="b"/>
              <a:pathLst>
                <a:path w="219075" h="317500">
                  <a:moveTo>
                    <a:pt x="102374" y="0"/>
                  </a:moveTo>
                  <a:lnTo>
                    <a:pt x="64556" y="5707"/>
                  </a:lnTo>
                  <a:lnTo>
                    <a:pt x="35045" y="21666"/>
                  </a:lnTo>
                  <a:lnTo>
                    <a:pt x="15860" y="46130"/>
                  </a:lnTo>
                  <a:lnTo>
                    <a:pt x="9017" y="77355"/>
                  </a:lnTo>
                  <a:lnTo>
                    <a:pt x="10051" y="89001"/>
                  </a:lnTo>
                  <a:lnTo>
                    <a:pt x="30901" y="124504"/>
                  </a:lnTo>
                  <a:lnTo>
                    <a:pt x="54622" y="136537"/>
                  </a:lnTo>
                  <a:lnTo>
                    <a:pt x="24079" y="159867"/>
                  </a:lnTo>
                  <a:lnTo>
                    <a:pt x="19773" y="162890"/>
                  </a:lnTo>
                  <a:lnTo>
                    <a:pt x="16764" y="171958"/>
                  </a:lnTo>
                  <a:lnTo>
                    <a:pt x="16829" y="181043"/>
                  </a:lnTo>
                  <a:lnTo>
                    <a:pt x="18310" y="190903"/>
                  </a:lnTo>
                  <a:lnTo>
                    <a:pt x="23326" y="198807"/>
                  </a:lnTo>
                  <a:lnTo>
                    <a:pt x="32376" y="204847"/>
                  </a:lnTo>
                  <a:lnTo>
                    <a:pt x="46024" y="209550"/>
                  </a:lnTo>
                  <a:lnTo>
                    <a:pt x="11176" y="230124"/>
                  </a:lnTo>
                  <a:lnTo>
                    <a:pt x="6707" y="234275"/>
                  </a:lnTo>
                  <a:lnTo>
                    <a:pt x="3168" y="240511"/>
                  </a:lnTo>
                  <a:lnTo>
                    <a:pt x="838" y="248192"/>
                  </a:lnTo>
                  <a:lnTo>
                    <a:pt x="0" y="256679"/>
                  </a:lnTo>
                  <a:lnTo>
                    <a:pt x="6532" y="281902"/>
                  </a:lnTo>
                  <a:lnTo>
                    <a:pt x="25165" y="301063"/>
                  </a:lnTo>
                  <a:lnTo>
                    <a:pt x="54446" y="313236"/>
                  </a:lnTo>
                  <a:lnTo>
                    <a:pt x="92925" y="317500"/>
                  </a:lnTo>
                  <a:lnTo>
                    <a:pt x="144381" y="310496"/>
                  </a:lnTo>
                  <a:lnTo>
                    <a:pt x="173860" y="295910"/>
                  </a:lnTo>
                  <a:lnTo>
                    <a:pt x="104114" y="295910"/>
                  </a:lnTo>
                  <a:lnTo>
                    <a:pt x="78011" y="292674"/>
                  </a:lnTo>
                  <a:lnTo>
                    <a:pt x="57916" y="283557"/>
                  </a:lnTo>
                  <a:lnTo>
                    <a:pt x="45001" y="269447"/>
                  </a:lnTo>
                  <a:lnTo>
                    <a:pt x="40436" y="251231"/>
                  </a:lnTo>
                  <a:lnTo>
                    <a:pt x="41930" y="240511"/>
                  </a:lnTo>
                  <a:lnTo>
                    <a:pt x="69112" y="212277"/>
                  </a:lnTo>
                  <a:lnTo>
                    <a:pt x="105829" y="209550"/>
                  </a:lnTo>
                  <a:lnTo>
                    <a:pt x="217070" y="209550"/>
                  </a:lnTo>
                  <a:lnTo>
                    <a:pt x="215135" y="197673"/>
                  </a:lnTo>
                  <a:lnTo>
                    <a:pt x="203433" y="181043"/>
                  </a:lnTo>
                  <a:lnTo>
                    <a:pt x="183585" y="171183"/>
                  </a:lnTo>
                  <a:lnTo>
                    <a:pt x="174749" y="170167"/>
                  </a:lnTo>
                  <a:lnTo>
                    <a:pt x="68834" y="170167"/>
                  </a:lnTo>
                  <a:lnTo>
                    <a:pt x="61950" y="165785"/>
                  </a:lnTo>
                  <a:lnTo>
                    <a:pt x="61950" y="150469"/>
                  </a:lnTo>
                  <a:lnTo>
                    <a:pt x="65824" y="145224"/>
                  </a:lnTo>
                  <a:lnTo>
                    <a:pt x="74422" y="139954"/>
                  </a:lnTo>
                  <a:lnTo>
                    <a:pt x="103696" y="139954"/>
                  </a:lnTo>
                  <a:lnTo>
                    <a:pt x="113372" y="139139"/>
                  </a:lnTo>
                  <a:lnTo>
                    <a:pt x="133577" y="133781"/>
                  </a:lnTo>
                  <a:lnTo>
                    <a:pt x="151521" y="125100"/>
                  </a:lnTo>
                  <a:lnTo>
                    <a:pt x="157163" y="120650"/>
                  </a:lnTo>
                  <a:lnTo>
                    <a:pt x="98082" y="120650"/>
                  </a:lnTo>
                  <a:lnTo>
                    <a:pt x="82994" y="117117"/>
                  </a:lnTo>
                  <a:lnTo>
                    <a:pt x="71618" y="106922"/>
                  </a:lnTo>
                  <a:lnTo>
                    <a:pt x="64438" y="90673"/>
                  </a:lnTo>
                  <a:lnTo>
                    <a:pt x="61937" y="68973"/>
                  </a:lnTo>
                  <a:lnTo>
                    <a:pt x="64184" y="48493"/>
                  </a:lnTo>
                  <a:lnTo>
                    <a:pt x="70867" y="33662"/>
                  </a:lnTo>
                  <a:lnTo>
                    <a:pt x="81906" y="24644"/>
                  </a:lnTo>
                  <a:lnTo>
                    <a:pt x="96898" y="21666"/>
                  </a:lnTo>
                  <a:lnTo>
                    <a:pt x="218170" y="21666"/>
                  </a:lnTo>
                  <a:lnTo>
                    <a:pt x="218374" y="19037"/>
                  </a:lnTo>
                  <a:lnTo>
                    <a:pt x="174663" y="19037"/>
                  </a:lnTo>
                  <a:lnTo>
                    <a:pt x="167767" y="18605"/>
                  </a:lnTo>
                  <a:lnTo>
                    <a:pt x="153979" y="10228"/>
                  </a:lnTo>
                  <a:lnTo>
                    <a:pt x="138780" y="4440"/>
                  </a:lnTo>
                  <a:lnTo>
                    <a:pt x="121727" y="1083"/>
                  </a:lnTo>
                  <a:lnTo>
                    <a:pt x="102374" y="0"/>
                  </a:lnTo>
                  <a:close/>
                </a:path>
                <a:path w="219075" h="317500">
                  <a:moveTo>
                    <a:pt x="217070" y="209550"/>
                  </a:moveTo>
                  <a:lnTo>
                    <a:pt x="105829" y="209550"/>
                  </a:lnTo>
                  <a:lnTo>
                    <a:pt x="138190" y="211055"/>
                  </a:lnTo>
                  <a:lnTo>
                    <a:pt x="158208" y="216428"/>
                  </a:lnTo>
                  <a:lnTo>
                    <a:pt x="168385" y="226957"/>
                  </a:lnTo>
                  <a:lnTo>
                    <a:pt x="171221" y="243928"/>
                  </a:lnTo>
                  <a:lnTo>
                    <a:pt x="166118" y="264556"/>
                  </a:lnTo>
                  <a:lnTo>
                    <a:pt x="152022" y="281035"/>
                  </a:lnTo>
                  <a:lnTo>
                    <a:pt x="130748" y="291956"/>
                  </a:lnTo>
                  <a:lnTo>
                    <a:pt x="104114" y="295910"/>
                  </a:lnTo>
                  <a:lnTo>
                    <a:pt x="173860" y="295910"/>
                  </a:lnTo>
                  <a:lnTo>
                    <a:pt x="184181" y="290803"/>
                  </a:lnTo>
                  <a:lnTo>
                    <a:pt x="209865" y="260391"/>
                  </a:lnTo>
                  <a:lnTo>
                    <a:pt x="218973" y="221234"/>
                  </a:lnTo>
                  <a:lnTo>
                    <a:pt x="217121" y="209866"/>
                  </a:lnTo>
                  <a:lnTo>
                    <a:pt x="217070" y="209550"/>
                  </a:lnTo>
                  <a:close/>
                </a:path>
                <a:path w="219075" h="317500">
                  <a:moveTo>
                    <a:pt x="155308" y="167932"/>
                  </a:moveTo>
                  <a:lnTo>
                    <a:pt x="144983" y="167932"/>
                  </a:lnTo>
                  <a:lnTo>
                    <a:pt x="84549" y="170167"/>
                  </a:lnTo>
                  <a:lnTo>
                    <a:pt x="174749" y="170167"/>
                  </a:lnTo>
                  <a:lnTo>
                    <a:pt x="155308" y="167932"/>
                  </a:lnTo>
                  <a:close/>
                </a:path>
                <a:path w="219075" h="317500">
                  <a:moveTo>
                    <a:pt x="103696" y="139954"/>
                  </a:moveTo>
                  <a:lnTo>
                    <a:pt x="74422" y="139954"/>
                  </a:lnTo>
                  <a:lnTo>
                    <a:pt x="82169" y="140462"/>
                  </a:lnTo>
                  <a:lnTo>
                    <a:pt x="86461" y="140970"/>
                  </a:lnTo>
                  <a:lnTo>
                    <a:pt x="91630" y="140970"/>
                  </a:lnTo>
                  <a:lnTo>
                    <a:pt x="103696" y="139954"/>
                  </a:lnTo>
                  <a:close/>
                </a:path>
                <a:path w="219075" h="317500">
                  <a:moveTo>
                    <a:pt x="218170" y="21666"/>
                  </a:moveTo>
                  <a:lnTo>
                    <a:pt x="97499" y="21666"/>
                  </a:lnTo>
                  <a:lnTo>
                    <a:pt x="112353" y="25027"/>
                  </a:lnTo>
                  <a:lnTo>
                    <a:pt x="123412" y="35113"/>
                  </a:lnTo>
                  <a:lnTo>
                    <a:pt x="130194" y="51579"/>
                  </a:lnTo>
                  <a:lnTo>
                    <a:pt x="132499" y="74142"/>
                  </a:lnTo>
                  <a:lnTo>
                    <a:pt x="130328" y="94305"/>
                  </a:lnTo>
                  <a:lnTo>
                    <a:pt x="123844" y="108859"/>
                  </a:lnTo>
                  <a:lnTo>
                    <a:pt x="113082" y="117681"/>
                  </a:lnTo>
                  <a:lnTo>
                    <a:pt x="98082" y="120650"/>
                  </a:lnTo>
                  <a:lnTo>
                    <a:pt x="157163" y="120650"/>
                  </a:lnTo>
                  <a:lnTo>
                    <a:pt x="184336" y="78210"/>
                  </a:lnTo>
                  <a:lnTo>
                    <a:pt x="185420" y="63131"/>
                  </a:lnTo>
                  <a:lnTo>
                    <a:pt x="185420" y="56210"/>
                  </a:lnTo>
                  <a:lnTo>
                    <a:pt x="185035" y="51579"/>
                  </a:lnTo>
                  <a:lnTo>
                    <a:pt x="184988" y="51015"/>
                  </a:lnTo>
                  <a:lnTo>
                    <a:pt x="183261" y="42811"/>
                  </a:lnTo>
                  <a:lnTo>
                    <a:pt x="216530" y="42811"/>
                  </a:lnTo>
                  <a:lnTo>
                    <a:pt x="218170" y="21666"/>
                  </a:lnTo>
                  <a:close/>
                </a:path>
                <a:path w="219075" h="317500">
                  <a:moveTo>
                    <a:pt x="216530" y="42811"/>
                  </a:moveTo>
                  <a:lnTo>
                    <a:pt x="183261" y="42811"/>
                  </a:lnTo>
                  <a:lnTo>
                    <a:pt x="216395" y="44551"/>
                  </a:lnTo>
                  <a:lnTo>
                    <a:pt x="216530" y="42811"/>
                  </a:lnTo>
                  <a:close/>
                </a:path>
                <a:path w="219075" h="317500">
                  <a:moveTo>
                    <a:pt x="218541" y="16878"/>
                  </a:moveTo>
                  <a:lnTo>
                    <a:pt x="206919" y="17944"/>
                  </a:lnTo>
                  <a:lnTo>
                    <a:pt x="197839" y="18605"/>
                  </a:lnTo>
                  <a:lnTo>
                    <a:pt x="188176" y="19037"/>
                  </a:lnTo>
                  <a:lnTo>
                    <a:pt x="218374" y="19037"/>
                  </a:lnTo>
                  <a:lnTo>
                    <a:pt x="218458" y="17944"/>
                  </a:lnTo>
                  <a:lnTo>
                    <a:pt x="218541" y="168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948877" y="5076316"/>
            <a:ext cx="1550035" cy="317500"/>
            <a:chOff x="948877" y="5076316"/>
            <a:chExt cx="1550035" cy="317500"/>
          </a:xfrm>
        </p:grpSpPr>
        <p:pic>
          <p:nvPicPr>
            <p:cNvPr id="123" name="object 12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8877" y="5182869"/>
              <a:ext cx="353075" cy="210820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336319" y="507631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91881" y="5182882"/>
              <a:ext cx="240068" cy="21080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59953" y="5182882"/>
              <a:ext cx="162179" cy="21080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53986" y="5182869"/>
              <a:ext cx="180146" cy="210820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2268499" y="507631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2631567" y="5076316"/>
            <a:ext cx="1406525" cy="317500"/>
            <a:chOff x="2631567" y="5076316"/>
            <a:chExt cx="1406525" cy="317500"/>
          </a:xfrm>
        </p:grpSpPr>
        <p:sp>
          <p:nvSpPr>
            <p:cNvPr id="130" name="object 130"/>
            <p:cNvSpPr/>
            <p:nvPr/>
          </p:nvSpPr>
          <p:spPr>
            <a:xfrm>
              <a:off x="2631567" y="518289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0758" y="5182869"/>
              <a:ext cx="205206" cy="210807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3260369" y="507631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23377" y="5182869"/>
              <a:ext cx="180146" cy="210820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3731425" y="507631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80116" y="5182882"/>
              <a:ext cx="157454" cy="210807"/>
            </a:xfrm>
            <a:prstGeom prst="rect">
              <a:avLst/>
            </a:prstGeom>
          </p:spPr>
        </p:pic>
      </p:grpSp>
      <p:pic>
        <p:nvPicPr>
          <p:cNvPr id="136" name="object 1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1" y="5656846"/>
            <a:ext cx="148004" cy="147993"/>
          </a:xfrm>
          <a:prstGeom prst="rect">
            <a:avLst/>
          </a:prstGeom>
        </p:spPr>
      </p:pic>
      <p:grpSp>
        <p:nvGrpSpPr>
          <p:cNvPr id="137" name="object 137"/>
          <p:cNvGrpSpPr/>
          <p:nvPr/>
        </p:nvGrpSpPr>
        <p:grpSpPr>
          <a:xfrm>
            <a:off x="960512" y="5569077"/>
            <a:ext cx="1417320" cy="317500"/>
            <a:chOff x="960512" y="5569077"/>
            <a:chExt cx="1417320" cy="317500"/>
          </a:xfrm>
        </p:grpSpPr>
        <p:sp>
          <p:nvSpPr>
            <p:cNvPr id="138" name="object 138"/>
            <p:cNvSpPr/>
            <p:nvPr/>
          </p:nvSpPr>
          <p:spPr>
            <a:xfrm>
              <a:off x="960512" y="5580367"/>
              <a:ext cx="216535" cy="306070"/>
            </a:xfrm>
            <a:custGeom>
              <a:avLst/>
              <a:gdLst/>
              <a:ahLst/>
              <a:cxnLst/>
              <a:rect l="l" t="t" r="r" b="b"/>
              <a:pathLst>
                <a:path w="216534" h="306070">
                  <a:moveTo>
                    <a:pt x="117007" y="0"/>
                  </a:moveTo>
                  <a:lnTo>
                    <a:pt x="69067" y="6288"/>
                  </a:lnTo>
                  <a:lnTo>
                    <a:pt x="33224" y="24447"/>
                  </a:lnTo>
                  <a:lnTo>
                    <a:pt x="10772" y="53417"/>
                  </a:lnTo>
                  <a:lnTo>
                    <a:pt x="3001" y="92138"/>
                  </a:lnTo>
                  <a:lnTo>
                    <a:pt x="7127" y="117958"/>
                  </a:lnTo>
                  <a:lnTo>
                    <a:pt x="19238" y="139584"/>
                  </a:lnTo>
                  <a:lnTo>
                    <a:pt x="38933" y="156530"/>
                  </a:lnTo>
                  <a:lnTo>
                    <a:pt x="65811" y="168313"/>
                  </a:lnTo>
                  <a:lnTo>
                    <a:pt x="126047" y="186385"/>
                  </a:lnTo>
                  <a:lnTo>
                    <a:pt x="141792" y="193022"/>
                  </a:lnTo>
                  <a:lnTo>
                    <a:pt x="152939" y="202041"/>
                  </a:lnTo>
                  <a:lnTo>
                    <a:pt x="159569" y="213560"/>
                  </a:lnTo>
                  <a:lnTo>
                    <a:pt x="161761" y="227698"/>
                  </a:lnTo>
                  <a:lnTo>
                    <a:pt x="156881" y="249804"/>
                  </a:lnTo>
                  <a:lnTo>
                    <a:pt x="143370" y="267393"/>
                  </a:lnTo>
                  <a:lnTo>
                    <a:pt x="122922" y="279013"/>
                  </a:lnTo>
                  <a:lnTo>
                    <a:pt x="97233" y="283210"/>
                  </a:lnTo>
                  <a:lnTo>
                    <a:pt x="75739" y="280857"/>
                  </a:lnTo>
                  <a:lnTo>
                    <a:pt x="55985" y="274150"/>
                  </a:lnTo>
                  <a:lnTo>
                    <a:pt x="39217" y="263616"/>
                  </a:lnTo>
                  <a:lnTo>
                    <a:pt x="26683" y="249783"/>
                  </a:lnTo>
                  <a:lnTo>
                    <a:pt x="23672" y="211569"/>
                  </a:lnTo>
                  <a:lnTo>
                    <a:pt x="6454" y="211556"/>
                  </a:lnTo>
                  <a:lnTo>
                    <a:pt x="6110" y="233427"/>
                  </a:lnTo>
                  <a:lnTo>
                    <a:pt x="4999" y="251812"/>
                  </a:lnTo>
                  <a:lnTo>
                    <a:pt x="3002" y="268735"/>
                  </a:lnTo>
                  <a:lnTo>
                    <a:pt x="0" y="286219"/>
                  </a:lnTo>
                  <a:lnTo>
                    <a:pt x="22693" y="295327"/>
                  </a:lnTo>
                  <a:lnTo>
                    <a:pt x="44418" y="301483"/>
                  </a:lnTo>
                  <a:lnTo>
                    <a:pt x="66305" y="304970"/>
                  </a:lnTo>
                  <a:lnTo>
                    <a:pt x="89485" y="306070"/>
                  </a:lnTo>
                  <a:lnTo>
                    <a:pt x="141737" y="298849"/>
                  </a:lnTo>
                  <a:lnTo>
                    <a:pt x="181604" y="278315"/>
                  </a:lnTo>
                  <a:lnTo>
                    <a:pt x="207031" y="246164"/>
                  </a:lnTo>
                  <a:lnTo>
                    <a:pt x="215963" y="204089"/>
                  </a:lnTo>
                  <a:lnTo>
                    <a:pt x="211803" y="177668"/>
                  </a:lnTo>
                  <a:lnTo>
                    <a:pt x="199457" y="156049"/>
                  </a:lnTo>
                  <a:lnTo>
                    <a:pt x="179124" y="139514"/>
                  </a:lnTo>
                  <a:lnTo>
                    <a:pt x="151005" y="128346"/>
                  </a:lnTo>
                  <a:lnTo>
                    <a:pt x="101956" y="115443"/>
                  </a:lnTo>
                  <a:lnTo>
                    <a:pt x="81398" y="108288"/>
                  </a:lnTo>
                  <a:lnTo>
                    <a:pt x="67214" y="98875"/>
                  </a:lnTo>
                  <a:lnTo>
                    <a:pt x="58999" y="86882"/>
                  </a:lnTo>
                  <a:lnTo>
                    <a:pt x="56351" y="71983"/>
                  </a:lnTo>
                  <a:lnTo>
                    <a:pt x="60578" y="51585"/>
                  </a:lnTo>
                  <a:lnTo>
                    <a:pt x="72428" y="35658"/>
                  </a:lnTo>
                  <a:lnTo>
                    <a:pt x="90651" y="25299"/>
                  </a:lnTo>
                  <a:lnTo>
                    <a:pt x="113996" y="21602"/>
                  </a:lnTo>
                  <a:lnTo>
                    <a:pt x="130457" y="23057"/>
                  </a:lnTo>
                  <a:lnTo>
                    <a:pt x="145670" y="27446"/>
                  </a:lnTo>
                  <a:lnTo>
                    <a:pt x="159674" y="34809"/>
                  </a:lnTo>
                  <a:lnTo>
                    <a:pt x="172506" y="45186"/>
                  </a:lnTo>
                  <a:lnTo>
                    <a:pt x="175086" y="80340"/>
                  </a:lnTo>
                  <a:lnTo>
                    <a:pt x="192722" y="80340"/>
                  </a:lnTo>
                  <a:lnTo>
                    <a:pt x="193120" y="60884"/>
                  </a:lnTo>
                  <a:lnTo>
                    <a:pt x="194287" y="44234"/>
                  </a:lnTo>
                  <a:lnTo>
                    <a:pt x="196179" y="30469"/>
                  </a:lnTo>
                  <a:lnTo>
                    <a:pt x="198755" y="19672"/>
                  </a:lnTo>
                  <a:lnTo>
                    <a:pt x="196596" y="14541"/>
                  </a:lnTo>
                  <a:lnTo>
                    <a:pt x="175991" y="7945"/>
                  </a:lnTo>
                  <a:lnTo>
                    <a:pt x="156640" y="3427"/>
                  </a:lnTo>
                  <a:lnTo>
                    <a:pt x="137369" y="830"/>
                  </a:lnTo>
                  <a:lnTo>
                    <a:pt x="11700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17056" y="5675630"/>
              <a:ext cx="180146" cy="21082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19517" y="5681357"/>
              <a:ext cx="229730" cy="198742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1716" y="5675630"/>
              <a:ext cx="180146" cy="21082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81060" y="5675630"/>
              <a:ext cx="360400" cy="210794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2260765" y="556907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2520076" y="5575287"/>
            <a:ext cx="2043430" cy="311785"/>
            <a:chOff x="2520076" y="5575287"/>
            <a:chExt cx="2043430" cy="311785"/>
          </a:xfrm>
        </p:grpSpPr>
        <p:pic>
          <p:nvPicPr>
            <p:cNvPr id="145" name="object 1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0076" y="5675629"/>
              <a:ext cx="180146" cy="21082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25165" y="5675642"/>
              <a:ext cx="199186" cy="204457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2941891" y="560694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4117" y="5675629"/>
              <a:ext cx="180146" cy="21082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00844" y="5676899"/>
              <a:ext cx="242227" cy="20320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0236" y="5675642"/>
              <a:ext cx="157454" cy="210807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3758590" y="55752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4678" y="5675629"/>
              <a:ext cx="205206" cy="210807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36504" y="5676899"/>
              <a:ext cx="242227" cy="20320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5896" y="5675642"/>
              <a:ext cx="157454" cy="210807"/>
            </a:xfrm>
            <a:prstGeom prst="rect">
              <a:avLst/>
            </a:prstGeom>
          </p:spPr>
        </p:pic>
      </p:grpSp>
      <p:grpSp>
        <p:nvGrpSpPr>
          <p:cNvPr id="155" name="object 155"/>
          <p:cNvGrpSpPr/>
          <p:nvPr/>
        </p:nvGrpSpPr>
        <p:grpSpPr>
          <a:xfrm>
            <a:off x="4715535" y="5567794"/>
            <a:ext cx="1852930" cy="422909"/>
            <a:chOff x="4715535" y="5567794"/>
            <a:chExt cx="1852930" cy="422909"/>
          </a:xfrm>
        </p:grpSpPr>
        <p:sp>
          <p:nvSpPr>
            <p:cNvPr id="156" name="object 156"/>
            <p:cNvSpPr/>
            <p:nvPr/>
          </p:nvSpPr>
          <p:spPr>
            <a:xfrm>
              <a:off x="4715535" y="5567794"/>
              <a:ext cx="103505" cy="356235"/>
            </a:xfrm>
            <a:custGeom>
              <a:avLst/>
              <a:gdLst/>
              <a:ahLst/>
              <a:cxnLst/>
              <a:rect l="l" t="t" r="r" b="b"/>
              <a:pathLst>
                <a:path w="103504" h="356235">
                  <a:moveTo>
                    <a:pt x="92062" y="0"/>
                  </a:moveTo>
                  <a:lnTo>
                    <a:pt x="43932" y="44956"/>
                  </a:lnTo>
                  <a:lnTo>
                    <a:pt x="16776" y="91198"/>
                  </a:lnTo>
                  <a:lnTo>
                    <a:pt x="4192" y="132821"/>
                  </a:lnTo>
                  <a:lnTo>
                    <a:pt x="0" y="178968"/>
                  </a:lnTo>
                  <a:lnTo>
                    <a:pt x="1054" y="202787"/>
                  </a:lnTo>
                  <a:lnTo>
                    <a:pt x="9617" y="246548"/>
                  </a:lnTo>
                  <a:lnTo>
                    <a:pt x="29519" y="291296"/>
                  </a:lnTo>
                  <a:lnTo>
                    <a:pt x="65119" y="333160"/>
                  </a:lnTo>
                  <a:lnTo>
                    <a:pt x="92925" y="355790"/>
                  </a:lnTo>
                  <a:lnTo>
                    <a:pt x="103251" y="345465"/>
                  </a:lnTo>
                  <a:lnTo>
                    <a:pt x="80268" y="311756"/>
                  </a:lnTo>
                  <a:lnTo>
                    <a:pt x="66197" y="277164"/>
                  </a:lnTo>
                  <a:lnTo>
                    <a:pt x="59143" y="234990"/>
                  </a:lnTo>
                  <a:lnTo>
                    <a:pt x="57213" y="178536"/>
                  </a:lnTo>
                  <a:lnTo>
                    <a:pt x="58007" y="145130"/>
                  </a:lnTo>
                  <a:lnTo>
                    <a:pt x="64109" y="90091"/>
                  </a:lnTo>
                  <a:lnTo>
                    <a:pt x="75170" y="53206"/>
                  </a:lnTo>
                  <a:lnTo>
                    <a:pt x="103238" y="9461"/>
                  </a:lnTo>
                  <a:lnTo>
                    <a:pt x="920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9257" y="5675629"/>
              <a:ext cx="180146" cy="21082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055616" y="5675642"/>
              <a:ext cx="199186" cy="204457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8805" y="5676887"/>
              <a:ext cx="188455" cy="209537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5486527" y="5569076"/>
              <a:ext cx="763905" cy="421640"/>
            </a:xfrm>
            <a:custGeom>
              <a:avLst/>
              <a:gdLst/>
              <a:ahLst/>
              <a:cxnLst/>
              <a:rect l="l" t="t" r="r" b="b"/>
              <a:pathLst>
                <a:path w="763904" h="421639">
                  <a:moveTo>
                    <a:pt x="361365" y="294525"/>
                  </a:moveTo>
                  <a:lnTo>
                    <a:pt x="331685" y="266141"/>
                  </a:lnTo>
                  <a:lnTo>
                    <a:pt x="331685" y="186156"/>
                  </a:lnTo>
                  <a:lnTo>
                    <a:pt x="328536" y="148691"/>
                  </a:lnTo>
                  <a:lnTo>
                    <a:pt x="318185" y="124117"/>
                  </a:lnTo>
                  <a:lnTo>
                    <a:pt x="299186" y="110667"/>
                  </a:lnTo>
                  <a:lnTo>
                    <a:pt x="270167" y="106578"/>
                  </a:lnTo>
                  <a:lnTo>
                    <a:pt x="260362" y="107124"/>
                  </a:lnTo>
                  <a:lnTo>
                    <a:pt x="252095" y="108750"/>
                  </a:lnTo>
                  <a:lnTo>
                    <a:pt x="245110" y="111518"/>
                  </a:lnTo>
                  <a:lnTo>
                    <a:pt x="239179" y="115468"/>
                  </a:lnTo>
                  <a:lnTo>
                    <a:pt x="204774" y="141986"/>
                  </a:lnTo>
                  <a:lnTo>
                    <a:pt x="195897" y="125945"/>
                  </a:lnTo>
                  <a:lnTo>
                    <a:pt x="183794" y="114947"/>
                  </a:lnTo>
                  <a:lnTo>
                    <a:pt x="167982" y="108610"/>
                  </a:lnTo>
                  <a:lnTo>
                    <a:pt x="147993" y="106578"/>
                  </a:lnTo>
                  <a:lnTo>
                    <a:pt x="138430" y="107124"/>
                  </a:lnTo>
                  <a:lnTo>
                    <a:pt x="130302" y="108750"/>
                  </a:lnTo>
                  <a:lnTo>
                    <a:pt x="123367" y="111518"/>
                  </a:lnTo>
                  <a:lnTo>
                    <a:pt x="117449" y="115468"/>
                  </a:lnTo>
                  <a:lnTo>
                    <a:pt x="83019" y="141986"/>
                  </a:lnTo>
                  <a:lnTo>
                    <a:pt x="83019" y="109207"/>
                  </a:lnTo>
                  <a:lnTo>
                    <a:pt x="80454" y="106578"/>
                  </a:lnTo>
                  <a:lnTo>
                    <a:pt x="52336" y="115481"/>
                  </a:lnTo>
                  <a:lnTo>
                    <a:pt x="32321" y="120853"/>
                  </a:lnTo>
                  <a:lnTo>
                    <a:pt x="16256" y="123736"/>
                  </a:lnTo>
                  <a:lnTo>
                    <a:pt x="0" y="125107"/>
                  </a:lnTo>
                  <a:lnTo>
                    <a:pt x="38" y="140563"/>
                  </a:lnTo>
                  <a:lnTo>
                    <a:pt x="30581" y="171958"/>
                  </a:lnTo>
                  <a:lnTo>
                    <a:pt x="30581" y="266128"/>
                  </a:lnTo>
                  <a:lnTo>
                    <a:pt x="25" y="294513"/>
                  </a:lnTo>
                  <a:lnTo>
                    <a:pt x="25" y="311023"/>
                  </a:lnTo>
                  <a:lnTo>
                    <a:pt x="55524" y="309753"/>
                  </a:lnTo>
                  <a:lnTo>
                    <a:pt x="64541" y="309841"/>
                  </a:lnTo>
                  <a:lnTo>
                    <a:pt x="76708" y="310070"/>
                  </a:lnTo>
                  <a:lnTo>
                    <a:pt x="91935" y="310476"/>
                  </a:lnTo>
                  <a:lnTo>
                    <a:pt x="110159" y="311023"/>
                  </a:lnTo>
                  <a:lnTo>
                    <a:pt x="110159" y="294513"/>
                  </a:lnTo>
                  <a:lnTo>
                    <a:pt x="83045" y="266230"/>
                  </a:lnTo>
                  <a:lnTo>
                    <a:pt x="83045" y="173266"/>
                  </a:lnTo>
                  <a:lnTo>
                    <a:pt x="86067" y="162763"/>
                  </a:lnTo>
                  <a:lnTo>
                    <a:pt x="94005" y="153403"/>
                  </a:lnTo>
                  <a:lnTo>
                    <a:pt x="105181" y="146697"/>
                  </a:lnTo>
                  <a:lnTo>
                    <a:pt x="117894" y="144132"/>
                  </a:lnTo>
                  <a:lnTo>
                    <a:pt x="134200" y="147205"/>
                  </a:lnTo>
                  <a:lnTo>
                    <a:pt x="145745" y="156451"/>
                  </a:lnTo>
                  <a:lnTo>
                    <a:pt x="152615" y="171970"/>
                  </a:lnTo>
                  <a:lnTo>
                    <a:pt x="154889" y="193827"/>
                  </a:lnTo>
                  <a:lnTo>
                    <a:pt x="154889" y="266230"/>
                  </a:lnTo>
                  <a:lnTo>
                    <a:pt x="126047" y="294513"/>
                  </a:lnTo>
                  <a:lnTo>
                    <a:pt x="126047" y="311023"/>
                  </a:lnTo>
                  <a:lnTo>
                    <a:pt x="152082" y="310299"/>
                  </a:lnTo>
                  <a:lnTo>
                    <a:pt x="166547" y="309918"/>
                  </a:lnTo>
                  <a:lnTo>
                    <a:pt x="174637" y="309778"/>
                  </a:lnTo>
                  <a:lnTo>
                    <a:pt x="181559" y="309753"/>
                  </a:lnTo>
                  <a:lnTo>
                    <a:pt x="188239" y="309778"/>
                  </a:lnTo>
                  <a:lnTo>
                    <a:pt x="196342" y="309918"/>
                  </a:lnTo>
                  <a:lnTo>
                    <a:pt x="211137" y="310299"/>
                  </a:lnTo>
                  <a:lnTo>
                    <a:pt x="237909" y="311023"/>
                  </a:lnTo>
                  <a:lnTo>
                    <a:pt x="237909" y="294513"/>
                  </a:lnTo>
                  <a:lnTo>
                    <a:pt x="207365" y="266230"/>
                  </a:lnTo>
                  <a:lnTo>
                    <a:pt x="207365" y="173266"/>
                  </a:lnTo>
                  <a:lnTo>
                    <a:pt x="210388" y="162763"/>
                  </a:lnTo>
                  <a:lnTo>
                    <a:pt x="218325" y="153403"/>
                  </a:lnTo>
                  <a:lnTo>
                    <a:pt x="229501" y="146697"/>
                  </a:lnTo>
                  <a:lnTo>
                    <a:pt x="242214" y="144132"/>
                  </a:lnTo>
                  <a:lnTo>
                    <a:pt x="258521" y="147218"/>
                  </a:lnTo>
                  <a:lnTo>
                    <a:pt x="270065" y="156514"/>
                  </a:lnTo>
                  <a:lnTo>
                    <a:pt x="276936" y="172097"/>
                  </a:lnTo>
                  <a:lnTo>
                    <a:pt x="279209" y="194043"/>
                  </a:lnTo>
                  <a:lnTo>
                    <a:pt x="279209" y="311035"/>
                  </a:lnTo>
                  <a:lnTo>
                    <a:pt x="319214" y="309765"/>
                  </a:lnTo>
                  <a:lnTo>
                    <a:pt x="332397" y="310032"/>
                  </a:lnTo>
                  <a:lnTo>
                    <a:pt x="341744" y="310248"/>
                  </a:lnTo>
                  <a:lnTo>
                    <a:pt x="350367" y="310540"/>
                  </a:lnTo>
                  <a:lnTo>
                    <a:pt x="361365" y="311035"/>
                  </a:lnTo>
                  <a:lnTo>
                    <a:pt x="361365" y="294525"/>
                  </a:lnTo>
                  <a:close/>
                </a:path>
                <a:path w="763904" h="421639">
                  <a:moveTo>
                    <a:pt x="617181" y="187274"/>
                  </a:moveTo>
                  <a:lnTo>
                    <a:pt x="611327" y="155829"/>
                  </a:lnTo>
                  <a:lnTo>
                    <a:pt x="611301" y="155663"/>
                  </a:lnTo>
                  <a:lnTo>
                    <a:pt x="605015" y="145948"/>
                  </a:lnTo>
                  <a:lnTo>
                    <a:pt x="604405" y="144995"/>
                  </a:lnTo>
                  <a:lnTo>
                    <a:pt x="595020" y="130492"/>
                  </a:lnTo>
                  <a:lnTo>
                    <a:pt x="570357" y="113855"/>
                  </a:lnTo>
                  <a:lnTo>
                    <a:pt x="562965" y="112433"/>
                  </a:lnTo>
                  <a:lnTo>
                    <a:pt x="562965" y="214909"/>
                  </a:lnTo>
                  <a:lnTo>
                    <a:pt x="559447" y="245262"/>
                  </a:lnTo>
                  <a:lnTo>
                    <a:pt x="549351" y="268338"/>
                  </a:lnTo>
                  <a:lnTo>
                    <a:pt x="533374" y="283019"/>
                  </a:lnTo>
                  <a:lnTo>
                    <a:pt x="512203" y="288150"/>
                  </a:lnTo>
                  <a:lnTo>
                    <a:pt x="499414" y="286753"/>
                  </a:lnTo>
                  <a:lnTo>
                    <a:pt x="488048" y="282448"/>
                  </a:lnTo>
                  <a:lnTo>
                    <a:pt x="477901" y="275069"/>
                  </a:lnTo>
                  <a:lnTo>
                    <a:pt x="468757" y="264452"/>
                  </a:lnTo>
                  <a:lnTo>
                    <a:pt x="468757" y="167513"/>
                  </a:lnTo>
                  <a:lnTo>
                    <a:pt x="476719" y="158153"/>
                  </a:lnTo>
                  <a:lnTo>
                    <a:pt x="486333" y="151396"/>
                  </a:lnTo>
                  <a:lnTo>
                    <a:pt x="497484" y="147320"/>
                  </a:lnTo>
                  <a:lnTo>
                    <a:pt x="510057" y="145948"/>
                  </a:lnTo>
                  <a:lnTo>
                    <a:pt x="532295" y="150672"/>
                  </a:lnTo>
                  <a:lnTo>
                    <a:pt x="548932" y="164274"/>
                  </a:lnTo>
                  <a:lnTo>
                    <a:pt x="559346" y="185966"/>
                  </a:lnTo>
                  <a:lnTo>
                    <a:pt x="562965" y="214909"/>
                  </a:lnTo>
                  <a:lnTo>
                    <a:pt x="562965" y="112433"/>
                  </a:lnTo>
                  <a:lnTo>
                    <a:pt x="539318" y="107835"/>
                  </a:lnTo>
                  <a:lnTo>
                    <a:pt x="527431" y="108750"/>
                  </a:lnTo>
                  <a:lnTo>
                    <a:pt x="516509" y="111645"/>
                  </a:lnTo>
                  <a:lnTo>
                    <a:pt x="505917" y="116751"/>
                  </a:lnTo>
                  <a:lnTo>
                    <a:pt x="494969" y="124333"/>
                  </a:lnTo>
                  <a:lnTo>
                    <a:pt x="468769" y="144995"/>
                  </a:lnTo>
                  <a:lnTo>
                    <a:pt x="468769" y="110375"/>
                  </a:lnTo>
                  <a:lnTo>
                    <a:pt x="464477" y="107835"/>
                  </a:lnTo>
                  <a:lnTo>
                    <a:pt x="434352" y="116471"/>
                  </a:lnTo>
                  <a:lnTo>
                    <a:pt x="424408" y="118973"/>
                  </a:lnTo>
                  <a:lnTo>
                    <a:pt x="415150" y="120853"/>
                  </a:lnTo>
                  <a:lnTo>
                    <a:pt x="404520" y="122504"/>
                  </a:lnTo>
                  <a:lnTo>
                    <a:pt x="390474" y="124333"/>
                  </a:lnTo>
                  <a:lnTo>
                    <a:pt x="385737" y="124333"/>
                  </a:lnTo>
                  <a:lnTo>
                    <a:pt x="385737" y="139573"/>
                  </a:lnTo>
                  <a:lnTo>
                    <a:pt x="416115" y="164274"/>
                  </a:lnTo>
                  <a:lnTo>
                    <a:pt x="416191" y="167513"/>
                  </a:lnTo>
                  <a:lnTo>
                    <a:pt x="416267" y="376567"/>
                  </a:lnTo>
                  <a:lnTo>
                    <a:pt x="385724" y="405003"/>
                  </a:lnTo>
                  <a:lnTo>
                    <a:pt x="385724" y="421513"/>
                  </a:lnTo>
                  <a:lnTo>
                    <a:pt x="440347" y="420243"/>
                  </a:lnTo>
                  <a:lnTo>
                    <a:pt x="445452" y="420243"/>
                  </a:lnTo>
                  <a:lnTo>
                    <a:pt x="503605" y="421513"/>
                  </a:lnTo>
                  <a:lnTo>
                    <a:pt x="503605" y="420243"/>
                  </a:lnTo>
                  <a:lnTo>
                    <a:pt x="503605" y="405003"/>
                  </a:lnTo>
                  <a:lnTo>
                    <a:pt x="484251" y="404139"/>
                  </a:lnTo>
                  <a:lnTo>
                    <a:pt x="476199" y="402932"/>
                  </a:lnTo>
                  <a:lnTo>
                    <a:pt x="471500" y="398919"/>
                  </a:lnTo>
                  <a:lnTo>
                    <a:pt x="469290" y="390639"/>
                  </a:lnTo>
                  <a:lnTo>
                    <a:pt x="468757" y="376567"/>
                  </a:lnTo>
                  <a:lnTo>
                    <a:pt x="468757" y="309753"/>
                  </a:lnTo>
                  <a:lnTo>
                    <a:pt x="482180" y="313588"/>
                  </a:lnTo>
                  <a:lnTo>
                    <a:pt x="491934" y="315912"/>
                  </a:lnTo>
                  <a:lnTo>
                    <a:pt x="499668" y="317055"/>
                  </a:lnTo>
                  <a:lnTo>
                    <a:pt x="507047" y="317360"/>
                  </a:lnTo>
                  <a:lnTo>
                    <a:pt x="517448" y="315912"/>
                  </a:lnTo>
                  <a:lnTo>
                    <a:pt x="518020" y="315912"/>
                  </a:lnTo>
                  <a:lnTo>
                    <a:pt x="531025" y="310603"/>
                  </a:lnTo>
                  <a:lnTo>
                    <a:pt x="532396" y="309753"/>
                  </a:lnTo>
                  <a:lnTo>
                    <a:pt x="546481" y="301066"/>
                  </a:lnTo>
                  <a:lnTo>
                    <a:pt x="563714" y="288150"/>
                  </a:lnTo>
                  <a:lnTo>
                    <a:pt x="565988" y="286448"/>
                  </a:lnTo>
                  <a:lnTo>
                    <a:pt x="568579" y="284734"/>
                  </a:lnTo>
                  <a:lnTo>
                    <a:pt x="571157" y="282587"/>
                  </a:lnTo>
                  <a:lnTo>
                    <a:pt x="573303" y="280873"/>
                  </a:lnTo>
                  <a:lnTo>
                    <a:pt x="592137" y="262636"/>
                  </a:lnTo>
                  <a:lnTo>
                    <a:pt x="605891" y="240525"/>
                  </a:lnTo>
                  <a:lnTo>
                    <a:pt x="614311" y="215188"/>
                  </a:lnTo>
                  <a:lnTo>
                    <a:pt x="617181" y="187274"/>
                  </a:lnTo>
                  <a:close/>
                </a:path>
                <a:path w="763904" h="421639">
                  <a:moveTo>
                    <a:pt x="763473" y="294500"/>
                  </a:moveTo>
                  <a:lnTo>
                    <a:pt x="732917" y="266166"/>
                  </a:lnTo>
                  <a:lnTo>
                    <a:pt x="732917" y="2590"/>
                  </a:lnTo>
                  <a:lnTo>
                    <a:pt x="729500" y="0"/>
                  </a:lnTo>
                  <a:lnTo>
                    <a:pt x="688632" y="12433"/>
                  </a:lnTo>
                  <a:lnTo>
                    <a:pt x="646468" y="18923"/>
                  </a:lnTo>
                  <a:lnTo>
                    <a:pt x="646468" y="34175"/>
                  </a:lnTo>
                  <a:lnTo>
                    <a:pt x="680453" y="65493"/>
                  </a:lnTo>
                  <a:lnTo>
                    <a:pt x="680453" y="266192"/>
                  </a:lnTo>
                  <a:lnTo>
                    <a:pt x="649897" y="294500"/>
                  </a:lnTo>
                  <a:lnTo>
                    <a:pt x="649897" y="311010"/>
                  </a:lnTo>
                  <a:lnTo>
                    <a:pt x="705396" y="309714"/>
                  </a:lnTo>
                  <a:lnTo>
                    <a:pt x="714044" y="309803"/>
                  </a:lnTo>
                  <a:lnTo>
                    <a:pt x="726846" y="310045"/>
                  </a:lnTo>
                  <a:lnTo>
                    <a:pt x="743445" y="310451"/>
                  </a:lnTo>
                  <a:lnTo>
                    <a:pt x="763473" y="311010"/>
                  </a:lnTo>
                  <a:lnTo>
                    <a:pt x="763473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3087" y="5675629"/>
              <a:ext cx="180146" cy="210820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01028" y="5683237"/>
              <a:ext cx="67106" cy="200672"/>
            </a:xfrm>
            <a:prstGeom prst="rect">
              <a:avLst/>
            </a:prstGeom>
          </p:spPr>
        </p:pic>
      </p:grpSp>
      <p:sp>
        <p:nvSpPr>
          <p:cNvPr id="163" name="object 163"/>
          <p:cNvSpPr/>
          <p:nvPr/>
        </p:nvSpPr>
        <p:spPr>
          <a:xfrm>
            <a:off x="6715659" y="5567794"/>
            <a:ext cx="2125980" cy="356235"/>
          </a:xfrm>
          <a:custGeom>
            <a:avLst/>
            <a:gdLst/>
            <a:ahLst/>
            <a:cxnLst/>
            <a:rect l="l" t="t" r="r" b="b"/>
            <a:pathLst>
              <a:path w="2125979" h="356235">
                <a:moveTo>
                  <a:pt x="318350" y="162623"/>
                </a:moveTo>
                <a:lnTo>
                  <a:pt x="311708" y="110718"/>
                </a:lnTo>
                <a:lnTo>
                  <a:pt x="292290" y="68961"/>
                </a:lnTo>
                <a:lnTo>
                  <a:pt x="260921" y="38265"/>
                </a:lnTo>
                <a:lnTo>
                  <a:pt x="253822" y="35039"/>
                </a:lnTo>
                <a:lnTo>
                  <a:pt x="253822" y="171653"/>
                </a:lnTo>
                <a:lnTo>
                  <a:pt x="247662" y="224929"/>
                </a:lnTo>
                <a:lnTo>
                  <a:pt x="229400" y="263372"/>
                </a:lnTo>
                <a:lnTo>
                  <a:pt x="199364" y="286677"/>
                </a:lnTo>
                <a:lnTo>
                  <a:pt x="157886" y="294513"/>
                </a:lnTo>
                <a:lnTo>
                  <a:pt x="142786" y="293331"/>
                </a:lnTo>
                <a:lnTo>
                  <a:pt x="141655" y="293331"/>
                </a:lnTo>
                <a:lnTo>
                  <a:pt x="101104" y="272173"/>
                </a:lnTo>
                <a:lnTo>
                  <a:pt x="74104" y="225463"/>
                </a:lnTo>
                <a:lnTo>
                  <a:pt x="64541" y="158762"/>
                </a:lnTo>
                <a:lnTo>
                  <a:pt x="66522" y="127762"/>
                </a:lnTo>
                <a:lnTo>
                  <a:pt x="81775" y="78486"/>
                </a:lnTo>
                <a:lnTo>
                  <a:pt x="108267" y="50533"/>
                </a:lnTo>
                <a:lnTo>
                  <a:pt x="160896" y="36728"/>
                </a:lnTo>
                <a:lnTo>
                  <a:pt x="179006" y="38265"/>
                </a:lnTo>
                <a:lnTo>
                  <a:pt x="177698" y="38265"/>
                </a:lnTo>
                <a:lnTo>
                  <a:pt x="191757" y="42227"/>
                </a:lnTo>
                <a:lnTo>
                  <a:pt x="232587" y="79298"/>
                </a:lnTo>
                <a:lnTo>
                  <a:pt x="251358" y="136791"/>
                </a:lnTo>
                <a:lnTo>
                  <a:pt x="253822" y="171653"/>
                </a:lnTo>
                <a:lnTo>
                  <a:pt x="253822" y="35039"/>
                </a:lnTo>
                <a:lnTo>
                  <a:pt x="218071" y="19113"/>
                </a:lnTo>
                <a:lnTo>
                  <a:pt x="164769" y="12573"/>
                </a:lnTo>
                <a:lnTo>
                  <a:pt x="116408" y="17310"/>
                </a:lnTo>
                <a:lnTo>
                  <a:pt x="75768" y="31165"/>
                </a:lnTo>
                <a:lnTo>
                  <a:pt x="43332" y="53708"/>
                </a:lnTo>
                <a:lnTo>
                  <a:pt x="19570" y="84442"/>
                </a:lnTo>
                <a:lnTo>
                  <a:pt x="4965" y="122910"/>
                </a:lnTo>
                <a:lnTo>
                  <a:pt x="0" y="168643"/>
                </a:lnTo>
                <a:lnTo>
                  <a:pt x="6642" y="220891"/>
                </a:lnTo>
                <a:lnTo>
                  <a:pt x="26136" y="262674"/>
                </a:lnTo>
                <a:lnTo>
                  <a:pt x="57797" y="293331"/>
                </a:lnTo>
                <a:lnTo>
                  <a:pt x="100939" y="312204"/>
                </a:lnTo>
                <a:lnTo>
                  <a:pt x="154876" y="318643"/>
                </a:lnTo>
                <a:lnTo>
                  <a:pt x="202679" y="313893"/>
                </a:lnTo>
                <a:lnTo>
                  <a:pt x="242951" y="299974"/>
                </a:lnTo>
                <a:lnTo>
                  <a:pt x="250736" y="294513"/>
                </a:lnTo>
                <a:lnTo>
                  <a:pt x="275170" y="277380"/>
                </a:lnTo>
                <a:lnTo>
                  <a:pt x="298805" y="246634"/>
                </a:lnTo>
                <a:lnTo>
                  <a:pt x="313372" y="208216"/>
                </a:lnTo>
                <a:lnTo>
                  <a:pt x="318350" y="162623"/>
                </a:lnTo>
                <a:close/>
              </a:path>
              <a:path w="2125979" h="356235">
                <a:moveTo>
                  <a:pt x="586193" y="239598"/>
                </a:moveTo>
                <a:lnTo>
                  <a:pt x="569341" y="239598"/>
                </a:lnTo>
                <a:lnTo>
                  <a:pt x="559422" y="280708"/>
                </a:lnTo>
                <a:lnTo>
                  <a:pt x="559422" y="281139"/>
                </a:lnTo>
                <a:lnTo>
                  <a:pt x="558990" y="281584"/>
                </a:lnTo>
                <a:lnTo>
                  <a:pt x="508088" y="288137"/>
                </a:lnTo>
                <a:lnTo>
                  <a:pt x="494880" y="288061"/>
                </a:lnTo>
                <a:lnTo>
                  <a:pt x="481444" y="287820"/>
                </a:lnTo>
                <a:lnTo>
                  <a:pt x="467194" y="287413"/>
                </a:lnTo>
                <a:lnTo>
                  <a:pt x="451573" y="286854"/>
                </a:lnTo>
                <a:lnTo>
                  <a:pt x="451573" y="171361"/>
                </a:lnTo>
                <a:lnTo>
                  <a:pt x="459841" y="170802"/>
                </a:lnTo>
                <a:lnTo>
                  <a:pt x="466991" y="170383"/>
                </a:lnTo>
                <a:lnTo>
                  <a:pt x="473646" y="170129"/>
                </a:lnTo>
                <a:lnTo>
                  <a:pt x="480479" y="170040"/>
                </a:lnTo>
                <a:lnTo>
                  <a:pt x="508939" y="170040"/>
                </a:lnTo>
                <a:lnTo>
                  <a:pt x="536117" y="207327"/>
                </a:lnTo>
                <a:lnTo>
                  <a:pt x="553377" y="207327"/>
                </a:lnTo>
                <a:lnTo>
                  <a:pt x="552081" y="160858"/>
                </a:lnTo>
                <a:lnTo>
                  <a:pt x="552094" y="157416"/>
                </a:lnTo>
                <a:lnTo>
                  <a:pt x="552234" y="151396"/>
                </a:lnTo>
                <a:lnTo>
                  <a:pt x="553377" y="114820"/>
                </a:lnTo>
                <a:lnTo>
                  <a:pt x="536117" y="114820"/>
                </a:lnTo>
                <a:lnTo>
                  <a:pt x="508939" y="148424"/>
                </a:lnTo>
                <a:lnTo>
                  <a:pt x="471170" y="148412"/>
                </a:lnTo>
                <a:lnTo>
                  <a:pt x="463918" y="148323"/>
                </a:lnTo>
                <a:lnTo>
                  <a:pt x="457720" y="148069"/>
                </a:lnTo>
                <a:lnTo>
                  <a:pt x="451573" y="147561"/>
                </a:lnTo>
                <a:lnTo>
                  <a:pt x="451535" y="43548"/>
                </a:lnTo>
                <a:lnTo>
                  <a:pt x="468160" y="42722"/>
                </a:lnTo>
                <a:lnTo>
                  <a:pt x="482968" y="42189"/>
                </a:lnTo>
                <a:lnTo>
                  <a:pt x="497687" y="41897"/>
                </a:lnTo>
                <a:lnTo>
                  <a:pt x="514083" y="41795"/>
                </a:lnTo>
                <a:lnTo>
                  <a:pt x="530453" y="42494"/>
                </a:lnTo>
                <a:lnTo>
                  <a:pt x="543788" y="44373"/>
                </a:lnTo>
                <a:lnTo>
                  <a:pt x="552843" y="47167"/>
                </a:lnTo>
                <a:lnTo>
                  <a:pt x="556361" y="50571"/>
                </a:lnTo>
                <a:lnTo>
                  <a:pt x="559816" y="83451"/>
                </a:lnTo>
                <a:lnTo>
                  <a:pt x="575348" y="83451"/>
                </a:lnTo>
                <a:lnTo>
                  <a:pt x="581393" y="22390"/>
                </a:lnTo>
                <a:lnTo>
                  <a:pt x="578802" y="19380"/>
                </a:lnTo>
                <a:lnTo>
                  <a:pt x="568020" y="18567"/>
                </a:lnTo>
                <a:lnTo>
                  <a:pt x="558634" y="18034"/>
                </a:lnTo>
                <a:lnTo>
                  <a:pt x="549071" y="17741"/>
                </a:lnTo>
                <a:lnTo>
                  <a:pt x="537819" y="17653"/>
                </a:lnTo>
                <a:lnTo>
                  <a:pt x="491236" y="17640"/>
                </a:lnTo>
                <a:lnTo>
                  <a:pt x="470941" y="18148"/>
                </a:lnTo>
                <a:lnTo>
                  <a:pt x="456082" y="18402"/>
                </a:lnTo>
                <a:lnTo>
                  <a:pt x="444766" y="18491"/>
                </a:lnTo>
                <a:lnTo>
                  <a:pt x="435165" y="18503"/>
                </a:lnTo>
                <a:lnTo>
                  <a:pt x="422884" y="18440"/>
                </a:lnTo>
                <a:lnTo>
                  <a:pt x="385025" y="17957"/>
                </a:lnTo>
                <a:lnTo>
                  <a:pt x="354711" y="17640"/>
                </a:lnTo>
                <a:lnTo>
                  <a:pt x="354711" y="34150"/>
                </a:lnTo>
                <a:lnTo>
                  <a:pt x="370636" y="35483"/>
                </a:lnTo>
                <a:lnTo>
                  <a:pt x="382028" y="37477"/>
                </a:lnTo>
                <a:lnTo>
                  <a:pt x="388213" y="43002"/>
                </a:lnTo>
                <a:lnTo>
                  <a:pt x="390779" y="55295"/>
                </a:lnTo>
                <a:lnTo>
                  <a:pt x="391287" y="77558"/>
                </a:lnTo>
                <a:lnTo>
                  <a:pt x="391287" y="269913"/>
                </a:lnTo>
                <a:lnTo>
                  <a:pt x="368922" y="302120"/>
                </a:lnTo>
                <a:lnTo>
                  <a:pt x="368922" y="312305"/>
                </a:lnTo>
                <a:lnTo>
                  <a:pt x="393700" y="311569"/>
                </a:lnTo>
                <a:lnTo>
                  <a:pt x="407428" y="311175"/>
                </a:lnTo>
                <a:lnTo>
                  <a:pt x="415023" y="311035"/>
                </a:lnTo>
                <a:lnTo>
                  <a:pt x="421411" y="311010"/>
                </a:lnTo>
                <a:lnTo>
                  <a:pt x="436041" y="311010"/>
                </a:lnTo>
                <a:lnTo>
                  <a:pt x="464185" y="311619"/>
                </a:lnTo>
                <a:lnTo>
                  <a:pt x="485406" y="312013"/>
                </a:lnTo>
                <a:lnTo>
                  <a:pt x="502589" y="312216"/>
                </a:lnTo>
                <a:lnTo>
                  <a:pt x="518642" y="312280"/>
                </a:lnTo>
                <a:lnTo>
                  <a:pt x="534047" y="312216"/>
                </a:lnTo>
                <a:lnTo>
                  <a:pt x="548005" y="312013"/>
                </a:lnTo>
                <a:lnTo>
                  <a:pt x="562444" y="311619"/>
                </a:lnTo>
                <a:lnTo>
                  <a:pt x="579310" y="311010"/>
                </a:lnTo>
                <a:lnTo>
                  <a:pt x="581456" y="307568"/>
                </a:lnTo>
                <a:lnTo>
                  <a:pt x="586193" y="239598"/>
                </a:lnTo>
                <a:close/>
              </a:path>
              <a:path w="2125979" h="356235">
                <a:moveTo>
                  <a:pt x="934669" y="206984"/>
                </a:moveTo>
                <a:lnTo>
                  <a:pt x="934656" y="192290"/>
                </a:lnTo>
                <a:lnTo>
                  <a:pt x="903630" y="193065"/>
                </a:lnTo>
                <a:lnTo>
                  <a:pt x="886574" y="193446"/>
                </a:lnTo>
                <a:lnTo>
                  <a:pt x="877417" y="193598"/>
                </a:lnTo>
                <a:lnTo>
                  <a:pt x="870127" y="193611"/>
                </a:lnTo>
                <a:lnTo>
                  <a:pt x="861237" y="193535"/>
                </a:lnTo>
                <a:lnTo>
                  <a:pt x="848715" y="193294"/>
                </a:lnTo>
                <a:lnTo>
                  <a:pt x="831519" y="192874"/>
                </a:lnTo>
                <a:lnTo>
                  <a:pt x="808609" y="192290"/>
                </a:lnTo>
                <a:lnTo>
                  <a:pt x="808609" y="209994"/>
                </a:lnTo>
                <a:lnTo>
                  <a:pt x="850442" y="214960"/>
                </a:lnTo>
                <a:lnTo>
                  <a:pt x="855929" y="283718"/>
                </a:lnTo>
                <a:lnTo>
                  <a:pt x="814539" y="293979"/>
                </a:lnTo>
                <a:lnTo>
                  <a:pt x="801293" y="294500"/>
                </a:lnTo>
                <a:lnTo>
                  <a:pt x="753986" y="284568"/>
                </a:lnTo>
                <a:lnTo>
                  <a:pt x="717448" y="256603"/>
                </a:lnTo>
                <a:lnTo>
                  <a:pt x="693902" y="213321"/>
                </a:lnTo>
                <a:lnTo>
                  <a:pt x="685571" y="157467"/>
                </a:lnTo>
                <a:lnTo>
                  <a:pt x="693115" y="106705"/>
                </a:lnTo>
                <a:lnTo>
                  <a:pt x="714984" y="68745"/>
                </a:lnTo>
                <a:lnTo>
                  <a:pt x="749998" y="44958"/>
                </a:lnTo>
                <a:lnTo>
                  <a:pt x="796988" y="36715"/>
                </a:lnTo>
                <a:lnTo>
                  <a:pt x="813523" y="37515"/>
                </a:lnTo>
                <a:lnTo>
                  <a:pt x="860234" y="49085"/>
                </a:lnTo>
                <a:lnTo>
                  <a:pt x="887336" y="102819"/>
                </a:lnTo>
                <a:lnTo>
                  <a:pt x="904113" y="102819"/>
                </a:lnTo>
                <a:lnTo>
                  <a:pt x="907110" y="77571"/>
                </a:lnTo>
                <a:lnTo>
                  <a:pt x="909383" y="60820"/>
                </a:lnTo>
                <a:lnTo>
                  <a:pt x="911491" y="48704"/>
                </a:lnTo>
                <a:lnTo>
                  <a:pt x="914006" y="37401"/>
                </a:lnTo>
                <a:lnTo>
                  <a:pt x="911428" y="32702"/>
                </a:lnTo>
                <a:lnTo>
                  <a:pt x="883285" y="23431"/>
                </a:lnTo>
                <a:lnTo>
                  <a:pt x="856411" y="17195"/>
                </a:lnTo>
                <a:lnTo>
                  <a:pt x="828967" y="13690"/>
                </a:lnTo>
                <a:lnTo>
                  <a:pt x="799147" y="12585"/>
                </a:lnTo>
                <a:lnTo>
                  <a:pt x="747712" y="17259"/>
                </a:lnTo>
                <a:lnTo>
                  <a:pt x="704011" y="30861"/>
                </a:lnTo>
                <a:lnTo>
                  <a:pt x="668782" y="52806"/>
                </a:lnTo>
                <a:lnTo>
                  <a:pt x="642734" y="82473"/>
                </a:lnTo>
                <a:lnTo>
                  <a:pt x="626579" y="119291"/>
                </a:lnTo>
                <a:lnTo>
                  <a:pt x="621042" y="162636"/>
                </a:lnTo>
                <a:lnTo>
                  <a:pt x="626414" y="207035"/>
                </a:lnTo>
                <a:lnTo>
                  <a:pt x="641985" y="245110"/>
                </a:lnTo>
                <a:lnTo>
                  <a:pt x="666915" y="276110"/>
                </a:lnTo>
                <a:lnTo>
                  <a:pt x="700328" y="299224"/>
                </a:lnTo>
                <a:lnTo>
                  <a:pt x="741387" y="313677"/>
                </a:lnTo>
                <a:lnTo>
                  <a:pt x="789254" y="318655"/>
                </a:lnTo>
                <a:lnTo>
                  <a:pt x="820280" y="317347"/>
                </a:lnTo>
                <a:lnTo>
                  <a:pt x="850074" y="313004"/>
                </a:lnTo>
                <a:lnTo>
                  <a:pt x="881392" y="305015"/>
                </a:lnTo>
                <a:lnTo>
                  <a:pt x="917028" y="292785"/>
                </a:lnTo>
                <a:lnTo>
                  <a:pt x="917028" y="212153"/>
                </a:lnTo>
                <a:lnTo>
                  <a:pt x="918756" y="210426"/>
                </a:lnTo>
                <a:lnTo>
                  <a:pt x="934669" y="206984"/>
                </a:lnTo>
                <a:close/>
              </a:path>
              <a:path w="2125979" h="356235">
                <a:moveTo>
                  <a:pt x="1284630" y="296418"/>
                </a:moveTo>
                <a:lnTo>
                  <a:pt x="1250645" y="276225"/>
                </a:lnTo>
                <a:lnTo>
                  <a:pt x="1227455" y="222148"/>
                </a:lnTo>
                <a:lnTo>
                  <a:pt x="1217104" y="198005"/>
                </a:lnTo>
                <a:lnTo>
                  <a:pt x="1170381" y="89052"/>
                </a:lnTo>
                <a:lnTo>
                  <a:pt x="1150823" y="43434"/>
                </a:lnTo>
                <a:lnTo>
                  <a:pt x="1150823" y="198005"/>
                </a:lnTo>
                <a:lnTo>
                  <a:pt x="1063053" y="198005"/>
                </a:lnTo>
                <a:lnTo>
                  <a:pt x="1106081" y="89052"/>
                </a:lnTo>
                <a:lnTo>
                  <a:pt x="1150823" y="198005"/>
                </a:lnTo>
                <a:lnTo>
                  <a:pt x="1150823" y="43434"/>
                </a:lnTo>
                <a:lnTo>
                  <a:pt x="1139228" y="16383"/>
                </a:lnTo>
                <a:lnTo>
                  <a:pt x="1108684" y="16383"/>
                </a:lnTo>
                <a:lnTo>
                  <a:pt x="1101039" y="36728"/>
                </a:lnTo>
                <a:lnTo>
                  <a:pt x="1096645" y="48653"/>
                </a:lnTo>
                <a:lnTo>
                  <a:pt x="1092454" y="60159"/>
                </a:lnTo>
                <a:lnTo>
                  <a:pt x="1088948" y="69481"/>
                </a:lnTo>
                <a:lnTo>
                  <a:pt x="1086180" y="76555"/>
                </a:lnTo>
                <a:lnTo>
                  <a:pt x="1084173" y="81292"/>
                </a:lnTo>
                <a:lnTo>
                  <a:pt x="1006309" y="269354"/>
                </a:lnTo>
                <a:lnTo>
                  <a:pt x="1000785" y="280327"/>
                </a:lnTo>
                <a:lnTo>
                  <a:pt x="995057" y="288201"/>
                </a:lnTo>
                <a:lnTo>
                  <a:pt x="988796" y="293204"/>
                </a:lnTo>
                <a:lnTo>
                  <a:pt x="988568" y="293204"/>
                </a:lnTo>
                <a:lnTo>
                  <a:pt x="982218" y="295122"/>
                </a:lnTo>
                <a:lnTo>
                  <a:pt x="969314" y="296418"/>
                </a:lnTo>
                <a:lnTo>
                  <a:pt x="969314" y="312305"/>
                </a:lnTo>
                <a:lnTo>
                  <a:pt x="980503" y="311670"/>
                </a:lnTo>
                <a:lnTo>
                  <a:pt x="990396" y="311670"/>
                </a:lnTo>
                <a:lnTo>
                  <a:pt x="993724" y="311061"/>
                </a:lnTo>
                <a:lnTo>
                  <a:pt x="1042136" y="311061"/>
                </a:lnTo>
                <a:lnTo>
                  <a:pt x="1045895" y="311670"/>
                </a:lnTo>
                <a:lnTo>
                  <a:pt x="1054925" y="311670"/>
                </a:lnTo>
                <a:lnTo>
                  <a:pt x="1066546" y="312305"/>
                </a:lnTo>
                <a:lnTo>
                  <a:pt x="1066546" y="311061"/>
                </a:lnTo>
                <a:lnTo>
                  <a:pt x="1066546" y="296418"/>
                </a:lnTo>
                <a:lnTo>
                  <a:pt x="1067816" y="296418"/>
                </a:lnTo>
                <a:lnTo>
                  <a:pt x="1037717" y="294614"/>
                </a:lnTo>
                <a:lnTo>
                  <a:pt x="1032560" y="288582"/>
                </a:lnTo>
                <a:lnTo>
                  <a:pt x="1032560" y="278218"/>
                </a:lnTo>
                <a:lnTo>
                  <a:pt x="1033424" y="273913"/>
                </a:lnTo>
                <a:lnTo>
                  <a:pt x="1052791" y="222148"/>
                </a:lnTo>
                <a:lnTo>
                  <a:pt x="1160729" y="222148"/>
                </a:lnTo>
                <a:lnTo>
                  <a:pt x="1180084" y="271322"/>
                </a:lnTo>
                <a:lnTo>
                  <a:pt x="1181811" y="275640"/>
                </a:lnTo>
                <a:lnTo>
                  <a:pt x="1182662" y="279946"/>
                </a:lnTo>
                <a:lnTo>
                  <a:pt x="1182662" y="289864"/>
                </a:lnTo>
                <a:lnTo>
                  <a:pt x="1178788" y="294614"/>
                </a:lnTo>
                <a:lnTo>
                  <a:pt x="1173226" y="295122"/>
                </a:lnTo>
                <a:lnTo>
                  <a:pt x="1172718" y="295122"/>
                </a:lnTo>
                <a:lnTo>
                  <a:pt x="1149921" y="296418"/>
                </a:lnTo>
                <a:lnTo>
                  <a:pt x="1151267" y="296418"/>
                </a:lnTo>
                <a:lnTo>
                  <a:pt x="1151267" y="312305"/>
                </a:lnTo>
                <a:lnTo>
                  <a:pt x="1212723" y="311061"/>
                </a:lnTo>
                <a:lnTo>
                  <a:pt x="1220381" y="311061"/>
                </a:lnTo>
                <a:lnTo>
                  <a:pt x="1284630" y="312305"/>
                </a:lnTo>
                <a:lnTo>
                  <a:pt x="1284630" y="311061"/>
                </a:lnTo>
                <a:lnTo>
                  <a:pt x="1284630" y="296418"/>
                </a:lnTo>
                <a:close/>
              </a:path>
              <a:path w="2125979" h="356235">
                <a:moveTo>
                  <a:pt x="1632394" y="149059"/>
                </a:moveTo>
                <a:lnTo>
                  <a:pt x="1623885" y="93827"/>
                </a:lnTo>
                <a:lnTo>
                  <a:pt x="1599260" y="53441"/>
                </a:lnTo>
                <a:lnTo>
                  <a:pt x="1581086" y="39357"/>
                </a:lnTo>
                <a:lnTo>
                  <a:pt x="1578546" y="37388"/>
                </a:lnTo>
                <a:lnTo>
                  <a:pt x="1567840" y="32778"/>
                </a:lnTo>
                <a:lnTo>
                  <a:pt x="1567840" y="160947"/>
                </a:lnTo>
                <a:lnTo>
                  <a:pt x="1565833" y="191477"/>
                </a:lnTo>
                <a:lnTo>
                  <a:pt x="1550047" y="239941"/>
                </a:lnTo>
                <a:lnTo>
                  <a:pt x="1518462" y="271297"/>
                </a:lnTo>
                <a:lnTo>
                  <a:pt x="1468970" y="286359"/>
                </a:lnTo>
                <a:lnTo>
                  <a:pt x="1435760" y="288163"/>
                </a:lnTo>
                <a:lnTo>
                  <a:pt x="1430134" y="288163"/>
                </a:lnTo>
                <a:lnTo>
                  <a:pt x="1421130" y="287743"/>
                </a:lnTo>
                <a:lnTo>
                  <a:pt x="1414094" y="287083"/>
                </a:lnTo>
                <a:lnTo>
                  <a:pt x="1406499" y="286016"/>
                </a:lnTo>
                <a:lnTo>
                  <a:pt x="1406512" y="41033"/>
                </a:lnTo>
                <a:lnTo>
                  <a:pt x="1413700" y="40220"/>
                </a:lnTo>
                <a:lnTo>
                  <a:pt x="1420215" y="39662"/>
                </a:lnTo>
                <a:lnTo>
                  <a:pt x="1426654" y="39357"/>
                </a:lnTo>
                <a:lnTo>
                  <a:pt x="1435315" y="39357"/>
                </a:lnTo>
                <a:lnTo>
                  <a:pt x="1497495" y="47028"/>
                </a:lnTo>
                <a:lnTo>
                  <a:pt x="1539443" y="70256"/>
                </a:lnTo>
                <a:lnTo>
                  <a:pt x="1560893" y="106743"/>
                </a:lnTo>
                <a:lnTo>
                  <a:pt x="1567840" y="160947"/>
                </a:lnTo>
                <a:lnTo>
                  <a:pt x="1567840" y="32778"/>
                </a:lnTo>
                <a:lnTo>
                  <a:pt x="1552956" y="26365"/>
                </a:lnTo>
                <a:lnTo>
                  <a:pt x="1521155" y="19951"/>
                </a:lnTo>
                <a:lnTo>
                  <a:pt x="1503984" y="18961"/>
                </a:lnTo>
                <a:lnTo>
                  <a:pt x="1481810" y="17678"/>
                </a:lnTo>
                <a:lnTo>
                  <a:pt x="1381366" y="18961"/>
                </a:lnTo>
                <a:lnTo>
                  <a:pt x="1373174" y="18961"/>
                </a:lnTo>
                <a:lnTo>
                  <a:pt x="1309293" y="17678"/>
                </a:lnTo>
                <a:lnTo>
                  <a:pt x="1309293" y="34188"/>
                </a:lnTo>
                <a:lnTo>
                  <a:pt x="1345361" y="55333"/>
                </a:lnTo>
                <a:lnTo>
                  <a:pt x="1345806" y="271297"/>
                </a:lnTo>
                <a:lnTo>
                  <a:pt x="1345425" y="279273"/>
                </a:lnTo>
                <a:lnTo>
                  <a:pt x="1323492" y="302145"/>
                </a:lnTo>
                <a:lnTo>
                  <a:pt x="1323492" y="312331"/>
                </a:lnTo>
                <a:lnTo>
                  <a:pt x="1375702" y="311200"/>
                </a:lnTo>
                <a:lnTo>
                  <a:pt x="1400543" y="311200"/>
                </a:lnTo>
                <a:lnTo>
                  <a:pt x="1421930" y="311848"/>
                </a:lnTo>
                <a:lnTo>
                  <a:pt x="1432445" y="312331"/>
                </a:lnTo>
                <a:lnTo>
                  <a:pt x="1457007" y="312331"/>
                </a:lnTo>
                <a:lnTo>
                  <a:pt x="1469758" y="311200"/>
                </a:lnTo>
                <a:lnTo>
                  <a:pt x="1494726" y="308991"/>
                </a:lnTo>
                <a:lnTo>
                  <a:pt x="1529562" y="299275"/>
                </a:lnTo>
                <a:lnTo>
                  <a:pt x="1551736" y="288163"/>
                </a:lnTo>
                <a:lnTo>
                  <a:pt x="1560868" y="283603"/>
                </a:lnTo>
                <a:lnTo>
                  <a:pt x="1587652" y="262343"/>
                </a:lnTo>
                <a:lnTo>
                  <a:pt x="1607159" y="238963"/>
                </a:lnTo>
                <a:lnTo>
                  <a:pt x="1621155" y="212166"/>
                </a:lnTo>
                <a:lnTo>
                  <a:pt x="1629575" y="182156"/>
                </a:lnTo>
                <a:lnTo>
                  <a:pt x="1632394" y="149059"/>
                </a:lnTo>
                <a:close/>
              </a:path>
              <a:path w="2125979" h="356235">
                <a:moveTo>
                  <a:pt x="1990940" y="162623"/>
                </a:moveTo>
                <a:lnTo>
                  <a:pt x="1984298" y="110718"/>
                </a:lnTo>
                <a:lnTo>
                  <a:pt x="1964880" y="68961"/>
                </a:lnTo>
                <a:lnTo>
                  <a:pt x="1933511" y="38265"/>
                </a:lnTo>
                <a:lnTo>
                  <a:pt x="1926412" y="35039"/>
                </a:lnTo>
                <a:lnTo>
                  <a:pt x="1926412" y="171653"/>
                </a:lnTo>
                <a:lnTo>
                  <a:pt x="1920252" y="224929"/>
                </a:lnTo>
                <a:lnTo>
                  <a:pt x="1901990" y="263372"/>
                </a:lnTo>
                <a:lnTo>
                  <a:pt x="1871954" y="286677"/>
                </a:lnTo>
                <a:lnTo>
                  <a:pt x="1830476" y="294513"/>
                </a:lnTo>
                <a:lnTo>
                  <a:pt x="1815376" y="293331"/>
                </a:lnTo>
                <a:lnTo>
                  <a:pt x="1814245" y="293331"/>
                </a:lnTo>
                <a:lnTo>
                  <a:pt x="1773694" y="272173"/>
                </a:lnTo>
                <a:lnTo>
                  <a:pt x="1746694" y="225463"/>
                </a:lnTo>
                <a:lnTo>
                  <a:pt x="1737131" y="158762"/>
                </a:lnTo>
                <a:lnTo>
                  <a:pt x="1739112" y="127762"/>
                </a:lnTo>
                <a:lnTo>
                  <a:pt x="1754365" y="78486"/>
                </a:lnTo>
                <a:lnTo>
                  <a:pt x="1780857" y="50533"/>
                </a:lnTo>
                <a:lnTo>
                  <a:pt x="1833486" y="36728"/>
                </a:lnTo>
                <a:lnTo>
                  <a:pt x="1851596" y="38265"/>
                </a:lnTo>
                <a:lnTo>
                  <a:pt x="1850288" y="38265"/>
                </a:lnTo>
                <a:lnTo>
                  <a:pt x="1864347" y="42227"/>
                </a:lnTo>
                <a:lnTo>
                  <a:pt x="1905177" y="79298"/>
                </a:lnTo>
                <a:lnTo>
                  <a:pt x="1923948" y="136791"/>
                </a:lnTo>
                <a:lnTo>
                  <a:pt x="1926412" y="171653"/>
                </a:lnTo>
                <a:lnTo>
                  <a:pt x="1926412" y="35039"/>
                </a:lnTo>
                <a:lnTo>
                  <a:pt x="1890661" y="19113"/>
                </a:lnTo>
                <a:lnTo>
                  <a:pt x="1837359" y="12573"/>
                </a:lnTo>
                <a:lnTo>
                  <a:pt x="1788998" y="17310"/>
                </a:lnTo>
                <a:lnTo>
                  <a:pt x="1748358" y="31165"/>
                </a:lnTo>
                <a:lnTo>
                  <a:pt x="1715922" y="53708"/>
                </a:lnTo>
                <a:lnTo>
                  <a:pt x="1692160" y="84442"/>
                </a:lnTo>
                <a:lnTo>
                  <a:pt x="1677555" y="122910"/>
                </a:lnTo>
                <a:lnTo>
                  <a:pt x="1672590" y="168643"/>
                </a:lnTo>
                <a:lnTo>
                  <a:pt x="1679232" y="220891"/>
                </a:lnTo>
                <a:lnTo>
                  <a:pt x="1698726" y="262674"/>
                </a:lnTo>
                <a:lnTo>
                  <a:pt x="1730387" y="293331"/>
                </a:lnTo>
                <a:lnTo>
                  <a:pt x="1773529" y="312204"/>
                </a:lnTo>
                <a:lnTo>
                  <a:pt x="1827466" y="318643"/>
                </a:lnTo>
                <a:lnTo>
                  <a:pt x="1875269" y="313893"/>
                </a:lnTo>
                <a:lnTo>
                  <a:pt x="1915541" y="299974"/>
                </a:lnTo>
                <a:lnTo>
                  <a:pt x="1923326" y="294513"/>
                </a:lnTo>
                <a:lnTo>
                  <a:pt x="1947760" y="277380"/>
                </a:lnTo>
                <a:lnTo>
                  <a:pt x="1971395" y="246634"/>
                </a:lnTo>
                <a:lnTo>
                  <a:pt x="1985962" y="208216"/>
                </a:lnTo>
                <a:lnTo>
                  <a:pt x="1990940" y="162623"/>
                </a:lnTo>
                <a:close/>
              </a:path>
              <a:path w="2125979" h="356235">
                <a:moveTo>
                  <a:pt x="2125802" y="178968"/>
                </a:moveTo>
                <a:lnTo>
                  <a:pt x="2121598" y="132829"/>
                </a:lnTo>
                <a:lnTo>
                  <a:pt x="2109025" y="91198"/>
                </a:lnTo>
                <a:lnTo>
                  <a:pt x="2081860" y="45123"/>
                </a:lnTo>
                <a:lnTo>
                  <a:pt x="2033739" y="0"/>
                </a:lnTo>
                <a:lnTo>
                  <a:pt x="2022551" y="9461"/>
                </a:lnTo>
                <a:lnTo>
                  <a:pt x="2034184" y="24815"/>
                </a:lnTo>
                <a:lnTo>
                  <a:pt x="2042769" y="37973"/>
                </a:lnTo>
                <a:lnTo>
                  <a:pt x="2061146" y="87490"/>
                </a:lnTo>
                <a:lnTo>
                  <a:pt x="2067763" y="143573"/>
                </a:lnTo>
                <a:lnTo>
                  <a:pt x="2068588" y="178536"/>
                </a:lnTo>
                <a:lnTo>
                  <a:pt x="2066658" y="235115"/>
                </a:lnTo>
                <a:lnTo>
                  <a:pt x="2059609" y="277177"/>
                </a:lnTo>
                <a:lnTo>
                  <a:pt x="2045538" y="311645"/>
                </a:lnTo>
                <a:lnTo>
                  <a:pt x="2022551" y="345465"/>
                </a:lnTo>
                <a:lnTo>
                  <a:pt x="2032876" y="355790"/>
                </a:lnTo>
                <a:lnTo>
                  <a:pt x="2081060" y="312559"/>
                </a:lnTo>
                <a:lnTo>
                  <a:pt x="2108593" y="266738"/>
                </a:lnTo>
                <a:lnTo>
                  <a:pt x="2121547" y="225285"/>
                </a:lnTo>
                <a:lnTo>
                  <a:pt x="2124735" y="202793"/>
                </a:lnTo>
                <a:lnTo>
                  <a:pt x="2125802" y="1789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977" y="847089"/>
            <a:ext cx="403860" cy="367665"/>
          </a:xfrm>
          <a:custGeom>
            <a:avLst/>
            <a:gdLst/>
            <a:ahLst/>
            <a:cxnLst/>
            <a:rect l="l" t="t" r="r" b="b"/>
            <a:pathLst>
              <a:path w="403859" h="367665">
                <a:moveTo>
                  <a:pt x="0" y="0"/>
                </a:moveTo>
                <a:lnTo>
                  <a:pt x="0" y="20332"/>
                </a:lnTo>
                <a:lnTo>
                  <a:pt x="19902" y="21958"/>
                </a:lnTo>
                <a:lnTo>
                  <a:pt x="34604" y="24522"/>
                </a:lnTo>
                <a:lnTo>
                  <a:pt x="34232" y="24522"/>
                </a:lnTo>
                <a:lnTo>
                  <a:pt x="41879" y="31359"/>
                </a:lnTo>
                <a:lnTo>
                  <a:pt x="45079" y="46739"/>
                </a:lnTo>
                <a:lnTo>
                  <a:pt x="45501" y="65417"/>
                </a:lnTo>
                <a:lnTo>
                  <a:pt x="45539" y="67074"/>
                </a:lnTo>
                <a:lnTo>
                  <a:pt x="45643" y="316722"/>
                </a:lnTo>
                <a:lnTo>
                  <a:pt x="45162" y="326963"/>
                </a:lnTo>
                <a:lnTo>
                  <a:pt x="43466" y="335114"/>
                </a:lnTo>
                <a:lnTo>
                  <a:pt x="43354" y="335651"/>
                </a:lnTo>
                <a:lnTo>
                  <a:pt x="40033" y="341820"/>
                </a:lnTo>
                <a:lnTo>
                  <a:pt x="34949" y="345922"/>
                </a:lnTo>
                <a:lnTo>
                  <a:pt x="17754" y="355600"/>
                </a:lnTo>
                <a:lnTo>
                  <a:pt x="17754" y="367372"/>
                </a:lnTo>
                <a:lnTo>
                  <a:pt x="54588" y="366563"/>
                </a:lnTo>
                <a:lnTo>
                  <a:pt x="54322" y="366563"/>
                </a:lnTo>
                <a:lnTo>
                  <a:pt x="83028" y="365961"/>
                </a:lnTo>
                <a:lnTo>
                  <a:pt x="197059" y="365961"/>
                </a:lnTo>
                <a:lnTo>
                  <a:pt x="231773" y="362889"/>
                </a:lnTo>
                <a:lnTo>
                  <a:pt x="275331" y="350800"/>
                </a:lnTo>
                <a:lnTo>
                  <a:pt x="301379" y="337794"/>
                </a:lnTo>
                <a:lnTo>
                  <a:pt x="151088" y="337794"/>
                </a:lnTo>
                <a:lnTo>
                  <a:pt x="139840" y="337259"/>
                </a:lnTo>
                <a:lnTo>
                  <a:pt x="131050" y="336439"/>
                </a:lnTo>
                <a:lnTo>
                  <a:pt x="121552" y="335114"/>
                </a:lnTo>
                <a:lnTo>
                  <a:pt x="121552" y="28892"/>
                </a:lnTo>
                <a:lnTo>
                  <a:pt x="130551" y="27868"/>
                </a:lnTo>
                <a:lnTo>
                  <a:pt x="138695" y="27189"/>
                </a:lnTo>
                <a:lnTo>
                  <a:pt x="146738" y="26811"/>
                </a:lnTo>
                <a:lnTo>
                  <a:pt x="339530" y="26811"/>
                </a:lnTo>
                <a:lnTo>
                  <a:pt x="336569" y="24522"/>
                </a:lnTo>
                <a:lnTo>
                  <a:pt x="304578" y="10796"/>
                </a:lnTo>
                <a:lnTo>
                  <a:pt x="264825" y="2806"/>
                </a:lnTo>
                <a:lnTo>
                  <a:pt x="243463" y="1587"/>
                </a:lnTo>
                <a:lnTo>
                  <a:pt x="79868" y="1587"/>
                </a:lnTo>
                <a:lnTo>
                  <a:pt x="0" y="0"/>
                </a:lnTo>
                <a:close/>
              </a:path>
              <a:path w="403859" h="367665">
                <a:moveTo>
                  <a:pt x="197059" y="365961"/>
                </a:moveTo>
                <a:lnTo>
                  <a:pt x="116053" y="365961"/>
                </a:lnTo>
                <a:lnTo>
                  <a:pt x="140806" y="366563"/>
                </a:lnTo>
                <a:lnTo>
                  <a:pt x="153262" y="367030"/>
                </a:lnTo>
                <a:lnTo>
                  <a:pt x="184988" y="367030"/>
                </a:lnTo>
                <a:lnTo>
                  <a:pt x="197059" y="365961"/>
                </a:lnTo>
                <a:close/>
              </a:path>
              <a:path w="403859" h="367665">
                <a:moveTo>
                  <a:pt x="339530" y="26811"/>
                </a:moveTo>
                <a:lnTo>
                  <a:pt x="157525" y="26811"/>
                </a:lnTo>
                <a:lnTo>
                  <a:pt x="198940" y="29120"/>
                </a:lnTo>
                <a:lnTo>
                  <a:pt x="235287" y="36388"/>
                </a:lnTo>
                <a:lnTo>
                  <a:pt x="287719" y="65417"/>
                </a:lnTo>
                <a:lnTo>
                  <a:pt x="314540" y="111015"/>
                </a:lnTo>
                <a:lnTo>
                  <a:pt x="323216" y="178777"/>
                </a:lnTo>
                <a:lnTo>
                  <a:pt x="320711" y="216931"/>
                </a:lnTo>
                <a:lnTo>
                  <a:pt x="300981" y="277518"/>
                </a:lnTo>
                <a:lnTo>
                  <a:pt x="261502" y="316722"/>
                </a:lnTo>
                <a:lnTo>
                  <a:pt x="199088" y="335651"/>
                </a:lnTo>
                <a:lnTo>
                  <a:pt x="197555" y="335651"/>
                </a:lnTo>
                <a:lnTo>
                  <a:pt x="158128" y="337794"/>
                </a:lnTo>
                <a:lnTo>
                  <a:pt x="301379" y="337794"/>
                </a:lnTo>
                <a:lnTo>
                  <a:pt x="314453" y="331266"/>
                </a:lnTo>
                <a:lnTo>
                  <a:pt x="347930" y="304787"/>
                </a:lnTo>
                <a:lnTo>
                  <a:pt x="389807" y="242274"/>
                </a:lnTo>
                <a:lnTo>
                  <a:pt x="400338" y="204881"/>
                </a:lnTo>
                <a:lnTo>
                  <a:pt x="403861" y="163664"/>
                </a:lnTo>
                <a:lnTo>
                  <a:pt x="401173" y="127242"/>
                </a:lnTo>
                <a:lnTo>
                  <a:pt x="393242" y="94843"/>
                </a:lnTo>
                <a:lnTo>
                  <a:pt x="380270" y="67074"/>
                </a:lnTo>
                <a:lnTo>
                  <a:pt x="362459" y="44538"/>
                </a:lnTo>
                <a:lnTo>
                  <a:pt x="339530" y="26811"/>
                </a:lnTo>
                <a:close/>
              </a:path>
              <a:path w="403859" h="367665">
                <a:moveTo>
                  <a:pt x="215646" y="0"/>
                </a:moveTo>
                <a:lnTo>
                  <a:pt x="90012" y="1587"/>
                </a:lnTo>
                <a:lnTo>
                  <a:pt x="243463" y="1587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8993" y="833119"/>
            <a:ext cx="1518920" cy="389255"/>
          </a:xfrm>
          <a:custGeom>
            <a:avLst/>
            <a:gdLst/>
            <a:ahLst/>
            <a:cxnLst/>
            <a:rect l="l" t="t" r="r" b="b"/>
            <a:pathLst>
              <a:path w="1518920" h="389255">
                <a:moveTo>
                  <a:pt x="256514" y="252996"/>
                </a:moveTo>
                <a:lnTo>
                  <a:pt x="248373" y="198932"/>
                </a:lnTo>
                <a:lnTo>
                  <a:pt x="224624" y="159613"/>
                </a:lnTo>
                <a:lnTo>
                  <a:pt x="224510" y="159423"/>
                </a:lnTo>
                <a:lnTo>
                  <a:pt x="213271" y="152400"/>
                </a:lnTo>
                <a:lnTo>
                  <a:pt x="185724" y="135204"/>
                </a:lnTo>
                <a:lnTo>
                  <a:pt x="183375" y="134848"/>
                </a:lnTo>
                <a:lnTo>
                  <a:pt x="183375" y="269646"/>
                </a:lnTo>
                <a:lnTo>
                  <a:pt x="180441" y="311950"/>
                </a:lnTo>
                <a:lnTo>
                  <a:pt x="171272" y="341045"/>
                </a:lnTo>
                <a:lnTo>
                  <a:pt x="155232" y="357835"/>
                </a:lnTo>
                <a:lnTo>
                  <a:pt x="131749" y="363220"/>
                </a:lnTo>
                <a:lnTo>
                  <a:pt x="106248" y="355879"/>
                </a:lnTo>
                <a:lnTo>
                  <a:pt x="87909" y="333921"/>
                </a:lnTo>
                <a:lnTo>
                  <a:pt x="76835" y="297434"/>
                </a:lnTo>
                <a:lnTo>
                  <a:pt x="73126" y="246519"/>
                </a:lnTo>
                <a:lnTo>
                  <a:pt x="76225" y="204368"/>
                </a:lnTo>
                <a:lnTo>
                  <a:pt x="85826" y="175069"/>
                </a:lnTo>
                <a:lnTo>
                  <a:pt x="102387" y="157962"/>
                </a:lnTo>
                <a:lnTo>
                  <a:pt x="126365" y="152400"/>
                </a:lnTo>
                <a:lnTo>
                  <a:pt x="151612" y="159613"/>
                </a:lnTo>
                <a:lnTo>
                  <a:pt x="169392" y="181381"/>
                </a:lnTo>
                <a:lnTo>
                  <a:pt x="179908" y="217982"/>
                </a:lnTo>
                <a:lnTo>
                  <a:pt x="183375" y="269646"/>
                </a:lnTo>
                <a:lnTo>
                  <a:pt x="183375" y="134848"/>
                </a:lnTo>
                <a:lnTo>
                  <a:pt x="132905" y="126974"/>
                </a:lnTo>
                <a:lnTo>
                  <a:pt x="86169" y="132575"/>
                </a:lnTo>
                <a:lnTo>
                  <a:pt x="49123" y="149059"/>
                </a:lnTo>
                <a:lnTo>
                  <a:pt x="22123" y="175996"/>
                </a:lnTo>
                <a:lnTo>
                  <a:pt x="5600" y="212940"/>
                </a:lnTo>
                <a:lnTo>
                  <a:pt x="0" y="259435"/>
                </a:lnTo>
                <a:lnTo>
                  <a:pt x="8102" y="314452"/>
                </a:lnTo>
                <a:lnTo>
                  <a:pt x="31788" y="354990"/>
                </a:lnTo>
                <a:lnTo>
                  <a:pt x="70091" y="380047"/>
                </a:lnTo>
                <a:lnTo>
                  <a:pt x="122072" y="388620"/>
                </a:lnTo>
                <a:lnTo>
                  <a:pt x="169087" y="382854"/>
                </a:lnTo>
                <a:lnTo>
                  <a:pt x="206565" y="365899"/>
                </a:lnTo>
                <a:lnTo>
                  <a:pt x="209207" y="363220"/>
                </a:lnTo>
                <a:lnTo>
                  <a:pt x="233959" y="338264"/>
                </a:lnTo>
                <a:lnTo>
                  <a:pt x="250786" y="300456"/>
                </a:lnTo>
                <a:lnTo>
                  <a:pt x="256514" y="252996"/>
                </a:lnTo>
                <a:close/>
              </a:path>
              <a:path w="1518920" h="389255">
                <a:moveTo>
                  <a:pt x="741565" y="360692"/>
                </a:moveTo>
                <a:lnTo>
                  <a:pt x="705129" y="342785"/>
                </a:lnTo>
                <a:lnTo>
                  <a:pt x="704456" y="325399"/>
                </a:lnTo>
                <a:lnTo>
                  <a:pt x="704456" y="225945"/>
                </a:lnTo>
                <a:lnTo>
                  <a:pt x="700532" y="179362"/>
                </a:lnTo>
                <a:lnTo>
                  <a:pt x="687578" y="148805"/>
                </a:lnTo>
                <a:lnTo>
                  <a:pt x="663841" y="132092"/>
                </a:lnTo>
                <a:lnTo>
                  <a:pt x="627557" y="127000"/>
                </a:lnTo>
                <a:lnTo>
                  <a:pt x="615302" y="127622"/>
                </a:lnTo>
                <a:lnTo>
                  <a:pt x="604964" y="129476"/>
                </a:lnTo>
                <a:lnTo>
                  <a:pt x="596239" y="132651"/>
                </a:lnTo>
                <a:lnTo>
                  <a:pt x="588835" y="137160"/>
                </a:lnTo>
                <a:lnTo>
                  <a:pt x="545820" y="170014"/>
                </a:lnTo>
                <a:lnTo>
                  <a:pt x="534720" y="150520"/>
                </a:lnTo>
                <a:lnTo>
                  <a:pt x="519595" y="137160"/>
                </a:lnTo>
                <a:lnTo>
                  <a:pt x="499833" y="129463"/>
                </a:lnTo>
                <a:lnTo>
                  <a:pt x="474840" y="127000"/>
                </a:lnTo>
                <a:lnTo>
                  <a:pt x="462889" y="127609"/>
                </a:lnTo>
                <a:lnTo>
                  <a:pt x="452716" y="129463"/>
                </a:lnTo>
                <a:lnTo>
                  <a:pt x="444055" y="132638"/>
                </a:lnTo>
                <a:lnTo>
                  <a:pt x="436664" y="137160"/>
                </a:lnTo>
                <a:lnTo>
                  <a:pt x="393649" y="170002"/>
                </a:lnTo>
                <a:lnTo>
                  <a:pt x="393649" y="130175"/>
                </a:lnTo>
                <a:lnTo>
                  <a:pt x="390423" y="126974"/>
                </a:lnTo>
                <a:lnTo>
                  <a:pt x="355269" y="138023"/>
                </a:lnTo>
                <a:lnTo>
                  <a:pt x="330250" y="144703"/>
                </a:lnTo>
                <a:lnTo>
                  <a:pt x="310184" y="148272"/>
                </a:lnTo>
                <a:lnTo>
                  <a:pt x="289864" y="149974"/>
                </a:lnTo>
                <a:lnTo>
                  <a:pt x="289839" y="169227"/>
                </a:lnTo>
                <a:lnTo>
                  <a:pt x="327558" y="189268"/>
                </a:lnTo>
                <a:lnTo>
                  <a:pt x="328015" y="208280"/>
                </a:lnTo>
                <a:lnTo>
                  <a:pt x="328015" y="325374"/>
                </a:lnTo>
                <a:lnTo>
                  <a:pt x="308660" y="359600"/>
                </a:lnTo>
                <a:lnTo>
                  <a:pt x="289839" y="360667"/>
                </a:lnTo>
                <a:lnTo>
                  <a:pt x="289839" y="381000"/>
                </a:lnTo>
                <a:lnTo>
                  <a:pt x="359206" y="379730"/>
                </a:lnTo>
                <a:lnTo>
                  <a:pt x="370471" y="379818"/>
                </a:lnTo>
                <a:lnTo>
                  <a:pt x="385686" y="380060"/>
                </a:lnTo>
                <a:lnTo>
                  <a:pt x="404723" y="380453"/>
                </a:lnTo>
                <a:lnTo>
                  <a:pt x="427507" y="381000"/>
                </a:lnTo>
                <a:lnTo>
                  <a:pt x="427507" y="360667"/>
                </a:lnTo>
                <a:lnTo>
                  <a:pt x="393636" y="325323"/>
                </a:lnTo>
                <a:lnTo>
                  <a:pt x="393636" y="209118"/>
                </a:lnTo>
                <a:lnTo>
                  <a:pt x="397408" y="195973"/>
                </a:lnTo>
                <a:lnTo>
                  <a:pt x="407339" y="184277"/>
                </a:lnTo>
                <a:lnTo>
                  <a:pt x="421309" y="175907"/>
                </a:lnTo>
                <a:lnTo>
                  <a:pt x="437184" y="172694"/>
                </a:lnTo>
                <a:lnTo>
                  <a:pt x="457581" y="176530"/>
                </a:lnTo>
                <a:lnTo>
                  <a:pt x="472020" y="188099"/>
                </a:lnTo>
                <a:lnTo>
                  <a:pt x="480606" y="207505"/>
                </a:lnTo>
                <a:lnTo>
                  <a:pt x="483450" y="234823"/>
                </a:lnTo>
                <a:lnTo>
                  <a:pt x="483450" y="325335"/>
                </a:lnTo>
                <a:lnTo>
                  <a:pt x="464083" y="359613"/>
                </a:lnTo>
                <a:lnTo>
                  <a:pt x="447421" y="360680"/>
                </a:lnTo>
                <a:lnTo>
                  <a:pt x="447421" y="381012"/>
                </a:lnTo>
                <a:lnTo>
                  <a:pt x="479958" y="380288"/>
                </a:lnTo>
                <a:lnTo>
                  <a:pt x="498030" y="379907"/>
                </a:lnTo>
                <a:lnTo>
                  <a:pt x="508139" y="379768"/>
                </a:lnTo>
                <a:lnTo>
                  <a:pt x="516788" y="379742"/>
                </a:lnTo>
                <a:lnTo>
                  <a:pt x="525145" y="379768"/>
                </a:lnTo>
                <a:lnTo>
                  <a:pt x="535266" y="379907"/>
                </a:lnTo>
                <a:lnTo>
                  <a:pt x="553758" y="380288"/>
                </a:lnTo>
                <a:lnTo>
                  <a:pt x="587235" y="381012"/>
                </a:lnTo>
                <a:lnTo>
                  <a:pt x="587235" y="360680"/>
                </a:lnTo>
                <a:lnTo>
                  <a:pt x="549719" y="342747"/>
                </a:lnTo>
                <a:lnTo>
                  <a:pt x="549046" y="325335"/>
                </a:lnTo>
                <a:lnTo>
                  <a:pt x="549046" y="209130"/>
                </a:lnTo>
                <a:lnTo>
                  <a:pt x="552818" y="195986"/>
                </a:lnTo>
                <a:lnTo>
                  <a:pt x="562749" y="184302"/>
                </a:lnTo>
                <a:lnTo>
                  <a:pt x="576719" y="175920"/>
                </a:lnTo>
                <a:lnTo>
                  <a:pt x="592607" y="172720"/>
                </a:lnTo>
                <a:lnTo>
                  <a:pt x="612990" y="176555"/>
                </a:lnTo>
                <a:lnTo>
                  <a:pt x="627418" y="188163"/>
                </a:lnTo>
                <a:lnTo>
                  <a:pt x="636003" y="207606"/>
                </a:lnTo>
                <a:lnTo>
                  <a:pt x="638848" y="235000"/>
                </a:lnTo>
                <a:lnTo>
                  <a:pt x="638848" y="381038"/>
                </a:lnTo>
                <a:lnTo>
                  <a:pt x="688860" y="379768"/>
                </a:lnTo>
                <a:lnTo>
                  <a:pt x="705332" y="380022"/>
                </a:lnTo>
                <a:lnTo>
                  <a:pt x="717016" y="380238"/>
                </a:lnTo>
                <a:lnTo>
                  <a:pt x="727798" y="380542"/>
                </a:lnTo>
                <a:lnTo>
                  <a:pt x="741565" y="381038"/>
                </a:lnTo>
                <a:lnTo>
                  <a:pt x="741565" y="360692"/>
                </a:lnTo>
                <a:close/>
              </a:path>
              <a:path w="1518920" h="389255">
                <a:moveTo>
                  <a:pt x="1012774" y="361188"/>
                </a:moveTo>
                <a:lnTo>
                  <a:pt x="996632" y="359587"/>
                </a:lnTo>
                <a:lnTo>
                  <a:pt x="989355" y="357124"/>
                </a:lnTo>
                <a:lnTo>
                  <a:pt x="984859" y="351891"/>
                </a:lnTo>
                <a:lnTo>
                  <a:pt x="982814" y="343700"/>
                </a:lnTo>
                <a:lnTo>
                  <a:pt x="982472" y="342328"/>
                </a:lnTo>
                <a:lnTo>
                  <a:pt x="982433" y="341617"/>
                </a:lnTo>
                <a:lnTo>
                  <a:pt x="981583" y="327190"/>
                </a:lnTo>
                <a:lnTo>
                  <a:pt x="981570" y="315645"/>
                </a:lnTo>
                <a:lnTo>
                  <a:pt x="981163" y="303199"/>
                </a:lnTo>
                <a:lnTo>
                  <a:pt x="980846" y="292392"/>
                </a:lnTo>
                <a:lnTo>
                  <a:pt x="980579" y="280695"/>
                </a:lnTo>
                <a:lnTo>
                  <a:pt x="980668" y="254431"/>
                </a:lnTo>
                <a:lnTo>
                  <a:pt x="980821" y="246862"/>
                </a:lnTo>
                <a:lnTo>
                  <a:pt x="981570" y="218668"/>
                </a:lnTo>
                <a:lnTo>
                  <a:pt x="982103" y="211709"/>
                </a:lnTo>
                <a:lnTo>
                  <a:pt x="982040" y="202806"/>
                </a:lnTo>
                <a:lnTo>
                  <a:pt x="959154" y="147180"/>
                </a:lnTo>
                <a:lnTo>
                  <a:pt x="895464" y="126987"/>
                </a:lnTo>
                <a:lnTo>
                  <a:pt x="878662" y="128104"/>
                </a:lnTo>
                <a:lnTo>
                  <a:pt x="862215" y="131470"/>
                </a:lnTo>
                <a:lnTo>
                  <a:pt x="846277" y="137134"/>
                </a:lnTo>
                <a:lnTo>
                  <a:pt x="830986" y="145148"/>
                </a:lnTo>
                <a:lnTo>
                  <a:pt x="802513" y="162229"/>
                </a:lnTo>
                <a:lnTo>
                  <a:pt x="802513" y="199072"/>
                </a:lnTo>
                <a:lnTo>
                  <a:pt x="818642" y="202806"/>
                </a:lnTo>
                <a:lnTo>
                  <a:pt x="830478" y="176339"/>
                </a:lnTo>
                <a:lnTo>
                  <a:pt x="833983" y="173621"/>
                </a:lnTo>
                <a:lnTo>
                  <a:pt x="841235" y="171246"/>
                </a:lnTo>
                <a:lnTo>
                  <a:pt x="850887" y="169570"/>
                </a:lnTo>
                <a:lnTo>
                  <a:pt x="861669" y="168922"/>
                </a:lnTo>
                <a:lnTo>
                  <a:pt x="885202" y="172631"/>
                </a:lnTo>
                <a:lnTo>
                  <a:pt x="901992" y="184086"/>
                </a:lnTo>
                <a:lnTo>
                  <a:pt x="912329" y="203771"/>
                </a:lnTo>
                <a:lnTo>
                  <a:pt x="916520" y="232194"/>
                </a:lnTo>
                <a:lnTo>
                  <a:pt x="916520" y="254431"/>
                </a:lnTo>
                <a:lnTo>
                  <a:pt x="916520" y="317550"/>
                </a:lnTo>
                <a:lnTo>
                  <a:pt x="907249" y="327190"/>
                </a:lnTo>
                <a:lnTo>
                  <a:pt x="895604" y="334810"/>
                </a:lnTo>
                <a:lnTo>
                  <a:pt x="882865" y="339813"/>
                </a:lnTo>
                <a:lnTo>
                  <a:pt x="870267" y="341617"/>
                </a:lnTo>
                <a:lnTo>
                  <a:pt x="858723" y="339293"/>
                </a:lnTo>
                <a:lnTo>
                  <a:pt x="850099" y="332600"/>
                </a:lnTo>
                <a:lnTo>
                  <a:pt x="844816" y="322199"/>
                </a:lnTo>
                <a:lnTo>
                  <a:pt x="844702" y="321995"/>
                </a:lnTo>
                <a:lnTo>
                  <a:pt x="842848" y="307924"/>
                </a:lnTo>
                <a:lnTo>
                  <a:pt x="845007" y="292392"/>
                </a:lnTo>
                <a:lnTo>
                  <a:pt x="845121" y="291541"/>
                </a:lnTo>
                <a:lnTo>
                  <a:pt x="892327" y="260870"/>
                </a:lnTo>
                <a:lnTo>
                  <a:pt x="916520" y="254431"/>
                </a:lnTo>
                <a:lnTo>
                  <a:pt x="916520" y="232194"/>
                </a:lnTo>
                <a:lnTo>
                  <a:pt x="869188" y="241833"/>
                </a:lnTo>
                <a:lnTo>
                  <a:pt x="826223" y="253873"/>
                </a:lnTo>
                <a:lnTo>
                  <a:pt x="782066" y="292392"/>
                </a:lnTo>
                <a:lnTo>
                  <a:pt x="777227" y="322199"/>
                </a:lnTo>
                <a:lnTo>
                  <a:pt x="781304" y="350901"/>
                </a:lnTo>
                <a:lnTo>
                  <a:pt x="793356" y="371703"/>
                </a:lnTo>
                <a:lnTo>
                  <a:pt x="813066" y="384365"/>
                </a:lnTo>
                <a:lnTo>
                  <a:pt x="840143" y="388632"/>
                </a:lnTo>
                <a:lnTo>
                  <a:pt x="848487" y="388239"/>
                </a:lnTo>
                <a:lnTo>
                  <a:pt x="855738" y="387032"/>
                </a:lnTo>
                <a:lnTo>
                  <a:pt x="861758" y="385038"/>
                </a:lnTo>
                <a:lnTo>
                  <a:pt x="866495" y="382219"/>
                </a:lnTo>
                <a:lnTo>
                  <a:pt x="916520" y="343700"/>
                </a:lnTo>
                <a:lnTo>
                  <a:pt x="913828" y="376745"/>
                </a:lnTo>
                <a:lnTo>
                  <a:pt x="916520" y="381012"/>
                </a:lnTo>
                <a:lnTo>
                  <a:pt x="959700" y="379831"/>
                </a:lnTo>
                <a:lnTo>
                  <a:pt x="971029" y="379831"/>
                </a:lnTo>
                <a:lnTo>
                  <a:pt x="1012774" y="381012"/>
                </a:lnTo>
                <a:lnTo>
                  <a:pt x="1012774" y="379831"/>
                </a:lnTo>
                <a:lnTo>
                  <a:pt x="1012774" y="361188"/>
                </a:lnTo>
                <a:close/>
              </a:path>
              <a:path w="1518920" h="389255">
                <a:moveTo>
                  <a:pt x="1151153" y="40030"/>
                </a:moveTo>
                <a:lnTo>
                  <a:pt x="1148029" y="24549"/>
                </a:lnTo>
                <a:lnTo>
                  <a:pt x="1139520" y="11811"/>
                </a:lnTo>
                <a:lnTo>
                  <a:pt x="1126871" y="3175"/>
                </a:lnTo>
                <a:lnTo>
                  <a:pt x="1111402" y="0"/>
                </a:lnTo>
                <a:lnTo>
                  <a:pt x="1095197" y="3022"/>
                </a:lnTo>
                <a:lnTo>
                  <a:pt x="1082243" y="11353"/>
                </a:lnTo>
                <a:lnTo>
                  <a:pt x="1073607" y="23888"/>
                </a:lnTo>
                <a:lnTo>
                  <a:pt x="1070483" y="39509"/>
                </a:lnTo>
                <a:lnTo>
                  <a:pt x="1073607" y="55308"/>
                </a:lnTo>
                <a:lnTo>
                  <a:pt x="1082255" y="68262"/>
                </a:lnTo>
                <a:lnTo>
                  <a:pt x="1095006" y="76885"/>
                </a:lnTo>
                <a:lnTo>
                  <a:pt x="1110818" y="80060"/>
                </a:lnTo>
                <a:lnTo>
                  <a:pt x="1126413" y="76885"/>
                </a:lnTo>
                <a:lnTo>
                  <a:pt x="1139253" y="68262"/>
                </a:lnTo>
                <a:lnTo>
                  <a:pt x="1147940" y="55524"/>
                </a:lnTo>
                <a:lnTo>
                  <a:pt x="1151153" y="40030"/>
                </a:lnTo>
                <a:close/>
              </a:path>
              <a:path w="1518920" h="389255">
                <a:moveTo>
                  <a:pt x="1183944" y="360692"/>
                </a:moveTo>
                <a:lnTo>
                  <a:pt x="1146441" y="342798"/>
                </a:lnTo>
                <a:lnTo>
                  <a:pt x="1145768" y="325412"/>
                </a:lnTo>
                <a:lnTo>
                  <a:pt x="1145768" y="130276"/>
                </a:lnTo>
                <a:lnTo>
                  <a:pt x="1140396" y="127012"/>
                </a:lnTo>
                <a:lnTo>
                  <a:pt x="1102753" y="138709"/>
                </a:lnTo>
                <a:lnTo>
                  <a:pt x="1065390" y="146862"/>
                </a:lnTo>
                <a:lnTo>
                  <a:pt x="1050048" y="148805"/>
                </a:lnTo>
                <a:lnTo>
                  <a:pt x="1048435" y="148805"/>
                </a:lnTo>
                <a:lnTo>
                  <a:pt x="1045743" y="149339"/>
                </a:lnTo>
                <a:lnTo>
                  <a:pt x="1041984" y="149872"/>
                </a:lnTo>
                <a:lnTo>
                  <a:pt x="1041984" y="168935"/>
                </a:lnTo>
                <a:lnTo>
                  <a:pt x="1066177" y="170573"/>
                </a:lnTo>
                <a:lnTo>
                  <a:pt x="1073569" y="172440"/>
                </a:lnTo>
                <a:lnTo>
                  <a:pt x="1077798" y="177876"/>
                </a:lnTo>
                <a:lnTo>
                  <a:pt x="1079703" y="189026"/>
                </a:lnTo>
                <a:lnTo>
                  <a:pt x="1080160" y="208064"/>
                </a:lnTo>
                <a:lnTo>
                  <a:pt x="1080147" y="325412"/>
                </a:lnTo>
                <a:lnTo>
                  <a:pt x="1060805" y="359625"/>
                </a:lnTo>
                <a:lnTo>
                  <a:pt x="1041984" y="360692"/>
                </a:lnTo>
                <a:lnTo>
                  <a:pt x="1041984" y="381025"/>
                </a:lnTo>
                <a:lnTo>
                  <a:pt x="1106957" y="379526"/>
                </a:lnTo>
                <a:lnTo>
                  <a:pt x="1122159" y="379526"/>
                </a:lnTo>
                <a:lnTo>
                  <a:pt x="1183944" y="381025"/>
                </a:lnTo>
                <a:lnTo>
                  <a:pt x="1183944" y="379526"/>
                </a:lnTo>
                <a:lnTo>
                  <a:pt x="1183944" y="360692"/>
                </a:lnTo>
                <a:close/>
              </a:path>
              <a:path w="1518920" h="389255">
                <a:moveTo>
                  <a:pt x="1518424" y="360667"/>
                </a:moveTo>
                <a:lnTo>
                  <a:pt x="1481988" y="342760"/>
                </a:lnTo>
                <a:lnTo>
                  <a:pt x="1481315" y="325374"/>
                </a:lnTo>
                <a:lnTo>
                  <a:pt x="1481315" y="225920"/>
                </a:lnTo>
                <a:lnTo>
                  <a:pt x="1480337" y="198704"/>
                </a:lnTo>
                <a:lnTo>
                  <a:pt x="1462493" y="149453"/>
                </a:lnTo>
                <a:lnTo>
                  <a:pt x="1419009" y="128473"/>
                </a:lnTo>
                <a:lnTo>
                  <a:pt x="1400111" y="127000"/>
                </a:lnTo>
                <a:lnTo>
                  <a:pt x="1388630" y="127596"/>
                </a:lnTo>
                <a:lnTo>
                  <a:pt x="1378458" y="129451"/>
                </a:lnTo>
                <a:lnTo>
                  <a:pt x="1369707" y="132600"/>
                </a:lnTo>
                <a:lnTo>
                  <a:pt x="1362468" y="137083"/>
                </a:lnTo>
                <a:lnTo>
                  <a:pt x="1319453" y="170014"/>
                </a:lnTo>
                <a:lnTo>
                  <a:pt x="1319453" y="130187"/>
                </a:lnTo>
                <a:lnTo>
                  <a:pt x="1316228" y="126987"/>
                </a:lnTo>
                <a:lnTo>
                  <a:pt x="1281074" y="138036"/>
                </a:lnTo>
                <a:lnTo>
                  <a:pt x="1256055" y="144716"/>
                </a:lnTo>
                <a:lnTo>
                  <a:pt x="1235989" y="148285"/>
                </a:lnTo>
                <a:lnTo>
                  <a:pt x="1215669" y="149987"/>
                </a:lnTo>
                <a:lnTo>
                  <a:pt x="1215669" y="169227"/>
                </a:lnTo>
                <a:lnTo>
                  <a:pt x="1253388" y="189268"/>
                </a:lnTo>
                <a:lnTo>
                  <a:pt x="1253832" y="208280"/>
                </a:lnTo>
                <a:lnTo>
                  <a:pt x="1253832" y="325374"/>
                </a:lnTo>
                <a:lnTo>
                  <a:pt x="1234490" y="359600"/>
                </a:lnTo>
                <a:lnTo>
                  <a:pt x="1215669" y="360667"/>
                </a:lnTo>
                <a:lnTo>
                  <a:pt x="1215669" y="381000"/>
                </a:lnTo>
                <a:lnTo>
                  <a:pt x="1285036" y="379730"/>
                </a:lnTo>
                <a:lnTo>
                  <a:pt x="1295844" y="379818"/>
                </a:lnTo>
                <a:lnTo>
                  <a:pt x="1311846" y="380060"/>
                </a:lnTo>
                <a:lnTo>
                  <a:pt x="1332598" y="380453"/>
                </a:lnTo>
                <a:lnTo>
                  <a:pt x="1357630" y="381000"/>
                </a:lnTo>
                <a:lnTo>
                  <a:pt x="1357630" y="360667"/>
                </a:lnTo>
                <a:lnTo>
                  <a:pt x="1320126" y="342747"/>
                </a:lnTo>
                <a:lnTo>
                  <a:pt x="1319453" y="325335"/>
                </a:lnTo>
                <a:lnTo>
                  <a:pt x="1319453" y="209156"/>
                </a:lnTo>
                <a:lnTo>
                  <a:pt x="1323263" y="195567"/>
                </a:lnTo>
                <a:lnTo>
                  <a:pt x="1333423" y="183921"/>
                </a:lnTo>
                <a:lnTo>
                  <a:pt x="1348028" y="175793"/>
                </a:lnTo>
                <a:lnTo>
                  <a:pt x="1365161" y="172732"/>
                </a:lnTo>
                <a:lnTo>
                  <a:pt x="1388033" y="176352"/>
                </a:lnTo>
                <a:lnTo>
                  <a:pt x="1403743" y="187515"/>
                </a:lnTo>
                <a:lnTo>
                  <a:pt x="1412798" y="206717"/>
                </a:lnTo>
                <a:lnTo>
                  <a:pt x="1415707" y="234480"/>
                </a:lnTo>
                <a:lnTo>
                  <a:pt x="1415707" y="381000"/>
                </a:lnTo>
                <a:lnTo>
                  <a:pt x="1448168" y="380047"/>
                </a:lnTo>
                <a:lnTo>
                  <a:pt x="1457223" y="379818"/>
                </a:lnTo>
                <a:lnTo>
                  <a:pt x="1464106" y="379730"/>
                </a:lnTo>
                <a:lnTo>
                  <a:pt x="1469186" y="379755"/>
                </a:lnTo>
                <a:lnTo>
                  <a:pt x="1476540" y="379895"/>
                </a:lnTo>
                <a:lnTo>
                  <a:pt x="1491246" y="380276"/>
                </a:lnTo>
                <a:lnTo>
                  <a:pt x="1518424" y="381000"/>
                </a:lnTo>
                <a:lnTo>
                  <a:pt x="1518424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4118" y="852538"/>
            <a:ext cx="226060" cy="361950"/>
          </a:xfrm>
          <a:custGeom>
            <a:avLst/>
            <a:gdLst/>
            <a:ahLst/>
            <a:cxnLst/>
            <a:rect l="l" t="t" r="r" b="b"/>
            <a:pathLst>
              <a:path w="226060" h="361950">
                <a:moveTo>
                  <a:pt x="160794" y="0"/>
                </a:moveTo>
                <a:lnTo>
                  <a:pt x="112680" y="18306"/>
                </a:lnTo>
                <a:lnTo>
                  <a:pt x="68295" y="33983"/>
                </a:lnTo>
                <a:lnTo>
                  <a:pt x="29962" y="46228"/>
                </a:lnTo>
                <a:lnTo>
                  <a:pt x="0" y="54241"/>
                </a:lnTo>
                <a:lnTo>
                  <a:pt x="421" y="63806"/>
                </a:lnTo>
                <a:lnTo>
                  <a:pt x="1751" y="72818"/>
                </a:lnTo>
                <a:lnTo>
                  <a:pt x="4088" y="81930"/>
                </a:lnTo>
                <a:lnTo>
                  <a:pt x="7531" y="91795"/>
                </a:lnTo>
                <a:lnTo>
                  <a:pt x="82829" y="56934"/>
                </a:lnTo>
                <a:lnTo>
                  <a:pt x="83896" y="56400"/>
                </a:lnTo>
                <a:lnTo>
                  <a:pt x="85521" y="56400"/>
                </a:lnTo>
                <a:lnTo>
                  <a:pt x="89827" y="56934"/>
                </a:lnTo>
                <a:lnTo>
                  <a:pt x="90893" y="60693"/>
                </a:lnTo>
                <a:lnTo>
                  <a:pt x="90893" y="314426"/>
                </a:lnTo>
                <a:lnTo>
                  <a:pt x="60236" y="339636"/>
                </a:lnTo>
                <a:lnTo>
                  <a:pt x="21513" y="341249"/>
                </a:lnTo>
                <a:lnTo>
                  <a:pt x="21513" y="361581"/>
                </a:lnTo>
                <a:lnTo>
                  <a:pt x="67829" y="360708"/>
                </a:lnTo>
                <a:lnTo>
                  <a:pt x="85566" y="360420"/>
                </a:lnTo>
                <a:lnTo>
                  <a:pt x="96799" y="360311"/>
                </a:lnTo>
                <a:lnTo>
                  <a:pt x="167792" y="360311"/>
                </a:lnTo>
                <a:lnTo>
                  <a:pt x="176107" y="360420"/>
                </a:lnTo>
                <a:lnTo>
                  <a:pt x="189568" y="360708"/>
                </a:lnTo>
                <a:lnTo>
                  <a:pt x="225869" y="361581"/>
                </a:lnTo>
                <a:lnTo>
                  <a:pt x="225869" y="341249"/>
                </a:lnTo>
                <a:lnTo>
                  <a:pt x="179121" y="337509"/>
                </a:lnTo>
                <a:lnTo>
                  <a:pt x="161874" y="314426"/>
                </a:lnTo>
                <a:lnTo>
                  <a:pt x="161874" y="141681"/>
                </a:lnTo>
                <a:lnTo>
                  <a:pt x="162109" y="110961"/>
                </a:lnTo>
                <a:lnTo>
                  <a:pt x="162950" y="80190"/>
                </a:lnTo>
                <a:lnTo>
                  <a:pt x="164595" y="46101"/>
                </a:lnTo>
                <a:lnTo>
                  <a:pt x="167246" y="5422"/>
                </a:lnTo>
                <a:lnTo>
                  <a:pt x="1607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823" y="968946"/>
            <a:ext cx="83896" cy="25025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683177" y="839469"/>
            <a:ext cx="932180" cy="511809"/>
          </a:xfrm>
          <a:custGeom>
            <a:avLst/>
            <a:gdLst/>
            <a:ahLst/>
            <a:cxnLst/>
            <a:rect l="l" t="t" r="r" b="b"/>
            <a:pathLst>
              <a:path w="932179" h="511809">
                <a:moveTo>
                  <a:pt x="269951" y="255270"/>
                </a:moveTo>
                <a:lnTo>
                  <a:pt x="249313" y="195440"/>
                </a:lnTo>
                <a:lnTo>
                  <a:pt x="188747" y="160934"/>
                </a:lnTo>
                <a:lnTo>
                  <a:pt x="127444" y="144856"/>
                </a:lnTo>
                <a:lnTo>
                  <a:pt x="101739" y="135953"/>
                </a:lnTo>
                <a:lnTo>
                  <a:pt x="84010" y="124231"/>
                </a:lnTo>
                <a:lnTo>
                  <a:pt x="73736" y="109283"/>
                </a:lnTo>
                <a:lnTo>
                  <a:pt x="70421" y="90716"/>
                </a:lnTo>
                <a:lnTo>
                  <a:pt x="75717" y="65316"/>
                </a:lnTo>
                <a:lnTo>
                  <a:pt x="90525" y="45466"/>
                </a:lnTo>
                <a:lnTo>
                  <a:pt x="113309" y="32550"/>
                </a:lnTo>
                <a:lnTo>
                  <a:pt x="142494" y="27940"/>
                </a:lnTo>
                <a:lnTo>
                  <a:pt x="163068" y="29743"/>
                </a:lnTo>
                <a:lnTo>
                  <a:pt x="182079" y="35191"/>
                </a:lnTo>
                <a:lnTo>
                  <a:pt x="199580" y="44310"/>
                </a:lnTo>
                <a:lnTo>
                  <a:pt x="215633" y="57162"/>
                </a:lnTo>
                <a:lnTo>
                  <a:pt x="218859" y="100711"/>
                </a:lnTo>
                <a:lnTo>
                  <a:pt x="240906" y="100711"/>
                </a:lnTo>
                <a:lnTo>
                  <a:pt x="241401" y="76327"/>
                </a:lnTo>
                <a:lnTo>
                  <a:pt x="242849" y="55448"/>
                </a:lnTo>
                <a:lnTo>
                  <a:pt x="245211" y="38176"/>
                </a:lnTo>
                <a:lnTo>
                  <a:pt x="248437" y="24625"/>
                </a:lnTo>
                <a:lnTo>
                  <a:pt x="245745" y="18199"/>
                </a:lnTo>
                <a:lnTo>
                  <a:pt x="219989" y="9931"/>
                </a:lnTo>
                <a:lnTo>
                  <a:pt x="195795" y="4279"/>
                </a:lnTo>
                <a:lnTo>
                  <a:pt x="171704" y="1028"/>
                </a:lnTo>
                <a:lnTo>
                  <a:pt x="146253" y="0"/>
                </a:lnTo>
                <a:lnTo>
                  <a:pt x="97142" y="5041"/>
                </a:lnTo>
                <a:lnTo>
                  <a:pt x="57518" y="19723"/>
                </a:lnTo>
                <a:lnTo>
                  <a:pt x="28194" y="43370"/>
                </a:lnTo>
                <a:lnTo>
                  <a:pt x="9994" y="75311"/>
                </a:lnTo>
                <a:lnTo>
                  <a:pt x="3746" y="114858"/>
                </a:lnTo>
                <a:lnTo>
                  <a:pt x="8902" y="147053"/>
                </a:lnTo>
                <a:lnTo>
                  <a:pt x="24041" y="174015"/>
                </a:lnTo>
                <a:lnTo>
                  <a:pt x="48666" y="195135"/>
                </a:lnTo>
                <a:lnTo>
                  <a:pt x="82257" y="209816"/>
                </a:lnTo>
                <a:lnTo>
                  <a:pt x="157543" y="232346"/>
                </a:lnTo>
                <a:lnTo>
                  <a:pt x="177215" y="240626"/>
                </a:lnTo>
                <a:lnTo>
                  <a:pt x="191147" y="251866"/>
                </a:lnTo>
                <a:lnTo>
                  <a:pt x="199428" y="266217"/>
                </a:lnTo>
                <a:lnTo>
                  <a:pt x="202171" y="283845"/>
                </a:lnTo>
                <a:lnTo>
                  <a:pt x="196062" y="311416"/>
                </a:lnTo>
                <a:lnTo>
                  <a:pt x="179171" y="333336"/>
                </a:lnTo>
                <a:lnTo>
                  <a:pt x="153606" y="347827"/>
                </a:lnTo>
                <a:lnTo>
                  <a:pt x="121500" y="353060"/>
                </a:lnTo>
                <a:lnTo>
                  <a:pt x="94627" y="350151"/>
                </a:lnTo>
                <a:lnTo>
                  <a:pt x="69938" y="341884"/>
                </a:lnTo>
                <a:lnTo>
                  <a:pt x="48971" y="328904"/>
                </a:lnTo>
                <a:lnTo>
                  <a:pt x="33312" y="311861"/>
                </a:lnTo>
                <a:lnTo>
                  <a:pt x="29552" y="264744"/>
                </a:lnTo>
                <a:lnTo>
                  <a:pt x="8064" y="264744"/>
                </a:lnTo>
                <a:lnTo>
                  <a:pt x="7632" y="291947"/>
                </a:lnTo>
                <a:lnTo>
                  <a:pt x="6235" y="314807"/>
                </a:lnTo>
                <a:lnTo>
                  <a:pt x="3746" y="335851"/>
                </a:lnTo>
                <a:lnTo>
                  <a:pt x="0" y="357593"/>
                </a:lnTo>
                <a:lnTo>
                  <a:pt x="28359" y="368935"/>
                </a:lnTo>
                <a:lnTo>
                  <a:pt x="55524" y="376580"/>
                </a:lnTo>
                <a:lnTo>
                  <a:pt x="82880" y="380911"/>
                </a:lnTo>
                <a:lnTo>
                  <a:pt x="111848" y="382270"/>
                </a:lnTo>
                <a:lnTo>
                  <a:pt x="165252" y="376478"/>
                </a:lnTo>
                <a:lnTo>
                  <a:pt x="209080" y="359791"/>
                </a:lnTo>
                <a:lnTo>
                  <a:pt x="242011" y="333311"/>
                </a:lnTo>
                <a:lnTo>
                  <a:pt x="262737" y="298107"/>
                </a:lnTo>
                <a:lnTo>
                  <a:pt x="269951" y="255270"/>
                </a:lnTo>
                <a:close/>
              </a:path>
              <a:path w="932179" h="511809">
                <a:moveTo>
                  <a:pt x="611784" y="354317"/>
                </a:moveTo>
                <a:lnTo>
                  <a:pt x="575360" y="336423"/>
                </a:lnTo>
                <a:lnTo>
                  <a:pt x="574687" y="319036"/>
                </a:lnTo>
                <a:lnTo>
                  <a:pt x="574687" y="123901"/>
                </a:lnTo>
                <a:lnTo>
                  <a:pt x="569315" y="120662"/>
                </a:lnTo>
                <a:lnTo>
                  <a:pt x="531672" y="132346"/>
                </a:lnTo>
                <a:lnTo>
                  <a:pt x="491959" y="140703"/>
                </a:lnTo>
                <a:lnTo>
                  <a:pt x="470903" y="143484"/>
                </a:lnTo>
                <a:lnTo>
                  <a:pt x="470903" y="162547"/>
                </a:lnTo>
                <a:lnTo>
                  <a:pt x="508635" y="182702"/>
                </a:lnTo>
                <a:lnTo>
                  <a:pt x="509079" y="201803"/>
                </a:lnTo>
                <a:lnTo>
                  <a:pt x="509079" y="285635"/>
                </a:lnTo>
                <a:lnTo>
                  <a:pt x="505015" y="304304"/>
                </a:lnTo>
                <a:lnTo>
                  <a:pt x="493953" y="319697"/>
                </a:lnTo>
                <a:lnTo>
                  <a:pt x="477532" y="330149"/>
                </a:lnTo>
                <a:lnTo>
                  <a:pt x="457454" y="334010"/>
                </a:lnTo>
                <a:lnTo>
                  <a:pt x="437959" y="330263"/>
                </a:lnTo>
                <a:lnTo>
                  <a:pt x="424980" y="318198"/>
                </a:lnTo>
                <a:lnTo>
                  <a:pt x="417741" y="296468"/>
                </a:lnTo>
                <a:lnTo>
                  <a:pt x="415505" y="263791"/>
                </a:lnTo>
                <a:lnTo>
                  <a:pt x="415505" y="123913"/>
                </a:lnTo>
                <a:lnTo>
                  <a:pt x="410133" y="120675"/>
                </a:lnTo>
                <a:lnTo>
                  <a:pt x="372491" y="132359"/>
                </a:lnTo>
                <a:lnTo>
                  <a:pt x="333006" y="140716"/>
                </a:lnTo>
                <a:lnTo>
                  <a:pt x="311721" y="143510"/>
                </a:lnTo>
                <a:lnTo>
                  <a:pt x="311721" y="162560"/>
                </a:lnTo>
                <a:lnTo>
                  <a:pt x="349491" y="182689"/>
                </a:lnTo>
                <a:lnTo>
                  <a:pt x="349948" y="201777"/>
                </a:lnTo>
                <a:lnTo>
                  <a:pt x="349948" y="297954"/>
                </a:lnTo>
                <a:lnTo>
                  <a:pt x="355282" y="334010"/>
                </a:lnTo>
                <a:lnTo>
                  <a:pt x="370916" y="360464"/>
                </a:lnTo>
                <a:lnTo>
                  <a:pt x="396214" y="376745"/>
                </a:lnTo>
                <a:lnTo>
                  <a:pt x="430593" y="382282"/>
                </a:lnTo>
                <a:lnTo>
                  <a:pt x="441909" y="381495"/>
                </a:lnTo>
                <a:lnTo>
                  <a:pt x="452221" y="379145"/>
                </a:lnTo>
                <a:lnTo>
                  <a:pt x="461124" y="375297"/>
                </a:lnTo>
                <a:lnTo>
                  <a:pt x="468223" y="369976"/>
                </a:lnTo>
                <a:lnTo>
                  <a:pt x="509092" y="330352"/>
                </a:lnTo>
                <a:lnTo>
                  <a:pt x="506399" y="374650"/>
                </a:lnTo>
                <a:lnTo>
                  <a:pt x="546176" y="373545"/>
                </a:lnTo>
                <a:lnTo>
                  <a:pt x="552818" y="373405"/>
                </a:lnTo>
                <a:lnTo>
                  <a:pt x="556933" y="373380"/>
                </a:lnTo>
                <a:lnTo>
                  <a:pt x="561695" y="373405"/>
                </a:lnTo>
                <a:lnTo>
                  <a:pt x="568083" y="373545"/>
                </a:lnTo>
                <a:lnTo>
                  <a:pt x="576287" y="373926"/>
                </a:lnTo>
                <a:lnTo>
                  <a:pt x="586511" y="374650"/>
                </a:lnTo>
                <a:lnTo>
                  <a:pt x="611784" y="374650"/>
                </a:lnTo>
                <a:lnTo>
                  <a:pt x="611784" y="354317"/>
                </a:lnTo>
                <a:close/>
              </a:path>
              <a:path w="932179" h="511809">
                <a:moveTo>
                  <a:pt x="932116" y="219811"/>
                </a:moveTo>
                <a:lnTo>
                  <a:pt x="924763" y="180340"/>
                </a:lnTo>
                <a:lnTo>
                  <a:pt x="917384" y="168922"/>
                </a:lnTo>
                <a:lnTo>
                  <a:pt x="916368" y="167360"/>
                </a:lnTo>
                <a:lnTo>
                  <a:pt x="904417" y="148894"/>
                </a:lnTo>
                <a:lnTo>
                  <a:pt x="873582" y="128092"/>
                </a:lnTo>
                <a:lnTo>
                  <a:pt x="864349" y="126314"/>
                </a:lnTo>
                <a:lnTo>
                  <a:pt x="864349" y="254520"/>
                </a:lnTo>
                <a:lnTo>
                  <a:pt x="859955" y="292188"/>
                </a:lnTo>
                <a:lnTo>
                  <a:pt x="847344" y="320840"/>
                </a:lnTo>
                <a:lnTo>
                  <a:pt x="827366" y="339051"/>
                </a:lnTo>
                <a:lnTo>
                  <a:pt x="800900" y="345427"/>
                </a:lnTo>
                <a:lnTo>
                  <a:pt x="784923" y="343700"/>
                </a:lnTo>
                <a:lnTo>
                  <a:pt x="770712" y="338340"/>
                </a:lnTo>
                <a:lnTo>
                  <a:pt x="758012" y="329184"/>
                </a:lnTo>
                <a:lnTo>
                  <a:pt x="746582" y="316014"/>
                </a:lnTo>
                <a:lnTo>
                  <a:pt x="746582" y="195707"/>
                </a:lnTo>
                <a:lnTo>
                  <a:pt x="756539" y="184086"/>
                </a:lnTo>
                <a:lnTo>
                  <a:pt x="768565" y="175704"/>
                </a:lnTo>
                <a:lnTo>
                  <a:pt x="782497" y="170637"/>
                </a:lnTo>
                <a:lnTo>
                  <a:pt x="798207" y="168922"/>
                </a:lnTo>
                <a:lnTo>
                  <a:pt x="826008" y="174790"/>
                </a:lnTo>
                <a:lnTo>
                  <a:pt x="846797" y="191681"/>
                </a:lnTo>
                <a:lnTo>
                  <a:pt x="859828" y="218592"/>
                </a:lnTo>
                <a:lnTo>
                  <a:pt x="864349" y="254520"/>
                </a:lnTo>
                <a:lnTo>
                  <a:pt x="864349" y="126314"/>
                </a:lnTo>
                <a:lnTo>
                  <a:pt x="835037" y="120624"/>
                </a:lnTo>
                <a:lnTo>
                  <a:pt x="834123" y="120624"/>
                </a:lnTo>
                <a:lnTo>
                  <a:pt x="793038" y="131800"/>
                </a:lnTo>
                <a:lnTo>
                  <a:pt x="746594" y="167360"/>
                </a:lnTo>
                <a:lnTo>
                  <a:pt x="746594" y="123774"/>
                </a:lnTo>
                <a:lnTo>
                  <a:pt x="741210" y="120624"/>
                </a:lnTo>
                <a:lnTo>
                  <a:pt x="703567" y="131940"/>
                </a:lnTo>
                <a:lnTo>
                  <a:pt x="691134" y="135216"/>
                </a:lnTo>
                <a:lnTo>
                  <a:pt x="679564" y="137668"/>
                </a:lnTo>
                <a:lnTo>
                  <a:pt x="666280" y="139827"/>
                </a:lnTo>
                <a:lnTo>
                  <a:pt x="648716" y="142227"/>
                </a:lnTo>
                <a:lnTo>
                  <a:pt x="642797" y="142227"/>
                </a:lnTo>
                <a:lnTo>
                  <a:pt x="642797" y="161290"/>
                </a:lnTo>
                <a:lnTo>
                  <a:pt x="680516" y="181508"/>
                </a:lnTo>
                <a:lnTo>
                  <a:pt x="680961" y="456184"/>
                </a:lnTo>
                <a:lnTo>
                  <a:pt x="680288" y="473430"/>
                </a:lnTo>
                <a:lnTo>
                  <a:pt x="677545" y="483654"/>
                </a:lnTo>
                <a:lnTo>
                  <a:pt x="671664" y="488645"/>
                </a:lnTo>
                <a:lnTo>
                  <a:pt x="661619" y="490385"/>
                </a:lnTo>
                <a:lnTo>
                  <a:pt x="642797" y="491451"/>
                </a:lnTo>
                <a:lnTo>
                  <a:pt x="642797" y="511784"/>
                </a:lnTo>
                <a:lnTo>
                  <a:pt x="711073" y="510197"/>
                </a:lnTo>
                <a:lnTo>
                  <a:pt x="717461" y="510197"/>
                </a:lnTo>
                <a:lnTo>
                  <a:pt x="790143" y="511784"/>
                </a:lnTo>
                <a:lnTo>
                  <a:pt x="790143" y="510197"/>
                </a:lnTo>
                <a:lnTo>
                  <a:pt x="790143" y="491451"/>
                </a:lnTo>
                <a:lnTo>
                  <a:pt x="765949" y="490385"/>
                </a:lnTo>
                <a:lnTo>
                  <a:pt x="755891" y="488873"/>
                </a:lnTo>
                <a:lnTo>
                  <a:pt x="750023" y="483908"/>
                </a:lnTo>
                <a:lnTo>
                  <a:pt x="747268" y="473633"/>
                </a:lnTo>
                <a:lnTo>
                  <a:pt x="746594" y="456184"/>
                </a:lnTo>
                <a:lnTo>
                  <a:pt x="746594" y="373341"/>
                </a:lnTo>
                <a:lnTo>
                  <a:pt x="763371" y="377837"/>
                </a:lnTo>
                <a:lnTo>
                  <a:pt x="775563" y="380555"/>
                </a:lnTo>
                <a:lnTo>
                  <a:pt x="785228" y="381889"/>
                </a:lnTo>
                <a:lnTo>
                  <a:pt x="794448" y="382244"/>
                </a:lnTo>
                <a:lnTo>
                  <a:pt x="808532" y="380288"/>
                </a:lnTo>
                <a:lnTo>
                  <a:pt x="824420" y="373811"/>
                </a:lnTo>
                <a:lnTo>
                  <a:pt x="825182" y="373341"/>
                </a:lnTo>
                <a:lnTo>
                  <a:pt x="843749" y="361899"/>
                </a:lnTo>
                <a:lnTo>
                  <a:pt x="865746" y="345427"/>
                </a:lnTo>
                <a:lnTo>
                  <a:pt x="868057" y="343700"/>
                </a:lnTo>
                <a:lnTo>
                  <a:pt x="871347" y="341503"/>
                </a:lnTo>
                <a:lnTo>
                  <a:pt x="874572" y="338823"/>
                </a:lnTo>
                <a:lnTo>
                  <a:pt x="877265" y="336677"/>
                </a:lnTo>
                <a:lnTo>
                  <a:pt x="900798" y="313893"/>
                </a:lnTo>
                <a:lnTo>
                  <a:pt x="917994" y="286283"/>
                </a:lnTo>
                <a:lnTo>
                  <a:pt x="928535" y="254660"/>
                </a:lnTo>
                <a:lnTo>
                  <a:pt x="932116" y="219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1979" y="833119"/>
            <a:ext cx="1722755" cy="389255"/>
          </a:xfrm>
          <a:custGeom>
            <a:avLst/>
            <a:gdLst/>
            <a:ahLst/>
            <a:cxnLst/>
            <a:rect l="l" t="t" r="r" b="b"/>
            <a:pathLst>
              <a:path w="1722754" h="389255">
                <a:moveTo>
                  <a:pt x="225234" y="220370"/>
                </a:moveTo>
                <a:lnTo>
                  <a:pt x="217970" y="181305"/>
                </a:lnTo>
                <a:lnTo>
                  <a:pt x="165328" y="132410"/>
                </a:lnTo>
                <a:lnTo>
                  <a:pt x="156946" y="131064"/>
                </a:lnTo>
                <a:lnTo>
                  <a:pt x="156946" y="230809"/>
                </a:lnTo>
                <a:lnTo>
                  <a:pt x="111772" y="232410"/>
                </a:lnTo>
                <a:lnTo>
                  <a:pt x="107937" y="232410"/>
                </a:lnTo>
                <a:lnTo>
                  <a:pt x="90779" y="231736"/>
                </a:lnTo>
                <a:lnTo>
                  <a:pt x="83807" y="231343"/>
                </a:lnTo>
                <a:lnTo>
                  <a:pt x="66598" y="230809"/>
                </a:lnTo>
                <a:lnTo>
                  <a:pt x="70027" y="196748"/>
                </a:lnTo>
                <a:lnTo>
                  <a:pt x="78359" y="173596"/>
                </a:lnTo>
                <a:lnTo>
                  <a:pt x="92227" y="160401"/>
                </a:lnTo>
                <a:lnTo>
                  <a:pt x="112306" y="156210"/>
                </a:lnTo>
                <a:lnTo>
                  <a:pt x="132054" y="160401"/>
                </a:lnTo>
                <a:lnTo>
                  <a:pt x="145707" y="173596"/>
                </a:lnTo>
                <a:lnTo>
                  <a:pt x="153822" y="196748"/>
                </a:lnTo>
                <a:lnTo>
                  <a:pt x="156946" y="230809"/>
                </a:lnTo>
                <a:lnTo>
                  <a:pt x="156946" y="131064"/>
                </a:lnTo>
                <a:lnTo>
                  <a:pt x="123596" y="125704"/>
                </a:lnTo>
                <a:lnTo>
                  <a:pt x="110299" y="126441"/>
                </a:lnTo>
                <a:lnTo>
                  <a:pt x="98310" y="128701"/>
                </a:lnTo>
                <a:lnTo>
                  <a:pt x="51003" y="153238"/>
                </a:lnTo>
                <a:lnTo>
                  <a:pt x="12141" y="194183"/>
                </a:lnTo>
                <a:lnTo>
                  <a:pt x="0" y="256565"/>
                </a:lnTo>
                <a:lnTo>
                  <a:pt x="101" y="259118"/>
                </a:lnTo>
                <a:lnTo>
                  <a:pt x="7874" y="314350"/>
                </a:lnTo>
                <a:lnTo>
                  <a:pt x="31432" y="355320"/>
                </a:lnTo>
                <a:lnTo>
                  <a:pt x="70002" y="380250"/>
                </a:lnTo>
                <a:lnTo>
                  <a:pt x="123050" y="388645"/>
                </a:lnTo>
                <a:lnTo>
                  <a:pt x="144411" y="387540"/>
                </a:lnTo>
                <a:lnTo>
                  <a:pt x="164122" y="383768"/>
                </a:lnTo>
                <a:lnTo>
                  <a:pt x="184531" y="376682"/>
                </a:lnTo>
                <a:lnTo>
                  <a:pt x="208026" y="365620"/>
                </a:lnTo>
                <a:lnTo>
                  <a:pt x="214960" y="350520"/>
                </a:lnTo>
                <a:lnTo>
                  <a:pt x="219786" y="340055"/>
                </a:lnTo>
                <a:lnTo>
                  <a:pt x="219849" y="339915"/>
                </a:lnTo>
                <a:lnTo>
                  <a:pt x="213398" y="331876"/>
                </a:lnTo>
                <a:lnTo>
                  <a:pt x="195922" y="340639"/>
                </a:lnTo>
                <a:lnTo>
                  <a:pt x="180517" y="346405"/>
                </a:lnTo>
                <a:lnTo>
                  <a:pt x="165823" y="349567"/>
                </a:lnTo>
                <a:lnTo>
                  <a:pt x="150482" y="350520"/>
                </a:lnTo>
                <a:lnTo>
                  <a:pt x="129984" y="347802"/>
                </a:lnTo>
                <a:lnTo>
                  <a:pt x="95034" y="327939"/>
                </a:lnTo>
                <a:lnTo>
                  <a:pt x="73444" y="289496"/>
                </a:lnTo>
                <a:lnTo>
                  <a:pt x="69811" y="259118"/>
                </a:lnTo>
                <a:lnTo>
                  <a:pt x="140258" y="259118"/>
                </a:lnTo>
                <a:lnTo>
                  <a:pt x="162229" y="258508"/>
                </a:lnTo>
                <a:lnTo>
                  <a:pt x="182943" y="256565"/>
                </a:lnTo>
                <a:lnTo>
                  <a:pt x="203542" y="253225"/>
                </a:lnTo>
                <a:lnTo>
                  <a:pt x="225221" y="248361"/>
                </a:lnTo>
                <a:lnTo>
                  <a:pt x="225221" y="232410"/>
                </a:lnTo>
                <a:lnTo>
                  <a:pt x="225234" y="220370"/>
                </a:lnTo>
                <a:close/>
              </a:path>
              <a:path w="1722754" h="389255">
                <a:moveTo>
                  <a:pt x="454507" y="130162"/>
                </a:moveTo>
                <a:lnTo>
                  <a:pt x="449135" y="128028"/>
                </a:lnTo>
                <a:lnTo>
                  <a:pt x="442137" y="126936"/>
                </a:lnTo>
                <a:lnTo>
                  <a:pt x="434606" y="126936"/>
                </a:lnTo>
                <a:lnTo>
                  <a:pt x="388899" y="155181"/>
                </a:lnTo>
                <a:lnTo>
                  <a:pt x="365239" y="180746"/>
                </a:lnTo>
                <a:lnTo>
                  <a:pt x="365239" y="130149"/>
                </a:lnTo>
                <a:lnTo>
                  <a:pt x="359841" y="126949"/>
                </a:lnTo>
                <a:lnTo>
                  <a:pt x="322199" y="138658"/>
                </a:lnTo>
                <a:lnTo>
                  <a:pt x="310197" y="142062"/>
                </a:lnTo>
                <a:lnTo>
                  <a:pt x="298056" y="144653"/>
                </a:lnTo>
                <a:lnTo>
                  <a:pt x="282790" y="147053"/>
                </a:lnTo>
                <a:lnTo>
                  <a:pt x="261429" y="149834"/>
                </a:lnTo>
                <a:lnTo>
                  <a:pt x="261429" y="168897"/>
                </a:lnTo>
                <a:lnTo>
                  <a:pt x="299148" y="188963"/>
                </a:lnTo>
                <a:lnTo>
                  <a:pt x="299605" y="208000"/>
                </a:lnTo>
                <a:lnTo>
                  <a:pt x="299605" y="325310"/>
                </a:lnTo>
                <a:lnTo>
                  <a:pt x="280250" y="359600"/>
                </a:lnTo>
                <a:lnTo>
                  <a:pt x="261429" y="360667"/>
                </a:lnTo>
                <a:lnTo>
                  <a:pt x="261429" y="381000"/>
                </a:lnTo>
                <a:lnTo>
                  <a:pt x="330809" y="379387"/>
                </a:lnTo>
                <a:lnTo>
                  <a:pt x="336232" y="379412"/>
                </a:lnTo>
                <a:lnTo>
                  <a:pt x="346798" y="379590"/>
                </a:lnTo>
                <a:lnTo>
                  <a:pt x="369671" y="380072"/>
                </a:lnTo>
                <a:lnTo>
                  <a:pt x="412013" y="381000"/>
                </a:lnTo>
                <a:lnTo>
                  <a:pt x="412013" y="360667"/>
                </a:lnTo>
                <a:lnTo>
                  <a:pt x="369455" y="353326"/>
                </a:lnTo>
                <a:lnTo>
                  <a:pt x="365226" y="325412"/>
                </a:lnTo>
                <a:lnTo>
                  <a:pt x="365226" y="219633"/>
                </a:lnTo>
                <a:lnTo>
                  <a:pt x="368998" y="207302"/>
                </a:lnTo>
                <a:lnTo>
                  <a:pt x="378866" y="196316"/>
                </a:lnTo>
                <a:lnTo>
                  <a:pt x="392671" y="188429"/>
                </a:lnTo>
                <a:lnTo>
                  <a:pt x="408254" y="185420"/>
                </a:lnTo>
                <a:lnTo>
                  <a:pt x="417652" y="186601"/>
                </a:lnTo>
                <a:lnTo>
                  <a:pt x="425792" y="190169"/>
                </a:lnTo>
                <a:lnTo>
                  <a:pt x="432828" y="196113"/>
                </a:lnTo>
                <a:lnTo>
                  <a:pt x="438912" y="204419"/>
                </a:lnTo>
                <a:lnTo>
                  <a:pt x="451815" y="199072"/>
                </a:lnTo>
                <a:lnTo>
                  <a:pt x="454507" y="130162"/>
                </a:lnTo>
                <a:close/>
              </a:path>
              <a:path w="1722754" h="389255">
                <a:moveTo>
                  <a:pt x="672617" y="296316"/>
                </a:moveTo>
                <a:lnTo>
                  <a:pt x="656628" y="251218"/>
                </a:lnTo>
                <a:lnTo>
                  <a:pt x="604329" y="227063"/>
                </a:lnTo>
                <a:lnTo>
                  <a:pt x="560222" y="217398"/>
                </a:lnTo>
                <a:lnTo>
                  <a:pt x="546760" y="213017"/>
                </a:lnTo>
                <a:lnTo>
                  <a:pt x="537578" y="206806"/>
                </a:lnTo>
                <a:lnTo>
                  <a:pt x="532320" y="198386"/>
                </a:lnTo>
                <a:lnTo>
                  <a:pt x="530656" y="187337"/>
                </a:lnTo>
                <a:lnTo>
                  <a:pt x="533958" y="172821"/>
                </a:lnTo>
                <a:lnTo>
                  <a:pt x="543420" y="161823"/>
                </a:lnTo>
                <a:lnTo>
                  <a:pt x="558330" y="154851"/>
                </a:lnTo>
                <a:lnTo>
                  <a:pt x="577989" y="152412"/>
                </a:lnTo>
                <a:lnTo>
                  <a:pt x="594144" y="154178"/>
                </a:lnTo>
                <a:lnTo>
                  <a:pt x="608838" y="158851"/>
                </a:lnTo>
                <a:lnTo>
                  <a:pt x="619810" y="165544"/>
                </a:lnTo>
                <a:lnTo>
                  <a:pt x="624776" y="173329"/>
                </a:lnTo>
                <a:lnTo>
                  <a:pt x="630148" y="204431"/>
                </a:lnTo>
                <a:lnTo>
                  <a:pt x="649528" y="204419"/>
                </a:lnTo>
                <a:lnTo>
                  <a:pt x="653834" y="139280"/>
                </a:lnTo>
                <a:lnTo>
                  <a:pt x="607098" y="127635"/>
                </a:lnTo>
                <a:lnTo>
                  <a:pt x="587692" y="127000"/>
                </a:lnTo>
                <a:lnTo>
                  <a:pt x="539584" y="132372"/>
                </a:lnTo>
                <a:lnTo>
                  <a:pt x="504545" y="148209"/>
                </a:lnTo>
                <a:lnTo>
                  <a:pt x="483108" y="174129"/>
                </a:lnTo>
                <a:lnTo>
                  <a:pt x="475843" y="209689"/>
                </a:lnTo>
                <a:lnTo>
                  <a:pt x="479450" y="233845"/>
                </a:lnTo>
                <a:lnTo>
                  <a:pt x="490220" y="253111"/>
                </a:lnTo>
                <a:lnTo>
                  <a:pt x="508050" y="267449"/>
                </a:lnTo>
                <a:lnTo>
                  <a:pt x="532841" y="276796"/>
                </a:lnTo>
                <a:lnTo>
                  <a:pt x="579081" y="288074"/>
                </a:lnTo>
                <a:lnTo>
                  <a:pt x="594804" y="293217"/>
                </a:lnTo>
                <a:lnTo>
                  <a:pt x="605294" y="300164"/>
                </a:lnTo>
                <a:lnTo>
                  <a:pt x="611149" y="309524"/>
                </a:lnTo>
                <a:lnTo>
                  <a:pt x="612965" y="321894"/>
                </a:lnTo>
                <a:lnTo>
                  <a:pt x="609460" y="339001"/>
                </a:lnTo>
                <a:lnTo>
                  <a:pt x="599516" y="352031"/>
                </a:lnTo>
                <a:lnTo>
                  <a:pt x="583920" y="360324"/>
                </a:lnTo>
                <a:lnTo>
                  <a:pt x="563486" y="363232"/>
                </a:lnTo>
                <a:lnTo>
                  <a:pt x="545833" y="361657"/>
                </a:lnTo>
                <a:lnTo>
                  <a:pt x="530339" y="356704"/>
                </a:lnTo>
                <a:lnTo>
                  <a:pt x="516369" y="348005"/>
                </a:lnTo>
                <a:lnTo>
                  <a:pt x="503250" y="335203"/>
                </a:lnTo>
                <a:lnTo>
                  <a:pt x="500557" y="298005"/>
                </a:lnTo>
                <a:lnTo>
                  <a:pt x="479577" y="298005"/>
                </a:lnTo>
                <a:lnTo>
                  <a:pt x="475818" y="373634"/>
                </a:lnTo>
                <a:lnTo>
                  <a:pt x="518287" y="385165"/>
                </a:lnTo>
                <a:lnTo>
                  <a:pt x="559168" y="388658"/>
                </a:lnTo>
                <a:lnTo>
                  <a:pt x="605472" y="382003"/>
                </a:lnTo>
                <a:lnTo>
                  <a:pt x="641299" y="363220"/>
                </a:lnTo>
                <a:lnTo>
                  <a:pt x="664425" y="334073"/>
                </a:lnTo>
                <a:lnTo>
                  <a:pt x="672617" y="296316"/>
                </a:lnTo>
                <a:close/>
              </a:path>
              <a:path w="1722754" h="389255">
                <a:moveTo>
                  <a:pt x="971638" y="252996"/>
                </a:moveTo>
                <a:lnTo>
                  <a:pt x="963498" y="198932"/>
                </a:lnTo>
                <a:lnTo>
                  <a:pt x="939749" y="159613"/>
                </a:lnTo>
                <a:lnTo>
                  <a:pt x="939634" y="159423"/>
                </a:lnTo>
                <a:lnTo>
                  <a:pt x="928395" y="152400"/>
                </a:lnTo>
                <a:lnTo>
                  <a:pt x="900849" y="135204"/>
                </a:lnTo>
                <a:lnTo>
                  <a:pt x="898499" y="134848"/>
                </a:lnTo>
                <a:lnTo>
                  <a:pt x="898499" y="269646"/>
                </a:lnTo>
                <a:lnTo>
                  <a:pt x="895565" y="311950"/>
                </a:lnTo>
                <a:lnTo>
                  <a:pt x="886396" y="341045"/>
                </a:lnTo>
                <a:lnTo>
                  <a:pt x="870356" y="357835"/>
                </a:lnTo>
                <a:lnTo>
                  <a:pt x="846874" y="363220"/>
                </a:lnTo>
                <a:lnTo>
                  <a:pt x="821372" y="355879"/>
                </a:lnTo>
                <a:lnTo>
                  <a:pt x="803033" y="333921"/>
                </a:lnTo>
                <a:lnTo>
                  <a:pt x="791959" y="297434"/>
                </a:lnTo>
                <a:lnTo>
                  <a:pt x="788250" y="246519"/>
                </a:lnTo>
                <a:lnTo>
                  <a:pt x="791349" y="204368"/>
                </a:lnTo>
                <a:lnTo>
                  <a:pt x="800950" y="175069"/>
                </a:lnTo>
                <a:lnTo>
                  <a:pt x="817511" y="157962"/>
                </a:lnTo>
                <a:lnTo>
                  <a:pt x="841489" y="152400"/>
                </a:lnTo>
                <a:lnTo>
                  <a:pt x="866736" y="159613"/>
                </a:lnTo>
                <a:lnTo>
                  <a:pt x="884516" y="181381"/>
                </a:lnTo>
                <a:lnTo>
                  <a:pt x="895032" y="217982"/>
                </a:lnTo>
                <a:lnTo>
                  <a:pt x="898499" y="269646"/>
                </a:lnTo>
                <a:lnTo>
                  <a:pt x="898499" y="134848"/>
                </a:lnTo>
                <a:lnTo>
                  <a:pt x="848029" y="126974"/>
                </a:lnTo>
                <a:lnTo>
                  <a:pt x="801293" y="132575"/>
                </a:lnTo>
                <a:lnTo>
                  <a:pt x="764247" y="149059"/>
                </a:lnTo>
                <a:lnTo>
                  <a:pt x="737247" y="175996"/>
                </a:lnTo>
                <a:lnTo>
                  <a:pt x="720725" y="212940"/>
                </a:lnTo>
                <a:lnTo>
                  <a:pt x="715124" y="259435"/>
                </a:lnTo>
                <a:lnTo>
                  <a:pt x="723226" y="314452"/>
                </a:lnTo>
                <a:lnTo>
                  <a:pt x="746912" y="354990"/>
                </a:lnTo>
                <a:lnTo>
                  <a:pt x="785215" y="380047"/>
                </a:lnTo>
                <a:lnTo>
                  <a:pt x="837196" y="388620"/>
                </a:lnTo>
                <a:lnTo>
                  <a:pt x="884212" y="382854"/>
                </a:lnTo>
                <a:lnTo>
                  <a:pt x="921689" y="365899"/>
                </a:lnTo>
                <a:lnTo>
                  <a:pt x="924331" y="363220"/>
                </a:lnTo>
                <a:lnTo>
                  <a:pt x="949083" y="338264"/>
                </a:lnTo>
                <a:lnTo>
                  <a:pt x="965911" y="300456"/>
                </a:lnTo>
                <a:lnTo>
                  <a:pt x="971638" y="252996"/>
                </a:lnTo>
                <a:close/>
              </a:path>
              <a:path w="1722754" h="389255">
                <a:moveTo>
                  <a:pt x="1308989" y="360667"/>
                </a:moveTo>
                <a:lnTo>
                  <a:pt x="1272552" y="342760"/>
                </a:lnTo>
                <a:lnTo>
                  <a:pt x="1271879" y="325374"/>
                </a:lnTo>
                <a:lnTo>
                  <a:pt x="1271879" y="225920"/>
                </a:lnTo>
                <a:lnTo>
                  <a:pt x="1270901" y="198704"/>
                </a:lnTo>
                <a:lnTo>
                  <a:pt x="1253058" y="149453"/>
                </a:lnTo>
                <a:lnTo>
                  <a:pt x="1209573" y="128473"/>
                </a:lnTo>
                <a:lnTo>
                  <a:pt x="1190675" y="127000"/>
                </a:lnTo>
                <a:lnTo>
                  <a:pt x="1179195" y="127596"/>
                </a:lnTo>
                <a:lnTo>
                  <a:pt x="1169022" y="129451"/>
                </a:lnTo>
                <a:lnTo>
                  <a:pt x="1160272" y="132600"/>
                </a:lnTo>
                <a:lnTo>
                  <a:pt x="1153033" y="137083"/>
                </a:lnTo>
                <a:lnTo>
                  <a:pt x="1110018" y="170014"/>
                </a:lnTo>
                <a:lnTo>
                  <a:pt x="1110018" y="130187"/>
                </a:lnTo>
                <a:lnTo>
                  <a:pt x="1106792" y="126987"/>
                </a:lnTo>
                <a:lnTo>
                  <a:pt x="1071638" y="138036"/>
                </a:lnTo>
                <a:lnTo>
                  <a:pt x="1046619" y="144716"/>
                </a:lnTo>
                <a:lnTo>
                  <a:pt x="1026553" y="148285"/>
                </a:lnTo>
                <a:lnTo>
                  <a:pt x="1006233" y="149987"/>
                </a:lnTo>
                <a:lnTo>
                  <a:pt x="1006233" y="169227"/>
                </a:lnTo>
                <a:lnTo>
                  <a:pt x="1043952" y="189268"/>
                </a:lnTo>
                <a:lnTo>
                  <a:pt x="1044409" y="208280"/>
                </a:lnTo>
                <a:lnTo>
                  <a:pt x="1044409" y="325374"/>
                </a:lnTo>
                <a:lnTo>
                  <a:pt x="1025042" y="359600"/>
                </a:lnTo>
                <a:lnTo>
                  <a:pt x="1006233" y="360667"/>
                </a:lnTo>
                <a:lnTo>
                  <a:pt x="1006233" y="381000"/>
                </a:lnTo>
                <a:lnTo>
                  <a:pt x="1075601" y="379730"/>
                </a:lnTo>
                <a:lnTo>
                  <a:pt x="1086408" y="379818"/>
                </a:lnTo>
                <a:lnTo>
                  <a:pt x="1102410" y="380060"/>
                </a:lnTo>
                <a:lnTo>
                  <a:pt x="1123162" y="380453"/>
                </a:lnTo>
                <a:lnTo>
                  <a:pt x="1148181" y="381000"/>
                </a:lnTo>
                <a:lnTo>
                  <a:pt x="1148181" y="360667"/>
                </a:lnTo>
                <a:lnTo>
                  <a:pt x="1110691" y="342747"/>
                </a:lnTo>
                <a:lnTo>
                  <a:pt x="1110018" y="325335"/>
                </a:lnTo>
                <a:lnTo>
                  <a:pt x="1110018" y="209156"/>
                </a:lnTo>
                <a:lnTo>
                  <a:pt x="1113828" y="195567"/>
                </a:lnTo>
                <a:lnTo>
                  <a:pt x="1123988" y="183921"/>
                </a:lnTo>
                <a:lnTo>
                  <a:pt x="1138593" y="175793"/>
                </a:lnTo>
                <a:lnTo>
                  <a:pt x="1155725" y="172732"/>
                </a:lnTo>
                <a:lnTo>
                  <a:pt x="1178598" y="176352"/>
                </a:lnTo>
                <a:lnTo>
                  <a:pt x="1194308" y="187515"/>
                </a:lnTo>
                <a:lnTo>
                  <a:pt x="1203363" y="206717"/>
                </a:lnTo>
                <a:lnTo>
                  <a:pt x="1206271" y="234480"/>
                </a:lnTo>
                <a:lnTo>
                  <a:pt x="1206271" y="381000"/>
                </a:lnTo>
                <a:lnTo>
                  <a:pt x="1238732" y="380047"/>
                </a:lnTo>
                <a:lnTo>
                  <a:pt x="1247787" y="379818"/>
                </a:lnTo>
                <a:lnTo>
                  <a:pt x="1254671" y="379730"/>
                </a:lnTo>
                <a:lnTo>
                  <a:pt x="1259751" y="379755"/>
                </a:lnTo>
                <a:lnTo>
                  <a:pt x="1267104" y="379895"/>
                </a:lnTo>
                <a:lnTo>
                  <a:pt x="1281811" y="380276"/>
                </a:lnTo>
                <a:lnTo>
                  <a:pt x="1308989" y="381000"/>
                </a:lnTo>
                <a:lnTo>
                  <a:pt x="1308989" y="360667"/>
                </a:lnTo>
                <a:close/>
              </a:path>
              <a:path w="1722754" h="389255">
                <a:moveTo>
                  <a:pt x="1448447" y="40030"/>
                </a:moveTo>
                <a:lnTo>
                  <a:pt x="1445323" y="24549"/>
                </a:lnTo>
                <a:lnTo>
                  <a:pt x="1436814" y="11811"/>
                </a:lnTo>
                <a:lnTo>
                  <a:pt x="1424165" y="3175"/>
                </a:lnTo>
                <a:lnTo>
                  <a:pt x="1408696" y="0"/>
                </a:lnTo>
                <a:lnTo>
                  <a:pt x="1392491" y="3022"/>
                </a:lnTo>
                <a:lnTo>
                  <a:pt x="1379537" y="11353"/>
                </a:lnTo>
                <a:lnTo>
                  <a:pt x="1370901" y="23888"/>
                </a:lnTo>
                <a:lnTo>
                  <a:pt x="1367777" y="39509"/>
                </a:lnTo>
                <a:lnTo>
                  <a:pt x="1370901" y="55308"/>
                </a:lnTo>
                <a:lnTo>
                  <a:pt x="1379550" y="68262"/>
                </a:lnTo>
                <a:lnTo>
                  <a:pt x="1392301" y="76885"/>
                </a:lnTo>
                <a:lnTo>
                  <a:pt x="1408112" y="80060"/>
                </a:lnTo>
                <a:lnTo>
                  <a:pt x="1423708" y="76885"/>
                </a:lnTo>
                <a:lnTo>
                  <a:pt x="1436547" y="68262"/>
                </a:lnTo>
                <a:lnTo>
                  <a:pt x="1445234" y="55524"/>
                </a:lnTo>
                <a:lnTo>
                  <a:pt x="1448447" y="40030"/>
                </a:lnTo>
                <a:close/>
              </a:path>
              <a:path w="1722754" h="389255">
                <a:moveTo>
                  <a:pt x="1481239" y="360692"/>
                </a:moveTo>
                <a:lnTo>
                  <a:pt x="1443736" y="342798"/>
                </a:lnTo>
                <a:lnTo>
                  <a:pt x="1443062" y="325412"/>
                </a:lnTo>
                <a:lnTo>
                  <a:pt x="1443062" y="130276"/>
                </a:lnTo>
                <a:lnTo>
                  <a:pt x="1437690" y="127012"/>
                </a:lnTo>
                <a:lnTo>
                  <a:pt x="1400048" y="138709"/>
                </a:lnTo>
                <a:lnTo>
                  <a:pt x="1362684" y="146862"/>
                </a:lnTo>
                <a:lnTo>
                  <a:pt x="1347343" y="148805"/>
                </a:lnTo>
                <a:lnTo>
                  <a:pt x="1345730" y="148805"/>
                </a:lnTo>
                <a:lnTo>
                  <a:pt x="1343037" y="149339"/>
                </a:lnTo>
                <a:lnTo>
                  <a:pt x="1339278" y="149872"/>
                </a:lnTo>
                <a:lnTo>
                  <a:pt x="1339278" y="168935"/>
                </a:lnTo>
                <a:lnTo>
                  <a:pt x="1363472" y="170573"/>
                </a:lnTo>
                <a:lnTo>
                  <a:pt x="1370863" y="172440"/>
                </a:lnTo>
                <a:lnTo>
                  <a:pt x="1375092" y="177876"/>
                </a:lnTo>
                <a:lnTo>
                  <a:pt x="1376997" y="189026"/>
                </a:lnTo>
                <a:lnTo>
                  <a:pt x="1377454" y="208064"/>
                </a:lnTo>
                <a:lnTo>
                  <a:pt x="1377442" y="325412"/>
                </a:lnTo>
                <a:lnTo>
                  <a:pt x="1358099" y="359625"/>
                </a:lnTo>
                <a:lnTo>
                  <a:pt x="1339278" y="360692"/>
                </a:lnTo>
                <a:lnTo>
                  <a:pt x="1339278" y="381025"/>
                </a:lnTo>
                <a:lnTo>
                  <a:pt x="1404251" y="379526"/>
                </a:lnTo>
                <a:lnTo>
                  <a:pt x="1419453" y="379526"/>
                </a:lnTo>
                <a:lnTo>
                  <a:pt x="1481239" y="381025"/>
                </a:lnTo>
                <a:lnTo>
                  <a:pt x="1481239" y="379526"/>
                </a:lnTo>
                <a:lnTo>
                  <a:pt x="1481239" y="360692"/>
                </a:lnTo>
                <a:close/>
              </a:path>
              <a:path w="1722754" h="389255">
                <a:moveTo>
                  <a:pt x="1722704" y="345846"/>
                </a:moveTo>
                <a:lnTo>
                  <a:pt x="1717865" y="340499"/>
                </a:lnTo>
                <a:lnTo>
                  <a:pt x="1705190" y="345173"/>
                </a:lnTo>
                <a:lnTo>
                  <a:pt x="1693989" y="348284"/>
                </a:lnTo>
                <a:lnTo>
                  <a:pt x="1683296" y="349999"/>
                </a:lnTo>
                <a:lnTo>
                  <a:pt x="1672158" y="350520"/>
                </a:lnTo>
                <a:lnTo>
                  <a:pt x="1636560" y="342849"/>
                </a:lnTo>
                <a:lnTo>
                  <a:pt x="1609636" y="320852"/>
                </a:lnTo>
                <a:lnTo>
                  <a:pt x="1592592" y="286105"/>
                </a:lnTo>
                <a:lnTo>
                  <a:pt x="1586649" y="240144"/>
                </a:lnTo>
                <a:lnTo>
                  <a:pt x="1590040" y="207860"/>
                </a:lnTo>
                <a:lnTo>
                  <a:pt x="1600085" y="184353"/>
                </a:lnTo>
                <a:lnTo>
                  <a:pt x="1616595" y="169989"/>
                </a:lnTo>
                <a:lnTo>
                  <a:pt x="1639354" y="165112"/>
                </a:lnTo>
                <a:lnTo>
                  <a:pt x="1656715" y="166979"/>
                </a:lnTo>
                <a:lnTo>
                  <a:pt x="1671472" y="171983"/>
                </a:lnTo>
                <a:lnTo>
                  <a:pt x="1682000" y="179285"/>
                </a:lnTo>
                <a:lnTo>
                  <a:pt x="1686661" y="188036"/>
                </a:lnTo>
                <a:lnTo>
                  <a:pt x="1690420" y="220014"/>
                </a:lnTo>
                <a:lnTo>
                  <a:pt x="1709788" y="220027"/>
                </a:lnTo>
                <a:lnTo>
                  <a:pt x="1712137" y="196977"/>
                </a:lnTo>
                <a:lnTo>
                  <a:pt x="1714550" y="178054"/>
                </a:lnTo>
                <a:lnTo>
                  <a:pt x="1717268" y="161163"/>
                </a:lnTo>
                <a:lnTo>
                  <a:pt x="1720532" y="144157"/>
                </a:lnTo>
                <a:lnTo>
                  <a:pt x="1716773" y="137147"/>
                </a:lnTo>
                <a:lnTo>
                  <a:pt x="1700415" y="132130"/>
                </a:lnTo>
                <a:lnTo>
                  <a:pt x="1687068" y="129019"/>
                </a:lnTo>
                <a:lnTo>
                  <a:pt x="1674736" y="127431"/>
                </a:lnTo>
                <a:lnTo>
                  <a:pt x="1661401" y="127000"/>
                </a:lnTo>
                <a:lnTo>
                  <a:pt x="1647024" y="127711"/>
                </a:lnTo>
                <a:lnTo>
                  <a:pt x="1585036" y="154914"/>
                </a:lnTo>
                <a:lnTo>
                  <a:pt x="1534553" y="199009"/>
                </a:lnTo>
                <a:lnTo>
                  <a:pt x="1519974" y="256768"/>
                </a:lnTo>
                <a:lnTo>
                  <a:pt x="1527810" y="313334"/>
                </a:lnTo>
                <a:lnTo>
                  <a:pt x="1550822" y="354672"/>
                </a:lnTo>
                <a:lnTo>
                  <a:pt x="1588249" y="380022"/>
                </a:lnTo>
                <a:lnTo>
                  <a:pt x="1639354" y="388632"/>
                </a:lnTo>
                <a:lnTo>
                  <a:pt x="1658391" y="387680"/>
                </a:lnTo>
                <a:lnTo>
                  <a:pt x="1675980" y="384556"/>
                </a:lnTo>
                <a:lnTo>
                  <a:pt x="1693265" y="378929"/>
                </a:lnTo>
                <a:lnTo>
                  <a:pt x="1711413" y="370446"/>
                </a:lnTo>
                <a:lnTo>
                  <a:pt x="1722704" y="3458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0671" y="1469554"/>
            <a:ext cx="1736725" cy="396240"/>
          </a:xfrm>
          <a:custGeom>
            <a:avLst/>
            <a:gdLst/>
            <a:ahLst/>
            <a:cxnLst/>
            <a:rect l="l" t="t" r="r" b="b"/>
            <a:pathLst>
              <a:path w="1736725" h="396239">
                <a:moveTo>
                  <a:pt x="235534" y="368642"/>
                </a:moveTo>
                <a:lnTo>
                  <a:pt x="219405" y="367042"/>
                </a:lnTo>
                <a:lnTo>
                  <a:pt x="212128" y="364578"/>
                </a:lnTo>
                <a:lnTo>
                  <a:pt x="207632" y="359346"/>
                </a:lnTo>
                <a:lnTo>
                  <a:pt x="205587" y="351155"/>
                </a:lnTo>
                <a:lnTo>
                  <a:pt x="205244" y="349783"/>
                </a:lnTo>
                <a:lnTo>
                  <a:pt x="205206" y="349072"/>
                </a:lnTo>
                <a:lnTo>
                  <a:pt x="204355" y="334645"/>
                </a:lnTo>
                <a:lnTo>
                  <a:pt x="204330" y="323100"/>
                </a:lnTo>
                <a:lnTo>
                  <a:pt x="203936" y="310654"/>
                </a:lnTo>
                <a:lnTo>
                  <a:pt x="203619" y="299847"/>
                </a:lnTo>
                <a:lnTo>
                  <a:pt x="203352" y="288150"/>
                </a:lnTo>
                <a:lnTo>
                  <a:pt x="203441" y="261886"/>
                </a:lnTo>
                <a:lnTo>
                  <a:pt x="203593" y="254317"/>
                </a:lnTo>
                <a:lnTo>
                  <a:pt x="204330" y="226123"/>
                </a:lnTo>
                <a:lnTo>
                  <a:pt x="204876" y="219163"/>
                </a:lnTo>
                <a:lnTo>
                  <a:pt x="204812" y="210261"/>
                </a:lnTo>
                <a:lnTo>
                  <a:pt x="181927" y="154635"/>
                </a:lnTo>
                <a:lnTo>
                  <a:pt x="118237" y="134442"/>
                </a:lnTo>
                <a:lnTo>
                  <a:pt x="101434" y="135559"/>
                </a:lnTo>
                <a:lnTo>
                  <a:pt x="84988" y="138925"/>
                </a:lnTo>
                <a:lnTo>
                  <a:pt x="69049" y="144589"/>
                </a:lnTo>
                <a:lnTo>
                  <a:pt x="53759" y="152603"/>
                </a:lnTo>
                <a:lnTo>
                  <a:pt x="25285" y="169684"/>
                </a:lnTo>
                <a:lnTo>
                  <a:pt x="25285" y="206527"/>
                </a:lnTo>
                <a:lnTo>
                  <a:pt x="41402" y="210261"/>
                </a:lnTo>
                <a:lnTo>
                  <a:pt x="53238" y="183794"/>
                </a:lnTo>
                <a:lnTo>
                  <a:pt x="56756" y="181076"/>
                </a:lnTo>
                <a:lnTo>
                  <a:pt x="63995" y="178701"/>
                </a:lnTo>
                <a:lnTo>
                  <a:pt x="73660" y="177025"/>
                </a:lnTo>
                <a:lnTo>
                  <a:pt x="84442" y="176377"/>
                </a:lnTo>
                <a:lnTo>
                  <a:pt x="107975" y="180086"/>
                </a:lnTo>
                <a:lnTo>
                  <a:pt x="124764" y="191541"/>
                </a:lnTo>
                <a:lnTo>
                  <a:pt x="135102" y="211226"/>
                </a:lnTo>
                <a:lnTo>
                  <a:pt x="139280" y="239649"/>
                </a:lnTo>
                <a:lnTo>
                  <a:pt x="139280" y="261886"/>
                </a:lnTo>
                <a:lnTo>
                  <a:pt x="139280" y="325005"/>
                </a:lnTo>
                <a:lnTo>
                  <a:pt x="130009" y="334645"/>
                </a:lnTo>
                <a:lnTo>
                  <a:pt x="118376" y="342265"/>
                </a:lnTo>
                <a:lnTo>
                  <a:pt x="105638" y="347268"/>
                </a:lnTo>
                <a:lnTo>
                  <a:pt x="93040" y="349072"/>
                </a:lnTo>
                <a:lnTo>
                  <a:pt x="81495" y="346748"/>
                </a:lnTo>
                <a:lnTo>
                  <a:pt x="72872" y="340055"/>
                </a:lnTo>
                <a:lnTo>
                  <a:pt x="67589" y="329653"/>
                </a:lnTo>
                <a:lnTo>
                  <a:pt x="67475" y="329450"/>
                </a:lnTo>
                <a:lnTo>
                  <a:pt x="65620" y="315379"/>
                </a:lnTo>
                <a:lnTo>
                  <a:pt x="67779" y="299847"/>
                </a:lnTo>
                <a:lnTo>
                  <a:pt x="67894" y="298996"/>
                </a:lnTo>
                <a:lnTo>
                  <a:pt x="115087" y="268325"/>
                </a:lnTo>
                <a:lnTo>
                  <a:pt x="139280" y="261886"/>
                </a:lnTo>
                <a:lnTo>
                  <a:pt x="139280" y="239649"/>
                </a:lnTo>
                <a:lnTo>
                  <a:pt x="91960" y="249288"/>
                </a:lnTo>
                <a:lnTo>
                  <a:pt x="48996" y="261327"/>
                </a:lnTo>
                <a:lnTo>
                  <a:pt x="4838" y="299847"/>
                </a:lnTo>
                <a:lnTo>
                  <a:pt x="0" y="329653"/>
                </a:lnTo>
                <a:lnTo>
                  <a:pt x="4076" y="358355"/>
                </a:lnTo>
                <a:lnTo>
                  <a:pt x="16129" y="379158"/>
                </a:lnTo>
                <a:lnTo>
                  <a:pt x="35839" y="391820"/>
                </a:lnTo>
                <a:lnTo>
                  <a:pt x="62903" y="396087"/>
                </a:lnTo>
                <a:lnTo>
                  <a:pt x="71259" y="395693"/>
                </a:lnTo>
                <a:lnTo>
                  <a:pt x="78498" y="394487"/>
                </a:lnTo>
                <a:lnTo>
                  <a:pt x="84531" y="392493"/>
                </a:lnTo>
                <a:lnTo>
                  <a:pt x="89255" y="389674"/>
                </a:lnTo>
                <a:lnTo>
                  <a:pt x="139280" y="351155"/>
                </a:lnTo>
                <a:lnTo>
                  <a:pt x="136588" y="384200"/>
                </a:lnTo>
                <a:lnTo>
                  <a:pt x="139280" y="388467"/>
                </a:lnTo>
                <a:lnTo>
                  <a:pt x="182473" y="387286"/>
                </a:lnTo>
                <a:lnTo>
                  <a:pt x="193802" y="387286"/>
                </a:lnTo>
                <a:lnTo>
                  <a:pt x="235534" y="388467"/>
                </a:lnTo>
                <a:lnTo>
                  <a:pt x="235534" y="387286"/>
                </a:lnTo>
                <a:lnTo>
                  <a:pt x="235534" y="368642"/>
                </a:lnTo>
                <a:close/>
              </a:path>
              <a:path w="1736725" h="396239">
                <a:moveTo>
                  <a:pt x="375196" y="47485"/>
                </a:moveTo>
                <a:lnTo>
                  <a:pt x="372071" y="32004"/>
                </a:lnTo>
                <a:lnTo>
                  <a:pt x="363562" y="19265"/>
                </a:lnTo>
                <a:lnTo>
                  <a:pt x="350913" y="10629"/>
                </a:lnTo>
                <a:lnTo>
                  <a:pt x="335445" y="7454"/>
                </a:lnTo>
                <a:lnTo>
                  <a:pt x="319239" y="10477"/>
                </a:lnTo>
                <a:lnTo>
                  <a:pt x="306285" y="18808"/>
                </a:lnTo>
                <a:lnTo>
                  <a:pt x="297649" y="31343"/>
                </a:lnTo>
                <a:lnTo>
                  <a:pt x="294525" y="46964"/>
                </a:lnTo>
                <a:lnTo>
                  <a:pt x="297649" y="62763"/>
                </a:lnTo>
                <a:lnTo>
                  <a:pt x="306298" y="75717"/>
                </a:lnTo>
                <a:lnTo>
                  <a:pt x="319049" y="84340"/>
                </a:lnTo>
                <a:lnTo>
                  <a:pt x="334860" y="87515"/>
                </a:lnTo>
                <a:lnTo>
                  <a:pt x="350456" y="84340"/>
                </a:lnTo>
                <a:lnTo>
                  <a:pt x="363296" y="75717"/>
                </a:lnTo>
                <a:lnTo>
                  <a:pt x="371983" y="62979"/>
                </a:lnTo>
                <a:lnTo>
                  <a:pt x="375196" y="47485"/>
                </a:lnTo>
                <a:close/>
              </a:path>
              <a:path w="1736725" h="396239">
                <a:moveTo>
                  <a:pt x="407987" y="368147"/>
                </a:moveTo>
                <a:lnTo>
                  <a:pt x="370484" y="350253"/>
                </a:lnTo>
                <a:lnTo>
                  <a:pt x="369811" y="332867"/>
                </a:lnTo>
                <a:lnTo>
                  <a:pt x="369811" y="137731"/>
                </a:lnTo>
                <a:lnTo>
                  <a:pt x="364439" y="134467"/>
                </a:lnTo>
                <a:lnTo>
                  <a:pt x="326796" y="146164"/>
                </a:lnTo>
                <a:lnTo>
                  <a:pt x="289433" y="154317"/>
                </a:lnTo>
                <a:lnTo>
                  <a:pt x="274091" y="156260"/>
                </a:lnTo>
                <a:lnTo>
                  <a:pt x="272478" y="156260"/>
                </a:lnTo>
                <a:lnTo>
                  <a:pt x="269786" y="156794"/>
                </a:lnTo>
                <a:lnTo>
                  <a:pt x="266014" y="157327"/>
                </a:lnTo>
                <a:lnTo>
                  <a:pt x="266014" y="176390"/>
                </a:lnTo>
                <a:lnTo>
                  <a:pt x="290220" y="178028"/>
                </a:lnTo>
                <a:lnTo>
                  <a:pt x="297611" y="179895"/>
                </a:lnTo>
                <a:lnTo>
                  <a:pt x="301840" y="185331"/>
                </a:lnTo>
                <a:lnTo>
                  <a:pt x="303745" y="196481"/>
                </a:lnTo>
                <a:lnTo>
                  <a:pt x="304203" y="215519"/>
                </a:lnTo>
                <a:lnTo>
                  <a:pt x="304190" y="332867"/>
                </a:lnTo>
                <a:lnTo>
                  <a:pt x="284848" y="367080"/>
                </a:lnTo>
                <a:lnTo>
                  <a:pt x="266014" y="368147"/>
                </a:lnTo>
                <a:lnTo>
                  <a:pt x="266014" y="388480"/>
                </a:lnTo>
                <a:lnTo>
                  <a:pt x="331000" y="386981"/>
                </a:lnTo>
                <a:lnTo>
                  <a:pt x="346202" y="386981"/>
                </a:lnTo>
                <a:lnTo>
                  <a:pt x="407987" y="388480"/>
                </a:lnTo>
                <a:lnTo>
                  <a:pt x="407987" y="386981"/>
                </a:lnTo>
                <a:lnTo>
                  <a:pt x="407987" y="368147"/>
                </a:lnTo>
                <a:close/>
              </a:path>
              <a:path w="1736725" h="396239">
                <a:moveTo>
                  <a:pt x="636016" y="137617"/>
                </a:moveTo>
                <a:lnTo>
                  <a:pt x="630643" y="135496"/>
                </a:lnTo>
                <a:lnTo>
                  <a:pt x="623646" y="134391"/>
                </a:lnTo>
                <a:lnTo>
                  <a:pt x="616115" y="134391"/>
                </a:lnTo>
                <a:lnTo>
                  <a:pt x="570407" y="162636"/>
                </a:lnTo>
                <a:lnTo>
                  <a:pt x="546747" y="188201"/>
                </a:lnTo>
                <a:lnTo>
                  <a:pt x="546747" y="137604"/>
                </a:lnTo>
                <a:lnTo>
                  <a:pt x="541350" y="134404"/>
                </a:lnTo>
                <a:lnTo>
                  <a:pt x="503707" y="146113"/>
                </a:lnTo>
                <a:lnTo>
                  <a:pt x="491705" y="149517"/>
                </a:lnTo>
                <a:lnTo>
                  <a:pt x="479564" y="152107"/>
                </a:lnTo>
                <a:lnTo>
                  <a:pt x="464299" y="154508"/>
                </a:lnTo>
                <a:lnTo>
                  <a:pt x="442937" y="157289"/>
                </a:lnTo>
                <a:lnTo>
                  <a:pt x="442937" y="176352"/>
                </a:lnTo>
                <a:lnTo>
                  <a:pt x="480656" y="196418"/>
                </a:lnTo>
                <a:lnTo>
                  <a:pt x="481114" y="215455"/>
                </a:lnTo>
                <a:lnTo>
                  <a:pt x="481114" y="332765"/>
                </a:lnTo>
                <a:lnTo>
                  <a:pt x="461759" y="367055"/>
                </a:lnTo>
                <a:lnTo>
                  <a:pt x="442937" y="368122"/>
                </a:lnTo>
                <a:lnTo>
                  <a:pt x="442937" y="388454"/>
                </a:lnTo>
                <a:lnTo>
                  <a:pt x="512318" y="386842"/>
                </a:lnTo>
                <a:lnTo>
                  <a:pt x="517740" y="386867"/>
                </a:lnTo>
                <a:lnTo>
                  <a:pt x="528307" y="387045"/>
                </a:lnTo>
                <a:lnTo>
                  <a:pt x="551180" y="387527"/>
                </a:lnTo>
                <a:lnTo>
                  <a:pt x="593521" y="388454"/>
                </a:lnTo>
                <a:lnTo>
                  <a:pt x="593521" y="368122"/>
                </a:lnTo>
                <a:lnTo>
                  <a:pt x="550964" y="360781"/>
                </a:lnTo>
                <a:lnTo>
                  <a:pt x="546735" y="332867"/>
                </a:lnTo>
                <a:lnTo>
                  <a:pt x="546735" y="227088"/>
                </a:lnTo>
                <a:lnTo>
                  <a:pt x="550506" y="214757"/>
                </a:lnTo>
                <a:lnTo>
                  <a:pt x="560374" y="203771"/>
                </a:lnTo>
                <a:lnTo>
                  <a:pt x="574179" y="195884"/>
                </a:lnTo>
                <a:lnTo>
                  <a:pt x="589762" y="192862"/>
                </a:lnTo>
                <a:lnTo>
                  <a:pt x="599160" y="194056"/>
                </a:lnTo>
                <a:lnTo>
                  <a:pt x="607301" y="197624"/>
                </a:lnTo>
                <a:lnTo>
                  <a:pt x="614337" y="203568"/>
                </a:lnTo>
                <a:lnTo>
                  <a:pt x="620420" y="211874"/>
                </a:lnTo>
                <a:lnTo>
                  <a:pt x="633310" y="206527"/>
                </a:lnTo>
                <a:lnTo>
                  <a:pt x="636016" y="137617"/>
                </a:lnTo>
                <a:close/>
              </a:path>
              <a:path w="1736725" h="396239">
                <a:moveTo>
                  <a:pt x="859002" y="353301"/>
                </a:moveTo>
                <a:lnTo>
                  <a:pt x="854163" y="347954"/>
                </a:lnTo>
                <a:lnTo>
                  <a:pt x="841489" y="352628"/>
                </a:lnTo>
                <a:lnTo>
                  <a:pt x="830287" y="355739"/>
                </a:lnTo>
                <a:lnTo>
                  <a:pt x="819594" y="357454"/>
                </a:lnTo>
                <a:lnTo>
                  <a:pt x="808456" y="357974"/>
                </a:lnTo>
                <a:lnTo>
                  <a:pt x="772858" y="350304"/>
                </a:lnTo>
                <a:lnTo>
                  <a:pt x="745934" y="328307"/>
                </a:lnTo>
                <a:lnTo>
                  <a:pt x="728891" y="293560"/>
                </a:lnTo>
                <a:lnTo>
                  <a:pt x="722947" y="247599"/>
                </a:lnTo>
                <a:lnTo>
                  <a:pt x="726338" y="215315"/>
                </a:lnTo>
                <a:lnTo>
                  <a:pt x="736384" y="191808"/>
                </a:lnTo>
                <a:lnTo>
                  <a:pt x="752894" y="177444"/>
                </a:lnTo>
                <a:lnTo>
                  <a:pt x="775652" y="172567"/>
                </a:lnTo>
                <a:lnTo>
                  <a:pt x="793026" y="174434"/>
                </a:lnTo>
                <a:lnTo>
                  <a:pt x="807770" y="179438"/>
                </a:lnTo>
                <a:lnTo>
                  <a:pt x="818299" y="186740"/>
                </a:lnTo>
                <a:lnTo>
                  <a:pt x="822960" y="195503"/>
                </a:lnTo>
                <a:lnTo>
                  <a:pt x="826731" y="227469"/>
                </a:lnTo>
                <a:lnTo>
                  <a:pt x="846086" y="227469"/>
                </a:lnTo>
                <a:lnTo>
                  <a:pt x="848436" y="204431"/>
                </a:lnTo>
                <a:lnTo>
                  <a:pt x="850849" y="185508"/>
                </a:lnTo>
                <a:lnTo>
                  <a:pt x="853567" y="168617"/>
                </a:lnTo>
                <a:lnTo>
                  <a:pt x="856843" y="151612"/>
                </a:lnTo>
                <a:lnTo>
                  <a:pt x="853084" y="144602"/>
                </a:lnTo>
                <a:lnTo>
                  <a:pt x="836714" y="139585"/>
                </a:lnTo>
                <a:lnTo>
                  <a:pt x="823366" y="136474"/>
                </a:lnTo>
                <a:lnTo>
                  <a:pt x="811034" y="134886"/>
                </a:lnTo>
                <a:lnTo>
                  <a:pt x="797699" y="134442"/>
                </a:lnTo>
                <a:lnTo>
                  <a:pt x="783323" y="135166"/>
                </a:lnTo>
                <a:lnTo>
                  <a:pt x="721334" y="162369"/>
                </a:lnTo>
                <a:lnTo>
                  <a:pt x="670852" y="206463"/>
                </a:lnTo>
                <a:lnTo>
                  <a:pt x="656272" y="264223"/>
                </a:lnTo>
                <a:lnTo>
                  <a:pt x="664108" y="320789"/>
                </a:lnTo>
                <a:lnTo>
                  <a:pt x="687120" y="362127"/>
                </a:lnTo>
                <a:lnTo>
                  <a:pt x="724547" y="387477"/>
                </a:lnTo>
                <a:lnTo>
                  <a:pt x="775652" y="396087"/>
                </a:lnTo>
                <a:lnTo>
                  <a:pt x="794689" y="395135"/>
                </a:lnTo>
                <a:lnTo>
                  <a:pt x="812279" y="392010"/>
                </a:lnTo>
                <a:lnTo>
                  <a:pt x="829564" y="386384"/>
                </a:lnTo>
                <a:lnTo>
                  <a:pt x="847712" y="377901"/>
                </a:lnTo>
                <a:lnTo>
                  <a:pt x="859002" y="353301"/>
                </a:lnTo>
                <a:close/>
              </a:path>
              <a:path w="1736725" h="396239">
                <a:moveTo>
                  <a:pt x="1084326" y="137617"/>
                </a:moveTo>
                <a:lnTo>
                  <a:pt x="1078953" y="135496"/>
                </a:lnTo>
                <a:lnTo>
                  <a:pt x="1071956" y="134391"/>
                </a:lnTo>
                <a:lnTo>
                  <a:pt x="1064425" y="134391"/>
                </a:lnTo>
                <a:lnTo>
                  <a:pt x="1018717" y="162636"/>
                </a:lnTo>
                <a:lnTo>
                  <a:pt x="995057" y="188201"/>
                </a:lnTo>
                <a:lnTo>
                  <a:pt x="995057" y="137604"/>
                </a:lnTo>
                <a:lnTo>
                  <a:pt x="989660" y="134404"/>
                </a:lnTo>
                <a:lnTo>
                  <a:pt x="952017" y="146113"/>
                </a:lnTo>
                <a:lnTo>
                  <a:pt x="940015" y="149517"/>
                </a:lnTo>
                <a:lnTo>
                  <a:pt x="927874" y="152107"/>
                </a:lnTo>
                <a:lnTo>
                  <a:pt x="912609" y="154508"/>
                </a:lnTo>
                <a:lnTo>
                  <a:pt x="891247" y="157289"/>
                </a:lnTo>
                <a:lnTo>
                  <a:pt x="891247" y="176352"/>
                </a:lnTo>
                <a:lnTo>
                  <a:pt x="928966" y="196418"/>
                </a:lnTo>
                <a:lnTo>
                  <a:pt x="929424" y="215455"/>
                </a:lnTo>
                <a:lnTo>
                  <a:pt x="929424" y="332765"/>
                </a:lnTo>
                <a:lnTo>
                  <a:pt x="910069" y="367055"/>
                </a:lnTo>
                <a:lnTo>
                  <a:pt x="891247" y="368122"/>
                </a:lnTo>
                <a:lnTo>
                  <a:pt x="891247" y="388454"/>
                </a:lnTo>
                <a:lnTo>
                  <a:pt x="960628" y="386842"/>
                </a:lnTo>
                <a:lnTo>
                  <a:pt x="966050" y="386867"/>
                </a:lnTo>
                <a:lnTo>
                  <a:pt x="976617" y="387045"/>
                </a:lnTo>
                <a:lnTo>
                  <a:pt x="999490" y="387527"/>
                </a:lnTo>
                <a:lnTo>
                  <a:pt x="1041831" y="388454"/>
                </a:lnTo>
                <a:lnTo>
                  <a:pt x="1041831" y="368122"/>
                </a:lnTo>
                <a:lnTo>
                  <a:pt x="999274" y="360781"/>
                </a:lnTo>
                <a:lnTo>
                  <a:pt x="995045" y="332867"/>
                </a:lnTo>
                <a:lnTo>
                  <a:pt x="995045" y="227088"/>
                </a:lnTo>
                <a:lnTo>
                  <a:pt x="998816" y="214757"/>
                </a:lnTo>
                <a:lnTo>
                  <a:pt x="1008684" y="203771"/>
                </a:lnTo>
                <a:lnTo>
                  <a:pt x="1022489" y="195884"/>
                </a:lnTo>
                <a:lnTo>
                  <a:pt x="1038072" y="192862"/>
                </a:lnTo>
                <a:lnTo>
                  <a:pt x="1047470" y="194056"/>
                </a:lnTo>
                <a:lnTo>
                  <a:pt x="1055611" y="197624"/>
                </a:lnTo>
                <a:lnTo>
                  <a:pt x="1062647" y="203568"/>
                </a:lnTo>
                <a:lnTo>
                  <a:pt x="1068730" y="211874"/>
                </a:lnTo>
                <a:lnTo>
                  <a:pt x="1081633" y="206527"/>
                </a:lnTo>
                <a:lnTo>
                  <a:pt x="1084326" y="137617"/>
                </a:lnTo>
                <a:close/>
              </a:path>
              <a:path w="1736725" h="396239">
                <a:moveTo>
                  <a:pt x="1340446" y="368642"/>
                </a:moveTo>
                <a:lnTo>
                  <a:pt x="1324305" y="367042"/>
                </a:lnTo>
                <a:lnTo>
                  <a:pt x="1317028" y="364578"/>
                </a:lnTo>
                <a:lnTo>
                  <a:pt x="1312532" y="359346"/>
                </a:lnTo>
                <a:lnTo>
                  <a:pt x="1310487" y="351155"/>
                </a:lnTo>
                <a:lnTo>
                  <a:pt x="1310144" y="349783"/>
                </a:lnTo>
                <a:lnTo>
                  <a:pt x="1310106" y="349072"/>
                </a:lnTo>
                <a:lnTo>
                  <a:pt x="1309255" y="334645"/>
                </a:lnTo>
                <a:lnTo>
                  <a:pt x="1309243" y="323100"/>
                </a:lnTo>
                <a:lnTo>
                  <a:pt x="1308836" y="310654"/>
                </a:lnTo>
                <a:lnTo>
                  <a:pt x="1308519" y="299847"/>
                </a:lnTo>
                <a:lnTo>
                  <a:pt x="1308252" y="288150"/>
                </a:lnTo>
                <a:lnTo>
                  <a:pt x="1308341" y="261886"/>
                </a:lnTo>
                <a:lnTo>
                  <a:pt x="1308493" y="254317"/>
                </a:lnTo>
                <a:lnTo>
                  <a:pt x="1309243" y="226123"/>
                </a:lnTo>
                <a:lnTo>
                  <a:pt x="1309776" y="219163"/>
                </a:lnTo>
                <a:lnTo>
                  <a:pt x="1309712" y="210261"/>
                </a:lnTo>
                <a:lnTo>
                  <a:pt x="1286827" y="154635"/>
                </a:lnTo>
                <a:lnTo>
                  <a:pt x="1223137" y="134442"/>
                </a:lnTo>
                <a:lnTo>
                  <a:pt x="1206334" y="135559"/>
                </a:lnTo>
                <a:lnTo>
                  <a:pt x="1189888" y="138925"/>
                </a:lnTo>
                <a:lnTo>
                  <a:pt x="1173949" y="144589"/>
                </a:lnTo>
                <a:lnTo>
                  <a:pt x="1158659" y="152603"/>
                </a:lnTo>
                <a:lnTo>
                  <a:pt x="1130185" y="169684"/>
                </a:lnTo>
                <a:lnTo>
                  <a:pt x="1130185" y="206527"/>
                </a:lnTo>
                <a:lnTo>
                  <a:pt x="1146314" y="210261"/>
                </a:lnTo>
                <a:lnTo>
                  <a:pt x="1158151" y="183794"/>
                </a:lnTo>
                <a:lnTo>
                  <a:pt x="1161656" y="181076"/>
                </a:lnTo>
                <a:lnTo>
                  <a:pt x="1168908" y="178701"/>
                </a:lnTo>
                <a:lnTo>
                  <a:pt x="1178560" y="177025"/>
                </a:lnTo>
                <a:lnTo>
                  <a:pt x="1189342" y="176377"/>
                </a:lnTo>
                <a:lnTo>
                  <a:pt x="1212875" y="180086"/>
                </a:lnTo>
                <a:lnTo>
                  <a:pt x="1229664" y="191541"/>
                </a:lnTo>
                <a:lnTo>
                  <a:pt x="1240002" y="211226"/>
                </a:lnTo>
                <a:lnTo>
                  <a:pt x="1244193" y="239649"/>
                </a:lnTo>
                <a:lnTo>
                  <a:pt x="1244193" y="261886"/>
                </a:lnTo>
                <a:lnTo>
                  <a:pt x="1244193" y="325005"/>
                </a:lnTo>
                <a:lnTo>
                  <a:pt x="1234922" y="334645"/>
                </a:lnTo>
                <a:lnTo>
                  <a:pt x="1223276" y="342265"/>
                </a:lnTo>
                <a:lnTo>
                  <a:pt x="1210538" y="347268"/>
                </a:lnTo>
                <a:lnTo>
                  <a:pt x="1197940" y="349072"/>
                </a:lnTo>
                <a:lnTo>
                  <a:pt x="1186395" y="346748"/>
                </a:lnTo>
                <a:lnTo>
                  <a:pt x="1177772" y="340055"/>
                </a:lnTo>
                <a:lnTo>
                  <a:pt x="1172489" y="329653"/>
                </a:lnTo>
                <a:lnTo>
                  <a:pt x="1172375" y="329450"/>
                </a:lnTo>
                <a:lnTo>
                  <a:pt x="1170520" y="315379"/>
                </a:lnTo>
                <a:lnTo>
                  <a:pt x="1172679" y="299847"/>
                </a:lnTo>
                <a:lnTo>
                  <a:pt x="1172794" y="298996"/>
                </a:lnTo>
                <a:lnTo>
                  <a:pt x="1220000" y="268325"/>
                </a:lnTo>
                <a:lnTo>
                  <a:pt x="1244193" y="261886"/>
                </a:lnTo>
                <a:lnTo>
                  <a:pt x="1244193" y="239649"/>
                </a:lnTo>
                <a:lnTo>
                  <a:pt x="1196860" y="249288"/>
                </a:lnTo>
                <a:lnTo>
                  <a:pt x="1153896" y="261327"/>
                </a:lnTo>
                <a:lnTo>
                  <a:pt x="1109738" y="299847"/>
                </a:lnTo>
                <a:lnTo>
                  <a:pt x="1104900" y="329653"/>
                </a:lnTo>
                <a:lnTo>
                  <a:pt x="1108976" y="358355"/>
                </a:lnTo>
                <a:lnTo>
                  <a:pt x="1121029" y="379158"/>
                </a:lnTo>
                <a:lnTo>
                  <a:pt x="1140739" y="391820"/>
                </a:lnTo>
                <a:lnTo>
                  <a:pt x="1167815" y="396087"/>
                </a:lnTo>
                <a:lnTo>
                  <a:pt x="1176159" y="395693"/>
                </a:lnTo>
                <a:lnTo>
                  <a:pt x="1183411" y="394487"/>
                </a:lnTo>
                <a:lnTo>
                  <a:pt x="1189431" y="392493"/>
                </a:lnTo>
                <a:lnTo>
                  <a:pt x="1194168" y="389674"/>
                </a:lnTo>
                <a:lnTo>
                  <a:pt x="1244193" y="351155"/>
                </a:lnTo>
                <a:lnTo>
                  <a:pt x="1241501" y="384200"/>
                </a:lnTo>
                <a:lnTo>
                  <a:pt x="1244193" y="388467"/>
                </a:lnTo>
                <a:lnTo>
                  <a:pt x="1287373" y="387286"/>
                </a:lnTo>
                <a:lnTo>
                  <a:pt x="1298702" y="387286"/>
                </a:lnTo>
                <a:lnTo>
                  <a:pt x="1340446" y="388467"/>
                </a:lnTo>
                <a:lnTo>
                  <a:pt x="1340446" y="387286"/>
                </a:lnTo>
                <a:lnTo>
                  <a:pt x="1340446" y="368642"/>
                </a:lnTo>
                <a:close/>
              </a:path>
              <a:path w="1736725" h="396239">
                <a:moveTo>
                  <a:pt x="1557515" y="3632"/>
                </a:moveTo>
                <a:lnTo>
                  <a:pt x="1548371" y="1206"/>
                </a:lnTo>
                <a:lnTo>
                  <a:pt x="1542999" y="0"/>
                </a:lnTo>
                <a:lnTo>
                  <a:pt x="1534934" y="0"/>
                </a:lnTo>
                <a:lnTo>
                  <a:pt x="1484922" y="22517"/>
                </a:lnTo>
                <a:lnTo>
                  <a:pt x="1445133" y="55753"/>
                </a:lnTo>
                <a:lnTo>
                  <a:pt x="1416545" y="102946"/>
                </a:lnTo>
                <a:lnTo>
                  <a:pt x="1415554" y="129298"/>
                </a:lnTo>
                <a:lnTo>
                  <a:pt x="1415554" y="152374"/>
                </a:lnTo>
                <a:lnTo>
                  <a:pt x="1405509" y="159029"/>
                </a:lnTo>
                <a:lnTo>
                  <a:pt x="1395717" y="164858"/>
                </a:lnTo>
                <a:lnTo>
                  <a:pt x="1385227" y="170497"/>
                </a:lnTo>
                <a:lnTo>
                  <a:pt x="1373073" y="176530"/>
                </a:lnTo>
                <a:lnTo>
                  <a:pt x="1373073" y="189420"/>
                </a:lnTo>
                <a:lnTo>
                  <a:pt x="1415554" y="186728"/>
                </a:lnTo>
                <a:lnTo>
                  <a:pt x="1415554" y="332714"/>
                </a:lnTo>
                <a:lnTo>
                  <a:pt x="1392961" y="367068"/>
                </a:lnTo>
                <a:lnTo>
                  <a:pt x="1370914" y="368147"/>
                </a:lnTo>
                <a:lnTo>
                  <a:pt x="1370914" y="388493"/>
                </a:lnTo>
                <a:lnTo>
                  <a:pt x="1409001" y="387756"/>
                </a:lnTo>
                <a:lnTo>
                  <a:pt x="1429588" y="387375"/>
                </a:lnTo>
                <a:lnTo>
                  <a:pt x="1439799" y="387235"/>
                </a:lnTo>
                <a:lnTo>
                  <a:pt x="1446733" y="387223"/>
                </a:lnTo>
                <a:lnTo>
                  <a:pt x="1452295" y="387235"/>
                </a:lnTo>
                <a:lnTo>
                  <a:pt x="1463065" y="387375"/>
                </a:lnTo>
                <a:lnTo>
                  <a:pt x="1532242" y="388493"/>
                </a:lnTo>
                <a:lnTo>
                  <a:pt x="1532242" y="368147"/>
                </a:lnTo>
                <a:lnTo>
                  <a:pt x="1490573" y="363994"/>
                </a:lnTo>
                <a:lnTo>
                  <a:pt x="1481162" y="345630"/>
                </a:lnTo>
                <a:lnTo>
                  <a:pt x="1481162" y="186829"/>
                </a:lnTo>
                <a:lnTo>
                  <a:pt x="1547837" y="186829"/>
                </a:lnTo>
                <a:lnTo>
                  <a:pt x="1553756" y="155714"/>
                </a:lnTo>
                <a:lnTo>
                  <a:pt x="1551597" y="151422"/>
                </a:lnTo>
                <a:lnTo>
                  <a:pt x="1528940" y="152438"/>
                </a:lnTo>
                <a:lnTo>
                  <a:pt x="1511528" y="153111"/>
                </a:lnTo>
                <a:lnTo>
                  <a:pt x="1496542" y="153466"/>
                </a:lnTo>
                <a:lnTo>
                  <a:pt x="1481137" y="153568"/>
                </a:lnTo>
                <a:lnTo>
                  <a:pt x="1481162" y="95605"/>
                </a:lnTo>
                <a:lnTo>
                  <a:pt x="1490726" y="53276"/>
                </a:lnTo>
                <a:lnTo>
                  <a:pt x="1512887" y="46240"/>
                </a:lnTo>
                <a:lnTo>
                  <a:pt x="1521002" y="46926"/>
                </a:lnTo>
                <a:lnTo>
                  <a:pt x="1529080" y="49161"/>
                </a:lnTo>
                <a:lnTo>
                  <a:pt x="1538058" y="53251"/>
                </a:lnTo>
                <a:lnTo>
                  <a:pt x="1548904" y="59499"/>
                </a:lnTo>
                <a:lnTo>
                  <a:pt x="1557515" y="55753"/>
                </a:lnTo>
                <a:lnTo>
                  <a:pt x="1557515" y="3632"/>
                </a:lnTo>
                <a:close/>
              </a:path>
              <a:path w="1736725" h="396239">
                <a:moveTo>
                  <a:pt x="1736420" y="354888"/>
                </a:moveTo>
                <a:lnTo>
                  <a:pt x="1732127" y="344690"/>
                </a:lnTo>
                <a:lnTo>
                  <a:pt x="1724926" y="348018"/>
                </a:lnTo>
                <a:lnTo>
                  <a:pt x="1718945" y="350151"/>
                </a:lnTo>
                <a:lnTo>
                  <a:pt x="1713369" y="351269"/>
                </a:lnTo>
                <a:lnTo>
                  <a:pt x="1707388" y="351599"/>
                </a:lnTo>
                <a:lnTo>
                  <a:pt x="1691513" y="349846"/>
                </a:lnTo>
                <a:lnTo>
                  <a:pt x="1681238" y="344017"/>
                </a:lnTo>
                <a:lnTo>
                  <a:pt x="1675701" y="333235"/>
                </a:lnTo>
                <a:lnTo>
                  <a:pt x="1674050" y="316661"/>
                </a:lnTo>
                <a:lnTo>
                  <a:pt x="1674050" y="188734"/>
                </a:lnTo>
                <a:lnTo>
                  <a:pt x="1731048" y="188734"/>
                </a:lnTo>
                <a:lnTo>
                  <a:pt x="1735366" y="153797"/>
                </a:lnTo>
                <a:lnTo>
                  <a:pt x="1674063" y="157035"/>
                </a:lnTo>
                <a:lnTo>
                  <a:pt x="1674063" y="125844"/>
                </a:lnTo>
                <a:lnTo>
                  <a:pt x="1674380" y="106184"/>
                </a:lnTo>
                <a:lnTo>
                  <a:pt x="1675472" y="88696"/>
                </a:lnTo>
                <a:lnTo>
                  <a:pt x="1677454" y="71501"/>
                </a:lnTo>
                <a:lnTo>
                  <a:pt x="1680514" y="52743"/>
                </a:lnTo>
                <a:lnTo>
                  <a:pt x="1672971" y="47294"/>
                </a:lnTo>
                <a:lnTo>
                  <a:pt x="1657502" y="54381"/>
                </a:lnTo>
                <a:lnTo>
                  <a:pt x="1642389" y="60756"/>
                </a:lnTo>
                <a:lnTo>
                  <a:pt x="1626171" y="67119"/>
                </a:lnTo>
                <a:lnTo>
                  <a:pt x="1607375" y="74193"/>
                </a:lnTo>
                <a:lnTo>
                  <a:pt x="1608378" y="92125"/>
                </a:lnTo>
                <a:lnTo>
                  <a:pt x="1609051" y="105168"/>
                </a:lnTo>
                <a:lnTo>
                  <a:pt x="1609407" y="115087"/>
                </a:lnTo>
                <a:lnTo>
                  <a:pt x="1609521" y="123634"/>
                </a:lnTo>
                <a:lnTo>
                  <a:pt x="1609521" y="155879"/>
                </a:lnTo>
                <a:lnTo>
                  <a:pt x="1574025" y="178993"/>
                </a:lnTo>
                <a:lnTo>
                  <a:pt x="1574025" y="190817"/>
                </a:lnTo>
                <a:lnTo>
                  <a:pt x="1608442" y="188671"/>
                </a:lnTo>
                <a:lnTo>
                  <a:pt x="1608442" y="327850"/>
                </a:lnTo>
                <a:lnTo>
                  <a:pt x="1612277" y="358698"/>
                </a:lnTo>
                <a:lnTo>
                  <a:pt x="1624241" y="379907"/>
                </a:lnTo>
                <a:lnTo>
                  <a:pt x="1644967" y="392163"/>
                </a:lnTo>
                <a:lnTo>
                  <a:pt x="1675117" y="396087"/>
                </a:lnTo>
                <a:lnTo>
                  <a:pt x="1686941" y="395414"/>
                </a:lnTo>
                <a:lnTo>
                  <a:pt x="1697037" y="393484"/>
                </a:lnTo>
                <a:lnTo>
                  <a:pt x="1704911" y="390448"/>
                </a:lnTo>
                <a:lnTo>
                  <a:pt x="1710067" y="386448"/>
                </a:lnTo>
                <a:lnTo>
                  <a:pt x="1736420" y="354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9143" y="1469542"/>
            <a:ext cx="1606550" cy="530860"/>
          </a:xfrm>
          <a:custGeom>
            <a:avLst/>
            <a:gdLst/>
            <a:ahLst/>
            <a:cxnLst/>
            <a:rect l="l" t="t" r="r" b="b"/>
            <a:pathLst>
              <a:path w="160655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6550" h="530860">
                <a:moveTo>
                  <a:pt x="552970" y="227838"/>
                </a:moveTo>
                <a:lnTo>
                  <a:pt x="545706" y="188772"/>
                </a:lnTo>
                <a:lnTo>
                  <a:pt x="493064" y="139877"/>
                </a:lnTo>
                <a:lnTo>
                  <a:pt x="484682" y="138531"/>
                </a:lnTo>
                <a:lnTo>
                  <a:pt x="484682" y="238277"/>
                </a:lnTo>
                <a:lnTo>
                  <a:pt x="439508" y="239877"/>
                </a:lnTo>
                <a:lnTo>
                  <a:pt x="435673" y="239877"/>
                </a:lnTo>
                <a:lnTo>
                  <a:pt x="418515" y="239204"/>
                </a:lnTo>
                <a:lnTo>
                  <a:pt x="411543" y="238810"/>
                </a:lnTo>
                <a:lnTo>
                  <a:pt x="394335" y="238277"/>
                </a:lnTo>
                <a:lnTo>
                  <a:pt x="397764" y="204216"/>
                </a:lnTo>
                <a:lnTo>
                  <a:pt x="406095" y="181063"/>
                </a:lnTo>
                <a:lnTo>
                  <a:pt x="419963" y="167868"/>
                </a:lnTo>
                <a:lnTo>
                  <a:pt x="440042" y="163677"/>
                </a:lnTo>
                <a:lnTo>
                  <a:pt x="459790" y="167868"/>
                </a:lnTo>
                <a:lnTo>
                  <a:pt x="473443" y="181063"/>
                </a:lnTo>
                <a:lnTo>
                  <a:pt x="481558" y="204216"/>
                </a:lnTo>
                <a:lnTo>
                  <a:pt x="484682" y="238277"/>
                </a:lnTo>
                <a:lnTo>
                  <a:pt x="484682" y="138531"/>
                </a:lnTo>
                <a:lnTo>
                  <a:pt x="451332" y="133172"/>
                </a:lnTo>
                <a:lnTo>
                  <a:pt x="438035" y="133908"/>
                </a:lnTo>
                <a:lnTo>
                  <a:pt x="426046" y="136169"/>
                </a:lnTo>
                <a:lnTo>
                  <a:pt x="378739" y="160705"/>
                </a:lnTo>
                <a:lnTo>
                  <a:pt x="339877" y="201650"/>
                </a:lnTo>
                <a:lnTo>
                  <a:pt x="327736" y="264033"/>
                </a:lnTo>
                <a:lnTo>
                  <a:pt x="327837" y="266585"/>
                </a:lnTo>
                <a:lnTo>
                  <a:pt x="335610" y="321818"/>
                </a:lnTo>
                <a:lnTo>
                  <a:pt x="359168" y="362788"/>
                </a:lnTo>
                <a:lnTo>
                  <a:pt x="397738" y="387718"/>
                </a:lnTo>
                <a:lnTo>
                  <a:pt x="450786" y="396113"/>
                </a:lnTo>
                <a:lnTo>
                  <a:pt x="472147" y="395008"/>
                </a:lnTo>
                <a:lnTo>
                  <a:pt x="491858" y="391236"/>
                </a:lnTo>
                <a:lnTo>
                  <a:pt x="512267" y="384149"/>
                </a:lnTo>
                <a:lnTo>
                  <a:pt x="535762" y="373087"/>
                </a:lnTo>
                <a:lnTo>
                  <a:pt x="542696" y="357987"/>
                </a:lnTo>
                <a:lnTo>
                  <a:pt x="547522" y="347522"/>
                </a:lnTo>
                <a:lnTo>
                  <a:pt x="547585" y="347383"/>
                </a:lnTo>
                <a:lnTo>
                  <a:pt x="541134" y="339344"/>
                </a:lnTo>
                <a:lnTo>
                  <a:pt x="523659" y="348107"/>
                </a:lnTo>
                <a:lnTo>
                  <a:pt x="508254" y="353872"/>
                </a:lnTo>
                <a:lnTo>
                  <a:pt x="493560" y="357035"/>
                </a:lnTo>
                <a:lnTo>
                  <a:pt x="478218" y="357987"/>
                </a:lnTo>
                <a:lnTo>
                  <a:pt x="457720" y="355269"/>
                </a:lnTo>
                <a:lnTo>
                  <a:pt x="422770" y="335407"/>
                </a:lnTo>
                <a:lnTo>
                  <a:pt x="401180" y="296964"/>
                </a:lnTo>
                <a:lnTo>
                  <a:pt x="397548" y="266585"/>
                </a:lnTo>
                <a:lnTo>
                  <a:pt x="467995" y="266585"/>
                </a:lnTo>
                <a:lnTo>
                  <a:pt x="489966" y="265976"/>
                </a:lnTo>
                <a:lnTo>
                  <a:pt x="510679" y="264033"/>
                </a:lnTo>
                <a:lnTo>
                  <a:pt x="531279" y="260692"/>
                </a:lnTo>
                <a:lnTo>
                  <a:pt x="552958" y="255828"/>
                </a:lnTo>
                <a:lnTo>
                  <a:pt x="552958" y="239877"/>
                </a:lnTo>
                <a:lnTo>
                  <a:pt x="552970" y="227838"/>
                </a:lnTo>
                <a:close/>
              </a:path>
              <a:path w="1606550" h="530860">
                <a:moveTo>
                  <a:pt x="792086" y="303784"/>
                </a:moveTo>
                <a:lnTo>
                  <a:pt x="776084" y="258686"/>
                </a:lnTo>
                <a:lnTo>
                  <a:pt x="723785" y="234530"/>
                </a:lnTo>
                <a:lnTo>
                  <a:pt x="679691" y="224866"/>
                </a:lnTo>
                <a:lnTo>
                  <a:pt x="666216" y="220484"/>
                </a:lnTo>
                <a:lnTo>
                  <a:pt x="657034" y="214274"/>
                </a:lnTo>
                <a:lnTo>
                  <a:pt x="651776" y="205854"/>
                </a:lnTo>
                <a:lnTo>
                  <a:pt x="650113" y="194805"/>
                </a:lnTo>
                <a:lnTo>
                  <a:pt x="653415" y="180289"/>
                </a:lnTo>
                <a:lnTo>
                  <a:pt x="662876" y="169291"/>
                </a:lnTo>
                <a:lnTo>
                  <a:pt x="677786" y="162318"/>
                </a:lnTo>
                <a:lnTo>
                  <a:pt x="697445" y="159880"/>
                </a:lnTo>
                <a:lnTo>
                  <a:pt x="713600" y="161645"/>
                </a:lnTo>
                <a:lnTo>
                  <a:pt x="728294" y="166319"/>
                </a:lnTo>
                <a:lnTo>
                  <a:pt x="739267" y="173012"/>
                </a:lnTo>
                <a:lnTo>
                  <a:pt x="744232" y="180797"/>
                </a:lnTo>
                <a:lnTo>
                  <a:pt x="749604" y="211899"/>
                </a:lnTo>
                <a:lnTo>
                  <a:pt x="768985" y="211886"/>
                </a:lnTo>
                <a:lnTo>
                  <a:pt x="773290" y="146748"/>
                </a:lnTo>
                <a:lnTo>
                  <a:pt x="726554" y="135102"/>
                </a:lnTo>
                <a:lnTo>
                  <a:pt x="707136" y="134454"/>
                </a:lnTo>
                <a:lnTo>
                  <a:pt x="659041" y="139839"/>
                </a:lnTo>
                <a:lnTo>
                  <a:pt x="623989" y="155676"/>
                </a:lnTo>
                <a:lnTo>
                  <a:pt x="602564" y="181597"/>
                </a:lnTo>
                <a:lnTo>
                  <a:pt x="595299" y="217157"/>
                </a:lnTo>
                <a:lnTo>
                  <a:pt x="598906" y="241312"/>
                </a:lnTo>
                <a:lnTo>
                  <a:pt x="609676" y="260578"/>
                </a:lnTo>
                <a:lnTo>
                  <a:pt x="627507" y="274916"/>
                </a:lnTo>
                <a:lnTo>
                  <a:pt x="652297" y="284264"/>
                </a:lnTo>
                <a:lnTo>
                  <a:pt x="698538" y="295541"/>
                </a:lnTo>
                <a:lnTo>
                  <a:pt x="714260" y="300685"/>
                </a:lnTo>
                <a:lnTo>
                  <a:pt x="724750" y="307632"/>
                </a:lnTo>
                <a:lnTo>
                  <a:pt x="730605" y="316992"/>
                </a:lnTo>
                <a:lnTo>
                  <a:pt x="732421" y="329361"/>
                </a:lnTo>
                <a:lnTo>
                  <a:pt x="728916" y="346468"/>
                </a:lnTo>
                <a:lnTo>
                  <a:pt x="718972" y="359498"/>
                </a:lnTo>
                <a:lnTo>
                  <a:pt x="703376" y="367792"/>
                </a:lnTo>
                <a:lnTo>
                  <a:pt x="682942" y="370700"/>
                </a:lnTo>
                <a:lnTo>
                  <a:pt x="665289" y="369125"/>
                </a:lnTo>
                <a:lnTo>
                  <a:pt x="649795" y="364172"/>
                </a:lnTo>
                <a:lnTo>
                  <a:pt x="635825" y="355473"/>
                </a:lnTo>
                <a:lnTo>
                  <a:pt x="622706" y="342671"/>
                </a:lnTo>
                <a:lnTo>
                  <a:pt x="620014" y="305473"/>
                </a:lnTo>
                <a:lnTo>
                  <a:pt x="599033" y="305473"/>
                </a:lnTo>
                <a:lnTo>
                  <a:pt x="595274" y="381101"/>
                </a:lnTo>
                <a:lnTo>
                  <a:pt x="637743" y="392633"/>
                </a:lnTo>
                <a:lnTo>
                  <a:pt x="678624" y="396125"/>
                </a:lnTo>
                <a:lnTo>
                  <a:pt x="724928" y="389470"/>
                </a:lnTo>
                <a:lnTo>
                  <a:pt x="760755" y="370687"/>
                </a:lnTo>
                <a:lnTo>
                  <a:pt x="783882" y="341541"/>
                </a:lnTo>
                <a:lnTo>
                  <a:pt x="792086" y="303784"/>
                </a:lnTo>
                <a:close/>
              </a:path>
              <a:path w="1606550" h="530860">
                <a:moveTo>
                  <a:pt x="940523" y="47498"/>
                </a:moveTo>
                <a:lnTo>
                  <a:pt x="937399" y="32016"/>
                </a:lnTo>
                <a:lnTo>
                  <a:pt x="928890" y="19278"/>
                </a:lnTo>
                <a:lnTo>
                  <a:pt x="916241" y="10642"/>
                </a:lnTo>
                <a:lnTo>
                  <a:pt x="900772" y="7467"/>
                </a:lnTo>
                <a:lnTo>
                  <a:pt x="884567" y="10490"/>
                </a:lnTo>
                <a:lnTo>
                  <a:pt x="871613" y="18821"/>
                </a:lnTo>
                <a:lnTo>
                  <a:pt x="862977" y="31356"/>
                </a:lnTo>
                <a:lnTo>
                  <a:pt x="859853" y="46977"/>
                </a:lnTo>
                <a:lnTo>
                  <a:pt x="862977" y="62776"/>
                </a:lnTo>
                <a:lnTo>
                  <a:pt x="871626" y="75730"/>
                </a:lnTo>
                <a:lnTo>
                  <a:pt x="884377" y="84353"/>
                </a:lnTo>
                <a:lnTo>
                  <a:pt x="900188" y="87528"/>
                </a:lnTo>
                <a:lnTo>
                  <a:pt x="915784" y="84353"/>
                </a:lnTo>
                <a:lnTo>
                  <a:pt x="928624" y="75730"/>
                </a:lnTo>
                <a:lnTo>
                  <a:pt x="937310" y="62992"/>
                </a:lnTo>
                <a:lnTo>
                  <a:pt x="940523" y="47498"/>
                </a:lnTo>
                <a:close/>
              </a:path>
              <a:path w="1606550" h="530860">
                <a:moveTo>
                  <a:pt x="973315" y="368160"/>
                </a:moveTo>
                <a:lnTo>
                  <a:pt x="935812" y="350266"/>
                </a:lnTo>
                <a:lnTo>
                  <a:pt x="935139" y="332879"/>
                </a:lnTo>
                <a:lnTo>
                  <a:pt x="935139" y="137744"/>
                </a:lnTo>
                <a:lnTo>
                  <a:pt x="929767" y="134480"/>
                </a:lnTo>
                <a:lnTo>
                  <a:pt x="892124" y="146177"/>
                </a:lnTo>
                <a:lnTo>
                  <a:pt x="854760" y="154330"/>
                </a:lnTo>
                <a:lnTo>
                  <a:pt x="839419" y="156273"/>
                </a:lnTo>
                <a:lnTo>
                  <a:pt x="837806" y="156273"/>
                </a:lnTo>
                <a:lnTo>
                  <a:pt x="835113" y="156806"/>
                </a:lnTo>
                <a:lnTo>
                  <a:pt x="831354" y="157340"/>
                </a:lnTo>
                <a:lnTo>
                  <a:pt x="831354" y="176403"/>
                </a:lnTo>
                <a:lnTo>
                  <a:pt x="855548" y="178041"/>
                </a:lnTo>
                <a:lnTo>
                  <a:pt x="862939" y="179908"/>
                </a:lnTo>
                <a:lnTo>
                  <a:pt x="867168" y="185343"/>
                </a:lnTo>
                <a:lnTo>
                  <a:pt x="869073" y="196494"/>
                </a:lnTo>
                <a:lnTo>
                  <a:pt x="869530" y="215531"/>
                </a:lnTo>
                <a:lnTo>
                  <a:pt x="869518" y="332879"/>
                </a:lnTo>
                <a:lnTo>
                  <a:pt x="850176" y="367093"/>
                </a:lnTo>
                <a:lnTo>
                  <a:pt x="831354" y="368160"/>
                </a:lnTo>
                <a:lnTo>
                  <a:pt x="831354" y="388493"/>
                </a:lnTo>
                <a:lnTo>
                  <a:pt x="896327" y="386994"/>
                </a:lnTo>
                <a:lnTo>
                  <a:pt x="911529" y="386994"/>
                </a:lnTo>
                <a:lnTo>
                  <a:pt x="973315" y="388493"/>
                </a:lnTo>
                <a:lnTo>
                  <a:pt x="973315" y="386994"/>
                </a:lnTo>
                <a:lnTo>
                  <a:pt x="973315" y="368160"/>
                </a:lnTo>
                <a:close/>
              </a:path>
              <a:path w="1606550" h="530860">
                <a:moveTo>
                  <a:pt x="1279829" y="409968"/>
                </a:moveTo>
                <a:lnTo>
                  <a:pt x="1277429" y="395249"/>
                </a:lnTo>
                <a:lnTo>
                  <a:pt x="1277366" y="394855"/>
                </a:lnTo>
                <a:lnTo>
                  <a:pt x="1275029" y="380428"/>
                </a:lnTo>
                <a:lnTo>
                  <a:pt x="1260398" y="359575"/>
                </a:lnTo>
                <a:lnTo>
                  <a:pt x="1235583" y="347205"/>
                </a:lnTo>
                <a:lnTo>
                  <a:pt x="1220152" y="345427"/>
                </a:lnTo>
                <a:lnTo>
                  <a:pt x="1220152" y="438302"/>
                </a:lnTo>
                <a:lnTo>
                  <a:pt x="1213764" y="464388"/>
                </a:lnTo>
                <a:lnTo>
                  <a:pt x="1196149" y="485228"/>
                </a:lnTo>
                <a:lnTo>
                  <a:pt x="1169555" y="499033"/>
                </a:lnTo>
                <a:lnTo>
                  <a:pt x="1136256" y="504024"/>
                </a:lnTo>
                <a:lnTo>
                  <a:pt x="1103630" y="499935"/>
                </a:lnTo>
                <a:lnTo>
                  <a:pt x="1078509" y="488416"/>
                </a:lnTo>
                <a:lnTo>
                  <a:pt x="1062367" y="470573"/>
                </a:lnTo>
                <a:lnTo>
                  <a:pt x="1056665" y="447535"/>
                </a:lnTo>
                <a:lnTo>
                  <a:pt x="1058545" y="433832"/>
                </a:lnTo>
                <a:lnTo>
                  <a:pt x="1084084" y="400824"/>
                </a:lnTo>
                <a:lnTo>
                  <a:pt x="1137805" y="394855"/>
                </a:lnTo>
                <a:lnTo>
                  <a:pt x="1138415" y="394855"/>
                </a:lnTo>
                <a:lnTo>
                  <a:pt x="1178864" y="396760"/>
                </a:lnTo>
                <a:lnTo>
                  <a:pt x="1203883" y="403555"/>
                </a:lnTo>
                <a:lnTo>
                  <a:pt x="1216596" y="416852"/>
                </a:lnTo>
                <a:lnTo>
                  <a:pt x="1220152" y="438302"/>
                </a:lnTo>
                <a:lnTo>
                  <a:pt x="1220152" y="345427"/>
                </a:lnTo>
                <a:lnTo>
                  <a:pt x="1219161" y="345300"/>
                </a:lnTo>
                <a:lnTo>
                  <a:pt x="1200238" y="343115"/>
                </a:lnTo>
                <a:lnTo>
                  <a:pt x="1187335" y="343115"/>
                </a:lnTo>
                <a:lnTo>
                  <a:pt x="1111796" y="345300"/>
                </a:lnTo>
                <a:lnTo>
                  <a:pt x="1108824" y="345300"/>
                </a:lnTo>
                <a:lnTo>
                  <a:pt x="1097838" y="344297"/>
                </a:lnTo>
                <a:lnTo>
                  <a:pt x="1089926" y="341274"/>
                </a:lnTo>
                <a:lnTo>
                  <a:pt x="1085151" y="336219"/>
                </a:lnTo>
                <a:lnTo>
                  <a:pt x="1083551" y="329158"/>
                </a:lnTo>
                <a:lnTo>
                  <a:pt x="1084465" y="323380"/>
                </a:lnTo>
                <a:lnTo>
                  <a:pt x="1087310" y="318058"/>
                </a:lnTo>
                <a:lnTo>
                  <a:pt x="1092161" y="313042"/>
                </a:lnTo>
                <a:lnTo>
                  <a:pt x="1099146" y="308165"/>
                </a:lnTo>
                <a:lnTo>
                  <a:pt x="1108824" y="308317"/>
                </a:lnTo>
                <a:lnTo>
                  <a:pt x="1114209" y="308483"/>
                </a:lnTo>
                <a:lnTo>
                  <a:pt x="1120660" y="308483"/>
                </a:lnTo>
                <a:lnTo>
                  <a:pt x="1124470" y="308165"/>
                </a:lnTo>
                <a:lnTo>
                  <a:pt x="1147826" y="306235"/>
                </a:lnTo>
                <a:lnTo>
                  <a:pt x="1173086" y="299618"/>
                </a:lnTo>
                <a:lnTo>
                  <a:pt x="1195527" y="288912"/>
                </a:lnTo>
                <a:lnTo>
                  <a:pt x="1201407" y="284314"/>
                </a:lnTo>
                <a:lnTo>
                  <a:pt x="1214234" y="274332"/>
                </a:lnTo>
                <a:lnTo>
                  <a:pt x="1224965" y="261442"/>
                </a:lnTo>
                <a:lnTo>
                  <a:pt x="1232306" y="247192"/>
                </a:lnTo>
                <a:lnTo>
                  <a:pt x="1236535" y="231038"/>
                </a:lnTo>
                <a:lnTo>
                  <a:pt x="1237894" y="212420"/>
                </a:lnTo>
                <a:lnTo>
                  <a:pt x="1237894" y="203885"/>
                </a:lnTo>
                <a:lnTo>
                  <a:pt x="1237424" y="198424"/>
                </a:lnTo>
                <a:lnTo>
                  <a:pt x="1237348" y="197472"/>
                </a:lnTo>
                <a:lnTo>
                  <a:pt x="1235202" y="187337"/>
                </a:lnTo>
                <a:lnTo>
                  <a:pt x="1276616" y="189445"/>
                </a:lnTo>
                <a:lnTo>
                  <a:pt x="1276781" y="187337"/>
                </a:lnTo>
                <a:lnTo>
                  <a:pt x="1278826" y="161378"/>
                </a:lnTo>
                <a:lnTo>
                  <a:pt x="1278839" y="161137"/>
                </a:lnTo>
                <a:lnTo>
                  <a:pt x="1279093" y="157962"/>
                </a:lnTo>
                <a:lnTo>
                  <a:pt x="1279194" y="156616"/>
                </a:lnTo>
                <a:lnTo>
                  <a:pt x="1279309" y="155295"/>
                </a:lnTo>
                <a:lnTo>
                  <a:pt x="1264780" y="156616"/>
                </a:lnTo>
                <a:lnTo>
                  <a:pt x="1253426" y="157429"/>
                </a:lnTo>
                <a:lnTo>
                  <a:pt x="1241348" y="157962"/>
                </a:lnTo>
                <a:lnTo>
                  <a:pt x="1224457" y="157962"/>
                </a:lnTo>
                <a:lnTo>
                  <a:pt x="1215847" y="157429"/>
                </a:lnTo>
                <a:lnTo>
                  <a:pt x="1198613" y="147091"/>
                </a:lnTo>
                <a:lnTo>
                  <a:pt x="1179614" y="139941"/>
                </a:lnTo>
                <a:lnTo>
                  <a:pt x="1171752" y="138417"/>
                </a:lnTo>
                <a:lnTo>
                  <a:pt x="1171752" y="226479"/>
                </a:lnTo>
                <a:lnTo>
                  <a:pt x="1169035" y="251561"/>
                </a:lnTo>
                <a:lnTo>
                  <a:pt x="1160932" y="269659"/>
                </a:lnTo>
                <a:lnTo>
                  <a:pt x="1147470" y="280631"/>
                </a:lnTo>
                <a:lnTo>
                  <a:pt x="1128737" y="284314"/>
                </a:lnTo>
                <a:lnTo>
                  <a:pt x="1109878" y="279933"/>
                </a:lnTo>
                <a:lnTo>
                  <a:pt x="1095654" y="267246"/>
                </a:lnTo>
                <a:lnTo>
                  <a:pt x="1086751" y="247192"/>
                </a:lnTo>
                <a:lnTo>
                  <a:pt x="1086688" y="247040"/>
                </a:lnTo>
                <a:lnTo>
                  <a:pt x="1083564" y="220052"/>
                </a:lnTo>
                <a:lnTo>
                  <a:pt x="1086370" y="194589"/>
                </a:lnTo>
                <a:lnTo>
                  <a:pt x="1094714" y="176136"/>
                </a:lnTo>
                <a:lnTo>
                  <a:pt x="1108519" y="164922"/>
                </a:lnTo>
                <a:lnTo>
                  <a:pt x="1127658" y="161137"/>
                </a:lnTo>
                <a:lnTo>
                  <a:pt x="1146568" y="165404"/>
                </a:lnTo>
                <a:lnTo>
                  <a:pt x="1160386" y="177952"/>
                </a:lnTo>
                <a:lnTo>
                  <a:pt x="1168869" y="198424"/>
                </a:lnTo>
                <a:lnTo>
                  <a:pt x="1171752" y="226479"/>
                </a:lnTo>
                <a:lnTo>
                  <a:pt x="1171752" y="138417"/>
                </a:lnTo>
                <a:lnTo>
                  <a:pt x="1158290" y="135801"/>
                </a:lnTo>
                <a:lnTo>
                  <a:pt x="1134110" y="134454"/>
                </a:lnTo>
                <a:lnTo>
                  <a:pt x="1086827" y="141554"/>
                </a:lnTo>
                <a:lnTo>
                  <a:pt x="1049947" y="161378"/>
                </a:lnTo>
                <a:lnTo>
                  <a:pt x="1025956" y="191782"/>
                </a:lnTo>
                <a:lnTo>
                  <a:pt x="1017409" y="230581"/>
                </a:lnTo>
                <a:lnTo>
                  <a:pt x="1018692" y="245059"/>
                </a:lnTo>
                <a:lnTo>
                  <a:pt x="1037310" y="282117"/>
                </a:lnTo>
                <a:lnTo>
                  <a:pt x="1074407" y="304126"/>
                </a:lnTo>
                <a:lnTo>
                  <a:pt x="1036231" y="333121"/>
                </a:lnTo>
                <a:lnTo>
                  <a:pt x="1032535" y="337235"/>
                </a:lnTo>
                <a:lnTo>
                  <a:pt x="1029639" y="343395"/>
                </a:lnTo>
                <a:lnTo>
                  <a:pt x="1027760" y="350875"/>
                </a:lnTo>
                <a:lnTo>
                  <a:pt x="1027087" y="358889"/>
                </a:lnTo>
                <a:lnTo>
                  <a:pt x="1029017" y="371690"/>
                </a:lnTo>
                <a:lnTo>
                  <a:pt x="1035278" y="381508"/>
                </a:lnTo>
                <a:lnTo>
                  <a:pt x="1046594" y="389013"/>
                </a:lnTo>
                <a:lnTo>
                  <a:pt x="1063650" y="394855"/>
                </a:lnTo>
                <a:lnTo>
                  <a:pt x="1020089" y="420751"/>
                </a:lnTo>
                <a:lnTo>
                  <a:pt x="1014501" y="425983"/>
                </a:lnTo>
                <a:lnTo>
                  <a:pt x="1010069" y="433832"/>
                </a:lnTo>
                <a:lnTo>
                  <a:pt x="1007148" y="443496"/>
                </a:lnTo>
                <a:lnTo>
                  <a:pt x="1006106" y="454177"/>
                </a:lnTo>
                <a:lnTo>
                  <a:pt x="1014272" y="485927"/>
                </a:lnTo>
                <a:lnTo>
                  <a:pt x="1037564" y="510044"/>
                </a:lnTo>
                <a:lnTo>
                  <a:pt x="1074166" y="525360"/>
                </a:lnTo>
                <a:lnTo>
                  <a:pt x="1122260" y="530720"/>
                </a:lnTo>
                <a:lnTo>
                  <a:pt x="1174775" y="525056"/>
                </a:lnTo>
                <a:lnTo>
                  <a:pt x="1218374" y="508863"/>
                </a:lnTo>
                <a:lnTo>
                  <a:pt x="1224673" y="504024"/>
                </a:lnTo>
                <a:lnTo>
                  <a:pt x="1251458" y="483450"/>
                </a:lnTo>
                <a:lnTo>
                  <a:pt x="1272476" y="450062"/>
                </a:lnTo>
                <a:lnTo>
                  <a:pt x="1279829" y="409968"/>
                </a:lnTo>
                <a:close/>
              </a:path>
              <a:path w="1606550" h="530860">
                <a:moveTo>
                  <a:pt x="1606245" y="368134"/>
                </a:moveTo>
                <a:lnTo>
                  <a:pt x="1569808" y="350227"/>
                </a:lnTo>
                <a:lnTo>
                  <a:pt x="1569135" y="332841"/>
                </a:lnTo>
                <a:lnTo>
                  <a:pt x="1569135" y="233400"/>
                </a:lnTo>
                <a:lnTo>
                  <a:pt x="1568157" y="206171"/>
                </a:lnTo>
                <a:lnTo>
                  <a:pt x="1550314" y="156921"/>
                </a:lnTo>
                <a:lnTo>
                  <a:pt x="1506829" y="135940"/>
                </a:lnTo>
                <a:lnTo>
                  <a:pt x="1487932" y="134454"/>
                </a:lnTo>
                <a:lnTo>
                  <a:pt x="1476451" y="135064"/>
                </a:lnTo>
                <a:lnTo>
                  <a:pt x="1466278" y="136918"/>
                </a:lnTo>
                <a:lnTo>
                  <a:pt x="1457528" y="140068"/>
                </a:lnTo>
                <a:lnTo>
                  <a:pt x="1450289" y="144551"/>
                </a:lnTo>
                <a:lnTo>
                  <a:pt x="1407274" y="177482"/>
                </a:lnTo>
                <a:lnTo>
                  <a:pt x="1407274" y="137655"/>
                </a:lnTo>
                <a:lnTo>
                  <a:pt x="1404048" y="134454"/>
                </a:lnTo>
                <a:lnTo>
                  <a:pt x="1368894" y="145503"/>
                </a:lnTo>
                <a:lnTo>
                  <a:pt x="1343875" y="152184"/>
                </a:lnTo>
                <a:lnTo>
                  <a:pt x="1323809" y="155752"/>
                </a:lnTo>
                <a:lnTo>
                  <a:pt x="1303489" y="157467"/>
                </a:lnTo>
                <a:lnTo>
                  <a:pt x="1303489" y="176695"/>
                </a:lnTo>
                <a:lnTo>
                  <a:pt x="1341208" y="196735"/>
                </a:lnTo>
                <a:lnTo>
                  <a:pt x="1341666" y="215734"/>
                </a:lnTo>
                <a:lnTo>
                  <a:pt x="1341666" y="332841"/>
                </a:lnTo>
                <a:lnTo>
                  <a:pt x="1322311" y="367068"/>
                </a:lnTo>
                <a:lnTo>
                  <a:pt x="1303489" y="368134"/>
                </a:lnTo>
                <a:lnTo>
                  <a:pt x="1303489" y="388467"/>
                </a:lnTo>
                <a:lnTo>
                  <a:pt x="1372857" y="387197"/>
                </a:lnTo>
                <a:lnTo>
                  <a:pt x="1383665" y="387286"/>
                </a:lnTo>
                <a:lnTo>
                  <a:pt x="1399667" y="387527"/>
                </a:lnTo>
                <a:lnTo>
                  <a:pt x="1420418" y="387921"/>
                </a:lnTo>
                <a:lnTo>
                  <a:pt x="1445450" y="388467"/>
                </a:lnTo>
                <a:lnTo>
                  <a:pt x="1445450" y="368134"/>
                </a:lnTo>
                <a:lnTo>
                  <a:pt x="1407947" y="350215"/>
                </a:lnTo>
                <a:lnTo>
                  <a:pt x="1407261" y="332803"/>
                </a:lnTo>
                <a:lnTo>
                  <a:pt x="1407274" y="216623"/>
                </a:lnTo>
                <a:lnTo>
                  <a:pt x="1411084" y="203034"/>
                </a:lnTo>
                <a:lnTo>
                  <a:pt x="1421244" y="191389"/>
                </a:lnTo>
                <a:lnTo>
                  <a:pt x="1435849" y="183261"/>
                </a:lnTo>
                <a:lnTo>
                  <a:pt x="1452981" y="180200"/>
                </a:lnTo>
                <a:lnTo>
                  <a:pt x="1475854" y="183819"/>
                </a:lnTo>
                <a:lnTo>
                  <a:pt x="1491564" y="194983"/>
                </a:lnTo>
                <a:lnTo>
                  <a:pt x="1500619" y="214185"/>
                </a:lnTo>
                <a:lnTo>
                  <a:pt x="1503527" y="241947"/>
                </a:lnTo>
                <a:lnTo>
                  <a:pt x="1503527" y="388467"/>
                </a:lnTo>
                <a:lnTo>
                  <a:pt x="1535988" y="387515"/>
                </a:lnTo>
                <a:lnTo>
                  <a:pt x="1545043" y="387286"/>
                </a:lnTo>
                <a:lnTo>
                  <a:pt x="1551927" y="387197"/>
                </a:lnTo>
                <a:lnTo>
                  <a:pt x="1557007" y="387223"/>
                </a:lnTo>
                <a:lnTo>
                  <a:pt x="1564360" y="387362"/>
                </a:lnTo>
                <a:lnTo>
                  <a:pt x="1579067" y="387743"/>
                </a:lnTo>
                <a:lnTo>
                  <a:pt x="1606245" y="388467"/>
                </a:lnTo>
                <a:lnTo>
                  <a:pt x="160624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2907" y="2353017"/>
            <a:ext cx="141605" cy="3876675"/>
          </a:xfrm>
          <a:custGeom>
            <a:avLst/>
            <a:gdLst/>
            <a:ahLst/>
            <a:cxnLst/>
            <a:rect l="l" t="t" r="r" b="b"/>
            <a:pathLst>
              <a:path w="141604" h="3876675">
                <a:moveTo>
                  <a:pt x="70802" y="3876179"/>
                </a:moveTo>
                <a:lnTo>
                  <a:pt x="70802" y="0"/>
                </a:lnTo>
              </a:path>
              <a:path w="141604" h="3876675">
                <a:moveTo>
                  <a:pt x="0" y="3876179"/>
                </a:moveTo>
                <a:lnTo>
                  <a:pt x="141605" y="3876179"/>
                </a:lnTo>
              </a:path>
              <a:path w="141604" h="3876675">
                <a:moveTo>
                  <a:pt x="0" y="2787434"/>
                </a:moveTo>
                <a:lnTo>
                  <a:pt x="141605" y="2787434"/>
                </a:lnTo>
              </a:path>
              <a:path w="141604" h="3876675">
                <a:moveTo>
                  <a:pt x="0" y="1088745"/>
                </a:moveTo>
                <a:lnTo>
                  <a:pt x="141605" y="1088745"/>
                </a:lnTo>
              </a:path>
              <a:path w="141604" h="3876675">
                <a:moveTo>
                  <a:pt x="0" y="0"/>
                </a:moveTo>
                <a:lnTo>
                  <a:pt x="141605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9150" y="6169659"/>
            <a:ext cx="39370" cy="622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9150" y="5081270"/>
            <a:ext cx="298450" cy="622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8990" y="3382009"/>
            <a:ext cx="308609" cy="622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9150" y="2293620"/>
            <a:ext cx="298450" cy="6222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222907" y="6932433"/>
            <a:ext cx="141605" cy="342900"/>
          </a:xfrm>
          <a:custGeom>
            <a:avLst/>
            <a:gdLst/>
            <a:ahLst/>
            <a:cxnLst/>
            <a:rect l="l" t="t" r="r" b="b"/>
            <a:pathLst>
              <a:path w="141604" h="342900">
                <a:moveTo>
                  <a:pt x="70802" y="342483"/>
                </a:moveTo>
                <a:lnTo>
                  <a:pt x="70802" y="0"/>
                </a:lnTo>
              </a:path>
              <a:path w="141604" h="342900">
                <a:moveTo>
                  <a:pt x="0" y="342483"/>
                </a:moveTo>
                <a:lnTo>
                  <a:pt x="141605" y="342483"/>
                </a:lnTo>
              </a:path>
              <a:path w="141604" h="342900">
                <a:moveTo>
                  <a:pt x="0" y="238483"/>
                </a:moveTo>
                <a:lnTo>
                  <a:pt x="141605" y="238483"/>
                </a:lnTo>
              </a:path>
              <a:path w="141604" h="342900">
                <a:moveTo>
                  <a:pt x="0" y="0"/>
                </a:moveTo>
                <a:lnTo>
                  <a:pt x="141605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439150" y="7110730"/>
            <a:ext cx="252729" cy="166370"/>
            <a:chOff x="8439150" y="7110730"/>
            <a:chExt cx="252729" cy="16637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9150" y="7214870"/>
              <a:ext cx="39370" cy="622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9150" y="7110730"/>
              <a:ext cx="252730" cy="6222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28990" y="6873240"/>
            <a:ext cx="308609" cy="6223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476314" y="6369773"/>
            <a:ext cx="1605915" cy="140970"/>
          </a:xfrm>
          <a:custGeom>
            <a:avLst/>
            <a:gdLst/>
            <a:ahLst/>
            <a:cxnLst/>
            <a:rect l="l" t="t" r="r" b="b"/>
            <a:pathLst>
              <a:path w="1605915" h="140970">
                <a:moveTo>
                  <a:pt x="0" y="70459"/>
                </a:moveTo>
                <a:lnTo>
                  <a:pt x="1605330" y="70459"/>
                </a:lnTo>
              </a:path>
              <a:path w="1605915" h="140970">
                <a:moveTo>
                  <a:pt x="0" y="140578"/>
                </a:moveTo>
                <a:lnTo>
                  <a:pt x="0" y="0"/>
                </a:lnTo>
              </a:path>
              <a:path w="1605915" h="140970">
                <a:moveTo>
                  <a:pt x="802843" y="140578"/>
                </a:moveTo>
                <a:lnTo>
                  <a:pt x="802843" y="0"/>
                </a:lnTo>
              </a:path>
              <a:path w="1605915" h="140970">
                <a:moveTo>
                  <a:pt x="1605330" y="140578"/>
                </a:moveTo>
                <a:lnTo>
                  <a:pt x="1605330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3170" y="6591300"/>
            <a:ext cx="326389" cy="6223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9319" y="6591300"/>
            <a:ext cx="39370" cy="6223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32419" y="6591300"/>
            <a:ext cx="298450" cy="6223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6476314" y="2353017"/>
            <a:ext cx="1605915" cy="3876675"/>
          </a:xfrm>
          <a:custGeom>
            <a:avLst/>
            <a:gdLst/>
            <a:ahLst/>
            <a:cxnLst/>
            <a:rect l="l" t="t" r="r" b="b"/>
            <a:pathLst>
              <a:path w="1605915" h="3876675">
                <a:moveTo>
                  <a:pt x="802843" y="3876179"/>
                </a:moveTo>
                <a:lnTo>
                  <a:pt x="907173" y="2787434"/>
                </a:lnTo>
                <a:lnTo>
                  <a:pt x="907173" y="1088745"/>
                </a:lnTo>
                <a:lnTo>
                  <a:pt x="802843" y="0"/>
                </a:lnTo>
                <a:lnTo>
                  <a:pt x="698169" y="1088745"/>
                </a:lnTo>
                <a:lnTo>
                  <a:pt x="698169" y="2787434"/>
                </a:lnTo>
                <a:lnTo>
                  <a:pt x="802843" y="3876179"/>
                </a:lnTo>
                <a:close/>
              </a:path>
              <a:path w="1605915" h="3876675">
                <a:moveTo>
                  <a:pt x="802843" y="2949016"/>
                </a:moveTo>
                <a:lnTo>
                  <a:pt x="1605330" y="808964"/>
                </a:lnTo>
                <a:lnTo>
                  <a:pt x="802843" y="927163"/>
                </a:lnTo>
              </a:path>
              <a:path w="1605915" h="3876675">
                <a:moveTo>
                  <a:pt x="802843" y="2949016"/>
                </a:moveTo>
                <a:lnTo>
                  <a:pt x="0" y="808964"/>
                </a:lnTo>
                <a:lnTo>
                  <a:pt x="802843" y="927163"/>
                </a:lnTo>
              </a:path>
              <a:path w="1605915" h="3876675">
                <a:moveTo>
                  <a:pt x="1123632" y="1845030"/>
                </a:moveTo>
                <a:lnTo>
                  <a:pt x="1192733" y="1845030"/>
                </a:lnTo>
                <a:lnTo>
                  <a:pt x="1192733" y="1127836"/>
                </a:lnTo>
                <a:lnTo>
                  <a:pt x="1123632" y="1127836"/>
                </a:lnTo>
                <a:lnTo>
                  <a:pt x="1123632" y="1845030"/>
                </a:lnTo>
                <a:lnTo>
                  <a:pt x="1054531" y="1845030"/>
                </a:lnTo>
                <a:lnTo>
                  <a:pt x="1054531" y="1127836"/>
                </a:lnTo>
                <a:lnTo>
                  <a:pt x="1123632" y="1127836"/>
                </a:lnTo>
              </a:path>
              <a:path w="1605915" h="3876675">
                <a:moveTo>
                  <a:pt x="481698" y="1845030"/>
                </a:moveTo>
                <a:lnTo>
                  <a:pt x="412597" y="1845030"/>
                </a:lnTo>
                <a:lnTo>
                  <a:pt x="412597" y="1127836"/>
                </a:lnTo>
                <a:lnTo>
                  <a:pt x="481698" y="1127836"/>
                </a:lnTo>
                <a:lnTo>
                  <a:pt x="481698" y="1845030"/>
                </a:lnTo>
                <a:lnTo>
                  <a:pt x="550468" y="1845030"/>
                </a:lnTo>
                <a:lnTo>
                  <a:pt x="550468" y="1127836"/>
                </a:lnTo>
                <a:lnTo>
                  <a:pt x="481698" y="1127836"/>
                </a:lnTo>
              </a:path>
              <a:path w="1605915" h="3876675">
                <a:moveTo>
                  <a:pt x="813676" y="358978"/>
                </a:moveTo>
                <a:lnTo>
                  <a:pt x="802843" y="717943"/>
                </a:lnTo>
                <a:lnTo>
                  <a:pt x="802843" y="360768"/>
                </a:lnTo>
                <a:lnTo>
                  <a:pt x="813676" y="358978"/>
                </a:lnTo>
                <a:close/>
              </a:path>
              <a:path w="1605915" h="3876675">
                <a:moveTo>
                  <a:pt x="813676" y="358978"/>
                </a:moveTo>
                <a:lnTo>
                  <a:pt x="802843" y="0"/>
                </a:lnTo>
                <a:lnTo>
                  <a:pt x="802843" y="360768"/>
                </a:lnTo>
                <a:lnTo>
                  <a:pt x="813676" y="358978"/>
                </a:lnTo>
                <a:close/>
              </a:path>
              <a:path w="1605915" h="3876675">
                <a:moveTo>
                  <a:pt x="791997" y="358978"/>
                </a:moveTo>
                <a:lnTo>
                  <a:pt x="802843" y="717943"/>
                </a:lnTo>
                <a:lnTo>
                  <a:pt x="802843" y="360768"/>
                </a:lnTo>
                <a:lnTo>
                  <a:pt x="791997" y="358978"/>
                </a:lnTo>
                <a:close/>
              </a:path>
              <a:path w="1605915" h="3876675">
                <a:moveTo>
                  <a:pt x="791997" y="358978"/>
                </a:moveTo>
                <a:lnTo>
                  <a:pt x="802843" y="0"/>
                </a:lnTo>
                <a:lnTo>
                  <a:pt x="802843" y="360768"/>
                </a:lnTo>
                <a:lnTo>
                  <a:pt x="791997" y="358978"/>
                </a:lnTo>
                <a:close/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470352" y="6926471"/>
            <a:ext cx="1617345" cy="354965"/>
            <a:chOff x="6470352" y="6926471"/>
            <a:chExt cx="1617345" cy="35496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8522" y="7061296"/>
              <a:ext cx="220927" cy="2195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76314" y="7140436"/>
              <a:ext cx="1605280" cy="61594"/>
            </a:xfrm>
            <a:custGeom>
              <a:avLst/>
              <a:gdLst/>
              <a:ahLst/>
              <a:cxnLst/>
              <a:rect l="l" t="t" r="r" b="b"/>
              <a:pathLst>
                <a:path w="1605279" h="61595">
                  <a:moveTo>
                    <a:pt x="802843" y="0"/>
                  </a:moveTo>
                  <a:lnTo>
                    <a:pt x="1605000" y="30480"/>
                  </a:lnTo>
                  <a:lnTo>
                    <a:pt x="802843" y="60968"/>
                  </a:lnTo>
                </a:path>
                <a:path w="1605279" h="61595">
                  <a:moveTo>
                    <a:pt x="802843" y="0"/>
                  </a:moveTo>
                  <a:lnTo>
                    <a:pt x="0" y="30480"/>
                  </a:lnTo>
                  <a:lnTo>
                    <a:pt x="802843" y="60968"/>
                  </a:lnTo>
                </a:path>
              </a:pathLst>
            </a:custGeom>
            <a:ln w="119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4884" y="7164954"/>
              <a:ext cx="150125" cy="80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82949" y="7164954"/>
              <a:ext cx="149795" cy="806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68311" y="6932433"/>
              <a:ext cx="22225" cy="238760"/>
            </a:xfrm>
            <a:custGeom>
              <a:avLst/>
              <a:gdLst/>
              <a:ahLst/>
              <a:cxnLst/>
              <a:rect l="l" t="t" r="r" b="b"/>
              <a:pathLst>
                <a:path w="22225" h="238759">
                  <a:moveTo>
                    <a:pt x="21678" y="238483"/>
                  </a:moveTo>
                  <a:lnTo>
                    <a:pt x="10845" y="0"/>
                  </a:lnTo>
                  <a:lnTo>
                    <a:pt x="0" y="238483"/>
                  </a:lnTo>
                </a:path>
              </a:pathLst>
            </a:custGeom>
            <a:ln w="119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8789301" y="2353017"/>
            <a:ext cx="345440" cy="3876675"/>
          </a:xfrm>
          <a:custGeom>
            <a:avLst/>
            <a:gdLst/>
            <a:ahLst/>
            <a:cxnLst/>
            <a:rect l="l" t="t" r="r" b="b"/>
            <a:pathLst>
              <a:path w="345440" h="3876675">
                <a:moveTo>
                  <a:pt x="240512" y="3876179"/>
                </a:moveTo>
                <a:lnTo>
                  <a:pt x="344843" y="2787434"/>
                </a:lnTo>
                <a:lnTo>
                  <a:pt x="344843" y="1088745"/>
                </a:lnTo>
                <a:lnTo>
                  <a:pt x="240512" y="0"/>
                </a:lnTo>
                <a:lnTo>
                  <a:pt x="135839" y="1088745"/>
                </a:lnTo>
                <a:lnTo>
                  <a:pt x="135839" y="2787434"/>
                </a:lnTo>
                <a:lnTo>
                  <a:pt x="240512" y="3876179"/>
                </a:lnTo>
                <a:close/>
              </a:path>
              <a:path w="345440" h="3876675">
                <a:moveTo>
                  <a:pt x="270992" y="1938185"/>
                </a:moveTo>
                <a:lnTo>
                  <a:pt x="240512" y="2949016"/>
                </a:lnTo>
                <a:lnTo>
                  <a:pt x="240512" y="808964"/>
                </a:lnTo>
                <a:lnTo>
                  <a:pt x="270992" y="1938185"/>
                </a:lnTo>
                <a:close/>
              </a:path>
              <a:path w="345440" h="3876675">
                <a:moveTo>
                  <a:pt x="270992" y="1938185"/>
                </a:moveTo>
                <a:lnTo>
                  <a:pt x="240512" y="927163"/>
                </a:lnTo>
                <a:lnTo>
                  <a:pt x="240512" y="808964"/>
                </a:lnTo>
                <a:lnTo>
                  <a:pt x="270992" y="1938185"/>
                </a:lnTo>
                <a:close/>
              </a:path>
              <a:path w="345440" h="3876675">
                <a:moveTo>
                  <a:pt x="209677" y="1938185"/>
                </a:moveTo>
                <a:lnTo>
                  <a:pt x="240512" y="2949016"/>
                </a:lnTo>
                <a:lnTo>
                  <a:pt x="240512" y="808964"/>
                </a:lnTo>
                <a:lnTo>
                  <a:pt x="209677" y="1938185"/>
                </a:lnTo>
                <a:close/>
              </a:path>
              <a:path w="345440" h="3876675">
                <a:moveTo>
                  <a:pt x="209677" y="1938185"/>
                </a:moveTo>
                <a:lnTo>
                  <a:pt x="240512" y="927163"/>
                </a:lnTo>
                <a:lnTo>
                  <a:pt x="240512" y="808964"/>
                </a:lnTo>
                <a:lnTo>
                  <a:pt x="209677" y="1938185"/>
                </a:lnTo>
                <a:close/>
              </a:path>
              <a:path w="345440" h="3876675">
                <a:moveTo>
                  <a:pt x="240512" y="1845030"/>
                </a:moveTo>
                <a:lnTo>
                  <a:pt x="309281" y="1845030"/>
                </a:lnTo>
                <a:lnTo>
                  <a:pt x="309281" y="1127827"/>
                </a:lnTo>
                <a:lnTo>
                  <a:pt x="240512" y="1127827"/>
                </a:lnTo>
                <a:lnTo>
                  <a:pt x="240512" y="1845030"/>
                </a:lnTo>
                <a:close/>
              </a:path>
              <a:path w="345440" h="3876675">
                <a:moveTo>
                  <a:pt x="240512" y="717943"/>
                </a:moveTo>
                <a:lnTo>
                  <a:pt x="0" y="479234"/>
                </a:lnTo>
                <a:lnTo>
                  <a:pt x="0" y="242316"/>
                </a:lnTo>
                <a:lnTo>
                  <a:pt x="240512" y="0"/>
                </a:lnTo>
              </a:path>
            </a:pathLst>
          </a:custGeom>
          <a:ln w="11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9731" y="2578366"/>
            <a:ext cx="148004" cy="147993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79589" y="2512110"/>
            <a:ext cx="403225" cy="289560"/>
          </a:xfrm>
          <a:custGeom>
            <a:avLst/>
            <a:gdLst/>
            <a:ahLst/>
            <a:cxnLst/>
            <a:rect l="l" t="t" r="r" b="b"/>
            <a:pathLst>
              <a:path w="403225" h="289560">
                <a:moveTo>
                  <a:pt x="180708" y="272986"/>
                </a:moveTo>
                <a:lnTo>
                  <a:pt x="135636" y="266115"/>
                </a:lnTo>
                <a:lnTo>
                  <a:pt x="129501" y="251523"/>
                </a:lnTo>
                <a:lnTo>
                  <a:pt x="129501" y="113334"/>
                </a:lnTo>
                <a:lnTo>
                  <a:pt x="129692" y="88760"/>
                </a:lnTo>
                <a:lnTo>
                  <a:pt x="130365" y="64147"/>
                </a:lnTo>
                <a:lnTo>
                  <a:pt x="131686" y="36880"/>
                </a:lnTo>
                <a:lnTo>
                  <a:pt x="133807" y="4330"/>
                </a:lnTo>
                <a:lnTo>
                  <a:pt x="128638" y="0"/>
                </a:lnTo>
                <a:lnTo>
                  <a:pt x="90157" y="14643"/>
                </a:lnTo>
                <a:lnTo>
                  <a:pt x="54648" y="27178"/>
                </a:lnTo>
                <a:lnTo>
                  <a:pt x="23977" y="36982"/>
                </a:lnTo>
                <a:lnTo>
                  <a:pt x="0" y="43383"/>
                </a:lnTo>
                <a:lnTo>
                  <a:pt x="342" y="51041"/>
                </a:lnTo>
                <a:lnTo>
                  <a:pt x="1409" y="58254"/>
                </a:lnTo>
                <a:lnTo>
                  <a:pt x="3276" y="65532"/>
                </a:lnTo>
                <a:lnTo>
                  <a:pt x="6032" y="73418"/>
                </a:lnTo>
                <a:lnTo>
                  <a:pt x="66255" y="45542"/>
                </a:lnTo>
                <a:lnTo>
                  <a:pt x="67106" y="45097"/>
                </a:lnTo>
                <a:lnTo>
                  <a:pt x="68402" y="45097"/>
                </a:lnTo>
                <a:lnTo>
                  <a:pt x="71856" y="45542"/>
                </a:lnTo>
                <a:lnTo>
                  <a:pt x="72707" y="48526"/>
                </a:lnTo>
                <a:lnTo>
                  <a:pt x="72707" y="251523"/>
                </a:lnTo>
                <a:lnTo>
                  <a:pt x="17221" y="272986"/>
                </a:lnTo>
                <a:lnTo>
                  <a:pt x="17221" y="289496"/>
                </a:lnTo>
                <a:lnTo>
                  <a:pt x="54267" y="288632"/>
                </a:lnTo>
                <a:lnTo>
                  <a:pt x="68465" y="288340"/>
                </a:lnTo>
                <a:lnTo>
                  <a:pt x="77457" y="288226"/>
                </a:lnTo>
                <a:lnTo>
                  <a:pt x="134239" y="288226"/>
                </a:lnTo>
                <a:lnTo>
                  <a:pt x="140893" y="288340"/>
                </a:lnTo>
                <a:lnTo>
                  <a:pt x="151663" y="288632"/>
                </a:lnTo>
                <a:lnTo>
                  <a:pt x="180708" y="289496"/>
                </a:lnTo>
                <a:lnTo>
                  <a:pt x="180708" y="272986"/>
                </a:lnTo>
                <a:close/>
              </a:path>
              <a:path w="403225" h="289560">
                <a:moveTo>
                  <a:pt x="402640" y="239953"/>
                </a:moveTo>
                <a:lnTo>
                  <a:pt x="400913" y="237794"/>
                </a:lnTo>
                <a:lnTo>
                  <a:pt x="270992" y="242531"/>
                </a:lnTo>
                <a:lnTo>
                  <a:pt x="270129" y="239090"/>
                </a:lnTo>
                <a:lnTo>
                  <a:pt x="344970" y="165404"/>
                </a:lnTo>
                <a:lnTo>
                  <a:pt x="377786" y="121729"/>
                </a:lnTo>
                <a:lnTo>
                  <a:pt x="389280" y="78359"/>
                </a:lnTo>
                <a:lnTo>
                  <a:pt x="382473" y="48348"/>
                </a:lnTo>
                <a:lnTo>
                  <a:pt x="363474" y="24752"/>
                </a:lnTo>
                <a:lnTo>
                  <a:pt x="334479" y="9321"/>
                </a:lnTo>
                <a:lnTo>
                  <a:pt x="297662" y="3797"/>
                </a:lnTo>
                <a:lnTo>
                  <a:pt x="279577" y="5232"/>
                </a:lnTo>
                <a:lnTo>
                  <a:pt x="262699" y="9791"/>
                </a:lnTo>
                <a:lnTo>
                  <a:pt x="245986" y="17843"/>
                </a:lnTo>
                <a:lnTo>
                  <a:pt x="228396" y="29743"/>
                </a:lnTo>
                <a:lnTo>
                  <a:pt x="220649" y="101117"/>
                </a:lnTo>
                <a:lnTo>
                  <a:pt x="236562" y="102412"/>
                </a:lnTo>
                <a:lnTo>
                  <a:pt x="244322" y="73177"/>
                </a:lnTo>
                <a:lnTo>
                  <a:pt x="249631" y="64046"/>
                </a:lnTo>
                <a:lnTo>
                  <a:pt x="259372" y="56515"/>
                </a:lnTo>
                <a:lnTo>
                  <a:pt x="272021" y="51409"/>
                </a:lnTo>
                <a:lnTo>
                  <a:pt x="286054" y="49517"/>
                </a:lnTo>
                <a:lnTo>
                  <a:pt x="305282" y="52933"/>
                </a:lnTo>
                <a:lnTo>
                  <a:pt x="319925" y="62649"/>
                </a:lnTo>
                <a:lnTo>
                  <a:pt x="329247" y="77838"/>
                </a:lnTo>
                <a:lnTo>
                  <a:pt x="332511" y="97688"/>
                </a:lnTo>
                <a:lnTo>
                  <a:pt x="329361" y="121970"/>
                </a:lnTo>
                <a:lnTo>
                  <a:pt x="319925" y="146456"/>
                </a:lnTo>
                <a:lnTo>
                  <a:pt x="304190" y="171183"/>
                </a:lnTo>
                <a:lnTo>
                  <a:pt x="282168" y="196176"/>
                </a:lnTo>
                <a:lnTo>
                  <a:pt x="210324" y="267576"/>
                </a:lnTo>
                <a:lnTo>
                  <a:pt x="210324" y="289509"/>
                </a:lnTo>
                <a:lnTo>
                  <a:pt x="284327" y="288239"/>
                </a:lnTo>
                <a:lnTo>
                  <a:pt x="303263" y="288239"/>
                </a:lnTo>
                <a:lnTo>
                  <a:pt x="402209" y="289509"/>
                </a:lnTo>
                <a:lnTo>
                  <a:pt x="401345" y="279171"/>
                </a:lnTo>
                <a:lnTo>
                  <a:pt x="401345" y="266674"/>
                </a:lnTo>
                <a:lnTo>
                  <a:pt x="401421" y="260146"/>
                </a:lnTo>
                <a:lnTo>
                  <a:pt x="401662" y="254127"/>
                </a:lnTo>
                <a:lnTo>
                  <a:pt x="402069" y="247713"/>
                </a:lnTo>
                <a:lnTo>
                  <a:pt x="402640" y="23995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14221" y="2528468"/>
            <a:ext cx="2145499" cy="38364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9731" y="3069856"/>
            <a:ext cx="148004" cy="147993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773988" y="3007359"/>
            <a:ext cx="417830" cy="292100"/>
          </a:xfrm>
          <a:custGeom>
            <a:avLst/>
            <a:gdLst/>
            <a:ahLst/>
            <a:cxnLst/>
            <a:rect l="l" t="t" r="r" b="b"/>
            <a:pathLst>
              <a:path w="417830" h="292100">
                <a:moveTo>
                  <a:pt x="187579" y="187693"/>
                </a:moveTo>
                <a:lnTo>
                  <a:pt x="172453" y="145351"/>
                </a:lnTo>
                <a:lnTo>
                  <a:pt x="134810" y="125615"/>
                </a:lnTo>
                <a:lnTo>
                  <a:pt x="122174" y="123850"/>
                </a:lnTo>
                <a:lnTo>
                  <a:pt x="143687" y="110439"/>
                </a:lnTo>
                <a:lnTo>
                  <a:pt x="158699" y="95758"/>
                </a:lnTo>
                <a:lnTo>
                  <a:pt x="167500" y="79387"/>
                </a:lnTo>
                <a:lnTo>
                  <a:pt x="170370" y="60871"/>
                </a:lnTo>
                <a:lnTo>
                  <a:pt x="164553" y="36449"/>
                </a:lnTo>
                <a:lnTo>
                  <a:pt x="148374" y="17183"/>
                </a:lnTo>
                <a:lnTo>
                  <a:pt x="123723" y="4546"/>
                </a:lnTo>
                <a:lnTo>
                  <a:pt x="92506" y="0"/>
                </a:lnTo>
                <a:lnTo>
                  <a:pt x="75742" y="1041"/>
                </a:lnTo>
                <a:lnTo>
                  <a:pt x="60071" y="4394"/>
                </a:lnTo>
                <a:lnTo>
                  <a:pt x="44157" y="10426"/>
                </a:lnTo>
                <a:lnTo>
                  <a:pt x="26670" y="19494"/>
                </a:lnTo>
                <a:lnTo>
                  <a:pt x="13335" y="86144"/>
                </a:lnTo>
                <a:lnTo>
                  <a:pt x="28397" y="86144"/>
                </a:lnTo>
                <a:lnTo>
                  <a:pt x="36029" y="66497"/>
                </a:lnTo>
                <a:lnTo>
                  <a:pt x="46799" y="52717"/>
                </a:lnTo>
                <a:lnTo>
                  <a:pt x="60960" y="44589"/>
                </a:lnTo>
                <a:lnTo>
                  <a:pt x="78740" y="41922"/>
                </a:lnTo>
                <a:lnTo>
                  <a:pt x="97040" y="44665"/>
                </a:lnTo>
                <a:lnTo>
                  <a:pt x="110845" y="52476"/>
                </a:lnTo>
                <a:lnTo>
                  <a:pt x="119583" y="64731"/>
                </a:lnTo>
                <a:lnTo>
                  <a:pt x="122631" y="80848"/>
                </a:lnTo>
                <a:lnTo>
                  <a:pt x="119138" y="99606"/>
                </a:lnTo>
                <a:lnTo>
                  <a:pt x="109296" y="113906"/>
                </a:lnTo>
                <a:lnTo>
                  <a:pt x="93954" y="123012"/>
                </a:lnTo>
                <a:lnTo>
                  <a:pt x="74002" y="126212"/>
                </a:lnTo>
                <a:lnTo>
                  <a:pt x="58940" y="126212"/>
                </a:lnTo>
                <a:lnTo>
                  <a:pt x="50774" y="158191"/>
                </a:lnTo>
                <a:lnTo>
                  <a:pt x="53797" y="160350"/>
                </a:lnTo>
                <a:lnTo>
                  <a:pt x="60185" y="158724"/>
                </a:lnTo>
                <a:lnTo>
                  <a:pt x="66586" y="157657"/>
                </a:lnTo>
                <a:lnTo>
                  <a:pt x="73152" y="157073"/>
                </a:lnTo>
                <a:lnTo>
                  <a:pt x="80035" y="156895"/>
                </a:lnTo>
                <a:lnTo>
                  <a:pt x="102285" y="160718"/>
                </a:lnTo>
                <a:lnTo>
                  <a:pt x="119392" y="171538"/>
                </a:lnTo>
                <a:lnTo>
                  <a:pt x="130365" y="188442"/>
                </a:lnTo>
                <a:lnTo>
                  <a:pt x="134239" y="210477"/>
                </a:lnTo>
                <a:lnTo>
                  <a:pt x="130314" y="233680"/>
                </a:lnTo>
                <a:lnTo>
                  <a:pt x="119341" y="251853"/>
                </a:lnTo>
                <a:lnTo>
                  <a:pt x="102476" y="263715"/>
                </a:lnTo>
                <a:lnTo>
                  <a:pt x="80899" y="267944"/>
                </a:lnTo>
                <a:lnTo>
                  <a:pt x="69723" y="266928"/>
                </a:lnTo>
                <a:lnTo>
                  <a:pt x="33210" y="245833"/>
                </a:lnTo>
                <a:lnTo>
                  <a:pt x="14630" y="213487"/>
                </a:lnTo>
                <a:lnTo>
                  <a:pt x="0" y="217385"/>
                </a:lnTo>
                <a:lnTo>
                  <a:pt x="2527" y="230784"/>
                </a:lnTo>
                <a:lnTo>
                  <a:pt x="4737" y="243890"/>
                </a:lnTo>
                <a:lnTo>
                  <a:pt x="10769" y="281724"/>
                </a:lnTo>
                <a:lnTo>
                  <a:pt x="23761" y="286626"/>
                </a:lnTo>
                <a:lnTo>
                  <a:pt x="36309" y="289826"/>
                </a:lnTo>
                <a:lnTo>
                  <a:pt x="49415" y="291566"/>
                </a:lnTo>
                <a:lnTo>
                  <a:pt x="64109" y="292087"/>
                </a:lnTo>
                <a:lnTo>
                  <a:pt x="112255" y="283908"/>
                </a:lnTo>
                <a:lnTo>
                  <a:pt x="151485" y="261569"/>
                </a:lnTo>
                <a:lnTo>
                  <a:pt x="177901" y="228396"/>
                </a:lnTo>
                <a:lnTo>
                  <a:pt x="187579" y="187693"/>
                </a:lnTo>
                <a:close/>
              </a:path>
              <a:path w="417830" h="292100">
                <a:moveTo>
                  <a:pt x="417283" y="22974"/>
                </a:moveTo>
                <a:lnTo>
                  <a:pt x="417271" y="5092"/>
                </a:lnTo>
                <a:lnTo>
                  <a:pt x="417271" y="3556"/>
                </a:lnTo>
                <a:lnTo>
                  <a:pt x="356603" y="5092"/>
                </a:lnTo>
                <a:lnTo>
                  <a:pt x="338264" y="5092"/>
                </a:lnTo>
                <a:lnTo>
                  <a:pt x="297421" y="4102"/>
                </a:lnTo>
                <a:lnTo>
                  <a:pt x="271856" y="3213"/>
                </a:lnTo>
                <a:lnTo>
                  <a:pt x="269074" y="3213"/>
                </a:lnTo>
                <a:lnTo>
                  <a:pt x="229260" y="2273"/>
                </a:lnTo>
                <a:lnTo>
                  <a:pt x="224955" y="5715"/>
                </a:lnTo>
                <a:lnTo>
                  <a:pt x="225717" y="22974"/>
                </a:lnTo>
                <a:lnTo>
                  <a:pt x="226301" y="39001"/>
                </a:lnTo>
                <a:lnTo>
                  <a:pt x="226593" y="52489"/>
                </a:lnTo>
                <a:lnTo>
                  <a:pt x="226593" y="78155"/>
                </a:lnTo>
                <a:lnTo>
                  <a:pt x="226352" y="96951"/>
                </a:lnTo>
                <a:lnTo>
                  <a:pt x="226250" y="105524"/>
                </a:lnTo>
                <a:lnTo>
                  <a:pt x="243027" y="105524"/>
                </a:lnTo>
                <a:lnTo>
                  <a:pt x="246468" y="78155"/>
                </a:lnTo>
                <a:lnTo>
                  <a:pt x="248767" y="66751"/>
                </a:lnTo>
                <a:lnTo>
                  <a:pt x="253238" y="59994"/>
                </a:lnTo>
                <a:lnTo>
                  <a:pt x="261099" y="56756"/>
                </a:lnTo>
                <a:lnTo>
                  <a:pt x="273570" y="55918"/>
                </a:lnTo>
                <a:lnTo>
                  <a:pt x="370370" y="55918"/>
                </a:lnTo>
                <a:lnTo>
                  <a:pt x="372097" y="58508"/>
                </a:lnTo>
                <a:lnTo>
                  <a:pt x="243027" y="281038"/>
                </a:lnTo>
                <a:lnTo>
                  <a:pt x="245630" y="285762"/>
                </a:lnTo>
                <a:lnTo>
                  <a:pt x="265417" y="284492"/>
                </a:lnTo>
                <a:lnTo>
                  <a:pt x="272300" y="284492"/>
                </a:lnTo>
                <a:lnTo>
                  <a:pt x="277469" y="285127"/>
                </a:lnTo>
                <a:lnTo>
                  <a:pt x="284784" y="285762"/>
                </a:lnTo>
                <a:lnTo>
                  <a:pt x="292963" y="285762"/>
                </a:lnTo>
                <a:lnTo>
                  <a:pt x="293395" y="284492"/>
                </a:lnTo>
                <a:lnTo>
                  <a:pt x="299885" y="265760"/>
                </a:lnTo>
                <a:lnTo>
                  <a:pt x="320357" y="214757"/>
                </a:lnTo>
                <a:lnTo>
                  <a:pt x="377278" y="96951"/>
                </a:lnTo>
                <a:lnTo>
                  <a:pt x="398081" y="55918"/>
                </a:lnTo>
                <a:lnTo>
                  <a:pt x="407276" y="39446"/>
                </a:lnTo>
                <a:lnTo>
                  <a:pt x="417283" y="229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316380" y="2982086"/>
            <a:ext cx="2012314" cy="424180"/>
            <a:chOff x="1316380" y="2982086"/>
            <a:chExt cx="2012314" cy="424180"/>
          </a:xfrm>
        </p:grpSpPr>
        <p:sp>
          <p:nvSpPr>
            <p:cNvPr id="38" name="object 38"/>
            <p:cNvSpPr/>
            <p:nvPr/>
          </p:nvSpPr>
          <p:spPr>
            <a:xfrm>
              <a:off x="1316380" y="298829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5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5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5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5534" y="3089909"/>
              <a:ext cx="242227" cy="203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6326" y="3088639"/>
              <a:ext cx="180146" cy="21082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945132" y="3088665"/>
              <a:ext cx="231140" cy="314960"/>
            </a:xfrm>
            <a:custGeom>
              <a:avLst/>
              <a:gdLst/>
              <a:ahLst/>
              <a:cxnLst/>
              <a:rect l="l" t="t" r="r" b="b"/>
              <a:pathLst>
                <a:path w="231139" h="314960">
                  <a:moveTo>
                    <a:pt x="200469" y="170903"/>
                  </a:moveTo>
                  <a:lnTo>
                    <a:pt x="148005" y="170903"/>
                  </a:lnTo>
                  <a:lnTo>
                    <a:pt x="148005" y="270002"/>
                  </a:lnTo>
                  <a:lnTo>
                    <a:pt x="147460" y="284004"/>
                  </a:lnTo>
                  <a:lnTo>
                    <a:pt x="145259" y="292188"/>
                  </a:lnTo>
                  <a:lnTo>
                    <a:pt x="140558" y="296173"/>
                  </a:lnTo>
                  <a:lnTo>
                    <a:pt x="132511" y="297573"/>
                  </a:lnTo>
                  <a:lnTo>
                    <a:pt x="117449" y="298437"/>
                  </a:lnTo>
                  <a:lnTo>
                    <a:pt x="117449" y="314947"/>
                  </a:lnTo>
                  <a:lnTo>
                    <a:pt x="169479" y="313732"/>
                  </a:lnTo>
                  <a:lnTo>
                    <a:pt x="231025" y="313732"/>
                  </a:lnTo>
                  <a:lnTo>
                    <a:pt x="231025" y="298437"/>
                  </a:lnTo>
                  <a:lnTo>
                    <a:pt x="200470" y="270002"/>
                  </a:lnTo>
                  <a:lnTo>
                    <a:pt x="200469" y="170903"/>
                  </a:lnTo>
                  <a:close/>
                </a:path>
                <a:path w="231139" h="314960">
                  <a:moveTo>
                    <a:pt x="231025" y="313732"/>
                  </a:moveTo>
                  <a:lnTo>
                    <a:pt x="181598" y="313732"/>
                  </a:lnTo>
                  <a:lnTo>
                    <a:pt x="231025" y="314947"/>
                  </a:lnTo>
                  <a:lnTo>
                    <a:pt x="231025" y="313732"/>
                  </a:lnTo>
                  <a:close/>
                </a:path>
                <a:path w="231139" h="314960">
                  <a:moveTo>
                    <a:pt x="116586" y="0"/>
                  </a:moveTo>
                  <a:lnTo>
                    <a:pt x="73089" y="13699"/>
                  </a:lnTo>
                  <a:lnTo>
                    <a:pt x="26687" y="42301"/>
                  </a:lnTo>
                  <a:lnTo>
                    <a:pt x="2602" y="83412"/>
                  </a:lnTo>
                  <a:lnTo>
                    <a:pt x="0" y="111899"/>
                  </a:lnTo>
                  <a:lnTo>
                    <a:pt x="5619" y="153044"/>
                  </a:lnTo>
                  <a:lnTo>
                    <a:pt x="21726" y="184189"/>
                  </a:lnTo>
                  <a:lnTo>
                    <a:pt x="47191" y="203916"/>
                  </a:lnTo>
                  <a:lnTo>
                    <a:pt x="80886" y="210807"/>
                  </a:lnTo>
                  <a:lnTo>
                    <a:pt x="89090" y="210400"/>
                  </a:lnTo>
                  <a:lnTo>
                    <a:pt x="96208" y="209180"/>
                  </a:lnTo>
                  <a:lnTo>
                    <a:pt x="102117" y="207147"/>
                  </a:lnTo>
                  <a:lnTo>
                    <a:pt x="106692" y="204304"/>
                  </a:lnTo>
                  <a:lnTo>
                    <a:pt x="148005" y="170903"/>
                  </a:lnTo>
                  <a:lnTo>
                    <a:pt x="200469" y="170903"/>
                  </a:lnTo>
                  <a:lnTo>
                    <a:pt x="200469" y="170129"/>
                  </a:lnTo>
                  <a:lnTo>
                    <a:pt x="104127" y="170129"/>
                  </a:lnTo>
                  <a:lnTo>
                    <a:pt x="83443" y="164740"/>
                  </a:lnTo>
                  <a:lnTo>
                    <a:pt x="67717" y="149383"/>
                  </a:lnTo>
                  <a:lnTo>
                    <a:pt x="57719" y="125273"/>
                  </a:lnTo>
                  <a:lnTo>
                    <a:pt x="54216" y="93624"/>
                  </a:lnTo>
                  <a:lnTo>
                    <a:pt x="57047" y="64944"/>
                  </a:lnTo>
                  <a:lnTo>
                    <a:pt x="65565" y="44407"/>
                  </a:lnTo>
                  <a:lnTo>
                    <a:pt x="79810" y="32054"/>
                  </a:lnTo>
                  <a:lnTo>
                    <a:pt x="99822" y="27927"/>
                  </a:lnTo>
                  <a:lnTo>
                    <a:pt x="203594" y="27927"/>
                  </a:lnTo>
                  <a:lnTo>
                    <a:pt x="204102" y="24527"/>
                  </a:lnTo>
                  <a:lnTo>
                    <a:pt x="205068" y="19418"/>
                  </a:lnTo>
                  <a:lnTo>
                    <a:pt x="175958" y="19418"/>
                  </a:lnTo>
                  <a:lnTo>
                    <a:pt x="166497" y="14681"/>
                  </a:lnTo>
                  <a:lnTo>
                    <a:pt x="152708" y="8567"/>
                  </a:lnTo>
                  <a:lnTo>
                    <a:pt x="139446" y="3944"/>
                  </a:lnTo>
                  <a:lnTo>
                    <a:pt x="127231" y="1020"/>
                  </a:lnTo>
                  <a:lnTo>
                    <a:pt x="116586" y="0"/>
                  </a:lnTo>
                  <a:close/>
                </a:path>
                <a:path w="231139" h="314960">
                  <a:moveTo>
                    <a:pt x="203594" y="27927"/>
                  </a:moveTo>
                  <a:lnTo>
                    <a:pt x="99822" y="27927"/>
                  </a:lnTo>
                  <a:lnTo>
                    <a:pt x="113160" y="29569"/>
                  </a:lnTo>
                  <a:lnTo>
                    <a:pt x="125528" y="34575"/>
                  </a:lnTo>
                  <a:lnTo>
                    <a:pt x="137089" y="43068"/>
                  </a:lnTo>
                  <a:lnTo>
                    <a:pt x="148005" y="55168"/>
                  </a:lnTo>
                  <a:lnTo>
                    <a:pt x="148005" y="134683"/>
                  </a:lnTo>
                  <a:lnTo>
                    <a:pt x="144476" y="148430"/>
                  </a:lnTo>
                  <a:lnTo>
                    <a:pt x="134939" y="159702"/>
                  </a:lnTo>
                  <a:lnTo>
                    <a:pt x="120964" y="167326"/>
                  </a:lnTo>
                  <a:lnTo>
                    <a:pt x="104127" y="170129"/>
                  </a:lnTo>
                  <a:lnTo>
                    <a:pt x="200469" y="170129"/>
                  </a:lnTo>
                  <a:lnTo>
                    <a:pt x="200543" y="60833"/>
                  </a:lnTo>
                  <a:lnTo>
                    <a:pt x="200707" y="55168"/>
                  </a:lnTo>
                  <a:lnTo>
                    <a:pt x="200819" y="51305"/>
                  </a:lnTo>
                  <a:lnTo>
                    <a:pt x="201977" y="38765"/>
                  </a:lnTo>
                  <a:lnTo>
                    <a:pt x="203594" y="27927"/>
                  </a:lnTo>
                  <a:close/>
                </a:path>
                <a:path w="231139" h="314960">
                  <a:moveTo>
                    <a:pt x="198343" y="1321"/>
                  </a:moveTo>
                  <a:lnTo>
                    <a:pt x="175958" y="19418"/>
                  </a:lnTo>
                  <a:lnTo>
                    <a:pt x="205068" y="19418"/>
                  </a:lnTo>
                  <a:lnTo>
                    <a:pt x="207352" y="7340"/>
                  </a:lnTo>
                  <a:lnTo>
                    <a:pt x="198343" y="132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96401" y="3088652"/>
              <a:ext cx="240068" cy="2108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65755" y="3089897"/>
              <a:ext cx="188455" cy="20953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74785" y="2982086"/>
              <a:ext cx="654050" cy="424180"/>
            </a:xfrm>
            <a:custGeom>
              <a:avLst/>
              <a:gdLst/>
              <a:ahLst/>
              <a:cxnLst/>
              <a:rect l="l" t="t" r="r" b="b"/>
              <a:pathLst>
                <a:path w="654050" h="424179">
                  <a:moveTo>
                    <a:pt x="117005" y="294500"/>
                  </a:moveTo>
                  <a:lnTo>
                    <a:pt x="86436" y="266166"/>
                  </a:lnTo>
                  <a:lnTo>
                    <a:pt x="86436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654050" h="424179">
                  <a:moveTo>
                    <a:pt x="235153" y="38608"/>
                  </a:moveTo>
                  <a:lnTo>
                    <a:pt x="232651" y="26085"/>
                  </a:lnTo>
                  <a:lnTo>
                    <a:pt x="225844" y="15773"/>
                  </a:lnTo>
                  <a:lnTo>
                    <a:pt x="215722" y="8788"/>
                  </a:lnTo>
                  <a:lnTo>
                    <a:pt x="203314" y="6210"/>
                  </a:lnTo>
                  <a:lnTo>
                    <a:pt x="190385" y="8661"/>
                  </a:lnTo>
                  <a:lnTo>
                    <a:pt x="180009" y="15392"/>
                  </a:lnTo>
                  <a:lnTo>
                    <a:pt x="173113" y="25539"/>
                  </a:lnTo>
                  <a:lnTo>
                    <a:pt x="170611" y="38176"/>
                  </a:lnTo>
                  <a:lnTo>
                    <a:pt x="173101" y="50965"/>
                  </a:lnTo>
                  <a:lnTo>
                    <a:pt x="180047" y="61455"/>
                  </a:lnTo>
                  <a:lnTo>
                    <a:pt x="190246" y="68440"/>
                  </a:lnTo>
                  <a:lnTo>
                    <a:pt x="202882" y="71005"/>
                  </a:lnTo>
                  <a:lnTo>
                    <a:pt x="215366" y="68440"/>
                  </a:lnTo>
                  <a:lnTo>
                    <a:pt x="225628" y="61455"/>
                  </a:lnTo>
                  <a:lnTo>
                    <a:pt x="232587" y="51155"/>
                  </a:lnTo>
                  <a:lnTo>
                    <a:pt x="235153" y="38608"/>
                  </a:lnTo>
                  <a:close/>
                </a:path>
                <a:path w="654050" h="424179">
                  <a:moveTo>
                    <a:pt x="261391" y="294500"/>
                  </a:moveTo>
                  <a:lnTo>
                    <a:pt x="230835" y="266166"/>
                  </a:lnTo>
                  <a:lnTo>
                    <a:pt x="230835" y="109169"/>
                  </a:lnTo>
                  <a:lnTo>
                    <a:pt x="226542" y="106553"/>
                  </a:lnTo>
                  <a:lnTo>
                    <a:pt x="186575" y="119164"/>
                  </a:lnTo>
                  <a:lnTo>
                    <a:pt x="154266" y="124701"/>
                  </a:lnTo>
                  <a:lnTo>
                    <a:pt x="152971" y="124701"/>
                  </a:lnTo>
                  <a:lnTo>
                    <a:pt x="150825" y="125145"/>
                  </a:lnTo>
                  <a:lnTo>
                    <a:pt x="147815" y="125590"/>
                  </a:lnTo>
                  <a:lnTo>
                    <a:pt x="147815" y="140830"/>
                  </a:lnTo>
                  <a:lnTo>
                    <a:pt x="167182" y="142138"/>
                  </a:lnTo>
                  <a:lnTo>
                    <a:pt x="173101" y="143637"/>
                  </a:lnTo>
                  <a:lnTo>
                    <a:pt x="176479" y="147993"/>
                  </a:lnTo>
                  <a:lnTo>
                    <a:pt x="178003" y="156933"/>
                  </a:lnTo>
                  <a:lnTo>
                    <a:pt x="178371" y="172186"/>
                  </a:lnTo>
                  <a:lnTo>
                    <a:pt x="178371" y="266166"/>
                  </a:lnTo>
                  <a:lnTo>
                    <a:pt x="147815" y="294500"/>
                  </a:lnTo>
                  <a:lnTo>
                    <a:pt x="147815" y="311010"/>
                  </a:lnTo>
                  <a:lnTo>
                    <a:pt x="199834" y="309803"/>
                  </a:lnTo>
                  <a:lnTo>
                    <a:pt x="211963" y="309803"/>
                  </a:lnTo>
                  <a:lnTo>
                    <a:pt x="261391" y="311010"/>
                  </a:lnTo>
                  <a:lnTo>
                    <a:pt x="261391" y="309803"/>
                  </a:lnTo>
                  <a:lnTo>
                    <a:pt x="261391" y="294500"/>
                  </a:lnTo>
                  <a:close/>
                </a:path>
                <a:path w="654050" h="424179">
                  <a:moveTo>
                    <a:pt x="414807" y="283997"/>
                  </a:moveTo>
                  <a:lnTo>
                    <a:pt x="411365" y="275767"/>
                  </a:lnTo>
                  <a:lnTo>
                    <a:pt x="402767" y="280403"/>
                  </a:lnTo>
                  <a:lnTo>
                    <a:pt x="398462" y="281787"/>
                  </a:lnTo>
                  <a:lnTo>
                    <a:pt x="391579" y="281787"/>
                  </a:lnTo>
                  <a:lnTo>
                    <a:pt x="378879" y="280390"/>
                  </a:lnTo>
                  <a:lnTo>
                    <a:pt x="370662" y="275704"/>
                  </a:lnTo>
                  <a:lnTo>
                    <a:pt x="366229" y="267068"/>
                  </a:lnTo>
                  <a:lnTo>
                    <a:pt x="364909" y="253784"/>
                  </a:lnTo>
                  <a:lnTo>
                    <a:pt x="364909" y="151218"/>
                  </a:lnTo>
                  <a:lnTo>
                    <a:pt x="410514" y="151218"/>
                  </a:lnTo>
                  <a:lnTo>
                    <a:pt x="413956" y="123215"/>
                  </a:lnTo>
                  <a:lnTo>
                    <a:pt x="364909" y="125806"/>
                  </a:lnTo>
                  <a:lnTo>
                    <a:pt x="364909" y="100812"/>
                  </a:lnTo>
                  <a:lnTo>
                    <a:pt x="365163" y="85064"/>
                  </a:lnTo>
                  <a:lnTo>
                    <a:pt x="366039" y="71031"/>
                  </a:lnTo>
                  <a:lnTo>
                    <a:pt x="367626" y="57251"/>
                  </a:lnTo>
                  <a:lnTo>
                    <a:pt x="370065" y="42202"/>
                  </a:lnTo>
                  <a:lnTo>
                    <a:pt x="364045" y="37871"/>
                  </a:lnTo>
                  <a:lnTo>
                    <a:pt x="351663" y="43561"/>
                  </a:lnTo>
                  <a:lnTo>
                    <a:pt x="339572" y="48666"/>
                  </a:lnTo>
                  <a:lnTo>
                    <a:pt x="326593" y="53759"/>
                  </a:lnTo>
                  <a:lnTo>
                    <a:pt x="311543" y="59423"/>
                  </a:lnTo>
                  <a:lnTo>
                    <a:pt x="312369" y="73787"/>
                  </a:lnTo>
                  <a:lnTo>
                    <a:pt x="312902" y="84239"/>
                  </a:lnTo>
                  <a:lnTo>
                    <a:pt x="313194" y="92189"/>
                  </a:lnTo>
                  <a:lnTo>
                    <a:pt x="313283" y="99047"/>
                  </a:lnTo>
                  <a:lnTo>
                    <a:pt x="313283" y="124891"/>
                  </a:lnTo>
                  <a:lnTo>
                    <a:pt x="284873" y="143408"/>
                  </a:lnTo>
                  <a:lnTo>
                    <a:pt x="284873" y="152882"/>
                  </a:lnTo>
                  <a:lnTo>
                    <a:pt x="312420" y="151155"/>
                  </a:lnTo>
                  <a:lnTo>
                    <a:pt x="312420" y="262686"/>
                  </a:lnTo>
                  <a:lnTo>
                    <a:pt x="315480" y="287413"/>
                  </a:lnTo>
                  <a:lnTo>
                    <a:pt x="325056" y="304406"/>
                  </a:lnTo>
                  <a:lnTo>
                    <a:pt x="341630" y="314223"/>
                  </a:lnTo>
                  <a:lnTo>
                    <a:pt x="365760" y="317373"/>
                  </a:lnTo>
                  <a:lnTo>
                    <a:pt x="375208" y="316826"/>
                  </a:lnTo>
                  <a:lnTo>
                    <a:pt x="383286" y="315264"/>
                  </a:lnTo>
                  <a:lnTo>
                    <a:pt x="389585" y="312813"/>
                  </a:lnTo>
                  <a:lnTo>
                    <a:pt x="393725" y="309575"/>
                  </a:lnTo>
                  <a:lnTo>
                    <a:pt x="414807" y="283997"/>
                  </a:lnTo>
                  <a:close/>
                </a:path>
                <a:path w="654050" h="424179">
                  <a:moveTo>
                    <a:pt x="653859" y="112280"/>
                  </a:moveTo>
                  <a:lnTo>
                    <a:pt x="613854" y="113601"/>
                  </a:lnTo>
                  <a:lnTo>
                    <a:pt x="610616" y="113525"/>
                  </a:lnTo>
                  <a:lnTo>
                    <a:pt x="590613" y="112864"/>
                  </a:lnTo>
                  <a:lnTo>
                    <a:pt x="573849" y="112280"/>
                  </a:lnTo>
                  <a:lnTo>
                    <a:pt x="573849" y="128625"/>
                  </a:lnTo>
                  <a:lnTo>
                    <a:pt x="594931" y="129921"/>
                  </a:lnTo>
                  <a:lnTo>
                    <a:pt x="599655" y="133350"/>
                  </a:lnTo>
                  <a:lnTo>
                    <a:pt x="599655" y="140652"/>
                  </a:lnTo>
                  <a:lnTo>
                    <a:pt x="598792" y="145376"/>
                  </a:lnTo>
                  <a:lnTo>
                    <a:pt x="554482" y="255752"/>
                  </a:lnTo>
                  <a:lnTo>
                    <a:pt x="518337" y="162128"/>
                  </a:lnTo>
                  <a:lnTo>
                    <a:pt x="518337" y="161696"/>
                  </a:lnTo>
                  <a:lnTo>
                    <a:pt x="515747" y="155689"/>
                  </a:lnTo>
                  <a:lnTo>
                    <a:pt x="512318" y="147523"/>
                  </a:lnTo>
                  <a:lnTo>
                    <a:pt x="511022" y="143662"/>
                  </a:lnTo>
                  <a:lnTo>
                    <a:pt x="511022" y="133781"/>
                  </a:lnTo>
                  <a:lnTo>
                    <a:pt x="515747" y="129921"/>
                  </a:lnTo>
                  <a:lnTo>
                    <a:pt x="522211" y="129489"/>
                  </a:lnTo>
                  <a:lnTo>
                    <a:pt x="537248" y="128625"/>
                  </a:lnTo>
                  <a:lnTo>
                    <a:pt x="537248" y="112280"/>
                  </a:lnTo>
                  <a:lnTo>
                    <a:pt x="480453" y="113601"/>
                  </a:lnTo>
                  <a:lnTo>
                    <a:pt x="475449" y="113588"/>
                  </a:lnTo>
                  <a:lnTo>
                    <a:pt x="466534" y="113436"/>
                  </a:lnTo>
                  <a:lnTo>
                    <a:pt x="450278" y="113055"/>
                  </a:lnTo>
                  <a:lnTo>
                    <a:pt x="423252" y="112280"/>
                  </a:lnTo>
                  <a:lnTo>
                    <a:pt x="423252" y="128625"/>
                  </a:lnTo>
                  <a:lnTo>
                    <a:pt x="456374" y="153111"/>
                  </a:lnTo>
                  <a:lnTo>
                    <a:pt x="524357" y="326618"/>
                  </a:lnTo>
                  <a:lnTo>
                    <a:pt x="514451" y="350672"/>
                  </a:lnTo>
                  <a:lnTo>
                    <a:pt x="506158" y="367106"/>
                  </a:lnTo>
                  <a:lnTo>
                    <a:pt x="496443" y="379399"/>
                  </a:lnTo>
                  <a:lnTo>
                    <a:pt x="485838" y="387096"/>
                  </a:lnTo>
                  <a:lnTo>
                    <a:pt x="474891" y="389750"/>
                  </a:lnTo>
                  <a:lnTo>
                    <a:pt x="466852" y="388874"/>
                  </a:lnTo>
                  <a:lnTo>
                    <a:pt x="459346" y="386092"/>
                  </a:lnTo>
                  <a:lnTo>
                    <a:pt x="452081" y="381292"/>
                  </a:lnTo>
                  <a:lnTo>
                    <a:pt x="444779" y="374281"/>
                  </a:lnTo>
                  <a:lnTo>
                    <a:pt x="440042" y="376008"/>
                  </a:lnTo>
                  <a:lnTo>
                    <a:pt x="432295" y="416763"/>
                  </a:lnTo>
                  <a:lnTo>
                    <a:pt x="463702" y="424053"/>
                  </a:lnTo>
                  <a:lnTo>
                    <a:pt x="485140" y="419633"/>
                  </a:lnTo>
                  <a:lnTo>
                    <a:pt x="504621" y="406107"/>
                  </a:lnTo>
                  <a:lnTo>
                    <a:pt x="522554" y="383070"/>
                  </a:lnTo>
                  <a:lnTo>
                    <a:pt x="539419" y="350100"/>
                  </a:lnTo>
                  <a:lnTo>
                    <a:pt x="625030" y="151003"/>
                  </a:lnTo>
                  <a:lnTo>
                    <a:pt x="629107" y="143141"/>
                  </a:lnTo>
                  <a:lnTo>
                    <a:pt x="633514" y="137033"/>
                  </a:lnTo>
                  <a:lnTo>
                    <a:pt x="638086" y="132867"/>
                  </a:lnTo>
                  <a:lnTo>
                    <a:pt x="642670" y="130797"/>
                  </a:lnTo>
                  <a:lnTo>
                    <a:pt x="653859" y="128638"/>
                  </a:lnTo>
                  <a:lnTo>
                    <a:pt x="653859" y="1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456343" y="2988297"/>
            <a:ext cx="2117928" cy="31116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9731" y="3561346"/>
            <a:ext cx="148004" cy="14799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778738" y="3476154"/>
            <a:ext cx="879475" cy="314960"/>
            <a:chOff x="778738" y="3476154"/>
            <a:chExt cx="879475" cy="314960"/>
          </a:xfrm>
        </p:grpSpPr>
        <p:sp>
          <p:nvSpPr>
            <p:cNvPr id="48" name="object 48"/>
            <p:cNvSpPr/>
            <p:nvPr/>
          </p:nvSpPr>
          <p:spPr>
            <a:xfrm>
              <a:off x="778738" y="3498849"/>
              <a:ext cx="187325" cy="292100"/>
            </a:xfrm>
            <a:custGeom>
              <a:avLst/>
              <a:gdLst/>
              <a:ahLst/>
              <a:cxnLst/>
              <a:rect l="l" t="t" r="r" b="b"/>
              <a:pathLst>
                <a:path w="187325" h="292100">
                  <a:moveTo>
                    <a:pt x="100356" y="0"/>
                  </a:moveTo>
                  <a:lnTo>
                    <a:pt x="52383" y="10539"/>
                  </a:lnTo>
                  <a:lnTo>
                    <a:pt x="20651" y="42748"/>
                  </a:lnTo>
                  <a:lnTo>
                    <a:pt x="4839" y="88422"/>
                  </a:lnTo>
                  <a:lnTo>
                    <a:pt x="0" y="154470"/>
                  </a:lnTo>
                  <a:lnTo>
                    <a:pt x="3899" y="200885"/>
                  </a:lnTo>
                  <a:lnTo>
                    <a:pt x="5249" y="216638"/>
                  </a:lnTo>
                  <a:lnTo>
                    <a:pt x="21402" y="259343"/>
                  </a:lnTo>
                  <a:lnTo>
                    <a:pt x="49366" y="284100"/>
                  </a:lnTo>
                  <a:lnTo>
                    <a:pt x="89916" y="292074"/>
                  </a:lnTo>
                  <a:lnTo>
                    <a:pt x="125796" y="286135"/>
                  </a:lnTo>
                  <a:lnTo>
                    <a:pt x="149333" y="270484"/>
                  </a:lnTo>
                  <a:lnTo>
                    <a:pt x="95517" y="270484"/>
                  </a:lnTo>
                  <a:lnTo>
                    <a:pt x="86337" y="269042"/>
                  </a:lnTo>
                  <a:lnTo>
                    <a:pt x="59626" y="229020"/>
                  </a:lnTo>
                  <a:lnTo>
                    <a:pt x="52580" y="165392"/>
                  </a:lnTo>
                  <a:lnTo>
                    <a:pt x="51752" y="118395"/>
                  </a:lnTo>
                  <a:lnTo>
                    <a:pt x="52197" y="95348"/>
                  </a:lnTo>
                  <a:lnTo>
                    <a:pt x="52239" y="93167"/>
                  </a:lnTo>
                  <a:lnTo>
                    <a:pt x="57768" y="52292"/>
                  </a:lnTo>
                  <a:lnTo>
                    <a:pt x="82459" y="22644"/>
                  </a:lnTo>
                  <a:lnTo>
                    <a:pt x="90741" y="21602"/>
                  </a:lnTo>
                  <a:lnTo>
                    <a:pt x="157502" y="21602"/>
                  </a:lnTo>
                  <a:lnTo>
                    <a:pt x="157291" y="21322"/>
                  </a:lnTo>
                  <a:lnTo>
                    <a:pt x="141488" y="9556"/>
                  </a:lnTo>
                  <a:lnTo>
                    <a:pt x="122377" y="2401"/>
                  </a:lnTo>
                  <a:lnTo>
                    <a:pt x="100356" y="0"/>
                  </a:lnTo>
                  <a:close/>
                </a:path>
                <a:path w="187325" h="292100">
                  <a:moveTo>
                    <a:pt x="157502" y="21602"/>
                  </a:moveTo>
                  <a:lnTo>
                    <a:pt x="90933" y="21602"/>
                  </a:lnTo>
                  <a:lnTo>
                    <a:pt x="99802" y="23054"/>
                  </a:lnTo>
                  <a:lnTo>
                    <a:pt x="107755" y="27346"/>
                  </a:lnTo>
                  <a:lnTo>
                    <a:pt x="126531" y="64397"/>
                  </a:lnTo>
                  <a:lnTo>
                    <a:pt x="134411" y="133657"/>
                  </a:lnTo>
                  <a:lnTo>
                    <a:pt x="135522" y="176047"/>
                  </a:lnTo>
                  <a:lnTo>
                    <a:pt x="132901" y="216638"/>
                  </a:lnTo>
                  <a:lnTo>
                    <a:pt x="125197" y="246230"/>
                  </a:lnTo>
                  <a:lnTo>
                    <a:pt x="112655" y="264340"/>
                  </a:lnTo>
                  <a:lnTo>
                    <a:pt x="95517" y="270484"/>
                  </a:lnTo>
                  <a:lnTo>
                    <a:pt x="149333" y="270484"/>
                  </a:lnTo>
                  <a:lnTo>
                    <a:pt x="153131" y="267959"/>
                  </a:lnTo>
                  <a:lnTo>
                    <a:pt x="172247" y="237007"/>
                  </a:lnTo>
                  <a:lnTo>
                    <a:pt x="183476" y="192740"/>
                  </a:lnTo>
                  <a:lnTo>
                    <a:pt x="187145" y="134620"/>
                  </a:lnTo>
                  <a:lnTo>
                    <a:pt x="186143" y="103078"/>
                  </a:lnTo>
                  <a:lnTo>
                    <a:pt x="183002" y="77035"/>
                  </a:lnTo>
                  <a:lnTo>
                    <a:pt x="177522" y="55520"/>
                  </a:lnTo>
                  <a:lnTo>
                    <a:pt x="169504" y="37566"/>
                  </a:lnTo>
                  <a:lnTo>
                    <a:pt x="157502" y="2160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9390" y="3721379"/>
              <a:ext cx="67106" cy="6703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03033" y="3476154"/>
              <a:ext cx="554990" cy="314960"/>
            </a:xfrm>
            <a:custGeom>
              <a:avLst/>
              <a:gdLst/>
              <a:ahLst/>
              <a:cxnLst/>
              <a:rect l="l" t="t" r="r" b="b"/>
              <a:pathLst>
                <a:path w="554989" h="314960">
                  <a:moveTo>
                    <a:pt x="185839" y="212623"/>
                  </a:moveTo>
                  <a:lnTo>
                    <a:pt x="181152" y="179197"/>
                  </a:lnTo>
                  <a:lnTo>
                    <a:pt x="175679" y="168770"/>
                  </a:lnTo>
                  <a:lnTo>
                    <a:pt x="174713" y="166928"/>
                  </a:lnTo>
                  <a:lnTo>
                    <a:pt x="167805" y="153758"/>
                  </a:lnTo>
                  <a:lnTo>
                    <a:pt x="146773" y="137591"/>
                  </a:lnTo>
                  <a:lnTo>
                    <a:pt x="135077" y="135204"/>
                  </a:lnTo>
                  <a:lnTo>
                    <a:pt x="135077" y="233984"/>
                  </a:lnTo>
                  <a:lnTo>
                    <a:pt x="132549" y="258991"/>
                  </a:lnTo>
                  <a:lnTo>
                    <a:pt x="125183" y="277596"/>
                  </a:lnTo>
                  <a:lnTo>
                    <a:pt x="113309" y="289191"/>
                  </a:lnTo>
                  <a:lnTo>
                    <a:pt x="97231" y="293192"/>
                  </a:lnTo>
                  <a:lnTo>
                    <a:pt x="79756" y="288226"/>
                  </a:lnTo>
                  <a:lnTo>
                    <a:pt x="66471" y="274053"/>
                  </a:lnTo>
                  <a:lnTo>
                    <a:pt x="58026" y="251752"/>
                  </a:lnTo>
                  <a:lnTo>
                    <a:pt x="55067" y="222402"/>
                  </a:lnTo>
                  <a:lnTo>
                    <a:pt x="57480" y="198818"/>
                  </a:lnTo>
                  <a:lnTo>
                    <a:pt x="64681" y="182079"/>
                  </a:lnTo>
                  <a:lnTo>
                    <a:pt x="76657" y="172085"/>
                  </a:lnTo>
                  <a:lnTo>
                    <a:pt x="93345" y="168770"/>
                  </a:lnTo>
                  <a:lnTo>
                    <a:pt x="110401" y="173469"/>
                  </a:lnTo>
                  <a:lnTo>
                    <a:pt x="123571" y="186728"/>
                  </a:lnTo>
                  <a:lnTo>
                    <a:pt x="132067" y="207327"/>
                  </a:lnTo>
                  <a:lnTo>
                    <a:pt x="135077" y="233984"/>
                  </a:lnTo>
                  <a:lnTo>
                    <a:pt x="135077" y="135204"/>
                  </a:lnTo>
                  <a:lnTo>
                    <a:pt x="119087" y="131914"/>
                  </a:lnTo>
                  <a:lnTo>
                    <a:pt x="101485" y="133769"/>
                  </a:lnTo>
                  <a:lnTo>
                    <a:pt x="85940" y="139776"/>
                  </a:lnTo>
                  <a:lnTo>
                    <a:pt x="71285" y="150609"/>
                  </a:lnTo>
                  <a:lnTo>
                    <a:pt x="56337" y="166928"/>
                  </a:lnTo>
                  <a:lnTo>
                    <a:pt x="59486" y="138252"/>
                  </a:lnTo>
                  <a:lnTo>
                    <a:pt x="70434" y="97358"/>
                  </a:lnTo>
                  <a:lnTo>
                    <a:pt x="94005" y="64554"/>
                  </a:lnTo>
                  <a:lnTo>
                    <a:pt x="133108" y="44005"/>
                  </a:lnTo>
                  <a:lnTo>
                    <a:pt x="155714" y="41313"/>
                  </a:lnTo>
                  <a:lnTo>
                    <a:pt x="160883" y="41313"/>
                  </a:lnTo>
                  <a:lnTo>
                    <a:pt x="164757" y="41744"/>
                  </a:lnTo>
                  <a:lnTo>
                    <a:pt x="165163" y="41313"/>
                  </a:lnTo>
                  <a:lnTo>
                    <a:pt x="171208" y="34861"/>
                  </a:lnTo>
                  <a:lnTo>
                    <a:pt x="154444" y="23241"/>
                  </a:lnTo>
                  <a:lnTo>
                    <a:pt x="127381" y="25298"/>
                  </a:lnTo>
                  <a:lnTo>
                    <a:pt x="84378" y="39738"/>
                  </a:lnTo>
                  <a:lnTo>
                    <a:pt x="35928" y="80860"/>
                  </a:lnTo>
                  <a:lnTo>
                    <a:pt x="15913" y="113423"/>
                  </a:lnTo>
                  <a:lnTo>
                    <a:pt x="3962" y="151091"/>
                  </a:lnTo>
                  <a:lnTo>
                    <a:pt x="0" y="193789"/>
                  </a:lnTo>
                  <a:lnTo>
                    <a:pt x="1549" y="219633"/>
                  </a:lnTo>
                  <a:lnTo>
                    <a:pt x="13055" y="264528"/>
                  </a:lnTo>
                  <a:lnTo>
                    <a:pt x="35560" y="296087"/>
                  </a:lnTo>
                  <a:lnTo>
                    <a:pt x="70815" y="312712"/>
                  </a:lnTo>
                  <a:lnTo>
                    <a:pt x="92481" y="314794"/>
                  </a:lnTo>
                  <a:lnTo>
                    <a:pt x="130479" y="307403"/>
                  </a:lnTo>
                  <a:lnTo>
                    <a:pt x="150596" y="293192"/>
                  </a:lnTo>
                  <a:lnTo>
                    <a:pt x="159969" y="286575"/>
                  </a:lnTo>
                  <a:lnTo>
                    <a:pt x="179044" y="254317"/>
                  </a:lnTo>
                  <a:lnTo>
                    <a:pt x="185839" y="212623"/>
                  </a:lnTo>
                  <a:close/>
                </a:path>
                <a:path w="554989" h="314960">
                  <a:moveTo>
                    <a:pt x="365201" y="76682"/>
                  </a:moveTo>
                  <a:lnTo>
                    <a:pt x="345363" y="26289"/>
                  </a:lnTo>
                  <a:lnTo>
                    <a:pt x="322148" y="11290"/>
                  </a:lnTo>
                  <a:lnTo>
                    <a:pt x="322148" y="77101"/>
                  </a:lnTo>
                  <a:lnTo>
                    <a:pt x="320586" y="101231"/>
                  </a:lnTo>
                  <a:lnTo>
                    <a:pt x="320548" y="101777"/>
                  </a:lnTo>
                  <a:lnTo>
                    <a:pt x="315607" y="119240"/>
                  </a:lnTo>
                  <a:lnTo>
                    <a:pt x="315569" y="119392"/>
                  </a:lnTo>
                  <a:lnTo>
                    <a:pt x="307111" y="129794"/>
                  </a:lnTo>
                  <a:lnTo>
                    <a:pt x="295084" y="133197"/>
                  </a:lnTo>
                  <a:lnTo>
                    <a:pt x="283108" y="129794"/>
                  </a:lnTo>
                  <a:lnTo>
                    <a:pt x="268084" y="77101"/>
                  </a:lnTo>
                  <a:lnTo>
                    <a:pt x="267982" y="75399"/>
                  </a:lnTo>
                  <a:lnTo>
                    <a:pt x="269646" y="51955"/>
                  </a:lnTo>
                  <a:lnTo>
                    <a:pt x="269697" y="51244"/>
                  </a:lnTo>
                  <a:lnTo>
                    <a:pt x="274777" y="34302"/>
                  </a:lnTo>
                  <a:lnTo>
                    <a:pt x="274866" y="33985"/>
                  </a:lnTo>
                  <a:lnTo>
                    <a:pt x="283476" y="23710"/>
                  </a:lnTo>
                  <a:lnTo>
                    <a:pt x="283260" y="23710"/>
                  </a:lnTo>
                  <a:lnTo>
                    <a:pt x="295770" y="20167"/>
                  </a:lnTo>
                  <a:lnTo>
                    <a:pt x="320509" y="51955"/>
                  </a:lnTo>
                  <a:lnTo>
                    <a:pt x="322148" y="77101"/>
                  </a:lnTo>
                  <a:lnTo>
                    <a:pt x="322148" y="11290"/>
                  </a:lnTo>
                  <a:lnTo>
                    <a:pt x="295770" y="6184"/>
                  </a:lnTo>
                  <a:lnTo>
                    <a:pt x="266522" y="11518"/>
                  </a:lnTo>
                  <a:lnTo>
                    <a:pt x="266966" y="11518"/>
                  </a:lnTo>
                  <a:lnTo>
                    <a:pt x="244754" y="26022"/>
                  </a:lnTo>
                  <a:lnTo>
                    <a:pt x="230174" y="48437"/>
                  </a:lnTo>
                  <a:lnTo>
                    <a:pt x="225031" y="76682"/>
                  </a:lnTo>
                  <a:lnTo>
                    <a:pt x="224967" y="77101"/>
                  </a:lnTo>
                  <a:lnTo>
                    <a:pt x="230314" y="104546"/>
                  </a:lnTo>
                  <a:lnTo>
                    <a:pt x="230352" y="104736"/>
                  </a:lnTo>
                  <a:lnTo>
                    <a:pt x="245186" y="126961"/>
                  </a:lnTo>
                  <a:lnTo>
                    <a:pt x="267423" y="141782"/>
                  </a:lnTo>
                  <a:lnTo>
                    <a:pt x="295084" y="147154"/>
                  </a:lnTo>
                  <a:lnTo>
                    <a:pt x="322872" y="141782"/>
                  </a:lnTo>
                  <a:lnTo>
                    <a:pt x="335724" y="133197"/>
                  </a:lnTo>
                  <a:lnTo>
                    <a:pt x="345059" y="126961"/>
                  </a:lnTo>
                  <a:lnTo>
                    <a:pt x="350088" y="119392"/>
                  </a:lnTo>
                  <a:lnTo>
                    <a:pt x="359752" y="104736"/>
                  </a:lnTo>
                  <a:lnTo>
                    <a:pt x="359879" y="104546"/>
                  </a:lnTo>
                  <a:lnTo>
                    <a:pt x="365125" y="77101"/>
                  </a:lnTo>
                  <a:lnTo>
                    <a:pt x="365201" y="76682"/>
                  </a:lnTo>
                  <a:close/>
                </a:path>
                <a:path w="554989" h="314960">
                  <a:moveTo>
                    <a:pt x="477926" y="0"/>
                  </a:moveTo>
                  <a:lnTo>
                    <a:pt x="456844" y="0"/>
                  </a:lnTo>
                  <a:lnTo>
                    <a:pt x="299377" y="310997"/>
                  </a:lnTo>
                  <a:lnTo>
                    <a:pt x="320471" y="310997"/>
                  </a:lnTo>
                  <a:lnTo>
                    <a:pt x="477926" y="0"/>
                  </a:lnTo>
                  <a:close/>
                </a:path>
                <a:path w="554989" h="314960">
                  <a:moveTo>
                    <a:pt x="554926" y="236689"/>
                  </a:moveTo>
                  <a:lnTo>
                    <a:pt x="535076" y="186309"/>
                  </a:lnTo>
                  <a:lnTo>
                    <a:pt x="511873" y="171310"/>
                  </a:lnTo>
                  <a:lnTo>
                    <a:pt x="511873" y="237121"/>
                  </a:lnTo>
                  <a:lnTo>
                    <a:pt x="510311" y="261239"/>
                  </a:lnTo>
                  <a:lnTo>
                    <a:pt x="510273" y="261785"/>
                  </a:lnTo>
                  <a:lnTo>
                    <a:pt x="505333" y="279247"/>
                  </a:lnTo>
                  <a:lnTo>
                    <a:pt x="505294" y="279400"/>
                  </a:lnTo>
                  <a:lnTo>
                    <a:pt x="496849" y="289801"/>
                  </a:lnTo>
                  <a:lnTo>
                    <a:pt x="484809" y="293204"/>
                  </a:lnTo>
                  <a:lnTo>
                    <a:pt x="472833" y="289801"/>
                  </a:lnTo>
                  <a:lnTo>
                    <a:pt x="457809" y="237121"/>
                  </a:lnTo>
                  <a:lnTo>
                    <a:pt x="457708" y="235407"/>
                  </a:lnTo>
                  <a:lnTo>
                    <a:pt x="459371" y="211975"/>
                  </a:lnTo>
                  <a:lnTo>
                    <a:pt x="459422" y="211251"/>
                  </a:lnTo>
                  <a:lnTo>
                    <a:pt x="464502" y="194310"/>
                  </a:lnTo>
                  <a:lnTo>
                    <a:pt x="464591" y="193992"/>
                  </a:lnTo>
                  <a:lnTo>
                    <a:pt x="473202" y="183718"/>
                  </a:lnTo>
                  <a:lnTo>
                    <a:pt x="472986" y="183718"/>
                  </a:lnTo>
                  <a:lnTo>
                    <a:pt x="485495" y="180174"/>
                  </a:lnTo>
                  <a:lnTo>
                    <a:pt x="496989" y="183718"/>
                  </a:lnTo>
                  <a:lnTo>
                    <a:pt x="505244" y="194310"/>
                  </a:lnTo>
                  <a:lnTo>
                    <a:pt x="510235" y="211975"/>
                  </a:lnTo>
                  <a:lnTo>
                    <a:pt x="511822" y="235407"/>
                  </a:lnTo>
                  <a:lnTo>
                    <a:pt x="511873" y="237121"/>
                  </a:lnTo>
                  <a:lnTo>
                    <a:pt x="511873" y="171310"/>
                  </a:lnTo>
                  <a:lnTo>
                    <a:pt x="485482" y="166204"/>
                  </a:lnTo>
                  <a:lnTo>
                    <a:pt x="456234" y="171538"/>
                  </a:lnTo>
                  <a:lnTo>
                    <a:pt x="456679" y="171538"/>
                  </a:lnTo>
                  <a:lnTo>
                    <a:pt x="434467" y="186042"/>
                  </a:lnTo>
                  <a:lnTo>
                    <a:pt x="419887" y="208457"/>
                  </a:lnTo>
                  <a:lnTo>
                    <a:pt x="414756" y="236689"/>
                  </a:lnTo>
                  <a:lnTo>
                    <a:pt x="414680" y="237121"/>
                  </a:lnTo>
                  <a:lnTo>
                    <a:pt x="420027" y="264566"/>
                  </a:lnTo>
                  <a:lnTo>
                    <a:pt x="420065" y="264756"/>
                  </a:lnTo>
                  <a:lnTo>
                    <a:pt x="434898" y="286981"/>
                  </a:lnTo>
                  <a:lnTo>
                    <a:pt x="457149" y="301790"/>
                  </a:lnTo>
                  <a:lnTo>
                    <a:pt x="484809" y="307174"/>
                  </a:lnTo>
                  <a:lnTo>
                    <a:pt x="512597" y="301790"/>
                  </a:lnTo>
                  <a:lnTo>
                    <a:pt x="525462" y="293204"/>
                  </a:lnTo>
                  <a:lnTo>
                    <a:pt x="534784" y="286981"/>
                  </a:lnTo>
                  <a:lnTo>
                    <a:pt x="539813" y="279400"/>
                  </a:lnTo>
                  <a:lnTo>
                    <a:pt x="549465" y="264756"/>
                  </a:lnTo>
                  <a:lnTo>
                    <a:pt x="549592" y="264566"/>
                  </a:lnTo>
                  <a:lnTo>
                    <a:pt x="554837" y="237121"/>
                  </a:lnTo>
                  <a:lnTo>
                    <a:pt x="554926" y="23668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809178" y="3473577"/>
            <a:ext cx="386080" cy="317500"/>
            <a:chOff x="1809178" y="3473577"/>
            <a:chExt cx="386080" cy="317500"/>
          </a:xfrm>
        </p:grpSpPr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09178" y="3580130"/>
              <a:ext cx="205206" cy="21080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045360" y="3473577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60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315781" y="3473577"/>
            <a:ext cx="595630" cy="317500"/>
            <a:chOff x="2315781" y="3473577"/>
            <a:chExt cx="595630" cy="317500"/>
          </a:xfrm>
        </p:grpSpPr>
        <p:sp>
          <p:nvSpPr>
            <p:cNvPr id="55" name="object 55"/>
            <p:cNvSpPr/>
            <p:nvPr/>
          </p:nvSpPr>
          <p:spPr>
            <a:xfrm>
              <a:off x="2315781" y="3473576"/>
              <a:ext cx="386715" cy="317500"/>
            </a:xfrm>
            <a:custGeom>
              <a:avLst/>
              <a:gdLst/>
              <a:ahLst/>
              <a:cxnLst/>
              <a:rect l="l" t="t" r="r" b="b"/>
              <a:pathLst>
                <a:path w="386714" h="317500">
                  <a:moveTo>
                    <a:pt x="129921" y="283997"/>
                  </a:moveTo>
                  <a:lnTo>
                    <a:pt x="126479" y="275767"/>
                  </a:lnTo>
                  <a:lnTo>
                    <a:pt x="117881" y="280403"/>
                  </a:lnTo>
                  <a:lnTo>
                    <a:pt x="113576" y="281787"/>
                  </a:lnTo>
                  <a:lnTo>
                    <a:pt x="106692" y="281787"/>
                  </a:lnTo>
                  <a:lnTo>
                    <a:pt x="93992" y="280390"/>
                  </a:lnTo>
                  <a:lnTo>
                    <a:pt x="85775" y="275704"/>
                  </a:lnTo>
                  <a:lnTo>
                    <a:pt x="81343" y="267068"/>
                  </a:lnTo>
                  <a:lnTo>
                    <a:pt x="80022" y="253784"/>
                  </a:lnTo>
                  <a:lnTo>
                    <a:pt x="80022" y="151218"/>
                  </a:lnTo>
                  <a:lnTo>
                    <a:pt x="125628" y="151218"/>
                  </a:lnTo>
                  <a:lnTo>
                    <a:pt x="129070" y="123215"/>
                  </a:lnTo>
                  <a:lnTo>
                    <a:pt x="80022" y="125806"/>
                  </a:lnTo>
                  <a:lnTo>
                    <a:pt x="80022" y="100812"/>
                  </a:lnTo>
                  <a:lnTo>
                    <a:pt x="80276" y="85064"/>
                  </a:lnTo>
                  <a:lnTo>
                    <a:pt x="81153" y="71031"/>
                  </a:lnTo>
                  <a:lnTo>
                    <a:pt x="82740" y="57251"/>
                  </a:lnTo>
                  <a:lnTo>
                    <a:pt x="85178" y="42202"/>
                  </a:lnTo>
                  <a:lnTo>
                    <a:pt x="79159" y="37871"/>
                  </a:lnTo>
                  <a:lnTo>
                    <a:pt x="66776" y="43561"/>
                  </a:lnTo>
                  <a:lnTo>
                    <a:pt x="54686" y="48666"/>
                  </a:lnTo>
                  <a:lnTo>
                    <a:pt x="41706" y="53759"/>
                  </a:lnTo>
                  <a:lnTo>
                    <a:pt x="26670" y="59423"/>
                  </a:lnTo>
                  <a:lnTo>
                    <a:pt x="27482" y="73787"/>
                  </a:lnTo>
                  <a:lnTo>
                    <a:pt x="28016" y="84239"/>
                  </a:lnTo>
                  <a:lnTo>
                    <a:pt x="28308" y="92189"/>
                  </a:lnTo>
                  <a:lnTo>
                    <a:pt x="28397" y="99047"/>
                  </a:lnTo>
                  <a:lnTo>
                    <a:pt x="28397" y="124891"/>
                  </a:lnTo>
                  <a:lnTo>
                    <a:pt x="0" y="143408"/>
                  </a:lnTo>
                  <a:lnTo>
                    <a:pt x="0" y="152882"/>
                  </a:lnTo>
                  <a:lnTo>
                    <a:pt x="27533" y="151155"/>
                  </a:lnTo>
                  <a:lnTo>
                    <a:pt x="27533" y="262686"/>
                  </a:lnTo>
                  <a:lnTo>
                    <a:pt x="30594" y="287413"/>
                  </a:lnTo>
                  <a:lnTo>
                    <a:pt x="40170" y="304406"/>
                  </a:lnTo>
                  <a:lnTo>
                    <a:pt x="56743" y="314223"/>
                  </a:lnTo>
                  <a:lnTo>
                    <a:pt x="80873" y="317373"/>
                  </a:lnTo>
                  <a:lnTo>
                    <a:pt x="90322" y="316826"/>
                  </a:lnTo>
                  <a:lnTo>
                    <a:pt x="98399" y="315264"/>
                  </a:lnTo>
                  <a:lnTo>
                    <a:pt x="104698" y="312813"/>
                  </a:lnTo>
                  <a:lnTo>
                    <a:pt x="108839" y="309575"/>
                  </a:lnTo>
                  <a:lnTo>
                    <a:pt x="129921" y="283997"/>
                  </a:lnTo>
                  <a:close/>
                </a:path>
                <a:path w="386714" h="317500">
                  <a:moveTo>
                    <a:pt x="386549" y="294500"/>
                  </a:moveTo>
                  <a:lnTo>
                    <a:pt x="356857" y="266306"/>
                  </a:lnTo>
                  <a:lnTo>
                    <a:pt x="356857" y="186855"/>
                  </a:lnTo>
                  <a:lnTo>
                    <a:pt x="356069" y="165125"/>
                  </a:lnTo>
                  <a:lnTo>
                    <a:pt x="341795" y="125768"/>
                  </a:lnTo>
                  <a:lnTo>
                    <a:pt x="306997" y="109004"/>
                  </a:lnTo>
                  <a:lnTo>
                    <a:pt x="291884" y="107810"/>
                  </a:lnTo>
                  <a:lnTo>
                    <a:pt x="282702" y="108292"/>
                  </a:lnTo>
                  <a:lnTo>
                    <a:pt x="274561" y="109766"/>
                  </a:lnTo>
                  <a:lnTo>
                    <a:pt x="267563" y="112268"/>
                  </a:lnTo>
                  <a:lnTo>
                    <a:pt x="261772" y="115824"/>
                  </a:lnTo>
                  <a:lnTo>
                    <a:pt x="227355" y="141960"/>
                  </a:lnTo>
                  <a:lnTo>
                    <a:pt x="227355" y="2578"/>
                  </a:lnTo>
                  <a:lnTo>
                    <a:pt x="223964" y="0"/>
                  </a:lnTo>
                  <a:lnTo>
                    <a:pt x="192989" y="9677"/>
                  </a:lnTo>
                  <a:lnTo>
                    <a:pt x="183934" y="12179"/>
                  </a:lnTo>
                  <a:lnTo>
                    <a:pt x="173189" y="14478"/>
                  </a:lnTo>
                  <a:lnTo>
                    <a:pt x="160185" y="16687"/>
                  </a:lnTo>
                  <a:lnTo>
                    <a:pt x="144373" y="18923"/>
                  </a:lnTo>
                  <a:lnTo>
                    <a:pt x="144373" y="34175"/>
                  </a:lnTo>
                  <a:lnTo>
                    <a:pt x="174917" y="65493"/>
                  </a:lnTo>
                  <a:lnTo>
                    <a:pt x="174917" y="266192"/>
                  </a:lnTo>
                  <a:lnTo>
                    <a:pt x="144360" y="294500"/>
                  </a:lnTo>
                  <a:lnTo>
                    <a:pt x="144360" y="311010"/>
                  </a:lnTo>
                  <a:lnTo>
                    <a:pt x="199859" y="309740"/>
                  </a:lnTo>
                  <a:lnTo>
                    <a:pt x="208508" y="309829"/>
                  </a:lnTo>
                  <a:lnTo>
                    <a:pt x="221310" y="310057"/>
                  </a:lnTo>
                  <a:lnTo>
                    <a:pt x="237909" y="310464"/>
                  </a:lnTo>
                  <a:lnTo>
                    <a:pt x="257924" y="311010"/>
                  </a:lnTo>
                  <a:lnTo>
                    <a:pt x="257937" y="294500"/>
                  </a:lnTo>
                  <a:lnTo>
                    <a:pt x="227380" y="266319"/>
                  </a:lnTo>
                  <a:lnTo>
                    <a:pt x="227380" y="173697"/>
                  </a:lnTo>
                  <a:lnTo>
                    <a:pt x="230428" y="162864"/>
                  </a:lnTo>
                  <a:lnTo>
                    <a:pt x="238556" y="153581"/>
                  </a:lnTo>
                  <a:lnTo>
                    <a:pt x="250240" y="147091"/>
                  </a:lnTo>
                  <a:lnTo>
                    <a:pt x="263944" y="144653"/>
                  </a:lnTo>
                  <a:lnTo>
                    <a:pt x="282232" y="147548"/>
                  </a:lnTo>
                  <a:lnTo>
                    <a:pt x="294805" y="156502"/>
                  </a:lnTo>
                  <a:lnTo>
                    <a:pt x="302044" y="171983"/>
                  </a:lnTo>
                  <a:lnTo>
                    <a:pt x="304380" y="194398"/>
                  </a:lnTo>
                  <a:lnTo>
                    <a:pt x="304380" y="311010"/>
                  </a:lnTo>
                  <a:lnTo>
                    <a:pt x="330352" y="310070"/>
                  </a:lnTo>
                  <a:lnTo>
                    <a:pt x="337591" y="309829"/>
                  </a:lnTo>
                  <a:lnTo>
                    <a:pt x="343103" y="309740"/>
                  </a:lnTo>
                  <a:lnTo>
                    <a:pt x="347167" y="309765"/>
                  </a:lnTo>
                  <a:lnTo>
                    <a:pt x="353047" y="309905"/>
                  </a:lnTo>
                  <a:lnTo>
                    <a:pt x="364807" y="310286"/>
                  </a:lnTo>
                  <a:lnTo>
                    <a:pt x="386549" y="311010"/>
                  </a:lnTo>
                  <a:lnTo>
                    <a:pt x="38654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0897" y="3580130"/>
              <a:ext cx="180146" cy="21082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3052076" y="3580129"/>
            <a:ext cx="1041400" cy="314960"/>
            <a:chOff x="3052076" y="3580129"/>
            <a:chExt cx="1041400" cy="314960"/>
          </a:xfrm>
        </p:grpSpPr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52076" y="3580142"/>
              <a:ext cx="157454" cy="21080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38271" y="358141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05885" y="3581387"/>
              <a:ext cx="188455" cy="2095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19233" y="3580142"/>
              <a:ext cx="162179" cy="21080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3267" y="3580129"/>
              <a:ext cx="180146" cy="21082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4232300" y="3479787"/>
            <a:ext cx="303530" cy="311785"/>
            <a:chOff x="4232300" y="3479787"/>
            <a:chExt cx="303530" cy="311785"/>
          </a:xfrm>
        </p:grpSpPr>
        <p:sp>
          <p:nvSpPr>
            <p:cNvPr id="64" name="object 64"/>
            <p:cNvSpPr/>
            <p:nvPr/>
          </p:nvSpPr>
          <p:spPr>
            <a:xfrm>
              <a:off x="4232300" y="34797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77956" y="3580142"/>
              <a:ext cx="157454" cy="210807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782717" y="3966336"/>
            <a:ext cx="1877060" cy="317500"/>
            <a:chOff x="782717" y="3966336"/>
            <a:chExt cx="1877060" cy="317500"/>
          </a:xfrm>
        </p:grpSpPr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2717" y="4072889"/>
              <a:ext cx="180146" cy="21082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83907" y="4078617"/>
              <a:ext cx="229731" cy="19874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36394" y="4074147"/>
              <a:ext cx="188456" cy="20953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444155" y="3966337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8071" y="4072902"/>
              <a:ext cx="240068" cy="21080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57425" y="4074147"/>
              <a:ext cx="188455" cy="20953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059165" y="3966336"/>
              <a:ext cx="386080" cy="317500"/>
            </a:xfrm>
            <a:custGeom>
              <a:avLst/>
              <a:gdLst/>
              <a:ahLst/>
              <a:cxnLst/>
              <a:rect l="l" t="t" r="r" b="b"/>
              <a:pathLst>
                <a:path w="386080" h="317500">
                  <a:moveTo>
                    <a:pt x="234911" y="189141"/>
                  </a:moveTo>
                  <a:lnTo>
                    <a:pt x="229146" y="156400"/>
                  </a:lnTo>
                  <a:lnTo>
                    <a:pt x="222605" y="145923"/>
                  </a:lnTo>
                  <a:lnTo>
                    <a:pt x="222021" y="144995"/>
                  </a:lnTo>
                  <a:lnTo>
                    <a:pt x="213067" y="130670"/>
                  </a:lnTo>
                  <a:lnTo>
                    <a:pt x="188442" y="113855"/>
                  </a:lnTo>
                  <a:lnTo>
                    <a:pt x="180682" y="112369"/>
                  </a:lnTo>
                  <a:lnTo>
                    <a:pt x="180682" y="214884"/>
                  </a:lnTo>
                  <a:lnTo>
                    <a:pt x="177165" y="245249"/>
                  </a:lnTo>
                  <a:lnTo>
                    <a:pt x="167068" y="268325"/>
                  </a:lnTo>
                  <a:lnTo>
                    <a:pt x="151091" y="283006"/>
                  </a:lnTo>
                  <a:lnTo>
                    <a:pt x="129921" y="288150"/>
                  </a:lnTo>
                  <a:lnTo>
                    <a:pt x="117132" y="286753"/>
                  </a:lnTo>
                  <a:lnTo>
                    <a:pt x="105765" y="282448"/>
                  </a:lnTo>
                  <a:lnTo>
                    <a:pt x="95618" y="275069"/>
                  </a:lnTo>
                  <a:lnTo>
                    <a:pt x="86474" y="264452"/>
                  </a:lnTo>
                  <a:lnTo>
                    <a:pt x="86474" y="167474"/>
                  </a:lnTo>
                  <a:lnTo>
                    <a:pt x="94437" y="158115"/>
                  </a:lnTo>
                  <a:lnTo>
                    <a:pt x="104051" y="151371"/>
                  </a:lnTo>
                  <a:lnTo>
                    <a:pt x="115201" y="147294"/>
                  </a:lnTo>
                  <a:lnTo>
                    <a:pt x="127774" y="145923"/>
                  </a:lnTo>
                  <a:lnTo>
                    <a:pt x="150012" y="150647"/>
                  </a:lnTo>
                  <a:lnTo>
                    <a:pt x="166649" y="164249"/>
                  </a:lnTo>
                  <a:lnTo>
                    <a:pt x="177063" y="185928"/>
                  </a:lnTo>
                  <a:lnTo>
                    <a:pt x="180682" y="214884"/>
                  </a:lnTo>
                  <a:lnTo>
                    <a:pt x="180682" y="112369"/>
                  </a:lnTo>
                  <a:lnTo>
                    <a:pt x="157048" y="107823"/>
                  </a:lnTo>
                  <a:lnTo>
                    <a:pt x="145161" y="108737"/>
                  </a:lnTo>
                  <a:lnTo>
                    <a:pt x="134239" y="111633"/>
                  </a:lnTo>
                  <a:lnTo>
                    <a:pt x="123647" y="116738"/>
                  </a:lnTo>
                  <a:lnTo>
                    <a:pt x="112737" y="124307"/>
                  </a:lnTo>
                  <a:lnTo>
                    <a:pt x="86499" y="144995"/>
                  </a:lnTo>
                  <a:lnTo>
                    <a:pt x="86474" y="2578"/>
                  </a:lnTo>
                  <a:lnTo>
                    <a:pt x="83032" y="0"/>
                  </a:lnTo>
                  <a:lnTo>
                    <a:pt x="52057" y="9677"/>
                  </a:lnTo>
                  <a:lnTo>
                    <a:pt x="42164" y="12433"/>
                  </a:lnTo>
                  <a:lnTo>
                    <a:pt x="30708" y="14795"/>
                  </a:lnTo>
                  <a:lnTo>
                    <a:pt x="16903" y="16929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858" y="65557"/>
                  </a:lnTo>
                  <a:lnTo>
                    <a:pt x="33782" y="245249"/>
                  </a:lnTo>
                  <a:lnTo>
                    <a:pt x="31673" y="293852"/>
                  </a:lnTo>
                  <a:lnTo>
                    <a:pt x="30010" y="311023"/>
                  </a:lnTo>
                  <a:lnTo>
                    <a:pt x="29984" y="311404"/>
                  </a:lnTo>
                  <a:lnTo>
                    <a:pt x="39458" y="314845"/>
                  </a:lnTo>
                  <a:lnTo>
                    <a:pt x="56248" y="300863"/>
                  </a:lnTo>
                  <a:lnTo>
                    <a:pt x="70802" y="308152"/>
                  </a:lnTo>
                  <a:lnTo>
                    <a:pt x="84912" y="313309"/>
                  </a:lnTo>
                  <a:lnTo>
                    <a:pt x="98793" y="316369"/>
                  </a:lnTo>
                  <a:lnTo>
                    <a:pt x="112636" y="317373"/>
                  </a:lnTo>
                  <a:lnTo>
                    <a:pt x="122351" y="316687"/>
                  </a:lnTo>
                  <a:lnTo>
                    <a:pt x="131673" y="314579"/>
                  </a:lnTo>
                  <a:lnTo>
                    <a:pt x="140830" y="311023"/>
                  </a:lnTo>
                  <a:lnTo>
                    <a:pt x="150075" y="305955"/>
                  </a:lnTo>
                  <a:lnTo>
                    <a:pt x="158318" y="300863"/>
                  </a:lnTo>
                  <a:lnTo>
                    <a:pt x="163296" y="297802"/>
                  </a:lnTo>
                  <a:lnTo>
                    <a:pt x="176530" y="289115"/>
                  </a:lnTo>
                  <a:lnTo>
                    <a:pt x="177901" y="288150"/>
                  </a:lnTo>
                  <a:lnTo>
                    <a:pt x="188810" y="280504"/>
                  </a:lnTo>
                  <a:lnTo>
                    <a:pt x="199148" y="272580"/>
                  </a:lnTo>
                  <a:lnTo>
                    <a:pt x="213817" y="256781"/>
                  </a:lnTo>
                  <a:lnTo>
                    <a:pt x="225094" y="236639"/>
                  </a:lnTo>
                  <a:lnTo>
                    <a:pt x="232346" y="213614"/>
                  </a:lnTo>
                  <a:lnTo>
                    <a:pt x="234911" y="189141"/>
                  </a:lnTo>
                  <a:close/>
                </a:path>
                <a:path w="386080" h="317500">
                  <a:moveTo>
                    <a:pt x="385914" y="294500"/>
                  </a:moveTo>
                  <a:lnTo>
                    <a:pt x="355358" y="266166"/>
                  </a:lnTo>
                  <a:lnTo>
                    <a:pt x="355358" y="2590"/>
                  </a:lnTo>
                  <a:lnTo>
                    <a:pt x="351942" y="0"/>
                  </a:lnTo>
                  <a:lnTo>
                    <a:pt x="311073" y="12433"/>
                  </a:lnTo>
                  <a:lnTo>
                    <a:pt x="268909" y="18923"/>
                  </a:lnTo>
                  <a:lnTo>
                    <a:pt x="268909" y="34175"/>
                  </a:lnTo>
                  <a:lnTo>
                    <a:pt x="302895" y="65493"/>
                  </a:lnTo>
                  <a:lnTo>
                    <a:pt x="302895" y="266192"/>
                  </a:lnTo>
                  <a:lnTo>
                    <a:pt x="272338" y="294500"/>
                  </a:lnTo>
                  <a:lnTo>
                    <a:pt x="272338" y="311010"/>
                  </a:lnTo>
                  <a:lnTo>
                    <a:pt x="327837" y="309714"/>
                  </a:lnTo>
                  <a:lnTo>
                    <a:pt x="336486" y="309803"/>
                  </a:lnTo>
                  <a:lnTo>
                    <a:pt x="349288" y="310045"/>
                  </a:lnTo>
                  <a:lnTo>
                    <a:pt x="365887" y="310451"/>
                  </a:lnTo>
                  <a:lnTo>
                    <a:pt x="385914" y="311010"/>
                  </a:lnTo>
                  <a:lnTo>
                    <a:pt x="385914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79437" y="4072889"/>
              <a:ext cx="180146" cy="210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342" y="873924"/>
            <a:ext cx="1894839" cy="396240"/>
          </a:xfrm>
          <a:custGeom>
            <a:avLst/>
            <a:gdLst/>
            <a:ahLst/>
            <a:cxnLst/>
            <a:rect l="l" t="t" r="r" b="b"/>
            <a:pathLst>
              <a:path w="1894839" h="396240">
                <a:moveTo>
                  <a:pt x="395338" y="368693"/>
                </a:moveTo>
                <a:lnTo>
                  <a:pt x="382435" y="367080"/>
                </a:lnTo>
                <a:lnTo>
                  <a:pt x="382181" y="367080"/>
                </a:lnTo>
                <a:lnTo>
                  <a:pt x="371932" y="364617"/>
                </a:lnTo>
                <a:lnTo>
                  <a:pt x="323697" y="276694"/>
                </a:lnTo>
                <a:lnTo>
                  <a:pt x="310616" y="246189"/>
                </a:lnTo>
                <a:lnTo>
                  <a:pt x="252031" y="109702"/>
                </a:lnTo>
                <a:lnTo>
                  <a:pt x="227596" y="52768"/>
                </a:lnTo>
                <a:lnTo>
                  <a:pt x="227596" y="246189"/>
                </a:lnTo>
                <a:lnTo>
                  <a:pt x="117906" y="246189"/>
                </a:lnTo>
                <a:lnTo>
                  <a:pt x="171678" y="109702"/>
                </a:lnTo>
                <a:lnTo>
                  <a:pt x="227596" y="246189"/>
                </a:lnTo>
                <a:lnTo>
                  <a:pt x="227596" y="52768"/>
                </a:lnTo>
                <a:lnTo>
                  <a:pt x="213067" y="18897"/>
                </a:lnTo>
                <a:lnTo>
                  <a:pt x="174879" y="18897"/>
                </a:lnTo>
                <a:lnTo>
                  <a:pt x="169646" y="32766"/>
                </a:lnTo>
                <a:lnTo>
                  <a:pt x="162013" y="53200"/>
                </a:lnTo>
                <a:lnTo>
                  <a:pt x="159816" y="59169"/>
                </a:lnTo>
                <a:lnTo>
                  <a:pt x="154571" y="73533"/>
                </a:lnTo>
                <a:lnTo>
                  <a:pt x="150202" y="85191"/>
                </a:lnTo>
                <a:lnTo>
                  <a:pt x="146723" y="94018"/>
                </a:lnTo>
                <a:lnTo>
                  <a:pt x="144208" y="99923"/>
                </a:lnTo>
                <a:lnTo>
                  <a:pt x="46875" y="334835"/>
                </a:lnTo>
                <a:lnTo>
                  <a:pt x="40068" y="348361"/>
                </a:lnTo>
                <a:lnTo>
                  <a:pt x="39979" y="348538"/>
                </a:lnTo>
                <a:lnTo>
                  <a:pt x="32829" y="358368"/>
                </a:lnTo>
                <a:lnTo>
                  <a:pt x="25184" y="364477"/>
                </a:lnTo>
                <a:lnTo>
                  <a:pt x="16560" y="367080"/>
                </a:lnTo>
                <a:lnTo>
                  <a:pt x="16141" y="367080"/>
                </a:lnTo>
                <a:lnTo>
                  <a:pt x="0" y="368693"/>
                </a:lnTo>
                <a:lnTo>
                  <a:pt x="635" y="368693"/>
                </a:lnTo>
                <a:lnTo>
                  <a:pt x="635" y="388467"/>
                </a:lnTo>
                <a:lnTo>
                  <a:pt x="26657" y="387578"/>
                </a:lnTo>
                <a:lnTo>
                  <a:pt x="31038" y="387223"/>
                </a:lnTo>
                <a:lnTo>
                  <a:pt x="91757" y="387223"/>
                </a:lnTo>
                <a:lnTo>
                  <a:pt x="96304" y="387578"/>
                </a:lnTo>
                <a:lnTo>
                  <a:pt x="122174" y="388467"/>
                </a:lnTo>
                <a:lnTo>
                  <a:pt x="122174" y="387223"/>
                </a:lnTo>
                <a:lnTo>
                  <a:pt x="122174" y="368693"/>
                </a:lnTo>
                <a:lnTo>
                  <a:pt x="86131" y="366547"/>
                </a:lnTo>
                <a:lnTo>
                  <a:pt x="79692" y="359054"/>
                </a:lnTo>
                <a:lnTo>
                  <a:pt x="79692" y="346227"/>
                </a:lnTo>
                <a:lnTo>
                  <a:pt x="80759" y="340880"/>
                </a:lnTo>
                <a:lnTo>
                  <a:pt x="104978" y="276694"/>
                </a:lnTo>
                <a:lnTo>
                  <a:pt x="239966" y="276694"/>
                </a:lnTo>
                <a:lnTo>
                  <a:pt x="264160" y="337667"/>
                </a:lnTo>
                <a:lnTo>
                  <a:pt x="266293" y="343014"/>
                </a:lnTo>
                <a:lnTo>
                  <a:pt x="267385" y="348361"/>
                </a:lnTo>
                <a:lnTo>
                  <a:pt x="267385" y="360654"/>
                </a:lnTo>
                <a:lnTo>
                  <a:pt x="262547" y="366547"/>
                </a:lnTo>
                <a:lnTo>
                  <a:pt x="256628" y="367080"/>
                </a:lnTo>
                <a:lnTo>
                  <a:pt x="228130" y="368693"/>
                </a:lnTo>
                <a:lnTo>
                  <a:pt x="228130" y="388467"/>
                </a:lnTo>
                <a:lnTo>
                  <a:pt x="304952" y="387223"/>
                </a:lnTo>
                <a:lnTo>
                  <a:pt x="314515" y="387223"/>
                </a:lnTo>
                <a:lnTo>
                  <a:pt x="394830" y="388467"/>
                </a:lnTo>
                <a:lnTo>
                  <a:pt x="394830" y="387223"/>
                </a:lnTo>
                <a:lnTo>
                  <a:pt x="394830" y="368693"/>
                </a:lnTo>
                <a:lnTo>
                  <a:pt x="395338" y="368693"/>
                </a:lnTo>
                <a:close/>
              </a:path>
              <a:path w="1894839" h="396240">
                <a:moveTo>
                  <a:pt x="533031" y="47485"/>
                </a:moveTo>
                <a:lnTo>
                  <a:pt x="529920" y="32004"/>
                </a:lnTo>
                <a:lnTo>
                  <a:pt x="521411" y="19265"/>
                </a:lnTo>
                <a:lnTo>
                  <a:pt x="508762" y="10629"/>
                </a:lnTo>
                <a:lnTo>
                  <a:pt x="493293" y="7454"/>
                </a:lnTo>
                <a:lnTo>
                  <a:pt x="477088" y="10477"/>
                </a:lnTo>
                <a:lnTo>
                  <a:pt x="464134" y="18808"/>
                </a:lnTo>
                <a:lnTo>
                  <a:pt x="455498" y="31343"/>
                </a:lnTo>
                <a:lnTo>
                  <a:pt x="452374" y="46964"/>
                </a:lnTo>
                <a:lnTo>
                  <a:pt x="455498" y="62763"/>
                </a:lnTo>
                <a:lnTo>
                  <a:pt x="464146" y="75717"/>
                </a:lnTo>
                <a:lnTo>
                  <a:pt x="476897" y="84340"/>
                </a:lnTo>
                <a:lnTo>
                  <a:pt x="492709" y="87515"/>
                </a:lnTo>
                <a:lnTo>
                  <a:pt x="508304" y="84340"/>
                </a:lnTo>
                <a:lnTo>
                  <a:pt x="521144" y="75717"/>
                </a:lnTo>
                <a:lnTo>
                  <a:pt x="529831" y="62979"/>
                </a:lnTo>
                <a:lnTo>
                  <a:pt x="533031" y="47485"/>
                </a:lnTo>
                <a:close/>
              </a:path>
              <a:path w="1894839" h="396240">
                <a:moveTo>
                  <a:pt x="565835" y="368147"/>
                </a:moveTo>
                <a:lnTo>
                  <a:pt x="528332" y="350253"/>
                </a:lnTo>
                <a:lnTo>
                  <a:pt x="527659" y="332867"/>
                </a:lnTo>
                <a:lnTo>
                  <a:pt x="527659" y="137731"/>
                </a:lnTo>
                <a:lnTo>
                  <a:pt x="522287" y="134467"/>
                </a:lnTo>
                <a:lnTo>
                  <a:pt x="484644" y="146164"/>
                </a:lnTo>
                <a:lnTo>
                  <a:pt x="447281" y="154317"/>
                </a:lnTo>
                <a:lnTo>
                  <a:pt x="431939" y="156260"/>
                </a:lnTo>
                <a:lnTo>
                  <a:pt x="430326" y="156260"/>
                </a:lnTo>
                <a:lnTo>
                  <a:pt x="427621" y="156794"/>
                </a:lnTo>
                <a:lnTo>
                  <a:pt x="423862" y="157327"/>
                </a:lnTo>
                <a:lnTo>
                  <a:pt x="423862" y="176390"/>
                </a:lnTo>
                <a:lnTo>
                  <a:pt x="448056" y="178028"/>
                </a:lnTo>
                <a:lnTo>
                  <a:pt x="455460" y="179895"/>
                </a:lnTo>
                <a:lnTo>
                  <a:pt x="459689" y="185331"/>
                </a:lnTo>
                <a:lnTo>
                  <a:pt x="461606" y="196481"/>
                </a:lnTo>
                <a:lnTo>
                  <a:pt x="462051" y="215519"/>
                </a:lnTo>
                <a:lnTo>
                  <a:pt x="462038" y="332867"/>
                </a:lnTo>
                <a:lnTo>
                  <a:pt x="442683" y="367080"/>
                </a:lnTo>
                <a:lnTo>
                  <a:pt x="423862" y="368147"/>
                </a:lnTo>
                <a:lnTo>
                  <a:pt x="423862" y="388480"/>
                </a:lnTo>
                <a:lnTo>
                  <a:pt x="488848" y="386981"/>
                </a:lnTo>
                <a:lnTo>
                  <a:pt x="504050" y="386981"/>
                </a:lnTo>
                <a:lnTo>
                  <a:pt x="565835" y="388480"/>
                </a:lnTo>
                <a:lnTo>
                  <a:pt x="565835" y="386981"/>
                </a:lnTo>
                <a:lnTo>
                  <a:pt x="565835" y="368147"/>
                </a:lnTo>
                <a:close/>
              </a:path>
              <a:path w="1894839" h="396240">
                <a:moveTo>
                  <a:pt x="793864" y="137617"/>
                </a:moveTo>
                <a:lnTo>
                  <a:pt x="788492" y="135483"/>
                </a:lnTo>
                <a:lnTo>
                  <a:pt x="781494" y="134391"/>
                </a:lnTo>
                <a:lnTo>
                  <a:pt x="773963" y="134391"/>
                </a:lnTo>
                <a:lnTo>
                  <a:pt x="728256" y="162636"/>
                </a:lnTo>
                <a:lnTo>
                  <a:pt x="704596" y="188201"/>
                </a:lnTo>
                <a:lnTo>
                  <a:pt x="704596" y="137604"/>
                </a:lnTo>
                <a:lnTo>
                  <a:pt x="699198" y="134404"/>
                </a:lnTo>
                <a:lnTo>
                  <a:pt x="661555" y="146113"/>
                </a:lnTo>
                <a:lnTo>
                  <a:pt x="649554" y="149517"/>
                </a:lnTo>
                <a:lnTo>
                  <a:pt x="637413" y="152107"/>
                </a:lnTo>
                <a:lnTo>
                  <a:pt x="622147" y="154508"/>
                </a:lnTo>
                <a:lnTo>
                  <a:pt x="600773" y="157289"/>
                </a:lnTo>
                <a:lnTo>
                  <a:pt x="600773" y="176352"/>
                </a:lnTo>
                <a:lnTo>
                  <a:pt x="638517" y="196418"/>
                </a:lnTo>
                <a:lnTo>
                  <a:pt x="638962" y="215455"/>
                </a:lnTo>
                <a:lnTo>
                  <a:pt x="638962" y="332765"/>
                </a:lnTo>
                <a:lnTo>
                  <a:pt x="619607" y="367055"/>
                </a:lnTo>
                <a:lnTo>
                  <a:pt x="600773" y="368122"/>
                </a:lnTo>
                <a:lnTo>
                  <a:pt x="600773" y="388454"/>
                </a:lnTo>
                <a:lnTo>
                  <a:pt x="670153" y="386842"/>
                </a:lnTo>
                <a:lnTo>
                  <a:pt x="675576" y="386867"/>
                </a:lnTo>
                <a:lnTo>
                  <a:pt x="686155" y="387045"/>
                </a:lnTo>
                <a:lnTo>
                  <a:pt x="709028" y="387527"/>
                </a:lnTo>
                <a:lnTo>
                  <a:pt x="751370" y="388454"/>
                </a:lnTo>
                <a:lnTo>
                  <a:pt x="751370" y="368122"/>
                </a:lnTo>
                <a:lnTo>
                  <a:pt x="708812" y="360781"/>
                </a:lnTo>
                <a:lnTo>
                  <a:pt x="704583" y="332867"/>
                </a:lnTo>
                <a:lnTo>
                  <a:pt x="704583" y="227088"/>
                </a:lnTo>
                <a:lnTo>
                  <a:pt x="708355" y="214757"/>
                </a:lnTo>
                <a:lnTo>
                  <a:pt x="718223" y="203771"/>
                </a:lnTo>
                <a:lnTo>
                  <a:pt x="732028" y="195884"/>
                </a:lnTo>
                <a:lnTo>
                  <a:pt x="747610" y="192874"/>
                </a:lnTo>
                <a:lnTo>
                  <a:pt x="757008" y="194056"/>
                </a:lnTo>
                <a:lnTo>
                  <a:pt x="765149" y="197624"/>
                </a:lnTo>
                <a:lnTo>
                  <a:pt x="772185" y="203568"/>
                </a:lnTo>
                <a:lnTo>
                  <a:pt x="778268" y="211874"/>
                </a:lnTo>
                <a:lnTo>
                  <a:pt x="791159" y="206527"/>
                </a:lnTo>
                <a:lnTo>
                  <a:pt x="793864" y="137617"/>
                </a:lnTo>
                <a:close/>
              </a:path>
              <a:path w="1894839" h="396240">
                <a:moveTo>
                  <a:pt x="1016850" y="353301"/>
                </a:moveTo>
                <a:lnTo>
                  <a:pt x="1012012" y="347954"/>
                </a:lnTo>
                <a:lnTo>
                  <a:pt x="999337" y="352628"/>
                </a:lnTo>
                <a:lnTo>
                  <a:pt x="988148" y="355739"/>
                </a:lnTo>
                <a:lnTo>
                  <a:pt x="977442" y="357454"/>
                </a:lnTo>
                <a:lnTo>
                  <a:pt x="966304" y="357974"/>
                </a:lnTo>
                <a:lnTo>
                  <a:pt x="930706" y="350304"/>
                </a:lnTo>
                <a:lnTo>
                  <a:pt x="903782" y="328307"/>
                </a:lnTo>
                <a:lnTo>
                  <a:pt x="886739" y="293560"/>
                </a:lnTo>
                <a:lnTo>
                  <a:pt x="880795" y="247599"/>
                </a:lnTo>
                <a:lnTo>
                  <a:pt x="884186" y="215315"/>
                </a:lnTo>
                <a:lnTo>
                  <a:pt x="894232" y="191808"/>
                </a:lnTo>
                <a:lnTo>
                  <a:pt x="910742" y="177444"/>
                </a:lnTo>
                <a:lnTo>
                  <a:pt x="933500" y="172567"/>
                </a:lnTo>
                <a:lnTo>
                  <a:pt x="950874" y="174434"/>
                </a:lnTo>
                <a:lnTo>
                  <a:pt x="965619" y="179438"/>
                </a:lnTo>
                <a:lnTo>
                  <a:pt x="976147" y="186740"/>
                </a:lnTo>
                <a:lnTo>
                  <a:pt x="980821" y="195491"/>
                </a:lnTo>
                <a:lnTo>
                  <a:pt x="984580" y="227469"/>
                </a:lnTo>
                <a:lnTo>
                  <a:pt x="1003935" y="227482"/>
                </a:lnTo>
                <a:lnTo>
                  <a:pt x="1006284" y="204431"/>
                </a:lnTo>
                <a:lnTo>
                  <a:pt x="1008697" y="185508"/>
                </a:lnTo>
                <a:lnTo>
                  <a:pt x="1011415" y="168617"/>
                </a:lnTo>
                <a:lnTo>
                  <a:pt x="1014679" y="151612"/>
                </a:lnTo>
                <a:lnTo>
                  <a:pt x="1010932" y="144602"/>
                </a:lnTo>
                <a:lnTo>
                  <a:pt x="994562" y="139585"/>
                </a:lnTo>
                <a:lnTo>
                  <a:pt x="981214" y="136474"/>
                </a:lnTo>
                <a:lnTo>
                  <a:pt x="968883" y="134886"/>
                </a:lnTo>
                <a:lnTo>
                  <a:pt x="955548" y="134454"/>
                </a:lnTo>
                <a:lnTo>
                  <a:pt x="941171" y="135166"/>
                </a:lnTo>
                <a:lnTo>
                  <a:pt x="879182" y="162369"/>
                </a:lnTo>
                <a:lnTo>
                  <a:pt x="828700" y="206463"/>
                </a:lnTo>
                <a:lnTo>
                  <a:pt x="814120" y="264223"/>
                </a:lnTo>
                <a:lnTo>
                  <a:pt x="821956" y="320789"/>
                </a:lnTo>
                <a:lnTo>
                  <a:pt x="844969" y="362127"/>
                </a:lnTo>
                <a:lnTo>
                  <a:pt x="882396" y="387477"/>
                </a:lnTo>
                <a:lnTo>
                  <a:pt x="933500" y="396087"/>
                </a:lnTo>
                <a:lnTo>
                  <a:pt x="952538" y="395135"/>
                </a:lnTo>
                <a:lnTo>
                  <a:pt x="970127" y="392010"/>
                </a:lnTo>
                <a:lnTo>
                  <a:pt x="987412" y="386384"/>
                </a:lnTo>
                <a:lnTo>
                  <a:pt x="1005560" y="377901"/>
                </a:lnTo>
                <a:lnTo>
                  <a:pt x="1016850" y="353301"/>
                </a:lnTo>
                <a:close/>
              </a:path>
              <a:path w="1894839" h="396240">
                <a:moveTo>
                  <a:pt x="1242174" y="137617"/>
                </a:moveTo>
                <a:lnTo>
                  <a:pt x="1236802" y="135483"/>
                </a:lnTo>
                <a:lnTo>
                  <a:pt x="1229804" y="134391"/>
                </a:lnTo>
                <a:lnTo>
                  <a:pt x="1222273" y="134391"/>
                </a:lnTo>
                <a:lnTo>
                  <a:pt x="1176566" y="162636"/>
                </a:lnTo>
                <a:lnTo>
                  <a:pt x="1152906" y="188201"/>
                </a:lnTo>
                <a:lnTo>
                  <a:pt x="1152906" y="137604"/>
                </a:lnTo>
                <a:lnTo>
                  <a:pt x="1147508" y="134404"/>
                </a:lnTo>
                <a:lnTo>
                  <a:pt x="1109865" y="146113"/>
                </a:lnTo>
                <a:lnTo>
                  <a:pt x="1097864" y="149517"/>
                </a:lnTo>
                <a:lnTo>
                  <a:pt x="1085723" y="152107"/>
                </a:lnTo>
                <a:lnTo>
                  <a:pt x="1070457" y="154508"/>
                </a:lnTo>
                <a:lnTo>
                  <a:pt x="1049096" y="157289"/>
                </a:lnTo>
                <a:lnTo>
                  <a:pt x="1049096" y="176352"/>
                </a:lnTo>
                <a:lnTo>
                  <a:pt x="1086815" y="196418"/>
                </a:lnTo>
                <a:lnTo>
                  <a:pt x="1087272" y="215455"/>
                </a:lnTo>
                <a:lnTo>
                  <a:pt x="1087272" y="332765"/>
                </a:lnTo>
                <a:lnTo>
                  <a:pt x="1067917" y="367055"/>
                </a:lnTo>
                <a:lnTo>
                  <a:pt x="1049096" y="368122"/>
                </a:lnTo>
                <a:lnTo>
                  <a:pt x="1049096" y="388454"/>
                </a:lnTo>
                <a:lnTo>
                  <a:pt x="1118476" y="386842"/>
                </a:lnTo>
                <a:lnTo>
                  <a:pt x="1123899" y="386867"/>
                </a:lnTo>
                <a:lnTo>
                  <a:pt x="1134465" y="387045"/>
                </a:lnTo>
                <a:lnTo>
                  <a:pt x="1157338" y="387527"/>
                </a:lnTo>
                <a:lnTo>
                  <a:pt x="1199680" y="388454"/>
                </a:lnTo>
                <a:lnTo>
                  <a:pt x="1199680" y="368122"/>
                </a:lnTo>
                <a:lnTo>
                  <a:pt x="1157122" y="360781"/>
                </a:lnTo>
                <a:lnTo>
                  <a:pt x="1152893" y="332867"/>
                </a:lnTo>
                <a:lnTo>
                  <a:pt x="1152893" y="227088"/>
                </a:lnTo>
                <a:lnTo>
                  <a:pt x="1156665" y="214757"/>
                </a:lnTo>
                <a:lnTo>
                  <a:pt x="1166533" y="203771"/>
                </a:lnTo>
                <a:lnTo>
                  <a:pt x="1180338" y="195884"/>
                </a:lnTo>
                <a:lnTo>
                  <a:pt x="1195920" y="192874"/>
                </a:lnTo>
                <a:lnTo>
                  <a:pt x="1205318" y="194056"/>
                </a:lnTo>
                <a:lnTo>
                  <a:pt x="1213459" y="197624"/>
                </a:lnTo>
                <a:lnTo>
                  <a:pt x="1220495" y="203568"/>
                </a:lnTo>
                <a:lnTo>
                  <a:pt x="1226578" y="211874"/>
                </a:lnTo>
                <a:lnTo>
                  <a:pt x="1239481" y="206527"/>
                </a:lnTo>
                <a:lnTo>
                  <a:pt x="1242174" y="137617"/>
                </a:lnTo>
                <a:close/>
              </a:path>
              <a:path w="1894839" h="396240">
                <a:moveTo>
                  <a:pt x="1498295" y="368642"/>
                </a:moveTo>
                <a:lnTo>
                  <a:pt x="1482153" y="367042"/>
                </a:lnTo>
                <a:lnTo>
                  <a:pt x="1474876" y="364578"/>
                </a:lnTo>
                <a:lnTo>
                  <a:pt x="1470380" y="359346"/>
                </a:lnTo>
                <a:lnTo>
                  <a:pt x="1468335" y="351155"/>
                </a:lnTo>
                <a:lnTo>
                  <a:pt x="1467993" y="349783"/>
                </a:lnTo>
                <a:lnTo>
                  <a:pt x="1467954" y="349072"/>
                </a:lnTo>
                <a:lnTo>
                  <a:pt x="1467104" y="334645"/>
                </a:lnTo>
                <a:lnTo>
                  <a:pt x="1467091" y="323100"/>
                </a:lnTo>
                <a:lnTo>
                  <a:pt x="1466684" y="310654"/>
                </a:lnTo>
                <a:lnTo>
                  <a:pt x="1466367" y="299847"/>
                </a:lnTo>
                <a:lnTo>
                  <a:pt x="1466100" y="288150"/>
                </a:lnTo>
                <a:lnTo>
                  <a:pt x="1466189" y="261886"/>
                </a:lnTo>
                <a:lnTo>
                  <a:pt x="1466342" y="254317"/>
                </a:lnTo>
                <a:lnTo>
                  <a:pt x="1467091" y="226123"/>
                </a:lnTo>
                <a:lnTo>
                  <a:pt x="1467624" y="219163"/>
                </a:lnTo>
                <a:lnTo>
                  <a:pt x="1467561" y="210261"/>
                </a:lnTo>
                <a:lnTo>
                  <a:pt x="1444675" y="154635"/>
                </a:lnTo>
                <a:lnTo>
                  <a:pt x="1380985" y="134442"/>
                </a:lnTo>
                <a:lnTo>
                  <a:pt x="1364183" y="135559"/>
                </a:lnTo>
                <a:lnTo>
                  <a:pt x="1347736" y="138925"/>
                </a:lnTo>
                <a:lnTo>
                  <a:pt x="1331798" y="144589"/>
                </a:lnTo>
                <a:lnTo>
                  <a:pt x="1316507" y="152603"/>
                </a:lnTo>
                <a:lnTo>
                  <a:pt x="1288034" y="169684"/>
                </a:lnTo>
                <a:lnTo>
                  <a:pt x="1288034" y="206527"/>
                </a:lnTo>
                <a:lnTo>
                  <a:pt x="1304163" y="210261"/>
                </a:lnTo>
                <a:lnTo>
                  <a:pt x="1315999" y="183794"/>
                </a:lnTo>
                <a:lnTo>
                  <a:pt x="1319504" y="181076"/>
                </a:lnTo>
                <a:lnTo>
                  <a:pt x="1326756" y="178701"/>
                </a:lnTo>
                <a:lnTo>
                  <a:pt x="1336408" y="177025"/>
                </a:lnTo>
                <a:lnTo>
                  <a:pt x="1347190" y="176377"/>
                </a:lnTo>
                <a:lnTo>
                  <a:pt x="1370723" y="180086"/>
                </a:lnTo>
                <a:lnTo>
                  <a:pt x="1387513" y="191541"/>
                </a:lnTo>
                <a:lnTo>
                  <a:pt x="1397850" y="211226"/>
                </a:lnTo>
                <a:lnTo>
                  <a:pt x="1402041" y="239649"/>
                </a:lnTo>
                <a:lnTo>
                  <a:pt x="1402041" y="261886"/>
                </a:lnTo>
                <a:lnTo>
                  <a:pt x="1402041" y="325005"/>
                </a:lnTo>
                <a:lnTo>
                  <a:pt x="1392770" y="334645"/>
                </a:lnTo>
                <a:lnTo>
                  <a:pt x="1381125" y="342265"/>
                </a:lnTo>
                <a:lnTo>
                  <a:pt x="1368386" y="347268"/>
                </a:lnTo>
                <a:lnTo>
                  <a:pt x="1355788" y="349072"/>
                </a:lnTo>
                <a:lnTo>
                  <a:pt x="1344244" y="346748"/>
                </a:lnTo>
                <a:lnTo>
                  <a:pt x="1335620" y="340055"/>
                </a:lnTo>
                <a:lnTo>
                  <a:pt x="1330337" y="329653"/>
                </a:lnTo>
                <a:lnTo>
                  <a:pt x="1330223" y="329450"/>
                </a:lnTo>
                <a:lnTo>
                  <a:pt x="1328369" y="315379"/>
                </a:lnTo>
                <a:lnTo>
                  <a:pt x="1330528" y="299847"/>
                </a:lnTo>
                <a:lnTo>
                  <a:pt x="1330642" y="298996"/>
                </a:lnTo>
                <a:lnTo>
                  <a:pt x="1377848" y="268325"/>
                </a:lnTo>
                <a:lnTo>
                  <a:pt x="1402041" y="261886"/>
                </a:lnTo>
                <a:lnTo>
                  <a:pt x="1402041" y="239649"/>
                </a:lnTo>
                <a:lnTo>
                  <a:pt x="1354709" y="249288"/>
                </a:lnTo>
                <a:lnTo>
                  <a:pt x="1311744" y="261327"/>
                </a:lnTo>
                <a:lnTo>
                  <a:pt x="1267587" y="299847"/>
                </a:lnTo>
                <a:lnTo>
                  <a:pt x="1262748" y="329653"/>
                </a:lnTo>
                <a:lnTo>
                  <a:pt x="1266825" y="358355"/>
                </a:lnTo>
                <a:lnTo>
                  <a:pt x="1278877" y="379158"/>
                </a:lnTo>
                <a:lnTo>
                  <a:pt x="1298587" y="391820"/>
                </a:lnTo>
                <a:lnTo>
                  <a:pt x="1325664" y="396087"/>
                </a:lnTo>
                <a:lnTo>
                  <a:pt x="1334008" y="395693"/>
                </a:lnTo>
                <a:lnTo>
                  <a:pt x="1341259" y="394487"/>
                </a:lnTo>
                <a:lnTo>
                  <a:pt x="1347279" y="392493"/>
                </a:lnTo>
                <a:lnTo>
                  <a:pt x="1352016" y="389674"/>
                </a:lnTo>
                <a:lnTo>
                  <a:pt x="1402041" y="351155"/>
                </a:lnTo>
                <a:lnTo>
                  <a:pt x="1399349" y="384200"/>
                </a:lnTo>
                <a:lnTo>
                  <a:pt x="1402041" y="388467"/>
                </a:lnTo>
                <a:lnTo>
                  <a:pt x="1445221" y="387286"/>
                </a:lnTo>
                <a:lnTo>
                  <a:pt x="1456550" y="387286"/>
                </a:lnTo>
                <a:lnTo>
                  <a:pt x="1498295" y="388467"/>
                </a:lnTo>
                <a:lnTo>
                  <a:pt x="1498295" y="387286"/>
                </a:lnTo>
                <a:lnTo>
                  <a:pt x="1498295" y="368642"/>
                </a:lnTo>
                <a:close/>
              </a:path>
              <a:path w="1894839" h="396240">
                <a:moveTo>
                  <a:pt x="1715363" y="3632"/>
                </a:moveTo>
                <a:lnTo>
                  <a:pt x="1706219" y="1206"/>
                </a:lnTo>
                <a:lnTo>
                  <a:pt x="1700847" y="0"/>
                </a:lnTo>
                <a:lnTo>
                  <a:pt x="1692783" y="0"/>
                </a:lnTo>
                <a:lnTo>
                  <a:pt x="1642770" y="22517"/>
                </a:lnTo>
                <a:lnTo>
                  <a:pt x="1602981" y="55740"/>
                </a:lnTo>
                <a:lnTo>
                  <a:pt x="1574393" y="102946"/>
                </a:lnTo>
                <a:lnTo>
                  <a:pt x="1573403" y="129298"/>
                </a:lnTo>
                <a:lnTo>
                  <a:pt x="1573403" y="152374"/>
                </a:lnTo>
                <a:lnTo>
                  <a:pt x="1563357" y="159029"/>
                </a:lnTo>
                <a:lnTo>
                  <a:pt x="1553565" y="164858"/>
                </a:lnTo>
                <a:lnTo>
                  <a:pt x="1543075" y="170497"/>
                </a:lnTo>
                <a:lnTo>
                  <a:pt x="1530921" y="176530"/>
                </a:lnTo>
                <a:lnTo>
                  <a:pt x="1530921" y="189407"/>
                </a:lnTo>
                <a:lnTo>
                  <a:pt x="1573403" y="186728"/>
                </a:lnTo>
                <a:lnTo>
                  <a:pt x="1573403" y="332714"/>
                </a:lnTo>
                <a:lnTo>
                  <a:pt x="1550809" y="367068"/>
                </a:lnTo>
                <a:lnTo>
                  <a:pt x="1528762" y="368147"/>
                </a:lnTo>
                <a:lnTo>
                  <a:pt x="1528762" y="388493"/>
                </a:lnTo>
                <a:lnTo>
                  <a:pt x="1566849" y="387756"/>
                </a:lnTo>
                <a:lnTo>
                  <a:pt x="1587436" y="387375"/>
                </a:lnTo>
                <a:lnTo>
                  <a:pt x="1597647" y="387235"/>
                </a:lnTo>
                <a:lnTo>
                  <a:pt x="1604581" y="387223"/>
                </a:lnTo>
                <a:lnTo>
                  <a:pt x="1610144" y="387235"/>
                </a:lnTo>
                <a:lnTo>
                  <a:pt x="1620913" y="387375"/>
                </a:lnTo>
                <a:lnTo>
                  <a:pt x="1690090" y="388493"/>
                </a:lnTo>
                <a:lnTo>
                  <a:pt x="1690090" y="368147"/>
                </a:lnTo>
                <a:lnTo>
                  <a:pt x="1648421" y="363994"/>
                </a:lnTo>
                <a:lnTo>
                  <a:pt x="1639011" y="345630"/>
                </a:lnTo>
                <a:lnTo>
                  <a:pt x="1639011" y="186829"/>
                </a:lnTo>
                <a:lnTo>
                  <a:pt x="1705686" y="186829"/>
                </a:lnTo>
                <a:lnTo>
                  <a:pt x="1711604" y="155714"/>
                </a:lnTo>
                <a:lnTo>
                  <a:pt x="1709445" y="151422"/>
                </a:lnTo>
                <a:lnTo>
                  <a:pt x="1686788" y="152438"/>
                </a:lnTo>
                <a:lnTo>
                  <a:pt x="1669376" y="153111"/>
                </a:lnTo>
                <a:lnTo>
                  <a:pt x="1654390" y="153466"/>
                </a:lnTo>
                <a:lnTo>
                  <a:pt x="1638985" y="153581"/>
                </a:lnTo>
                <a:lnTo>
                  <a:pt x="1639011" y="95605"/>
                </a:lnTo>
                <a:lnTo>
                  <a:pt x="1648574" y="53276"/>
                </a:lnTo>
                <a:lnTo>
                  <a:pt x="1670735" y="46240"/>
                </a:lnTo>
                <a:lnTo>
                  <a:pt x="1678851" y="46926"/>
                </a:lnTo>
                <a:lnTo>
                  <a:pt x="1686928" y="49161"/>
                </a:lnTo>
                <a:lnTo>
                  <a:pt x="1695907" y="53251"/>
                </a:lnTo>
                <a:lnTo>
                  <a:pt x="1706753" y="59499"/>
                </a:lnTo>
                <a:lnTo>
                  <a:pt x="1715363" y="55740"/>
                </a:lnTo>
                <a:lnTo>
                  <a:pt x="1715363" y="3632"/>
                </a:lnTo>
                <a:close/>
              </a:path>
              <a:path w="1894839" h="396240">
                <a:moveTo>
                  <a:pt x="1894281" y="354888"/>
                </a:moveTo>
                <a:lnTo>
                  <a:pt x="1889975" y="344690"/>
                </a:lnTo>
                <a:lnTo>
                  <a:pt x="1882775" y="348018"/>
                </a:lnTo>
                <a:lnTo>
                  <a:pt x="1876793" y="350151"/>
                </a:lnTo>
                <a:lnTo>
                  <a:pt x="1871218" y="351269"/>
                </a:lnTo>
                <a:lnTo>
                  <a:pt x="1865236" y="351599"/>
                </a:lnTo>
                <a:lnTo>
                  <a:pt x="1849361" y="349846"/>
                </a:lnTo>
                <a:lnTo>
                  <a:pt x="1839087" y="344017"/>
                </a:lnTo>
                <a:lnTo>
                  <a:pt x="1833549" y="333235"/>
                </a:lnTo>
                <a:lnTo>
                  <a:pt x="1831898" y="316661"/>
                </a:lnTo>
                <a:lnTo>
                  <a:pt x="1831898" y="188734"/>
                </a:lnTo>
                <a:lnTo>
                  <a:pt x="1888909" y="188734"/>
                </a:lnTo>
                <a:lnTo>
                  <a:pt x="1893214" y="153797"/>
                </a:lnTo>
                <a:lnTo>
                  <a:pt x="1831911" y="157022"/>
                </a:lnTo>
                <a:lnTo>
                  <a:pt x="1831911" y="125844"/>
                </a:lnTo>
                <a:lnTo>
                  <a:pt x="1832229" y="106184"/>
                </a:lnTo>
                <a:lnTo>
                  <a:pt x="1833321" y="88696"/>
                </a:lnTo>
                <a:lnTo>
                  <a:pt x="1835302" y="71501"/>
                </a:lnTo>
                <a:lnTo>
                  <a:pt x="1838363" y="52743"/>
                </a:lnTo>
                <a:lnTo>
                  <a:pt x="1830832" y="47294"/>
                </a:lnTo>
                <a:lnTo>
                  <a:pt x="1815350" y="54381"/>
                </a:lnTo>
                <a:lnTo>
                  <a:pt x="1800237" y="60756"/>
                </a:lnTo>
                <a:lnTo>
                  <a:pt x="1784019" y="67119"/>
                </a:lnTo>
                <a:lnTo>
                  <a:pt x="1765223" y="74206"/>
                </a:lnTo>
                <a:lnTo>
                  <a:pt x="1766227" y="92125"/>
                </a:lnTo>
                <a:lnTo>
                  <a:pt x="1766900" y="105168"/>
                </a:lnTo>
                <a:lnTo>
                  <a:pt x="1767255" y="115087"/>
                </a:lnTo>
                <a:lnTo>
                  <a:pt x="1767370" y="123634"/>
                </a:lnTo>
                <a:lnTo>
                  <a:pt x="1767370" y="155879"/>
                </a:lnTo>
                <a:lnTo>
                  <a:pt x="1731873" y="178993"/>
                </a:lnTo>
                <a:lnTo>
                  <a:pt x="1731873" y="190817"/>
                </a:lnTo>
                <a:lnTo>
                  <a:pt x="1766290" y="188671"/>
                </a:lnTo>
                <a:lnTo>
                  <a:pt x="1766290" y="327850"/>
                </a:lnTo>
                <a:lnTo>
                  <a:pt x="1770126" y="358698"/>
                </a:lnTo>
                <a:lnTo>
                  <a:pt x="1782089" y="379907"/>
                </a:lnTo>
                <a:lnTo>
                  <a:pt x="1802815" y="392163"/>
                </a:lnTo>
                <a:lnTo>
                  <a:pt x="1832978" y="396087"/>
                </a:lnTo>
                <a:lnTo>
                  <a:pt x="1844789" y="395414"/>
                </a:lnTo>
                <a:lnTo>
                  <a:pt x="1854885" y="393484"/>
                </a:lnTo>
                <a:lnTo>
                  <a:pt x="1862759" y="390448"/>
                </a:lnTo>
                <a:lnTo>
                  <a:pt x="1867928" y="386448"/>
                </a:lnTo>
                <a:lnTo>
                  <a:pt x="1894281" y="354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13037" y="873912"/>
            <a:ext cx="1519555" cy="396240"/>
          </a:xfrm>
          <a:custGeom>
            <a:avLst/>
            <a:gdLst/>
            <a:ahLst/>
            <a:cxnLst/>
            <a:rect l="l" t="t" r="r" b="b"/>
            <a:pathLst>
              <a:path w="1519554" h="396240">
                <a:moveTo>
                  <a:pt x="196811" y="303784"/>
                </a:moveTo>
                <a:lnTo>
                  <a:pt x="180809" y="258686"/>
                </a:lnTo>
                <a:lnTo>
                  <a:pt x="128498" y="234530"/>
                </a:lnTo>
                <a:lnTo>
                  <a:pt x="84416" y="224866"/>
                </a:lnTo>
                <a:lnTo>
                  <a:pt x="70942" y="220484"/>
                </a:lnTo>
                <a:lnTo>
                  <a:pt x="61760" y="214274"/>
                </a:lnTo>
                <a:lnTo>
                  <a:pt x="56502" y="205854"/>
                </a:lnTo>
                <a:lnTo>
                  <a:pt x="54838" y="194805"/>
                </a:lnTo>
                <a:lnTo>
                  <a:pt x="58140" y="180289"/>
                </a:lnTo>
                <a:lnTo>
                  <a:pt x="67602" y="169291"/>
                </a:lnTo>
                <a:lnTo>
                  <a:pt x="82511" y="162318"/>
                </a:lnTo>
                <a:lnTo>
                  <a:pt x="102171" y="159880"/>
                </a:lnTo>
                <a:lnTo>
                  <a:pt x="118325" y="161645"/>
                </a:lnTo>
                <a:lnTo>
                  <a:pt x="133019" y="166319"/>
                </a:lnTo>
                <a:lnTo>
                  <a:pt x="143992" y="173012"/>
                </a:lnTo>
                <a:lnTo>
                  <a:pt x="148958" y="180797"/>
                </a:lnTo>
                <a:lnTo>
                  <a:pt x="154330" y="211899"/>
                </a:lnTo>
                <a:lnTo>
                  <a:pt x="173710" y="211886"/>
                </a:lnTo>
                <a:lnTo>
                  <a:pt x="178003" y="146748"/>
                </a:lnTo>
                <a:lnTo>
                  <a:pt x="131279" y="135102"/>
                </a:lnTo>
                <a:lnTo>
                  <a:pt x="111874" y="134467"/>
                </a:lnTo>
                <a:lnTo>
                  <a:pt x="63766" y="139839"/>
                </a:lnTo>
                <a:lnTo>
                  <a:pt x="28727" y="155676"/>
                </a:lnTo>
                <a:lnTo>
                  <a:pt x="7289" y="181597"/>
                </a:lnTo>
                <a:lnTo>
                  <a:pt x="25" y="217157"/>
                </a:lnTo>
                <a:lnTo>
                  <a:pt x="3632" y="241312"/>
                </a:lnTo>
                <a:lnTo>
                  <a:pt x="14401" y="260578"/>
                </a:lnTo>
                <a:lnTo>
                  <a:pt x="32232" y="274916"/>
                </a:lnTo>
                <a:lnTo>
                  <a:pt x="57023" y="284264"/>
                </a:lnTo>
                <a:lnTo>
                  <a:pt x="103263" y="295541"/>
                </a:lnTo>
                <a:lnTo>
                  <a:pt x="118986" y="300685"/>
                </a:lnTo>
                <a:lnTo>
                  <a:pt x="129476" y="307632"/>
                </a:lnTo>
                <a:lnTo>
                  <a:pt x="135331" y="316992"/>
                </a:lnTo>
                <a:lnTo>
                  <a:pt x="137147" y="329361"/>
                </a:lnTo>
                <a:lnTo>
                  <a:pt x="133642" y="346468"/>
                </a:lnTo>
                <a:lnTo>
                  <a:pt x="123698" y="359498"/>
                </a:lnTo>
                <a:lnTo>
                  <a:pt x="108102" y="367792"/>
                </a:lnTo>
                <a:lnTo>
                  <a:pt x="87668" y="370700"/>
                </a:lnTo>
                <a:lnTo>
                  <a:pt x="70015" y="369125"/>
                </a:lnTo>
                <a:lnTo>
                  <a:pt x="54521" y="364172"/>
                </a:lnTo>
                <a:lnTo>
                  <a:pt x="40551" y="355473"/>
                </a:lnTo>
                <a:lnTo>
                  <a:pt x="27432" y="342671"/>
                </a:lnTo>
                <a:lnTo>
                  <a:pt x="24726" y="305473"/>
                </a:lnTo>
                <a:lnTo>
                  <a:pt x="3746" y="305473"/>
                </a:lnTo>
                <a:lnTo>
                  <a:pt x="0" y="381101"/>
                </a:lnTo>
                <a:lnTo>
                  <a:pt x="42468" y="392633"/>
                </a:lnTo>
                <a:lnTo>
                  <a:pt x="83350" y="396125"/>
                </a:lnTo>
                <a:lnTo>
                  <a:pt x="129654" y="389470"/>
                </a:lnTo>
                <a:lnTo>
                  <a:pt x="165481" y="370687"/>
                </a:lnTo>
                <a:lnTo>
                  <a:pt x="188607" y="341541"/>
                </a:lnTo>
                <a:lnTo>
                  <a:pt x="196811" y="303784"/>
                </a:lnTo>
                <a:close/>
              </a:path>
              <a:path w="1519554" h="396240">
                <a:moveTo>
                  <a:pt x="465696" y="227838"/>
                </a:moveTo>
                <a:lnTo>
                  <a:pt x="458431" y="188772"/>
                </a:lnTo>
                <a:lnTo>
                  <a:pt x="405790" y="139877"/>
                </a:lnTo>
                <a:lnTo>
                  <a:pt x="397408" y="138531"/>
                </a:lnTo>
                <a:lnTo>
                  <a:pt x="397408" y="238277"/>
                </a:lnTo>
                <a:lnTo>
                  <a:pt x="352234" y="239877"/>
                </a:lnTo>
                <a:lnTo>
                  <a:pt x="348399" y="239877"/>
                </a:lnTo>
                <a:lnTo>
                  <a:pt x="331241" y="239204"/>
                </a:lnTo>
                <a:lnTo>
                  <a:pt x="324269" y="238810"/>
                </a:lnTo>
                <a:lnTo>
                  <a:pt x="307060" y="238277"/>
                </a:lnTo>
                <a:lnTo>
                  <a:pt x="310489" y="204216"/>
                </a:lnTo>
                <a:lnTo>
                  <a:pt x="318820" y="181063"/>
                </a:lnTo>
                <a:lnTo>
                  <a:pt x="332689" y="167868"/>
                </a:lnTo>
                <a:lnTo>
                  <a:pt x="352767" y="163677"/>
                </a:lnTo>
                <a:lnTo>
                  <a:pt x="372516" y="167868"/>
                </a:lnTo>
                <a:lnTo>
                  <a:pt x="386168" y="181063"/>
                </a:lnTo>
                <a:lnTo>
                  <a:pt x="394284" y="204216"/>
                </a:lnTo>
                <a:lnTo>
                  <a:pt x="397408" y="238277"/>
                </a:lnTo>
                <a:lnTo>
                  <a:pt x="397408" y="138531"/>
                </a:lnTo>
                <a:lnTo>
                  <a:pt x="364058" y="133172"/>
                </a:lnTo>
                <a:lnTo>
                  <a:pt x="350761" y="133908"/>
                </a:lnTo>
                <a:lnTo>
                  <a:pt x="338772" y="136169"/>
                </a:lnTo>
                <a:lnTo>
                  <a:pt x="291465" y="160705"/>
                </a:lnTo>
                <a:lnTo>
                  <a:pt x="252603" y="201650"/>
                </a:lnTo>
                <a:lnTo>
                  <a:pt x="240461" y="264033"/>
                </a:lnTo>
                <a:lnTo>
                  <a:pt x="240563" y="266585"/>
                </a:lnTo>
                <a:lnTo>
                  <a:pt x="248335" y="321818"/>
                </a:lnTo>
                <a:lnTo>
                  <a:pt x="271894" y="362788"/>
                </a:lnTo>
                <a:lnTo>
                  <a:pt x="310464" y="387718"/>
                </a:lnTo>
                <a:lnTo>
                  <a:pt x="363512" y="396113"/>
                </a:lnTo>
                <a:lnTo>
                  <a:pt x="384873" y="395008"/>
                </a:lnTo>
                <a:lnTo>
                  <a:pt x="404583" y="391236"/>
                </a:lnTo>
                <a:lnTo>
                  <a:pt x="424992" y="384149"/>
                </a:lnTo>
                <a:lnTo>
                  <a:pt x="448487" y="373087"/>
                </a:lnTo>
                <a:lnTo>
                  <a:pt x="455422" y="357987"/>
                </a:lnTo>
                <a:lnTo>
                  <a:pt x="460248" y="347522"/>
                </a:lnTo>
                <a:lnTo>
                  <a:pt x="460311" y="347383"/>
                </a:lnTo>
                <a:lnTo>
                  <a:pt x="453859" y="339344"/>
                </a:lnTo>
                <a:lnTo>
                  <a:pt x="436384" y="348107"/>
                </a:lnTo>
                <a:lnTo>
                  <a:pt x="420979" y="353872"/>
                </a:lnTo>
                <a:lnTo>
                  <a:pt x="406285" y="357035"/>
                </a:lnTo>
                <a:lnTo>
                  <a:pt x="390944" y="357987"/>
                </a:lnTo>
                <a:lnTo>
                  <a:pt x="370446" y="355269"/>
                </a:lnTo>
                <a:lnTo>
                  <a:pt x="335495" y="335407"/>
                </a:lnTo>
                <a:lnTo>
                  <a:pt x="313905" y="296964"/>
                </a:lnTo>
                <a:lnTo>
                  <a:pt x="310273" y="266585"/>
                </a:lnTo>
                <a:lnTo>
                  <a:pt x="380720" y="266585"/>
                </a:lnTo>
                <a:lnTo>
                  <a:pt x="402691" y="265976"/>
                </a:lnTo>
                <a:lnTo>
                  <a:pt x="423405" y="264033"/>
                </a:lnTo>
                <a:lnTo>
                  <a:pt x="444004" y="260692"/>
                </a:lnTo>
                <a:lnTo>
                  <a:pt x="465683" y="255828"/>
                </a:lnTo>
                <a:lnTo>
                  <a:pt x="465683" y="239877"/>
                </a:lnTo>
                <a:lnTo>
                  <a:pt x="465696" y="227838"/>
                </a:lnTo>
                <a:close/>
              </a:path>
              <a:path w="1519554" h="396240">
                <a:moveTo>
                  <a:pt x="742810" y="368655"/>
                </a:moveTo>
                <a:lnTo>
                  <a:pt x="726668" y="367055"/>
                </a:lnTo>
                <a:lnTo>
                  <a:pt x="719391" y="364591"/>
                </a:lnTo>
                <a:lnTo>
                  <a:pt x="714895" y="359359"/>
                </a:lnTo>
                <a:lnTo>
                  <a:pt x="712851" y="351167"/>
                </a:lnTo>
                <a:lnTo>
                  <a:pt x="712508" y="349796"/>
                </a:lnTo>
                <a:lnTo>
                  <a:pt x="712470" y="349084"/>
                </a:lnTo>
                <a:lnTo>
                  <a:pt x="711619" y="334657"/>
                </a:lnTo>
                <a:lnTo>
                  <a:pt x="711606" y="323113"/>
                </a:lnTo>
                <a:lnTo>
                  <a:pt x="711200" y="310667"/>
                </a:lnTo>
                <a:lnTo>
                  <a:pt x="710882" y="299859"/>
                </a:lnTo>
                <a:lnTo>
                  <a:pt x="710615" y="288163"/>
                </a:lnTo>
                <a:lnTo>
                  <a:pt x="710704" y="261899"/>
                </a:lnTo>
                <a:lnTo>
                  <a:pt x="710857" y="254330"/>
                </a:lnTo>
                <a:lnTo>
                  <a:pt x="711606" y="226136"/>
                </a:lnTo>
                <a:lnTo>
                  <a:pt x="712139" y="219176"/>
                </a:lnTo>
                <a:lnTo>
                  <a:pt x="712076" y="210273"/>
                </a:lnTo>
                <a:lnTo>
                  <a:pt x="689190" y="154647"/>
                </a:lnTo>
                <a:lnTo>
                  <a:pt x="625500" y="134454"/>
                </a:lnTo>
                <a:lnTo>
                  <a:pt x="608698" y="135572"/>
                </a:lnTo>
                <a:lnTo>
                  <a:pt x="592251" y="138938"/>
                </a:lnTo>
                <a:lnTo>
                  <a:pt x="576313" y="144602"/>
                </a:lnTo>
                <a:lnTo>
                  <a:pt x="561022" y="152615"/>
                </a:lnTo>
                <a:lnTo>
                  <a:pt x="532549" y="169697"/>
                </a:lnTo>
                <a:lnTo>
                  <a:pt x="532549" y="206540"/>
                </a:lnTo>
                <a:lnTo>
                  <a:pt x="548678" y="210273"/>
                </a:lnTo>
                <a:lnTo>
                  <a:pt x="560514" y="183807"/>
                </a:lnTo>
                <a:lnTo>
                  <a:pt x="564019" y="181089"/>
                </a:lnTo>
                <a:lnTo>
                  <a:pt x="571271" y="178714"/>
                </a:lnTo>
                <a:lnTo>
                  <a:pt x="580923" y="177038"/>
                </a:lnTo>
                <a:lnTo>
                  <a:pt x="591705" y="176390"/>
                </a:lnTo>
                <a:lnTo>
                  <a:pt x="615238" y="180098"/>
                </a:lnTo>
                <a:lnTo>
                  <a:pt x="632028" y="191554"/>
                </a:lnTo>
                <a:lnTo>
                  <a:pt x="642366" y="211239"/>
                </a:lnTo>
                <a:lnTo>
                  <a:pt x="646557" y="239661"/>
                </a:lnTo>
                <a:lnTo>
                  <a:pt x="646557" y="261899"/>
                </a:lnTo>
                <a:lnTo>
                  <a:pt x="646557" y="325018"/>
                </a:lnTo>
                <a:lnTo>
                  <a:pt x="637286" y="334657"/>
                </a:lnTo>
                <a:lnTo>
                  <a:pt x="625640" y="342277"/>
                </a:lnTo>
                <a:lnTo>
                  <a:pt x="612902" y="347281"/>
                </a:lnTo>
                <a:lnTo>
                  <a:pt x="600303" y="349084"/>
                </a:lnTo>
                <a:lnTo>
                  <a:pt x="588759" y="346760"/>
                </a:lnTo>
                <a:lnTo>
                  <a:pt x="580136" y="340067"/>
                </a:lnTo>
                <a:lnTo>
                  <a:pt x="574852" y="329666"/>
                </a:lnTo>
                <a:lnTo>
                  <a:pt x="574738" y="329463"/>
                </a:lnTo>
                <a:lnTo>
                  <a:pt x="572884" y="315391"/>
                </a:lnTo>
                <a:lnTo>
                  <a:pt x="575043" y="299859"/>
                </a:lnTo>
                <a:lnTo>
                  <a:pt x="575157" y="299008"/>
                </a:lnTo>
                <a:lnTo>
                  <a:pt x="622363" y="268338"/>
                </a:lnTo>
                <a:lnTo>
                  <a:pt x="646557" y="261899"/>
                </a:lnTo>
                <a:lnTo>
                  <a:pt x="646557" y="239661"/>
                </a:lnTo>
                <a:lnTo>
                  <a:pt x="599224" y="249301"/>
                </a:lnTo>
                <a:lnTo>
                  <a:pt x="556260" y="261340"/>
                </a:lnTo>
                <a:lnTo>
                  <a:pt x="512102" y="299859"/>
                </a:lnTo>
                <a:lnTo>
                  <a:pt x="507263" y="329666"/>
                </a:lnTo>
                <a:lnTo>
                  <a:pt x="511340" y="358368"/>
                </a:lnTo>
                <a:lnTo>
                  <a:pt x="523392" y="379171"/>
                </a:lnTo>
                <a:lnTo>
                  <a:pt x="543102" y="391833"/>
                </a:lnTo>
                <a:lnTo>
                  <a:pt x="570179" y="396100"/>
                </a:lnTo>
                <a:lnTo>
                  <a:pt x="578523" y="395706"/>
                </a:lnTo>
                <a:lnTo>
                  <a:pt x="585774" y="394500"/>
                </a:lnTo>
                <a:lnTo>
                  <a:pt x="591794" y="392506"/>
                </a:lnTo>
                <a:lnTo>
                  <a:pt x="596531" y="389686"/>
                </a:lnTo>
                <a:lnTo>
                  <a:pt x="646557" y="351167"/>
                </a:lnTo>
                <a:lnTo>
                  <a:pt x="643864" y="384213"/>
                </a:lnTo>
                <a:lnTo>
                  <a:pt x="646557" y="388480"/>
                </a:lnTo>
                <a:lnTo>
                  <a:pt x="689737" y="387299"/>
                </a:lnTo>
                <a:lnTo>
                  <a:pt x="701065" y="387299"/>
                </a:lnTo>
                <a:lnTo>
                  <a:pt x="742810" y="388480"/>
                </a:lnTo>
                <a:lnTo>
                  <a:pt x="742810" y="387299"/>
                </a:lnTo>
                <a:lnTo>
                  <a:pt x="742810" y="368655"/>
                </a:lnTo>
                <a:close/>
              </a:path>
              <a:path w="1519554" h="396240">
                <a:moveTo>
                  <a:pt x="964209" y="137629"/>
                </a:moveTo>
                <a:lnTo>
                  <a:pt x="958837" y="135496"/>
                </a:lnTo>
                <a:lnTo>
                  <a:pt x="951839" y="134404"/>
                </a:lnTo>
                <a:lnTo>
                  <a:pt x="944308" y="134404"/>
                </a:lnTo>
                <a:lnTo>
                  <a:pt x="898601" y="162648"/>
                </a:lnTo>
                <a:lnTo>
                  <a:pt x="874941" y="188214"/>
                </a:lnTo>
                <a:lnTo>
                  <a:pt x="874941" y="137617"/>
                </a:lnTo>
                <a:lnTo>
                  <a:pt x="869543" y="134416"/>
                </a:lnTo>
                <a:lnTo>
                  <a:pt x="831900" y="146126"/>
                </a:lnTo>
                <a:lnTo>
                  <a:pt x="819899" y="149529"/>
                </a:lnTo>
                <a:lnTo>
                  <a:pt x="807758" y="152120"/>
                </a:lnTo>
                <a:lnTo>
                  <a:pt x="792492" y="154520"/>
                </a:lnTo>
                <a:lnTo>
                  <a:pt x="771131" y="157302"/>
                </a:lnTo>
                <a:lnTo>
                  <a:pt x="771131" y="176364"/>
                </a:lnTo>
                <a:lnTo>
                  <a:pt x="808850" y="196430"/>
                </a:lnTo>
                <a:lnTo>
                  <a:pt x="809307" y="215468"/>
                </a:lnTo>
                <a:lnTo>
                  <a:pt x="809307" y="332778"/>
                </a:lnTo>
                <a:lnTo>
                  <a:pt x="789952" y="367068"/>
                </a:lnTo>
                <a:lnTo>
                  <a:pt x="771131" y="368134"/>
                </a:lnTo>
                <a:lnTo>
                  <a:pt x="771131" y="388467"/>
                </a:lnTo>
                <a:lnTo>
                  <a:pt x="840511" y="386854"/>
                </a:lnTo>
                <a:lnTo>
                  <a:pt x="845934" y="386880"/>
                </a:lnTo>
                <a:lnTo>
                  <a:pt x="856500" y="387057"/>
                </a:lnTo>
                <a:lnTo>
                  <a:pt x="879373" y="387540"/>
                </a:lnTo>
                <a:lnTo>
                  <a:pt x="921715" y="388467"/>
                </a:lnTo>
                <a:lnTo>
                  <a:pt x="921715" y="368134"/>
                </a:lnTo>
                <a:lnTo>
                  <a:pt x="879157" y="360794"/>
                </a:lnTo>
                <a:lnTo>
                  <a:pt x="874928" y="332879"/>
                </a:lnTo>
                <a:lnTo>
                  <a:pt x="874928" y="227101"/>
                </a:lnTo>
                <a:lnTo>
                  <a:pt x="878700" y="214769"/>
                </a:lnTo>
                <a:lnTo>
                  <a:pt x="888568" y="203784"/>
                </a:lnTo>
                <a:lnTo>
                  <a:pt x="902373" y="195897"/>
                </a:lnTo>
                <a:lnTo>
                  <a:pt x="917956" y="192887"/>
                </a:lnTo>
                <a:lnTo>
                  <a:pt x="927354" y="194068"/>
                </a:lnTo>
                <a:lnTo>
                  <a:pt x="935494" y="197637"/>
                </a:lnTo>
                <a:lnTo>
                  <a:pt x="942530" y="203581"/>
                </a:lnTo>
                <a:lnTo>
                  <a:pt x="948613" y="211886"/>
                </a:lnTo>
                <a:lnTo>
                  <a:pt x="961517" y="206540"/>
                </a:lnTo>
                <a:lnTo>
                  <a:pt x="964209" y="137629"/>
                </a:lnTo>
                <a:close/>
              </a:path>
              <a:path w="1519554" h="396240">
                <a:moveTo>
                  <a:pt x="1187196" y="353314"/>
                </a:moveTo>
                <a:lnTo>
                  <a:pt x="1182357" y="347967"/>
                </a:lnTo>
                <a:lnTo>
                  <a:pt x="1169682" y="352640"/>
                </a:lnTo>
                <a:lnTo>
                  <a:pt x="1158494" y="355752"/>
                </a:lnTo>
                <a:lnTo>
                  <a:pt x="1147787" y="357466"/>
                </a:lnTo>
                <a:lnTo>
                  <a:pt x="1136650" y="357987"/>
                </a:lnTo>
                <a:lnTo>
                  <a:pt x="1101051" y="350316"/>
                </a:lnTo>
                <a:lnTo>
                  <a:pt x="1074127" y="328320"/>
                </a:lnTo>
                <a:lnTo>
                  <a:pt x="1057084" y="293573"/>
                </a:lnTo>
                <a:lnTo>
                  <a:pt x="1051140" y="247611"/>
                </a:lnTo>
                <a:lnTo>
                  <a:pt x="1054531" y="215328"/>
                </a:lnTo>
                <a:lnTo>
                  <a:pt x="1064577" y="191820"/>
                </a:lnTo>
                <a:lnTo>
                  <a:pt x="1081087" y="177457"/>
                </a:lnTo>
                <a:lnTo>
                  <a:pt x="1103845" y="172580"/>
                </a:lnTo>
                <a:lnTo>
                  <a:pt x="1121219" y="174447"/>
                </a:lnTo>
                <a:lnTo>
                  <a:pt x="1135964" y="179451"/>
                </a:lnTo>
                <a:lnTo>
                  <a:pt x="1146492" y="186753"/>
                </a:lnTo>
                <a:lnTo>
                  <a:pt x="1151166" y="195503"/>
                </a:lnTo>
                <a:lnTo>
                  <a:pt x="1154925" y="227482"/>
                </a:lnTo>
                <a:lnTo>
                  <a:pt x="1174280" y="227495"/>
                </a:lnTo>
                <a:lnTo>
                  <a:pt x="1176629" y="204444"/>
                </a:lnTo>
                <a:lnTo>
                  <a:pt x="1179042" y="185521"/>
                </a:lnTo>
                <a:lnTo>
                  <a:pt x="1181760" y="168630"/>
                </a:lnTo>
                <a:lnTo>
                  <a:pt x="1185037" y="151625"/>
                </a:lnTo>
                <a:lnTo>
                  <a:pt x="1181277" y="144614"/>
                </a:lnTo>
                <a:lnTo>
                  <a:pt x="1164907" y="139598"/>
                </a:lnTo>
                <a:lnTo>
                  <a:pt x="1151559" y="136486"/>
                </a:lnTo>
                <a:lnTo>
                  <a:pt x="1139228" y="134899"/>
                </a:lnTo>
                <a:lnTo>
                  <a:pt x="1125893" y="134467"/>
                </a:lnTo>
                <a:lnTo>
                  <a:pt x="1111516" y="135178"/>
                </a:lnTo>
                <a:lnTo>
                  <a:pt x="1049528" y="162382"/>
                </a:lnTo>
                <a:lnTo>
                  <a:pt x="999045" y="206476"/>
                </a:lnTo>
                <a:lnTo>
                  <a:pt x="984465" y="264236"/>
                </a:lnTo>
                <a:lnTo>
                  <a:pt x="992301" y="320802"/>
                </a:lnTo>
                <a:lnTo>
                  <a:pt x="1015314" y="362140"/>
                </a:lnTo>
                <a:lnTo>
                  <a:pt x="1052741" y="387489"/>
                </a:lnTo>
                <a:lnTo>
                  <a:pt x="1103845" y="396100"/>
                </a:lnTo>
                <a:lnTo>
                  <a:pt x="1122883" y="395147"/>
                </a:lnTo>
                <a:lnTo>
                  <a:pt x="1140472" y="392023"/>
                </a:lnTo>
                <a:lnTo>
                  <a:pt x="1157757" y="386397"/>
                </a:lnTo>
                <a:lnTo>
                  <a:pt x="1175905" y="377913"/>
                </a:lnTo>
                <a:lnTo>
                  <a:pt x="1187196" y="353314"/>
                </a:lnTo>
                <a:close/>
              </a:path>
              <a:path w="1519554" h="396240">
                <a:moveTo>
                  <a:pt x="1518970" y="368134"/>
                </a:moveTo>
                <a:lnTo>
                  <a:pt x="1482534" y="350227"/>
                </a:lnTo>
                <a:lnTo>
                  <a:pt x="1481861" y="332841"/>
                </a:lnTo>
                <a:lnTo>
                  <a:pt x="1481861" y="233387"/>
                </a:lnTo>
                <a:lnTo>
                  <a:pt x="1480883" y="206171"/>
                </a:lnTo>
                <a:lnTo>
                  <a:pt x="1463040" y="156921"/>
                </a:lnTo>
                <a:lnTo>
                  <a:pt x="1419555" y="135928"/>
                </a:lnTo>
                <a:lnTo>
                  <a:pt x="1400657" y="134442"/>
                </a:lnTo>
                <a:lnTo>
                  <a:pt x="1389176" y="135051"/>
                </a:lnTo>
                <a:lnTo>
                  <a:pt x="1379004" y="136906"/>
                </a:lnTo>
                <a:lnTo>
                  <a:pt x="1370253" y="140055"/>
                </a:lnTo>
                <a:lnTo>
                  <a:pt x="1363014" y="144538"/>
                </a:lnTo>
                <a:lnTo>
                  <a:pt x="1319999" y="177469"/>
                </a:lnTo>
                <a:lnTo>
                  <a:pt x="1319999" y="3225"/>
                </a:lnTo>
                <a:lnTo>
                  <a:pt x="1315707" y="0"/>
                </a:lnTo>
                <a:lnTo>
                  <a:pt x="1276985" y="11607"/>
                </a:lnTo>
                <a:lnTo>
                  <a:pt x="1265669" y="14605"/>
                </a:lnTo>
                <a:lnTo>
                  <a:pt x="1252245" y="17348"/>
                </a:lnTo>
                <a:lnTo>
                  <a:pt x="1235989" y="20002"/>
                </a:lnTo>
                <a:lnTo>
                  <a:pt x="1216215" y="22682"/>
                </a:lnTo>
                <a:lnTo>
                  <a:pt x="1216215" y="41744"/>
                </a:lnTo>
                <a:lnTo>
                  <a:pt x="1253934" y="61925"/>
                </a:lnTo>
                <a:lnTo>
                  <a:pt x="1254391" y="81026"/>
                </a:lnTo>
                <a:lnTo>
                  <a:pt x="1254391" y="332638"/>
                </a:lnTo>
                <a:lnTo>
                  <a:pt x="1235036" y="367042"/>
                </a:lnTo>
                <a:lnTo>
                  <a:pt x="1216215" y="368122"/>
                </a:lnTo>
                <a:lnTo>
                  <a:pt x="1216215" y="388454"/>
                </a:lnTo>
                <a:lnTo>
                  <a:pt x="1285582" y="387184"/>
                </a:lnTo>
                <a:lnTo>
                  <a:pt x="1296390" y="387273"/>
                </a:lnTo>
                <a:lnTo>
                  <a:pt x="1312392" y="387515"/>
                </a:lnTo>
                <a:lnTo>
                  <a:pt x="1333144" y="387908"/>
                </a:lnTo>
                <a:lnTo>
                  <a:pt x="1358176" y="388467"/>
                </a:lnTo>
                <a:lnTo>
                  <a:pt x="1358176" y="368122"/>
                </a:lnTo>
                <a:lnTo>
                  <a:pt x="1320673" y="350202"/>
                </a:lnTo>
                <a:lnTo>
                  <a:pt x="1319987" y="332790"/>
                </a:lnTo>
                <a:lnTo>
                  <a:pt x="1319999" y="216611"/>
                </a:lnTo>
                <a:lnTo>
                  <a:pt x="1323809" y="203022"/>
                </a:lnTo>
                <a:lnTo>
                  <a:pt x="1333969" y="191376"/>
                </a:lnTo>
                <a:lnTo>
                  <a:pt x="1348574" y="183248"/>
                </a:lnTo>
                <a:lnTo>
                  <a:pt x="1365707" y="180187"/>
                </a:lnTo>
                <a:lnTo>
                  <a:pt x="1388579" y="183819"/>
                </a:lnTo>
                <a:lnTo>
                  <a:pt x="1404289" y="195033"/>
                </a:lnTo>
                <a:lnTo>
                  <a:pt x="1413344" y="214414"/>
                </a:lnTo>
                <a:lnTo>
                  <a:pt x="1416253" y="242493"/>
                </a:lnTo>
                <a:lnTo>
                  <a:pt x="1416253" y="388467"/>
                </a:lnTo>
                <a:lnTo>
                  <a:pt x="1448714" y="387515"/>
                </a:lnTo>
                <a:lnTo>
                  <a:pt x="1457769" y="387286"/>
                </a:lnTo>
                <a:lnTo>
                  <a:pt x="1464652" y="387197"/>
                </a:lnTo>
                <a:lnTo>
                  <a:pt x="1469732" y="387223"/>
                </a:lnTo>
                <a:lnTo>
                  <a:pt x="1477086" y="387362"/>
                </a:lnTo>
                <a:lnTo>
                  <a:pt x="1491792" y="387743"/>
                </a:lnTo>
                <a:lnTo>
                  <a:pt x="1518970" y="388467"/>
                </a:lnTo>
                <a:lnTo>
                  <a:pt x="1518970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9598" y="1008354"/>
            <a:ext cx="523240" cy="391160"/>
          </a:xfrm>
          <a:custGeom>
            <a:avLst/>
            <a:gdLst/>
            <a:ahLst/>
            <a:cxnLst/>
            <a:rect l="l" t="t" r="r" b="b"/>
            <a:pathLst>
              <a:path w="523239" h="391159">
                <a:moveTo>
                  <a:pt x="196811" y="169341"/>
                </a:moveTo>
                <a:lnTo>
                  <a:pt x="180809" y="124244"/>
                </a:lnTo>
                <a:lnTo>
                  <a:pt x="128511" y="100088"/>
                </a:lnTo>
                <a:lnTo>
                  <a:pt x="84416" y="90424"/>
                </a:lnTo>
                <a:lnTo>
                  <a:pt x="70942" y="86042"/>
                </a:lnTo>
                <a:lnTo>
                  <a:pt x="61760" y="79832"/>
                </a:lnTo>
                <a:lnTo>
                  <a:pt x="56502" y="71412"/>
                </a:lnTo>
                <a:lnTo>
                  <a:pt x="54838" y="60363"/>
                </a:lnTo>
                <a:lnTo>
                  <a:pt x="58140" y="45847"/>
                </a:lnTo>
                <a:lnTo>
                  <a:pt x="67602" y="34848"/>
                </a:lnTo>
                <a:lnTo>
                  <a:pt x="82511" y="27876"/>
                </a:lnTo>
                <a:lnTo>
                  <a:pt x="102171" y="25438"/>
                </a:lnTo>
                <a:lnTo>
                  <a:pt x="118325" y="27203"/>
                </a:lnTo>
                <a:lnTo>
                  <a:pt x="133019" y="31877"/>
                </a:lnTo>
                <a:lnTo>
                  <a:pt x="143992" y="38569"/>
                </a:lnTo>
                <a:lnTo>
                  <a:pt x="148958" y="46355"/>
                </a:lnTo>
                <a:lnTo>
                  <a:pt x="154330" y="77457"/>
                </a:lnTo>
                <a:lnTo>
                  <a:pt x="173710" y="77444"/>
                </a:lnTo>
                <a:lnTo>
                  <a:pt x="178015" y="12306"/>
                </a:lnTo>
                <a:lnTo>
                  <a:pt x="131279" y="660"/>
                </a:lnTo>
                <a:lnTo>
                  <a:pt x="111861" y="25"/>
                </a:lnTo>
                <a:lnTo>
                  <a:pt x="63766" y="5397"/>
                </a:lnTo>
                <a:lnTo>
                  <a:pt x="28714" y="21234"/>
                </a:lnTo>
                <a:lnTo>
                  <a:pt x="7289" y="47155"/>
                </a:lnTo>
                <a:lnTo>
                  <a:pt x="25" y="82715"/>
                </a:lnTo>
                <a:lnTo>
                  <a:pt x="3632" y="106870"/>
                </a:lnTo>
                <a:lnTo>
                  <a:pt x="14401" y="126136"/>
                </a:lnTo>
                <a:lnTo>
                  <a:pt x="32232" y="140474"/>
                </a:lnTo>
                <a:lnTo>
                  <a:pt x="57023" y="149821"/>
                </a:lnTo>
                <a:lnTo>
                  <a:pt x="103263" y="161099"/>
                </a:lnTo>
                <a:lnTo>
                  <a:pt x="118986" y="166243"/>
                </a:lnTo>
                <a:lnTo>
                  <a:pt x="129476" y="173189"/>
                </a:lnTo>
                <a:lnTo>
                  <a:pt x="135331" y="182549"/>
                </a:lnTo>
                <a:lnTo>
                  <a:pt x="137147" y="194919"/>
                </a:lnTo>
                <a:lnTo>
                  <a:pt x="133642" y="212026"/>
                </a:lnTo>
                <a:lnTo>
                  <a:pt x="123698" y="225056"/>
                </a:lnTo>
                <a:lnTo>
                  <a:pt x="108102" y="233349"/>
                </a:lnTo>
                <a:lnTo>
                  <a:pt x="87668" y="236258"/>
                </a:lnTo>
                <a:lnTo>
                  <a:pt x="70015" y="234683"/>
                </a:lnTo>
                <a:lnTo>
                  <a:pt x="54521" y="229730"/>
                </a:lnTo>
                <a:lnTo>
                  <a:pt x="40551" y="221030"/>
                </a:lnTo>
                <a:lnTo>
                  <a:pt x="27432" y="208229"/>
                </a:lnTo>
                <a:lnTo>
                  <a:pt x="24739" y="171030"/>
                </a:lnTo>
                <a:lnTo>
                  <a:pt x="3759" y="171030"/>
                </a:lnTo>
                <a:lnTo>
                  <a:pt x="0" y="246659"/>
                </a:lnTo>
                <a:lnTo>
                  <a:pt x="42468" y="258191"/>
                </a:lnTo>
                <a:lnTo>
                  <a:pt x="83350" y="261683"/>
                </a:lnTo>
                <a:lnTo>
                  <a:pt x="129654" y="255028"/>
                </a:lnTo>
                <a:lnTo>
                  <a:pt x="165481" y="236245"/>
                </a:lnTo>
                <a:lnTo>
                  <a:pt x="188607" y="207098"/>
                </a:lnTo>
                <a:lnTo>
                  <a:pt x="196811" y="169341"/>
                </a:lnTo>
                <a:close/>
              </a:path>
              <a:path w="523239" h="391159">
                <a:moveTo>
                  <a:pt x="522706" y="99187"/>
                </a:moveTo>
                <a:lnTo>
                  <a:pt x="515353" y="59715"/>
                </a:lnTo>
                <a:lnTo>
                  <a:pt x="507974" y="48298"/>
                </a:lnTo>
                <a:lnTo>
                  <a:pt x="506958" y="46736"/>
                </a:lnTo>
                <a:lnTo>
                  <a:pt x="495007" y="28270"/>
                </a:lnTo>
                <a:lnTo>
                  <a:pt x="464172" y="7467"/>
                </a:lnTo>
                <a:lnTo>
                  <a:pt x="454939" y="5689"/>
                </a:lnTo>
                <a:lnTo>
                  <a:pt x="454939" y="133896"/>
                </a:lnTo>
                <a:lnTo>
                  <a:pt x="450545" y="171564"/>
                </a:lnTo>
                <a:lnTo>
                  <a:pt x="437934" y="200215"/>
                </a:lnTo>
                <a:lnTo>
                  <a:pt x="417957" y="218427"/>
                </a:lnTo>
                <a:lnTo>
                  <a:pt x="391490" y="224802"/>
                </a:lnTo>
                <a:lnTo>
                  <a:pt x="375513" y="223075"/>
                </a:lnTo>
                <a:lnTo>
                  <a:pt x="361302" y="217716"/>
                </a:lnTo>
                <a:lnTo>
                  <a:pt x="348602" y="208559"/>
                </a:lnTo>
                <a:lnTo>
                  <a:pt x="337172" y="195389"/>
                </a:lnTo>
                <a:lnTo>
                  <a:pt x="337172" y="75082"/>
                </a:lnTo>
                <a:lnTo>
                  <a:pt x="347129" y="63461"/>
                </a:lnTo>
                <a:lnTo>
                  <a:pt x="359156" y="55079"/>
                </a:lnTo>
                <a:lnTo>
                  <a:pt x="373087" y="50012"/>
                </a:lnTo>
                <a:lnTo>
                  <a:pt x="388797" y="48298"/>
                </a:lnTo>
                <a:lnTo>
                  <a:pt x="416598" y="54165"/>
                </a:lnTo>
                <a:lnTo>
                  <a:pt x="437388" y="71056"/>
                </a:lnTo>
                <a:lnTo>
                  <a:pt x="450418" y="97967"/>
                </a:lnTo>
                <a:lnTo>
                  <a:pt x="454939" y="133896"/>
                </a:lnTo>
                <a:lnTo>
                  <a:pt x="454939" y="5689"/>
                </a:lnTo>
                <a:lnTo>
                  <a:pt x="425627" y="0"/>
                </a:lnTo>
                <a:lnTo>
                  <a:pt x="424713" y="0"/>
                </a:lnTo>
                <a:lnTo>
                  <a:pt x="383628" y="11176"/>
                </a:lnTo>
                <a:lnTo>
                  <a:pt x="337185" y="46736"/>
                </a:lnTo>
                <a:lnTo>
                  <a:pt x="337185" y="3149"/>
                </a:lnTo>
                <a:lnTo>
                  <a:pt x="331800" y="0"/>
                </a:lnTo>
                <a:lnTo>
                  <a:pt x="294157" y="11315"/>
                </a:lnTo>
                <a:lnTo>
                  <a:pt x="281724" y="14592"/>
                </a:lnTo>
                <a:lnTo>
                  <a:pt x="270154" y="17043"/>
                </a:lnTo>
                <a:lnTo>
                  <a:pt x="256870" y="19202"/>
                </a:lnTo>
                <a:lnTo>
                  <a:pt x="239306" y="21602"/>
                </a:lnTo>
                <a:lnTo>
                  <a:pt x="233387" y="21602"/>
                </a:lnTo>
                <a:lnTo>
                  <a:pt x="233387" y="40665"/>
                </a:lnTo>
                <a:lnTo>
                  <a:pt x="271106" y="60883"/>
                </a:lnTo>
                <a:lnTo>
                  <a:pt x="271551" y="335559"/>
                </a:lnTo>
                <a:lnTo>
                  <a:pt x="270878" y="352806"/>
                </a:lnTo>
                <a:lnTo>
                  <a:pt x="268135" y="363029"/>
                </a:lnTo>
                <a:lnTo>
                  <a:pt x="262255" y="368020"/>
                </a:lnTo>
                <a:lnTo>
                  <a:pt x="252209" y="369760"/>
                </a:lnTo>
                <a:lnTo>
                  <a:pt x="233387" y="370827"/>
                </a:lnTo>
                <a:lnTo>
                  <a:pt x="233387" y="391160"/>
                </a:lnTo>
                <a:lnTo>
                  <a:pt x="301663" y="389572"/>
                </a:lnTo>
                <a:lnTo>
                  <a:pt x="308051" y="389572"/>
                </a:lnTo>
                <a:lnTo>
                  <a:pt x="380733" y="391160"/>
                </a:lnTo>
                <a:lnTo>
                  <a:pt x="380733" y="389572"/>
                </a:lnTo>
                <a:lnTo>
                  <a:pt x="380733" y="370827"/>
                </a:lnTo>
                <a:lnTo>
                  <a:pt x="356539" y="369760"/>
                </a:lnTo>
                <a:lnTo>
                  <a:pt x="346481" y="368249"/>
                </a:lnTo>
                <a:lnTo>
                  <a:pt x="340614" y="363283"/>
                </a:lnTo>
                <a:lnTo>
                  <a:pt x="337858" y="353009"/>
                </a:lnTo>
                <a:lnTo>
                  <a:pt x="337185" y="335559"/>
                </a:lnTo>
                <a:lnTo>
                  <a:pt x="337185" y="252717"/>
                </a:lnTo>
                <a:lnTo>
                  <a:pt x="353961" y="257213"/>
                </a:lnTo>
                <a:lnTo>
                  <a:pt x="366153" y="259930"/>
                </a:lnTo>
                <a:lnTo>
                  <a:pt x="375818" y="261264"/>
                </a:lnTo>
                <a:lnTo>
                  <a:pt x="385038" y="261620"/>
                </a:lnTo>
                <a:lnTo>
                  <a:pt x="399122" y="259664"/>
                </a:lnTo>
                <a:lnTo>
                  <a:pt x="415010" y="253187"/>
                </a:lnTo>
                <a:lnTo>
                  <a:pt x="415772" y="252717"/>
                </a:lnTo>
                <a:lnTo>
                  <a:pt x="434340" y="241274"/>
                </a:lnTo>
                <a:lnTo>
                  <a:pt x="456336" y="224802"/>
                </a:lnTo>
                <a:lnTo>
                  <a:pt x="458647" y="223075"/>
                </a:lnTo>
                <a:lnTo>
                  <a:pt x="461937" y="220878"/>
                </a:lnTo>
                <a:lnTo>
                  <a:pt x="465162" y="218198"/>
                </a:lnTo>
                <a:lnTo>
                  <a:pt x="467855" y="216052"/>
                </a:lnTo>
                <a:lnTo>
                  <a:pt x="491388" y="193268"/>
                </a:lnTo>
                <a:lnTo>
                  <a:pt x="508584" y="165658"/>
                </a:lnTo>
                <a:lnTo>
                  <a:pt x="519125" y="134035"/>
                </a:lnTo>
                <a:lnTo>
                  <a:pt x="522706" y="99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7821" y="1007084"/>
            <a:ext cx="734695" cy="263525"/>
          </a:xfrm>
          <a:custGeom>
            <a:avLst/>
            <a:gdLst/>
            <a:ahLst/>
            <a:cxnLst/>
            <a:rect l="l" t="t" r="r" b="b"/>
            <a:pathLst>
              <a:path w="734695" h="263525">
                <a:moveTo>
                  <a:pt x="235546" y="235483"/>
                </a:moveTo>
                <a:lnTo>
                  <a:pt x="219405" y="233883"/>
                </a:lnTo>
                <a:lnTo>
                  <a:pt x="212128" y="231419"/>
                </a:lnTo>
                <a:lnTo>
                  <a:pt x="207632" y="226187"/>
                </a:lnTo>
                <a:lnTo>
                  <a:pt x="205587" y="217995"/>
                </a:lnTo>
                <a:lnTo>
                  <a:pt x="205244" y="216623"/>
                </a:lnTo>
                <a:lnTo>
                  <a:pt x="205206" y="215912"/>
                </a:lnTo>
                <a:lnTo>
                  <a:pt x="204355" y="201485"/>
                </a:lnTo>
                <a:lnTo>
                  <a:pt x="204343" y="189941"/>
                </a:lnTo>
                <a:lnTo>
                  <a:pt x="203936" y="177495"/>
                </a:lnTo>
                <a:lnTo>
                  <a:pt x="203619" y="166687"/>
                </a:lnTo>
                <a:lnTo>
                  <a:pt x="203352" y="154990"/>
                </a:lnTo>
                <a:lnTo>
                  <a:pt x="203441" y="128727"/>
                </a:lnTo>
                <a:lnTo>
                  <a:pt x="203593" y="121158"/>
                </a:lnTo>
                <a:lnTo>
                  <a:pt x="204343" y="92964"/>
                </a:lnTo>
                <a:lnTo>
                  <a:pt x="204876" y="86004"/>
                </a:lnTo>
                <a:lnTo>
                  <a:pt x="204812" y="77101"/>
                </a:lnTo>
                <a:lnTo>
                  <a:pt x="181927" y="21475"/>
                </a:lnTo>
                <a:lnTo>
                  <a:pt x="118237" y="1282"/>
                </a:lnTo>
                <a:lnTo>
                  <a:pt x="101434" y="2400"/>
                </a:lnTo>
                <a:lnTo>
                  <a:pt x="84988" y="5765"/>
                </a:lnTo>
                <a:lnTo>
                  <a:pt x="69049" y="11430"/>
                </a:lnTo>
                <a:lnTo>
                  <a:pt x="53759" y="19443"/>
                </a:lnTo>
                <a:lnTo>
                  <a:pt x="25285" y="36525"/>
                </a:lnTo>
                <a:lnTo>
                  <a:pt x="25285" y="73367"/>
                </a:lnTo>
                <a:lnTo>
                  <a:pt x="41414" y="77101"/>
                </a:lnTo>
                <a:lnTo>
                  <a:pt x="53251" y="50634"/>
                </a:lnTo>
                <a:lnTo>
                  <a:pt x="56756" y="47917"/>
                </a:lnTo>
                <a:lnTo>
                  <a:pt x="64008" y="45542"/>
                </a:lnTo>
                <a:lnTo>
                  <a:pt x="73660" y="43865"/>
                </a:lnTo>
                <a:lnTo>
                  <a:pt x="84442" y="43218"/>
                </a:lnTo>
                <a:lnTo>
                  <a:pt x="107975" y="46926"/>
                </a:lnTo>
                <a:lnTo>
                  <a:pt x="124764" y="58381"/>
                </a:lnTo>
                <a:lnTo>
                  <a:pt x="135102" y="78066"/>
                </a:lnTo>
                <a:lnTo>
                  <a:pt x="139293" y="106489"/>
                </a:lnTo>
                <a:lnTo>
                  <a:pt x="139293" y="128727"/>
                </a:lnTo>
                <a:lnTo>
                  <a:pt x="139293" y="191846"/>
                </a:lnTo>
                <a:lnTo>
                  <a:pt x="130022" y="201485"/>
                </a:lnTo>
                <a:lnTo>
                  <a:pt x="118376" y="209105"/>
                </a:lnTo>
                <a:lnTo>
                  <a:pt x="105638" y="214109"/>
                </a:lnTo>
                <a:lnTo>
                  <a:pt x="93040" y="215912"/>
                </a:lnTo>
                <a:lnTo>
                  <a:pt x="81495" y="213588"/>
                </a:lnTo>
                <a:lnTo>
                  <a:pt x="72872" y="206895"/>
                </a:lnTo>
                <a:lnTo>
                  <a:pt x="67589" y="196494"/>
                </a:lnTo>
                <a:lnTo>
                  <a:pt x="67475" y="196291"/>
                </a:lnTo>
                <a:lnTo>
                  <a:pt x="65620" y="182219"/>
                </a:lnTo>
                <a:lnTo>
                  <a:pt x="67779" y="166687"/>
                </a:lnTo>
                <a:lnTo>
                  <a:pt x="67894" y="165836"/>
                </a:lnTo>
                <a:lnTo>
                  <a:pt x="115100" y="135166"/>
                </a:lnTo>
                <a:lnTo>
                  <a:pt x="139293" y="128727"/>
                </a:lnTo>
                <a:lnTo>
                  <a:pt x="139293" y="106489"/>
                </a:lnTo>
                <a:lnTo>
                  <a:pt x="91960" y="116128"/>
                </a:lnTo>
                <a:lnTo>
                  <a:pt x="48996" y="128168"/>
                </a:lnTo>
                <a:lnTo>
                  <a:pt x="4838" y="166687"/>
                </a:lnTo>
                <a:lnTo>
                  <a:pt x="0" y="196494"/>
                </a:lnTo>
                <a:lnTo>
                  <a:pt x="4076" y="225196"/>
                </a:lnTo>
                <a:lnTo>
                  <a:pt x="16129" y="245999"/>
                </a:lnTo>
                <a:lnTo>
                  <a:pt x="35839" y="258660"/>
                </a:lnTo>
                <a:lnTo>
                  <a:pt x="62915" y="262928"/>
                </a:lnTo>
                <a:lnTo>
                  <a:pt x="71259" y="262534"/>
                </a:lnTo>
                <a:lnTo>
                  <a:pt x="78511" y="261327"/>
                </a:lnTo>
                <a:lnTo>
                  <a:pt x="84531" y="259334"/>
                </a:lnTo>
                <a:lnTo>
                  <a:pt x="89268" y="256514"/>
                </a:lnTo>
                <a:lnTo>
                  <a:pt x="139293" y="217995"/>
                </a:lnTo>
                <a:lnTo>
                  <a:pt x="136601" y="251040"/>
                </a:lnTo>
                <a:lnTo>
                  <a:pt x="139293" y="255308"/>
                </a:lnTo>
                <a:lnTo>
                  <a:pt x="182473" y="254127"/>
                </a:lnTo>
                <a:lnTo>
                  <a:pt x="193802" y="254127"/>
                </a:lnTo>
                <a:lnTo>
                  <a:pt x="235546" y="255308"/>
                </a:lnTo>
                <a:lnTo>
                  <a:pt x="235546" y="254127"/>
                </a:lnTo>
                <a:lnTo>
                  <a:pt x="235546" y="235483"/>
                </a:lnTo>
                <a:close/>
              </a:path>
              <a:path w="734695" h="263525">
                <a:moveTo>
                  <a:pt x="470382" y="220141"/>
                </a:moveTo>
                <a:lnTo>
                  <a:pt x="465543" y="214795"/>
                </a:lnTo>
                <a:lnTo>
                  <a:pt x="452869" y="219468"/>
                </a:lnTo>
                <a:lnTo>
                  <a:pt x="441667" y="222580"/>
                </a:lnTo>
                <a:lnTo>
                  <a:pt x="430974" y="224294"/>
                </a:lnTo>
                <a:lnTo>
                  <a:pt x="419836" y="224815"/>
                </a:lnTo>
                <a:lnTo>
                  <a:pt x="384238" y="217144"/>
                </a:lnTo>
                <a:lnTo>
                  <a:pt x="357314" y="195148"/>
                </a:lnTo>
                <a:lnTo>
                  <a:pt x="340271" y="160401"/>
                </a:lnTo>
                <a:lnTo>
                  <a:pt x="334327" y="114439"/>
                </a:lnTo>
                <a:lnTo>
                  <a:pt x="337718" y="82156"/>
                </a:lnTo>
                <a:lnTo>
                  <a:pt x="347764" y="58648"/>
                </a:lnTo>
                <a:lnTo>
                  <a:pt x="364274" y="44284"/>
                </a:lnTo>
                <a:lnTo>
                  <a:pt x="387032" y="39408"/>
                </a:lnTo>
                <a:lnTo>
                  <a:pt x="404393" y="41275"/>
                </a:lnTo>
                <a:lnTo>
                  <a:pt x="419150" y="46278"/>
                </a:lnTo>
                <a:lnTo>
                  <a:pt x="429679" y="53581"/>
                </a:lnTo>
                <a:lnTo>
                  <a:pt x="434340" y="62331"/>
                </a:lnTo>
                <a:lnTo>
                  <a:pt x="438099" y="94310"/>
                </a:lnTo>
                <a:lnTo>
                  <a:pt x="457466" y="94322"/>
                </a:lnTo>
                <a:lnTo>
                  <a:pt x="459816" y="71272"/>
                </a:lnTo>
                <a:lnTo>
                  <a:pt x="462229" y="52349"/>
                </a:lnTo>
                <a:lnTo>
                  <a:pt x="464947" y="35458"/>
                </a:lnTo>
                <a:lnTo>
                  <a:pt x="468210" y="18453"/>
                </a:lnTo>
                <a:lnTo>
                  <a:pt x="464451" y="11442"/>
                </a:lnTo>
                <a:lnTo>
                  <a:pt x="448094" y="6426"/>
                </a:lnTo>
                <a:lnTo>
                  <a:pt x="434746" y="3314"/>
                </a:lnTo>
                <a:lnTo>
                  <a:pt x="422414" y="1727"/>
                </a:lnTo>
                <a:lnTo>
                  <a:pt x="409079" y="1295"/>
                </a:lnTo>
                <a:lnTo>
                  <a:pt x="394703" y="2006"/>
                </a:lnTo>
                <a:lnTo>
                  <a:pt x="332714" y="29210"/>
                </a:lnTo>
                <a:lnTo>
                  <a:pt x="282232" y="73304"/>
                </a:lnTo>
                <a:lnTo>
                  <a:pt x="267652" y="131064"/>
                </a:lnTo>
                <a:lnTo>
                  <a:pt x="275488" y="187629"/>
                </a:lnTo>
                <a:lnTo>
                  <a:pt x="298500" y="228968"/>
                </a:lnTo>
                <a:lnTo>
                  <a:pt x="335927" y="254317"/>
                </a:lnTo>
                <a:lnTo>
                  <a:pt x="387032" y="262928"/>
                </a:lnTo>
                <a:lnTo>
                  <a:pt x="406069" y="261975"/>
                </a:lnTo>
                <a:lnTo>
                  <a:pt x="423659" y="258851"/>
                </a:lnTo>
                <a:lnTo>
                  <a:pt x="440944" y="253225"/>
                </a:lnTo>
                <a:lnTo>
                  <a:pt x="459092" y="244741"/>
                </a:lnTo>
                <a:lnTo>
                  <a:pt x="470382" y="220141"/>
                </a:lnTo>
                <a:close/>
              </a:path>
              <a:path w="734695" h="263525">
                <a:moveTo>
                  <a:pt x="734402" y="94665"/>
                </a:moveTo>
                <a:lnTo>
                  <a:pt x="727138" y="55600"/>
                </a:lnTo>
                <a:lnTo>
                  <a:pt x="674497" y="6705"/>
                </a:lnTo>
                <a:lnTo>
                  <a:pt x="666115" y="5359"/>
                </a:lnTo>
                <a:lnTo>
                  <a:pt x="666115" y="105105"/>
                </a:lnTo>
                <a:lnTo>
                  <a:pt x="620941" y="106705"/>
                </a:lnTo>
                <a:lnTo>
                  <a:pt x="617105" y="106705"/>
                </a:lnTo>
                <a:lnTo>
                  <a:pt x="599948" y="106032"/>
                </a:lnTo>
                <a:lnTo>
                  <a:pt x="592975" y="105638"/>
                </a:lnTo>
                <a:lnTo>
                  <a:pt x="575767" y="105105"/>
                </a:lnTo>
                <a:lnTo>
                  <a:pt x="579196" y="71043"/>
                </a:lnTo>
                <a:lnTo>
                  <a:pt x="587527" y="47891"/>
                </a:lnTo>
                <a:lnTo>
                  <a:pt x="601395" y="34696"/>
                </a:lnTo>
                <a:lnTo>
                  <a:pt x="621474" y="30505"/>
                </a:lnTo>
                <a:lnTo>
                  <a:pt x="641223" y="34696"/>
                </a:lnTo>
                <a:lnTo>
                  <a:pt x="654875" y="47891"/>
                </a:lnTo>
                <a:lnTo>
                  <a:pt x="662990" y="71043"/>
                </a:lnTo>
                <a:lnTo>
                  <a:pt x="666115" y="105105"/>
                </a:lnTo>
                <a:lnTo>
                  <a:pt x="666115" y="5359"/>
                </a:lnTo>
                <a:lnTo>
                  <a:pt x="632764" y="0"/>
                </a:lnTo>
                <a:lnTo>
                  <a:pt x="619467" y="736"/>
                </a:lnTo>
                <a:lnTo>
                  <a:pt x="607479" y="2997"/>
                </a:lnTo>
                <a:lnTo>
                  <a:pt x="560171" y="27533"/>
                </a:lnTo>
                <a:lnTo>
                  <a:pt x="521309" y="68478"/>
                </a:lnTo>
                <a:lnTo>
                  <a:pt x="509168" y="130860"/>
                </a:lnTo>
                <a:lnTo>
                  <a:pt x="509270" y="133413"/>
                </a:lnTo>
                <a:lnTo>
                  <a:pt x="517042" y="188645"/>
                </a:lnTo>
                <a:lnTo>
                  <a:pt x="540600" y="229616"/>
                </a:lnTo>
                <a:lnTo>
                  <a:pt x="579170" y="254546"/>
                </a:lnTo>
                <a:lnTo>
                  <a:pt x="632218" y="262940"/>
                </a:lnTo>
                <a:lnTo>
                  <a:pt x="653580" y="261835"/>
                </a:lnTo>
                <a:lnTo>
                  <a:pt x="673290" y="258064"/>
                </a:lnTo>
                <a:lnTo>
                  <a:pt x="693699" y="250977"/>
                </a:lnTo>
                <a:lnTo>
                  <a:pt x="717194" y="239915"/>
                </a:lnTo>
                <a:lnTo>
                  <a:pt x="724128" y="224815"/>
                </a:lnTo>
                <a:lnTo>
                  <a:pt x="728954" y="214350"/>
                </a:lnTo>
                <a:lnTo>
                  <a:pt x="729018" y="214210"/>
                </a:lnTo>
                <a:lnTo>
                  <a:pt x="722566" y="206171"/>
                </a:lnTo>
                <a:lnTo>
                  <a:pt x="705091" y="214934"/>
                </a:lnTo>
                <a:lnTo>
                  <a:pt x="689686" y="220700"/>
                </a:lnTo>
                <a:lnTo>
                  <a:pt x="674992" y="223862"/>
                </a:lnTo>
                <a:lnTo>
                  <a:pt x="659650" y="224815"/>
                </a:lnTo>
                <a:lnTo>
                  <a:pt x="639152" y="222097"/>
                </a:lnTo>
                <a:lnTo>
                  <a:pt x="604202" y="202234"/>
                </a:lnTo>
                <a:lnTo>
                  <a:pt x="582612" y="163791"/>
                </a:lnTo>
                <a:lnTo>
                  <a:pt x="578980" y="133413"/>
                </a:lnTo>
                <a:lnTo>
                  <a:pt x="649427" y="133413"/>
                </a:lnTo>
                <a:lnTo>
                  <a:pt x="671398" y="132803"/>
                </a:lnTo>
                <a:lnTo>
                  <a:pt x="692111" y="130860"/>
                </a:lnTo>
                <a:lnTo>
                  <a:pt x="712711" y="127520"/>
                </a:lnTo>
                <a:lnTo>
                  <a:pt x="734390" y="122656"/>
                </a:lnTo>
                <a:lnTo>
                  <a:pt x="734390" y="106705"/>
                </a:lnTo>
                <a:lnTo>
                  <a:pt x="734402" y="946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8093" y="1008316"/>
            <a:ext cx="1183640" cy="262255"/>
          </a:xfrm>
          <a:custGeom>
            <a:avLst/>
            <a:gdLst/>
            <a:ahLst/>
            <a:cxnLst/>
            <a:rect l="l" t="t" r="r" b="b"/>
            <a:pathLst>
              <a:path w="1183640" h="262255">
                <a:moveTo>
                  <a:pt x="202730" y="218909"/>
                </a:moveTo>
                <a:lnTo>
                  <a:pt x="197891" y="213563"/>
                </a:lnTo>
                <a:lnTo>
                  <a:pt x="185216" y="218236"/>
                </a:lnTo>
                <a:lnTo>
                  <a:pt x="174015" y="221348"/>
                </a:lnTo>
                <a:lnTo>
                  <a:pt x="163322" y="223062"/>
                </a:lnTo>
                <a:lnTo>
                  <a:pt x="152184" y="223583"/>
                </a:lnTo>
                <a:lnTo>
                  <a:pt x="116586" y="215912"/>
                </a:lnTo>
                <a:lnTo>
                  <a:pt x="89662" y="193916"/>
                </a:lnTo>
                <a:lnTo>
                  <a:pt x="72618" y="159169"/>
                </a:lnTo>
                <a:lnTo>
                  <a:pt x="66675" y="113207"/>
                </a:lnTo>
                <a:lnTo>
                  <a:pt x="70065" y="80924"/>
                </a:lnTo>
                <a:lnTo>
                  <a:pt x="80111" y="57416"/>
                </a:lnTo>
                <a:lnTo>
                  <a:pt x="96621" y="43053"/>
                </a:lnTo>
                <a:lnTo>
                  <a:pt x="119380" y="38176"/>
                </a:lnTo>
                <a:lnTo>
                  <a:pt x="136740" y="40043"/>
                </a:lnTo>
                <a:lnTo>
                  <a:pt x="151498" y="45046"/>
                </a:lnTo>
                <a:lnTo>
                  <a:pt x="162026" y="52349"/>
                </a:lnTo>
                <a:lnTo>
                  <a:pt x="166687" y="61099"/>
                </a:lnTo>
                <a:lnTo>
                  <a:pt x="170446" y="93078"/>
                </a:lnTo>
                <a:lnTo>
                  <a:pt x="189814" y="93091"/>
                </a:lnTo>
                <a:lnTo>
                  <a:pt x="192163" y="70040"/>
                </a:lnTo>
                <a:lnTo>
                  <a:pt x="194576" y="51117"/>
                </a:lnTo>
                <a:lnTo>
                  <a:pt x="197294" y="34226"/>
                </a:lnTo>
                <a:lnTo>
                  <a:pt x="200558" y="17221"/>
                </a:lnTo>
                <a:lnTo>
                  <a:pt x="196799" y="10210"/>
                </a:lnTo>
                <a:lnTo>
                  <a:pt x="180441" y="5194"/>
                </a:lnTo>
                <a:lnTo>
                  <a:pt x="167093" y="2082"/>
                </a:lnTo>
                <a:lnTo>
                  <a:pt x="154762" y="495"/>
                </a:lnTo>
                <a:lnTo>
                  <a:pt x="141427" y="63"/>
                </a:lnTo>
                <a:lnTo>
                  <a:pt x="127050" y="774"/>
                </a:lnTo>
                <a:lnTo>
                  <a:pt x="65062" y="27978"/>
                </a:lnTo>
                <a:lnTo>
                  <a:pt x="14579" y="72072"/>
                </a:lnTo>
                <a:lnTo>
                  <a:pt x="0" y="129832"/>
                </a:lnTo>
                <a:lnTo>
                  <a:pt x="7835" y="186397"/>
                </a:lnTo>
                <a:lnTo>
                  <a:pt x="30848" y="227736"/>
                </a:lnTo>
                <a:lnTo>
                  <a:pt x="68275" y="253085"/>
                </a:lnTo>
                <a:lnTo>
                  <a:pt x="119380" y="261696"/>
                </a:lnTo>
                <a:lnTo>
                  <a:pt x="138417" y="260743"/>
                </a:lnTo>
                <a:lnTo>
                  <a:pt x="156006" y="257619"/>
                </a:lnTo>
                <a:lnTo>
                  <a:pt x="173291" y="251993"/>
                </a:lnTo>
                <a:lnTo>
                  <a:pt x="191439" y="243509"/>
                </a:lnTo>
                <a:lnTo>
                  <a:pt x="202730" y="218909"/>
                </a:lnTo>
                <a:close/>
              </a:path>
              <a:path w="1183640" h="262255">
                <a:moveTo>
                  <a:pt x="428040" y="3225"/>
                </a:moveTo>
                <a:lnTo>
                  <a:pt x="422681" y="1092"/>
                </a:lnTo>
                <a:lnTo>
                  <a:pt x="415683" y="0"/>
                </a:lnTo>
                <a:lnTo>
                  <a:pt x="408152" y="0"/>
                </a:lnTo>
                <a:lnTo>
                  <a:pt x="362445" y="28244"/>
                </a:lnTo>
                <a:lnTo>
                  <a:pt x="338772" y="53809"/>
                </a:lnTo>
                <a:lnTo>
                  <a:pt x="338772" y="3213"/>
                </a:lnTo>
                <a:lnTo>
                  <a:pt x="333375" y="12"/>
                </a:lnTo>
                <a:lnTo>
                  <a:pt x="295744" y="11722"/>
                </a:lnTo>
                <a:lnTo>
                  <a:pt x="283743" y="15125"/>
                </a:lnTo>
                <a:lnTo>
                  <a:pt x="271602" y="17716"/>
                </a:lnTo>
                <a:lnTo>
                  <a:pt x="256336" y="20116"/>
                </a:lnTo>
                <a:lnTo>
                  <a:pt x="234975" y="22898"/>
                </a:lnTo>
                <a:lnTo>
                  <a:pt x="234975" y="41960"/>
                </a:lnTo>
                <a:lnTo>
                  <a:pt x="272694" y="62026"/>
                </a:lnTo>
                <a:lnTo>
                  <a:pt x="273151" y="81064"/>
                </a:lnTo>
                <a:lnTo>
                  <a:pt x="273151" y="198374"/>
                </a:lnTo>
                <a:lnTo>
                  <a:pt x="253796" y="232664"/>
                </a:lnTo>
                <a:lnTo>
                  <a:pt x="234975" y="233730"/>
                </a:lnTo>
                <a:lnTo>
                  <a:pt x="234975" y="254063"/>
                </a:lnTo>
                <a:lnTo>
                  <a:pt x="304355" y="252450"/>
                </a:lnTo>
                <a:lnTo>
                  <a:pt x="309778" y="252476"/>
                </a:lnTo>
                <a:lnTo>
                  <a:pt x="320344" y="252653"/>
                </a:lnTo>
                <a:lnTo>
                  <a:pt x="343217" y="253136"/>
                </a:lnTo>
                <a:lnTo>
                  <a:pt x="385559" y="254063"/>
                </a:lnTo>
                <a:lnTo>
                  <a:pt x="385559" y="233730"/>
                </a:lnTo>
                <a:lnTo>
                  <a:pt x="343001" y="226390"/>
                </a:lnTo>
                <a:lnTo>
                  <a:pt x="338772" y="198475"/>
                </a:lnTo>
                <a:lnTo>
                  <a:pt x="338772" y="92697"/>
                </a:lnTo>
                <a:lnTo>
                  <a:pt x="342544" y="80365"/>
                </a:lnTo>
                <a:lnTo>
                  <a:pt x="352412" y="69380"/>
                </a:lnTo>
                <a:lnTo>
                  <a:pt x="366217" y="61493"/>
                </a:lnTo>
                <a:lnTo>
                  <a:pt x="381800" y="58483"/>
                </a:lnTo>
                <a:lnTo>
                  <a:pt x="391198" y="59664"/>
                </a:lnTo>
                <a:lnTo>
                  <a:pt x="399338" y="63233"/>
                </a:lnTo>
                <a:lnTo>
                  <a:pt x="406374" y="69176"/>
                </a:lnTo>
                <a:lnTo>
                  <a:pt x="412457" y="77482"/>
                </a:lnTo>
                <a:lnTo>
                  <a:pt x="425348" y="72136"/>
                </a:lnTo>
                <a:lnTo>
                  <a:pt x="428040" y="3225"/>
                </a:lnTo>
                <a:close/>
              </a:path>
              <a:path w="1183640" h="262255">
                <a:moveTo>
                  <a:pt x="705154" y="126060"/>
                </a:moveTo>
                <a:lnTo>
                  <a:pt x="697014" y="71996"/>
                </a:lnTo>
                <a:lnTo>
                  <a:pt x="673265" y="32677"/>
                </a:lnTo>
                <a:lnTo>
                  <a:pt x="673150" y="32486"/>
                </a:lnTo>
                <a:lnTo>
                  <a:pt x="661911" y="25463"/>
                </a:lnTo>
                <a:lnTo>
                  <a:pt x="634365" y="8267"/>
                </a:lnTo>
                <a:lnTo>
                  <a:pt x="632015" y="7912"/>
                </a:lnTo>
                <a:lnTo>
                  <a:pt x="632015" y="142709"/>
                </a:lnTo>
                <a:lnTo>
                  <a:pt x="629081" y="185013"/>
                </a:lnTo>
                <a:lnTo>
                  <a:pt x="619912" y="214109"/>
                </a:lnTo>
                <a:lnTo>
                  <a:pt x="603872" y="230898"/>
                </a:lnTo>
                <a:lnTo>
                  <a:pt x="580390" y="236283"/>
                </a:lnTo>
                <a:lnTo>
                  <a:pt x="554888" y="228942"/>
                </a:lnTo>
                <a:lnTo>
                  <a:pt x="536549" y="206984"/>
                </a:lnTo>
                <a:lnTo>
                  <a:pt x="525475" y="170497"/>
                </a:lnTo>
                <a:lnTo>
                  <a:pt x="521766" y="119583"/>
                </a:lnTo>
                <a:lnTo>
                  <a:pt x="524865" y="77431"/>
                </a:lnTo>
                <a:lnTo>
                  <a:pt x="534466" y="48133"/>
                </a:lnTo>
                <a:lnTo>
                  <a:pt x="551027" y="31026"/>
                </a:lnTo>
                <a:lnTo>
                  <a:pt x="575005" y="25463"/>
                </a:lnTo>
                <a:lnTo>
                  <a:pt x="600252" y="32677"/>
                </a:lnTo>
                <a:lnTo>
                  <a:pt x="618032" y="54444"/>
                </a:lnTo>
                <a:lnTo>
                  <a:pt x="628548" y="91046"/>
                </a:lnTo>
                <a:lnTo>
                  <a:pt x="632015" y="142709"/>
                </a:lnTo>
                <a:lnTo>
                  <a:pt x="632015" y="7912"/>
                </a:lnTo>
                <a:lnTo>
                  <a:pt x="581545" y="38"/>
                </a:lnTo>
                <a:lnTo>
                  <a:pt x="534809" y="5638"/>
                </a:lnTo>
                <a:lnTo>
                  <a:pt x="497763" y="22123"/>
                </a:lnTo>
                <a:lnTo>
                  <a:pt x="470763" y="49060"/>
                </a:lnTo>
                <a:lnTo>
                  <a:pt x="454240" y="86004"/>
                </a:lnTo>
                <a:lnTo>
                  <a:pt x="448640" y="132499"/>
                </a:lnTo>
                <a:lnTo>
                  <a:pt x="456742" y="187515"/>
                </a:lnTo>
                <a:lnTo>
                  <a:pt x="480428" y="228053"/>
                </a:lnTo>
                <a:lnTo>
                  <a:pt x="518731" y="253111"/>
                </a:lnTo>
                <a:lnTo>
                  <a:pt x="570712" y="261683"/>
                </a:lnTo>
                <a:lnTo>
                  <a:pt x="617728" y="255917"/>
                </a:lnTo>
                <a:lnTo>
                  <a:pt x="655205" y="238963"/>
                </a:lnTo>
                <a:lnTo>
                  <a:pt x="657847" y="236283"/>
                </a:lnTo>
                <a:lnTo>
                  <a:pt x="682599" y="211328"/>
                </a:lnTo>
                <a:lnTo>
                  <a:pt x="699427" y="173520"/>
                </a:lnTo>
                <a:lnTo>
                  <a:pt x="705154" y="126060"/>
                </a:lnTo>
                <a:close/>
              </a:path>
              <a:path w="1183640" h="262255">
                <a:moveTo>
                  <a:pt x="944626" y="169379"/>
                </a:moveTo>
                <a:lnTo>
                  <a:pt x="928624" y="124282"/>
                </a:lnTo>
                <a:lnTo>
                  <a:pt x="876312" y="100126"/>
                </a:lnTo>
                <a:lnTo>
                  <a:pt x="832218" y="90462"/>
                </a:lnTo>
                <a:lnTo>
                  <a:pt x="818756" y="86080"/>
                </a:lnTo>
                <a:lnTo>
                  <a:pt x="809574" y="79870"/>
                </a:lnTo>
                <a:lnTo>
                  <a:pt x="804316" y="71450"/>
                </a:lnTo>
                <a:lnTo>
                  <a:pt x="802640" y="60401"/>
                </a:lnTo>
                <a:lnTo>
                  <a:pt x="805954" y="45885"/>
                </a:lnTo>
                <a:lnTo>
                  <a:pt x="815416" y="34886"/>
                </a:lnTo>
                <a:lnTo>
                  <a:pt x="830326" y="27914"/>
                </a:lnTo>
                <a:lnTo>
                  <a:pt x="849985" y="25476"/>
                </a:lnTo>
                <a:lnTo>
                  <a:pt x="866140" y="27241"/>
                </a:lnTo>
                <a:lnTo>
                  <a:pt x="880833" y="31915"/>
                </a:lnTo>
                <a:lnTo>
                  <a:pt x="891806" y="38608"/>
                </a:lnTo>
                <a:lnTo>
                  <a:pt x="896772" y="46393"/>
                </a:lnTo>
                <a:lnTo>
                  <a:pt x="902144" y="77495"/>
                </a:lnTo>
                <a:lnTo>
                  <a:pt x="921524" y="77482"/>
                </a:lnTo>
                <a:lnTo>
                  <a:pt x="925830" y="12344"/>
                </a:lnTo>
                <a:lnTo>
                  <a:pt x="879094" y="698"/>
                </a:lnTo>
                <a:lnTo>
                  <a:pt x="859688" y="63"/>
                </a:lnTo>
                <a:lnTo>
                  <a:pt x="811580" y="5435"/>
                </a:lnTo>
                <a:lnTo>
                  <a:pt x="776541" y="21272"/>
                </a:lnTo>
                <a:lnTo>
                  <a:pt x="755103" y="47193"/>
                </a:lnTo>
                <a:lnTo>
                  <a:pt x="747839" y="82753"/>
                </a:lnTo>
                <a:lnTo>
                  <a:pt x="751446" y="106908"/>
                </a:lnTo>
                <a:lnTo>
                  <a:pt x="762215" y="126174"/>
                </a:lnTo>
                <a:lnTo>
                  <a:pt x="780046" y="140512"/>
                </a:lnTo>
                <a:lnTo>
                  <a:pt x="804837" y="149860"/>
                </a:lnTo>
                <a:lnTo>
                  <a:pt x="851077" y="161137"/>
                </a:lnTo>
                <a:lnTo>
                  <a:pt x="866800" y="166281"/>
                </a:lnTo>
                <a:lnTo>
                  <a:pt x="877290" y="173228"/>
                </a:lnTo>
                <a:lnTo>
                  <a:pt x="883145" y="182587"/>
                </a:lnTo>
                <a:lnTo>
                  <a:pt x="884961" y="194957"/>
                </a:lnTo>
                <a:lnTo>
                  <a:pt x="881456" y="212064"/>
                </a:lnTo>
                <a:lnTo>
                  <a:pt x="871512" y="225094"/>
                </a:lnTo>
                <a:lnTo>
                  <a:pt x="855916" y="233387"/>
                </a:lnTo>
                <a:lnTo>
                  <a:pt x="835482" y="236296"/>
                </a:lnTo>
                <a:lnTo>
                  <a:pt x="817829" y="234721"/>
                </a:lnTo>
                <a:lnTo>
                  <a:pt x="802335" y="229768"/>
                </a:lnTo>
                <a:lnTo>
                  <a:pt x="788365" y="221068"/>
                </a:lnTo>
                <a:lnTo>
                  <a:pt x="775233" y="208267"/>
                </a:lnTo>
                <a:lnTo>
                  <a:pt x="772553" y="171069"/>
                </a:lnTo>
                <a:lnTo>
                  <a:pt x="751573" y="171069"/>
                </a:lnTo>
                <a:lnTo>
                  <a:pt x="747814" y="246697"/>
                </a:lnTo>
                <a:lnTo>
                  <a:pt x="790282" y="258229"/>
                </a:lnTo>
                <a:lnTo>
                  <a:pt x="831164" y="261721"/>
                </a:lnTo>
                <a:lnTo>
                  <a:pt x="877468" y="255066"/>
                </a:lnTo>
                <a:lnTo>
                  <a:pt x="913295" y="236283"/>
                </a:lnTo>
                <a:lnTo>
                  <a:pt x="936421" y="207137"/>
                </a:lnTo>
                <a:lnTo>
                  <a:pt x="944626" y="169379"/>
                </a:lnTo>
                <a:close/>
              </a:path>
              <a:path w="1183640" h="262255">
                <a:moveTo>
                  <a:pt x="1183386" y="169379"/>
                </a:moveTo>
                <a:lnTo>
                  <a:pt x="1167384" y="124282"/>
                </a:lnTo>
                <a:lnTo>
                  <a:pt x="1115072" y="100126"/>
                </a:lnTo>
                <a:lnTo>
                  <a:pt x="1070991" y="90462"/>
                </a:lnTo>
                <a:lnTo>
                  <a:pt x="1057516" y="86080"/>
                </a:lnTo>
                <a:lnTo>
                  <a:pt x="1048334" y="79870"/>
                </a:lnTo>
                <a:lnTo>
                  <a:pt x="1043076" y="71450"/>
                </a:lnTo>
                <a:lnTo>
                  <a:pt x="1041412" y="60401"/>
                </a:lnTo>
                <a:lnTo>
                  <a:pt x="1044714" y="45885"/>
                </a:lnTo>
                <a:lnTo>
                  <a:pt x="1054176" y="34886"/>
                </a:lnTo>
                <a:lnTo>
                  <a:pt x="1069086" y="27914"/>
                </a:lnTo>
                <a:lnTo>
                  <a:pt x="1088745" y="25476"/>
                </a:lnTo>
                <a:lnTo>
                  <a:pt x="1104900" y="27241"/>
                </a:lnTo>
                <a:lnTo>
                  <a:pt x="1119593" y="31915"/>
                </a:lnTo>
                <a:lnTo>
                  <a:pt x="1130566" y="38608"/>
                </a:lnTo>
                <a:lnTo>
                  <a:pt x="1135532" y="46393"/>
                </a:lnTo>
                <a:lnTo>
                  <a:pt x="1140904" y="77495"/>
                </a:lnTo>
                <a:lnTo>
                  <a:pt x="1160284" y="77482"/>
                </a:lnTo>
                <a:lnTo>
                  <a:pt x="1164590" y="12344"/>
                </a:lnTo>
                <a:lnTo>
                  <a:pt x="1117854" y="698"/>
                </a:lnTo>
                <a:lnTo>
                  <a:pt x="1098448" y="63"/>
                </a:lnTo>
                <a:lnTo>
                  <a:pt x="1050340" y="5435"/>
                </a:lnTo>
                <a:lnTo>
                  <a:pt x="1015301" y="21272"/>
                </a:lnTo>
                <a:lnTo>
                  <a:pt x="993863" y="47193"/>
                </a:lnTo>
                <a:lnTo>
                  <a:pt x="986599" y="82753"/>
                </a:lnTo>
                <a:lnTo>
                  <a:pt x="990206" y="106908"/>
                </a:lnTo>
                <a:lnTo>
                  <a:pt x="1000975" y="126174"/>
                </a:lnTo>
                <a:lnTo>
                  <a:pt x="1018806" y="140512"/>
                </a:lnTo>
                <a:lnTo>
                  <a:pt x="1043597" y="149860"/>
                </a:lnTo>
                <a:lnTo>
                  <a:pt x="1089837" y="161137"/>
                </a:lnTo>
                <a:lnTo>
                  <a:pt x="1105560" y="166281"/>
                </a:lnTo>
                <a:lnTo>
                  <a:pt x="1116050" y="173228"/>
                </a:lnTo>
                <a:lnTo>
                  <a:pt x="1121905" y="182587"/>
                </a:lnTo>
                <a:lnTo>
                  <a:pt x="1123721" y="194957"/>
                </a:lnTo>
                <a:lnTo>
                  <a:pt x="1120216" y="212064"/>
                </a:lnTo>
                <a:lnTo>
                  <a:pt x="1110272" y="225094"/>
                </a:lnTo>
                <a:lnTo>
                  <a:pt x="1094676" y="233387"/>
                </a:lnTo>
                <a:lnTo>
                  <a:pt x="1074242" y="236296"/>
                </a:lnTo>
                <a:lnTo>
                  <a:pt x="1056589" y="234721"/>
                </a:lnTo>
                <a:lnTo>
                  <a:pt x="1041095" y="229768"/>
                </a:lnTo>
                <a:lnTo>
                  <a:pt x="1027125" y="221068"/>
                </a:lnTo>
                <a:lnTo>
                  <a:pt x="1014006" y="208267"/>
                </a:lnTo>
                <a:lnTo>
                  <a:pt x="1011313" y="171069"/>
                </a:lnTo>
                <a:lnTo>
                  <a:pt x="990333" y="171069"/>
                </a:lnTo>
                <a:lnTo>
                  <a:pt x="986574" y="246697"/>
                </a:lnTo>
                <a:lnTo>
                  <a:pt x="1029042" y="258229"/>
                </a:lnTo>
                <a:lnTo>
                  <a:pt x="1069924" y="261721"/>
                </a:lnTo>
                <a:lnTo>
                  <a:pt x="1116228" y="255066"/>
                </a:lnTo>
                <a:lnTo>
                  <a:pt x="1152055" y="236283"/>
                </a:lnTo>
                <a:lnTo>
                  <a:pt x="1175181" y="207137"/>
                </a:lnTo>
                <a:lnTo>
                  <a:pt x="1183386" y="1693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8048" y="881379"/>
            <a:ext cx="1698625" cy="389255"/>
          </a:xfrm>
          <a:custGeom>
            <a:avLst/>
            <a:gdLst/>
            <a:ahLst/>
            <a:cxnLst/>
            <a:rect l="l" t="t" r="r" b="b"/>
            <a:pathLst>
              <a:path w="1698625" h="389255">
                <a:moveTo>
                  <a:pt x="196811" y="296316"/>
                </a:moveTo>
                <a:lnTo>
                  <a:pt x="180809" y="251218"/>
                </a:lnTo>
                <a:lnTo>
                  <a:pt x="128498" y="227063"/>
                </a:lnTo>
                <a:lnTo>
                  <a:pt x="84416" y="217398"/>
                </a:lnTo>
                <a:lnTo>
                  <a:pt x="70942" y="213017"/>
                </a:lnTo>
                <a:lnTo>
                  <a:pt x="61760" y="206806"/>
                </a:lnTo>
                <a:lnTo>
                  <a:pt x="56502" y="198386"/>
                </a:lnTo>
                <a:lnTo>
                  <a:pt x="54838" y="187337"/>
                </a:lnTo>
                <a:lnTo>
                  <a:pt x="58140" y="172821"/>
                </a:lnTo>
                <a:lnTo>
                  <a:pt x="67602" y="161823"/>
                </a:lnTo>
                <a:lnTo>
                  <a:pt x="82511" y="154851"/>
                </a:lnTo>
                <a:lnTo>
                  <a:pt x="102171" y="152412"/>
                </a:lnTo>
                <a:lnTo>
                  <a:pt x="118325" y="154178"/>
                </a:lnTo>
                <a:lnTo>
                  <a:pt x="133019" y="158851"/>
                </a:lnTo>
                <a:lnTo>
                  <a:pt x="143992" y="165544"/>
                </a:lnTo>
                <a:lnTo>
                  <a:pt x="148958" y="173329"/>
                </a:lnTo>
                <a:lnTo>
                  <a:pt x="154330" y="204431"/>
                </a:lnTo>
                <a:lnTo>
                  <a:pt x="173710" y="204419"/>
                </a:lnTo>
                <a:lnTo>
                  <a:pt x="178015" y="139280"/>
                </a:lnTo>
                <a:lnTo>
                  <a:pt x="131279" y="127635"/>
                </a:lnTo>
                <a:lnTo>
                  <a:pt x="111874" y="127000"/>
                </a:lnTo>
                <a:lnTo>
                  <a:pt x="63766" y="132372"/>
                </a:lnTo>
                <a:lnTo>
                  <a:pt x="28727" y="148209"/>
                </a:lnTo>
                <a:lnTo>
                  <a:pt x="7289" y="174129"/>
                </a:lnTo>
                <a:lnTo>
                  <a:pt x="25" y="209689"/>
                </a:lnTo>
                <a:lnTo>
                  <a:pt x="3632" y="233845"/>
                </a:lnTo>
                <a:lnTo>
                  <a:pt x="14401" y="253111"/>
                </a:lnTo>
                <a:lnTo>
                  <a:pt x="32232" y="267449"/>
                </a:lnTo>
                <a:lnTo>
                  <a:pt x="57023" y="276796"/>
                </a:lnTo>
                <a:lnTo>
                  <a:pt x="103263" y="288074"/>
                </a:lnTo>
                <a:lnTo>
                  <a:pt x="118986" y="293217"/>
                </a:lnTo>
                <a:lnTo>
                  <a:pt x="129476" y="300164"/>
                </a:lnTo>
                <a:lnTo>
                  <a:pt x="135331" y="309524"/>
                </a:lnTo>
                <a:lnTo>
                  <a:pt x="137147" y="321894"/>
                </a:lnTo>
                <a:lnTo>
                  <a:pt x="133642" y="339001"/>
                </a:lnTo>
                <a:lnTo>
                  <a:pt x="123698" y="352031"/>
                </a:lnTo>
                <a:lnTo>
                  <a:pt x="108102" y="360324"/>
                </a:lnTo>
                <a:lnTo>
                  <a:pt x="87668" y="363232"/>
                </a:lnTo>
                <a:lnTo>
                  <a:pt x="70015" y="361657"/>
                </a:lnTo>
                <a:lnTo>
                  <a:pt x="54521" y="356704"/>
                </a:lnTo>
                <a:lnTo>
                  <a:pt x="40551" y="348005"/>
                </a:lnTo>
                <a:lnTo>
                  <a:pt x="27432" y="335203"/>
                </a:lnTo>
                <a:lnTo>
                  <a:pt x="24739" y="298005"/>
                </a:lnTo>
                <a:lnTo>
                  <a:pt x="3759" y="298005"/>
                </a:lnTo>
                <a:lnTo>
                  <a:pt x="0" y="373634"/>
                </a:lnTo>
                <a:lnTo>
                  <a:pt x="42468" y="385165"/>
                </a:lnTo>
                <a:lnTo>
                  <a:pt x="83350" y="388658"/>
                </a:lnTo>
                <a:lnTo>
                  <a:pt x="129654" y="382003"/>
                </a:lnTo>
                <a:lnTo>
                  <a:pt x="165481" y="363220"/>
                </a:lnTo>
                <a:lnTo>
                  <a:pt x="188607" y="334073"/>
                </a:lnTo>
                <a:lnTo>
                  <a:pt x="196811" y="296316"/>
                </a:lnTo>
                <a:close/>
              </a:path>
              <a:path w="1698625" h="389255">
                <a:moveTo>
                  <a:pt x="465696" y="220370"/>
                </a:moveTo>
                <a:lnTo>
                  <a:pt x="458431" y="181305"/>
                </a:lnTo>
                <a:lnTo>
                  <a:pt x="405790" y="132410"/>
                </a:lnTo>
                <a:lnTo>
                  <a:pt x="397408" y="131064"/>
                </a:lnTo>
                <a:lnTo>
                  <a:pt x="397408" y="230809"/>
                </a:lnTo>
                <a:lnTo>
                  <a:pt x="352234" y="232410"/>
                </a:lnTo>
                <a:lnTo>
                  <a:pt x="348399" y="232410"/>
                </a:lnTo>
                <a:lnTo>
                  <a:pt x="331241" y="231736"/>
                </a:lnTo>
                <a:lnTo>
                  <a:pt x="324269" y="231343"/>
                </a:lnTo>
                <a:lnTo>
                  <a:pt x="307060" y="230809"/>
                </a:lnTo>
                <a:lnTo>
                  <a:pt x="310489" y="196748"/>
                </a:lnTo>
                <a:lnTo>
                  <a:pt x="318820" y="173596"/>
                </a:lnTo>
                <a:lnTo>
                  <a:pt x="332689" y="160401"/>
                </a:lnTo>
                <a:lnTo>
                  <a:pt x="352767" y="156210"/>
                </a:lnTo>
                <a:lnTo>
                  <a:pt x="372516" y="160401"/>
                </a:lnTo>
                <a:lnTo>
                  <a:pt x="386168" y="173596"/>
                </a:lnTo>
                <a:lnTo>
                  <a:pt x="394284" y="196748"/>
                </a:lnTo>
                <a:lnTo>
                  <a:pt x="397408" y="230809"/>
                </a:lnTo>
                <a:lnTo>
                  <a:pt x="397408" y="131064"/>
                </a:lnTo>
                <a:lnTo>
                  <a:pt x="364058" y="125704"/>
                </a:lnTo>
                <a:lnTo>
                  <a:pt x="350761" y="126441"/>
                </a:lnTo>
                <a:lnTo>
                  <a:pt x="338772" y="128701"/>
                </a:lnTo>
                <a:lnTo>
                  <a:pt x="291465" y="153238"/>
                </a:lnTo>
                <a:lnTo>
                  <a:pt x="252603" y="194183"/>
                </a:lnTo>
                <a:lnTo>
                  <a:pt x="240461" y="256565"/>
                </a:lnTo>
                <a:lnTo>
                  <a:pt x="240563" y="259118"/>
                </a:lnTo>
                <a:lnTo>
                  <a:pt x="248335" y="314350"/>
                </a:lnTo>
                <a:lnTo>
                  <a:pt x="271894" y="355320"/>
                </a:lnTo>
                <a:lnTo>
                  <a:pt x="310464" y="380250"/>
                </a:lnTo>
                <a:lnTo>
                  <a:pt x="363512" y="388645"/>
                </a:lnTo>
                <a:lnTo>
                  <a:pt x="384873" y="387540"/>
                </a:lnTo>
                <a:lnTo>
                  <a:pt x="404583" y="383768"/>
                </a:lnTo>
                <a:lnTo>
                  <a:pt x="424992" y="376682"/>
                </a:lnTo>
                <a:lnTo>
                  <a:pt x="448487" y="365620"/>
                </a:lnTo>
                <a:lnTo>
                  <a:pt x="455422" y="350520"/>
                </a:lnTo>
                <a:lnTo>
                  <a:pt x="460248" y="340055"/>
                </a:lnTo>
                <a:lnTo>
                  <a:pt x="460311" y="339915"/>
                </a:lnTo>
                <a:lnTo>
                  <a:pt x="453859" y="331876"/>
                </a:lnTo>
                <a:lnTo>
                  <a:pt x="436384" y="340639"/>
                </a:lnTo>
                <a:lnTo>
                  <a:pt x="420979" y="346405"/>
                </a:lnTo>
                <a:lnTo>
                  <a:pt x="406285" y="349567"/>
                </a:lnTo>
                <a:lnTo>
                  <a:pt x="390944" y="350520"/>
                </a:lnTo>
                <a:lnTo>
                  <a:pt x="370446" y="347802"/>
                </a:lnTo>
                <a:lnTo>
                  <a:pt x="335495" y="327939"/>
                </a:lnTo>
                <a:lnTo>
                  <a:pt x="313905" y="289496"/>
                </a:lnTo>
                <a:lnTo>
                  <a:pt x="310273" y="259118"/>
                </a:lnTo>
                <a:lnTo>
                  <a:pt x="380720" y="259118"/>
                </a:lnTo>
                <a:lnTo>
                  <a:pt x="402691" y="258508"/>
                </a:lnTo>
                <a:lnTo>
                  <a:pt x="423405" y="256565"/>
                </a:lnTo>
                <a:lnTo>
                  <a:pt x="444004" y="253225"/>
                </a:lnTo>
                <a:lnTo>
                  <a:pt x="465683" y="248361"/>
                </a:lnTo>
                <a:lnTo>
                  <a:pt x="465683" y="232410"/>
                </a:lnTo>
                <a:lnTo>
                  <a:pt x="465696" y="220370"/>
                </a:lnTo>
                <a:close/>
              </a:path>
              <a:path w="1698625" h="389255">
                <a:moveTo>
                  <a:pt x="708406" y="345846"/>
                </a:moveTo>
                <a:lnTo>
                  <a:pt x="703567" y="340499"/>
                </a:lnTo>
                <a:lnTo>
                  <a:pt x="690892" y="345173"/>
                </a:lnTo>
                <a:lnTo>
                  <a:pt x="679704" y="348284"/>
                </a:lnTo>
                <a:lnTo>
                  <a:pt x="668997" y="349999"/>
                </a:lnTo>
                <a:lnTo>
                  <a:pt x="657847" y="350520"/>
                </a:lnTo>
                <a:lnTo>
                  <a:pt x="622261" y="342849"/>
                </a:lnTo>
                <a:lnTo>
                  <a:pt x="595337" y="320852"/>
                </a:lnTo>
                <a:lnTo>
                  <a:pt x="578294" y="286105"/>
                </a:lnTo>
                <a:lnTo>
                  <a:pt x="572350" y="240144"/>
                </a:lnTo>
                <a:lnTo>
                  <a:pt x="575741" y="207860"/>
                </a:lnTo>
                <a:lnTo>
                  <a:pt x="585787" y="184353"/>
                </a:lnTo>
                <a:lnTo>
                  <a:pt x="602297" y="169989"/>
                </a:lnTo>
                <a:lnTo>
                  <a:pt x="625055" y="165112"/>
                </a:lnTo>
                <a:lnTo>
                  <a:pt x="642429" y="166979"/>
                </a:lnTo>
                <a:lnTo>
                  <a:pt x="657174" y="171983"/>
                </a:lnTo>
                <a:lnTo>
                  <a:pt x="667702" y="179285"/>
                </a:lnTo>
                <a:lnTo>
                  <a:pt x="672376" y="188036"/>
                </a:lnTo>
                <a:lnTo>
                  <a:pt x="676135" y="220014"/>
                </a:lnTo>
                <a:lnTo>
                  <a:pt x="695490" y="220027"/>
                </a:lnTo>
                <a:lnTo>
                  <a:pt x="697839" y="196977"/>
                </a:lnTo>
                <a:lnTo>
                  <a:pt x="700252" y="178054"/>
                </a:lnTo>
                <a:lnTo>
                  <a:pt x="702970" y="161163"/>
                </a:lnTo>
                <a:lnTo>
                  <a:pt x="706247" y="144157"/>
                </a:lnTo>
                <a:lnTo>
                  <a:pt x="702487" y="137147"/>
                </a:lnTo>
                <a:lnTo>
                  <a:pt x="686117" y="132130"/>
                </a:lnTo>
                <a:lnTo>
                  <a:pt x="672769" y="129019"/>
                </a:lnTo>
                <a:lnTo>
                  <a:pt x="660438" y="127431"/>
                </a:lnTo>
                <a:lnTo>
                  <a:pt x="647103" y="127000"/>
                </a:lnTo>
                <a:lnTo>
                  <a:pt x="632726" y="127711"/>
                </a:lnTo>
                <a:lnTo>
                  <a:pt x="570738" y="154914"/>
                </a:lnTo>
                <a:lnTo>
                  <a:pt x="520255" y="199009"/>
                </a:lnTo>
                <a:lnTo>
                  <a:pt x="505675" y="256768"/>
                </a:lnTo>
                <a:lnTo>
                  <a:pt x="513511" y="313334"/>
                </a:lnTo>
                <a:lnTo>
                  <a:pt x="536524" y="354672"/>
                </a:lnTo>
                <a:lnTo>
                  <a:pt x="573951" y="380022"/>
                </a:lnTo>
                <a:lnTo>
                  <a:pt x="625055" y="388632"/>
                </a:lnTo>
                <a:lnTo>
                  <a:pt x="644093" y="387680"/>
                </a:lnTo>
                <a:lnTo>
                  <a:pt x="661682" y="384556"/>
                </a:lnTo>
                <a:lnTo>
                  <a:pt x="678967" y="378929"/>
                </a:lnTo>
                <a:lnTo>
                  <a:pt x="697115" y="370446"/>
                </a:lnTo>
                <a:lnTo>
                  <a:pt x="708406" y="345846"/>
                </a:lnTo>
                <a:close/>
              </a:path>
              <a:path w="1698625" h="389255">
                <a:moveTo>
                  <a:pt x="898766" y="347433"/>
                </a:moveTo>
                <a:lnTo>
                  <a:pt x="894461" y="337235"/>
                </a:lnTo>
                <a:lnTo>
                  <a:pt x="887260" y="340563"/>
                </a:lnTo>
                <a:lnTo>
                  <a:pt x="881278" y="342696"/>
                </a:lnTo>
                <a:lnTo>
                  <a:pt x="875703" y="343814"/>
                </a:lnTo>
                <a:lnTo>
                  <a:pt x="869721" y="344144"/>
                </a:lnTo>
                <a:lnTo>
                  <a:pt x="853846" y="342392"/>
                </a:lnTo>
                <a:lnTo>
                  <a:pt x="843572" y="336562"/>
                </a:lnTo>
                <a:lnTo>
                  <a:pt x="838034" y="325780"/>
                </a:lnTo>
                <a:lnTo>
                  <a:pt x="836383" y="309206"/>
                </a:lnTo>
                <a:lnTo>
                  <a:pt x="836383" y="181279"/>
                </a:lnTo>
                <a:lnTo>
                  <a:pt x="893394" y="181279"/>
                </a:lnTo>
                <a:lnTo>
                  <a:pt x="897699" y="146342"/>
                </a:lnTo>
                <a:lnTo>
                  <a:pt x="836396" y="149567"/>
                </a:lnTo>
                <a:lnTo>
                  <a:pt x="836396" y="118389"/>
                </a:lnTo>
                <a:lnTo>
                  <a:pt x="836714" y="98729"/>
                </a:lnTo>
                <a:lnTo>
                  <a:pt x="837806" y="81241"/>
                </a:lnTo>
                <a:lnTo>
                  <a:pt x="839787" y="64046"/>
                </a:lnTo>
                <a:lnTo>
                  <a:pt x="842848" y="45288"/>
                </a:lnTo>
                <a:lnTo>
                  <a:pt x="835317" y="39839"/>
                </a:lnTo>
                <a:lnTo>
                  <a:pt x="819835" y="46926"/>
                </a:lnTo>
                <a:lnTo>
                  <a:pt x="804722" y="53301"/>
                </a:lnTo>
                <a:lnTo>
                  <a:pt x="788504" y="59664"/>
                </a:lnTo>
                <a:lnTo>
                  <a:pt x="769708" y="66751"/>
                </a:lnTo>
                <a:lnTo>
                  <a:pt x="770712" y="84670"/>
                </a:lnTo>
                <a:lnTo>
                  <a:pt x="771385" y="97713"/>
                </a:lnTo>
                <a:lnTo>
                  <a:pt x="771740" y="107632"/>
                </a:lnTo>
                <a:lnTo>
                  <a:pt x="771855" y="116179"/>
                </a:lnTo>
                <a:lnTo>
                  <a:pt x="771855" y="148424"/>
                </a:lnTo>
                <a:lnTo>
                  <a:pt x="736358" y="171538"/>
                </a:lnTo>
                <a:lnTo>
                  <a:pt x="736358" y="183362"/>
                </a:lnTo>
                <a:lnTo>
                  <a:pt x="770775" y="181216"/>
                </a:lnTo>
                <a:lnTo>
                  <a:pt x="770775" y="320395"/>
                </a:lnTo>
                <a:lnTo>
                  <a:pt x="774611" y="351243"/>
                </a:lnTo>
                <a:lnTo>
                  <a:pt x="786574" y="372452"/>
                </a:lnTo>
                <a:lnTo>
                  <a:pt x="807300" y="384708"/>
                </a:lnTo>
                <a:lnTo>
                  <a:pt x="837463" y="388632"/>
                </a:lnTo>
                <a:lnTo>
                  <a:pt x="849274" y="387959"/>
                </a:lnTo>
                <a:lnTo>
                  <a:pt x="859370" y="386029"/>
                </a:lnTo>
                <a:lnTo>
                  <a:pt x="867244" y="382993"/>
                </a:lnTo>
                <a:lnTo>
                  <a:pt x="872401" y="378993"/>
                </a:lnTo>
                <a:lnTo>
                  <a:pt x="898766" y="347433"/>
                </a:lnTo>
                <a:close/>
              </a:path>
              <a:path w="1698625" h="389255">
                <a:moveTo>
                  <a:pt x="1031049" y="40030"/>
                </a:moveTo>
                <a:lnTo>
                  <a:pt x="1027925" y="24549"/>
                </a:lnTo>
                <a:lnTo>
                  <a:pt x="1019416" y="11811"/>
                </a:lnTo>
                <a:lnTo>
                  <a:pt x="1006767" y="3175"/>
                </a:lnTo>
                <a:lnTo>
                  <a:pt x="991298" y="0"/>
                </a:lnTo>
                <a:lnTo>
                  <a:pt x="975093" y="3022"/>
                </a:lnTo>
                <a:lnTo>
                  <a:pt x="962139" y="11353"/>
                </a:lnTo>
                <a:lnTo>
                  <a:pt x="953503" y="23888"/>
                </a:lnTo>
                <a:lnTo>
                  <a:pt x="950379" y="39509"/>
                </a:lnTo>
                <a:lnTo>
                  <a:pt x="953503" y="55308"/>
                </a:lnTo>
                <a:lnTo>
                  <a:pt x="962152" y="68262"/>
                </a:lnTo>
                <a:lnTo>
                  <a:pt x="974902" y="76885"/>
                </a:lnTo>
                <a:lnTo>
                  <a:pt x="990714" y="80060"/>
                </a:lnTo>
                <a:lnTo>
                  <a:pt x="1006309" y="76885"/>
                </a:lnTo>
                <a:lnTo>
                  <a:pt x="1019149" y="68262"/>
                </a:lnTo>
                <a:lnTo>
                  <a:pt x="1027836" y="55524"/>
                </a:lnTo>
                <a:lnTo>
                  <a:pt x="1031049" y="40030"/>
                </a:lnTo>
                <a:close/>
              </a:path>
              <a:path w="1698625" h="389255">
                <a:moveTo>
                  <a:pt x="1063840" y="360692"/>
                </a:moveTo>
                <a:lnTo>
                  <a:pt x="1026337" y="342798"/>
                </a:lnTo>
                <a:lnTo>
                  <a:pt x="1025664" y="325412"/>
                </a:lnTo>
                <a:lnTo>
                  <a:pt x="1025664" y="130276"/>
                </a:lnTo>
                <a:lnTo>
                  <a:pt x="1020292" y="127012"/>
                </a:lnTo>
                <a:lnTo>
                  <a:pt x="982649" y="138709"/>
                </a:lnTo>
                <a:lnTo>
                  <a:pt x="945286" y="146862"/>
                </a:lnTo>
                <a:lnTo>
                  <a:pt x="929944" y="148805"/>
                </a:lnTo>
                <a:lnTo>
                  <a:pt x="928331" y="148805"/>
                </a:lnTo>
                <a:lnTo>
                  <a:pt x="925639" y="149339"/>
                </a:lnTo>
                <a:lnTo>
                  <a:pt x="921880" y="149872"/>
                </a:lnTo>
                <a:lnTo>
                  <a:pt x="921880" y="168935"/>
                </a:lnTo>
                <a:lnTo>
                  <a:pt x="946073" y="170573"/>
                </a:lnTo>
                <a:lnTo>
                  <a:pt x="953465" y="172440"/>
                </a:lnTo>
                <a:lnTo>
                  <a:pt x="957694" y="177876"/>
                </a:lnTo>
                <a:lnTo>
                  <a:pt x="959599" y="189026"/>
                </a:lnTo>
                <a:lnTo>
                  <a:pt x="960056" y="208064"/>
                </a:lnTo>
                <a:lnTo>
                  <a:pt x="960043" y="325412"/>
                </a:lnTo>
                <a:lnTo>
                  <a:pt x="940701" y="359625"/>
                </a:lnTo>
                <a:lnTo>
                  <a:pt x="921880" y="360692"/>
                </a:lnTo>
                <a:lnTo>
                  <a:pt x="921880" y="381025"/>
                </a:lnTo>
                <a:lnTo>
                  <a:pt x="986853" y="379526"/>
                </a:lnTo>
                <a:lnTo>
                  <a:pt x="1002055" y="379526"/>
                </a:lnTo>
                <a:lnTo>
                  <a:pt x="1063840" y="381025"/>
                </a:lnTo>
                <a:lnTo>
                  <a:pt x="1063840" y="379526"/>
                </a:lnTo>
                <a:lnTo>
                  <a:pt x="1063840" y="360692"/>
                </a:lnTo>
                <a:close/>
              </a:path>
              <a:path w="1698625" h="389255">
                <a:moveTo>
                  <a:pt x="1360690" y="252996"/>
                </a:moveTo>
                <a:lnTo>
                  <a:pt x="1352550" y="198932"/>
                </a:lnTo>
                <a:lnTo>
                  <a:pt x="1328801" y="159613"/>
                </a:lnTo>
                <a:lnTo>
                  <a:pt x="1328686" y="159423"/>
                </a:lnTo>
                <a:lnTo>
                  <a:pt x="1317447" y="152400"/>
                </a:lnTo>
                <a:lnTo>
                  <a:pt x="1289900" y="135204"/>
                </a:lnTo>
                <a:lnTo>
                  <a:pt x="1287551" y="134848"/>
                </a:lnTo>
                <a:lnTo>
                  <a:pt x="1287551" y="269646"/>
                </a:lnTo>
                <a:lnTo>
                  <a:pt x="1284617" y="311950"/>
                </a:lnTo>
                <a:lnTo>
                  <a:pt x="1275448" y="341045"/>
                </a:lnTo>
                <a:lnTo>
                  <a:pt x="1259408" y="357835"/>
                </a:lnTo>
                <a:lnTo>
                  <a:pt x="1235925" y="363220"/>
                </a:lnTo>
                <a:lnTo>
                  <a:pt x="1210424" y="355879"/>
                </a:lnTo>
                <a:lnTo>
                  <a:pt x="1192085" y="333921"/>
                </a:lnTo>
                <a:lnTo>
                  <a:pt x="1181011" y="297434"/>
                </a:lnTo>
                <a:lnTo>
                  <a:pt x="1177302" y="246519"/>
                </a:lnTo>
                <a:lnTo>
                  <a:pt x="1180401" y="204368"/>
                </a:lnTo>
                <a:lnTo>
                  <a:pt x="1190002" y="175069"/>
                </a:lnTo>
                <a:lnTo>
                  <a:pt x="1206563" y="157962"/>
                </a:lnTo>
                <a:lnTo>
                  <a:pt x="1230541" y="152400"/>
                </a:lnTo>
                <a:lnTo>
                  <a:pt x="1255788" y="159613"/>
                </a:lnTo>
                <a:lnTo>
                  <a:pt x="1273568" y="181381"/>
                </a:lnTo>
                <a:lnTo>
                  <a:pt x="1284084" y="217982"/>
                </a:lnTo>
                <a:lnTo>
                  <a:pt x="1287551" y="269646"/>
                </a:lnTo>
                <a:lnTo>
                  <a:pt x="1287551" y="134848"/>
                </a:lnTo>
                <a:lnTo>
                  <a:pt x="1237081" y="126974"/>
                </a:lnTo>
                <a:lnTo>
                  <a:pt x="1190345" y="132575"/>
                </a:lnTo>
                <a:lnTo>
                  <a:pt x="1153299" y="149059"/>
                </a:lnTo>
                <a:lnTo>
                  <a:pt x="1126299" y="175996"/>
                </a:lnTo>
                <a:lnTo>
                  <a:pt x="1109776" y="212940"/>
                </a:lnTo>
                <a:lnTo>
                  <a:pt x="1104176" y="259435"/>
                </a:lnTo>
                <a:lnTo>
                  <a:pt x="1112278" y="314452"/>
                </a:lnTo>
                <a:lnTo>
                  <a:pt x="1135964" y="354990"/>
                </a:lnTo>
                <a:lnTo>
                  <a:pt x="1174267" y="380047"/>
                </a:lnTo>
                <a:lnTo>
                  <a:pt x="1226248" y="388620"/>
                </a:lnTo>
                <a:lnTo>
                  <a:pt x="1273263" y="382854"/>
                </a:lnTo>
                <a:lnTo>
                  <a:pt x="1310741" y="365899"/>
                </a:lnTo>
                <a:lnTo>
                  <a:pt x="1313383" y="363220"/>
                </a:lnTo>
                <a:lnTo>
                  <a:pt x="1338135" y="338264"/>
                </a:lnTo>
                <a:lnTo>
                  <a:pt x="1354963" y="300456"/>
                </a:lnTo>
                <a:lnTo>
                  <a:pt x="1360690" y="252996"/>
                </a:lnTo>
                <a:close/>
              </a:path>
              <a:path w="1698625" h="389255">
                <a:moveTo>
                  <a:pt x="1698040" y="360667"/>
                </a:moveTo>
                <a:lnTo>
                  <a:pt x="1661604" y="342760"/>
                </a:lnTo>
                <a:lnTo>
                  <a:pt x="1660931" y="325374"/>
                </a:lnTo>
                <a:lnTo>
                  <a:pt x="1660931" y="225920"/>
                </a:lnTo>
                <a:lnTo>
                  <a:pt x="1659953" y="198704"/>
                </a:lnTo>
                <a:lnTo>
                  <a:pt x="1642097" y="149453"/>
                </a:lnTo>
                <a:lnTo>
                  <a:pt x="1598625" y="128473"/>
                </a:lnTo>
                <a:lnTo>
                  <a:pt x="1579727" y="127000"/>
                </a:lnTo>
                <a:lnTo>
                  <a:pt x="1568246" y="127596"/>
                </a:lnTo>
                <a:lnTo>
                  <a:pt x="1558074" y="129451"/>
                </a:lnTo>
                <a:lnTo>
                  <a:pt x="1549323" y="132600"/>
                </a:lnTo>
                <a:lnTo>
                  <a:pt x="1542084" y="137083"/>
                </a:lnTo>
                <a:lnTo>
                  <a:pt x="1499069" y="170014"/>
                </a:lnTo>
                <a:lnTo>
                  <a:pt x="1499069" y="130187"/>
                </a:lnTo>
                <a:lnTo>
                  <a:pt x="1495844" y="126987"/>
                </a:lnTo>
                <a:lnTo>
                  <a:pt x="1460690" y="138036"/>
                </a:lnTo>
                <a:lnTo>
                  <a:pt x="1435671" y="144716"/>
                </a:lnTo>
                <a:lnTo>
                  <a:pt x="1415605" y="148285"/>
                </a:lnTo>
                <a:lnTo>
                  <a:pt x="1395285" y="149987"/>
                </a:lnTo>
                <a:lnTo>
                  <a:pt x="1395285" y="169227"/>
                </a:lnTo>
                <a:lnTo>
                  <a:pt x="1433004" y="189268"/>
                </a:lnTo>
                <a:lnTo>
                  <a:pt x="1433461" y="208280"/>
                </a:lnTo>
                <a:lnTo>
                  <a:pt x="1433461" y="325374"/>
                </a:lnTo>
                <a:lnTo>
                  <a:pt x="1414106" y="359600"/>
                </a:lnTo>
                <a:lnTo>
                  <a:pt x="1395285" y="360667"/>
                </a:lnTo>
                <a:lnTo>
                  <a:pt x="1395285" y="381000"/>
                </a:lnTo>
                <a:lnTo>
                  <a:pt x="1464652" y="379730"/>
                </a:lnTo>
                <a:lnTo>
                  <a:pt x="1475460" y="379818"/>
                </a:lnTo>
                <a:lnTo>
                  <a:pt x="1491462" y="380060"/>
                </a:lnTo>
                <a:lnTo>
                  <a:pt x="1512214" y="380453"/>
                </a:lnTo>
                <a:lnTo>
                  <a:pt x="1537246" y="381000"/>
                </a:lnTo>
                <a:lnTo>
                  <a:pt x="1537246" y="360667"/>
                </a:lnTo>
                <a:lnTo>
                  <a:pt x="1499743" y="342747"/>
                </a:lnTo>
                <a:lnTo>
                  <a:pt x="1499069" y="325335"/>
                </a:lnTo>
                <a:lnTo>
                  <a:pt x="1499069" y="209156"/>
                </a:lnTo>
                <a:lnTo>
                  <a:pt x="1502879" y="195567"/>
                </a:lnTo>
                <a:lnTo>
                  <a:pt x="1513039" y="183921"/>
                </a:lnTo>
                <a:lnTo>
                  <a:pt x="1527644" y="175793"/>
                </a:lnTo>
                <a:lnTo>
                  <a:pt x="1544777" y="172732"/>
                </a:lnTo>
                <a:lnTo>
                  <a:pt x="1567649" y="176352"/>
                </a:lnTo>
                <a:lnTo>
                  <a:pt x="1583359" y="187515"/>
                </a:lnTo>
                <a:lnTo>
                  <a:pt x="1592414" y="206717"/>
                </a:lnTo>
                <a:lnTo>
                  <a:pt x="1595323" y="234480"/>
                </a:lnTo>
                <a:lnTo>
                  <a:pt x="1595323" y="381000"/>
                </a:lnTo>
                <a:lnTo>
                  <a:pt x="1627784" y="380047"/>
                </a:lnTo>
                <a:lnTo>
                  <a:pt x="1636839" y="379818"/>
                </a:lnTo>
                <a:lnTo>
                  <a:pt x="1643722" y="379730"/>
                </a:lnTo>
                <a:lnTo>
                  <a:pt x="1648802" y="379755"/>
                </a:lnTo>
                <a:lnTo>
                  <a:pt x="1656156" y="379895"/>
                </a:lnTo>
                <a:lnTo>
                  <a:pt x="1670862" y="380276"/>
                </a:lnTo>
                <a:lnTo>
                  <a:pt x="1698040" y="381000"/>
                </a:lnTo>
                <a:lnTo>
                  <a:pt x="1698040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98967" y="2419759"/>
            <a:ext cx="5183505" cy="5051425"/>
            <a:chOff x="2098967" y="2419759"/>
            <a:chExt cx="5183505" cy="50514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2557" y="2486482"/>
              <a:ext cx="4567529" cy="48700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98967" y="2430373"/>
              <a:ext cx="5145405" cy="5039995"/>
            </a:xfrm>
            <a:custGeom>
              <a:avLst/>
              <a:gdLst/>
              <a:ahLst/>
              <a:cxnLst/>
              <a:rect l="l" t="t" r="r" b="b"/>
              <a:pathLst>
                <a:path w="5145405" h="5039995">
                  <a:moveTo>
                    <a:pt x="4661230" y="0"/>
                  </a:moveTo>
                  <a:lnTo>
                    <a:pt x="0" y="0"/>
                  </a:lnTo>
                  <a:lnTo>
                    <a:pt x="0" y="326174"/>
                  </a:lnTo>
                  <a:lnTo>
                    <a:pt x="262966" y="326174"/>
                  </a:lnTo>
                  <a:lnTo>
                    <a:pt x="262966" y="4987150"/>
                  </a:lnTo>
                  <a:lnTo>
                    <a:pt x="599846" y="4987150"/>
                  </a:lnTo>
                  <a:lnTo>
                    <a:pt x="599846" y="326174"/>
                  </a:lnTo>
                  <a:lnTo>
                    <a:pt x="4661230" y="326174"/>
                  </a:lnTo>
                  <a:lnTo>
                    <a:pt x="4661230" y="0"/>
                  </a:lnTo>
                  <a:close/>
                </a:path>
                <a:path w="5145405" h="5039995">
                  <a:moveTo>
                    <a:pt x="5144948" y="4818799"/>
                  </a:moveTo>
                  <a:lnTo>
                    <a:pt x="610235" y="4818799"/>
                  </a:lnTo>
                  <a:lnTo>
                    <a:pt x="610235" y="5039665"/>
                  </a:lnTo>
                  <a:lnTo>
                    <a:pt x="5144948" y="5039665"/>
                  </a:lnTo>
                  <a:lnTo>
                    <a:pt x="5144948" y="481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9214" y="7249170"/>
              <a:ext cx="4535170" cy="220979"/>
            </a:xfrm>
            <a:custGeom>
              <a:avLst/>
              <a:gdLst/>
              <a:ahLst/>
              <a:cxnLst/>
              <a:rect l="l" t="t" r="r" b="b"/>
              <a:pathLst>
                <a:path w="4535170" h="220979">
                  <a:moveTo>
                    <a:pt x="0" y="220865"/>
                  </a:moveTo>
                  <a:lnTo>
                    <a:pt x="4534700" y="220865"/>
                  </a:lnTo>
                  <a:lnTo>
                    <a:pt x="4534700" y="0"/>
                  </a:lnTo>
                  <a:lnTo>
                    <a:pt x="0" y="0"/>
                  </a:lnTo>
                  <a:lnTo>
                    <a:pt x="0" y="2208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2773" y="2422740"/>
              <a:ext cx="589915" cy="4862195"/>
            </a:xfrm>
            <a:custGeom>
              <a:avLst/>
              <a:gdLst/>
              <a:ahLst/>
              <a:cxnLst/>
              <a:rect l="l" t="t" r="r" b="b"/>
              <a:pathLst>
                <a:path w="589915" h="4862195">
                  <a:moveTo>
                    <a:pt x="589419" y="288874"/>
                  </a:moveTo>
                  <a:lnTo>
                    <a:pt x="492874" y="288874"/>
                  </a:lnTo>
                  <a:lnTo>
                    <a:pt x="492874" y="0"/>
                  </a:lnTo>
                  <a:lnTo>
                    <a:pt x="0" y="0"/>
                  </a:lnTo>
                  <a:lnTo>
                    <a:pt x="0" y="467334"/>
                  </a:lnTo>
                  <a:lnTo>
                    <a:pt x="378726" y="467334"/>
                  </a:lnTo>
                  <a:lnTo>
                    <a:pt x="378726" y="4861992"/>
                  </a:lnTo>
                  <a:lnTo>
                    <a:pt x="589419" y="4861992"/>
                  </a:lnTo>
                  <a:lnTo>
                    <a:pt x="589419" y="288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92773" y="2422740"/>
              <a:ext cx="493395" cy="467359"/>
            </a:xfrm>
            <a:custGeom>
              <a:avLst/>
              <a:gdLst/>
              <a:ahLst/>
              <a:cxnLst/>
              <a:rect l="l" t="t" r="r" b="b"/>
              <a:pathLst>
                <a:path w="493395" h="467360">
                  <a:moveTo>
                    <a:pt x="0" y="467334"/>
                  </a:moveTo>
                  <a:lnTo>
                    <a:pt x="492884" y="467334"/>
                  </a:lnTo>
                  <a:lnTo>
                    <a:pt x="492884" y="0"/>
                  </a:lnTo>
                  <a:lnTo>
                    <a:pt x="0" y="0"/>
                  </a:lnTo>
                  <a:lnTo>
                    <a:pt x="0" y="467334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1006" y="2856063"/>
              <a:ext cx="76835" cy="4486275"/>
            </a:xfrm>
            <a:custGeom>
              <a:avLst/>
              <a:gdLst/>
              <a:ahLst/>
              <a:cxnLst/>
              <a:rect l="l" t="t" r="r" b="b"/>
              <a:pathLst>
                <a:path w="76834" h="4486275">
                  <a:moveTo>
                    <a:pt x="76557" y="0"/>
                  </a:moveTo>
                  <a:lnTo>
                    <a:pt x="0" y="0"/>
                  </a:lnTo>
                  <a:lnTo>
                    <a:pt x="0" y="4486262"/>
                  </a:lnTo>
                  <a:lnTo>
                    <a:pt x="76557" y="4486262"/>
                  </a:lnTo>
                  <a:lnTo>
                    <a:pt x="76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1006" y="2856063"/>
              <a:ext cx="76835" cy="4486275"/>
            </a:xfrm>
            <a:custGeom>
              <a:avLst/>
              <a:gdLst/>
              <a:ahLst/>
              <a:cxnLst/>
              <a:rect l="l" t="t" r="r" b="b"/>
              <a:pathLst>
                <a:path w="76834" h="4486275">
                  <a:moveTo>
                    <a:pt x="0" y="4486262"/>
                  </a:moveTo>
                  <a:lnTo>
                    <a:pt x="76557" y="4486262"/>
                  </a:lnTo>
                  <a:lnTo>
                    <a:pt x="76557" y="0"/>
                  </a:lnTo>
                  <a:lnTo>
                    <a:pt x="0" y="0"/>
                  </a:lnTo>
                  <a:lnTo>
                    <a:pt x="0" y="4486262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1810" y="4797640"/>
              <a:ext cx="2872740" cy="989330"/>
            </a:xfrm>
            <a:custGeom>
              <a:avLst/>
              <a:gdLst/>
              <a:ahLst/>
              <a:cxnLst/>
              <a:rect l="l" t="t" r="r" b="b"/>
              <a:pathLst>
                <a:path w="2872740" h="989329">
                  <a:moveTo>
                    <a:pt x="2872244" y="42341"/>
                  </a:moveTo>
                  <a:lnTo>
                    <a:pt x="2756738" y="0"/>
                  </a:lnTo>
                </a:path>
                <a:path w="2872740" h="989329">
                  <a:moveTo>
                    <a:pt x="210362" y="989152"/>
                  </a:moveTo>
                  <a:lnTo>
                    <a:pt x="0" y="905141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9382" y="4691608"/>
              <a:ext cx="348615" cy="263525"/>
            </a:xfrm>
            <a:custGeom>
              <a:avLst/>
              <a:gdLst/>
              <a:ahLst/>
              <a:cxnLst/>
              <a:rect l="l" t="t" r="r" b="b"/>
              <a:pathLst>
                <a:path w="348614" h="263525">
                  <a:moveTo>
                    <a:pt x="348232" y="0"/>
                  </a:moveTo>
                  <a:lnTo>
                    <a:pt x="0" y="0"/>
                  </a:lnTo>
                  <a:lnTo>
                    <a:pt x="0" y="263207"/>
                  </a:lnTo>
                  <a:lnTo>
                    <a:pt x="348232" y="263207"/>
                  </a:lnTo>
                  <a:lnTo>
                    <a:pt x="348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99382" y="4691608"/>
              <a:ext cx="348615" cy="263525"/>
            </a:xfrm>
            <a:custGeom>
              <a:avLst/>
              <a:gdLst/>
              <a:ahLst/>
              <a:cxnLst/>
              <a:rect l="l" t="t" r="r" b="b"/>
              <a:pathLst>
                <a:path w="348614" h="263525">
                  <a:moveTo>
                    <a:pt x="0" y="263207"/>
                  </a:moveTo>
                  <a:lnTo>
                    <a:pt x="348232" y="263207"/>
                  </a:lnTo>
                  <a:lnTo>
                    <a:pt x="348232" y="0"/>
                  </a:lnTo>
                  <a:lnTo>
                    <a:pt x="0" y="0"/>
                  </a:lnTo>
                  <a:lnTo>
                    <a:pt x="0" y="263207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2002" y="2862808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4">
                  <a:moveTo>
                    <a:pt x="9144" y="0"/>
                  </a:moveTo>
                  <a:lnTo>
                    <a:pt x="2705" y="0"/>
                  </a:lnTo>
                  <a:lnTo>
                    <a:pt x="0" y="2667"/>
                  </a:lnTo>
                  <a:lnTo>
                    <a:pt x="0" y="5994"/>
                  </a:lnTo>
                  <a:lnTo>
                    <a:pt x="0" y="9309"/>
                  </a:lnTo>
                  <a:lnTo>
                    <a:pt x="2705" y="11988"/>
                  </a:lnTo>
                  <a:lnTo>
                    <a:pt x="9144" y="11988"/>
                  </a:lnTo>
                  <a:lnTo>
                    <a:pt x="11849" y="9309"/>
                  </a:lnTo>
                  <a:lnTo>
                    <a:pt x="11849" y="266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2002" y="2862808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4">
                  <a:moveTo>
                    <a:pt x="0" y="5994"/>
                  </a:moveTo>
                  <a:lnTo>
                    <a:pt x="0" y="2667"/>
                  </a:lnTo>
                  <a:lnTo>
                    <a:pt x="2705" y="0"/>
                  </a:lnTo>
                  <a:lnTo>
                    <a:pt x="5753" y="0"/>
                  </a:lnTo>
                  <a:lnTo>
                    <a:pt x="9144" y="0"/>
                  </a:lnTo>
                  <a:lnTo>
                    <a:pt x="11849" y="2667"/>
                  </a:lnTo>
                  <a:lnTo>
                    <a:pt x="11849" y="5994"/>
                  </a:lnTo>
                  <a:lnTo>
                    <a:pt x="11849" y="9309"/>
                  </a:lnTo>
                  <a:lnTo>
                    <a:pt x="9144" y="11988"/>
                  </a:lnTo>
                  <a:lnTo>
                    <a:pt x="5753" y="11988"/>
                  </a:lnTo>
                  <a:lnTo>
                    <a:pt x="2705" y="11988"/>
                  </a:lnTo>
                  <a:lnTo>
                    <a:pt x="0" y="9309"/>
                  </a:lnTo>
                  <a:lnTo>
                    <a:pt x="0" y="5994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1107" y="35358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865" y="0"/>
                  </a:moveTo>
                  <a:lnTo>
                    <a:pt x="3721" y="0"/>
                  </a:lnTo>
                  <a:lnTo>
                    <a:pt x="0" y="3797"/>
                  </a:lnTo>
                  <a:lnTo>
                    <a:pt x="0" y="13208"/>
                  </a:lnTo>
                  <a:lnTo>
                    <a:pt x="3721" y="16967"/>
                  </a:lnTo>
                  <a:lnTo>
                    <a:pt x="8458" y="16967"/>
                  </a:lnTo>
                  <a:lnTo>
                    <a:pt x="12865" y="16967"/>
                  </a:lnTo>
                  <a:lnTo>
                    <a:pt x="16929" y="13208"/>
                  </a:lnTo>
                  <a:lnTo>
                    <a:pt x="16929" y="3797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21107" y="35358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8458" y="16967"/>
                  </a:moveTo>
                  <a:lnTo>
                    <a:pt x="3721" y="16967"/>
                  </a:lnTo>
                  <a:lnTo>
                    <a:pt x="0" y="13208"/>
                  </a:lnTo>
                  <a:lnTo>
                    <a:pt x="0" y="8496"/>
                  </a:lnTo>
                  <a:lnTo>
                    <a:pt x="0" y="3797"/>
                  </a:lnTo>
                  <a:lnTo>
                    <a:pt x="3721" y="0"/>
                  </a:lnTo>
                  <a:lnTo>
                    <a:pt x="8458" y="0"/>
                  </a:lnTo>
                  <a:lnTo>
                    <a:pt x="12865" y="0"/>
                  </a:lnTo>
                  <a:lnTo>
                    <a:pt x="16929" y="3797"/>
                  </a:lnTo>
                  <a:lnTo>
                    <a:pt x="16929" y="8496"/>
                  </a:lnTo>
                  <a:lnTo>
                    <a:pt x="16929" y="13208"/>
                  </a:lnTo>
                  <a:lnTo>
                    <a:pt x="12865" y="16967"/>
                  </a:lnTo>
                  <a:lnTo>
                    <a:pt x="8458" y="16967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79861" y="277110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3220" y="0"/>
                  </a:moveTo>
                  <a:lnTo>
                    <a:pt x="3733" y="0"/>
                  </a:lnTo>
                  <a:lnTo>
                    <a:pt x="0" y="3797"/>
                  </a:lnTo>
                  <a:lnTo>
                    <a:pt x="0" y="8509"/>
                  </a:lnTo>
                  <a:lnTo>
                    <a:pt x="0" y="13220"/>
                  </a:lnTo>
                  <a:lnTo>
                    <a:pt x="3733" y="17005"/>
                  </a:lnTo>
                  <a:lnTo>
                    <a:pt x="13220" y="17005"/>
                  </a:lnTo>
                  <a:lnTo>
                    <a:pt x="16941" y="13220"/>
                  </a:lnTo>
                  <a:lnTo>
                    <a:pt x="16941" y="3797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79861" y="277110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8509"/>
                  </a:moveTo>
                  <a:lnTo>
                    <a:pt x="0" y="3797"/>
                  </a:lnTo>
                  <a:lnTo>
                    <a:pt x="3733" y="0"/>
                  </a:lnTo>
                  <a:lnTo>
                    <a:pt x="8470" y="0"/>
                  </a:lnTo>
                  <a:lnTo>
                    <a:pt x="13220" y="0"/>
                  </a:lnTo>
                  <a:lnTo>
                    <a:pt x="16941" y="3797"/>
                  </a:lnTo>
                  <a:lnTo>
                    <a:pt x="16941" y="8509"/>
                  </a:lnTo>
                  <a:lnTo>
                    <a:pt x="16941" y="13220"/>
                  </a:lnTo>
                  <a:lnTo>
                    <a:pt x="13220" y="17005"/>
                  </a:lnTo>
                  <a:lnTo>
                    <a:pt x="8470" y="17005"/>
                  </a:lnTo>
                  <a:lnTo>
                    <a:pt x="3733" y="17005"/>
                  </a:lnTo>
                  <a:lnTo>
                    <a:pt x="0" y="13220"/>
                  </a:lnTo>
                  <a:lnTo>
                    <a:pt x="0" y="8509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7015" y="7086574"/>
              <a:ext cx="17780" cy="17145"/>
            </a:xfrm>
            <a:custGeom>
              <a:avLst/>
              <a:gdLst/>
              <a:ahLst/>
              <a:cxnLst/>
              <a:rect l="l" t="t" r="r" b="b"/>
              <a:pathLst>
                <a:path w="17779" h="17145">
                  <a:moveTo>
                    <a:pt x="13208" y="0"/>
                  </a:moveTo>
                  <a:lnTo>
                    <a:pt x="4064" y="0"/>
                  </a:lnTo>
                  <a:lnTo>
                    <a:pt x="0" y="4064"/>
                  </a:lnTo>
                  <a:lnTo>
                    <a:pt x="0" y="13206"/>
                  </a:lnTo>
                  <a:lnTo>
                    <a:pt x="4064" y="16927"/>
                  </a:lnTo>
                  <a:lnTo>
                    <a:pt x="8470" y="16927"/>
                  </a:lnTo>
                  <a:lnTo>
                    <a:pt x="13208" y="16927"/>
                  </a:lnTo>
                  <a:lnTo>
                    <a:pt x="17272" y="13206"/>
                  </a:lnTo>
                  <a:lnTo>
                    <a:pt x="17272" y="4064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7015" y="7086574"/>
              <a:ext cx="17780" cy="17145"/>
            </a:xfrm>
            <a:custGeom>
              <a:avLst/>
              <a:gdLst/>
              <a:ahLst/>
              <a:cxnLst/>
              <a:rect l="l" t="t" r="r" b="b"/>
              <a:pathLst>
                <a:path w="17779" h="17145">
                  <a:moveTo>
                    <a:pt x="8470" y="16927"/>
                  </a:moveTo>
                  <a:lnTo>
                    <a:pt x="4064" y="16927"/>
                  </a:lnTo>
                  <a:lnTo>
                    <a:pt x="0" y="13206"/>
                  </a:lnTo>
                  <a:lnTo>
                    <a:pt x="0" y="8459"/>
                  </a:lnTo>
                  <a:lnTo>
                    <a:pt x="0" y="4064"/>
                  </a:lnTo>
                  <a:lnTo>
                    <a:pt x="4064" y="0"/>
                  </a:lnTo>
                  <a:lnTo>
                    <a:pt x="8470" y="0"/>
                  </a:lnTo>
                  <a:lnTo>
                    <a:pt x="13208" y="0"/>
                  </a:lnTo>
                  <a:lnTo>
                    <a:pt x="17272" y="4064"/>
                  </a:lnTo>
                  <a:lnTo>
                    <a:pt x="17272" y="8459"/>
                  </a:lnTo>
                  <a:lnTo>
                    <a:pt x="17272" y="13206"/>
                  </a:lnTo>
                  <a:lnTo>
                    <a:pt x="13208" y="16927"/>
                  </a:lnTo>
                  <a:lnTo>
                    <a:pt x="8470" y="16927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1246" y="632980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3220" y="0"/>
                  </a:moveTo>
                  <a:lnTo>
                    <a:pt x="3797" y="0"/>
                  </a:lnTo>
                  <a:lnTo>
                    <a:pt x="0" y="3721"/>
                  </a:lnTo>
                  <a:lnTo>
                    <a:pt x="0" y="13208"/>
                  </a:lnTo>
                  <a:lnTo>
                    <a:pt x="3797" y="16929"/>
                  </a:lnTo>
                  <a:lnTo>
                    <a:pt x="8509" y="16929"/>
                  </a:lnTo>
                  <a:lnTo>
                    <a:pt x="13220" y="16929"/>
                  </a:lnTo>
                  <a:lnTo>
                    <a:pt x="17005" y="13208"/>
                  </a:lnTo>
                  <a:lnTo>
                    <a:pt x="17005" y="3721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11246" y="632980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8509" y="16929"/>
                  </a:moveTo>
                  <a:lnTo>
                    <a:pt x="3797" y="16929"/>
                  </a:lnTo>
                  <a:lnTo>
                    <a:pt x="0" y="13208"/>
                  </a:lnTo>
                  <a:lnTo>
                    <a:pt x="0" y="8458"/>
                  </a:lnTo>
                  <a:lnTo>
                    <a:pt x="0" y="3721"/>
                  </a:lnTo>
                  <a:lnTo>
                    <a:pt x="3797" y="0"/>
                  </a:lnTo>
                  <a:lnTo>
                    <a:pt x="8509" y="0"/>
                  </a:lnTo>
                  <a:lnTo>
                    <a:pt x="13220" y="0"/>
                  </a:lnTo>
                  <a:lnTo>
                    <a:pt x="17005" y="3721"/>
                  </a:lnTo>
                  <a:lnTo>
                    <a:pt x="17005" y="8458"/>
                  </a:lnTo>
                  <a:lnTo>
                    <a:pt x="17005" y="13208"/>
                  </a:lnTo>
                  <a:lnTo>
                    <a:pt x="13220" y="16929"/>
                  </a:lnTo>
                  <a:lnTo>
                    <a:pt x="8509" y="16929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4260" y="49866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3208" y="0"/>
                  </a:moveTo>
                  <a:lnTo>
                    <a:pt x="3822" y="0"/>
                  </a:lnTo>
                  <a:lnTo>
                    <a:pt x="0" y="3721"/>
                  </a:lnTo>
                  <a:lnTo>
                    <a:pt x="0" y="13208"/>
                  </a:lnTo>
                  <a:lnTo>
                    <a:pt x="3822" y="16929"/>
                  </a:lnTo>
                  <a:lnTo>
                    <a:pt x="8509" y="16929"/>
                  </a:lnTo>
                  <a:lnTo>
                    <a:pt x="13208" y="16929"/>
                  </a:lnTo>
                  <a:lnTo>
                    <a:pt x="17043" y="13208"/>
                  </a:lnTo>
                  <a:lnTo>
                    <a:pt x="17043" y="3721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4260" y="49866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8509" y="16929"/>
                  </a:moveTo>
                  <a:lnTo>
                    <a:pt x="3822" y="16929"/>
                  </a:lnTo>
                  <a:lnTo>
                    <a:pt x="0" y="13208"/>
                  </a:lnTo>
                  <a:lnTo>
                    <a:pt x="0" y="8458"/>
                  </a:lnTo>
                  <a:lnTo>
                    <a:pt x="0" y="3721"/>
                  </a:lnTo>
                  <a:lnTo>
                    <a:pt x="3822" y="0"/>
                  </a:lnTo>
                  <a:lnTo>
                    <a:pt x="8509" y="0"/>
                  </a:lnTo>
                  <a:lnTo>
                    <a:pt x="13208" y="0"/>
                  </a:lnTo>
                  <a:lnTo>
                    <a:pt x="17043" y="3721"/>
                  </a:lnTo>
                  <a:lnTo>
                    <a:pt x="17043" y="8458"/>
                  </a:lnTo>
                  <a:lnTo>
                    <a:pt x="17043" y="13208"/>
                  </a:lnTo>
                  <a:lnTo>
                    <a:pt x="13208" y="16929"/>
                  </a:lnTo>
                  <a:lnTo>
                    <a:pt x="8509" y="16929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65903" y="4079494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13208" y="0"/>
                  </a:moveTo>
                  <a:lnTo>
                    <a:pt x="3721" y="0"/>
                  </a:lnTo>
                  <a:lnTo>
                    <a:pt x="0" y="4064"/>
                  </a:lnTo>
                  <a:lnTo>
                    <a:pt x="0" y="8470"/>
                  </a:lnTo>
                  <a:lnTo>
                    <a:pt x="0" y="13208"/>
                  </a:lnTo>
                  <a:lnTo>
                    <a:pt x="3721" y="17272"/>
                  </a:lnTo>
                  <a:lnTo>
                    <a:pt x="13208" y="17272"/>
                  </a:lnTo>
                  <a:lnTo>
                    <a:pt x="16941" y="13208"/>
                  </a:lnTo>
                  <a:lnTo>
                    <a:pt x="16941" y="4064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65903" y="4079494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0" y="8470"/>
                  </a:moveTo>
                  <a:lnTo>
                    <a:pt x="0" y="4064"/>
                  </a:lnTo>
                  <a:lnTo>
                    <a:pt x="3721" y="0"/>
                  </a:lnTo>
                  <a:lnTo>
                    <a:pt x="8470" y="0"/>
                  </a:lnTo>
                  <a:lnTo>
                    <a:pt x="13208" y="0"/>
                  </a:lnTo>
                  <a:lnTo>
                    <a:pt x="16941" y="4064"/>
                  </a:lnTo>
                  <a:lnTo>
                    <a:pt x="16941" y="8470"/>
                  </a:lnTo>
                  <a:lnTo>
                    <a:pt x="16941" y="13208"/>
                  </a:lnTo>
                  <a:lnTo>
                    <a:pt x="13208" y="17272"/>
                  </a:lnTo>
                  <a:lnTo>
                    <a:pt x="8470" y="17272"/>
                  </a:lnTo>
                  <a:lnTo>
                    <a:pt x="3721" y="17272"/>
                  </a:lnTo>
                  <a:lnTo>
                    <a:pt x="0" y="13208"/>
                  </a:lnTo>
                  <a:lnTo>
                    <a:pt x="0" y="8470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73359" y="5770194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13208" y="0"/>
                  </a:moveTo>
                  <a:lnTo>
                    <a:pt x="3733" y="0"/>
                  </a:lnTo>
                  <a:lnTo>
                    <a:pt x="0" y="4064"/>
                  </a:lnTo>
                  <a:lnTo>
                    <a:pt x="0" y="8801"/>
                  </a:lnTo>
                  <a:lnTo>
                    <a:pt x="0" y="13550"/>
                  </a:lnTo>
                  <a:lnTo>
                    <a:pt x="3733" y="17272"/>
                  </a:lnTo>
                  <a:lnTo>
                    <a:pt x="13208" y="17272"/>
                  </a:lnTo>
                  <a:lnTo>
                    <a:pt x="16941" y="13550"/>
                  </a:lnTo>
                  <a:lnTo>
                    <a:pt x="16941" y="4064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73359" y="5770194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0" y="8801"/>
                  </a:moveTo>
                  <a:lnTo>
                    <a:pt x="0" y="4064"/>
                  </a:lnTo>
                  <a:lnTo>
                    <a:pt x="3733" y="0"/>
                  </a:lnTo>
                  <a:lnTo>
                    <a:pt x="8470" y="0"/>
                  </a:lnTo>
                  <a:lnTo>
                    <a:pt x="13208" y="0"/>
                  </a:lnTo>
                  <a:lnTo>
                    <a:pt x="16941" y="4064"/>
                  </a:lnTo>
                  <a:lnTo>
                    <a:pt x="16941" y="8801"/>
                  </a:lnTo>
                  <a:lnTo>
                    <a:pt x="16941" y="13550"/>
                  </a:lnTo>
                  <a:lnTo>
                    <a:pt x="13208" y="17272"/>
                  </a:lnTo>
                  <a:lnTo>
                    <a:pt x="8470" y="17272"/>
                  </a:lnTo>
                  <a:lnTo>
                    <a:pt x="3733" y="17272"/>
                  </a:lnTo>
                  <a:lnTo>
                    <a:pt x="0" y="13550"/>
                  </a:lnTo>
                  <a:lnTo>
                    <a:pt x="0" y="8801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24078" y="484438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3208" y="0"/>
                  </a:moveTo>
                  <a:lnTo>
                    <a:pt x="4064" y="0"/>
                  </a:lnTo>
                  <a:lnTo>
                    <a:pt x="0" y="3721"/>
                  </a:lnTo>
                  <a:lnTo>
                    <a:pt x="0" y="8470"/>
                  </a:lnTo>
                  <a:lnTo>
                    <a:pt x="0" y="13208"/>
                  </a:lnTo>
                  <a:lnTo>
                    <a:pt x="4064" y="16929"/>
                  </a:lnTo>
                  <a:lnTo>
                    <a:pt x="13208" y="16929"/>
                  </a:lnTo>
                  <a:lnTo>
                    <a:pt x="16929" y="13208"/>
                  </a:lnTo>
                  <a:lnTo>
                    <a:pt x="16929" y="3721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24078" y="484438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8470"/>
                  </a:moveTo>
                  <a:lnTo>
                    <a:pt x="0" y="3721"/>
                  </a:lnTo>
                  <a:lnTo>
                    <a:pt x="4064" y="0"/>
                  </a:lnTo>
                  <a:lnTo>
                    <a:pt x="8470" y="0"/>
                  </a:lnTo>
                  <a:lnTo>
                    <a:pt x="13208" y="0"/>
                  </a:lnTo>
                  <a:lnTo>
                    <a:pt x="16929" y="3721"/>
                  </a:lnTo>
                  <a:lnTo>
                    <a:pt x="16929" y="8470"/>
                  </a:lnTo>
                  <a:lnTo>
                    <a:pt x="16929" y="13208"/>
                  </a:lnTo>
                  <a:lnTo>
                    <a:pt x="13208" y="16929"/>
                  </a:lnTo>
                  <a:lnTo>
                    <a:pt x="8470" y="16929"/>
                  </a:lnTo>
                  <a:lnTo>
                    <a:pt x="4064" y="16929"/>
                  </a:lnTo>
                  <a:lnTo>
                    <a:pt x="0" y="13208"/>
                  </a:lnTo>
                  <a:lnTo>
                    <a:pt x="0" y="8470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22203" y="2771101"/>
              <a:ext cx="2082164" cy="790575"/>
            </a:xfrm>
            <a:custGeom>
              <a:avLst/>
              <a:gdLst/>
              <a:ahLst/>
              <a:cxnLst/>
              <a:rect l="l" t="t" r="r" b="b"/>
              <a:pathLst>
                <a:path w="2082164" h="790575">
                  <a:moveTo>
                    <a:pt x="16941" y="0"/>
                  </a:moveTo>
                  <a:lnTo>
                    <a:pt x="0" y="59486"/>
                  </a:lnTo>
                  <a:lnTo>
                    <a:pt x="2081618" y="790206"/>
                  </a:lnTo>
                  <a:lnTo>
                    <a:pt x="2081618" y="747725"/>
                  </a:lnTo>
                  <a:lnTo>
                    <a:pt x="16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22203" y="2771101"/>
              <a:ext cx="2082164" cy="790575"/>
            </a:xfrm>
            <a:custGeom>
              <a:avLst/>
              <a:gdLst/>
              <a:ahLst/>
              <a:cxnLst/>
              <a:rect l="l" t="t" r="r" b="b"/>
              <a:pathLst>
                <a:path w="2082164" h="790575">
                  <a:moveTo>
                    <a:pt x="2081618" y="747725"/>
                  </a:moveTo>
                  <a:lnTo>
                    <a:pt x="2081618" y="790206"/>
                  </a:lnTo>
                  <a:lnTo>
                    <a:pt x="0" y="59486"/>
                  </a:lnTo>
                  <a:lnTo>
                    <a:pt x="16941" y="0"/>
                  </a:lnTo>
                  <a:lnTo>
                    <a:pt x="2081618" y="747725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119" y="2805087"/>
              <a:ext cx="671830" cy="1257935"/>
            </a:xfrm>
            <a:custGeom>
              <a:avLst/>
              <a:gdLst/>
              <a:ahLst/>
              <a:cxnLst/>
              <a:rect l="l" t="t" r="r" b="b"/>
              <a:pathLst>
                <a:path w="671829" h="1257935">
                  <a:moveTo>
                    <a:pt x="76555" y="0"/>
                  </a:moveTo>
                  <a:lnTo>
                    <a:pt x="0" y="0"/>
                  </a:lnTo>
                  <a:lnTo>
                    <a:pt x="569442" y="1248994"/>
                  </a:lnTo>
                  <a:lnTo>
                    <a:pt x="671398" y="1257465"/>
                  </a:lnTo>
                  <a:lnTo>
                    <a:pt x="68084" y="0"/>
                  </a:lnTo>
                  <a:lnTo>
                    <a:pt x="76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54119" y="2805087"/>
              <a:ext cx="671830" cy="1257935"/>
            </a:xfrm>
            <a:custGeom>
              <a:avLst/>
              <a:gdLst/>
              <a:ahLst/>
              <a:cxnLst/>
              <a:rect l="l" t="t" r="r" b="b"/>
              <a:pathLst>
                <a:path w="671829" h="1257935">
                  <a:moveTo>
                    <a:pt x="0" y="0"/>
                  </a:moveTo>
                  <a:lnTo>
                    <a:pt x="569442" y="1248994"/>
                  </a:lnTo>
                  <a:lnTo>
                    <a:pt x="671398" y="1257465"/>
                  </a:lnTo>
                  <a:lnTo>
                    <a:pt x="68084" y="0"/>
                  </a:lnTo>
                  <a:lnTo>
                    <a:pt x="76555" y="0"/>
                  </a:lnTo>
                  <a:lnTo>
                    <a:pt x="0" y="0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05836" y="2796616"/>
              <a:ext cx="1682750" cy="1818639"/>
            </a:xfrm>
            <a:custGeom>
              <a:avLst/>
              <a:gdLst/>
              <a:ahLst/>
              <a:cxnLst/>
              <a:rect l="l" t="t" r="r" b="b"/>
              <a:pathLst>
                <a:path w="1682750" h="1818639">
                  <a:moveTo>
                    <a:pt x="1614411" y="0"/>
                  </a:moveTo>
                  <a:lnTo>
                    <a:pt x="0" y="1758823"/>
                  </a:lnTo>
                  <a:lnTo>
                    <a:pt x="67818" y="1818436"/>
                  </a:lnTo>
                  <a:lnTo>
                    <a:pt x="1682496" y="42481"/>
                  </a:lnTo>
                  <a:lnTo>
                    <a:pt x="1614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05836" y="2796616"/>
              <a:ext cx="1682750" cy="1818639"/>
            </a:xfrm>
            <a:custGeom>
              <a:avLst/>
              <a:gdLst/>
              <a:ahLst/>
              <a:cxnLst/>
              <a:rect l="l" t="t" r="r" b="b"/>
              <a:pathLst>
                <a:path w="1682750" h="1818639">
                  <a:moveTo>
                    <a:pt x="0" y="1758823"/>
                  </a:moveTo>
                  <a:lnTo>
                    <a:pt x="67818" y="1818436"/>
                  </a:lnTo>
                  <a:lnTo>
                    <a:pt x="1682496" y="42481"/>
                  </a:lnTo>
                  <a:lnTo>
                    <a:pt x="1614411" y="0"/>
                  </a:lnTo>
                  <a:lnTo>
                    <a:pt x="0" y="1758823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50929" y="4835918"/>
              <a:ext cx="2090420" cy="2243455"/>
            </a:xfrm>
            <a:custGeom>
              <a:avLst/>
              <a:gdLst/>
              <a:ahLst/>
              <a:cxnLst/>
              <a:rect l="l" t="t" r="r" b="b"/>
              <a:pathLst>
                <a:path w="2090420" h="2243454">
                  <a:moveTo>
                    <a:pt x="2056206" y="0"/>
                  </a:moveTo>
                  <a:lnTo>
                    <a:pt x="0" y="2225916"/>
                  </a:lnTo>
                  <a:lnTo>
                    <a:pt x="118897" y="2242858"/>
                  </a:lnTo>
                  <a:lnTo>
                    <a:pt x="2090077" y="50812"/>
                  </a:lnTo>
                  <a:lnTo>
                    <a:pt x="2056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50929" y="4835918"/>
              <a:ext cx="2090420" cy="2243455"/>
            </a:xfrm>
            <a:custGeom>
              <a:avLst/>
              <a:gdLst/>
              <a:ahLst/>
              <a:cxnLst/>
              <a:rect l="l" t="t" r="r" b="b"/>
              <a:pathLst>
                <a:path w="2090420" h="2243454">
                  <a:moveTo>
                    <a:pt x="0" y="2225916"/>
                  </a:moveTo>
                  <a:lnTo>
                    <a:pt x="118897" y="2242858"/>
                  </a:lnTo>
                  <a:lnTo>
                    <a:pt x="2090077" y="50812"/>
                  </a:lnTo>
                  <a:lnTo>
                    <a:pt x="2056206" y="0"/>
                  </a:lnTo>
                  <a:lnTo>
                    <a:pt x="0" y="2225916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00117" y="4071023"/>
              <a:ext cx="1631950" cy="586740"/>
            </a:xfrm>
            <a:custGeom>
              <a:avLst/>
              <a:gdLst/>
              <a:ahLst/>
              <a:cxnLst/>
              <a:rect l="l" t="t" r="r" b="b"/>
              <a:pathLst>
                <a:path w="1631950" h="586739">
                  <a:moveTo>
                    <a:pt x="0" y="0"/>
                  </a:moveTo>
                  <a:lnTo>
                    <a:pt x="0" y="76555"/>
                  </a:lnTo>
                  <a:lnTo>
                    <a:pt x="1546390" y="586371"/>
                  </a:lnTo>
                  <a:lnTo>
                    <a:pt x="1631416" y="57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0117" y="4071023"/>
              <a:ext cx="1631950" cy="586740"/>
            </a:xfrm>
            <a:custGeom>
              <a:avLst/>
              <a:gdLst/>
              <a:ahLst/>
              <a:cxnLst/>
              <a:rect l="l" t="t" r="r" b="b"/>
              <a:pathLst>
                <a:path w="1631950" h="586739">
                  <a:moveTo>
                    <a:pt x="0" y="0"/>
                  </a:moveTo>
                  <a:lnTo>
                    <a:pt x="0" y="76555"/>
                  </a:lnTo>
                  <a:lnTo>
                    <a:pt x="1546390" y="586371"/>
                  </a:lnTo>
                  <a:lnTo>
                    <a:pt x="1631416" y="577900"/>
                  </a:lnTo>
                  <a:lnTo>
                    <a:pt x="0" y="0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52280" y="6314224"/>
              <a:ext cx="2098675" cy="807720"/>
            </a:xfrm>
            <a:custGeom>
              <a:avLst/>
              <a:gdLst/>
              <a:ahLst/>
              <a:cxnLst/>
              <a:rect l="l" t="t" r="r" b="b"/>
              <a:pathLst>
                <a:path w="2098675" h="807720">
                  <a:moveTo>
                    <a:pt x="0" y="0"/>
                  </a:moveTo>
                  <a:lnTo>
                    <a:pt x="0" y="68084"/>
                  </a:lnTo>
                  <a:lnTo>
                    <a:pt x="2098649" y="807236"/>
                  </a:lnTo>
                  <a:lnTo>
                    <a:pt x="2098649" y="713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52280" y="6314224"/>
              <a:ext cx="2098675" cy="807720"/>
            </a:xfrm>
            <a:custGeom>
              <a:avLst/>
              <a:gdLst/>
              <a:ahLst/>
              <a:cxnLst/>
              <a:rect l="l" t="t" r="r" b="b"/>
              <a:pathLst>
                <a:path w="2098675" h="807720">
                  <a:moveTo>
                    <a:pt x="0" y="0"/>
                  </a:moveTo>
                  <a:lnTo>
                    <a:pt x="0" y="68084"/>
                  </a:lnTo>
                  <a:lnTo>
                    <a:pt x="2098649" y="807236"/>
                  </a:lnTo>
                  <a:lnTo>
                    <a:pt x="2098649" y="713737"/>
                  </a:lnTo>
                  <a:lnTo>
                    <a:pt x="0" y="0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64558" y="5778995"/>
              <a:ext cx="620395" cy="1292225"/>
            </a:xfrm>
            <a:custGeom>
              <a:avLst/>
              <a:gdLst/>
              <a:ahLst/>
              <a:cxnLst/>
              <a:rect l="l" t="t" r="r" b="b"/>
              <a:pathLst>
                <a:path w="620395" h="1292225">
                  <a:moveTo>
                    <a:pt x="42672" y="0"/>
                  </a:moveTo>
                  <a:lnTo>
                    <a:pt x="0" y="16941"/>
                  </a:lnTo>
                  <a:lnTo>
                    <a:pt x="577900" y="1291654"/>
                  </a:lnTo>
                  <a:lnTo>
                    <a:pt x="620242" y="1240497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64558" y="5778995"/>
              <a:ext cx="620395" cy="1292225"/>
            </a:xfrm>
            <a:custGeom>
              <a:avLst/>
              <a:gdLst/>
              <a:ahLst/>
              <a:cxnLst/>
              <a:rect l="l" t="t" r="r" b="b"/>
              <a:pathLst>
                <a:path w="620395" h="1292225">
                  <a:moveTo>
                    <a:pt x="577900" y="1291654"/>
                  </a:moveTo>
                  <a:lnTo>
                    <a:pt x="0" y="16941"/>
                  </a:lnTo>
                  <a:lnTo>
                    <a:pt x="42672" y="0"/>
                  </a:lnTo>
                  <a:lnTo>
                    <a:pt x="620242" y="1240497"/>
                  </a:lnTo>
                  <a:lnTo>
                    <a:pt x="577900" y="1291654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14206" y="5141810"/>
              <a:ext cx="705485" cy="288925"/>
            </a:xfrm>
            <a:custGeom>
              <a:avLst/>
              <a:gdLst/>
              <a:ahLst/>
              <a:cxnLst/>
              <a:rect l="l" t="t" r="r" b="b"/>
              <a:pathLst>
                <a:path w="705485" h="288925">
                  <a:moveTo>
                    <a:pt x="0" y="0"/>
                  </a:moveTo>
                  <a:lnTo>
                    <a:pt x="0" y="59283"/>
                  </a:lnTo>
                  <a:lnTo>
                    <a:pt x="671233" y="288607"/>
                  </a:lnTo>
                  <a:lnTo>
                    <a:pt x="705269" y="229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14206" y="5141810"/>
              <a:ext cx="705485" cy="288925"/>
            </a:xfrm>
            <a:custGeom>
              <a:avLst/>
              <a:gdLst/>
              <a:ahLst/>
              <a:cxnLst/>
              <a:rect l="l" t="t" r="r" b="b"/>
              <a:pathLst>
                <a:path w="705485" h="288925">
                  <a:moveTo>
                    <a:pt x="671233" y="288607"/>
                  </a:moveTo>
                  <a:lnTo>
                    <a:pt x="705269" y="229336"/>
                  </a:lnTo>
                  <a:lnTo>
                    <a:pt x="0" y="0"/>
                  </a:lnTo>
                  <a:lnTo>
                    <a:pt x="0" y="59283"/>
                  </a:lnTo>
                  <a:lnTo>
                    <a:pt x="671233" y="288607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69435" y="5677026"/>
              <a:ext cx="297180" cy="161925"/>
            </a:xfrm>
            <a:custGeom>
              <a:avLst/>
              <a:gdLst/>
              <a:ahLst/>
              <a:cxnLst/>
              <a:rect l="l" t="t" r="r" b="b"/>
              <a:pathLst>
                <a:path w="297179" h="161925">
                  <a:moveTo>
                    <a:pt x="33540" y="0"/>
                  </a:moveTo>
                  <a:lnTo>
                    <a:pt x="0" y="51155"/>
                  </a:lnTo>
                  <a:lnTo>
                    <a:pt x="280149" y="161594"/>
                  </a:lnTo>
                  <a:lnTo>
                    <a:pt x="297078" y="118910"/>
                  </a:lnTo>
                  <a:lnTo>
                    <a:pt x="33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69435" y="5677026"/>
              <a:ext cx="297180" cy="161925"/>
            </a:xfrm>
            <a:custGeom>
              <a:avLst/>
              <a:gdLst/>
              <a:ahLst/>
              <a:cxnLst/>
              <a:rect l="l" t="t" r="r" b="b"/>
              <a:pathLst>
                <a:path w="297179" h="161925">
                  <a:moveTo>
                    <a:pt x="0" y="51155"/>
                  </a:moveTo>
                  <a:lnTo>
                    <a:pt x="33540" y="0"/>
                  </a:lnTo>
                  <a:lnTo>
                    <a:pt x="297078" y="118910"/>
                  </a:lnTo>
                  <a:lnTo>
                    <a:pt x="280149" y="161594"/>
                  </a:lnTo>
                  <a:lnTo>
                    <a:pt x="0" y="51155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39755" y="4105236"/>
              <a:ext cx="934719" cy="977265"/>
            </a:xfrm>
            <a:custGeom>
              <a:avLst/>
              <a:gdLst/>
              <a:ahLst/>
              <a:cxnLst/>
              <a:rect l="l" t="t" r="r" b="b"/>
              <a:pathLst>
                <a:path w="934720" h="977264">
                  <a:moveTo>
                    <a:pt x="900734" y="0"/>
                  </a:moveTo>
                  <a:lnTo>
                    <a:pt x="0" y="976947"/>
                  </a:lnTo>
                  <a:lnTo>
                    <a:pt x="136182" y="934605"/>
                  </a:lnTo>
                  <a:lnTo>
                    <a:pt x="934618" y="42341"/>
                  </a:lnTo>
                  <a:lnTo>
                    <a:pt x="9007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9755" y="4105236"/>
              <a:ext cx="934719" cy="977265"/>
            </a:xfrm>
            <a:custGeom>
              <a:avLst/>
              <a:gdLst/>
              <a:ahLst/>
              <a:cxnLst/>
              <a:rect l="l" t="t" r="r" b="b"/>
              <a:pathLst>
                <a:path w="934720" h="977264">
                  <a:moveTo>
                    <a:pt x="0" y="976947"/>
                  </a:moveTo>
                  <a:lnTo>
                    <a:pt x="136182" y="934605"/>
                  </a:lnTo>
                  <a:lnTo>
                    <a:pt x="934618" y="42341"/>
                  </a:lnTo>
                  <a:lnTo>
                    <a:pt x="900734" y="0"/>
                  </a:lnTo>
                  <a:lnTo>
                    <a:pt x="0" y="976947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37301" y="3561308"/>
              <a:ext cx="866775" cy="994410"/>
            </a:xfrm>
            <a:custGeom>
              <a:avLst/>
              <a:gdLst/>
              <a:ahLst/>
              <a:cxnLst/>
              <a:rect l="l" t="t" r="r" b="b"/>
              <a:pathLst>
                <a:path w="866775" h="994410">
                  <a:moveTo>
                    <a:pt x="815708" y="0"/>
                  </a:moveTo>
                  <a:lnTo>
                    <a:pt x="0" y="968717"/>
                  </a:lnTo>
                  <a:lnTo>
                    <a:pt x="25412" y="994130"/>
                  </a:lnTo>
                  <a:lnTo>
                    <a:pt x="866521" y="17005"/>
                  </a:lnTo>
                  <a:lnTo>
                    <a:pt x="815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37301" y="3561308"/>
              <a:ext cx="866775" cy="994410"/>
            </a:xfrm>
            <a:custGeom>
              <a:avLst/>
              <a:gdLst/>
              <a:ahLst/>
              <a:cxnLst/>
              <a:rect l="l" t="t" r="r" b="b"/>
              <a:pathLst>
                <a:path w="866775" h="994410">
                  <a:moveTo>
                    <a:pt x="0" y="968717"/>
                  </a:moveTo>
                  <a:lnTo>
                    <a:pt x="25412" y="994130"/>
                  </a:lnTo>
                  <a:lnTo>
                    <a:pt x="866521" y="17005"/>
                  </a:lnTo>
                  <a:lnTo>
                    <a:pt x="815708" y="0"/>
                  </a:lnTo>
                  <a:lnTo>
                    <a:pt x="0" y="968717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63449" y="3527323"/>
              <a:ext cx="594995" cy="1325880"/>
            </a:xfrm>
            <a:custGeom>
              <a:avLst/>
              <a:gdLst/>
              <a:ahLst/>
              <a:cxnLst/>
              <a:rect l="l" t="t" r="r" b="b"/>
              <a:pathLst>
                <a:path w="594995" h="1325879">
                  <a:moveTo>
                    <a:pt x="8458" y="0"/>
                  </a:moveTo>
                  <a:lnTo>
                    <a:pt x="0" y="84963"/>
                  </a:lnTo>
                  <a:lnTo>
                    <a:pt x="569099" y="1325537"/>
                  </a:lnTo>
                  <a:lnTo>
                    <a:pt x="594842" y="1308595"/>
                  </a:lnTo>
                  <a:lnTo>
                    <a:pt x="8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63449" y="3527323"/>
              <a:ext cx="594995" cy="1325880"/>
            </a:xfrm>
            <a:custGeom>
              <a:avLst/>
              <a:gdLst/>
              <a:ahLst/>
              <a:cxnLst/>
              <a:rect l="l" t="t" r="r" b="b"/>
              <a:pathLst>
                <a:path w="594995" h="1325879">
                  <a:moveTo>
                    <a:pt x="569099" y="1325537"/>
                  </a:moveTo>
                  <a:lnTo>
                    <a:pt x="594842" y="1308595"/>
                  </a:lnTo>
                  <a:lnTo>
                    <a:pt x="8458" y="0"/>
                  </a:lnTo>
                  <a:lnTo>
                    <a:pt x="0" y="84963"/>
                  </a:lnTo>
                  <a:lnTo>
                    <a:pt x="569099" y="1325537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56878" y="5651626"/>
              <a:ext cx="348615" cy="654685"/>
            </a:xfrm>
            <a:custGeom>
              <a:avLst/>
              <a:gdLst/>
              <a:ahLst/>
              <a:cxnLst/>
              <a:rect l="l" t="t" r="r" b="b"/>
              <a:pathLst>
                <a:path w="348614" h="654685">
                  <a:moveTo>
                    <a:pt x="0" y="0"/>
                  </a:moveTo>
                  <a:lnTo>
                    <a:pt x="0" y="356704"/>
                  </a:lnTo>
                  <a:lnTo>
                    <a:pt x="127304" y="654126"/>
                  </a:lnTo>
                  <a:lnTo>
                    <a:pt x="203758" y="645655"/>
                  </a:lnTo>
                  <a:lnTo>
                    <a:pt x="348335" y="518287"/>
                  </a:lnTo>
                  <a:lnTo>
                    <a:pt x="339699" y="458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56878" y="5651626"/>
              <a:ext cx="348615" cy="654685"/>
            </a:xfrm>
            <a:custGeom>
              <a:avLst/>
              <a:gdLst/>
              <a:ahLst/>
              <a:cxnLst/>
              <a:rect l="l" t="t" r="r" b="b"/>
              <a:pathLst>
                <a:path w="348614" h="654685">
                  <a:moveTo>
                    <a:pt x="339699" y="458660"/>
                  </a:moveTo>
                  <a:lnTo>
                    <a:pt x="348335" y="518287"/>
                  </a:lnTo>
                  <a:lnTo>
                    <a:pt x="203758" y="645655"/>
                  </a:lnTo>
                  <a:lnTo>
                    <a:pt x="127304" y="654126"/>
                  </a:lnTo>
                  <a:lnTo>
                    <a:pt x="0" y="356704"/>
                  </a:lnTo>
                  <a:lnTo>
                    <a:pt x="0" y="0"/>
                  </a:lnTo>
                  <a:lnTo>
                    <a:pt x="339699" y="458660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4541" y="4705226"/>
              <a:ext cx="82517" cy="16754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826600" y="2779610"/>
              <a:ext cx="4223385" cy="4316730"/>
            </a:xfrm>
            <a:custGeom>
              <a:avLst/>
              <a:gdLst/>
              <a:ahLst/>
              <a:cxnLst/>
              <a:rect l="l" t="t" r="r" b="b"/>
              <a:pathLst>
                <a:path w="4223384" h="4316730">
                  <a:moveTo>
                    <a:pt x="1461731" y="0"/>
                  </a:moveTo>
                  <a:lnTo>
                    <a:pt x="3619906" y="764717"/>
                  </a:lnTo>
                </a:path>
                <a:path w="4223384" h="4316730">
                  <a:moveTo>
                    <a:pt x="0" y="3560356"/>
                  </a:moveTo>
                  <a:lnTo>
                    <a:pt x="2167013" y="4316439"/>
                  </a:lnTo>
                </a:path>
                <a:path w="4223384" h="4316730">
                  <a:moveTo>
                    <a:pt x="2047773" y="1308354"/>
                  </a:moveTo>
                  <a:lnTo>
                    <a:pt x="4223219" y="2081707"/>
                  </a:lnTo>
                </a:path>
              </a:pathLst>
            </a:custGeom>
            <a:ln w="59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66856" y="568549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3208" y="0"/>
                  </a:moveTo>
                  <a:lnTo>
                    <a:pt x="3721" y="0"/>
                  </a:lnTo>
                  <a:lnTo>
                    <a:pt x="0" y="3733"/>
                  </a:lnTo>
                  <a:lnTo>
                    <a:pt x="0" y="8470"/>
                  </a:lnTo>
                  <a:lnTo>
                    <a:pt x="0" y="13220"/>
                  </a:lnTo>
                  <a:lnTo>
                    <a:pt x="3721" y="16941"/>
                  </a:lnTo>
                  <a:lnTo>
                    <a:pt x="13208" y="16941"/>
                  </a:lnTo>
                  <a:lnTo>
                    <a:pt x="16941" y="13220"/>
                  </a:lnTo>
                  <a:lnTo>
                    <a:pt x="16941" y="3733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66856" y="568549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8470"/>
                  </a:moveTo>
                  <a:lnTo>
                    <a:pt x="0" y="3733"/>
                  </a:lnTo>
                  <a:lnTo>
                    <a:pt x="3721" y="0"/>
                  </a:lnTo>
                  <a:lnTo>
                    <a:pt x="8470" y="0"/>
                  </a:lnTo>
                  <a:lnTo>
                    <a:pt x="13208" y="0"/>
                  </a:lnTo>
                  <a:lnTo>
                    <a:pt x="16941" y="3733"/>
                  </a:lnTo>
                  <a:lnTo>
                    <a:pt x="16941" y="8470"/>
                  </a:lnTo>
                  <a:lnTo>
                    <a:pt x="16941" y="13220"/>
                  </a:lnTo>
                  <a:lnTo>
                    <a:pt x="13208" y="16941"/>
                  </a:lnTo>
                  <a:lnTo>
                    <a:pt x="8470" y="16941"/>
                  </a:lnTo>
                  <a:lnTo>
                    <a:pt x="3721" y="16941"/>
                  </a:lnTo>
                  <a:lnTo>
                    <a:pt x="0" y="13220"/>
                  </a:lnTo>
                  <a:lnTo>
                    <a:pt x="0" y="8470"/>
                  </a:lnTo>
                  <a:close/>
                </a:path>
              </a:pathLst>
            </a:custGeom>
            <a:ln w="5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49584" y="5405018"/>
              <a:ext cx="340360" cy="264160"/>
            </a:xfrm>
            <a:custGeom>
              <a:avLst/>
              <a:gdLst/>
              <a:ahLst/>
              <a:cxnLst/>
              <a:rect l="l" t="t" r="r" b="b"/>
              <a:pathLst>
                <a:path w="340360" h="264160">
                  <a:moveTo>
                    <a:pt x="271665" y="0"/>
                  </a:moveTo>
                  <a:lnTo>
                    <a:pt x="0" y="263550"/>
                  </a:lnTo>
                  <a:lnTo>
                    <a:pt x="68084" y="255079"/>
                  </a:lnTo>
                  <a:lnTo>
                    <a:pt x="339763" y="8470"/>
                  </a:lnTo>
                  <a:lnTo>
                    <a:pt x="271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49584" y="5405018"/>
              <a:ext cx="340360" cy="264160"/>
            </a:xfrm>
            <a:custGeom>
              <a:avLst/>
              <a:gdLst/>
              <a:ahLst/>
              <a:cxnLst/>
              <a:rect l="l" t="t" r="r" b="b"/>
              <a:pathLst>
                <a:path w="340360" h="264160">
                  <a:moveTo>
                    <a:pt x="0" y="263550"/>
                  </a:moveTo>
                  <a:lnTo>
                    <a:pt x="68084" y="255079"/>
                  </a:lnTo>
                  <a:lnTo>
                    <a:pt x="339763" y="8470"/>
                  </a:lnTo>
                  <a:lnTo>
                    <a:pt x="271665" y="0"/>
                  </a:lnTo>
                  <a:lnTo>
                    <a:pt x="0" y="263550"/>
                  </a:lnTo>
                  <a:close/>
                </a:path>
              </a:pathLst>
            </a:custGeom>
            <a:ln w="5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40495" y="4988699"/>
              <a:ext cx="1232535" cy="374015"/>
            </a:xfrm>
            <a:custGeom>
              <a:avLst/>
              <a:gdLst/>
              <a:ahLst/>
              <a:cxnLst/>
              <a:rect l="l" t="t" r="r" b="b"/>
              <a:pathLst>
                <a:path w="1232535" h="374014">
                  <a:moveTo>
                    <a:pt x="0" y="0"/>
                  </a:moveTo>
                  <a:lnTo>
                    <a:pt x="1231925" y="373976"/>
                  </a:lnTo>
                </a:path>
              </a:pathLst>
            </a:custGeom>
            <a:ln w="59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40495" y="2779610"/>
              <a:ext cx="4826635" cy="4324985"/>
            </a:xfrm>
            <a:custGeom>
              <a:avLst/>
              <a:gdLst/>
              <a:ahLst/>
              <a:cxnLst/>
              <a:rect l="l" t="t" r="r" b="b"/>
              <a:pathLst>
                <a:path w="4826634" h="4324984">
                  <a:moveTo>
                    <a:pt x="2039035" y="0"/>
                  </a:moveTo>
                  <a:lnTo>
                    <a:pt x="0" y="2217889"/>
                  </a:lnTo>
                </a:path>
                <a:path w="4826634" h="4324984">
                  <a:moveTo>
                    <a:pt x="2625407" y="1308354"/>
                  </a:moveTo>
                  <a:lnTo>
                    <a:pt x="586105" y="3560356"/>
                  </a:lnTo>
                </a:path>
                <a:path w="4826634" h="4324984">
                  <a:moveTo>
                    <a:pt x="4826266" y="2081707"/>
                  </a:moveTo>
                  <a:lnTo>
                    <a:pt x="2744304" y="4324907"/>
                  </a:lnTo>
                </a:path>
                <a:path w="4826634" h="4324984">
                  <a:moveTo>
                    <a:pt x="4206011" y="764717"/>
                  </a:moveTo>
                  <a:lnTo>
                    <a:pt x="3296805" y="1758886"/>
                  </a:lnTo>
                </a:path>
                <a:path w="4826634" h="4324984">
                  <a:moveTo>
                    <a:pt x="2242959" y="2905887"/>
                  </a:moveTo>
                  <a:lnTo>
                    <a:pt x="2514968" y="2608465"/>
                  </a:lnTo>
                </a:path>
              </a:pathLst>
            </a:custGeom>
            <a:ln w="596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54119" y="5625884"/>
              <a:ext cx="221615" cy="68580"/>
            </a:xfrm>
            <a:custGeom>
              <a:avLst/>
              <a:gdLst/>
              <a:ahLst/>
              <a:cxnLst/>
              <a:rect l="l" t="t" r="r" b="b"/>
              <a:pathLst>
                <a:path w="221614" h="68579">
                  <a:moveTo>
                    <a:pt x="0" y="0"/>
                  </a:moveTo>
                  <a:lnTo>
                    <a:pt x="221208" y="68084"/>
                  </a:lnTo>
                </a:path>
              </a:pathLst>
            </a:custGeom>
            <a:ln w="59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40495" y="2771101"/>
              <a:ext cx="4818380" cy="4299585"/>
            </a:xfrm>
            <a:custGeom>
              <a:avLst/>
              <a:gdLst/>
              <a:ahLst/>
              <a:cxnLst/>
              <a:rect l="l" t="t" r="r" b="b"/>
              <a:pathLst>
                <a:path w="4818380" h="4299584">
                  <a:moveTo>
                    <a:pt x="4206011" y="773226"/>
                  </a:moveTo>
                  <a:lnTo>
                    <a:pt x="4817795" y="2090216"/>
                  </a:lnTo>
                </a:path>
                <a:path w="4818380" h="4299584">
                  <a:moveTo>
                    <a:pt x="2047836" y="0"/>
                  </a:moveTo>
                  <a:lnTo>
                    <a:pt x="2642349" y="1308392"/>
                  </a:lnTo>
                </a:path>
                <a:path w="4818380" h="4299584">
                  <a:moveTo>
                    <a:pt x="0" y="2217597"/>
                  </a:moveTo>
                  <a:lnTo>
                    <a:pt x="577735" y="3576993"/>
                  </a:lnTo>
                </a:path>
                <a:path w="4818380" h="4299584">
                  <a:moveTo>
                    <a:pt x="2234831" y="2922866"/>
                  </a:moveTo>
                  <a:lnTo>
                    <a:pt x="2744304" y="4299548"/>
                  </a:lnTo>
                </a:path>
              </a:pathLst>
            </a:custGeom>
            <a:ln w="596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3134" y="2434590"/>
              <a:ext cx="225907" cy="15621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0302" y="2434589"/>
              <a:ext cx="89496" cy="15621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3662" y="2475229"/>
              <a:ext cx="214020" cy="12065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0707" y="2447112"/>
              <a:ext cx="155282" cy="1487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7054" y="2434589"/>
              <a:ext cx="122631" cy="15621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3397" y="2475242"/>
              <a:ext cx="317893" cy="12063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645560" y="2434595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4" h="156210">
                  <a:moveTo>
                    <a:pt x="18072" y="0"/>
                  </a:moveTo>
                  <a:lnTo>
                    <a:pt x="0" y="0"/>
                  </a:lnTo>
                  <a:lnTo>
                    <a:pt x="0" y="156204"/>
                  </a:lnTo>
                  <a:lnTo>
                    <a:pt x="18072" y="156204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7787" y="2475242"/>
              <a:ext cx="101752" cy="1206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7398" y="2434602"/>
              <a:ext cx="124320" cy="15619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21797" y="2475242"/>
              <a:ext cx="209537" cy="12065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254728" y="2434589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4" h="156210">
                  <a:moveTo>
                    <a:pt x="18072" y="43497"/>
                  </a:moveTo>
                  <a:lnTo>
                    <a:pt x="215" y="43497"/>
                  </a:lnTo>
                  <a:lnTo>
                    <a:pt x="215" y="156210"/>
                  </a:lnTo>
                  <a:lnTo>
                    <a:pt x="18072" y="156210"/>
                  </a:lnTo>
                  <a:lnTo>
                    <a:pt x="18072" y="43497"/>
                  </a:lnTo>
                  <a:close/>
                </a:path>
                <a:path w="18414" h="156210">
                  <a:moveTo>
                    <a:pt x="18072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18072" y="22847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5025" y="2475242"/>
              <a:ext cx="98971" cy="16254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23232" y="2475242"/>
              <a:ext cx="89700" cy="11555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551222" y="2434602"/>
              <a:ext cx="137795" cy="156210"/>
            </a:xfrm>
            <a:custGeom>
              <a:avLst/>
              <a:gdLst/>
              <a:ahLst/>
              <a:cxnLst/>
              <a:rect l="l" t="t" r="r" b="b"/>
              <a:pathLst>
                <a:path w="137795" h="156210">
                  <a:moveTo>
                    <a:pt x="22364" y="133337"/>
                  </a:moveTo>
                  <a:lnTo>
                    <a:pt x="0" y="133337"/>
                  </a:lnTo>
                  <a:lnTo>
                    <a:pt x="0" y="156197"/>
                  </a:lnTo>
                  <a:lnTo>
                    <a:pt x="22364" y="156197"/>
                  </a:lnTo>
                  <a:lnTo>
                    <a:pt x="22364" y="133337"/>
                  </a:lnTo>
                  <a:close/>
                </a:path>
                <a:path w="137795" h="156210">
                  <a:moveTo>
                    <a:pt x="22364" y="43167"/>
                  </a:moveTo>
                  <a:lnTo>
                    <a:pt x="0" y="43167"/>
                  </a:lnTo>
                  <a:lnTo>
                    <a:pt x="0" y="66027"/>
                  </a:lnTo>
                  <a:lnTo>
                    <a:pt x="22364" y="66027"/>
                  </a:lnTo>
                  <a:lnTo>
                    <a:pt x="22364" y="43167"/>
                  </a:lnTo>
                  <a:close/>
                </a:path>
                <a:path w="137795" h="156210">
                  <a:moveTo>
                    <a:pt x="137439" y="0"/>
                  </a:moveTo>
                  <a:lnTo>
                    <a:pt x="117221" y="0"/>
                  </a:lnTo>
                  <a:lnTo>
                    <a:pt x="117221" y="156197"/>
                  </a:lnTo>
                  <a:lnTo>
                    <a:pt x="137439" y="156197"/>
                  </a:lnTo>
                  <a:lnTo>
                    <a:pt x="137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13947" y="2475242"/>
              <a:ext cx="318757" cy="12063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55882" y="2477769"/>
              <a:ext cx="89700" cy="11811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76126" y="2433307"/>
              <a:ext cx="453644" cy="16258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704929" y="2434589"/>
              <a:ext cx="169545" cy="156210"/>
            </a:xfrm>
            <a:custGeom>
              <a:avLst/>
              <a:gdLst/>
              <a:ahLst/>
              <a:cxnLst/>
              <a:rect l="l" t="t" r="r" b="b"/>
              <a:pathLst>
                <a:path w="169545" h="156210">
                  <a:moveTo>
                    <a:pt x="132295" y="0"/>
                  </a:moveTo>
                  <a:lnTo>
                    <a:pt x="110998" y="0"/>
                  </a:lnTo>
                  <a:lnTo>
                    <a:pt x="67551" y="132118"/>
                  </a:lnTo>
                  <a:lnTo>
                    <a:pt x="21513" y="0"/>
                  </a:lnTo>
                  <a:lnTo>
                    <a:pt x="0" y="0"/>
                  </a:lnTo>
                  <a:lnTo>
                    <a:pt x="56362" y="156210"/>
                  </a:lnTo>
                  <a:lnTo>
                    <a:pt x="77876" y="156210"/>
                  </a:lnTo>
                  <a:lnTo>
                    <a:pt x="132295" y="0"/>
                  </a:lnTo>
                  <a:close/>
                </a:path>
                <a:path w="169545" h="156210">
                  <a:moveTo>
                    <a:pt x="169341" y="43497"/>
                  </a:moveTo>
                  <a:lnTo>
                    <a:pt x="151485" y="43497"/>
                  </a:lnTo>
                  <a:lnTo>
                    <a:pt x="151485" y="156210"/>
                  </a:lnTo>
                  <a:lnTo>
                    <a:pt x="169341" y="156210"/>
                  </a:lnTo>
                  <a:lnTo>
                    <a:pt x="169341" y="43497"/>
                  </a:lnTo>
                  <a:close/>
                </a:path>
                <a:path w="169545" h="156210">
                  <a:moveTo>
                    <a:pt x="169341" y="0"/>
                  </a:moveTo>
                  <a:lnTo>
                    <a:pt x="151269" y="0"/>
                  </a:lnTo>
                  <a:lnTo>
                    <a:pt x="151269" y="22847"/>
                  </a:lnTo>
                  <a:lnTo>
                    <a:pt x="169341" y="22847"/>
                  </a:lnTo>
                  <a:lnTo>
                    <a:pt x="169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97587" y="2475242"/>
              <a:ext cx="91427" cy="12062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2192" y="2477769"/>
              <a:ext cx="89700" cy="11811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126632" y="2434589"/>
              <a:ext cx="191135" cy="161290"/>
            </a:xfrm>
            <a:custGeom>
              <a:avLst/>
              <a:gdLst/>
              <a:ahLst/>
              <a:cxnLst/>
              <a:rect l="l" t="t" r="r" b="b"/>
              <a:pathLst>
                <a:path w="191135" h="161289">
                  <a:moveTo>
                    <a:pt x="106057" y="159385"/>
                  </a:moveTo>
                  <a:lnTo>
                    <a:pt x="106045" y="146100"/>
                  </a:lnTo>
                  <a:lnTo>
                    <a:pt x="95935" y="146100"/>
                  </a:lnTo>
                  <a:lnTo>
                    <a:pt x="94322" y="144602"/>
                  </a:lnTo>
                  <a:lnTo>
                    <a:pt x="92494" y="142887"/>
                  </a:lnTo>
                  <a:lnTo>
                    <a:pt x="92494" y="100507"/>
                  </a:lnTo>
                  <a:lnTo>
                    <a:pt x="92494" y="71297"/>
                  </a:lnTo>
                  <a:lnTo>
                    <a:pt x="50114" y="40640"/>
                  </a:lnTo>
                  <a:lnTo>
                    <a:pt x="38417" y="41503"/>
                  </a:lnTo>
                  <a:lnTo>
                    <a:pt x="5372" y="65760"/>
                  </a:lnTo>
                  <a:lnTo>
                    <a:pt x="5156" y="71297"/>
                  </a:lnTo>
                  <a:lnTo>
                    <a:pt x="5041" y="73914"/>
                  </a:lnTo>
                  <a:lnTo>
                    <a:pt x="4940" y="76835"/>
                  </a:lnTo>
                  <a:lnTo>
                    <a:pt x="23012" y="76835"/>
                  </a:lnTo>
                  <a:lnTo>
                    <a:pt x="25412" y="68059"/>
                  </a:lnTo>
                  <a:lnTo>
                    <a:pt x="30505" y="61925"/>
                  </a:lnTo>
                  <a:lnTo>
                    <a:pt x="38455" y="58331"/>
                  </a:lnTo>
                  <a:lnTo>
                    <a:pt x="49466" y="57150"/>
                  </a:lnTo>
                  <a:lnTo>
                    <a:pt x="60794" y="58331"/>
                  </a:lnTo>
                  <a:lnTo>
                    <a:pt x="60350" y="58331"/>
                  </a:lnTo>
                  <a:lnTo>
                    <a:pt x="68097" y="61518"/>
                  </a:lnTo>
                  <a:lnTo>
                    <a:pt x="72961" y="66776"/>
                  </a:lnTo>
                  <a:lnTo>
                    <a:pt x="74637" y="73914"/>
                  </a:lnTo>
                  <a:lnTo>
                    <a:pt x="74637" y="86156"/>
                  </a:lnTo>
                  <a:lnTo>
                    <a:pt x="74637" y="100507"/>
                  </a:lnTo>
                  <a:lnTo>
                    <a:pt x="74637" y="127088"/>
                  </a:lnTo>
                  <a:lnTo>
                    <a:pt x="72910" y="130797"/>
                  </a:lnTo>
                  <a:lnTo>
                    <a:pt x="40855" y="146062"/>
                  </a:lnTo>
                  <a:lnTo>
                    <a:pt x="31496" y="144818"/>
                  </a:lnTo>
                  <a:lnTo>
                    <a:pt x="24536" y="141236"/>
                  </a:lnTo>
                  <a:lnTo>
                    <a:pt x="20193" y="135483"/>
                  </a:lnTo>
                  <a:lnTo>
                    <a:pt x="18757" y="128016"/>
                  </a:lnTo>
                  <a:lnTo>
                    <a:pt x="18707" y="127749"/>
                  </a:lnTo>
                  <a:lnTo>
                    <a:pt x="20243" y="119824"/>
                  </a:lnTo>
                  <a:lnTo>
                    <a:pt x="25069" y="113868"/>
                  </a:lnTo>
                  <a:lnTo>
                    <a:pt x="33489" y="109613"/>
                  </a:lnTo>
                  <a:lnTo>
                    <a:pt x="45808" y="106832"/>
                  </a:lnTo>
                  <a:lnTo>
                    <a:pt x="57442" y="105143"/>
                  </a:lnTo>
                  <a:lnTo>
                    <a:pt x="65049" y="103759"/>
                  </a:lnTo>
                  <a:lnTo>
                    <a:pt x="70243" y="102323"/>
                  </a:lnTo>
                  <a:lnTo>
                    <a:pt x="74637" y="100507"/>
                  </a:lnTo>
                  <a:lnTo>
                    <a:pt x="74637" y="86156"/>
                  </a:lnTo>
                  <a:lnTo>
                    <a:pt x="70116" y="89369"/>
                  </a:lnTo>
                  <a:lnTo>
                    <a:pt x="55930" y="91084"/>
                  </a:lnTo>
                  <a:lnTo>
                    <a:pt x="11150" y="102870"/>
                  </a:lnTo>
                  <a:lnTo>
                    <a:pt x="114" y="127088"/>
                  </a:lnTo>
                  <a:lnTo>
                    <a:pt x="0" y="128016"/>
                  </a:lnTo>
                  <a:lnTo>
                    <a:pt x="2463" y="141236"/>
                  </a:lnTo>
                  <a:lnTo>
                    <a:pt x="2565" y="141820"/>
                  </a:lnTo>
                  <a:lnTo>
                    <a:pt x="9829" y="152146"/>
                  </a:lnTo>
                  <a:lnTo>
                    <a:pt x="9944" y="152311"/>
                  </a:lnTo>
                  <a:lnTo>
                    <a:pt x="21590" y="158965"/>
                  </a:lnTo>
                  <a:lnTo>
                    <a:pt x="36995" y="161290"/>
                  </a:lnTo>
                  <a:lnTo>
                    <a:pt x="47180" y="160337"/>
                  </a:lnTo>
                  <a:lnTo>
                    <a:pt x="56705" y="157340"/>
                  </a:lnTo>
                  <a:lnTo>
                    <a:pt x="65938" y="152146"/>
                  </a:lnTo>
                  <a:lnTo>
                    <a:pt x="73418" y="146100"/>
                  </a:lnTo>
                  <a:lnTo>
                    <a:pt x="75285" y="144602"/>
                  </a:lnTo>
                  <a:lnTo>
                    <a:pt x="76581" y="156095"/>
                  </a:lnTo>
                  <a:lnTo>
                    <a:pt x="82169" y="161290"/>
                  </a:lnTo>
                  <a:lnTo>
                    <a:pt x="97447" y="161290"/>
                  </a:lnTo>
                  <a:lnTo>
                    <a:pt x="100241" y="160870"/>
                  </a:lnTo>
                  <a:lnTo>
                    <a:pt x="106057" y="159385"/>
                  </a:lnTo>
                  <a:close/>
                </a:path>
                <a:path w="191135" h="161289">
                  <a:moveTo>
                    <a:pt x="143040" y="12"/>
                  </a:moveTo>
                  <a:lnTo>
                    <a:pt x="124968" y="12"/>
                  </a:lnTo>
                  <a:lnTo>
                    <a:pt x="124968" y="156210"/>
                  </a:lnTo>
                  <a:lnTo>
                    <a:pt x="143040" y="156210"/>
                  </a:lnTo>
                  <a:lnTo>
                    <a:pt x="143040" y="12"/>
                  </a:lnTo>
                  <a:close/>
                </a:path>
                <a:path w="191135" h="161289">
                  <a:moveTo>
                    <a:pt x="190868" y="43497"/>
                  </a:moveTo>
                  <a:lnTo>
                    <a:pt x="173012" y="43497"/>
                  </a:lnTo>
                  <a:lnTo>
                    <a:pt x="173012" y="156210"/>
                  </a:lnTo>
                  <a:lnTo>
                    <a:pt x="190868" y="156210"/>
                  </a:lnTo>
                  <a:lnTo>
                    <a:pt x="190868" y="43497"/>
                  </a:lnTo>
                  <a:close/>
                </a:path>
                <a:path w="191135" h="161289">
                  <a:moveTo>
                    <a:pt x="190868" y="0"/>
                  </a:moveTo>
                  <a:lnTo>
                    <a:pt x="172796" y="0"/>
                  </a:lnTo>
                  <a:lnTo>
                    <a:pt x="172796" y="22847"/>
                  </a:lnTo>
                  <a:lnTo>
                    <a:pt x="190868" y="22847"/>
                  </a:lnTo>
                  <a:lnTo>
                    <a:pt x="190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38887" y="2447112"/>
              <a:ext cx="275323" cy="14876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633438" y="2434589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5" h="156210">
                  <a:moveTo>
                    <a:pt x="18072" y="43497"/>
                  </a:moveTo>
                  <a:lnTo>
                    <a:pt x="215" y="43497"/>
                  </a:lnTo>
                  <a:lnTo>
                    <a:pt x="215" y="156210"/>
                  </a:lnTo>
                  <a:lnTo>
                    <a:pt x="18072" y="156210"/>
                  </a:lnTo>
                  <a:lnTo>
                    <a:pt x="18072" y="43497"/>
                  </a:lnTo>
                  <a:close/>
                </a:path>
                <a:path w="18415" h="156210">
                  <a:moveTo>
                    <a:pt x="18072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18072" y="22847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75247" y="2475242"/>
              <a:ext cx="101955" cy="12063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01942" y="2475242"/>
              <a:ext cx="89700" cy="115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567" y="847089"/>
            <a:ext cx="403860" cy="367665"/>
          </a:xfrm>
          <a:custGeom>
            <a:avLst/>
            <a:gdLst/>
            <a:ahLst/>
            <a:cxnLst/>
            <a:rect l="l" t="t" r="r" b="b"/>
            <a:pathLst>
              <a:path w="403859" h="367665">
                <a:moveTo>
                  <a:pt x="0" y="0"/>
                </a:moveTo>
                <a:lnTo>
                  <a:pt x="0" y="20332"/>
                </a:lnTo>
                <a:lnTo>
                  <a:pt x="19902" y="21958"/>
                </a:lnTo>
                <a:lnTo>
                  <a:pt x="34604" y="24522"/>
                </a:lnTo>
                <a:lnTo>
                  <a:pt x="34232" y="24522"/>
                </a:lnTo>
                <a:lnTo>
                  <a:pt x="41879" y="31359"/>
                </a:lnTo>
                <a:lnTo>
                  <a:pt x="45079" y="46739"/>
                </a:lnTo>
                <a:lnTo>
                  <a:pt x="45501" y="65417"/>
                </a:lnTo>
                <a:lnTo>
                  <a:pt x="45539" y="67074"/>
                </a:lnTo>
                <a:lnTo>
                  <a:pt x="45643" y="316722"/>
                </a:lnTo>
                <a:lnTo>
                  <a:pt x="45162" y="326963"/>
                </a:lnTo>
                <a:lnTo>
                  <a:pt x="43466" y="335114"/>
                </a:lnTo>
                <a:lnTo>
                  <a:pt x="43354" y="335651"/>
                </a:lnTo>
                <a:lnTo>
                  <a:pt x="40033" y="341820"/>
                </a:lnTo>
                <a:lnTo>
                  <a:pt x="34949" y="345922"/>
                </a:lnTo>
                <a:lnTo>
                  <a:pt x="17754" y="355600"/>
                </a:lnTo>
                <a:lnTo>
                  <a:pt x="17754" y="367372"/>
                </a:lnTo>
                <a:lnTo>
                  <a:pt x="54588" y="366563"/>
                </a:lnTo>
                <a:lnTo>
                  <a:pt x="54322" y="366563"/>
                </a:lnTo>
                <a:lnTo>
                  <a:pt x="83028" y="365961"/>
                </a:lnTo>
                <a:lnTo>
                  <a:pt x="197059" y="365961"/>
                </a:lnTo>
                <a:lnTo>
                  <a:pt x="231774" y="362889"/>
                </a:lnTo>
                <a:lnTo>
                  <a:pt x="275332" y="350800"/>
                </a:lnTo>
                <a:lnTo>
                  <a:pt x="301380" y="337794"/>
                </a:lnTo>
                <a:lnTo>
                  <a:pt x="151088" y="337794"/>
                </a:lnTo>
                <a:lnTo>
                  <a:pt x="139840" y="337259"/>
                </a:lnTo>
                <a:lnTo>
                  <a:pt x="131050" y="336439"/>
                </a:lnTo>
                <a:lnTo>
                  <a:pt x="121552" y="335114"/>
                </a:lnTo>
                <a:lnTo>
                  <a:pt x="121552" y="28892"/>
                </a:lnTo>
                <a:lnTo>
                  <a:pt x="130551" y="27868"/>
                </a:lnTo>
                <a:lnTo>
                  <a:pt x="138695" y="27189"/>
                </a:lnTo>
                <a:lnTo>
                  <a:pt x="146738" y="26811"/>
                </a:lnTo>
                <a:lnTo>
                  <a:pt x="339530" y="26811"/>
                </a:lnTo>
                <a:lnTo>
                  <a:pt x="336568" y="24522"/>
                </a:lnTo>
                <a:lnTo>
                  <a:pt x="304578" y="10796"/>
                </a:lnTo>
                <a:lnTo>
                  <a:pt x="264824" y="2806"/>
                </a:lnTo>
                <a:lnTo>
                  <a:pt x="243463" y="1587"/>
                </a:lnTo>
                <a:lnTo>
                  <a:pt x="79868" y="1587"/>
                </a:lnTo>
                <a:lnTo>
                  <a:pt x="0" y="0"/>
                </a:lnTo>
                <a:close/>
              </a:path>
              <a:path w="403859" h="367665">
                <a:moveTo>
                  <a:pt x="197059" y="365961"/>
                </a:moveTo>
                <a:lnTo>
                  <a:pt x="116053" y="365961"/>
                </a:lnTo>
                <a:lnTo>
                  <a:pt x="140806" y="366563"/>
                </a:lnTo>
                <a:lnTo>
                  <a:pt x="153262" y="367030"/>
                </a:lnTo>
                <a:lnTo>
                  <a:pt x="184988" y="367030"/>
                </a:lnTo>
                <a:lnTo>
                  <a:pt x="197059" y="365961"/>
                </a:lnTo>
                <a:close/>
              </a:path>
              <a:path w="403859" h="367665">
                <a:moveTo>
                  <a:pt x="339530" y="26811"/>
                </a:moveTo>
                <a:lnTo>
                  <a:pt x="157525" y="26811"/>
                </a:lnTo>
                <a:lnTo>
                  <a:pt x="198940" y="29120"/>
                </a:lnTo>
                <a:lnTo>
                  <a:pt x="235287" y="36388"/>
                </a:lnTo>
                <a:lnTo>
                  <a:pt x="287718" y="65417"/>
                </a:lnTo>
                <a:lnTo>
                  <a:pt x="314539" y="111015"/>
                </a:lnTo>
                <a:lnTo>
                  <a:pt x="323215" y="178777"/>
                </a:lnTo>
                <a:lnTo>
                  <a:pt x="320710" y="216931"/>
                </a:lnTo>
                <a:lnTo>
                  <a:pt x="300979" y="277518"/>
                </a:lnTo>
                <a:lnTo>
                  <a:pt x="261501" y="316722"/>
                </a:lnTo>
                <a:lnTo>
                  <a:pt x="199088" y="335651"/>
                </a:lnTo>
                <a:lnTo>
                  <a:pt x="197555" y="335651"/>
                </a:lnTo>
                <a:lnTo>
                  <a:pt x="158128" y="337794"/>
                </a:lnTo>
                <a:lnTo>
                  <a:pt x="301380" y="337794"/>
                </a:lnTo>
                <a:lnTo>
                  <a:pt x="314454" y="331266"/>
                </a:lnTo>
                <a:lnTo>
                  <a:pt x="347930" y="304787"/>
                </a:lnTo>
                <a:lnTo>
                  <a:pt x="389806" y="242274"/>
                </a:lnTo>
                <a:lnTo>
                  <a:pt x="400337" y="204881"/>
                </a:lnTo>
                <a:lnTo>
                  <a:pt x="403860" y="163664"/>
                </a:lnTo>
                <a:lnTo>
                  <a:pt x="401171" y="127242"/>
                </a:lnTo>
                <a:lnTo>
                  <a:pt x="393241" y="94843"/>
                </a:lnTo>
                <a:lnTo>
                  <a:pt x="380270" y="67074"/>
                </a:lnTo>
                <a:lnTo>
                  <a:pt x="362460" y="44538"/>
                </a:lnTo>
                <a:lnTo>
                  <a:pt x="339530" y="26811"/>
                </a:lnTo>
                <a:close/>
              </a:path>
              <a:path w="403859" h="367665">
                <a:moveTo>
                  <a:pt x="215646" y="0"/>
                </a:moveTo>
                <a:lnTo>
                  <a:pt x="90012" y="1587"/>
                </a:lnTo>
                <a:lnTo>
                  <a:pt x="243463" y="1587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2583" y="833119"/>
            <a:ext cx="1520190" cy="389255"/>
          </a:xfrm>
          <a:custGeom>
            <a:avLst/>
            <a:gdLst/>
            <a:ahLst/>
            <a:cxnLst/>
            <a:rect l="l" t="t" r="r" b="b"/>
            <a:pathLst>
              <a:path w="1520189" h="389255">
                <a:moveTo>
                  <a:pt x="256514" y="252996"/>
                </a:moveTo>
                <a:lnTo>
                  <a:pt x="248373" y="198932"/>
                </a:lnTo>
                <a:lnTo>
                  <a:pt x="224624" y="159613"/>
                </a:lnTo>
                <a:lnTo>
                  <a:pt x="224510" y="159423"/>
                </a:lnTo>
                <a:lnTo>
                  <a:pt x="213271" y="152400"/>
                </a:lnTo>
                <a:lnTo>
                  <a:pt x="185724" y="135204"/>
                </a:lnTo>
                <a:lnTo>
                  <a:pt x="183362" y="134848"/>
                </a:lnTo>
                <a:lnTo>
                  <a:pt x="183362" y="269646"/>
                </a:lnTo>
                <a:lnTo>
                  <a:pt x="180441" y="311950"/>
                </a:lnTo>
                <a:lnTo>
                  <a:pt x="171259" y="341045"/>
                </a:lnTo>
                <a:lnTo>
                  <a:pt x="155232" y="357835"/>
                </a:lnTo>
                <a:lnTo>
                  <a:pt x="131749" y="363220"/>
                </a:lnTo>
                <a:lnTo>
                  <a:pt x="106248" y="355879"/>
                </a:lnTo>
                <a:lnTo>
                  <a:pt x="87909" y="333921"/>
                </a:lnTo>
                <a:lnTo>
                  <a:pt x="76835" y="297434"/>
                </a:lnTo>
                <a:lnTo>
                  <a:pt x="73126" y="246519"/>
                </a:lnTo>
                <a:lnTo>
                  <a:pt x="76225" y="204368"/>
                </a:lnTo>
                <a:lnTo>
                  <a:pt x="85826" y="175069"/>
                </a:lnTo>
                <a:lnTo>
                  <a:pt x="102387" y="157962"/>
                </a:lnTo>
                <a:lnTo>
                  <a:pt x="126365" y="152400"/>
                </a:lnTo>
                <a:lnTo>
                  <a:pt x="151612" y="159613"/>
                </a:lnTo>
                <a:lnTo>
                  <a:pt x="169392" y="181381"/>
                </a:lnTo>
                <a:lnTo>
                  <a:pt x="179908" y="217982"/>
                </a:lnTo>
                <a:lnTo>
                  <a:pt x="183362" y="269646"/>
                </a:lnTo>
                <a:lnTo>
                  <a:pt x="183362" y="134848"/>
                </a:lnTo>
                <a:lnTo>
                  <a:pt x="132905" y="126974"/>
                </a:lnTo>
                <a:lnTo>
                  <a:pt x="86169" y="132575"/>
                </a:lnTo>
                <a:lnTo>
                  <a:pt x="49123" y="149059"/>
                </a:lnTo>
                <a:lnTo>
                  <a:pt x="22123" y="175996"/>
                </a:lnTo>
                <a:lnTo>
                  <a:pt x="5600" y="212940"/>
                </a:lnTo>
                <a:lnTo>
                  <a:pt x="0" y="259435"/>
                </a:lnTo>
                <a:lnTo>
                  <a:pt x="8102" y="314452"/>
                </a:lnTo>
                <a:lnTo>
                  <a:pt x="31788" y="354990"/>
                </a:lnTo>
                <a:lnTo>
                  <a:pt x="70091" y="380047"/>
                </a:lnTo>
                <a:lnTo>
                  <a:pt x="122059" y="388620"/>
                </a:lnTo>
                <a:lnTo>
                  <a:pt x="169087" y="382854"/>
                </a:lnTo>
                <a:lnTo>
                  <a:pt x="206565" y="365899"/>
                </a:lnTo>
                <a:lnTo>
                  <a:pt x="209207" y="363220"/>
                </a:lnTo>
                <a:lnTo>
                  <a:pt x="233972" y="338264"/>
                </a:lnTo>
                <a:lnTo>
                  <a:pt x="250786" y="300456"/>
                </a:lnTo>
                <a:lnTo>
                  <a:pt x="256514" y="252996"/>
                </a:lnTo>
                <a:close/>
              </a:path>
              <a:path w="1520189" h="389255">
                <a:moveTo>
                  <a:pt x="741565" y="360692"/>
                </a:moveTo>
                <a:lnTo>
                  <a:pt x="705129" y="342785"/>
                </a:lnTo>
                <a:lnTo>
                  <a:pt x="704456" y="325399"/>
                </a:lnTo>
                <a:lnTo>
                  <a:pt x="704456" y="225945"/>
                </a:lnTo>
                <a:lnTo>
                  <a:pt x="700532" y="179362"/>
                </a:lnTo>
                <a:lnTo>
                  <a:pt x="687578" y="148805"/>
                </a:lnTo>
                <a:lnTo>
                  <a:pt x="663841" y="132092"/>
                </a:lnTo>
                <a:lnTo>
                  <a:pt x="627557" y="127000"/>
                </a:lnTo>
                <a:lnTo>
                  <a:pt x="615302" y="127622"/>
                </a:lnTo>
                <a:lnTo>
                  <a:pt x="604964" y="129476"/>
                </a:lnTo>
                <a:lnTo>
                  <a:pt x="596239" y="132651"/>
                </a:lnTo>
                <a:lnTo>
                  <a:pt x="588822" y="137160"/>
                </a:lnTo>
                <a:lnTo>
                  <a:pt x="545820" y="170014"/>
                </a:lnTo>
                <a:lnTo>
                  <a:pt x="534720" y="150520"/>
                </a:lnTo>
                <a:lnTo>
                  <a:pt x="519595" y="137160"/>
                </a:lnTo>
                <a:lnTo>
                  <a:pt x="499833" y="129463"/>
                </a:lnTo>
                <a:lnTo>
                  <a:pt x="474840" y="127000"/>
                </a:lnTo>
                <a:lnTo>
                  <a:pt x="462889" y="127609"/>
                </a:lnTo>
                <a:lnTo>
                  <a:pt x="452716" y="129463"/>
                </a:lnTo>
                <a:lnTo>
                  <a:pt x="444055" y="132638"/>
                </a:lnTo>
                <a:lnTo>
                  <a:pt x="436664" y="137160"/>
                </a:lnTo>
                <a:lnTo>
                  <a:pt x="393649" y="170002"/>
                </a:lnTo>
                <a:lnTo>
                  <a:pt x="393649" y="130175"/>
                </a:lnTo>
                <a:lnTo>
                  <a:pt x="390410" y="126974"/>
                </a:lnTo>
                <a:lnTo>
                  <a:pt x="355269" y="138023"/>
                </a:lnTo>
                <a:lnTo>
                  <a:pt x="330250" y="144703"/>
                </a:lnTo>
                <a:lnTo>
                  <a:pt x="310184" y="148272"/>
                </a:lnTo>
                <a:lnTo>
                  <a:pt x="289864" y="149974"/>
                </a:lnTo>
                <a:lnTo>
                  <a:pt x="289839" y="169227"/>
                </a:lnTo>
                <a:lnTo>
                  <a:pt x="327558" y="189268"/>
                </a:lnTo>
                <a:lnTo>
                  <a:pt x="328015" y="325374"/>
                </a:lnTo>
                <a:lnTo>
                  <a:pt x="327329" y="342760"/>
                </a:lnTo>
                <a:lnTo>
                  <a:pt x="324586" y="352920"/>
                </a:lnTo>
                <a:lnTo>
                  <a:pt x="318706" y="357873"/>
                </a:lnTo>
                <a:lnTo>
                  <a:pt x="308660" y="359600"/>
                </a:lnTo>
                <a:lnTo>
                  <a:pt x="289839" y="360667"/>
                </a:lnTo>
                <a:lnTo>
                  <a:pt x="289839" y="381000"/>
                </a:lnTo>
                <a:lnTo>
                  <a:pt x="359206" y="379730"/>
                </a:lnTo>
                <a:lnTo>
                  <a:pt x="370471" y="379818"/>
                </a:lnTo>
                <a:lnTo>
                  <a:pt x="385686" y="380060"/>
                </a:lnTo>
                <a:lnTo>
                  <a:pt x="404723" y="380453"/>
                </a:lnTo>
                <a:lnTo>
                  <a:pt x="427507" y="381000"/>
                </a:lnTo>
                <a:lnTo>
                  <a:pt x="427507" y="360667"/>
                </a:lnTo>
                <a:lnTo>
                  <a:pt x="393636" y="325323"/>
                </a:lnTo>
                <a:lnTo>
                  <a:pt x="393636" y="209118"/>
                </a:lnTo>
                <a:lnTo>
                  <a:pt x="397408" y="195973"/>
                </a:lnTo>
                <a:lnTo>
                  <a:pt x="407339" y="184277"/>
                </a:lnTo>
                <a:lnTo>
                  <a:pt x="421309" y="175907"/>
                </a:lnTo>
                <a:lnTo>
                  <a:pt x="437197" y="172694"/>
                </a:lnTo>
                <a:lnTo>
                  <a:pt x="457581" y="176530"/>
                </a:lnTo>
                <a:lnTo>
                  <a:pt x="472020" y="188099"/>
                </a:lnTo>
                <a:lnTo>
                  <a:pt x="480606" y="207505"/>
                </a:lnTo>
                <a:lnTo>
                  <a:pt x="483438" y="234823"/>
                </a:lnTo>
                <a:lnTo>
                  <a:pt x="483438" y="325335"/>
                </a:lnTo>
                <a:lnTo>
                  <a:pt x="464070" y="359613"/>
                </a:lnTo>
                <a:lnTo>
                  <a:pt x="447421" y="360680"/>
                </a:lnTo>
                <a:lnTo>
                  <a:pt x="447421" y="381012"/>
                </a:lnTo>
                <a:lnTo>
                  <a:pt x="479958" y="380288"/>
                </a:lnTo>
                <a:lnTo>
                  <a:pt x="498030" y="379907"/>
                </a:lnTo>
                <a:lnTo>
                  <a:pt x="508139" y="379768"/>
                </a:lnTo>
                <a:lnTo>
                  <a:pt x="516775" y="379742"/>
                </a:lnTo>
                <a:lnTo>
                  <a:pt x="525145" y="379768"/>
                </a:lnTo>
                <a:lnTo>
                  <a:pt x="535266" y="379907"/>
                </a:lnTo>
                <a:lnTo>
                  <a:pt x="553758" y="380288"/>
                </a:lnTo>
                <a:lnTo>
                  <a:pt x="587235" y="381012"/>
                </a:lnTo>
                <a:lnTo>
                  <a:pt x="587235" y="360680"/>
                </a:lnTo>
                <a:lnTo>
                  <a:pt x="549719" y="342747"/>
                </a:lnTo>
                <a:lnTo>
                  <a:pt x="549046" y="325335"/>
                </a:lnTo>
                <a:lnTo>
                  <a:pt x="549046" y="209130"/>
                </a:lnTo>
                <a:lnTo>
                  <a:pt x="552818" y="195986"/>
                </a:lnTo>
                <a:lnTo>
                  <a:pt x="562749" y="184302"/>
                </a:lnTo>
                <a:lnTo>
                  <a:pt x="576719" y="175920"/>
                </a:lnTo>
                <a:lnTo>
                  <a:pt x="592607" y="172720"/>
                </a:lnTo>
                <a:lnTo>
                  <a:pt x="612990" y="176555"/>
                </a:lnTo>
                <a:lnTo>
                  <a:pt x="627418" y="188163"/>
                </a:lnTo>
                <a:lnTo>
                  <a:pt x="636003" y="207606"/>
                </a:lnTo>
                <a:lnTo>
                  <a:pt x="638848" y="235000"/>
                </a:lnTo>
                <a:lnTo>
                  <a:pt x="638848" y="381038"/>
                </a:lnTo>
                <a:lnTo>
                  <a:pt x="688848" y="379768"/>
                </a:lnTo>
                <a:lnTo>
                  <a:pt x="705332" y="380022"/>
                </a:lnTo>
                <a:lnTo>
                  <a:pt x="717016" y="380238"/>
                </a:lnTo>
                <a:lnTo>
                  <a:pt x="727798" y="380542"/>
                </a:lnTo>
                <a:lnTo>
                  <a:pt x="741565" y="381038"/>
                </a:lnTo>
                <a:lnTo>
                  <a:pt x="741565" y="360692"/>
                </a:lnTo>
                <a:close/>
              </a:path>
              <a:path w="1520189" h="389255">
                <a:moveTo>
                  <a:pt x="1012774" y="361188"/>
                </a:moveTo>
                <a:lnTo>
                  <a:pt x="996632" y="359587"/>
                </a:lnTo>
                <a:lnTo>
                  <a:pt x="989355" y="357124"/>
                </a:lnTo>
                <a:lnTo>
                  <a:pt x="984859" y="351891"/>
                </a:lnTo>
                <a:lnTo>
                  <a:pt x="982814" y="343700"/>
                </a:lnTo>
                <a:lnTo>
                  <a:pt x="982472" y="342328"/>
                </a:lnTo>
                <a:lnTo>
                  <a:pt x="982433" y="341617"/>
                </a:lnTo>
                <a:lnTo>
                  <a:pt x="981583" y="327190"/>
                </a:lnTo>
                <a:lnTo>
                  <a:pt x="981570" y="315645"/>
                </a:lnTo>
                <a:lnTo>
                  <a:pt x="981163" y="303199"/>
                </a:lnTo>
                <a:lnTo>
                  <a:pt x="980846" y="292392"/>
                </a:lnTo>
                <a:lnTo>
                  <a:pt x="980579" y="280695"/>
                </a:lnTo>
                <a:lnTo>
                  <a:pt x="980668" y="254431"/>
                </a:lnTo>
                <a:lnTo>
                  <a:pt x="980821" y="246862"/>
                </a:lnTo>
                <a:lnTo>
                  <a:pt x="981570" y="218668"/>
                </a:lnTo>
                <a:lnTo>
                  <a:pt x="982103" y="211709"/>
                </a:lnTo>
                <a:lnTo>
                  <a:pt x="982040" y="202806"/>
                </a:lnTo>
                <a:lnTo>
                  <a:pt x="959154" y="147180"/>
                </a:lnTo>
                <a:lnTo>
                  <a:pt x="895464" y="126987"/>
                </a:lnTo>
                <a:lnTo>
                  <a:pt x="878662" y="128104"/>
                </a:lnTo>
                <a:lnTo>
                  <a:pt x="862215" y="131470"/>
                </a:lnTo>
                <a:lnTo>
                  <a:pt x="846277" y="137134"/>
                </a:lnTo>
                <a:lnTo>
                  <a:pt x="830986" y="145148"/>
                </a:lnTo>
                <a:lnTo>
                  <a:pt x="802513" y="162229"/>
                </a:lnTo>
                <a:lnTo>
                  <a:pt x="802513" y="199072"/>
                </a:lnTo>
                <a:lnTo>
                  <a:pt x="818642" y="202806"/>
                </a:lnTo>
                <a:lnTo>
                  <a:pt x="830478" y="176339"/>
                </a:lnTo>
                <a:lnTo>
                  <a:pt x="833983" y="173621"/>
                </a:lnTo>
                <a:lnTo>
                  <a:pt x="841235" y="171246"/>
                </a:lnTo>
                <a:lnTo>
                  <a:pt x="850887" y="169570"/>
                </a:lnTo>
                <a:lnTo>
                  <a:pt x="861669" y="168922"/>
                </a:lnTo>
                <a:lnTo>
                  <a:pt x="885202" y="172631"/>
                </a:lnTo>
                <a:lnTo>
                  <a:pt x="901992" y="184086"/>
                </a:lnTo>
                <a:lnTo>
                  <a:pt x="912329" y="203771"/>
                </a:lnTo>
                <a:lnTo>
                  <a:pt x="916520" y="232194"/>
                </a:lnTo>
                <a:lnTo>
                  <a:pt x="916520" y="254431"/>
                </a:lnTo>
                <a:lnTo>
                  <a:pt x="916520" y="317550"/>
                </a:lnTo>
                <a:lnTo>
                  <a:pt x="907249" y="327190"/>
                </a:lnTo>
                <a:lnTo>
                  <a:pt x="895604" y="334810"/>
                </a:lnTo>
                <a:lnTo>
                  <a:pt x="882865" y="339813"/>
                </a:lnTo>
                <a:lnTo>
                  <a:pt x="870267" y="341617"/>
                </a:lnTo>
                <a:lnTo>
                  <a:pt x="858723" y="339293"/>
                </a:lnTo>
                <a:lnTo>
                  <a:pt x="850099" y="332600"/>
                </a:lnTo>
                <a:lnTo>
                  <a:pt x="844816" y="322199"/>
                </a:lnTo>
                <a:lnTo>
                  <a:pt x="844702" y="321995"/>
                </a:lnTo>
                <a:lnTo>
                  <a:pt x="842848" y="307924"/>
                </a:lnTo>
                <a:lnTo>
                  <a:pt x="845007" y="292392"/>
                </a:lnTo>
                <a:lnTo>
                  <a:pt x="845121" y="291541"/>
                </a:lnTo>
                <a:lnTo>
                  <a:pt x="892327" y="260870"/>
                </a:lnTo>
                <a:lnTo>
                  <a:pt x="916520" y="254431"/>
                </a:lnTo>
                <a:lnTo>
                  <a:pt x="916520" y="232194"/>
                </a:lnTo>
                <a:lnTo>
                  <a:pt x="869188" y="241833"/>
                </a:lnTo>
                <a:lnTo>
                  <a:pt x="826223" y="253873"/>
                </a:lnTo>
                <a:lnTo>
                  <a:pt x="782066" y="292392"/>
                </a:lnTo>
                <a:lnTo>
                  <a:pt x="777227" y="322199"/>
                </a:lnTo>
                <a:lnTo>
                  <a:pt x="781304" y="350901"/>
                </a:lnTo>
                <a:lnTo>
                  <a:pt x="793356" y="371703"/>
                </a:lnTo>
                <a:lnTo>
                  <a:pt x="813066" y="384365"/>
                </a:lnTo>
                <a:lnTo>
                  <a:pt x="840143" y="388632"/>
                </a:lnTo>
                <a:lnTo>
                  <a:pt x="848487" y="388239"/>
                </a:lnTo>
                <a:lnTo>
                  <a:pt x="855738" y="387032"/>
                </a:lnTo>
                <a:lnTo>
                  <a:pt x="861758" y="385038"/>
                </a:lnTo>
                <a:lnTo>
                  <a:pt x="866495" y="382219"/>
                </a:lnTo>
                <a:lnTo>
                  <a:pt x="916520" y="343700"/>
                </a:lnTo>
                <a:lnTo>
                  <a:pt x="913828" y="376745"/>
                </a:lnTo>
                <a:lnTo>
                  <a:pt x="916520" y="381012"/>
                </a:lnTo>
                <a:lnTo>
                  <a:pt x="959700" y="379831"/>
                </a:lnTo>
                <a:lnTo>
                  <a:pt x="971029" y="379831"/>
                </a:lnTo>
                <a:lnTo>
                  <a:pt x="1012774" y="381012"/>
                </a:lnTo>
                <a:lnTo>
                  <a:pt x="1012774" y="379831"/>
                </a:lnTo>
                <a:lnTo>
                  <a:pt x="1012774" y="361188"/>
                </a:lnTo>
                <a:close/>
              </a:path>
              <a:path w="1520189" h="389255">
                <a:moveTo>
                  <a:pt x="1152423" y="40030"/>
                </a:moveTo>
                <a:lnTo>
                  <a:pt x="1149299" y="24549"/>
                </a:lnTo>
                <a:lnTo>
                  <a:pt x="1140790" y="11811"/>
                </a:lnTo>
                <a:lnTo>
                  <a:pt x="1128141" y="3175"/>
                </a:lnTo>
                <a:lnTo>
                  <a:pt x="1112672" y="0"/>
                </a:lnTo>
                <a:lnTo>
                  <a:pt x="1096467" y="3022"/>
                </a:lnTo>
                <a:lnTo>
                  <a:pt x="1083513" y="11353"/>
                </a:lnTo>
                <a:lnTo>
                  <a:pt x="1074877" y="23888"/>
                </a:lnTo>
                <a:lnTo>
                  <a:pt x="1071753" y="39509"/>
                </a:lnTo>
                <a:lnTo>
                  <a:pt x="1074877" y="55308"/>
                </a:lnTo>
                <a:lnTo>
                  <a:pt x="1083525" y="68262"/>
                </a:lnTo>
                <a:lnTo>
                  <a:pt x="1096276" y="76885"/>
                </a:lnTo>
                <a:lnTo>
                  <a:pt x="1112088" y="80060"/>
                </a:lnTo>
                <a:lnTo>
                  <a:pt x="1127683" y="76885"/>
                </a:lnTo>
                <a:lnTo>
                  <a:pt x="1140523" y="68262"/>
                </a:lnTo>
                <a:lnTo>
                  <a:pt x="1149210" y="55524"/>
                </a:lnTo>
                <a:lnTo>
                  <a:pt x="1152423" y="40030"/>
                </a:lnTo>
                <a:close/>
              </a:path>
              <a:path w="1520189" h="389255">
                <a:moveTo>
                  <a:pt x="1185214" y="360692"/>
                </a:moveTo>
                <a:lnTo>
                  <a:pt x="1147711" y="342798"/>
                </a:lnTo>
                <a:lnTo>
                  <a:pt x="1147038" y="325412"/>
                </a:lnTo>
                <a:lnTo>
                  <a:pt x="1147038" y="130276"/>
                </a:lnTo>
                <a:lnTo>
                  <a:pt x="1141666" y="127012"/>
                </a:lnTo>
                <a:lnTo>
                  <a:pt x="1104023" y="138709"/>
                </a:lnTo>
                <a:lnTo>
                  <a:pt x="1066660" y="146862"/>
                </a:lnTo>
                <a:lnTo>
                  <a:pt x="1051318" y="148805"/>
                </a:lnTo>
                <a:lnTo>
                  <a:pt x="1049705" y="148805"/>
                </a:lnTo>
                <a:lnTo>
                  <a:pt x="1047013" y="149339"/>
                </a:lnTo>
                <a:lnTo>
                  <a:pt x="1043254" y="149872"/>
                </a:lnTo>
                <a:lnTo>
                  <a:pt x="1043254" y="168935"/>
                </a:lnTo>
                <a:lnTo>
                  <a:pt x="1067447" y="170573"/>
                </a:lnTo>
                <a:lnTo>
                  <a:pt x="1074839" y="172440"/>
                </a:lnTo>
                <a:lnTo>
                  <a:pt x="1079068" y="177876"/>
                </a:lnTo>
                <a:lnTo>
                  <a:pt x="1080973" y="189026"/>
                </a:lnTo>
                <a:lnTo>
                  <a:pt x="1081430" y="208064"/>
                </a:lnTo>
                <a:lnTo>
                  <a:pt x="1081417" y="325412"/>
                </a:lnTo>
                <a:lnTo>
                  <a:pt x="1062075" y="359625"/>
                </a:lnTo>
                <a:lnTo>
                  <a:pt x="1043254" y="360692"/>
                </a:lnTo>
                <a:lnTo>
                  <a:pt x="1043254" y="381025"/>
                </a:lnTo>
                <a:lnTo>
                  <a:pt x="1108227" y="379526"/>
                </a:lnTo>
                <a:lnTo>
                  <a:pt x="1123429" y="379526"/>
                </a:lnTo>
                <a:lnTo>
                  <a:pt x="1185214" y="381025"/>
                </a:lnTo>
                <a:lnTo>
                  <a:pt x="1185214" y="379526"/>
                </a:lnTo>
                <a:lnTo>
                  <a:pt x="1185214" y="360692"/>
                </a:lnTo>
                <a:close/>
              </a:path>
              <a:path w="1520189" h="389255">
                <a:moveTo>
                  <a:pt x="1519694" y="360667"/>
                </a:moveTo>
                <a:lnTo>
                  <a:pt x="1483258" y="342760"/>
                </a:lnTo>
                <a:lnTo>
                  <a:pt x="1482585" y="325374"/>
                </a:lnTo>
                <a:lnTo>
                  <a:pt x="1482585" y="225920"/>
                </a:lnTo>
                <a:lnTo>
                  <a:pt x="1481607" y="198704"/>
                </a:lnTo>
                <a:lnTo>
                  <a:pt x="1463763" y="149453"/>
                </a:lnTo>
                <a:lnTo>
                  <a:pt x="1420279" y="128473"/>
                </a:lnTo>
                <a:lnTo>
                  <a:pt x="1401381" y="127000"/>
                </a:lnTo>
                <a:lnTo>
                  <a:pt x="1389900" y="127596"/>
                </a:lnTo>
                <a:lnTo>
                  <a:pt x="1379728" y="129451"/>
                </a:lnTo>
                <a:lnTo>
                  <a:pt x="1370977" y="132600"/>
                </a:lnTo>
                <a:lnTo>
                  <a:pt x="1363738" y="137083"/>
                </a:lnTo>
                <a:lnTo>
                  <a:pt x="1320723" y="170014"/>
                </a:lnTo>
                <a:lnTo>
                  <a:pt x="1320723" y="130187"/>
                </a:lnTo>
                <a:lnTo>
                  <a:pt x="1317498" y="126987"/>
                </a:lnTo>
                <a:lnTo>
                  <a:pt x="1282344" y="138036"/>
                </a:lnTo>
                <a:lnTo>
                  <a:pt x="1257325" y="144716"/>
                </a:lnTo>
                <a:lnTo>
                  <a:pt x="1237259" y="148285"/>
                </a:lnTo>
                <a:lnTo>
                  <a:pt x="1216939" y="149987"/>
                </a:lnTo>
                <a:lnTo>
                  <a:pt x="1216939" y="169227"/>
                </a:lnTo>
                <a:lnTo>
                  <a:pt x="1254658" y="189268"/>
                </a:lnTo>
                <a:lnTo>
                  <a:pt x="1255115" y="208280"/>
                </a:lnTo>
                <a:lnTo>
                  <a:pt x="1255115" y="325374"/>
                </a:lnTo>
                <a:lnTo>
                  <a:pt x="1235760" y="359600"/>
                </a:lnTo>
                <a:lnTo>
                  <a:pt x="1216939" y="360667"/>
                </a:lnTo>
                <a:lnTo>
                  <a:pt x="1216939" y="381000"/>
                </a:lnTo>
                <a:lnTo>
                  <a:pt x="1286306" y="379730"/>
                </a:lnTo>
                <a:lnTo>
                  <a:pt x="1297114" y="379818"/>
                </a:lnTo>
                <a:lnTo>
                  <a:pt x="1313116" y="380060"/>
                </a:lnTo>
                <a:lnTo>
                  <a:pt x="1333868" y="380453"/>
                </a:lnTo>
                <a:lnTo>
                  <a:pt x="1358887" y="381000"/>
                </a:lnTo>
                <a:lnTo>
                  <a:pt x="1358900" y="360667"/>
                </a:lnTo>
                <a:lnTo>
                  <a:pt x="1321396" y="342747"/>
                </a:lnTo>
                <a:lnTo>
                  <a:pt x="1320723" y="325335"/>
                </a:lnTo>
                <a:lnTo>
                  <a:pt x="1320723" y="209156"/>
                </a:lnTo>
                <a:lnTo>
                  <a:pt x="1324533" y="195567"/>
                </a:lnTo>
                <a:lnTo>
                  <a:pt x="1334693" y="183921"/>
                </a:lnTo>
                <a:lnTo>
                  <a:pt x="1349298" y="175793"/>
                </a:lnTo>
                <a:lnTo>
                  <a:pt x="1366431" y="172732"/>
                </a:lnTo>
                <a:lnTo>
                  <a:pt x="1389303" y="176352"/>
                </a:lnTo>
                <a:lnTo>
                  <a:pt x="1405013" y="187515"/>
                </a:lnTo>
                <a:lnTo>
                  <a:pt x="1414068" y="206717"/>
                </a:lnTo>
                <a:lnTo>
                  <a:pt x="1416977" y="234480"/>
                </a:lnTo>
                <a:lnTo>
                  <a:pt x="1416977" y="381000"/>
                </a:lnTo>
                <a:lnTo>
                  <a:pt x="1449438" y="380047"/>
                </a:lnTo>
                <a:lnTo>
                  <a:pt x="1458493" y="379818"/>
                </a:lnTo>
                <a:lnTo>
                  <a:pt x="1465376" y="379730"/>
                </a:lnTo>
                <a:lnTo>
                  <a:pt x="1470456" y="379755"/>
                </a:lnTo>
                <a:lnTo>
                  <a:pt x="1477810" y="379895"/>
                </a:lnTo>
                <a:lnTo>
                  <a:pt x="1492516" y="380276"/>
                </a:lnTo>
                <a:lnTo>
                  <a:pt x="1519682" y="381000"/>
                </a:lnTo>
                <a:lnTo>
                  <a:pt x="1519694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42349" y="858532"/>
            <a:ext cx="365125" cy="360680"/>
            <a:chOff x="2642349" y="858532"/>
            <a:chExt cx="365125" cy="360680"/>
          </a:xfrm>
        </p:grpSpPr>
        <p:sp>
          <p:nvSpPr>
            <p:cNvPr id="5" name="object 5"/>
            <p:cNvSpPr/>
            <p:nvPr/>
          </p:nvSpPr>
          <p:spPr>
            <a:xfrm>
              <a:off x="2642349" y="858532"/>
              <a:ext cx="240665" cy="355600"/>
            </a:xfrm>
            <a:custGeom>
              <a:avLst/>
              <a:gdLst/>
              <a:ahLst/>
              <a:cxnLst/>
              <a:rect l="l" t="t" r="r" b="b"/>
              <a:pathLst>
                <a:path w="240664" h="355600">
                  <a:moveTo>
                    <a:pt x="109169" y="0"/>
                  </a:moveTo>
                  <a:lnTo>
                    <a:pt x="65476" y="7435"/>
                  </a:lnTo>
                  <a:lnTo>
                    <a:pt x="22593" y="32131"/>
                  </a:lnTo>
                  <a:lnTo>
                    <a:pt x="12915" y="120408"/>
                  </a:lnTo>
                  <a:lnTo>
                    <a:pt x="32804" y="122008"/>
                  </a:lnTo>
                  <a:lnTo>
                    <a:pt x="42494" y="85471"/>
                  </a:lnTo>
                  <a:lnTo>
                    <a:pt x="49133" y="74054"/>
                  </a:lnTo>
                  <a:lnTo>
                    <a:pt x="61315" y="64650"/>
                  </a:lnTo>
                  <a:lnTo>
                    <a:pt x="77127" y="58269"/>
                  </a:lnTo>
                  <a:lnTo>
                    <a:pt x="94653" y="55918"/>
                  </a:lnTo>
                  <a:lnTo>
                    <a:pt x="118702" y="60187"/>
                  </a:lnTo>
                  <a:lnTo>
                    <a:pt x="137002" y="72318"/>
                  </a:lnTo>
                  <a:lnTo>
                    <a:pt x="148647" y="91295"/>
                  </a:lnTo>
                  <a:lnTo>
                    <a:pt x="152730" y="116103"/>
                  </a:lnTo>
                  <a:lnTo>
                    <a:pt x="148796" y="146415"/>
                  </a:lnTo>
                  <a:lnTo>
                    <a:pt x="136998" y="176979"/>
                  </a:lnTo>
                  <a:lnTo>
                    <a:pt x="117336" y="207845"/>
                  </a:lnTo>
                  <a:lnTo>
                    <a:pt x="89814" y="239064"/>
                  </a:lnTo>
                  <a:lnTo>
                    <a:pt x="12" y="328206"/>
                  </a:lnTo>
                  <a:lnTo>
                    <a:pt x="0" y="355587"/>
                  </a:lnTo>
                  <a:lnTo>
                    <a:pt x="92494" y="354317"/>
                  </a:lnTo>
                  <a:lnTo>
                    <a:pt x="116154" y="354317"/>
                  </a:lnTo>
                  <a:lnTo>
                    <a:pt x="239839" y="355587"/>
                  </a:lnTo>
                  <a:lnTo>
                    <a:pt x="239222" y="346926"/>
                  </a:lnTo>
                  <a:lnTo>
                    <a:pt x="238906" y="339771"/>
                  </a:lnTo>
                  <a:lnTo>
                    <a:pt x="238789" y="333418"/>
                  </a:lnTo>
                  <a:lnTo>
                    <a:pt x="238772" y="327164"/>
                  </a:lnTo>
                  <a:lnTo>
                    <a:pt x="238872" y="319028"/>
                  </a:lnTo>
                  <a:lnTo>
                    <a:pt x="239174" y="311545"/>
                  </a:lnTo>
                  <a:lnTo>
                    <a:pt x="239678" y="303559"/>
                  </a:lnTo>
                  <a:lnTo>
                    <a:pt x="240385" y="293916"/>
                  </a:lnTo>
                  <a:lnTo>
                    <a:pt x="238226" y="291236"/>
                  </a:lnTo>
                  <a:lnTo>
                    <a:pt x="75819" y="297129"/>
                  </a:lnTo>
                  <a:lnTo>
                    <a:pt x="74752" y="292836"/>
                  </a:lnTo>
                  <a:lnTo>
                    <a:pt x="168325" y="201129"/>
                  </a:lnTo>
                  <a:lnTo>
                    <a:pt x="191954" y="174321"/>
                  </a:lnTo>
                  <a:lnTo>
                    <a:pt x="209329" y="146759"/>
                  </a:lnTo>
                  <a:lnTo>
                    <a:pt x="220048" y="119300"/>
                  </a:lnTo>
                  <a:lnTo>
                    <a:pt x="223710" y="92798"/>
                  </a:lnTo>
                  <a:lnTo>
                    <a:pt x="215191" y="55448"/>
                  </a:lnTo>
                  <a:lnTo>
                    <a:pt x="191447" y="26087"/>
                  </a:lnTo>
                  <a:lnTo>
                    <a:pt x="155200" y="6882"/>
                  </a:lnTo>
                  <a:lnTo>
                    <a:pt x="1091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3413" y="968946"/>
              <a:ext cx="83896" cy="25025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184588" y="825652"/>
            <a:ext cx="1783080" cy="396240"/>
          </a:xfrm>
          <a:custGeom>
            <a:avLst/>
            <a:gdLst/>
            <a:ahLst/>
            <a:cxnLst/>
            <a:rect l="l" t="t" r="r" b="b"/>
            <a:pathLst>
              <a:path w="1783079" h="396240">
                <a:moveTo>
                  <a:pt x="503339" y="21463"/>
                </a:moveTo>
                <a:lnTo>
                  <a:pt x="452755" y="22885"/>
                </a:lnTo>
                <a:lnTo>
                  <a:pt x="444754" y="23063"/>
                </a:lnTo>
                <a:lnTo>
                  <a:pt x="440423" y="23075"/>
                </a:lnTo>
                <a:lnTo>
                  <a:pt x="436130" y="23063"/>
                </a:lnTo>
                <a:lnTo>
                  <a:pt x="428269" y="22885"/>
                </a:lnTo>
                <a:lnTo>
                  <a:pt x="378650" y="21463"/>
                </a:lnTo>
                <a:lnTo>
                  <a:pt x="368782" y="44856"/>
                </a:lnTo>
                <a:lnTo>
                  <a:pt x="361861" y="61087"/>
                </a:lnTo>
                <a:lnTo>
                  <a:pt x="356743" y="72682"/>
                </a:lnTo>
                <a:lnTo>
                  <a:pt x="352336" y="82156"/>
                </a:lnTo>
                <a:lnTo>
                  <a:pt x="254050" y="285038"/>
                </a:lnTo>
                <a:lnTo>
                  <a:pt x="169189" y="107924"/>
                </a:lnTo>
                <a:lnTo>
                  <a:pt x="163423" y="95859"/>
                </a:lnTo>
                <a:lnTo>
                  <a:pt x="155282" y="78613"/>
                </a:lnTo>
                <a:lnTo>
                  <a:pt x="144030" y="54406"/>
                </a:lnTo>
                <a:lnTo>
                  <a:pt x="128905" y="21475"/>
                </a:lnTo>
                <a:lnTo>
                  <a:pt x="64452" y="22542"/>
                </a:lnTo>
                <a:lnTo>
                  <a:pt x="57289" y="22453"/>
                </a:lnTo>
                <a:lnTo>
                  <a:pt x="48729" y="22212"/>
                </a:lnTo>
                <a:lnTo>
                  <a:pt x="27393" y="21475"/>
                </a:lnTo>
                <a:lnTo>
                  <a:pt x="0" y="21475"/>
                </a:lnTo>
                <a:lnTo>
                  <a:pt x="0" y="41808"/>
                </a:lnTo>
                <a:lnTo>
                  <a:pt x="19888" y="43434"/>
                </a:lnTo>
                <a:lnTo>
                  <a:pt x="34137" y="45923"/>
                </a:lnTo>
                <a:lnTo>
                  <a:pt x="41871" y="52806"/>
                </a:lnTo>
                <a:lnTo>
                  <a:pt x="45072" y="68135"/>
                </a:lnTo>
                <a:lnTo>
                  <a:pt x="45707" y="95910"/>
                </a:lnTo>
                <a:lnTo>
                  <a:pt x="45707" y="314413"/>
                </a:lnTo>
                <a:lnTo>
                  <a:pt x="41871" y="357530"/>
                </a:lnTo>
                <a:lnTo>
                  <a:pt x="0" y="368160"/>
                </a:lnTo>
                <a:lnTo>
                  <a:pt x="0" y="388505"/>
                </a:lnTo>
                <a:lnTo>
                  <a:pt x="29997" y="387769"/>
                </a:lnTo>
                <a:lnTo>
                  <a:pt x="46443" y="387388"/>
                </a:lnTo>
                <a:lnTo>
                  <a:pt x="55130" y="387248"/>
                </a:lnTo>
                <a:lnTo>
                  <a:pt x="61849" y="387235"/>
                </a:lnTo>
                <a:lnTo>
                  <a:pt x="72326" y="387311"/>
                </a:lnTo>
                <a:lnTo>
                  <a:pt x="86855" y="387553"/>
                </a:lnTo>
                <a:lnTo>
                  <a:pt x="104190" y="387946"/>
                </a:lnTo>
                <a:lnTo>
                  <a:pt x="123151" y="388505"/>
                </a:lnTo>
                <a:lnTo>
                  <a:pt x="123151" y="368160"/>
                </a:lnTo>
                <a:lnTo>
                  <a:pt x="81280" y="357708"/>
                </a:lnTo>
                <a:lnTo>
                  <a:pt x="77444" y="314274"/>
                </a:lnTo>
                <a:lnTo>
                  <a:pt x="77444" y="90373"/>
                </a:lnTo>
                <a:lnTo>
                  <a:pt x="201129" y="347713"/>
                </a:lnTo>
                <a:lnTo>
                  <a:pt x="220497" y="392290"/>
                </a:lnTo>
                <a:lnTo>
                  <a:pt x="238772" y="392290"/>
                </a:lnTo>
                <a:lnTo>
                  <a:pt x="245325" y="376542"/>
                </a:lnTo>
                <a:lnTo>
                  <a:pt x="251269" y="362889"/>
                </a:lnTo>
                <a:lnTo>
                  <a:pt x="259041" y="346227"/>
                </a:lnTo>
                <a:lnTo>
                  <a:pt x="271043" y="321398"/>
                </a:lnTo>
                <a:lnTo>
                  <a:pt x="381812" y="90893"/>
                </a:lnTo>
                <a:lnTo>
                  <a:pt x="381812" y="314261"/>
                </a:lnTo>
                <a:lnTo>
                  <a:pt x="381330" y="342087"/>
                </a:lnTo>
                <a:lnTo>
                  <a:pt x="378371" y="356882"/>
                </a:lnTo>
                <a:lnTo>
                  <a:pt x="370687" y="363118"/>
                </a:lnTo>
                <a:lnTo>
                  <a:pt x="356006" y="365264"/>
                </a:lnTo>
                <a:lnTo>
                  <a:pt x="336105" y="366877"/>
                </a:lnTo>
                <a:lnTo>
                  <a:pt x="336105" y="388480"/>
                </a:lnTo>
                <a:lnTo>
                  <a:pt x="374002" y="387756"/>
                </a:lnTo>
                <a:lnTo>
                  <a:pt x="395312" y="387375"/>
                </a:lnTo>
                <a:lnTo>
                  <a:pt x="407860" y="387235"/>
                </a:lnTo>
                <a:lnTo>
                  <a:pt x="419455" y="387210"/>
                </a:lnTo>
                <a:lnTo>
                  <a:pt x="431114" y="387235"/>
                </a:lnTo>
                <a:lnTo>
                  <a:pt x="443852" y="387375"/>
                </a:lnTo>
                <a:lnTo>
                  <a:pt x="465353" y="387756"/>
                </a:lnTo>
                <a:lnTo>
                  <a:pt x="503326" y="388480"/>
                </a:lnTo>
                <a:lnTo>
                  <a:pt x="503339" y="366877"/>
                </a:lnTo>
                <a:lnTo>
                  <a:pt x="460692" y="356908"/>
                </a:lnTo>
                <a:lnTo>
                  <a:pt x="457238" y="314401"/>
                </a:lnTo>
                <a:lnTo>
                  <a:pt x="457238" y="95897"/>
                </a:lnTo>
                <a:lnTo>
                  <a:pt x="461098" y="52793"/>
                </a:lnTo>
                <a:lnTo>
                  <a:pt x="503339" y="41795"/>
                </a:lnTo>
                <a:lnTo>
                  <a:pt x="503339" y="21463"/>
                </a:lnTo>
                <a:close/>
              </a:path>
              <a:path w="1783079" h="396240">
                <a:moveTo>
                  <a:pt x="647458" y="47498"/>
                </a:moveTo>
                <a:lnTo>
                  <a:pt x="644334" y="32016"/>
                </a:lnTo>
                <a:lnTo>
                  <a:pt x="635825" y="19278"/>
                </a:lnTo>
                <a:lnTo>
                  <a:pt x="623176" y="10642"/>
                </a:lnTo>
                <a:lnTo>
                  <a:pt x="607707" y="7467"/>
                </a:lnTo>
                <a:lnTo>
                  <a:pt x="591502" y="10490"/>
                </a:lnTo>
                <a:lnTo>
                  <a:pt x="578548" y="18821"/>
                </a:lnTo>
                <a:lnTo>
                  <a:pt x="569912" y="31356"/>
                </a:lnTo>
                <a:lnTo>
                  <a:pt x="566788" y="46977"/>
                </a:lnTo>
                <a:lnTo>
                  <a:pt x="569912" y="62776"/>
                </a:lnTo>
                <a:lnTo>
                  <a:pt x="578561" y="75730"/>
                </a:lnTo>
                <a:lnTo>
                  <a:pt x="591312" y="84353"/>
                </a:lnTo>
                <a:lnTo>
                  <a:pt x="607123" y="87528"/>
                </a:lnTo>
                <a:lnTo>
                  <a:pt x="622719" y="84353"/>
                </a:lnTo>
                <a:lnTo>
                  <a:pt x="635558" y="75730"/>
                </a:lnTo>
                <a:lnTo>
                  <a:pt x="644245" y="62992"/>
                </a:lnTo>
                <a:lnTo>
                  <a:pt x="647458" y="47498"/>
                </a:lnTo>
                <a:close/>
              </a:path>
              <a:path w="1783079" h="396240">
                <a:moveTo>
                  <a:pt x="680250" y="368160"/>
                </a:moveTo>
                <a:lnTo>
                  <a:pt x="642747" y="350266"/>
                </a:lnTo>
                <a:lnTo>
                  <a:pt x="642073" y="332879"/>
                </a:lnTo>
                <a:lnTo>
                  <a:pt x="642073" y="137744"/>
                </a:lnTo>
                <a:lnTo>
                  <a:pt x="636701" y="134480"/>
                </a:lnTo>
                <a:lnTo>
                  <a:pt x="599059" y="146177"/>
                </a:lnTo>
                <a:lnTo>
                  <a:pt x="561695" y="154330"/>
                </a:lnTo>
                <a:lnTo>
                  <a:pt x="546354" y="156273"/>
                </a:lnTo>
                <a:lnTo>
                  <a:pt x="544741" y="156273"/>
                </a:lnTo>
                <a:lnTo>
                  <a:pt x="542048" y="156806"/>
                </a:lnTo>
                <a:lnTo>
                  <a:pt x="538289" y="157340"/>
                </a:lnTo>
                <a:lnTo>
                  <a:pt x="538289" y="176403"/>
                </a:lnTo>
                <a:lnTo>
                  <a:pt x="562483" y="178041"/>
                </a:lnTo>
                <a:lnTo>
                  <a:pt x="569874" y="179908"/>
                </a:lnTo>
                <a:lnTo>
                  <a:pt x="574103" y="185343"/>
                </a:lnTo>
                <a:lnTo>
                  <a:pt x="576008" y="196494"/>
                </a:lnTo>
                <a:lnTo>
                  <a:pt x="576465" y="215531"/>
                </a:lnTo>
                <a:lnTo>
                  <a:pt x="576453" y="332879"/>
                </a:lnTo>
                <a:lnTo>
                  <a:pt x="557110" y="367093"/>
                </a:lnTo>
                <a:lnTo>
                  <a:pt x="538289" y="368160"/>
                </a:lnTo>
                <a:lnTo>
                  <a:pt x="538289" y="388493"/>
                </a:lnTo>
                <a:lnTo>
                  <a:pt x="603262" y="386994"/>
                </a:lnTo>
                <a:lnTo>
                  <a:pt x="618464" y="386994"/>
                </a:lnTo>
                <a:lnTo>
                  <a:pt x="680250" y="388493"/>
                </a:lnTo>
                <a:lnTo>
                  <a:pt x="680250" y="386994"/>
                </a:lnTo>
                <a:lnTo>
                  <a:pt x="680250" y="368160"/>
                </a:lnTo>
                <a:close/>
              </a:path>
              <a:path w="1783079" h="396240">
                <a:moveTo>
                  <a:pt x="916851" y="303784"/>
                </a:moveTo>
                <a:lnTo>
                  <a:pt x="900849" y="258686"/>
                </a:lnTo>
                <a:lnTo>
                  <a:pt x="848550" y="234530"/>
                </a:lnTo>
                <a:lnTo>
                  <a:pt x="804456" y="224866"/>
                </a:lnTo>
                <a:lnTo>
                  <a:pt x="790981" y="220484"/>
                </a:lnTo>
                <a:lnTo>
                  <a:pt x="781799" y="214274"/>
                </a:lnTo>
                <a:lnTo>
                  <a:pt x="776541" y="205854"/>
                </a:lnTo>
                <a:lnTo>
                  <a:pt x="774877" y="194805"/>
                </a:lnTo>
                <a:lnTo>
                  <a:pt x="778179" y="180289"/>
                </a:lnTo>
                <a:lnTo>
                  <a:pt x="787641" y="169291"/>
                </a:lnTo>
                <a:lnTo>
                  <a:pt x="802551" y="162318"/>
                </a:lnTo>
                <a:lnTo>
                  <a:pt x="822210" y="159880"/>
                </a:lnTo>
                <a:lnTo>
                  <a:pt x="838365" y="161645"/>
                </a:lnTo>
                <a:lnTo>
                  <a:pt x="853059" y="166319"/>
                </a:lnTo>
                <a:lnTo>
                  <a:pt x="864031" y="173012"/>
                </a:lnTo>
                <a:lnTo>
                  <a:pt x="868997" y="180797"/>
                </a:lnTo>
                <a:lnTo>
                  <a:pt x="874369" y="211899"/>
                </a:lnTo>
                <a:lnTo>
                  <a:pt x="893749" y="211886"/>
                </a:lnTo>
                <a:lnTo>
                  <a:pt x="898055" y="146748"/>
                </a:lnTo>
                <a:lnTo>
                  <a:pt x="851319" y="135102"/>
                </a:lnTo>
                <a:lnTo>
                  <a:pt x="831900" y="134467"/>
                </a:lnTo>
                <a:lnTo>
                  <a:pt x="783805" y="139839"/>
                </a:lnTo>
                <a:lnTo>
                  <a:pt x="748753" y="155676"/>
                </a:lnTo>
                <a:lnTo>
                  <a:pt x="727329" y="181597"/>
                </a:lnTo>
                <a:lnTo>
                  <a:pt x="720064" y="217157"/>
                </a:lnTo>
                <a:lnTo>
                  <a:pt x="723671" y="241312"/>
                </a:lnTo>
                <a:lnTo>
                  <a:pt x="734441" y="260578"/>
                </a:lnTo>
                <a:lnTo>
                  <a:pt x="752271" y="274916"/>
                </a:lnTo>
                <a:lnTo>
                  <a:pt x="777062" y="284264"/>
                </a:lnTo>
                <a:lnTo>
                  <a:pt x="823302" y="295541"/>
                </a:lnTo>
                <a:lnTo>
                  <a:pt x="839025" y="300685"/>
                </a:lnTo>
                <a:lnTo>
                  <a:pt x="849515" y="307632"/>
                </a:lnTo>
                <a:lnTo>
                  <a:pt x="855370" y="316992"/>
                </a:lnTo>
                <a:lnTo>
                  <a:pt x="857186" y="329361"/>
                </a:lnTo>
                <a:lnTo>
                  <a:pt x="853681" y="346468"/>
                </a:lnTo>
                <a:lnTo>
                  <a:pt x="843737" y="359498"/>
                </a:lnTo>
                <a:lnTo>
                  <a:pt x="828141" y="367792"/>
                </a:lnTo>
                <a:lnTo>
                  <a:pt x="807707" y="370700"/>
                </a:lnTo>
                <a:lnTo>
                  <a:pt x="790054" y="369125"/>
                </a:lnTo>
                <a:lnTo>
                  <a:pt x="774560" y="364172"/>
                </a:lnTo>
                <a:lnTo>
                  <a:pt x="760590" y="355473"/>
                </a:lnTo>
                <a:lnTo>
                  <a:pt x="747471" y="342671"/>
                </a:lnTo>
                <a:lnTo>
                  <a:pt x="744778" y="305473"/>
                </a:lnTo>
                <a:lnTo>
                  <a:pt x="723798" y="305473"/>
                </a:lnTo>
                <a:lnTo>
                  <a:pt x="720039" y="381101"/>
                </a:lnTo>
                <a:lnTo>
                  <a:pt x="762508" y="392633"/>
                </a:lnTo>
                <a:lnTo>
                  <a:pt x="803389" y="396125"/>
                </a:lnTo>
                <a:lnTo>
                  <a:pt x="849693" y="389470"/>
                </a:lnTo>
                <a:lnTo>
                  <a:pt x="885520" y="370687"/>
                </a:lnTo>
                <a:lnTo>
                  <a:pt x="908646" y="341541"/>
                </a:lnTo>
                <a:lnTo>
                  <a:pt x="916851" y="303784"/>
                </a:lnTo>
                <a:close/>
              </a:path>
              <a:path w="1783079" h="396240">
                <a:moveTo>
                  <a:pt x="1155611" y="303784"/>
                </a:moveTo>
                <a:lnTo>
                  <a:pt x="1139609" y="258686"/>
                </a:lnTo>
                <a:lnTo>
                  <a:pt x="1087310" y="234530"/>
                </a:lnTo>
                <a:lnTo>
                  <a:pt x="1043216" y="224866"/>
                </a:lnTo>
                <a:lnTo>
                  <a:pt x="1029741" y="220484"/>
                </a:lnTo>
                <a:lnTo>
                  <a:pt x="1020559" y="214274"/>
                </a:lnTo>
                <a:lnTo>
                  <a:pt x="1015301" y="205854"/>
                </a:lnTo>
                <a:lnTo>
                  <a:pt x="1013637" y="194805"/>
                </a:lnTo>
                <a:lnTo>
                  <a:pt x="1016939" y="180289"/>
                </a:lnTo>
                <a:lnTo>
                  <a:pt x="1026401" y="169291"/>
                </a:lnTo>
                <a:lnTo>
                  <a:pt x="1041311" y="162318"/>
                </a:lnTo>
                <a:lnTo>
                  <a:pt x="1060970" y="159880"/>
                </a:lnTo>
                <a:lnTo>
                  <a:pt x="1077125" y="161645"/>
                </a:lnTo>
                <a:lnTo>
                  <a:pt x="1091819" y="166319"/>
                </a:lnTo>
                <a:lnTo>
                  <a:pt x="1102791" y="173012"/>
                </a:lnTo>
                <a:lnTo>
                  <a:pt x="1107757" y="180797"/>
                </a:lnTo>
                <a:lnTo>
                  <a:pt x="1113129" y="211899"/>
                </a:lnTo>
                <a:lnTo>
                  <a:pt x="1132509" y="211886"/>
                </a:lnTo>
                <a:lnTo>
                  <a:pt x="1136815" y="146748"/>
                </a:lnTo>
                <a:lnTo>
                  <a:pt x="1090079" y="135102"/>
                </a:lnTo>
                <a:lnTo>
                  <a:pt x="1070660" y="134467"/>
                </a:lnTo>
                <a:lnTo>
                  <a:pt x="1022565" y="139839"/>
                </a:lnTo>
                <a:lnTo>
                  <a:pt x="987513" y="155676"/>
                </a:lnTo>
                <a:lnTo>
                  <a:pt x="966089" y="181597"/>
                </a:lnTo>
                <a:lnTo>
                  <a:pt x="958824" y="217157"/>
                </a:lnTo>
                <a:lnTo>
                  <a:pt x="962431" y="241312"/>
                </a:lnTo>
                <a:lnTo>
                  <a:pt x="973201" y="260578"/>
                </a:lnTo>
                <a:lnTo>
                  <a:pt x="991031" y="274916"/>
                </a:lnTo>
                <a:lnTo>
                  <a:pt x="1015822" y="284264"/>
                </a:lnTo>
                <a:lnTo>
                  <a:pt x="1062062" y="295541"/>
                </a:lnTo>
                <a:lnTo>
                  <a:pt x="1077785" y="300685"/>
                </a:lnTo>
                <a:lnTo>
                  <a:pt x="1088275" y="307632"/>
                </a:lnTo>
                <a:lnTo>
                  <a:pt x="1094130" y="316992"/>
                </a:lnTo>
                <a:lnTo>
                  <a:pt x="1095946" y="329361"/>
                </a:lnTo>
                <a:lnTo>
                  <a:pt x="1092441" y="346468"/>
                </a:lnTo>
                <a:lnTo>
                  <a:pt x="1082497" y="359498"/>
                </a:lnTo>
                <a:lnTo>
                  <a:pt x="1066901" y="367792"/>
                </a:lnTo>
                <a:lnTo>
                  <a:pt x="1046467" y="370700"/>
                </a:lnTo>
                <a:lnTo>
                  <a:pt x="1028814" y="369125"/>
                </a:lnTo>
                <a:lnTo>
                  <a:pt x="1013320" y="364172"/>
                </a:lnTo>
                <a:lnTo>
                  <a:pt x="999350" y="355473"/>
                </a:lnTo>
                <a:lnTo>
                  <a:pt x="986231" y="342671"/>
                </a:lnTo>
                <a:lnTo>
                  <a:pt x="983538" y="305473"/>
                </a:lnTo>
                <a:lnTo>
                  <a:pt x="962558" y="305473"/>
                </a:lnTo>
                <a:lnTo>
                  <a:pt x="958799" y="381101"/>
                </a:lnTo>
                <a:lnTo>
                  <a:pt x="1001268" y="392633"/>
                </a:lnTo>
                <a:lnTo>
                  <a:pt x="1042149" y="396125"/>
                </a:lnTo>
                <a:lnTo>
                  <a:pt x="1088453" y="389470"/>
                </a:lnTo>
                <a:lnTo>
                  <a:pt x="1124280" y="370687"/>
                </a:lnTo>
                <a:lnTo>
                  <a:pt x="1147406" y="341541"/>
                </a:lnTo>
                <a:lnTo>
                  <a:pt x="1155611" y="303784"/>
                </a:lnTo>
                <a:close/>
              </a:path>
              <a:path w="1783079" h="396240">
                <a:moveTo>
                  <a:pt x="1304048" y="47498"/>
                </a:moveTo>
                <a:lnTo>
                  <a:pt x="1300924" y="32016"/>
                </a:lnTo>
                <a:lnTo>
                  <a:pt x="1292415" y="19278"/>
                </a:lnTo>
                <a:lnTo>
                  <a:pt x="1279766" y="10642"/>
                </a:lnTo>
                <a:lnTo>
                  <a:pt x="1264297" y="7467"/>
                </a:lnTo>
                <a:lnTo>
                  <a:pt x="1248092" y="10490"/>
                </a:lnTo>
                <a:lnTo>
                  <a:pt x="1235138" y="18821"/>
                </a:lnTo>
                <a:lnTo>
                  <a:pt x="1226502" y="31356"/>
                </a:lnTo>
                <a:lnTo>
                  <a:pt x="1223378" y="46977"/>
                </a:lnTo>
                <a:lnTo>
                  <a:pt x="1226502" y="62776"/>
                </a:lnTo>
                <a:lnTo>
                  <a:pt x="1235151" y="75730"/>
                </a:lnTo>
                <a:lnTo>
                  <a:pt x="1247902" y="84353"/>
                </a:lnTo>
                <a:lnTo>
                  <a:pt x="1263713" y="87528"/>
                </a:lnTo>
                <a:lnTo>
                  <a:pt x="1279309" y="84353"/>
                </a:lnTo>
                <a:lnTo>
                  <a:pt x="1292148" y="75730"/>
                </a:lnTo>
                <a:lnTo>
                  <a:pt x="1300835" y="62992"/>
                </a:lnTo>
                <a:lnTo>
                  <a:pt x="1304048" y="47498"/>
                </a:lnTo>
                <a:close/>
              </a:path>
              <a:path w="1783079" h="396240">
                <a:moveTo>
                  <a:pt x="1336840" y="368160"/>
                </a:moveTo>
                <a:lnTo>
                  <a:pt x="1299337" y="350266"/>
                </a:lnTo>
                <a:lnTo>
                  <a:pt x="1298663" y="332879"/>
                </a:lnTo>
                <a:lnTo>
                  <a:pt x="1298663" y="137744"/>
                </a:lnTo>
                <a:lnTo>
                  <a:pt x="1293291" y="134480"/>
                </a:lnTo>
                <a:lnTo>
                  <a:pt x="1255649" y="146177"/>
                </a:lnTo>
                <a:lnTo>
                  <a:pt x="1218285" y="154330"/>
                </a:lnTo>
                <a:lnTo>
                  <a:pt x="1202944" y="156273"/>
                </a:lnTo>
                <a:lnTo>
                  <a:pt x="1201331" y="156273"/>
                </a:lnTo>
                <a:lnTo>
                  <a:pt x="1198638" y="156806"/>
                </a:lnTo>
                <a:lnTo>
                  <a:pt x="1194879" y="157340"/>
                </a:lnTo>
                <a:lnTo>
                  <a:pt x="1194879" y="176403"/>
                </a:lnTo>
                <a:lnTo>
                  <a:pt x="1219073" y="178041"/>
                </a:lnTo>
                <a:lnTo>
                  <a:pt x="1226464" y="179908"/>
                </a:lnTo>
                <a:lnTo>
                  <a:pt x="1230693" y="185343"/>
                </a:lnTo>
                <a:lnTo>
                  <a:pt x="1232598" y="196494"/>
                </a:lnTo>
                <a:lnTo>
                  <a:pt x="1233055" y="215531"/>
                </a:lnTo>
                <a:lnTo>
                  <a:pt x="1233043" y="332879"/>
                </a:lnTo>
                <a:lnTo>
                  <a:pt x="1213700" y="367093"/>
                </a:lnTo>
                <a:lnTo>
                  <a:pt x="1194879" y="368160"/>
                </a:lnTo>
                <a:lnTo>
                  <a:pt x="1194879" y="388493"/>
                </a:lnTo>
                <a:lnTo>
                  <a:pt x="1259852" y="386994"/>
                </a:lnTo>
                <a:lnTo>
                  <a:pt x="1275054" y="386994"/>
                </a:lnTo>
                <a:lnTo>
                  <a:pt x="1336840" y="388493"/>
                </a:lnTo>
                <a:lnTo>
                  <a:pt x="1336840" y="386994"/>
                </a:lnTo>
                <a:lnTo>
                  <a:pt x="1336840" y="368160"/>
                </a:lnTo>
                <a:close/>
              </a:path>
              <a:path w="1783079" h="396240">
                <a:moveTo>
                  <a:pt x="1514843" y="368122"/>
                </a:moveTo>
                <a:lnTo>
                  <a:pt x="1477340" y="350151"/>
                </a:lnTo>
                <a:lnTo>
                  <a:pt x="1476667" y="332727"/>
                </a:lnTo>
                <a:lnTo>
                  <a:pt x="1476667" y="3251"/>
                </a:lnTo>
                <a:lnTo>
                  <a:pt x="1472361" y="0"/>
                </a:lnTo>
                <a:lnTo>
                  <a:pt x="1433639" y="11607"/>
                </a:lnTo>
                <a:lnTo>
                  <a:pt x="1389697" y="20294"/>
                </a:lnTo>
                <a:lnTo>
                  <a:pt x="1368577" y="22682"/>
                </a:lnTo>
                <a:lnTo>
                  <a:pt x="1368577" y="41744"/>
                </a:lnTo>
                <a:lnTo>
                  <a:pt x="1408506" y="50533"/>
                </a:lnTo>
                <a:lnTo>
                  <a:pt x="1411058" y="81026"/>
                </a:lnTo>
                <a:lnTo>
                  <a:pt x="1411058" y="332638"/>
                </a:lnTo>
                <a:lnTo>
                  <a:pt x="1391691" y="367042"/>
                </a:lnTo>
                <a:lnTo>
                  <a:pt x="1372882" y="368122"/>
                </a:lnTo>
                <a:lnTo>
                  <a:pt x="1372882" y="388454"/>
                </a:lnTo>
                <a:lnTo>
                  <a:pt x="1442250" y="386842"/>
                </a:lnTo>
                <a:lnTo>
                  <a:pt x="1453057" y="386956"/>
                </a:lnTo>
                <a:lnTo>
                  <a:pt x="1469072" y="387248"/>
                </a:lnTo>
                <a:lnTo>
                  <a:pt x="1489811" y="387756"/>
                </a:lnTo>
                <a:lnTo>
                  <a:pt x="1514843" y="388467"/>
                </a:lnTo>
                <a:lnTo>
                  <a:pt x="1514843" y="368122"/>
                </a:lnTo>
                <a:close/>
              </a:path>
              <a:path w="1783079" h="396240">
                <a:moveTo>
                  <a:pt x="1782635" y="227838"/>
                </a:moveTo>
                <a:lnTo>
                  <a:pt x="1775371" y="188772"/>
                </a:lnTo>
                <a:lnTo>
                  <a:pt x="1722729" y="139877"/>
                </a:lnTo>
                <a:lnTo>
                  <a:pt x="1714347" y="138531"/>
                </a:lnTo>
                <a:lnTo>
                  <a:pt x="1714347" y="238277"/>
                </a:lnTo>
                <a:lnTo>
                  <a:pt x="1669173" y="239877"/>
                </a:lnTo>
                <a:lnTo>
                  <a:pt x="1665338" y="239877"/>
                </a:lnTo>
                <a:lnTo>
                  <a:pt x="1648180" y="239204"/>
                </a:lnTo>
                <a:lnTo>
                  <a:pt x="1641208" y="238810"/>
                </a:lnTo>
                <a:lnTo>
                  <a:pt x="1623999" y="238277"/>
                </a:lnTo>
                <a:lnTo>
                  <a:pt x="1627428" y="204216"/>
                </a:lnTo>
                <a:lnTo>
                  <a:pt x="1635760" y="181063"/>
                </a:lnTo>
                <a:lnTo>
                  <a:pt x="1649628" y="167868"/>
                </a:lnTo>
                <a:lnTo>
                  <a:pt x="1669707" y="163677"/>
                </a:lnTo>
                <a:lnTo>
                  <a:pt x="1689455" y="167868"/>
                </a:lnTo>
                <a:lnTo>
                  <a:pt x="1703108" y="181063"/>
                </a:lnTo>
                <a:lnTo>
                  <a:pt x="1711223" y="204216"/>
                </a:lnTo>
                <a:lnTo>
                  <a:pt x="1714347" y="238277"/>
                </a:lnTo>
                <a:lnTo>
                  <a:pt x="1714347" y="138531"/>
                </a:lnTo>
                <a:lnTo>
                  <a:pt x="1680997" y="133172"/>
                </a:lnTo>
                <a:lnTo>
                  <a:pt x="1667700" y="133908"/>
                </a:lnTo>
                <a:lnTo>
                  <a:pt x="1655711" y="136169"/>
                </a:lnTo>
                <a:lnTo>
                  <a:pt x="1608404" y="160705"/>
                </a:lnTo>
                <a:lnTo>
                  <a:pt x="1569542" y="201650"/>
                </a:lnTo>
                <a:lnTo>
                  <a:pt x="1557401" y="264033"/>
                </a:lnTo>
                <a:lnTo>
                  <a:pt x="1557502" y="266585"/>
                </a:lnTo>
                <a:lnTo>
                  <a:pt x="1565275" y="321818"/>
                </a:lnTo>
                <a:lnTo>
                  <a:pt x="1588833" y="362788"/>
                </a:lnTo>
                <a:lnTo>
                  <a:pt x="1627403" y="387718"/>
                </a:lnTo>
                <a:lnTo>
                  <a:pt x="1680451" y="396113"/>
                </a:lnTo>
                <a:lnTo>
                  <a:pt x="1701812" y="395008"/>
                </a:lnTo>
                <a:lnTo>
                  <a:pt x="1721523" y="391236"/>
                </a:lnTo>
                <a:lnTo>
                  <a:pt x="1741932" y="384149"/>
                </a:lnTo>
                <a:lnTo>
                  <a:pt x="1765427" y="373087"/>
                </a:lnTo>
                <a:lnTo>
                  <a:pt x="1772361" y="357987"/>
                </a:lnTo>
                <a:lnTo>
                  <a:pt x="1777187" y="347522"/>
                </a:lnTo>
                <a:lnTo>
                  <a:pt x="1777250" y="347383"/>
                </a:lnTo>
                <a:lnTo>
                  <a:pt x="1770799" y="339344"/>
                </a:lnTo>
                <a:lnTo>
                  <a:pt x="1753323" y="348107"/>
                </a:lnTo>
                <a:lnTo>
                  <a:pt x="1737918" y="353872"/>
                </a:lnTo>
                <a:lnTo>
                  <a:pt x="1723224" y="357035"/>
                </a:lnTo>
                <a:lnTo>
                  <a:pt x="1707883" y="357987"/>
                </a:lnTo>
                <a:lnTo>
                  <a:pt x="1687385" y="355269"/>
                </a:lnTo>
                <a:lnTo>
                  <a:pt x="1652435" y="335407"/>
                </a:lnTo>
                <a:lnTo>
                  <a:pt x="1630845" y="296964"/>
                </a:lnTo>
                <a:lnTo>
                  <a:pt x="1627212" y="266585"/>
                </a:lnTo>
                <a:lnTo>
                  <a:pt x="1697659" y="266585"/>
                </a:lnTo>
                <a:lnTo>
                  <a:pt x="1719630" y="265976"/>
                </a:lnTo>
                <a:lnTo>
                  <a:pt x="1740344" y="264033"/>
                </a:lnTo>
                <a:lnTo>
                  <a:pt x="1760943" y="260692"/>
                </a:lnTo>
                <a:lnTo>
                  <a:pt x="1782622" y="255828"/>
                </a:lnTo>
                <a:lnTo>
                  <a:pt x="1782622" y="239877"/>
                </a:lnTo>
                <a:lnTo>
                  <a:pt x="1782635" y="227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1468" y="825652"/>
            <a:ext cx="1111250" cy="396240"/>
          </a:xfrm>
          <a:custGeom>
            <a:avLst/>
            <a:gdLst/>
            <a:ahLst/>
            <a:cxnLst/>
            <a:rect l="l" t="t" r="r" b="b"/>
            <a:pathLst>
              <a:path w="1111250" h="396240">
                <a:moveTo>
                  <a:pt x="109169" y="47498"/>
                </a:moveTo>
                <a:lnTo>
                  <a:pt x="106045" y="32016"/>
                </a:lnTo>
                <a:lnTo>
                  <a:pt x="97536" y="19278"/>
                </a:lnTo>
                <a:lnTo>
                  <a:pt x="84886" y="10642"/>
                </a:lnTo>
                <a:lnTo>
                  <a:pt x="69418" y="7467"/>
                </a:lnTo>
                <a:lnTo>
                  <a:pt x="53213" y="10490"/>
                </a:lnTo>
                <a:lnTo>
                  <a:pt x="40259" y="18821"/>
                </a:lnTo>
                <a:lnTo>
                  <a:pt x="31623" y="31356"/>
                </a:lnTo>
                <a:lnTo>
                  <a:pt x="28498" y="46977"/>
                </a:lnTo>
                <a:lnTo>
                  <a:pt x="31623" y="62776"/>
                </a:lnTo>
                <a:lnTo>
                  <a:pt x="40271" y="75730"/>
                </a:lnTo>
                <a:lnTo>
                  <a:pt x="53022" y="84353"/>
                </a:lnTo>
                <a:lnTo>
                  <a:pt x="68834" y="87528"/>
                </a:lnTo>
                <a:lnTo>
                  <a:pt x="84429" y="84353"/>
                </a:lnTo>
                <a:lnTo>
                  <a:pt x="97269" y="75730"/>
                </a:lnTo>
                <a:lnTo>
                  <a:pt x="105956" y="62992"/>
                </a:lnTo>
                <a:lnTo>
                  <a:pt x="109169" y="47498"/>
                </a:lnTo>
                <a:close/>
              </a:path>
              <a:path w="1111250" h="396240">
                <a:moveTo>
                  <a:pt x="141960" y="368160"/>
                </a:moveTo>
                <a:lnTo>
                  <a:pt x="104457" y="350266"/>
                </a:lnTo>
                <a:lnTo>
                  <a:pt x="103784" y="332879"/>
                </a:lnTo>
                <a:lnTo>
                  <a:pt x="103784" y="137744"/>
                </a:lnTo>
                <a:lnTo>
                  <a:pt x="98412" y="134480"/>
                </a:lnTo>
                <a:lnTo>
                  <a:pt x="60769" y="146177"/>
                </a:lnTo>
                <a:lnTo>
                  <a:pt x="23406" y="154330"/>
                </a:lnTo>
                <a:lnTo>
                  <a:pt x="8064" y="156273"/>
                </a:lnTo>
                <a:lnTo>
                  <a:pt x="6451" y="156273"/>
                </a:lnTo>
                <a:lnTo>
                  <a:pt x="3759" y="156806"/>
                </a:lnTo>
                <a:lnTo>
                  <a:pt x="0" y="157340"/>
                </a:lnTo>
                <a:lnTo>
                  <a:pt x="0" y="176403"/>
                </a:lnTo>
                <a:lnTo>
                  <a:pt x="24193" y="178041"/>
                </a:lnTo>
                <a:lnTo>
                  <a:pt x="31584" y="179908"/>
                </a:lnTo>
                <a:lnTo>
                  <a:pt x="35814" y="185343"/>
                </a:lnTo>
                <a:lnTo>
                  <a:pt x="37719" y="196494"/>
                </a:lnTo>
                <a:lnTo>
                  <a:pt x="38176" y="215531"/>
                </a:lnTo>
                <a:lnTo>
                  <a:pt x="38163" y="332879"/>
                </a:lnTo>
                <a:lnTo>
                  <a:pt x="18821" y="367093"/>
                </a:lnTo>
                <a:lnTo>
                  <a:pt x="0" y="368160"/>
                </a:lnTo>
                <a:lnTo>
                  <a:pt x="0" y="388493"/>
                </a:lnTo>
                <a:lnTo>
                  <a:pt x="64973" y="386994"/>
                </a:lnTo>
                <a:lnTo>
                  <a:pt x="80175" y="386994"/>
                </a:lnTo>
                <a:lnTo>
                  <a:pt x="141960" y="388493"/>
                </a:lnTo>
                <a:lnTo>
                  <a:pt x="141960" y="386994"/>
                </a:lnTo>
                <a:lnTo>
                  <a:pt x="141960" y="368160"/>
                </a:lnTo>
                <a:close/>
              </a:path>
              <a:path w="1111250" h="396240">
                <a:moveTo>
                  <a:pt x="476440" y="368134"/>
                </a:moveTo>
                <a:lnTo>
                  <a:pt x="440004" y="350227"/>
                </a:lnTo>
                <a:lnTo>
                  <a:pt x="439331" y="332841"/>
                </a:lnTo>
                <a:lnTo>
                  <a:pt x="439331" y="233387"/>
                </a:lnTo>
                <a:lnTo>
                  <a:pt x="438353" y="206171"/>
                </a:lnTo>
                <a:lnTo>
                  <a:pt x="420509" y="156921"/>
                </a:lnTo>
                <a:lnTo>
                  <a:pt x="377024" y="135940"/>
                </a:lnTo>
                <a:lnTo>
                  <a:pt x="358127" y="134467"/>
                </a:lnTo>
                <a:lnTo>
                  <a:pt x="346646" y="135064"/>
                </a:lnTo>
                <a:lnTo>
                  <a:pt x="336473" y="136918"/>
                </a:lnTo>
                <a:lnTo>
                  <a:pt x="327723" y="140068"/>
                </a:lnTo>
                <a:lnTo>
                  <a:pt x="320484" y="144551"/>
                </a:lnTo>
                <a:lnTo>
                  <a:pt x="277469" y="177482"/>
                </a:lnTo>
                <a:lnTo>
                  <a:pt x="277469" y="137655"/>
                </a:lnTo>
                <a:lnTo>
                  <a:pt x="274243" y="134454"/>
                </a:lnTo>
                <a:lnTo>
                  <a:pt x="239090" y="145503"/>
                </a:lnTo>
                <a:lnTo>
                  <a:pt x="214071" y="152184"/>
                </a:lnTo>
                <a:lnTo>
                  <a:pt x="194005" y="155752"/>
                </a:lnTo>
                <a:lnTo>
                  <a:pt x="173685" y="157454"/>
                </a:lnTo>
                <a:lnTo>
                  <a:pt x="173685" y="176695"/>
                </a:lnTo>
                <a:lnTo>
                  <a:pt x="211404" y="196735"/>
                </a:lnTo>
                <a:lnTo>
                  <a:pt x="211861" y="215747"/>
                </a:lnTo>
                <a:lnTo>
                  <a:pt x="211861" y="332841"/>
                </a:lnTo>
                <a:lnTo>
                  <a:pt x="192493" y="367068"/>
                </a:lnTo>
                <a:lnTo>
                  <a:pt x="173685" y="368134"/>
                </a:lnTo>
                <a:lnTo>
                  <a:pt x="173685" y="388467"/>
                </a:lnTo>
                <a:lnTo>
                  <a:pt x="243052" y="387197"/>
                </a:lnTo>
                <a:lnTo>
                  <a:pt x="253860" y="387286"/>
                </a:lnTo>
                <a:lnTo>
                  <a:pt x="269862" y="387527"/>
                </a:lnTo>
                <a:lnTo>
                  <a:pt x="290614" y="387921"/>
                </a:lnTo>
                <a:lnTo>
                  <a:pt x="315633" y="388467"/>
                </a:lnTo>
                <a:lnTo>
                  <a:pt x="315633" y="368134"/>
                </a:lnTo>
                <a:lnTo>
                  <a:pt x="278142" y="350215"/>
                </a:lnTo>
                <a:lnTo>
                  <a:pt x="277469" y="332803"/>
                </a:lnTo>
                <a:lnTo>
                  <a:pt x="277469" y="216623"/>
                </a:lnTo>
                <a:lnTo>
                  <a:pt x="281279" y="203034"/>
                </a:lnTo>
                <a:lnTo>
                  <a:pt x="291439" y="191389"/>
                </a:lnTo>
                <a:lnTo>
                  <a:pt x="306044" y="183261"/>
                </a:lnTo>
                <a:lnTo>
                  <a:pt x="323176" y="180200"/>
                </a:lnTo>
                <a:lnTo>
                  <a:pt x="346049" y="183819"/>
                </a:lnTo>
                <a:lnTo>
                  <a:pt x="361759" y="194983"/>
                </a:lnTo>
                <a:lnTo>
                  <a:pt x="370814" y="214185"/>
                </a:lnTo>
                <a:lnTo>
                  <a:pt x="373722" y="241947"/>
                </a:lnTo>
                <a:lnTo>
                  <a:pt x="373722" y="388467"/>
                </a:lnTo>
                <a:lnTo>
                  <a:pt x="406184" y="387515"/>
                </a:lnTo>
                <a:lnTo>
                  <a:pt x="415239" y="387286"/>
                </a:lnTo>
                <a:lnTo>
                  <a:pt x="422122" y="387197"/>
                </a:lnTo>
                <a:lnTo>
                  <a:pt x="427202" y="387223"/>
                </a:lnTo>
                <a:lnTo>
                  <a:pt x="434555" y="387362"/>
                </a:lnTo>
                <a:lnTo>
                  <a:pt x="449262" y="387743"/>
                </a:lnTo>
                <a:lnTo>
                  <a:pt x="476440" y="388467"/>
                </a:lnTo>
                <a:lnTo>
                  <a:pt x="476440" y="368134"/>
                </a:lnTo>
                <a:close/>
              </a:path>
              <a:path w="1111250" h="396240">
                <a:moveTo>
                  <a:pt x="647623" y="368122"/>
                </a:moveTo>
                <a:lnTo>
                  <a:pt x="610120" y="350151"/>
                </a:lnTo>
                <a:lnTo>
                  <a:pt x="609447" y="332727"/>
                </a:lnTo>
                <a:lnTo>
                  <a:pt x="609447" y="3251"/>
                </a:lnTo>
                <a:lnTo>
                  <a:pt x="605142" y="0"/>
                </a:lnTo>
                <a:lnTo>
                  <a:pt x="566407" y="11607"/>
                </a:lnTo>
                <a:lnTo>
                  <a:pt x="522478" y="20294"/>
                </a:lnTo>
                <a:lnTo>
                  <a:pt x="501357" y="22682"/>
                </a:lnTo>
                <a:lnTo>
                  <a:pt x="501357" y="41744"/>
                </a:lnTo>
                <a:lnTo>
                  <a:pt x="541274" y="50533"/>
                </a:lnTo>
                <a:lnTo>
                  <a:pt x="543839" y="81026"/>
                </a:lnTo>
                <a:lnTo>
                  <a:pt x="543839" y="332638"/>
                </a:lnTo>
                <a:lnTo>
                  <a:pt x="524484" y="367042"/>
                </a:lnTo>
                <a:lnTo>
                  <a:pt x="505663" y="368122"/>
                </a:lnTo>
                <a:lnTo>
                  <a:pt x="505663" y="388454"/>
                </a:lnTo>
                <a:lnTo>
                  <a:pt x="575030" y="386842"/>
                </a:lnTo>
                <a:lnTo>
                  <a:pt x="585838" y="386956"/>
                </a:lnTo>
                <a:lnTo>
                  <a:pt x="601853" y="387248"/>
                </a:lnTo>
                <a:lnTo>
                  <a:pt x="622592" y="387756"/>
                </a:lnTo>
                <a:lnTo>
                  <a:pt x="647623" y="388467"/>
                </a:lnTo>
                <a:lnTo>
                  <a:pt x="647623" y="368122"/>
                </a:lnTo>
                <a:close/>
              </a:path>
              <a:path w="1111250" h="396240">
                <a:moveTo>
                  <a:pt x="915416" y="227838"/>
                </a:moveTo>
                <a:lnTo>
                  <a:pt x="908151" y="188772"/>
                </a:lnTo>
                <a:lnTo>
                  <a:pt x="855510" y="139877"/>
                </a:lnTo>
                <a:lnTo>
                  <a:pt x="847128" y="138531"/>
                </a:lnTo>
                <a:lnTo>
                  <a:pt x="847128" y="238277"/>
                </a:lnTo>
                <a:lnTo>
                  <a:pt x="801954" y="239877"/>
                </a:lnTo>
                <a:lnTo>
                  <a:pt x="798118" y="239877"/>
                </a:lnTo>
                <a:lnTo>
                  <a:pt x="780961" y="239204"/>
                </a:lnTo>
                <a:lnTo>
                  <a:pt x="773988" y="238810"/>
                </a:lnTo>
                <a:lnTo>
                  <a:pt x="756780" y="238277"/>
                </a:lnTo>
                <a:lnTo>
                  <a:pt x="760209" y="204216"/>
                </a:lnTo>
                <a:lnTo>
                  <a:pt x="768540" y="181063"/>
                </a:lnTo>
                <a:lnTo>
                  <a:pt x="782408" y="167868"/>
                </a:lnTo>
                <a:lnTo>
                  <a:pt x="802487" y="163677"/>
                </a:lnTo>
                <a:lnTo>
                  <a:pt x="822236" y="167868"/>
                </a:lnTo>
                <a:lnTo>
                  <a:pt x="835888" y="181063"/>
                </a:lnTo>
                <a:lnTo>
                  <a:pt x="844003" y="204216"/>
                </a:lnTo>
                <a:lnTo>
                  <a:pt x="847128" y="238277"/>
                </a:lnTo>
                <a:lnTo>
                  <a:pt x="847128" y="138531"/>
                </a:lnTo>
                <a:lnTo>
                  <a:pt x="813777" y="133172"/>
                </a:lnTo>
                <a:lnTo>
                  <a:pt x="800481" y="133908"/>
                </a:lnTo>
                <a:lnTo>
                  <a:pt x="788492" y="136169"/>
                </a:lnTo>
                <a:lnTo>
                  <a:pt x="741184" y="160705"/>
                </a:lnTo>
                <a:lnTo>
                  <a:pt x="702322" y="201650"/>
                </a:lnTo>
                <a:lnTo>
                  <a:pt x="690181" y="264033"/>
                </a:lnTo>
                <a:lnTo>
                  <a:pt x="690283" y="266585"/>
                </a:lnTo>
                <a:lnTo>
                  <a:pt x="698055" y="321818"/>
                </a:lnTo>
                <a:lnTo>
                  <a:pt x="721614" y="362788"/>
                </a:lnTo>
                <a:lnTo>
                  <a:pt x="760183" y="387718"/>
                </a:lnTo>
                <a:lnTo>
                  <a:pt x="813231" y="396113"/>
                </a:lnTo>
                <a:lnTo>
                  <a:pt x="834593" y="395008"/>
                </a:lnTo>
                <a:lnTo>
                  <a:pt x="854303" y="391236"/>
                </a:lnTo>
                <a:lnTo>
                  <a:pt x="874712" y="384149"/>
                </a:lnTo>
                <a:lnTo>
                  <a:pt x="898207" y="373087"/>
                </a:lnTo>
                <a:lnTo>
                  <a:pt x="905141" y="357987"/>
                </a:lnTo>
                <a:lnTo>
                  <a:pt x="909967" y="347522"/>
                </a:lnTo>
                <a:lnTo>
                  <a:pt x="910031" y="347383"/>
                </a:lnTo>
                <a:lnTo>
                  <a:pt x="903579" y="339344"/>
                </a:lnTo>
                <a:lnTo>
                  <a:pt x="886104" y="348107"/>
                </a:lnTo>
                <a:lnTo>
                  <a:pt x="870699" y="353872"/>
                </a:lnTo>
                <a:lnTo>
                  <a:pt x="856005" y="357035"/>
                </a:lnTo>
                <a:lnTo>
                  <a:pt x="840663" y="357987"/>
                </a:lnTo>
                <a:lnTo>
                  <a:pt x="820166" y="355269"/>
                </a:lnTo>
                <a:lnTo>
                  <a:pt x="785215" y="335407"/>
                </a:lnTo>
                <a:lnTo>
                  <a:pt x="763625" y="296964"/>
                </a:lnTo>
                <a:lnTo>
                  <a:pt x="759993" y="266585"/>
                </a:lnTo>
                <a:lnTo>
                  <a:pt x="830440" y="266585"/>
                </a:lnTo>
                <a:lnTo>
                  <a:pt x="852411" y="265976"/>
                </a:lnTo>
                <a:lnTo>
                  <a:pt x="873125" y="264033"/>
                </a:lnTo>
                <a:lnTo>
                  <a:pt x="893724" y="260692"/>
                </a:lnTo>
                <a:lnTo>
                  <a:pt x="915403" y="255828"/>
                </a:lnTo>
                <a:lnTo>
                  <a:pt x="915403" y="239877"/>
                </a:lnTo>
                <a:lnTo>
                  <a:pt x="915416" y="227838"/>
                </a:lnTo>
                <a:close/>
              </a:path>
              <a:path w="1111250" h="396240">
                <a:moveTo>
                  <a:pt x="1110996" y="354901"/>
                </a:moveTo>
                <a:lnTo>
                  <a:pt x="1106690" y="344703"/>
                </a:lnTo>
                <a:lnTo>
                  <a:pt x="1099489" y="348030"/>
                </a:lnTo>
                <a:lnTo>
                  <a:pt x="1093508" y="350164"/>
                </a:lnTo>
                <a:lnTo>
                  <a:pt x="1087932" y="351282"/>
                </a:lnTo>
                <a:lnTo>
                  <a:pt x="1081951" y="351612"/>
                </a:lnTo>
                <a:lnTo>
                  <a:pt x="1066076" y="349859"/>
                </a:lnTo>
                <a:lnTo>
                  <a:pt x="1055801" y="344030"/>
                </a:lnTo>
                <a:lnTo>
                  <a:pt x="1050264" y="333248"/>
                </a:lnTo>
                <a:lnTo>
                  <a:pt x="1048613" y="316674"/>
                </a:lnTo>
                <a:lnTo>
                  <a:pt x="1048613" y="188747"/>
                </a:lnTo>
                <a:lnTo>
                  <a:pt x="1105623" y="188747"/>
                </a:lnTo>
                <a:lnTo>
                  <a:pt x="1109916" y="153809"/>
                </a:lnTo>
                <a:lnTo>
                  <a:pt x="1048626" y="157035"/>
                </a:lnTo>
                <a:lnTo>
                  <a:pt x="1048626" y="125857"/>
                </a:lnTo>
                <a:lnTo>
                  <a:pt x="1048943" y="106197"/>
                </a:lnTo>
                <a:lnTo>
                  <a:pt x="1050036" y="88709"/>
                </a:lnTo>
                <a:lnTo>
                  <a:pt x="1052017" y="71513"/>
                </a:lnTo>
                <a:lnTo>
                  <a:pt x="1055077" y="52755"/>
                </a:lnTo>
                <a:lnTo>
                  <a:pt x="1047546" y="47307"/>
                </a:lnTo>
                <a:lnTo>
                  <a:pt x="1032065" y="54394"/>
                </a:lnTo>
                <a:lnTo>
                  <a:pt x="1016952" y="60769"/>
                </a:lnTo>
                <a:lnTo>
                  <a:pt x="1000734" y="67132"/>
                </a:lnTo>
                <a:lnTo>
                  <a:pt x="981938" y="74218"/>
                </a:lnTo>
                <a:lnTo>
                  <a:pt x="982941" y="92138"/>
                </a:lnTo>
                <a:lnTo>
                  <a:pt x="983615" y="105181"/>
                </a:lnTo>
                <a:lnTo>
                  <a:pt x="983970" y="115100"/>
                </a:lnTo>
                <a:lnTo>
                  <a:pt x="984084" y="123647"/>
                </a:lnTo>
                <a:lnTo>
                  <a:pt x="984084" y="155892"/>
                </a:lnTo>
                <a:lnTo>
                  <a:pt x="948588" y="179006"/>
                </a:lnTo>
                <a:lnTo>
                  <a:pt x="948588" y="190830"/>
                </a:lnTo>
                <a:lnTo>
                  <a:pt x="983005" y="188683"/>
                </a:lnTo>
                <a:lnTo>
                  <a:pt x="983005" y="327863"/>
                </a:lnTo>
                <a:lnTo>
                  <a:pt x="986840" y="358711"/>
                </a:lnTo>
                <a:lnTo>
                  <a:pt x="998791" y="379920"/>
                </a:lnTo>
                <a:lnTo>
                  <a:pt x="1019530" y="392176"/>
                </a:lnTo>
                <a:lnTo>
                  <a:pt x="1049693" y="396100"/>
                </a:lnTo>
                <a:lnTo>
                  <a:pt x="1061504" y="395427"/>
                </a:lnTo>
                <a:lnTo>
                  <a:pt x="1071600" y="393496"/>
                </a:lnTo>
                <a:lnTo>
                  <a:pt x="1079474" y="390461"/>
                </a:lnTo>
                <a:lnTo>
                  <a:pt x="1084643" y="386461"/>
                </a:lnTo>
                <a:lnTo>
                  <a:pt x="1110996" y="354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4503" y="825652"/>
            <a:ext cx="1607820" cy="530860"/>
          </a:xfrm>
          <a:custGeom>
            <a:avLst/>
            <a:gdLst/>
            <a:ahLst/>
            <a:cxnLst/>
            <a:rect l="l" t="t" r="r" b="b"/>
            <a:pathLst>
              <a:path w="1607820" h="530860">
                <a:moveTo>
                  <a:pt x="287718" y="368134"/>
                </a:moveTo>
                <a:lnTo>
                  <a:pt x="251282" y="350164"/>
                </a:lnTo>
                <a:lnTo>
                  <a:pt x="251053" y="344170"/>
                </a:lnTo>
                <a:lnTo>
                  <a:pt x="250609" y="332727"/>
                </a:lnTo>
                <a:lnTo>
                  <a:pt x="250596" y="168770"/>
                </a:lnTo>
                <a:lnTo>
                  <a:pt x="250596" y="147332"/>
                </a:lnTo>
                <a:lnTo>
                  <a:pt x="250596" y="3263"/>
                </a:lnTo>
                <a:lnTo>
                  <a:pt x="246291" y="0"/>
                </a:lnTo>
                <a:lnTo>
                  <a:pt x="207568" y="11607"/>
                </a:lnTo>
                <a:lnTo>
                  <a:pt x="195199" y="14909"/>
                </a:lnTo>
                <a:lnTo>
                  <a:pt x="180873" y="17741"/>
                </a:lnTo>
                <a:lnTo>
                  <a:pt x="163626" y="20294"/>
                </a:lnTo>
                <a:lnTo>
                  <a:pt x="142506" y="22682"/>
                </a:lnTo>
                <a:lnTo>
                  <a:pt x="142506" y="41744"/>
                </a:lnTo>
                <a:lnTo>
                  <a:pt x="182435" y="50558"/>
                </a:lnTo>
                <a:lnTo>
                  <a:pt x="184988" y="81280"/>
                </a:lnTo>
                <a:lnTo>
                  <a:pt x="184988" y="147332"/>
                </a:lnTo>
                <a:lnTo>
                  <a:pt x="184988" y="202577"/>
                </a:lnTo>
                <a:lnTo>
                  <a:pt x="184988" y="301282"/>
                </a:lnTo>
                <a:lnTo>
                  <a:pt x="180568" y="318350"/>
                </a:lnTo>
                <a:lnTo>
                  <a:pt x="168643" y="332333"/>
                </a:lnTo>
                <a:lnTo>
                  <a:pt x="151180" y="341807"/>
                </a:lnTo>
                <a:lnTo>
                  <a:pt x="130136" y="345274"/>
                </a:lnTo>
                <a:lnTo>
                  <a:pt x="104267" y="338594"/>
                </a:lnTo>
                <a:lnTo>
                  <a:pt x="84620" y="319532"/>
                </a:lnTo>
                <a:lnTo>
                  <a:pt x="72123" y="289610"/>
                </a:lnTo>
                <a:lnTo>
                  <a:pt x="67754" y="250317"/>
                </a:lnTo>
                <a:lnTo>
                  <a:pt x="71285" y="214718"/>
                </a:lnTo>
                <a:lnTo>
                  <a:pt x="81927" y="189230"/>
                </a:lnTo>
                <a:lnTo>
                  <a:pt x="99745" y="173901"/>
                </a:lnTo>
                <a:lnTo>
                  <a:pt x="124764" y="168770"/>
                </a:lnTo>
                <a:lnTo>
                  <a:pt x="141427" y="170815"/>
                </a:lnTo>
                <a:lnTo>
                  <a:pt x="156895" y="177025"/>
                </a:lnTo>
                <a:lnTo>
                  <a:pt x="171335" y="187566"/>
                </a:lnTo>
                <a:lnTo>
                  <a:pt x="184988" y="202577"/>
                </a:lnTo>
                <a:lnTo>
                  <a:pt x="184988" y="147332"/>
                </a:lnTo>
                <a:lnTo>
                  <a:pt x="141478" y="135013"/>
                </a:lnTo>
                <a:lnTo>
                  <a:pt x="131216" y="134429"/>
                </a:lnTo>
                <a:lnTo>
                  <a:pt x="118592" y="135343"/>
                </a:lnTo>
                <a:lnTo>
                  <a:pt x="45173" y="173621"/>
                </a:lnTo>
                <a:lnTo>
                  <a:pt x="11087" y="212483"/>
                </a:lnTo>
                <a:lnTo>
                  <a:pt x="0" y="270649"/>
                </a:lnTo>
                <a:lnTo>
                  <a:pt x="7188" y="322592"/>
                </a:lnTo>
                <a:lnTo>
                  <a:pt x="27749" y="362115"/>
                </a:lnTo>
                <a:lnTo>
                  <a:pt x="60159" y="387311"/>
                </a:lnTo>
                <a:lnTo>
                  <a:pt x="60299" y="387311"/>
                </a:lnTo>
                <a:lnTo>
                  <a:pt x="102717" y="396087"/>
                </a:lnTo>
                <a:lnTo>
                  <a:pt x="183642" y="345274"/>
                </a:lnTo>
                <a:lnTo>
                  <a:pt x="185000" y="344170"/>
                </a:lnTo>
                <a:lnTo>
                  <a:pt x="182308" y="384200"/>
                </a:lnTo>
                <a:lnTo>
                  <a:pt x="185000" y="388467"/>
                </a:lnTo>
                <a:lnTo>
                  <a:pt x="226783" y="387311"/>
                </a:lnTo>
                <a:lnTo>
                  <a:pt x="237629" y="387311"/>
                </a:lnTo>
                <a:lnTo>
                  <a:pt x="262445" y="388467"/>
                </a:lnTo>
                <a:lnTo>
                  <a:pt x="287718" y="388467"/>
                </a:lnTo>
                <a:lnTo>
                  <a:pt x="287718" y="387311"/>
                </a:lnTo>
                <a:lnTo>
                  <a:pt x="287718" y="368134"/>
                </a:lnTo>
                <a:close/>
              </a:path>
              <a:path w="1607820" h="530860">
                <a:moveTo>
                  <a:pt x="554240" y="227838"/>
                </a:moveTo>
                <a:lnTo>
                  <a:pt x="546976" y="188772"/>
                </a:lnTo>
                <a:lnTo>
                  <a:pt x="494334" y="139877"/>
                </a:lnTo>
                <a:lnTo>
                  <a:pt x="485952" y="138531"/>
                </a:lnTo>
                <a:lnTo>
                  <a:pt x="485952" y="238277"/>
                </a:lnTo>
                <a:lnTo>
                  <a:pt x="440778" y="239877"/>
                </a:lnTo>
                <a:lnTo>
                  <a:pt x="436943" y="239877"/>
                </a:lnTo>
                <a:lnTo>
                  <a:pt x="419785" y="239204"/>
                </a:lnTo>
                <a:lnTo>
                  <a:pt x="412813" y="238810"/>
                </a:lnTo>
                <a:lnTo>
                  <a:pt x="395605" y="238277"/>
                </a:lnTo>
                <a:lnTo>
                  <a:pt x="399034" y="204216"/>
                </a:lnTo>
                <a:lnTo>
                  <a:pt x="407365" y="181063"/>
                </a:lnTo>
                <a:lnTo>
                  <a:pt x="421233" y="167868"/>
                </a:lnTo>
                <a:lnTo>
                  <a:pt x="441312" y="163677"/>
                </a:lnTo>
                <a:lnTo>
                  <a:pt x="461060" y="167868"/>
                </a:lnTo>
                <a:lnTo>
                  <a:pt x="474713" y="181063"/>
                </a:lnTo>
                <a:lnTo>
                  <a:pt x="482828" y="204216"/>
                </a:lnTo>
                <a:lnTo>
                  <a:pt x="485952" y="238277"/>
                </a:lnTo>
                <a:lnTo>
                  <a:pt x="485952" y="138531"/>
                </a:lnTo>
                <a:lnTo>
                  <a:pt x="452602" y="133172"/>
                </a:lnTo>
                <a:lnTo>
                  <a:pt x="439305" y="133908"/>
                </a:lnTo>
                <a:lnTo>
                  <a:pt x="427316" y="136169"/>
                </a:lnTo>
                <a:lnTo>
                  <a:pt x="380009" y="160705"/>
                </a:lnTo>
                <a:lnTo>
                  <a:pt x="341147" y="201650"/>
                </a:lnTo>
                <a:lnTo>
                  <a:pt x="329006" y="264033"/>
                </a:lnTo>
                <a:lnTo>
                  <a:pt x="329107" y="266585"/>
                </a:lnTo>
                <a:lnTo>
                  <a:pt x="336880" y="321818"/>
                </a:lnTo>
                <a:lnTo>
                  <a:pt x="360438" y="362788"/>
                </a:lnTo>
                <a:lnTo>
                  <a:pt x="399008" y="387718"/>
                </a:lnTo>
                <a:lnTo>
                  <a:pt x="452056" y="396113"/>
                </a:lnTo>
                <a:lnTo>
                  <a:pt x="473417" y="395008"/>
                </a:lnTo>
                <a:lnTo>
                  <a:pt x="493128" y="391236"/>
                </a:lnTo>
                <a:lnTo>
                  <a:pt x="513537" y="384149"/>
                </a:lnTo>
                <a:lnTo>
                  <a:pt x="537032" y="373087"/>
                </a:lnTo>
                <a:lnTo>
                  <a:pt x="543966" y="357987"/>
                </a:lnTo>
                <a:lnTo>
                  <a:pt x="548792" y="347522"/>
                </a:lnTo>
                <a:lnTo>
                  <a:pt x="548855" y="347383"/>
                </a:lnTo>
                <a:lnTo>
                  <a:pt x="542404" y="339344"/>
                </a:lnTo>
                <a:lnTo>
                  <a:pt x="524929" y="348107"/>
                </a:lnTo>
                <a:lnTo>
                  <a:pt x="509524" y="353872"/>
                </a:lnTo>
                <a:lnTo>
                  <a:pt x="494830" y="357035"/>
                </a:lnTo>
                <a:lnTo>
                  <a:pt x="479488" y="357987"/>
                </a:lnTo>
                <a:lnTo>
                  <a:pt x="458990" y="355269"/>
                </a:lnTo>
                <a:lnTo>
                  <a:pt x="424040" y="335407"/>
                </a:lnTo>
                <a:lnTo>
                  <a:pt x="402450" y="296964"/>
                </a:lnTo>
                <a:lnTo>
                  <a:pt x="398818" y="266585"/>
                </a:lnTo>
                <a:lnTo>
                  <a:pt x="469265" y="266585"/>
                </a:lnTo>
                <a:lnTo>
                  <a:pt x="491236" y="265976"/>
                </a:lnTo>
                <a:lnTo>
                  <a:pt x="511949" y="264033"/>
                </a:lnTo>
                <a:lnTo>
                  <a:pt x="532549" y="260692"/>
                </a:lnTo>
                <a:lnTo>
                  <a:pt x="554228" y="255828"/>
                </a:lnTo>
                <a:lnTo>
                  <a:pt x="554228" y="239877"/>
                </a:lnTo>
                <a:lnTo>
                  <a:pt x="554240" y="227838"/>
                </a:lnTo>
                <a:close/>
              </a:path>
              <a:path w="1607820" h="530860">
                <a:moveTo>
                  <a:pt x="792086" y="303784"/>
                </a:moveTo>
                <a:lnTo>
                  <a:pt x="776084" y="258686"/>
                </a:lnTo>
                <a:lnTo>
                  <a:pt x="723773" y="234530"/>
                </a:lnTo>
                <a:lnTo>
                  <a:pt x="679691" y="224866"/>
                </a:lnTo>
                <a:lnTo>
                  <a:pt x="666216" y="220484"/>
                </a:lnTo>
                <a:lnTo>
                  <a:pt x="657034" y="214274"/>
                </a:lnTo>
                <a:lnTo>
                  <a:pt x="651776" y="205854"/>
                </a:lnTo>
                <a:lnTo>
                  <a:pt x="650113" y="194805"/>
                </a:lnTo>
                <a:lnTo>
                  <a:pt x="653415" y="180289"/>
                </a:lnTo>
                <a:lnTo>
                  <a:pt x="662876" y="169291"/>
                </a:lnTo>
                <a:lnTo>
                  <a:pt x="677786" y="162318"/>
                </a:lnTo>
                <a:lnTo>
                  <a:pt x="697445" y="159880"/>
                </a:lnTo>
                <a:lnTo>
                  <a:pt x="713600" y="161645"/>
                </a:lnTo>
                <a:lnTo>
                  <a:pt x="728294" y="166319"/>
                </a:lnTo>
                <a:lnTo>
                  <a:pt x="739267" y="173012"/>
                </a:lnTo>
                <a:lnTo>
                  <a:pt x="744232" y="180797"/>
                </a:lnTo>
                <a:lnTo>
                  <a:pt x="749604" y="211899"/>
                </a:lnTo>
                <a:lnTo>
                  <a:pt x="768985" y="211886"/>
                </a:lnTo>
                <a:lnTo>
                  <a:pt x="773290" y="146748"/>
                </a:lnTo>
                <a:lnTo>
                  <a:pt x="726554" y="135102"/>
                </a:lnTo>
                <a:lnTo>
                  <a:pt x="707148" y="134467"/>
                </a:lnTo>
                <a:lnTo>
                  <a:pt x="659041" y="139839"/>
                </a:lnTo>
                <a:lnTo>
                  <a:pt x="624001" y="155676"/>
                </a:lnTo>
                <a:lnTo>
                  <a:pt x="602564" y="181597"/>
                </a:lnTo>
                <a:lnTo>
                  <a:pt x="595299" y="217157"/>
                </a:lnTo>
                <a:lnTo>
                  <a:pt x="598906" y="241312"/>
                </a:lnTo>
                <a:lnTo>
                  <a:pt x="609676" y="260578"/>
                </a:lnTo>
                <a:lnTo>
                  <a:pt x="627507" y="274916"/>
                </a:lnTo>
                <a:lnTo>
                  <a:pt x="652297" y="284264"/>
                </a:lnTo>
                <a:lnTo>
                  <a:pt x="698538" y="295541"/>
                </a:lnTo>
                <a:lnTo>
                  <a:pt x="714260" y="300685"/>
                </a:lnTo>
                <a:lnTo>
                  <a:pt x="724750" y="307632"/>
                </a:lnTo>
                <a:lnTo>
                  <a:pt x="730605" y="316992"/>
                </a:lnTo>
                <a:lnTo>
                  <a:pt x="732421" y="329361"/>
                </a:lnTo>
                <a:lnTo>
                  <a:pt x="728916" y="346468"/>
                </a:lnTo>
                <a:lnTo>
                  <a:pt x="718972" y="359498"/>
                </a:lnTo>
                <a:lnTo>
                  <a:pt x="703376" y="367792"/>
                </a:lnTo>
                <a:lnTo>
                  <a:pt x="682942" y="370700"/>
                </a:lnTo>
                <a:lnTo>
                  <a:pt x="665289" y="369125"/>
                </a:lnTo>
                <a:lnTo>
                  <a:pt x="649795" y="364172"/>
                </a:lnTo>
                <a:lnTo>
                  <a:pt x="635825" y="355473"/>
                </a:lnTo>
                <a:lnTo>
                  <a:pt x="622706" y="342671"/>
                </a:lnTo>
                <a:lnTo>
                  <a:pt x="620014" y="305473"/>
                </a:lnTo>
                <a:lnTo>
                  <a:pt x="599033" y="305473"/>
                </a:lnTo>
                <a:lnTo>
                  <a:pt x="595274" y="381101"/>
                </a:lnTo>
                <a:lnTo>
                  <a:pt x="637743" y="392633"/>
                </a:lnTo>
                <a:lnTo>
                  <a:pt x="678624" y="396125"/>
                </a:lnTo>
                <a:lnTo>
                  <a:pt x="724928" y="389470"/>
                </a:lnTo>
                <a:lnTo>
                  <a:pt x="760755" y="370687"/>
                </a:lnTo>
                <a:lnTo>
                  <a:pt x="783882" y="341541"/>
                </a:lnTo>
                <a:lnTo>
                  <a:pt x="792086" y="303784"/>
                </a:lnTo>
                <a:close/>
              </a:path>
              <a:path w="1607820" h="530860">
                <a:moveTo>
                  <a:pt x="940523" y="47498"/>
                </a:moveTo>
                <a:lnTo>
                  <a:pt x="937399" y="32016"/>
                </a:lnTo>
                <a:lnTo>
                  <a:pt x="928890" y="19278"/>
                </a:lnTo>
                <a:lnTo>
                  <a:pt x="916241" y="10642"/>
                </a:lnTo>
                <a:lnTo>
                  <a:pt x="900772" y="7467"/>
                </a:lnTo>
                <a:lnTo>
                  <a:pt x="884567" y="10490"/>
                </a:lnTo>
                <a:lnTo>
                  <a:pt x="871613" y="18821"/>
                </a:lnTo>
                <a:lnTo>
                  <a:pt x="862977" y="31356"/>
                </a:lnTo>
                <a:lnTo>
                  <a:pt x="859853" y="46977"/>
                </a:lnTo>
                <a:lnTo>
                  <a:pt x="862977" y="62776"/>
                </a:lnTo>
                <a:lnTo>
                  <a:pt x="871626" y="75730"/>
                </a:lnTo>
                <a:lnTo>
                  <a:pt x="884377" y="84353"/>
                </a:lnTo>
                <a:lnTo>
                  <a:pt x="900188" y="87528"/>
                </a:lnTo>
                <a:lnTo>
                  <a:pt x="915784" y="84353"/>
                </a:lnTo>
                <a:lnTo>
                  <a:pt x="928624" y="75730"/>
                </a:lnTo>
                <a:lnTo>
                  <a:pt x="937310" y="62992"/>
                </a:lnTo>
                <a:lnTo>
                  <a:pt x="940523" y="47498"/>
                </a:lnTo>
                <a:close/>
              </a:path>
              <a:path w="1607820" h="530860">
                <a:moveTo>
                  <a:pt x="973315" y="368160"/>
                </a:moveTo>
                <a:lnTo>
                  <a:pt x="935812" y="350266"/>
                </a:lnTo>
                <a:lnTo>
                  <a:pt x="935139" y="332879"/>
                </a:lnTo>
                <a:lnTo>
                  <a:pt x="935139" y="137744"/>
                </a:lnTo>
                <a:lnTo>
                  <a:pt x="929767" y="134480"/>
                </a:lnTo>
                <a:lnTo>
                  <a:pt x="892124" y="146177"/>
                </a:lnTo>
                <a:lnTo>
                  <a:pt x="854760" y="154330"/>
                </a:lnTo>
                <a:lnTo>
                  <a:pt x="839419" y="156273"/>
                </a:lnTo>
                <a:lnTo>
                  <a:pt x="837806" y="156273"/>
                </a:lnTo>
                <a:lnTo>
                  <a:pt x="835113" y="156806"/>
                </a:lnTo>
                <a:lnTo>
                  <a:pt x="831354" y="157340"/>
                </a:lnTo>
                <a:lnTo>
                  <a:pt x="831354" y="176403"/>
                </a:lnTo>
                <a:lnTo>
                  <a:pt x="855548" y="178041"/>
                </a:lnTo>
                <a:lnTo>
                  <a:pt x="862939" y="179908"/>
                </a:lnTo>
                <a:lnTo>
                  <a:pt x="867168" y="185343"/>
                </a:lnTo>
                <a:lnTo>
                  <a:pt x="869073" y="196494"/>
                </a:lnTo>
                <a:lnTo>
                  <a:pt x="869530" y="215531"/>
                </a:lnTo>
                <a:lnTo>
                  <a:pt x="869518" y="332879"/>
                </a:lnTo>
                <a:lnTo>
                  <a:pt x="850176" y="367093"/>
                </a:lnTo>
                <a:lnTo>
                  <a:pt x="831354" y="368160"/>
                </a:lnTo>
                <a:lnTo>
                  <a:pt x="831354" y="388493"/>
                </a:lnTo>
                <a:lnTo>
                  <a:pt x="896327" y="386994"/>
                </a:lnTo>
                <a:lnTo>
                  <a:pt x="911529" y="386994"/>
                </a:lnTo>
                <a:lnTo>
                  <a:pt x="973315" y="388493"/>
                </a:lnTo>
                <a:lnTo>
                  <a:pt x="973315" y="386994"/>
                </a:lnTo>
                <a:lnTo>
                  <a:pt x="973315" y="368160"/>
                </a:lnTo>
                <a:close/>
              </a:path>
              <a:path w="1607820" h="530860">
                <a:moveTo>
                  <a:pt x="1279829" y="409968"/>
                </a:moveTo>
                <a:lnTo>
                  <a:pt x="1277429" y="395249"/>
                </a:lnTo>
                <a:lnTo>
                  <a:pt x="1277366" y="394855"/>
                </a:lnTo>
                <a:lnTo>
                  <a:pt x="1275029" y="380428"/>
                </a:lnTo>
                <a:lnTo>
                  <a:pt x="1260398" y="359575"/>
                </a:lnTo>
                <a:lnTo>
                  <a:pt x="1235583" y="347205"/>
                </a:lnTo>
                <a:lnTo>
                  <a:pt x="1220152" y="345427"/>
                </a:lnTo>
                <a:lnTo>
                  <a:pt x="1220152" y="438302"/>
                </a:lnTo>
                <a:lnTo>
                  <a:pt x="1213764" y="464388"/>
                </a:lnTo>
                <a:lnTo>
                  <a:pt x="1196149" y="485228"/>
                </a:lnTo>
                <a:lnTo>
                  <a:pt x="1169555" y="499033"/>
                </a:lnTo>
                <a:lnTo>
                  <a:pt x="1136256" y="504024"/>
                </a:lnTo>
                <a:lnTo>
                  <a:pt x="1103630" y="499935"/>
                </a:lnTo>
                <a:lnTo>
                  <a:pt x="1078509" y="488416"/>
                </a:lnTo>
                <a:lnTo>
                  <a:pt x="1062367" y="470573"/>
                </a:lnTo>
                <a:lnTo>
                  <a:pt x="1056665" y="447535"/>
                </a:lnTo>
                <a:lnTo>
                  <a:pt x="1058545" y="433832"/>
                </a:lnTo>
                <a:lnTo>
                  <a:pt x="1084084" y="400824"/>
                </a:lnTo>
                <a:lnTo>
                  <a:pt x="1137805" y="394855"/>
                </a:lnTo>
                <a:lnTo>
                  <a:pt x="1138415" y="394855"/>
                </a:lnTo>
                <a:lnTo>
                  <a:pt x="1178864" y="396760"/>
                </a:lnTo>
                <a:lnTo>
                  <a:pt x="1203883" y="403555"/>
                </a:lnTo>
                <a:lnTo>
                  <a:pt x="1216596" y="416852"/>
                </a:lnTo>
                <a:lnTo>
                  <a:pt x="1220152" y="438302"/>
                </a:lnTo>
                <a:lnTo>
                  <a:pt x="1220152" y="345427"/>
                </a:lnTo>
                <a:lnTo>
                  <a:pt x="1219161" y="345300"/>
                </a:lnTo>
                <a:lnTo>
                  <a:pt x="1200238" y="343115"/>
                </a:lnTo>
                <a:lnTo>
                  <a:pt x="1187335" y="343115"/>
                </a:lnTo>
                <a:lnTo>
                  <a:pt x="1111796" y="345300"/>
                </a:lnTo>
                <a:lnTo>
                  <a:pt x="1108824" y="345300"/>
                </a:lnTo>
                <a:lnTo>
                  <a:pt x="1097838" y="344297"/>
                </a:lnTo>
                <a:lnTo>
                  <a:pt x="1089926" y="341274"/>
                </a:lnTo>
                <a:lnTo>
                  <a:pt x="1085151" y="336219"/>
                </a:lnTo>
                <a:lnTo>
                  <a:pt x="1083551" y="329158"/>
                </a:lnTo>
                <a:lnTo>
                  <a:pt x="1084465" y="323380"/>
                </a:lnTo>
                <a:lnTo>
                  <a:pt x="1087310" y="318058"/>
                </a:lnTo>
                <a:lnTo>
                  <a:pt x="1092161" y="313042"/>
                </a:lnTo>
                <a:lnTo>
                  <a:pt x="1099146" y="308165"/>
                </a:lnTo>
                <a:lnTo>
                  <a:pt x="1108824" y="308317"/>
                </a:lnTo>
                <a:lnTo>
                  <a:pt x="1114209" y="308483"/>
                </a:lnTo>
                <a:lnTo>
                  <a:pt x="1120660" y="308483"/>
                </a:lnTo>
                <a:lnTo>
                  <a:pt x="1124470" y="308165"/>
                </a:lnTo>
                <a:lnTo>
                  <a:pt x="1147826" y="306235"/>
                </a:lnTo>
                <a:lnTo>
                  <a:pt x="1173086" y="299618"/>
                </a:lnTo>
                <a:lnTo>
                  <a:pt x="1195527" y="288912"/>
                </a:lnTo>
                <a:lnTo>
                  <a:pt x="1201407" y="284314"/>
                </a:lnTo>
                <a:lnTo>
                  <a:pt x="1214234" y="274332"/>
                </a:lnTo>
                <a:lnTo>
                  <a:pt x="1224965" y="261442"/>
                </a:lnTo>
                <a:lnTo>
                  <a:pt x="1232306" y="247192"/>
                </a:lnTo>
                <a:lnTo>
                  <a:pt x="1236535" y="231038"/>
                </a:lnTo>
                <a:lnTo>
                  <a:pt x="1237894" y="212420"/>
                </a:lnTo>
                <a:lnTo>
                  <a:pt x="1237894" y="203885"/>
                </a:lnTo>
                <a:lnTo>
                  <a:pt x="1237424" y="198424"/>
                </a:lnTo>
                <a:lnTo>
                  <a:pt x="1237348" y="197472"/>
                </a:lnTo>
                <a:lnTo>
                  <a:pt x="1235202" y="187337"/>
                </a:lnTo>
                <a:lnTo>
                  <a:pt x="1276616" y="189445"/>
                </a:lnTo>
                <a:lnTo>
                  <a:pt x="1276781" y="187337"/>
                </a:lnTo>
                <a:lnTo>
                  <a:pt x="1278826" y="161378"/>
                </a:lnTo>
                <a:lnTo>
                  <a:pt x="1278839" y="161137"/>
                </a:lnTo>
                <a:lnTo>
                  <a:pt x="1279093" y="157962"/>
                </a:lnTo>
                <a:lnTo>
                  <a:pt x="1279194" y="156616"/>
                </a:lnTo>
                <a:lnTo>
                  <a:pt x="1279309" y="155295"/>
                </a:lnTo>
                <a:lnTo>
                  <a:pt x="1264780" y="156616"/>
                </a:lnTo>
                <a:lnTo>
                  <a:pt x="1253426" y="157429"/>
                </a:lnTo>
                <a:lnTo>
                  <a:pt x="1241348" y="157962"/>
                </a:lnTo>
                <a:lnTo>
                  <a:pt x="1224457" y="157962"/>
                </a:lnTo>
                <a:lnTo>
                  <a:pt x="1215847" y="157429"/>
                </a:lnTo>
                <a:lnTo>
                  <a:pt x="1198613" y="147091"/>
                </a:lnTo>
                <a:lnTo>
                  <a:pt x="1179614" y="139941"/>
                </a:lnTo>
                <a:lnTo>
                  <a:pt x="1171752" y="138417"/>
                </a:lnTo>
                <a:lnTo>
                  <a:pt x="1171752" y="226479"/>
                </a:lnTo>
                <a:lnTo>
                  <a:pt x="1169035" y="251561"/>
                </a:lnTo>
                <a:lnTo>
                  <a:pt x="1160932" y="269659"/>
                </a:lnTo>
                <a:lnTo>
                  <a:pt x="1147470" y="280631"/>
                </a:lnTo>
                <a:lnTo>
                  <a:pt x="1128737" y="284314"/>
                </a:lnTo>
                <a:lnTo>
                  <a:pt x="1109878" y="279933"/>
                </a:lnTo>
                <a:lnTo>
                  <a:pt x="1095654" y="267246"/>
                </a:lnTo>
                <a:lnTo>
                  <a:pt x="1086751" y="247192"/>
                </a:lnTo>
                <a:lnTo>
                  <a:pt x="1086688" y="247040"/>
                </a:lnTo>
                <a:lnTo>
                  <a:pt x="1083564" y="220052"/>
                </a:lnTo>
                <a:lnTo>
                  <a:pt x="1086370" y="194589"/>
                </a:lnTo>
                <a:lnTo>
                  <a:pt x="1094714" y="176136"/>
                </a:lnTo>
                <a:lnTo>
                  <a:pt x="1108519" y="164922"/>
                </a:lnTo>
                <a:lnTo>
                  <a:pt x="1127658" y="161137"/>
                </a:lnTo>
                <a:lnTo>
                  <a:pt x="1146568" y="165404"/>
                </a:lnTo>
                <a:lnTo>
                  <a:pt x="1160386" y="177952"/>
                </a:lnTo>
                <a:lnTo>
                  <a:pt x="1168869" y="198424"/>
                </a:lnTo>
                <a:lnTo>
                  <a:pt x="1171752" y="226479"/>
                </a:lnTo>
                <a:lnTo>
                  <a:pt x="1171752" y="138417"/>
                </a:lnTo>
                <a:lnTo>
                  <a:pt x="1158290" y="135801"/>
                </a:lnTo>
                <a:lnTo>
                  <a:pt x="1134110" y="134454"/>
                </a:lnTo>
                <a:lnTo>
                  <a:pt x="1086827" y="141554"/>
                </a:lnTo>
                <a:lnTo>
                  <a:pt x="1049947" y="161378"/>
                </a:lnTo>
                <a:lnTo>
                  <a:pt x="1025956" y="191782"/>
                </a:lnTo>
                <a:lnTo>
                  <a:pt x="1017409" y="230581"/>
                </a:lnTo>
                <a:lnTo>
                  <a:pt x="1018692" y="245059"/>
                </a:lnTo>
                <a:lnTo>
                  <a:pt x="1037310" y="282117"/>
                </a:lnTo>
                <a:lnTo>
                  <a:pt x="1074407" y="304126"/>
                </a:lnTo>
                <a:lnTo>
                  <a:pt x="1036231" y="333121"/>
                </a:lnTo>
                <a:lnTo>
                  <a:pt x="1032535" y="337235"/>
                </a:lnTo>
                <a:lnTo>
                  <a:pt x="1029639" y="343395"/>
                </a:lnTo>
                <a:lnTo>
                  <a:pt x="1027760" y="350875"/>
                </a:lnTo>
                <a:lnTo>
                  <a:pt x="1027087" y="358889"/>
                </a:lnTo>
                <a:lnTo>
                  <a:pt x="1029017" y="371690"/>
                </a:lnTo>
                <a:lnTo>
                  <a:pt x="1035278" y="381508"/>
                </a:lnTo>
                <a:lnTo>
                  <a:pt x="1046594" y="389013"/>
                </a:lnTo>
                <a:lnTo>
                  <a:pt x="1063650" y="394855"/>
                </a:lnTo>
                <a:lnTo>
                  <a:pt x="1020089" y="420751"/>
                </a:lnTo>
                <a:lnTo>
                  <a:pt x="1014501" y="425983"/>
                </a:lnTo>
                <a:lnTo>
                  <a:pt x="1010069" y="433832"/>
                </a:lnTo>
                <a:lnTo>
                  <a:pt x="1007148" y="443496"/>
                </a:lnTo>
                <a:lnTo>
                  <a:pt x="1006106" y="454177"/>
                </a:lnTo>
                <a:lnTo>
                  <a:pt x="1014272" y="485927"/>
                </a:lnTo>
                <a:lnTo>
                  <a:pt x="1037564" y="510044"/>
                </a:lnTo>
                <a:lnTo>
                  <a:pt x="1074166" y="525360"/>
                </a:lnTo>
                <a:lnTo>
                  <a:pt x="1122260" y="530720"/>
                </a:lnTo>
                <a:lnTo>
                  <a:pt x="1174775" y="525056"/>
                </a:lnTo>
                <a:lnTo>
                  <a:pt x="1218374" y="508863"/>
                </a:lnTo>
                <a:lnTo>
                  <a:pt x="1224673" y="504024"/>
                </a:lnTo>
                <a:lnTo>
                  <a:pt x="1251458" y="483450"/>
                </a:lnTo>
                <a:lnTo>
                  <a:pt x="1272476" y="450062"/>
                </a:lnTo>
                <a:lnTo>
                  <a:pt x="1279829" y="409968"/>
                </a:lnTo>
                <a:close/>
              </a:path>
              <a:path w="1607820" h="530860">
                <a:moveTo>
                  <a:pt x="1607515" y="368134"/>
                </a:moveTo>
                <a:lnTo>
                  <a:pt x="1571078" y="350227"/>
                </a:lnTo>
                <a:lnTo>
                  <a:pt x="1570405" y="332841"/>
                </a:lnTo>
                <a:lnTo>
                  <a:pt x="1570405" y="233387"/>
                </a:lnTo>
                <a:lnTo>
                  <a:pt x="1569427" y="206171"/>
                </a:lnTo>
                <a:lnTo>
                  <a:pt x="1551571" y="156921"/>
                </a:lnTo>
                <a:lnTo>
                  <a:pt x="1508099" y="135940"/>
                </a:lnTo>
                <a:lnTo>
                  <a:pt x="1489202" y="134467"/>
                </a:lnTo>
                <a:lnTo>
                  <a:pt x="1477721" y="135064"/>
                </a:lnTo>
                <a:lnTo>
                  <a:pt x="1467548" y="136918"/>
                </a:lnTo>
                <a:lnTo>
                  <a:pt x="1458798" y="140068"/>
                </a:lnTo>
                <a:lnTo>
                  <a:pt x="1451559" y="144551"/>
                </a:lnTo>
                <a:lnTo>
                  <a:pt x="1408544" y="177482"/>
                </a:lnTo>
                <a:lnTo>
                  <a:pt x="1408544" y="137655"/>
                </a:lnTo>
                <a:lnTo>
                  <a:pt x="1405318" y="134454"/>
                </a:lnTo>
                <a:lnTo>
                  <a:pt x="1370164" y="145503"/>
                </a:lnTo>
                <a:lnTo>
                  <a:pt x="1345145" y="152184"/>
                </a:lnTo>
                <a:lnTo>
                  <a:pt x="1325079" y="155752"/>
                </a:lnTo>
                <a:lnTo>
                  <a:pt x="1304759" y="157454"/>
                </a:lnTo>
                <a:lnTo>
                  <a:pt x="1304759" y="176695"/>
                </a:lnTo>
                <a:lnTo>
                  <a:pt x="1342478" y="196735"/>
                </a:lnTo>
                <a:lnTo>
                  <a:pt x="1342936" y="215747"/>
                </a:lnTo>
                <a:lnTo>
                  <a:pt x="1342936" y="332841"/>
                </a:lnTo>
                <a:lnTo>
                  <a:pt x="1323581" y="367068"/>
                </a:lnTo>
                <a:lnTo>
                  <a:pt x="1304759" y="368134"/>
                </a:lnTo>
                <a:lnTo>
                  <a:pt x="1304759" y="388467"/>
                </a:lnTo>
                <a:lnTo>
                  <a:pt x="1374127" y="387197"/>
                </a:lnTo>
                <a:lnTo>
                  <a:pt x="1384935" y="387286"/>
                </a:lnTo>
                <a:lnTo>
                  <a:pt x="1400937" y="387527"/>
                </a:lnTo>
                <a:lnTo>
                  <a:pt x="1421688" y="387921"/>
                </a:lnTo>
                <a:lnTo>
                  <a:pt x="1446720" y="388467"/>
                </a:lnTo>
                <a:lnTo>
                  <a:pt x="1446720" y="368134"/>
                </a:lnTo>
                <a:lnTo>
                  <a:pt x="1409217" y="350215"/>
                </a:lnTo>
                <a:lnTo>
                  <a:pt x="1408544" y="332803"/>
                </a:lnTo>
                <a:lnTo>
                  <a:pt x="1408544" y="216623"/>
                </a:lnTo>
                <a:lnTo>
                  <a:pt x="1412354" y="203034"/>
                </a:lnTo>
                <a:lnTo>
                  <a:pt x="1422514" y="191389"/>
                </a:lnTo>
                <a:lnTo>
                  <a:pt x="1437119" y="183261"/>
                </a:lnTo>
                <a:lnTo>
                  <a:pt x="1454251" y="180200"/>
                </a:lnTo>
                <a:lnTo>
                  <a:pt x="1477124" y="183819"/>
                </a:lnTo>
                <a:lnTo>
                  <a:pt x="1492834" y="194983"/>
                </a:lnTo>
                <a:lnTo>
                  <a:pt x="1501889" y="214185"/>
                </a:lnTo>
                <a:lnTo>
                  <a:pt x="1504797" y="241947"/>
                </a:lnTo>
                <a:lnTo>
                  <a:pt x="1504797" y="388467"/>
                </a:lnTo>
                <a:lnTo>
                  <a:pt x="1537258" y="387515"/>
                </a:lnTo>
                <a:lnTo>
                  <a:pt x="1546313" y="387286"/>
                </a:lnTo>
                <a:lnTo>
                  <a:pt x="1553197" y="387197"/>
                </a:lnTo>
                <a:lnTo>
                  <a:pt x="1558277" y="387223"/>
                </a:lnTo>
                <a:lnTo>
                  <a:pt x="1565630" y="387362"/>
                </a:lnTo>
                <a:lnTo>
                  <a:pt x="1580337" y="387743"/>
                </a:lnTo>
                <a:lnTo>
                  <a:pt x="1607515" y="388467"/>
                </a:lnTo>
                <a:lnTo>
                  <a:pt x="1607515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710" y="1467941"/>
            <a:ext cx="1812289" cy="445134"/>
          </a:xfrm>
          <a:custGeom>
            <a:avLst/>
            <a:gdLst/>
            <a:ahLst/>
            <a:cxnLst/>
            <a:rect l="l" t="t" r="r" b="b"/>
            <a:pathLst>
              <a:path w="1812289" h="445135">
                <a:moveTo>
                  <a:pt x="129057" y="11836"/>
                </a:moveTo>
                <a:lnTo>
                  <a:pt x="80340" y="29616"/>
                </a:lnTo>
                <a:lnTo>
                  <a:pt x="36055" y="83197"/>
                </a:lnTo>
                <a:lnTo>
                  <a:pt x="11798" y="139319"/>
                </a:lnTo>
                <a:lnTo>
                  <a:pt x="1308" y="194170"/>
                </a:lnTo>
                <a:lnTo>
                  <a:pt x="0" y="223710"/>
                </a:lnTo>
                <a:lnTo>
                  <a:pt x="1308" y="253492"/>
                </a:lnTo>
                <a:lnTo>
                  <a:pt x="12014" y="308190"/>
                </a:lnTo>
                <a:lnTo>
                  <a:pt x="36893" y="364121"/>
                </a:lnTo>
                <a:lnTo>
                  <a:pt x="81394" y="416458"/>
                </a:lnTo>
                <a:lnTo>
                  <a:pt x="116154" y="444728"/>
                </a:lnTo>
                <a:lnTo>
                  <a:pt x="129057" y="431825"/>
                </a:lnTo>
                <a:lnTo>
                  <a:pt x="100317" y="389699"/>
                </a:lnTo>
                <a:lnTo>
                  <a:pt x="82727" y="346456"/>
                </a:lnTo>
                <a:lnTo>
                  <a:pt x="73914" y="293751"/>
                </a:lnTo>
                <a:lnTo>
                  <a:pt x="71501" y="223177"/>
                </a:lnTo>
                <a:lnTo>
                  <a:pt x="72491" y="181419"/>
                </a:lnTo>
                <a:lnTo>
                  <a:pt x="80124" y="112623"/>
                </a:lnTo>
                <a:lnTo>
                  <a:pt x="93967" y="66522"/>
                </a:lnTo>
                <a:lnTo>
                  <a:pt x="113792" y="31610"/>
                </a:lnTo>
                <a:lnTo>
                  <a:pt x="129057" y="11836"/>
                </a:lnTo>
                <a:close/>
              </a:path>
              <a:path w="1812289" h="445135">
                <a:moveTo>
                  <a:pt x="573239" y="23050"/>
                </a:moveTo>
                <a:lnTo>
                  <a:pt x="511937" y="24663"/>
                </a:lnTo>
                <a:lnTo>
                  <a:pt x="506437" y="24650"/>
                </a:lnTo>
                <a:lnTo>
                  <a:pt x="496544" y="24472"/>
                </a:lnTo>
                <a:lnTo>
                  <a:pt x="478891" y="23990"/>
                </a:lnTo>
                <a:lnTo>
                  <a:pt x="450100" y="23050"/>
                </a:lnTo>
                <a:lnTo>
                  <a:pt x="450100" y="43395"/>
                </a:lnTo>
                <a:lnTo>
                  <a:pt x="491972" y="54432"/>
                </a:lnTo>
                <a:lnTo>
                  <a:pt x="495808" y="97548"/>
                </a:lnTo>
                <a:lnTo>
                  <a:pt x="495808" y="289852"/>
                </a:lnTo>
                <a:lnTo>
                  <a:pt x="328015" y="94488"/>
                </a:lnTo>
                <a:lnTo>
                  <a:pt x="294220" y="51676"/>
                </a:lnTo>
                <a:lnTo>
                  <a:pt x="272630" y="23050"/>
                </a:lnTo>
                <a:lnTo>
                  <a:pt x="227457" y="24663"/>
                </a:lnTo>
                <a:lnTo>
                  <a:pt x="216166" y="24663"/>
                </a:lnTo>
                <a:lnTo>
                  <a:pt x="210121" y="24561"/>
                </a:lnTo>
                <a:lnTo>
                  <a:pt x="199224" y="24257"/>
                </a:lnTo>
                <a:lnTo>
                  <a:pt x="183502" y="23761"/>
                </a:lnTo>
                <a:lnTo>
                  <a:pt x="162941" y="23050"/>
                </a:lnTo>
                <a:lnTo>
                  <a:pt x="162941" y="43395"/>
                </a:lnTo>
                <a:lnTo>
                  <a:pt x="204812" y="54368"/>
                </a:lnTo>
                <a:lnTo>
                  <a:pt x="208635" y="97434"/>
                </a:lnTo>
                <a:lnTo>
                  <a:pt x="208635" y="315722"/>
                </a:lnTo>
                <a:lnTo>
                  <a:pt x="204812" y="358800"/>
                </a:lnTo>
                <a:lnTo>
                  <a:pt x="162941" y="369760"/>
                </a:lnTo>
                <a:lnTo>
                  <a:pt x="162941" y="390105"/>
                </a:lnTo>
                <a:lnTo>
                  <a:pt x="192938" y="389369"/>
                </a:lnTo>
                <a:lnTo>
                  <a:pt x="209384" y="388988"/>
                </a:lnTo>
                <a:lnTo>
                  <a:pt x="218071" y="388848"/>
                </a:lnTo>
                <a:lnTo>
                  <a:pt x="224790" y="388835"/>
                </a:lnTo>
                <a:lnTo>
                  <a:pt x="235267" y="388912"/>
                </a:lnTo>
                <a:lnTo>
                  <a:pt x="249796" y="389153"/>
                </a:lnTo>
                <a:lnTo>
                  <a:pt x="267131" y="389547"/>
                </a:lnTo>
                <a:lnTo>
                  <a:pt x="286080" y="390105"/>
                </a:lnTo>
                <a:lnTo>
                  <a:pt x="286080" y="369760"/>
                </a:lnTo>
                <a:lnTo>
                  <a:pt x="244208" y="358965"/>
                </a:lnTo>
                <a:lnTo>
                  <a:pt x="240385" y="315595"/>
                </a:lnTo>
                <a:lnTo>
                  <a:pt x="240385" y="104863"/>
                </a:lnTo>
                <a:lnTo>
                  <a:pt x="415696" y="315417"/>
                </a:lnTo>
                <a:lnTo>
                  <a:pt x="426694" y="328371"/>
                </a:lnTo>
                <a:lnTo>
                  <a:pt x="439623" y="343293"/>
                </a:lnTo>
                <a:lnTo>
                  <a:pt x="456971" y="362927"/>
                </a:lnTo>
                <a:lnTo>
                  <a:pt x="481304" y="390080"/>
                </a:lnTo>
                <a:lnTo>
                  <a:pt x="525386" y="397725"/>
                </a:lnTo>
                <a:lnTo>
                  <a:pt x="529158" y="395566"/>
                </a:lnTo>
                <a:lnTo>
                  <a:pt x="527939" y="361823"/>
                </a:lnTo>
                <a:lnTo>
                  <a:pt x="527646" y="350799"/>
                </a:lnTo>
                <a:lnTo>
                  <a:pt x="527545" y="341337"/>
                </a:lnTo>
                <a:lnTo>
                  <a:pt x="527545" y="97612"/>
                </a:lnTo>
                <a:lnTo>
                  <a:pt x="531368" y="54394"/>
                </a:lnTo>
                <a:lnTo>
                  <a:pt x="573239" y="43395"/>
                </a:lnTo>
                <a:lnTo>
                  <a:pt x="573239" y="23050"/>
                </a:lnTo>
                <a:close/>
              </a:path>
              <a:path w="1812289" h="445135">
                <a:moveTo>
                  <a:pt x="780643" y="23075"/>
                </a:moveTo>
                <a:lnTo>
                  <a:pt x="742416" y="24003"/>
                </a:lnTo>
                <a:lnTo>
                  <a:pt x="720940" y="24485"/>
                </a:lnTo>
                <a:lnTo>
                  <a:pt x="708342" y="24663"/>
                </a:lnTo>
                <a:lnTo>
                  <a:pt x="696747" y="24676"/>
                </a:lnTo>
                <a:lnTo>
                  <a:pt x="685088" y="24663"/>
                </a:lnTo>
                <a:lnTo>
                  <a:pt x="672414" y="24485"/>
                </a:lnTo>
                <a:lnTo>
                  <a:pt x="651078" y="24003"/>
                </a:lnTo>
                <a:lnTo>
                  <a:pt x="613410" y="23075"/>
                </a:lnTo>
                <a:lnTo>
                  <a:pt x="613410" y="44665"/>
                </a:lnTo>
                <a:lnTo>
                  <a:pt x="655675" y="54686"/>
                </a:lnTo>
                <a:lnTo>
                  <a:pt x="659117" y="97231"/>
                </a:lnTo>
                <a:lnTo>
                  <a:pt x="659117" y="315937"/>
                </a:lnTo>
                <a:lnTo>
                  <a:pt x="655675" y="358495"/>
                </a:lnTo>
                <a:lnTo>
                  <a:pt x="613410" y="368477"/>
                </a:lnTo>
                <a:lnTo>
                  <a:pt x="613410" y="390080"/>
                </a:lnTo>
                <a:lnTo>
                  <a:pt x="651306" y="389356"/>
                </a:lnTo>
                <a:lnTo>
                  <a:pt x="672617" y="388975"/>
                </a:lnTo>
                <a:lnTo>
                  <a:pt x="685165" y="388835"/>
                </a:lnTo>
                <a:lnTo>
                  <a:pt x="696747" y="388810"/>
                </a:lnTo>
                <a:lnTo>
                  <a:pt x="708418" y="388835"/>
                </a:lnTo>
                <a:lnTo>
                  <a:pt x="721144" y="388975"/>
                </a:lnTo>
                <a:lnTo>
                  <a:pt x="742657" y="389356"/>
                </a:lnTo>
                <a:lnTo>
                  <a:pt x="780643" y="390080"/>
                </a:lnTo>
                <a:lnTo>
                  <a:pt x="780643" y="368477"/>
                </a:lnTo>
                <a:lnTo>
                  <a:pt x="738352" y="358495"/>
                </a:lnTo>
                <a:lnTo>
                  <a:pt x="734936" y="315937"/>
                </a:lnTo>
                <a:lnTo>
                  <a:pt x="734936" y="97231"/>
                </a:lnTo>
                <a:lnTo>
                  <a:pt x="738352" y="54686"/>
                </a:lnTo>
                <a:lnTo>
                  <a:pt x="780643" y="44665"/>
                </a:lnTo>
                <a:lnTo>
                  <a:pt x="780643" y="23075"/>
                </a:lnTo>
                <a:close/>
              </a:path>
              <a:path w="1812289" h="445135">
                <a:moveTo>
                  <a:pt x="1224648" y="186702"/>
                </a:moveTo>
                <a:lnTo>
                  <a:pt x="1214018" y="117881"/>
                </a:lnTo>
                <a:lnTo>
                  <a:pt x="1183246" y="67576"/>
                </a:lnTo>
                <a:lnTo>
                  <a:pt x="1160310" y="49860"/>
                </a:lnTo>
                <a:lnTo>
                  <a:pt x="1157351" y="47561"/>
                </a:lnTo>
                <a:lnTo>
                  <a:pt x="1144003" y="41846"/>
                </a:lnTo>
                <a:lnTo>
                  <a:pt x="1144003" y="201815"/>
                </a:lnTo>
                <a:lnTo>
                  <a:pt x="1141488" y="239979"/>
                </a:lnTo>
                <a:lnTo>
                  <a:pt x="1121765" y="300558"/>
                </a:lnTo>
                <a:lnTo>
                  <a:pt x="1082281" y="339763"/>
                </a:lnTo>
                <a:lnTo>
                  <a:pt x="1019873" y="358698"/>
                </a:lnTo>
                <a:lnTo>
                  <a:pt x="1018336" y="358698"/>
                </a:lnTo>
                <a:lnTo>
                  <a:pt x="978916" y="360832"/>
                </a:lnTo>
                <a:lnTo>
                  <a:pt x="971867" y="360832"/>
                </a:lnTo>
                <a:lnTo>
                  <a:pt x="960628" y="360299"/>
                </a:lnTo>
                <a:lnTo>
                  <a:pt x="951826" y="359486"/>
                </a:lnTo>
                <a:lnTo>
                  <a:pt x="942340" y="358152"/>
                </a:lnTo>
                <a:lnTo>
                  <a:pt x="942340" y="51930"/>
                </a:lnTo>
                <a:lnTo>
                  <a:pt x="951331" y="50914"/>
                </a:lnTo>
                <a:lnTo>
                  <a:pt x="959472" y="50228"/>
                </a:lnTo>
                <a:lnTo>
                  <a:pt x="967524" y="49860"/>
                </a:lnTo>
                <a:lnTo>
                  <a:pt x="978306" y="49860"/>
                </a:lnTo>
                <a:lnTo>
                  <a:pt x="1019721" y="52158"/>
                </a:lnTo>
                <a:lnTo>
                  <a:pt x="1085557" y="71539"/>
                </a:lnTo>
                <a:lnTo>
                  <a:pt x="1124254" y="108661"/>
                </a:lnTo>
                <a:lnTo>
                  <a:pt x="1141857" y="164998"/>
                </a:lnTo>
                <a:lnTo>
                  <a:pt x="1144003" y="201815"/>
                </a:lnTo>
                <a:lnTo>
                  <a:pt x="1144003" y="41846"/>
                </a:lnTo>
                <a:lnTo>
                  <a:pt x="1125359" y="33845"/>
                </a:lnTo>
                <a:lnTo>
                  <a:pt x="1085608" y="25857"/>
                </a:lnTo>
                <a:lnTo>
                  <a:pt x="1064247" y="24638"/>
                </a:lnTo>
                <a:lnTo>
                  <a:pt x="1036434" y="23037"/>
                </a:lnTo>
                <a:lnTo>
                  <a:pt x="910793" y="24638"/>
                </a:lnTo>
                <a:lnTo>
                  <a:pt x="900645" y="24638"/>
                </a:lnTo>
                <a:lnTo>
                  <a:pt x="820788" y="23037"/>
                </a:lnTo>
                <a:lnTo>
                  <a:pt x="820788" y="43370"/>
                </a:lnTo>
                <a:lnTo>
                  <a:pt x="840689" y="44996"/>
                </a:lnTo>
                <a:lnTo>
                  <a:pt x="855383" y="47561"/>
                </a:lnTo>
                <a:lnTo>
                  <a:pt x="855014" y="47561"/>
                </a:lnTo>
                <a:lnTo>
                  <a:pt x="862660" y="54406"/>
                </a:lnTo>
                <a:lnTo>
                  <a:pt x="865860" y="69786"/>
                </a:lnTo>
                <a:lnTo>
                  <a:pt x="866279" y="88455"/>
                </a:lnTo>
                <a:lnTo>
                  <a:pt x="866317" y="90119"/>
                </a:lnTo>
                <a:lnTo>
                  <a:pt x="866419" y="339763"/>
                </a:lnTo>
                <a:lnTo>
                  <a:pt x="838542" y="378637"/>
                </a:lnTo>
                <a:lnTo>
                  <a:pt x="838542" y="390410"/>
                </a:lnTo>
                <a:lnTo>
                  <a:pt x="875372" y="389610"/>
                </a:lnTo>
                <a:lnTo>
                  <a:pt x="903808" y="389001"/>
                </a:lnTo>
                <a:lnTo>
                  <a:pt x="936828" y="389001"/>
                </a:lnTo>
                <a:lnTo>
                  <a:pt x="961593" y="389610"/>
                </a:lnTo>
                <a:lnTo>
                  <a:pt x="974051" y="390067"/>
                </a:lnTo>
                <a:lnTo>
                  <a:pt x="1005776" y="390067"/>
                </a:lnTo>
                <a:lnTo>
                  <a:pt x="1017841" y="389001"/>
                </a:lnTo>
                <a:lnTo>
                  <a:pt x="1052550" y="385927"/>
                </a:lnTo>
                <a:lnTo>
                  <a:pt x="1096111" y="373849"/>
                </a:lnTo>
                <a:lnTo>
                  <a:pt x="1122159" y="360832"/>
                </a:lnTo>
                <a:lnTo>
                  <a:pt x="1135240" y="354304"/>
                </a:lnTo>
                <a:lnTo>
                  <a:pt x="1168717" y="327825"/>
                </a:lnTo>
                <a:lnTo>
                  <a:pt x="1193101" y="298691"/>
                </a:lnTo>
                <a:lnTo>
                  <a:pt x="1210589" y="265315"/>
                </a:lnTo>
                <a:lnTo>
                  <a:pt x="1221117" y="227926"/>
                </a:lnTo>
                <a:lnTo>
                  <a:pt x="1224648" y="186702"/>
                </a:lnTo>
                <a:close/>
              </a:path>
              <a:path w="1812289" h="445135">
                <a:moveTo>
                  <a:pt x="1656600" y="370306"/>
                </a:moveTo>
                <a:lnTo>
                  <a:pt x="1643697" y="368693"/>
                </a:lnTo>
                <a:lnTo>
                  <a:pt x="1643443" y="368693"/>
                </a:lnTo>
                <a:lnTo>
                  <a:pt x="1633194" y="366229"/>
                </a:lnTo>
                <a:lnTo>
                  <a:pt x="1625371" y="361861"/>
                </a:lnTo>
                <a:lnTo>
                  <a:pt x="1619059" y="354990"/>
                </a:lnTo>
                <a:lnTo>
                  <a:pt x="1613611" y="345033"/>
                </a:lnTo>
                <a:lnTo>
                  <a:pt x="1584972" y="278307"/>
                </a:lnTo>
                <a:lnTo>
                  <a:pt x="1571879" y="247802"/>
                </a:lnTo>
                <a:lnTo>
                  <a:pt x="1513293" y="111315"/>
                </a:lnTo>
                <a:lnTo>
                  <a:pt x="1488871" y="54406"/>
                </a:lnTo>
                <a:lnTo>
                  <a:pt x="1488871" y="247802"/>
                </a:lnTo>
                <a:lnTo>
                  <a:pt x="1379169" y="247802"/>
                </a:lnTo>
                <a:lnTo>
                  <a:pt x="1432941" y="111315"/>
                </a:lnTo>
                <a:lnTo>
                  <a:pt x="1488871" y="247802"/>
                </a:lnTo>
                <a:lnTo>
                  <a:pt x="1488871" y="54406"/>
                </a:lnTo>
                <a:lnTo>
                  <a:pt x="1474330" y="20510"/>
                </a:lnTo>
                <a:lnTo>
                  <a:pt x="1436141" y="20510"/>
                </a:lnTo>
                <a:lnTo>
                  <a:pt x="1430909" y="34378"/>
                </a:lnTo>
                <a:lnTo>
                  <a:pt x="1423276" y="54813"/>
                </a:lnTo>
                <a:lnTo>
                  <a:pt x="1421079" y="60782"/>
                </a:lnTo>
                <a:lnTo>
                  <a:pt x="1415834" y="75145"/>
                </a:lnTo>
                <a:lnTo>
                  <a:pt x="1411465" y="86804"/>
                </a:lnTo>
                <a:lnTo>
                  <a:pt x="1407985" y="95631"/>
                </a:lnTo>
                <a:lnTo>
                  <a:pt x="1405483" y="101536"/>
                </a:lnTo>
                <a:lnTo>
                  <a:pt x="1308150" y="336448"/>
                </a:lnTo>
                <a:lnTo>
                  <a:pt x="1301330" y="349973"/>
                </a:lnTo>
                <a:lnTo>
                  <a:pt x="1301242" y="350151"/>
                </a:lnTo>
                <a:lnTo>
                  <a:pt x="1294091" y="359981"/>
                </a:lnTo>
                <a:lnTo>
                  <a:pt x="1286433" y="366090"/>
                </a:lnTo>
                <a:lnTo>
                  <a:pt x="1277823" y="368693"/>
                </a:lnTo>
                <a:lnTo>
                  <a:pt x="1277404" y="368693"/>
                </a:lnTo>
                <a:lnTo>
                  <a:pt x="1261275" y="370306"/>
                </a:lnTo>
                <a:lnTo>
                  <a:pt x="1261910" y="370306"/>
                </a:lnTo>
                <a:lnTo>
                  <a:pt x="1261910" y="390080"/>
                </a:lnTo>
                <a:lnTo>
                  <a:pt x="1287919" y="389191"/>
                </a:lnTo>
                <a:lnTo>
                  <a:pt x="1292301" y="388835"/>
                </a:lnTo>
                <a:lnTo>
                  <a:pt x="1353019" y="388835"/>
                </a:lnTo>
                <a:lnTo>
                  <a:pt x="1357566" y="389191"/>
                </a:lnTo>
                <a:lnTo>
                  <a:pt x="1383436" y="390080"/>
                </a:lnTo>
                <a:lnTo>
                  <a:pt x="1383436" y="388835"/>
                </a:lnTo>
                <a:lnTo>
                  <a:pt x="1383436" y="370306"/>
                </a:lnTo>
                <a:lnTo>
                  <a:pt x="1347406" y="368160"/>
                </a:lnTo>
                <a:lnTo>
                  <a:pt x="1340954" y="360667"/>
                </a:lnTo>
                <a:lnTo>
                  <a:pt x="1340954" y="347840"/>
                </a:lnTo>
                <a:lnTo>
                  <a:pt x="1342034" y="342493"/>
                </a:lnTo>
                <a:lnTo>
                  <a:pt x="1366240" y="278307"/>
                </a:lnTo>
                <a:lnTo>
                  <a:pt x="1501228" y="278307"/>
                </a:lnTo>
                <a:lnTo>
                  <a:pt x="1525422" y="339280"/>
                </a:lnTo>
                <a:lnTo>
                  <a:pt x="1527568" y="344627"/>
                </a:lnTo>
                <a:lnTo>
                  <a:pt x="1528648" y="349973"/>
                </a:lnTo>
                <a:lnTo>
                  <a:pt x="1528648" y="362267"/>
                </a:lnTo>
                <a:lnTo>
                  <a:pt x="1523809" y="368160"/>
                </a:lnTo>
                <a:lnTo>
                  <a:pt x="1517891" y="368693"/>
                </a:lnTo>
                <a:lnTo>
                  <a:pt x="1489392" y="370306"/>
                </a:lnTo>
                <a:lnTo>
                  <a:pt x="1489392" y="390080"/>
                </a:lnTo>
                <a:lnTo>
                  <a:pt x="1566214" y="388835"/>
                </a:lnTo>
                <a:lnTo>
                  <a:pt x="1575777" y="388835"/>
                </a:lnTo>
                <a:lnTo>
                  <a:pt x="1656092" y="390080"/>
                </a:lnTo>
                <a:lnTo>
                  <a:pt x="1656092" y="388835"/>
                </a:lnTo>
                <a:lnTo>
                  <a:pt x="1656092" y="370306"/>
                </a:lnTo>
                <a:lnTo>
                  <a:pt x="1656600" y="370306"/>
                </a:lnTo>
                <a:close/>
              </a:path>
              <a:path w="1812289" h="445135">
                <a:moveTo>
                  <a:pt x="1812239" y="223697"/>
                </a:moveTo>
                <a:lnTo>
                  <a:pt x="1806994" y="166027"/>
                </a:lnTo>
                <a:lnTo>
                  <a:pt x="1791271" y="113995"/>
                </a:lnTo>
                <a:lnTo>
                  <a:pt x="1757324" y="56388"/>
                </a:lnTo>
                <a:lnTo>
                  <a:pt x="1697164" y="0"/>
                </a:lnTo>
                <a:lnTo>
                  <a:pt x="1683181" y="11823"/>
                </a:lnTo>
                <a:lnTo>
                  <a:pt x="1697736" y="31000"/>
                </a:lnTo>
                <a:lnTo>
                  <a:pt x="1708454" y="47447"/>
                </a:lnTo>
                <a:lnTo>
                  <a:pt x="1724050" y="82283"/>
                </a:lnTo>
                <a:lnTo>
                  <a:pt x="1736610" y="141630"/>
                </a:lnTo>
                <a:lnTo>
                  <a:pt x="1740725" y="223164"/>
                </a:lnTo>
                <a:lnTo>
                  <a:pt x="1738312" y="293878"/>
                </a:lnTo>
                <a:lnTo>
                  <a:pt x="1729498" y="346443"/>
                </a:lnTo>
                <a:lnTo>
                  <a:pt x="1711909" y="389534"/>
                </a:lnTo>
                <a:lnTo>
                  <a:pt x="1683181" y="431812"/>
                </a:lnTo>
                <a:lnTo>
                  <a:pt x="1696085" y="444715"/>
                </a:lnTo>
                <a:lnTo>
                  <a:pt x="1730832" y="416433"/>
                </a:lnTo>
                <a:lnTo>
                  <a:pt x="1775333" y="364109"/>
                </a:lnTo>
                <a:lnTo>
                  <a:pt x="1800199" y="308178"/>
                </a:lnTo>
                <a:lnTo>
                  <a:pt x="1810918" y="253479"/>
                </a:lnTo>
                <a:lnTo>
                  <a:pt x="1812239" y="2236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2579" y="5914185"/>
            <a:ext cx="79606" cy="114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3710" y="5565621"/>
            <a:ext cx="79606" cy="1140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8810" y="5449429"/>
            <a:ext cx="79606" cy="1140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8863" y="5320358"/>
            <a:ext cx="79542" cy="1140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2303" y="5204166"/>
            <a:ext cx="79542" cy="1140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3153" y="4958916"/>
            <a:ext cx="79542" cy="11408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0215" y="4946039"/>
            <a:ext cx="79872" cy="1140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31743" y="4752618"/>
            <a:ext cx="79542" cy="1140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23272" y="4416918"/>
            <a:ext cx="79542" cy="11408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59533" y="4378298"/>
            <a:ext cx="79542" cy="1140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54170" y="5165558"/>
            <a:ext cx="79606" cy="11408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18863" y="5152680"/>
            <a:ext cx="79542" cy="11408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87759" y="5023623"/>
            <a:ext cx="79530" cy="11408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417067" y="4791238"/>
            <a:ext cx="79872" cy="11408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814003" y="5965683"/>
            <a:ext cx="7061200" cy="205104"/>
            <a:chOff x="1814003" y="5965683"/>
            <a:chExt cx="7061200" cy="205104"/>
          </a:xfrm>
        </p:grpSpPr>
        <p:sp>
          <p:nvSpPr>
            <p:cNvPr id="26" name="object 26"/>
            <p:cNvSpPr/>
            <p:nvPr/>
          </p:nvSpPr>
          <p:spPr>
            <a:xfrm>
              <a:off x="1948459" y="6164833"/>
              <a:ext cx="6926580" cy="0"/>
            </a:xfrm>
            <a:custGeom>
              <a:avLst/>
              <a:gdLst/>
              <a:ahLst/>
              <a:cxnLst/>
              <a:rect l="l" t="t" r="r" b="b"/>
              <a:pathLst>
                <a:path w="6926580">
                  <a:moveTo>
                    <a:pt x="0" y="0"/>
                  </a:moveTo>
                  <a:lnTo>
                    <a:pt x="6926542" y="0"/>
                  </a:lnTo>
                </a:path>
              </a:pathLst>
            </a:custGeom>
            <a:ln w="535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9389" y="5971070"/>
              <a:ext cx="774700" cy="194310"/>
            </a:xfrm>
            <a:custGeom>
              <a:avLst/>
              <a:gdLst/>
              <a:ahLst/>
              <a:cxnLst/>
              <a:rect l="l" t="t" r="r" b="b"/>
              <a:pathLst>
                <a:path w="774700" h="194310">
                  <a:moveTo>
                    <a:pt x="0" y="193763"/>
                  </a:moveTo>
                  <a:lnTo>
                    <a:pt x="774382" y="0"/>
                  </a:lnTo>
                </a:path>
              </a:pathLst>
            </a:custGeom>
            <a:ln w="1077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3264903" y="5493765"/>
            <a:ext cx="215265" cy="116205"/>
          </a:xfrm>
          <a:custGeom>
            <a:avLst/>
            <a:gdLst/>
            <a:ahLst/>
            <a:cxnLst/>
            <a:rect l="l" t="t" r="r" b="b"/>
            <a:pathLst>
              <a:path w="215264" h="116204">
                <a:moveTo>
                  <a:pt x="0" y="115862"/>
                </a:moveTo>
                <a:lnTo>
                  <a:pt x="215112" y="0"/>
                </a:lnTo>
              </a:path>
            </a:pathLst>
          </a:custGeom>
          <a:ln w="1077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2720" y="4822367"/>
            <a:ext cx="4947920" cy="542925"/>
          </a:xfrm>
          <a:custGeom>
            <a:avLst/>
            <a:gdLst/>
            <a:ahLst/>
            <a:cxnLst/>
            <a:rect l="l" t="t" r="r" b="b"/>
            <a:pathLst>
              <a:path w="4947920" h="542925">
                <a:moveTo>
                  <a:pt x="8801" y="542340"/>
                </a:moveTo>
                <a:lnTo>
                  <a:pt x="2650032" y="193763"/>
                </a:lnTo>
              </a:path>
              <a:path w="4947920" h="542925">
                <a:moveTo>
                  <a:pt x="2658833" y="180886"/>
                </a:moveTo>
                <a:lnTo>
                  <a:pt x="4947437" y="180886"/>
                </a:lnTo>
              </a:path>
              <a:path w="4947920" h="542925">
                <a:moveTo>
                  <a:pt x="0" y="387184"/>
                </a:moveTo>
                <a:lnTo>
                  <a:pt x="2650032" y="38950"/>
                </a:lnTo>
                <a:lnTo>
                  <a:pt x="4938966" y="0"/>
                </a:lnTo>
              </a:path>
            </a:pathLst>
          </a:custGeom>
          <a:ln w="1077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6405" y="4448047"/>
            <a:ext cx="972819" cy="26670"/>
          </a:xfrm>
          <a:custGeom>
            <a:avLst/>
            <a:gdLst/>
            <a:ahLst/>
            <a:cxnLst/>
            <a:rect l="l" t="t" r="r" b="b"/>
            <a:pathLst>
              <a:path w="972820" h="26670">
                <a:moveTo>
                  <a:pt x="0" y="0"/>
                </a:moveTo>
                <a:lnTo>
                  <a:pt x="972553" y="26085"/>
                </a:lnTo>
              </a:path>
            </a:pathLst>
          </a:custGeom>
          <a:ln w="1077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873059" y="4871520"/>
            <a:ext cx="332740" cy="276860"/>
            <a:chOff x="3873059" y="4871520"/>
            <a:chExt cx="332740" cy="276860"/>
          </a:xfrm>
        </p:grpSpPr>
        <p:sp>
          <p:nvSpPr>
            <p:cNvPr id="32" name="object 32"/>
            <p:cNvSpPr/>
            <p:nvPr/>
          </p:nvSpPr>
          <p:spPr>
            <a:xfrm>
              <a:off x="3875735" y="4874196"/>
              <a:ext cx="327025" cy="271145"/>
            </a:xfrm>
            <a:custGeom>
              <a:avLst/>
              <a:gdLst/>
              <a:ahLst/>
              <a:cxnLst/>
              <a:rect l="l" t="t" r="r" b="b"/>
              <a:pathLst>
                <a:path w="327025" h="271145">
                  <a:moveTo>
                    <a:pt x="326898" y="0"/>
                  </a:moveTo>
                  <a:lnTo>
                    <a:pt x="240855" y="0"/>
                  </a:lnTo>
                  <a:lnTo>
                    <a:pt x="0" y="271005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75735" y="5062537"/>
              <a:ext cx="65405" cy="83185"/>
            </a:xfrm>
            <a:custGeom>
              <a:avLst/>
              <a:gdLst/>
              <a:ahLst/>
              <a:cxnLst/>
              <a:rect l="l" t="t" r="r" b="b"/>
              <a:pathLst>
                <a:path w="65404" h="83185">
                  <a:moveTo>
                    <a:pt x="65379" y="41325"/>
                  </a:moveTo>
                  <a:lnTo>
                    <a:pt x="0" y="82664"/>
                  </a:lnTo>
                  <a:lnTo>
                    <a:pt x="44716" y="0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42298" y="4664878"/>
            <a:ext cx="246379" cy="367030"/>
            <a:chOff x="4742298" y="4664878"/>
            <a:chExt cx="246379" cy="367030"/>
          </a:xfrm>
        </p:grpSpPr>
        <p:sp>
          <p:nvSpPr>
            <p:cNvPr id="35" name="object 35"/>
            <p:cNvSpPr/>
            <p:nvPr/>
          </p:nvSpPr>
          <p:spPr>
            <a:xfrm>
              <a:off x="4744974" y="4667554"/>
              <a:ext cx="241300" cy="361950"/>
            </a:xfrm>
            <a:custGeom>
              <a:avLst/>
              <a:gdLst/>
              <a:ahLst/>
              <a:cxnLst/>
              <a:rect l="l" t="t" r="r" b="b"/>
              <a:pathLst>
                <a:path w="241300" h="361950">
                  <a:moveTo>
                    <a:pt x="240842" y="0"/>
                  </a:moveTo>
                  <a:lnTo>
                    <a:pt x="145999" y="0"/>
                  </a:lnTo>
                  <a:lnTo>
                    <a:pt x="0" y="361454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44974" y="4927384"/>
              <a:ext cx="50800" cy="102235"/>
            </a:xfrm>
            <a:custGeom>
              <a:avLst/>
              <a:gdLst/>
              <a:ahLst/>
              <a:cxnLst/>
              <a:rect l="l" t="t" r="r" b="b"/>
              <a:pathLst>
                <a:path w="50800" h="102235">
                  <a:moveTo>
                    <a:pt x="50469" y="26758"/>
                  </a:moveTo>
                  <a:lnTo>
                    <a:pt x="0" y="101625"/>
                  </a:lnTo>
                  <a:lnTo>
                    <a:pt x="20993" y="0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454334" y="4432506"/>
            <a:ext cx="186690" cy="367030"/>
            <a:chOff x="6454334" y="4432506"/>
            <a:chExt cx="186690" cy="367030"/>
          </a:xfrm>
        </p:grpSpPr>
        <p:sp>
          <p:nvSpPr>
            <p:cNvPr id="38" name="object 38"/>
            <p:cNvSpPr/>
            <p:nvPr/>
          </p:nvSpPr>
          <p:spPr>
            <a:xfrm>
              <a:off x="6457010" y="4435182"/>
              <a:ext cx="180975" cy="361950"/>
            </a:xfrm>
            <a:custGeom>
              <a:avLst/>
              <a:gdLst/>
              <a:ahLst/>
              <a:cxnLst/>
              <a:rect l="l" t="t" r="r" b="b"/>
              <a:pathLst>
                <a:path w="180975" h="361950">
                  <a:moveTo>
                    <a:pt x="180886" y="0"/>
                  </a:moveTo>
                  <a:lnTo>
                    <a:pt x="111785" y="0"/>
                  </a:lnTo>
                  <a:lnTo>
                    <a:pt x="0" y="361442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57010" y="4692294"/>
              <a:ext cx="45085" cy="104775"/>
            </a:xfrm>
            <a:custGeom>
              <a:avLst/>
              <a:gdLst/>
              <a:ahLst/>
              <a:cxnLst/>
              <a:rect l="l" t="t" r="r" b="b"/>
              <a:pathLst>
                <a:path w="45085" h="104775">
                  <a:moveTo>
                    <a:pt x="44716" y="21678"/>
                  </a:moveTo>
                  <a:lnTo>
                    <a:pt x="0" y="104330"/>
                  </a:lnTo>
                  <a:lnTo>
                    <a:pt x="13550" y="0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294536" y="3983621"/>
            <a:ext cx="4036060" cy="2129790"/>
          </a:xfrm>
          <a:custGeom>
            <a:avLst/>
            <a:gdLst/>
            <a:ahLst/>
            <a:cxnLst/>
            <a:rect l="l" t="t" r="r" b="b"/>
            <a:pathLst>
              <a:path w="4036060" h="2129790">
                <a:moveTo>
                  <a:pt x="593686" y="2129383"/>
                </a:moveTo>
                <a:lnTo>
                  <a:pt x="4035450" y="0"/>
                </a:lnTo>
              </a:path>
              <a:path w="4036060" h="2129790">
                <a:moveTo>
                  <a:pt x="1953158" y="1225931"/>
                </a:moveTo>
                <a:lnTo>
                  <a:pt x="0" y="1225931"/>
                </a:lnTo>
                <a:lnTo>
                  <a:pt x="8597" y="1225931"/>
                </a:lnTo>
              </a:path>
            </a:pathLst>
          </a:custGeom>
          <a:ln w="53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1744" y="6164833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413004" y="0"/>
                </a:moveTo>
                <a:lnTo>
                  <a:pt x="0" y="0"/>
                </a:lnTo>
              </a:path>
            </a:pathLst>
          </a:custGeom>
          <a:ln w="53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455334" y="5206876"/>
            <a:ext cx="40005" cy="313055"/>
            <a:chOff x="1455334" y="5206876"/>
            <a:chExt cx="40005" cy="313055"/>
          </a:xfrm>
        </p:grpSpPr>
        <p:sp>
          <p:nvSpPr>
            <p:cNvPr id="43" name="object 43"/>
            <p:cNvSpPr/>
            <p:nvPr/>
          </p:nvSpPr>
          <p:spPr>
            <a:xfrm>
              <a:off x="1475219" y="5209552"/>
              <a:ext cx="0" cy="310515"/>
            </a:xfrm>
            <a:custGeom>
              <a:avLst/>
              <a:gdLst/>
              <a:ahLst/>
              <a:cxnLst/>
              <a:rect l="l" t="t" r="r" b="b"/>
              <a:pathLst>
                <a:path h="310514">
                  <a:moveTo>
                    <a:pt x="0" y="309956"/>
                  </a:moveTo>
                  <a:lnTo>
                    <a:pt x="0" y="0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58010" y="5209552"/>
              <a:ext cx="34925" cy="103505"/>
            </a:xfrm>
            <a:custGeom>
              <a:avLst/>
              <a:gdLst/>
              <a:ahLst/>
              <a:cxnLst/>
              <a:rect l="l" t="t" r="r" b="b"/>
              <a:pathLst>
                <a:path w="34925" h="103504">
                  <a:moveTo>
                    <a:pt x="0" y="103327"/>
                  </a:moveTo>
                  <a:lnTo>
                    <a:pt x="17208" y="0"/>
                  </a:lnTo>
                  <a:lnTo>
                    <a:pt x="34417" y="103327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455334" y="5906706"/>
            <a:ext cx="40005" cy="260985"/>
            <a:chOff x="1455334" y="5906706"/>
            <a:chExt cx="40005" cy="260985"/>
          </a:xfrm>
        </p:grpSpPr>
        <p:sp>
          <p:nvSpPr>
            <p:cNvPr id="46" name="object 46"/>
            <p:cNvSpPr/>
            <p:nvPr/>
          </p:nvSpPr>
          <p:spPr>
            <a:xfrm>
              <a:off x="1475219" y="5906706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h="258445">
                  <a:moveTo>
                    <a:pt x="0" y="0"/>
                  </a:moveTo>
                  <a:lnTo>
                    <a:pt x="0" y="258127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58010" y="6061519"/>
              <a:ext cx="34925" cy="103505"/>
            </a:xfrm>
            <a:custGeom>
              <a:avLst/>
              <a:gdLst/>
              <a:ahLst/>
              <a:cxnLst/>
              <a:rect l="l" t="t" r="r" b="b"/>
              <a:pathLst>
                <a:path w="34925" h="103504">
                  <a:moveTo>
                    <a:pt x="34417" y="0"/>
                  </a:moveTo>
                  <a:lnTo>
                    <a:pt x="17208" y="103314"/>
                  </a:lnTo>
                  <a:lnTo>
                    <a:pt x="0" y="0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365478" y="5387775"/>
            <a:ext cx="495934" cy="1296035"/>
            <a:chOff x="3365478" y="5387775"/>
            <a:chExt cx="495934" cy="1296035"/>
          </a:xfrm>
        </p:grpSpPr>
        <p:sp>
          <p:nvSpPr>
            <p:cNvPr id="49" name="object 49"/>
            <p:cNvSpPr/>
            <p:nvPr/>
          </p:nvSpPr>
          <p:spPr>
            <a:xfrm>
              <a:off x="3368154" y="5390451"/>
              <a:ext cx="490855" cy="1290955"/>
            </a:xfrm>
            <a:custGeom>
              <a:avLst/>
              <a:gdLst/>
              <a:ahLst/>
              <a:cxnLst/>
              <a:rect l="l" t="t" r="r" b="b"/>
              <a:pathLst>
                <a:path w="490854" h="1290954">
                  <a:moveTo>
                    <a:pt x="0" y="1290636"/>
                  </a:moveTo>
                  <a:lnTo>
                    <a:pt x="94653" y="1290636"/>
                  </a:lnTo>
                  <a:lnTo>
                    <a:pt x="490308" y="0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4089" y="5390451"/>
              <a:ext cx="44450" cy="104775"/>
            </a:xfrm>
            <a:custGeom>
              <a:avLst/>
              <a:gdLst/>
              <a:ahLst/>
              <a:cxnLst/>
              <a:rect l="l" t="t" r="r" b="b"/>
              <a:pathLst>
                <a:path w="44450" h="104775">
                  <a:moveTo>
                    <a:pt x="0" y="82994"/>
                  </a:moveTo>
                  <a:lnTo>
                    <a:pt x="44373" y="0"/>
                  </a:lnTo>
                  <a:lnTo>
                    <a:pt x="31496" y="104673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588385" y="4201159"/>
            <a:ext cx="6314440" cy="2821305"/>
            <a:chOff x="2588385" y="4201159"/>
            <a:chExt cx="6314440" cy="2821305"/>
          </a:xfrm>
        </p:grpSpPr>
        <p:sp>
          <p:nvSpPr>
            <p:cNvPr id="52" name="object 52"/>
            <p:cNvSpPr/>
            <p:nvPr/>
          </p:nvSpPr>
          <p:spPr>
            <a:xfrm>
              <a:off x="6560324" y="5093372"/>
              <a:ext cx="2177415" cy="1343025"/>
            </a:xfrm>
            <a:custGeom>
              <a:avLst/>
              <a:gdLst/>
              <a:ahLst/>
              <a:cxnLst/>
              <a:rect l="l" t="t" r="r" b="b"/>
              <a:pathLst>
                <a:path w="2177415" h="1343025">
                  <a:moveTo>
                    <a:pt x="0" y="0"/>
                  </a:moveTo>
                  <a:lnTo>
                    <a:pt x="1230337" y="1342453"/>
                  </a:lnTo>
                  <a:lnTo>
                    <a:pt x="2176805" y="13208"/>
                  </a:lnTo>
                </a:path>
              </a:pathLst>
            </a:custGeom>
            <a:ln w="53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88385" y="4220400"/>
              <a:ext cx="5458537" cy="280144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58936" y="5181599"/>
              <a:ext cx="76047" cy="17527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861514" y="4697958"/>
              <a:ext cx="41275" cy="176530"/>
            </a:xfrm>
            <a:custGeom>
              <a:avLst/>
              <a:gdLst/>
              <a:ahLst/>
              <a:cxnLst/>
              <a:rect l="l" t="t" r="r" b="b"/>
              <a:pathLst>
                <a:path w="41275" h="176529">
                  <a:moveTo>
                    <a:pt x="27368" y="0"/>
                  </a:moveTo>
                  <a:lnTo>
                    <a:pt x="20992" y="3019"/>
                  </a:lnTo>
                  <a:lnTo>
                    <a:pt x="14790" y="5694"/>
                  </a:lnTo>
                  <a:lnTo>
                    <a:pt x="8039" y="8367"/>
                  </a:lnTo>
                  <a:lnTo>
                    <a:pt x="12" y="11379"/>
                  </a:lnTo>
                  <a:lnTo>
                    <a:pt x="0" y="15506"/>
                  </a:lnTo>
                  <a:lnTo>
                    <a:pt x="1028" y="15506"/>
                  </a:lnTo>
                  <a:lnTo>
                    <a:pt x="4991" y="14986"/>
                  </a:lnTo>
                  <a:lnTo>
                    <a:pt x="11874" y="14986"/>
                  </a:lnTo>
                  <a:lnTo>
                    <a:pt x="13589" y="18605"/>
                  </a:lnTo>
                  <a:lnTo>
                    <a:pt x="13589" y="167843"/>
                  </a:lnTo>
                  <a:lnTo>
                    <a:pt x="11188" y="171196"/>
                  </a:lnTo>
                  <a:lnTo>
                    <a:pt x="342" y="172491"/>
                  </a:lnTo>
                  <a:lnTo>
                    <a:pt x="342" y="176301"/>
                  </a:lnTo>
                  <a:lnTo>
                    <a:pt x="40957" y="176301"/>
                  </a:lnTo>
                  <a:lnTo>
                    <a:pt x="40957" y="172491"/>
                  </a:lnTo>
                  <a:lnTo>
                    <a:pt x="30111" y="171462"/>
                  </a:lnTo>
                  <a:lnTo>
                    <a:pt x="28054" y="168871"/>
                  </a:lnTo>
                  <a:lnTo>
                    <a:pt x="28054" y="533"/>
                  </a:lnTo>
                  <a:lnTo>
                    <a:pt x="273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07846" y="4201159"/>
              <a:ext cx="130619" cy="11811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2563" y="4213847"/>
              <a:ext cx="80721" cy="118110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57820" y="5615940"/>
            <a:ext cx="250456" cy="17780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88957" y="6582638"/>
            <a:ext cx="398830" cy="178841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8059788" y="6530340"/>
            <a:ext cx="536575" cy="179705"/>
          </a:xfrm>
          <a:custGeom>
            <a:avLst/>
            <a:gdLst/>
            <a:ahLst/>
            <a:cxnLst/>
            <a:rect l="l" t="t" r="r" b="b"/>
            <a:pathLst>
              <a:path w="536575" h="179704">
                <a:moveTo>
                  <a:pt x="42329" y="110490"/>
                </a:moveTo>
                <a:lnTo>
                  <a:pt x="0" y="110490"/>
                </a:lnTo>
                <a:lnTo>
                  <a:pt x="0" y="127000"/>
                </a:lnTo>
                <a:lnTo>
                  <a:pt x="42329" y="127000"/>
                </a:lnTo>
                <a:lnTo>
                  <a:pt x="42329" y="110490"/>
                </a:lnTo>
                <a:close/>
              </a:path>
              <a:path w="536575" h="179704">
                <a:moveTo>
                  <a:pt x="110324" y="145986"/>
                </a:moveTo>
                <a:lnTo>
                  <a:pt x="77279" y="98679"/>
                </a:lnTo>
                <a:lnTo>
                  <a:pt x="72466" y="94526"/>
                </a:lnTo>
                <a:lnTo>
                  <a:pt x="69888" y="88061"/>
                </a:lnTo>
                <a:lnTo>
                  <a:pt x="69888" y="70764"/>
                </a:lnTo>
                <a:lnTo>
                  <a:pt x="75222" y="63500"/>
                </a:lnTo>
                <a:lnTo>
                  <a:pt x="83134" y="63500"/>
                </a:lnTo>
                <a:lnTo>
                  <a:pt x="89662" y="65252"/>
                </a:lnTo>
                <a:lnTo>
                  <a:pt x="94780" y="70815"/>
                </a:lnTo>
                <a:lnTo>
                  <a:pt x="98806" y="80721"/>
                </a:lnTo>
                <a:lnTo>
                  <a:pt x="102057" y="95478"/>
                </a:lnTo>
                <a:lnTo>
                  <a:pt x="104635" y="95478"/>
                </a:lnTo>
                <a:lnTo>
                  <a:pt x="103911" y="60960"/>
                </a:lnTo>
                <a:lnTo>
                  <a:pt x="101904" y="60960"/>
                </a:lnTo>
                <a:lnTo>
                  <a:pt x="101536" y="61480"/>
                </a:lnTo>
                <a:lnTo>
                  <a:pt x="99999" y="63284"/>
                </a:lnTo>
                <a:lnTo>
                  <a:pt x="99822" y="63550"/>
                </a:lnTo>
                <a:lnTo>
                  <a:pt x="98107" y="63550"/>
                </a:lnTo>
                <a:lnTo>
                  <a:pt x="96393" y="63030"/>
                </a:lnTo>
                <a:lnTo>
                  <a:pt x="94513" y="61734"/>
                </a:lnTo>
                <a:lnTo>
                  <a:pt x="90741" y="59563"/>
                </a:lnTo>
                <a:lnTo>
                  <a:pt x="86969" y="58420"/>
                </a:lnTo>
                <a:lnTo>
                  <a:pt x="82511" y="58420"/>
                </a:lnTo>
                <a:lnTo>
                  <a:pt x="73152" y="60782"/>
                </a:lnTo>
                <a:lnTo>
                  <a:pt x="65773" y="67348"/>
                </a:lnTo>
                <a:lnTo>
                  <a:pt x="60934" y="77406"/>
                </a:lnTo>
                <a:lnTo>
                  <a:pt x="59207" y="90220"/>
                </a:lnTo>
                <a:lnTo>
                  <a:pt x="60325" y="100406"/>
                </a:lnTo>
                <a:lnTo>
                  <a:pt x="63906" y="109613"/>
                </a:lnTo>
                <a:lnTo>
                  <a:pt x="70307" y="118440"/>
                </a:lnTo>
                <a:lnTo>
                  <a:pt x="79870" y="127457"/>
                </a:lnTo>
                <a:lnTo>
                  <a:pt x="90119" y="135966"/>
                </a:lnTo>
                <a:lnTo>
                  <a:pt x="95605" y="141135"/>
                </a:lnTo>
                <a:lnTo>
                  <a:pt x="98272" y="147345"/>
                </a:lnTo>
                <a:lnTo>
                  <a:pt x="98272" y="166738"/>
                </a:lnTo>
                <a:lnTo>
                  <a:pt x="92760" y="173977"/>
                </a:lnTo>
                <a:lnTo>
                  <a:pt x="78130" y="173977"/>
                </a:lnTo>
                <a:lnTo>
                  <a:pt x="62141" y="137299"/>
                </a:lnTo>
                <a:lnTo>
                  <a:pt x="59385" y="137299"/>
                </a:lnTo>
                <a:lnTo>
                  <a:pt x="59385" y="177558"/>
                </a:lnTo>
                <a:lnTo>
                  <a:pt x="61620" y="177558"/>
                </a:lnTo>
                <a:lnTo>
                  <a:pt x="62826" y="174993"/>
                </a:lnTo>
                <a:lnTo>
                  <a:pt x="63512" y="174472"/>
                </a:lnTo>
                <a:lnTo>
                  <a:pt x="67132" y="174472"/>
                </a:lnTo>
                <a:lnTo>
                  <a:pt x="69532" y="174993"/>
                </a:lnTo>
                <a:lnTo>
                  <a:pt x="73494" y="176517"/>
                </a:lnTo>
                <a:lnTo>
                  <a:pt x="78308" y="178054"/>
                </a:lnTo>
                <a:lnTo>
                  <a:pt x="82956" y="179057"/>
                </a:lnTo>
                <a:lnTo>
                  <a:pt x="86055" y="179057"/>
                </a:lnTo>
                <a:lnTo>
                  <a:pt x="95427" y="176441"/>
                </a:lnTo>
                <a:lnTo>
                  <a:pt x="103149" y="169303"/>
                </a:lnTo>
                <a:lnTo>
                  <a:pt x="108394" y="158775"/>
                </a:lnTo>
                <a:lnTo>
                  <a:pt x="110324" y="145986"/>
                </a:lnTo>
                <a:close/>
              </a:path>
              <a:path w="536575" h="179704">
                <a:moveTo>
                  <a:pt x="190715" y="136004"/>
                </a:moveTo>
                <a:lnTo>
                  <a:pt x="187960" y="134213"/>
                </a:lnTo>
                <a:lnTo>
                  <a:pt x="181851" y="146710"/>
                </a:lnTo>
                <a:lnTo>
                  <a:pt x="175653" y="155092"/>
                </a:lnTo>
                <a:lnTo>
                  <a:pt x="168859" y="159867"/>
                </a:lnTo>
                <a:lnTo>
                  <a:pt x="168656" y="159867"/>
                </a:lnTo>
                <a:lnTo>
                  <a:pt x="161290" y="161277"/>
                </a:lnTo>
                <a:lnTo>
                  <a:pt x="137096" y="131394"/>
                </a:lnTo>
                <a:lnTo>
                  <a:pt x="134442" y="104165"/>
                </a:lnTo>
                <a:lnTo>
                  <a:pt x="187439" y="104165"/>
                </a:lnTo>
                <a:lnTo>
                  <a:pt x="186613" y="96520"/>
                </a:lnTo>
                <a:lnTo>
                  <a:pt x="169875" y="61925"/>
                </a:lnTo>
                <a:lnTo>
                  <a:pt x="169875" y="96520"/>
                </a:lnTo>
                <a:lnTo>
                  <a:pt x="134772" y="96520"/>
                </a:lnTo>
                <a:lnTo>
                  <a:pt x="136944" y="83604"/>
                </a:lnTo>
                <a:lnTo>
                  <a:pt x="140665" y="74485"/>
                </a:lnTo>
                <a:lnTo>
                  <a:pt x="145999" y="69088"/>
                </a:lnTo>
                <a:lnTo>
                  <a:pt x="153009" y="67310"/>
                </a:lnTo>
                <a:lnTo>
                  <a:pt x="159753" y="68770"/>
                </a:lnTo>
                <a:lnTo>
                  <a:pt x="164541" y="73634"/>
                </a:lnTo>
                <a:lnTo>
                  <a:pt x="167767" y="82638"/>
                </a:lnTo>
                <a:lnTo>
                  <a:pt x="169875" y="96520"/>
                </a:lnTo>
                <a:lnTo>
                  <a:pt x="169875" y="61925"/>
                </a:lnTo>
                <a:lnTo>
                  <a:pt x="164490" y="59385"/>
                </a:lnTo>
                <a:lnTo>
                  <a:pt x="158013" y="58420"/>
                </a:lnTo>
                <a:lnTo>
                  <a:pt x="150926" y="59385"/>
                </a:lnTo>
                <a:lnTo>
                  <a:pt x="151434" y="59385"/>
                </a:lnTo>
                <a:lnTo>
                  <a:pt x="145618" y="61823"/>
                </a:lnTo>
                <a:lnTo>
                  <a:pt x="122897" y="106387"/>
                </a:lnTo>
                <a:lnTo>
                  <a:pt x="122047" y="121564"/>
                </a:lnTo>
                <a:lnTo>
                  <a:pt x="124282" y="145491"/>
                </a:lnTo>
                <a:lnTo>
                  <a:pt x="130708" y="163601"/>
                </a:lnTo>
                <a:lnTo>
                  <a:pt x="140843" y="175056"/>
                </a:lnTo>
                <a:lnTo>
                  <a:pt x="154228" y="179057"/>
                </a:lnTo>
                <a:lnTo>
                  <a:pt x="165798" y="176250"/>
                </a:lnTo>
                <a:lnTo>
                  <a:pt x="175882" y="167970"/>
                </a:lnTo>
                <a:lnTo>
                  <a:pt x="180035" y="161277"/>
                </a:lnTo>
                <a:lnTo>
                  <a:pt x="184264" y="154482"/>
                </a:lnTo>
                <a:lnTo>
                  <a:pt x="190715" y="136004"/>
                </a:lnTo>
                <a:close/>
              </a:path>
              <a:path w="536575" h="179704">
                <a:moveTo>
                  <a:pt x="264820" y="138620"/>
                </a:moveTo>
                <a:lnTo>
                  <a:pt x="262432" y="136258"/>
                </a:lnTo>
                <a:lnTo>
                  <a:pt x="256527" y="147434"/>
                </a:lnTo>
                <a:lnTo>
                  <a:pt x="250875" y="154762"/>
                </a:lnTo>
                <a:lnTo>
                  <a:pt x="244932" y="158788"/>
                </a:lnTo>
                <a:lnTo>
                  <a:pt x="238163" y="160007"/>
                </a:lnTo>
                <a:lnTo>
                  <a:pt x="227380" y="156375"/>
                </a:lnTo>
                <a:lnTo>
                  <a:pt x="218948" y="146164"/>
                </a:lnTo>
                <a:lnTo>
                  <a:pt x="213448" y="130479"/>
                </a:lnTo>
                <a:lnTo>
                  <a:pt x="211493" y="110363"/>
                </a:lnTo>
                <a:lnTo>
                  <a:pt x="213182" y="92379"/>
                </a:lnTo>
                <a:lnTo>
                  <a:pt x="217957" y="78384"/>
                </a:lnTo>
                <a:lnTo>
                  <a:pt x="225348" y="69291"/>
                </a:lnTo>
                <a:lnTo>
                  <a:pt x="234899" y="66065"/>
                </a:lnTo>
                <a:lnTo>
                  <a:pt x="241096" y="66065"/>
                </a:lnTo>
                <a:lnTo>
                  <a:pt x="243332" y="68834"/>
                </a:lnTo>
                <a:lnTo>
                  <a:pt x="246075" y="83667"/>
                </a:lnTo>
                <a:lnTo>
                  <a:pt x="247459" y="90716"/>
                </a:lnTo>
                <a:lnTo>
                  <a:pt x="250545" y="95237"/>
                </a:lnTo>
                <a:lnTo>
                  <a:pt x="258635" y="95237"/>
                </a:lnTo>
                <a:lnTo>
                  <a:pt x="262420" y="90424"/>
                </a:lnTo>
                <a:lnTo>
                  <a:pt x="262420" y="84594"/>
                </a:lnTo>
                <a:lnTo>
                  <a:pt x="260311" y="74510"/>
                </a:lnTo>
                <a:lnTo>
                  <a:pt x="254584" y="66179"/>
                </a:lnTo>
                <a:lnTo>
                  <a:pt x="246151" y="60528"/>
                </a:lnTo>
                <a:lnTo>
                  <a:pt x="235915" y="58445"/>
                </a:lnTo>
                <a:lnTo>
                  <a:pt x="229552" y="59385"/>
                </a:lnTo>
                <a:lnTo>
                  <a:pt x="201701" y="93954"/>
                </a:lnTo>
                <a:lnTo>
                  <a:pt x="198221" y="121856"/>
                </a:lnTo>
                <a:lnTo>
                  <a:pt x="200634" y="144868"/>
                </a:lnTo>
                <a:lnTo>
                  <a:pt x="207403" y="162979"/>
                </a:lnTo>
                <a:lnTo>
                  <a:pt x="217754" y="174840"/>
                </a:lnTo>
                <a:lnTo>
                  <a:pt x="230924" y="179095"/>
                </a:lnTo>
                <a:lnTo>
                  <a:pt x="238671" y="179095"/>
                </a:lnTo>
                <a:lnTo>
                  <a:pt x="264820" y="138620"/>
                </a:lnTo>
                <a:close/>
              </a:path>
              <a:path w="536575" h="179704">
                <a:moveTo>
                  <a:pt x="318160" y="159499"/>
                </a:moveTo>
                <a:lnTo>
                  <a:pt x="315925" y="156667"/>
                </a:lnTo>
                <a:lnTo>
                  <a:pt x="312318" y="162699"/>
                </a:lnTo>
                <a:lnTo>
                  <a:pt x="309384" y="165100"/>
                </a:lnTo>
                <a:lnTo>
                  <a:pt x="299224" y="165100"/>
                </a:lnTo>
                <a:lnTo>
                  <a:pt x="296646" y="158165"/>
                </a:lnTo>
                <a:lnTo>
                  <a:pt x="296646" y="68605"/>
                </a:lnTo>
                <a:lnTo>
                  <a:pt x="314020" y="68605"/>
                </a:lnTo>
                <a:lnTo>
                  <a:pt x="314020" y="60960"/>
                </a:lnTo>
                <a:lnTo>
                  <a:pt x="296646" y="60960"/>
                </a:lnTo>
                <a:lnTo>
                  <a:pt x="296646" y="27876"/>
                </a:lnTo>
                <a:lnTo>
                  <a:pt x="296468" y="27076"/>
                </a:lnTo>
                <a:lnTo>
                  <a:pt x="295440" y="27076"/>
                </a:lnTo>
                <a:lnTo>
                  <a:pt x="294233" y="29400"/>
                </a:lnTo>
                <a:lnTo>
                  <a:pt x="293204" y="31724"/>
                </a:lnTo>
                <a:lnTo>
                  <a:pt x="291998" y="34315"/>
                </a:lnTo>
                <a:lnTo>
                  <a:pt x="287007" y="44450"/>
                </a:lnTo>
                <a:lnTo>
                  <a:pt x="282232" y="53035"/>
                </a:lnTo>
                <a:lnTo>
                  <a:pt x="278155" y="59143"/>
                </a:lnTo>
                <a:lnTo>
                  <a:pt x="273418" y="63690"/>
                </a:lnTo>
                <a:lnTo>
                  <a:pt x="272389" y="65481"/>
                </a:lnTo>
                <a:lnTo>
                  <a:pt x="272389" y="67564"/>
                </a:lnTo>
                <a:lnTo>
                  <a:pt x="272567" y="68059"/>
                </a:lnTo>
                <a:lnTo>
                  <a:pt x="273075" y="68580"/>
                </a:lnTo>
                <a:lnTo>
                  <a:pt x="282194" y="68580"/>
                </a:lnTo>
                <a:lnTo>
                  <a:pt x="282194" y="146304"/>
                </a:lnTo>
                <a:lnTo>
                  <a:pt x="283159" y="160566"/>
                </a:lnTo>
                <a:lnTo>
                  <a:pt x="286042" y="170815"/>
                </a:lnTo>
                <a:lnTo>
                  <a:pt x="290830" y="176999"/>
                </a:lnTo>
                <a:lnTo>
                  <a:pt x="297510" y="179070"/>
                </a:lnTo>
                <a:lnTo>
                  <a:pt x="303491" y="177901"/>
                </a:lnTo>
                <a:lnTo>
                  <a:pt x="308864" y="174307"/>
                </a:lnTo>
                <a:lnTo>
                  <a:pt x="313715" y="168211"/>
                </a:lnTo>
                <a:lnTo>
                  <a:pt x="318160" y="159499"/>
                </a:lnTo>
                <a:close/>
              </a:path>
              <a:path w="536575" h="179704">
                <a:moveTo>
                  <a:pt x="349377" y="6019"/>
                </a:moveTo>
                <a:lnTo>
                  <a:pt x="345414" y="0"/>
                </a:lnTo>
                <a:lnTo>
                  <a:pt x="335775" y="0"/>
                </a:lnTo>
                <a:lnTo>
                  <a:pt x="331825" y="6019"/>
                </a:lnTo>
                <a:lnTo>
                  <a:pt x="331825" y="20662"/>
                </a:lnTo>
                <a:lnTo>
                  <a:pt x="335610" y="26670"/>
                </a:lnTo>
                <a:lnTo>
                  <a:pt x="345414" y="26670"/>
                </a:lnTo>
                <a:lnTo>
                  <a:pt x="349377" y="20916"/>
                </a:lnTo>
                <a:lnTo>
                  <a:pt x="349377" y="6019"/>
                </a:lnTo>
                <a:close/>
              </a:path>
              <a:path w="536575" h="179704">
                <a:moveTo>
                  <a:pt x="361937" y="172720"/>
                </a:moveTo>
                <a:lnTo>
                  <a:pt x="355650" y="171399"/>
                </a:lnTo>
                <a:lnTo>
                  <a:pt x="355269" y="171399"/>
                </a:lnTo>
                <a:lnTo>
                  <a:pt x="351396" y="168084"/>
                </a:lnTo>
                <a:lnTo>
                  <a:pt x="349592" y="161493"/>
                </a:lnTo>
                <a:lnTo>
                  <a:pt x="349199" y="150380"/>
                </a:lnTo>
                <a:lnTo>
                  <a:pt x="349199" y="74841"/>
                </a:lnTo>
                <a:lnTo>
                  <a:pt x="349199" y="59220"/>
                </a:lnTo>
                <a:lnTo>
                  <a:pt x="348513" y="58420"/>
                </a:lnTo>
                <a:lnTo>
                  <a:pt x="321843" y="72390"/>
                </a:lnTo>
                <a:lnTo>
                  <a:pt x="321843" y="76200"/>
                </a:lnTo>
                <a:lnTo>
                  <a:pt x="323215" y="76200"/>
                </a:lnTo>
                <a:lnTo>
                  <a:pt x="325285" y="75298"/>
                </a:lnTo>
                <a:lnTo>
                  <a:pt x="327520" y="74841"/>
                </a:lnTo>
                <a:lnTo>
                  <a:pt x="333197" y="74841"/>
                </a:lnTo>
                <a:lnTo>
                  <a:pt x="334746" y="78994"/>
                </a:lnTo>
                <a:lnTo>
                  <a:pt x="334733" y="150380"/>
                </a:lnTo>
                <a:lnTo>
                  <a:pt x="321157" y="172720"/>
                </a:lnTo>
                <a:lnTo>
                  <a:pt x="321157" y="176530"/>
                </a:lnTo>
                <a:lnTo>
                  <a:pt x="361937" y="176530"/>
                </a:lnTo>
                <a:lnTo>
                  <a:pt x="361937" y="172720"/>
                </a:lnTo>
                <a:close/>
              </a:path>
              <a:path w="536575" h="179704">
                <a:moveTo>
                  <a:pt x="447548" y="116433"/>
                </a:moveTo>
                <a:lnTo>
                  <a:pt x="444842" y="94170"/>
                </a:lnTo>
                <a:lnTo>
                  <a:pt x="444728" y="93192"/>
                </a:lnTo>
                <a:lnTo>
                  <a:pt x="436880" y="74815"/>
                </a:lnTo>
                <a:lnTo>
                  <a:pt x="432054" y="69964"/>
                </a:lnTo>
                <a:lnTo>
                  <a:pt x="432054" y="125374"/>
                </a:lnTo>
                <a:lnTo>
                  <a:pt x="430657" y="144437"/>
                </a:lnTo>
                <a:lnTo>
                  <a:pt x="430631" y="144703"/>
                </a:lnTo>
                <a:lnTo>
                  <a:pt x="426567" y="159194"/>
                </a:lnTo>
                <a:lnTo>
                  <a:pt x="420065" y="168287"/>
                </a:lnTo>
                <a:lnTo>
                  <a:pt x="411403" y="171437"/>
                </a:lnTo>
                <a:lnTo>
                  <a:pt x="404685" y="171437"/>
                </a:lnTo>
                <a:lnTo>
                  <a:pt x="398322" y="165328"/>
                </a:lnTo>
                <a:lnTo>
                  <a:pt x="394716" y="155143"/>
                </a:lnTo>
                <a:lnTo>
                  <a:pt x="391579" y="144703"/>
                </a:lnTo>
                <a:lnTo>
                  <a:pt x="391490" y="144437"/>
                </a:lnTo>
                <a:lnTo>
                  <a:pt x="389115" y="132397"/>
                </a:lnTo>
                <a:lnTo>
                  <a:pt x="387642" y="119468"/>
                </a:lnTo>
                <a:lnTo>
                  <a:pt x="387146" y="106019"/>
                </a:lnTo>
                <a:lnTo>
                  <a:pt x="388594" y="89573"/>
                </a:lnTo>
                <a:lnTo>
                  <a:pt x="392709" y="76974"/>
                </a:lnTo>
                <a:lnTo>
                  <a:pt x="399122" y="68897"/>
                </a:lnTo>
                <a:lnTo>
                  <a:pt x="407441" y="66052"/>
                </a:lnTo>
                <a:lnTo>
                  <a:pt x="417372" y="70408"/>
                </a:lnTo>
                <a:lnTo>
                  <a:pt x="425157" y="82626"/>
                </a:lnTo>
                <a:lnTo>
                  <a:pt x="430237" y="101384"/>
                </a:lnTo>
                <a:lnTo>
                  <a:pt x="432054" y="125374"/>
                </a:lnTo>
                <a:lnTo>
                  <a:pt x="432054" y="69964"/>
                </a:lnTo>
                <a:lnTo>
                  <a:pt x="428155" y="66040"/>
                </a:lnTo>
                <a:lnTo>
                  <a:pt x="424967" y="62826"/>
                </a:lnTo>
                <a:lnTo>
                  <a:pt x="425145" y="62826"/>
                </a:lnTo>
                <a:lnTo>
                  <a:pt x="409689" y="58420"/>
                </a:lnTo>
                <a:lnTo>
                  <a:pt x="374446" y="94170"/>
                </a:lnTo>
                <a:lnTo>
                  <a:pt x="371754" y="119468"/>
                </a:lnTo>
                <a:lnTo>
                  <a:pt x="374484" y="142582"/>
                </a:lnTo>
                <a:lnTo>
                  <a:pt x="382358" y="161785"/>
                </a:lnTo>
                <a:lnTo>
                  <a:pt x="394296" y="174485"/>
                </a:lnTo>
                <a:lnTo>
                  <a:pt x="409346" y="179070"/>
                </a:lnTo>
                <a:lnTo>
                  <a:pt x="424459" y="174269"/>
                </a:lnTo>
                <a:lnTo>
                  <a:pt x="427050" y="171437"/>
                </a:lnTo>
                <a:lnTo>
                  <a:pt x="436575" y="161036"/>
                </a:lnTo>
                <a:lnTo>
                  <a:pt x="444627" y="141173"/>
                </a:lnTo>
                <a:lnTo>
                  <a:pt x="447548" y="116433"/>
                </a:lnTo>
                <a:close/>
              </a:path>
              <a:path w="536575" h="179704">
                <a:moveTo>
                  <a:pt x="536486" y="172707"/>
                </a:moveTo>
                <a:lnTo>
                  <a:pt x="528053" y="171424"/>
                </a:lnTo>
                <a:lnTo>
                  <a:pt x="525983" y="168351"/>
                </a:lnTo>
                <a:lnTo>
                  <a:pt x="525983" y="96951"/>
                </a:lnTo>
                <a:lnTo>
                  <a:pt x="524598" y="80746"/>
                </a:lnTo>
                <a:lnTo>
                  <a:pt x="520598" y="68630"/>
                </a:lnTo>
                <a:lnTo>
                  <a:pt x="514210" y="61036"/>
                </a:lnTo>
                <a:lnTo>
                  <a:pt x="505675" y="58407"/>
                </a:lnTo>
                <a:lnTo>
                  <a:pt x="500075" y="59334"/>
                </a:lnTo>
                <a:lnTo>
                  <a:pt x="494614" y="62547"/>
                </a:lnTo>
                <a:lnTo>
                  <a:pt x="488442" y="68770"/>
                </a:lnTo>
                <a:lnTo>
                  <a:pt x="480720" y="78701"/>
                </a:lnTo>
                <a:lnTo>
                  <a:pt x="480720" y="58928"/>
                </a:lnTo>
                <a:lnTo>
                  <a:pt x="479513" y="58407"/>
                </a:lnTo>
                <a:lnTo>
                  <a:pt x="473570" y="61607"/>
                </a:lnTo>
                <a:lnTo>
                  <a:pt x="468020" y="64401"/>
                </a:lnTo>
                <a:lnTo>
                  <a:pt x="462280" y="67106"/>
                </a:lnTo>
                <a:lnTo>
                  <a:pt x="455764" y="69989"/>
                </a:lnTo>
                <a:lnTo>
                  <a:pt x="455777" y="74371"/>
                </a:lnTo>
                <a:lnTo>
                  <a:pt x="456806" y="73596"/>
                </a:lnTo>
                <a:lnTo>
                  <a:pt x="458533" y="73329"/>
                </a:lnTo>
                <a:lnTo>
                  <a:pt x="465239" y="73329"/>
                </a:lnTo>
                <a:lnTo>
                  <a:pt x="466788" y="77177"/>
                </a:lnTo>
                <a:lnTo>
                  <a:pt x="466788" y="168097"/>
                </a:lnTo>
                <a:lnTo>
                  <a:pt x="464896" y="171678"/>
                </a:lnTo>
                <a:lnTo>
                  <a:pt x="456120" y="172707"/>
                </a:lnTo>
                <a:lnTo>
                  <a:pt x="456120" y="176517"/>
                </a:lnTo>
                <a:lnTo>
                  <a:pt x="492607" y="176517"/>
                </a:lnTo>
                <a:lnTo>
                  <a:pt x="492607" y="172707"/>
                </a:lnTo>
                <a:lnTo>
                  <a:pt x="483831" y="171678"/>
                </a:lnTo>
                <a:lnTo>
                  <a:pt x="481253" y="168592"/>
                </a:lnTo>
                <a:lnTo>
                  <a:pt x="481253" y="87071"/>
                </a:lnTo>
                <a:lnTo>
                  <a:pt x="489508" y="75501"/>
                </a:lnTo>
                <a:lnTo>
                  <a:pt x="493293" y="72390"/>
                </a:lnTo>
                <a:lnTo>
                  <a:pt x="498983" y="72390"/>
                </a:lnTo>
                <a:lnTo>
                  <a:pt x="504494" y="73914"/>
                </a:lnTo>
                <a:lnTo>
                  <a:pt x="508419" y="78524"/>
                </a:lnTo>
                <a:lnTo>
                  <a:pt x="510755" y="86309"/>
                </a:lnTo>
                <a:lnTo>
                  <a:pt x="511543" y="97358"/>
                </a:lnTo>
                <a:lnTo>
                  <a:pt x="511543" y="167309"/>
                </a:lnTo>
                <a:lnTo>
                  <a:pt x="509308" y="171678"/>
                </a:lnTo>
                <a:lnTo>
                  <a:pt x="500697" y="172707"/>
                </a:lnTo>
                <a:lnTo>
                  <a:pt x="500697" y="176517"/>
                </a:lnTo>
                <a:lnTo>
                  <a:pt x="536486" y="176517"/>
                </a:lnTo>
                <a:lnTo>
                  <a:pt x="536486" y="1727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6121" y="2519946"/>
            <a:ext cx="148004" cy="147993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1105550" y="2457449"/>
            <a:ext cx="186690" cy="292100"/>
          </a:xfrm>
          <a:custGeom>
            <a:avLst/>
            <a:gdLst/>
            <a:ahLst/>
            <a:cxnLst/>
            <a:rect l="l" t="t" r="r" b="b"/>
            <a:pathLst>
              <a:path w="186690" h="292100">
                <a:moveTo>
                  <a:pt x="97214" y="0"/>
                </a:moveTo>
                <a:lnTo>
                  <a:pt x="60298" y="5677"/>
                </a:lnTo>
                <a:lnTo>
                  <a:pt x="31932" y="21758"/>
                </a:lnTo>
                <a:lnTo>
                  <a:pt x="13728" y="46816"/>
                </a:lnTo>
                <a:lnTo>
                  <a:pt x="7302" y="79425"/>
                </a:lnTo>
                <a:lnTo>
                  <a:pt x="9667" y="100309"/>
                </a:lnTo>
                <a:lnTo>
                  <a:pt x="17193" y="117759"/>
                </a:lnTo>
                <a:lnTo>
                  <a:pt x="30592" y="132905"/>
                </a:lnTo>
                <a:lnTo>
                  <a:pt x="50337" y="146723"/>
                </a:lnTo>
                <a:lnTo>
                  <a:pt x="28136" y="160818"/>
                </a:lnTo>
                <a:lnTo>
                  <a:pt x="12425" y="177298"/>
                </a:lnTo>
                <a:lnTo>
                  <a:pt x="3086" y="196282"/>
                </a:lnTo>
                <a:lnTo>
                  <a:pt x="0" y="217893"/>
                </a:lnTo>
                <a:lnTo>
                  <a:pt x="6305" y="247863"/>
                </a:lnTo>
                <a:lnTo>
                  <a:pt x="23984" y="271325"/>
                </a:lnTo>
                <a:lnTo>
                  <a:pt x="51181" y="286620"/>
                </a:lnTo>
                <a:lnTo>
                  <a:pt x="86042" y="292087"/>
                </a:lnTo>
                <a:lnTo>
                  <a:pt x="125840" y="284901"/>
                </a:lnTo>
                <a:lnTo>
                  <a:pt x="150908" y="269214"/>
                </a:lnTo>
                <a:lnTo>
                  <a:pt x="92059" y="269214"/>
                </a:lnTo>
                <a:lnTo>
                  <a:pt x="70589" y="264799"/>
                </a:lnTo>
                <a:lnTo>
                  <a:pt x="53557" y="252576"/>
                </a:lnTo>
                <a:lnTo>
                  <a:pt x="42333" y="234072"/>
                </a:lnTo>
                <a:lnTo>
                  <a:pt x="38287" y="210820"/>
                </a:lnTo>
                <a:lnTo>
                  <a:pt x="39592" y="197180"/>
                </a:lnTo>
                <a:lnTo>
                  <a:pt x="39678" y="196282"/>
                </a:lnTo>
                <a:lnTo>
                  <a:pt x="39780" y="195208"/>
                </a:lnTo>
                <a:lnTo>
                  <a:pt x="44742" y="181570"/>
                </a:lnTo>
                <a:lnTo>
                  <a:pt x="53896" y="168491"/>
                </a:lnTo>
                <a:lnTo>
                  <a:pt x="67969" y="154559"/>
                </a:lnTo>
                <a:lnTo>
                  <a:pt x="174136" y="154559"/>
                </a:lnTo>
                <a:lnTo>
                  <a:pt x="167777" y="145846"/>
                </a:lnTo>
                <a:lnTo>
                  <a:pt x="160822" y="138689"/>
                </a:lnTo>
                <a:lnTo>
                  <a:pt x="153420" y="132905"/>
                </a:lnTo>
                <a:lnTo>
                  <a:pt x="144485" y="127769"/>
                </a:lnTo>
                <a:lnTo>
                  <a:pt x="132928" y="122555"/>
                </a:lnTo>
                <a:lnTo>
                  <a:pt x="142120" y="115404"/>
                </a:lnTo>
                <a:lnTo>
                  <a:pt x="111874" y="115404"/>
                </a:lnTo>
                <a:lnTo>
                  <a:pt x="92937" y="107226"/>
                </a:lnTo>
                <a:lnTo>
                  <a:pt x="53856" y="75279"/>
                </a:lnTo>
                <a:lnTo>
                  <a:pt x="51638" y="61188"/>
                </a:lnTo>
                <a:lnTo>
                  <a:pt x="54574" y="45396"/>
                </a:lnTo>
                <a:lnTo>
                  <a:pt x="62874" y="33315"/>
                </a:lnTo>
                <a:lnTo>
                  <a:pt x="75773" y="25591"/>
                </a:lnTo>
                <a:lnTo>
                  <a:pt x="92506" y="22872"/>
                </a:lnTo>
                <a:lnTo>
                  <a:pt x="157489" y="22872"/>
                </a:lnTo>
                <a:lnTo>
                  <a:pt x="152715" y="16794"/>
                </a:lnTo>
                <a:lnTo>
                  <a:pt x="128716" y="4368"/>
                </a:lnTo>
                <a:lnTo>
                  <a:pt x="97214" y="0"/>
                </a:lnTo>
                <a:close/>
              </a:path>
              <a:path w="186690" h="292100">
                <a:moveTo>
                  <a:pt x="174136" y="154559"/>
                </a:moveTo>
                <a:lnTo>
                  <a:pt x="67969" y="154559"/>
                </a:lnTo>
                <a:lnTo>
                  <a:pt x="94217" y="166166"/>
                </a:lnTo>
                <a:lnTo>
                  <a:pt x="114641" y="177090"/>
                </a:lnTo>
                <a:lnTo>
                  <a:pt x="128529" y="189139"/>
                </a:lnTo>
                <a:lnTo>
                  <a:pt x="136447" y="203119"/>
                </a:lnTo>
                <a:lnTo>
                  <a:pt x="138960" y="219837"/>
                </a:lnTo>
                <a:lnTo>
                  <a:pt x="135385" y="239505"/>
                </a:lnTo>
                <a:lnTo>
                  <a:pt x="125517" y="255150"/>
                </a:lnTo>
                <a:lnTo>
                  <a:pt x="110645" y="265483"/>
                </a:lnTo>
                <a:lnTo>
                  <a:pt x="92059" y="269214"/>
                </a:lnTo>
                <a:lnTo>
                  <a:pt x="150908" y="269214"/>
                </a:lnTo>
                <a:lnTo>
                  <a:pt x="157615" y="265017"/>
                </a:lnTo>
                <a:lnTo>
                  <a:pt x="178663" y="234940"/>
                </a:lnTo>
                <a:lnTo>
                  <a:pt x="186281" y="197180"/>
                </a:lnTo>
                <a:lnTo>
                  <a:pt x="185145" y="182610"/>
                </a:lnTo>
                <a:lnTo>
                  <a:pt x="181710" y="169251"/>
                </a:lnTo>
                <a:lnTo>
                  <a:pt x="175935" y="157023"/>
                </a:lnTo>
                <a:lnTo>
                  <a:pt x="174136" y="154559"/>
                </a:lnTo>
                <a:close/>
              </a:path>
              <a:path w="186690" h="292100">
                <a:moveTo>
                  <a:pt x="157489" y="22872"/>
                </a:moveTo>
                <a:lnTo>
                  <a:pt x="92506" y="22872"/>
                </a:lnTo>
                <a:lnTo>
                  <a:pt x="110748" y="26198"/>
                </a:lnTo>
                <a:lnTo>
                  <a:pt x="124876" y="35579"/>
                </a:lnTo>
                <a:lnTo>
                  <a:pt x="134004" y="50122"/>
                </a:lnTo>
                <a:lnTo>
                  <a:pt x="137243" y="68935"/>
                </a:lnTo>
                <a:lnTo>
                  <a:pt x="135879" y="81582"/>
                </a:lnTo>
                <a:lnTo>
                  <a:pt x="131492" y="92979"/>
                </a:lnTo>
                <a:lnTo>
                  <a:pt x="123638" y="103972"/>
                </a:lnTo>
                <a:lnTo>
                  <a:pt x="111874" y="115404"/>
                </a:lnTo>
                <a:lnTo>
                  <a:pt x="142120" y="115404"/>
                </a:lnTo>
                <a:lnTo>
                  <a:pt x="151772" y="107897"/>
                </a:lnTo>
                <a:lnTo>
                  <a:pt x="164281" y="93602"/>
                </a:lnTo>
                <a:lnTo>
                  <a:pt x="171222" y="78578"/>
                </a:lnTo>
                <a:lnTo>
                  <a:pt x="173365" y="61734"/>
                </a:lnTo>
                <a:lnTo>
                  <a:pt x="168001" y="36256"/>
                </a:lnTo>
                <a:lnTo>
                  <a:pt x="157489" y="228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25981" y="2470048"/>
            <a:ext cx="2145499" cy="38364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6121" y="3012706"/>
            <a:ext cx="148004" cy="147993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101674" y="2950209"/>
            <a:ext cx="405765" cy="292100"/>
          </a:xfrm>
          <a:custGeom>
            <a:avLst/>
            <a:gdLst/>
            <a:ahLst/>
            <a:cxnLst/>
            <a:rect l="l" t="t" r="r" b="b"/>
            <a:pathLst>
              <a:path w="405765" h="292100">
                <a:moveTo>
                  <a:pt x="192316" y="236194"/>
                </a:moveTo>
                <a:lnTo>
                  <a:pt x="190588" y="234035"/>
                </a:lnTo>
                <a:lnTo>
                  <a:pt x="60667" y="238772"/>
                </a:lnTo>
                <a:lnTo>
                  <a:pt x="59804" y="235331"/>
                </a:lnTo>
                <a:lnTo>
                  <a:pt x="134645" y="161645"/>
                </a:lnTo>
                <a:lnTo>
                  <a:pt x="167462" y="117970"/>
                </a:lnTo>
                <a:lnTo>
                  <a:pt x="178968" y="74599"/>
                </a:lnTo>
                <a:lnTo>
                  <a:pt x="172148" y="44589"/>
                </a:lnTo>
                <a:lnTo>
                  <a:pt x="153149" y="20993"/>
                </a:lnTo>
                <a:lnTo>
                  <a:pt x="124155" y="5562"/>
                </a:lnTo>
                <a:lnTo>
                  <a:pt x="87337" y="25"/>
                </a:lnTo>
                <a:lnTo>
                  <a:pt x="69253" y="1473"/>
                </a:lnTo>
                <a:lnTo>
                  <a:pt x="52374" y="6032"/>
                </a:lnTo>
                <a:lnTo>
                  <a:pt x="35661" y="14084"/>
                </a:lnTo>
                <a:lnTo>
                  <a:pt x="18072" y="25984"/>
                </a:lnTo>
                <a:lnTo>
                  <a:pt x="10325" y="97358"/>
                </a:lnTo>
                <a:lnTo>
                  <a:pt x="26238" y="98653"/>
                </a:lnTo>
                <a:lnTo>
                  <a:pt x="33997" y="69418"/>
                </a:lnTo>
                <a:lnTo>
                  <a:pt x="39306" y="60286"/>
                </a:lnTo>
                <a:lnTo>
                  <a:pt x="49047" y="52755"/>
                </a:lnTo>
                <a:lnTo>
                  <a:pt x="61696" y="47650"/>
                </a:lnTo>
                <a:lnTo>
                  <a:pt x="75730" y="45758"/>
                </a:lnTo>
                <a:lnTo>
                  <a:pt x="94957" y="49174"/>
                </a:lnTo>
                <a:lnTo>
                  <a:pt x="109601" y="58889"/>
                </a:lnTo>
                <a:lnTo>
                  <a:pt x="118922" y="74079"/>
                </a:lnTo>
                <a:lnTo>
                  <a:pt x="122186" y="93929"/>
                </a:lnTo>
                <a:lnTo>
                  <a:pt x="119037" y="118211"/>
                </a:lnTo>
                <a:lnTo>
                  <a:pt x="109601" y="142697"/>
                </a:lnTo>
                <a:lnTo>
                  <a:pt x="93865" y="167424"/>
                </a:lnTo>
                <a:lnTo>
                  <a:pt x="71843" y="192417"/>
                </a:lnTo>
                <a:lnTo>
                  <a:pt x="0" y="263817"/>
                </a:lnTo>
                <a:lnTo>
                  <a:pt x="0" y="285750"/>
                </a:lnTo>
                <a:lnTo>
                  <a:pt x="74002" y="284480"/>
                </a:lnTo>
                <a:lnTo>
                  <a:pt x="92938" y="284480"/>
                </a:lnTo>
                <a:lnTo>
                  <a:pt x="191884" y="285750"/>
                </a:lnTo>
                <a:lnTo>
                  <a:pt x="191020" y="275412"/>
                </a:lnTo>
                <a:lnTo>
                  <a:pt x="191020" y="262915"/>
                </a:lnTo>
                <a:lnTo>
                  <a:pt x="191096" y="256387"/>
                </a:lnTo>
                <a:lnTo>
                  <a:pt x="191338" y="250367"/>
                </a:lnTo>
                <a:lnTo>
                  <a:pt x="191744" y="243954"/>
                </a:lnTo>
                <a:lnTo>
                  <a:pt x="192316" y="236194"/>
                </a:lnTo>
                <a:close/>
              </a:path>
              <a:path w="405765" h="292100">
                <a:moveTo>
                  <a:pt x="405231" y="134620"/>
                </a:moveTo>
                <a:lnTo>
                  <a:pt x="401078" y="77038"/>
                </a:lnTo>
                <a:lnTo>
                  <a:pt x="387591" y="37566"/>
                </a:lnTo>
                <a:lnTo>
                  <a:pt x="375577" y="21602"/>
                </a:lnTo>
                <a:lnTo>
                  <a:pt x="375373" y="21323"/>
                </a:lnTo>
                <a:lnTo>
                  <a:pt x="359562" y="9563"/>
                </a:lnTo>
                <a:lnTo>
                  <a:pt x="353606" y="7340"/>
                </a:lnTo>
                <a:lnTo>
                  <a:pt x="353606" y="176047"/>
                </a:lnTo>
                <a:lnTo>
                  <a:pt x="350977" y="216649"/>
                </a:lnTo>
                <a:lnTo>
                  <a:pt x="343281" y="246240"/>
                </a:lnTo>
                <a:lnTo>
                  <a:pt x="330733" y="264350"/>
                </a:lnTo>
                <a:lnTo>
                  <a:pt x="313601" y="270484"/>
                </a:lnTo>
                <a:lnTo>
                  <a:pt x="304419" y="269049"/>
                </a:lnTo>
                <a:lnTo>
                  <a:pt x="277710" y="229031"/>
                </a:lnTo>
                <a:lnTo>
                  <a:pt x="270662" y="165404"/>
                </a:lnTo>
                <a:lnTo>
                  <a:pt x="269824" y="118402"/>
                </a:lnTo>
                <a:lnTo>
                  <a:pt x="270281" y="95351"/>
                </a:lnTo>
                <a:lnTo>
                  <a:pt x="270319" y="93179"/>
                </a:lnTo>
                <a:lnTo>
                  <a:pt x="275844" y="52298"/>
                </a:lnTo>
                <a:lnTo>
                  <a:pt x="300532" y="22656"/>
                </a:lnTo>
                <a:lnTo>
                  <a:pt x="308825" y="21602"/>
                </a:lnTo>
                <a:lnTo>
                  <a:pt x="309016" y="21602"/>
                </a:lnTo>
                <a:lnTo>
                  <a:pt x="344614" y="64401"/>
                </a:lnTo>
                <a:lnTo>
                  <a:pt x="352488" y="133667"/>
                </a:lnTo>
                <a:lnTo>
                  <a:pt x="353606" y="176047"/>
                </a:lnTo>
                <a:lnTo>
                  <a:pt x="353606" y="7340"/>
                </a:lnTo>
                <a:lnTo>
                  <a:pt x="340461" y="2413"/>
                </a:lnTo>
                <a:lnTo>
                  <a:pt x="318439" y="0"/>
                </a:lnTo>
                <a:lnTo>
                  <a:pt x="292214" y="2628"/>
                </a:lnTo>
                <a:lnTo>
                  <a:pt x="252742" y="23888"/>
                </a:lnTo>
                <a:lnTo>
                  <a:pt x="229323" y="63550"/>
                </a:lnTo>
                <a:lnTo>
                  <a:pt x="219252" y="118402"/>
                </a:lnTo>
                <a:lnTo>
                  <a:pt x="218084" y="154470"/>
                </a:lnTo>
                <a:lnTo>
                  <a:pt x="221983" y="200888"/>
                </a:lnTo>
                <a:lnTo>
                  <a:pt x="223329" y="216649"/>
                </a:lnTo>
                <a:lnTo>
                  <a:pt x="239483" y="259346"/>
                </a:lnTo>
                <a:lnTo>
                  <a:pt x="267449" y="284111"/>
                </a:lnTo>
                <a:lnTo>
                  <a:pt x="308000" y="292074"/>
                </a:lnTo>
                <a:lnTo>
                  <a:pt x="343877" y="286143"/>
                </a:lnTo>
                <a:lnTo>
                  <a:pt x="367411" y="270484"/>
                </a:lnTo>
                <a:lnTo>
                  <a:pt x="371208" y="267970"/>
                </a:lnTo>
                <a:lnTo>
                  <a:pt x="390321" y="237020"/>
                </a:lnTo>
                <a:lnTo>
                  <a:pt x="401561" y="192747"/>
                </a:lnTo>
                <a:lnTo>
                  <a:pt x="405231" y="134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42770" y="2931147"/>
            <a:ext cx="113664" cy="304800"/>
          </a:xfrm>
          <a:custGeom>
            <a:avLst/>
            <a:gdLst/>
            <a:ahLst/>
            <a:cxnLst/>
            <a:rect l="l" t="t" r="r" b="b"/>
            <a:pathLst>
              <a:path w="113664" h="304800">
                <a:moveTo>
                  <a:pt x="78727" y="100342"/>
                </a:moveTo>
                <a:lnTo>
                  <a:pt x="38760" y="112951"/>
                </a:lnTo>
                <a:lnTo>
                  <a:pt x="6451" y="118491"/>
                </a:lnTo>
                <a:lnTo>
                  <a:pt x="5156" y="118491"/>
                </a:lnTo>
                <a:lnTo>
                  <a:pt x="3009" y="118935"/>
                </a:lnTo>
                <a:lnTo>
                  <a:pt x="0" y="119380"/>
                </a:lnTo>
                <a:lnTo>
                  <a:pt x="0" y="134620"/>
                </a:lnTo>
                <a:lnTo>
                  <a:pt x="19367" y="135928"/>
                </a:lnTo>
                <a:lnTo>
                  <a:pt x="25289" y="137426"/>
                </a:lnTo>
                <a:lnTo>
                  <a:pt x="28671" y="141779"/>
                </a:lnTo>
                <a:lnTo>
                  <a:pt x="30199" y="150719"/>
                </a:lnTo>
                <a:lnTo>
                  <a:pt x="30556" y="165976"/>
                </a:lnTo>
                <a:lnTo>
                  <a:pt x="30556" y="259956"/>
                </a:lnTo>
                <a:lnTo>
                  <a:pt x="0" y="288290"/>
                </a:lnTo>
                <a:lnTo>
                  <a:pt x="0" y="304800"/>
                </a:lnTo>
                <a:lnTo>
                  <a:pt x="52030" y="303585"/>
                </a:lnTo>
                <a:lnTo>
                  <a:pt x="113576" y="303585"/>
                </a:lnTo>
                <a:lnTo>
                  <a:pt x="113576" y="288290"/>
                </a:lnTo>
                <a:lnTo>
                  <a:pt x="83021" y="259956"/>
                </a:lnTo>
                <a:lnTo>
                  <a:pt x="83019" y="102958"/>
                </a:lnTo>
                <a:lnTo>
                  <a:pt x="78727" y="100342"/>
                </a:lnTo>
                <a:close/>
              </a:path>
              <a:path w="113664" h="304800">
                <a:moveTo>
                  <a:pt x="113576" y="303585"/>
                </a:moveTo>
                <a:lnTo>
                  <a:pt x="64153" y="303585"/>
                </a:lnTo>
                <a:lnTo>
                  <a:pt x="113576" y="304800"/>
                </a:lnTo>
                <a:lnTo>
                  <a:pt x="113576" y="303585"/>
                </a:lnTo>
                <a:close/>
              </a:path>
              <a:path w="113664" h="304800">
                <a:moveTo>
                  <a:pt x="55499" y="0"/>
                </a:moveTo>
                <a:lnTo>
                  <a:pt x="42572" y="2444"/>
                </a:lnTo>
                <a:lnTo>
                  <a:pt x="32202" y="9182"/>
                </a:lnTo>
                <a:lnTo>
                  <a:pt x="25302" y="19320"/>
                </a:lnTo>
                <a:lnTo>
                  <a:pt x="22796" y="31965"/>
                </a:lnTo>
                <a:lnTo>
                  <a:pt x="25297" y="44751"/>
                </a:lnTo>
                <a:lnTo>
                  <a:pt x="32233" y="55240"/>
                </a:lnTo>
                <a:lnTo>
                  <a:pt x="42433" y="62224"/>
                </a:lnTo>
                <a:lnTo>
                  <a:pt x="55067" y="64795"/>
                </a:lnTo>
                <a:lnTo>
                  <a:pt x="67551" y="62224"/>
                </a:lnTo>
                <a:lnTo>
                  <a:pt x="77817" y="55240"/>
                </a:lnTo>
                <a:lnTo>
                  <a:pt x="84776" y="44933"/>
                </a:lnTo>
                <a:lnTo>
                  <a:pt x="87337" y="32397"/>
                </a:lnTo>
                <a:lnTo>
                  <a:pt x="84843" y="19866"/>
                </a:lnTo>
                <a:lnTo>
                  <a:pt x="78033" y="9559"/>
                </a:lnTo>
                <a:lnTo>
                  <a:pt x="67915" y="2572"/>
                </a:lnTo>
                <a:lnTo>
                  <a:pt x="554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1781924" y="2924936"/>
            <a:ext cx="1873250" cy="424180"/>
            <a:chOff x="1781924" y="2924936"/>
            <a:chExt cx="1873250" cy="424180"/>
          </a:xfrm>
        </p:grpSpPr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52717" y="3031489"/>
              <a:ext cx="180146" cy="21082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81924" y="3032759"/>
              <a:ext cx="242227" cy="2032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271522" y="3031515"/>
              <a:ext cx="231140" cy="314960"/>
            </a:xfrm>
            <a:custGeom>
              <a:avLst/>
              <a:gdLst/>
              <a:ahLst/>
              <a:cxnLst/>
              <a:rect l="l" t="t" r="r" b="b"/>
              <a:pathLst>
                <a:path w="231139" h="314960">
                  <a:moveTo>
                    <a:pt x="200469" y="170903"/>
                  </a:moveTo>
                  <a:lnTo>
                    <a:pt x="148005" y="170903"/>
                  </a:lnTo>
                  <a:lnTo>
                    <a:pt x="148005" y="270002"/>
                  </a:lnTo>
                  <a:lnTo>
                    <a:pt x="147460" y="284004"/>
                  </a:lnTo>
                  <a:lnTo>
                    <a:pt x="145259" y="292188"/>
                  </a:lnTo>
                  <a:lnTo>
                    <a:pt x="140558" y="296173"/>
                  </a:lnTo>
                  <a:lnTo>
                    <a:pt x="132511" y="297573"/>
                  </a:lnTo>
                  <a:lnTo>
                    <a:pt x="117449" y="298437"/>
                  </a:lnTo>
                  <a:lnTo>
                    <a:pt x="117449" y="314947"/>
                  </a:lnTo>
                  <a:lnTo>
                    <a:pt x="169479" y="313732"/>
                  </a:lnTo>
                  <a:lnTo>
                    <a:pt x="231025" y="313732"/>
                  </a:lnTo>
                  <a:lnTo>
                    <a:pt x="231025" y="298437"/>
                  </a:lnTo>
                  <a:lnTo>
                    <a:pt x="200470" y="270002"/>
                  </a:lnTo>
                  <a:lnTo>
                    <a:pt x="200469" y="170903"/>
                  </a:lnTo>
                  <a:close/>
                </a:path>
                <a:path w="231139" h="314960">
                  <a:moveTo>
                    <a:pt x="231025" y="313732"/>
                  </a:moveTo>
                  <a:lnTo>
                    <a:pt x="181598" y="313732"/>
                  </a:lnTo>
                  <a:lnTo>
                    <a:pt x="231025" y="314947"/>
                  </a:lnTo>
                  <a:lnTo>
                    <a:pt x="231025" y="313732"/>
                  </a:lnTo>
                  <a:close/>
                </a:path>
                <a:path w="231139" h="314960">
                  <a:moveTo>
                    <a:pt x="116586" y="0"/>
                  </a:moveTo>
                  <a:lnTo>
                    <a:pt x="73089" y="13699"/>
                  </a:lnTo>
                  <a:lnTo>
                    <a:pt x="26687" y="42301"/>
                  </a:lnTo>
                  <a:lnTo>
                    <a:pt x="2602" y="83412"/>
                  </a:lnTo>
                  <a:lnTo>
                    <a:pt x="0" y="111899"/>
                  </a:lnTo>
                  <a:lnTo>
                    <a:pt x="5619" y="153044"/>
                  </a:lnTo>
                  <a:lnTo>
                    <a:pt x="21726" y="184189"/>
                  </a:lnTo>
                  <a:lnTo>
                    <a:pt x="47191" y="203916"/>
                  </a:lnTo>
                  <a:lnTo>
                    <a:pt x="80886" y="210807"/>
                  </a:lnTo>
                  <a:lnTo>
                    <a:pt x="89090" y="210400"/>
                  </a:lnTo>
                  <a:lnTo>
                    <a:pt x="96208" y="209180"/>
                  </a:lnTo>
                  <a:lnTo>
                    <a:pt x="102117" y="207147"/>
                  </a:lnTo>
                  <a:lnTo>
                    <a:pt x="106692" y="204304"/>
                  </a:lnTo>
                  <a:lnTo>
                    <a:pt x="148005" y="170903"/>
                  </a:lnTo>
                  <a:lnTo>
                    <a:pt x="200469" y="170903"/>
                  </a:lnTo>
                  <a:lnTo>
                    <a:pt x="200469" y="170129"/>
                  </a:lnTo>
                  <a:lnTo>
                    <a:pt x="104127" y="170129"/>
                  </a:lnTo>
                  <a:lnTo>
                    <a:pt x="83443" y="164740"/>
                  </a:lnTo>
                  <a:lnTo>
                    <a:pt x="67717" y="149383"/>
                  </a:lnTo>
                  <a:lnTo>
                    <a:pt x="57719" y="125273"/>
                  </a:lnTo>
                  <a:lnTo>
                    <a:pt x="54216" y="93624"/>
                  </a:lnTo>
                  <a:lnTo>
                    <a:pt x="57047" y="64944"/>
                  </a:lnTo>
                  <a:lnTo>
                    <a:pt x="65565" y="44407"/>
                  </a:lnTo>
                  <a:lnTo>
                    <a:pt x="79810" y="32054"/>
                  </a:lnTo>
                  <a:lnTo>
                    <a:pt x="99822" y="27927"/>
                  </a:lnTo>
                  <a:lnTo>
                    <a:pt x="203594" y="27927"/>
                  </a:lnTo>
                  <a:lnTo>
                    <a:pt x="204102" y="24527"/>
                  </a:lnTo>
                  <a:lnTo>
                    <a:pt x="205068" y="19418"/>
                  </a:lnTo>
                  <a:lnTo>
                    <a:pt x="175958" y="19418"/>
                  </a:lnTo>
                  <a:lnTo>
                    <a:pt x="166497" y="14681"/>
                  </a:lnTo>
                  <a:lnTo>
                    <a:pt x="152708" y="8567"/>
                  </a:lnTo>
                  <a:lnTo>
                    <a:pt x="139446" y="3944"/>
                  </a:lnTo>
                  <a:lnTo>
                    <a:pt x="127231" y="1020"/>
                  </a:lnTo>
                  <a:lnTo>
                    <a:pt x="116586" y="0"/>
                  </a:lnTo>
                  <a:close/>
                </a:path>
                <a:path w="231139" h="314960">
                  <a:moveTo>
                    <a:pt x="203594" y="27927"/>
                  </a:moveTo>
                  <a:lnTo>
                    <a:pt x="99822" y="27927"/>
                  </a:lnTo>
                  <a:lnTo>
                    <a:pt x="113160" y="29569"/>
                  </a:lnTo>
                  <a:lnTo>
                    <a:pt x="125528" y="34575"/>
                  </a:lnTo>
                  <a:lnTo>
                    <a:pt x="137089" y="43068"/>
                  </a:lnTo>
                  <a:lnTo>
                    <a:pt x="148005" y="55168"/>
                  </a:lnTo>
                  <a:lnTo>
                    <a:pt x="148005" y="134683"/>
                  </a:lnTo>
                  <a:lnTo>
                    <a:pt x="144476" y="148430"/>
                  </a:lnTo>
                  <a:lnTo>
                    <a:pt x="134939" y="159702"/>
                  </a:lnTo>
                  <a:lnTo>
                    <a:pt x="120964" y="167326"/>
                  </a:lnTo>
                  <a:lnTo>
                    <a:pt x="104127" y="170129"/>
                  </a:lnTo>
                  <a:lnTo>
                    <a:pt x="200469" y="170129"/>
                  </a:lnTo>
                  <a:lnTo>
                    <a:pt x="200543" y="60833"/>
                  </a:lnTo>
                  <a:lnTo>
                    <a:pt x="200707" y="55168"/>
                  </a:lnTo>
                  <a:lnTo>
                    <a:pt x="200819" y="51305"/>
                  </a:lnTo>
                  <a:lnTo>
                    <a:pt x="201977" y="38765"/>
                  </a:lnTo>
                  <a:lnTo>
                    <a:pt x="203594" y="27927"/>
                  </a:lnTo>
                  <a:close/>
                </a:path>
                <a:path w="231139" h="314960">
                  <a:moveTo>
                    <a:pt x="198343" y="1321"/>
                  </a:moveTo>
                  <a:lnTo>
                    <a:pt x="175958" y="19418"/>
                  </a:lnTo>
                  <a:lnTo>
                    <a:pt x="205068" y="19418"/>
                  </a:lnTo>
                  <a:lnTo>
                    <a:pt x="207352" y="7340"/>
                  </a:lnTo>
                  <a:lnTo>
                    <a:pt x="198343" y="132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22791" y="3031502"/>
              <a:ext cx="240068" cy="21080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92145" y="3032747"/>
              <a:ext cx="188455" cy="20953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999905" y="2924936"/>
              <a:ext cx="655320" cy="424180"/>
            </a:xfrm>
            <a:custGeom>
              <a:avLst/>
              <a:gdLst/>
              <a:ahLst/>
              <a:cxnLst/>
              <a:rect l="l" t="t" r="r" b="b"/>
              <a:pathLst>
                <a:path w="655320" h="424179">
                  <a:moveTo>
                    <a:pt x="117005" y="294500"/>
                  </a:moveTo>
                  <a:lnTo>
                    <a:pt x="86436" y="266166"/>
                  </a:lnTo>
                  <a:lnTo>
                    <a:pt x="86436" y="2590"/>
                  </a:lnTo>
                  <a:lnTo>
                    <a:pt x="83032" y="0"/>
                  </a:lnTo>
                  <a:lnTo>
                    <a:pt x="42164" y="12433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6" y="309803"/>
                  </a:lnTo>
                  <a:lnTo>
                    <a:pt x="80378" y="310045"/>
                  </a:lnTo>
                  <a:lnTo>
                    <a:pt x="96977" y="310451"/>
                  </a:lnTo>
                  <a:lnTo>
                    <a:pt x="117005" y="311010"/>
                  </a:lnTo>
                  <a:lnTo>
                    <a:pt x="117005" y="294500"/>
                  </a:lnTo>
                  <a:close/>
                </a:path>
                <a:path w="655320" h="424179">
                  <a:moveTo>
                    <a:pt x="235153" y="38608"/>
                  </a:moveTo>
                  <a:lnTo>
                    <a:pt x="232651" y="26085"/>
                  </a:lnTo>
                  <a:lnTo>
                    <a:pt x="225844" y="15773"/>
                  </a:lnTo>
                  <a:lnTo>
                    <a:pt x="215722" y="8788"/>
                  </a:lnTo>
                  <a:lnTo>
                    <a:pt x="203314" y="6210"/>
                  </a:lnTo>
                  <a:lnTo>
                    <a:pt x="190385" y="8661"/>
                  </a:lnTo>
                  <a:lnTo>
                    <a:pt x="180009" y="15392"/>
                  </a:lnTo>
                  <a:lnTo>
                    <a:pt x="173113" y="25539"/>
                  </a:lnTo>
                  <a:lnTo>
                    <a:pt x="170611" y="38176"/>
                  </a:lnTo>
                  <a:lnTo>
                    <a:pt x="173101" y="50965"/>
                  </a:lnTo>
                  <a:lnTo>
                    <a:pt x="180047" y="61455"/>
                  </a:lnTo>
                  <a:lnTo>
                    <a:pt x="190246" y="68440"/>
                  </a:lnTo>
                  <a:lnTo>
                    <a:pt x="202882" y="71005"/>
                  </a:lnTo>
                  <a:lnTo>
                    <a:pt x="215366" y="68440"/>
                  </a:lnTo>
                  <a:lnTo>
                    <a:pt x="225628" y="61455"/>
                  </a:lnTo>
                  <a:lnTo>
                    <a:pt x="232587" y="51155"/>
                  </a:lnTo>
                  <a:lnTo>
                    <a:pt x="235153" y="38608"/>
                  </a:lnTo>
                  <a:close/>
                </a:path>
                <a:path w="655320" h="424179">
                  <a:moveTo>
                    <a:pt x="261391" y="294500"/>
                  </a:moveTo>
                  <a:lnTo>
                    <a:pt x="230835" y="266166"/>
                  </a:lnTo>
                  <a:lnTo>
                    <a:pt x="230835" y="109169"/>
                  </a:lnTo>
                  <a:lnTo>
                    <a:pt x="226542" y="106553"/>
                  </a:lnTo>
                  <a:lnTo>
                    <a:pt x="186575" y="119164"/>
                  </a:lnTo>
                  <a:lnTo>
                    <a:pt x="154266" y="124701"/>
                  </a:lnTo>
                  <a:lnTo>
                    <a:pt x="152971" y="124701"/>
                  </a:lnTo>
                  <a:lnTo>
                    <a:pt x="150825" y="125145"/>
                  </a:lnTo>
                  <a:lnTo>
                    <a:pt x="147815" y="125590"/>
                  </a:lnTo>
                  <a:lnTo>
                    <a:pt x="147815" y="140830"/>
                  </a:lnTo>
                  <a:lnTo>
                    <a:pt x="167182" y="142138"/>
                  </a:lnTo>
                  <a:lnTo>
                    <a:pt x="173101" y="143637"/>
                  </a:lnTo>
                  <a:lnTo>
                    <a:pt x="176479" y="147993"/>
                  </a:lnTo>
                  <a:lnTo>
                    <a:pt x="178003" y="156933"/>
                  </a:lnTo>
                  <a:lnTo>
                    <a:pt x="178371" y="172186"/>
                  </a:lnTo>
                  <a:lnTo>
                    <a:pt x="178371" y="266166"/>
                  </a:lnTo>
                  <a:lnTo>
                    <a:pt x="147815" y="294500"/>
                  </a:lnTo>
                  <a:lnTo>
                    <a:pt x="147815" y="311010"/>
                  </a:lnTo>
                  <a:lnTo>
                    <a:pt x="199834" y="309803"/>
                  </a:lnTo>
                  <a:lnTo>
                    <a:pt x="211963" y="309803"/>
                  </a:lnTo>
                  <a:lnTo>
                    <a:pt x="261391" y="311010"/>
                  </a:lnTo>
                  <a:lnTo>
                    <a:pt x="261391" y="309803"/>
                  </a:lnTo>
                  <a:lnTo>
                    <a:pt x="261391" y="294500"/>
                  </a:lnTo>
                  <a:close/>
                </a:path>
                <a:path w="655320" h="424179">
                  <a:moveTo>
                    <a:pt x="416077" y="283997"/>
                  </a:moveTo>
                  <a:lnTo>
                    <a:pt x="412635" y="275767"/>
                  </a:lnTo>
                  <a:lnTo>
                    <a:pt x="404037" y="280403"/>
                  </a:lnTo>
                  <a:lnTo>
                    <a:pt x="399732" y="281787"/>
                  </a:lnTo>
                  <a:lnTo>
                    <a:pt x="392849" y="281787"/>
                  </a:lnTo>
                  <a:lnTo>
                    <a:pt x="380149" y="280390"/>
                  </a:lnTo>
                  <a:lnTo>
                    <a:pt x="371932" y="275704"/>
                  </a:lnTo>
                  <a:lnTo>
                    <a:pt x="367499" y="267068"/>
                  </a:lnTo>
                  <a:lnTo>
                    <a:pt x="366179" y="253784"/>
                  </a:lnTo>
                  <a:lnTo>
                    <a:pt x="366179" y="151218"/>
                  </a:lnTo>
                  <a:lnTo>
                    <a:pt x="411784" y="151218"/>
                  </a:lnTo>
                  <a:lnTo>
                    <a:pt x="415226" y="123215"/>
                  </a:lnTo>
                  <a:lnTo>
                    <a:pt x="366179" y="125806"/>
                  </a:lnTo>
                  <a:lnTo>
                    <a:pt x="366179" y="100812"/>
                  </a:lnTo>
                  <a:lnTo>
                    <a:pt x="366433" y="85064"/>
                  </a:lnTo>
                  <a:lnTo>
                    <a:pt x="367309" y="71031"/>
                  </a:lnTo>
                  <a:lnTo>
                    <a:pt x="368896" y="57251"/>
                  </a:lnTo>
                  <a:lnTo>
                    <a:pt x="371335" y="42202"/>
                  </a:lnTo>
                  <a:lnTo>
                    <a:pt x="365315" y="37871"/>
                  </a:lnTo>
                  <a:lnTo>
                    <a:pt x="352933" y="43561"/>
                  </a:lnTo>
                  <a:lnTo>
                    <a:pt x="340842" y="48666"/>
                  </a:lnTo>
                  <a:lnTo>
                    <a:pt x="327863" y="53759"/>
                  </a:lnTo>
                  <a:lnTo>
                    <a:pt x="312813" y="59423"/>
                  </a:lnTo>
                  <a:lnTo>
                    <a:pt x="313639" y="73787"/>
                  </a:lnTo>
                  <a:lnTo>
                    <a:pt x="314172" y="84239"/>
                  </a:lnTo>
                  <a:lnTo>
                    <a:pt x="314464" y="92189"/>
                  </a:lnTo>
                  <a:lnTo>
                    <a:pt x="314553" y="99047"/>
                  </a:lnTo>
                  <a:lnTo>
                    <a:pt x="314553" y="124891"/>
                  </a:lnTo>
                  <a:lnTo>
                    <a:pt x="286143" y="143408"/>
                  </a:lnTo>
                  <a:lnTo>
                    <a:pt x="286143" y="152882"/>
                  </a:lnTo>
                  <a:lnTo>
                    <a:pt x="313690" y="151155"/>
                  </a:lnTo>
                  <a:lnTo>
                    <a:pt x="313690" y="262686"/>
                  </a:lnTo>
                  <a:lnTo>
                    <a:pt x="316750" y="287413"/>
                  </a:lnTo>
                  <a:lnTo>
                    <a:pt x="326326" y="304406"/>
                  </a:lnTo>
                  <a:lnTo>
                    <a:pt x="342900" y="314223"/>
                  </a:lnTo>
                  <a:lnTo>
                    <a:pt x="367017" y="317373"/>
                  </a:lnTo>
                  <a:lnTo>
                    <a:pt x="376478" y="316826"/>
                  </a:lnTo>
                  <a:lnTo>
                    <a:pt x="384556" y="315264"/>
                  </a:lnTo>
                  <a:lnTo>
                    <a:pt x="390855" y="312813"/>
                  </a:lnTo>
                  <a:lnTo>
                    <a:pt x="394995" y="309575"/>
                  </a:lnTo>
                  <a:lnTo>
                    <a:pt x="416077" y="283997"/>
                  </a:lnTo>
                  <a:close/>
                </a:path>
                <a:path w="655320" h="424179">
                  <a:moveTo>
                    <a:pt x="655129" y="112280"/>
                  </a:moveTo>
                  <a:lnTo>
                    <a:pt x="615124" y="113601"/>
                  </a:lnTo>
                  <a:lnTo>
                    <a:pt x="611886" y="113525"/>
                  </a:lnTo>
                  <a:lnTo>
                    <a:pt x="591883" y="112864"/>
                  </a:lnTo>
                  <a:lnTo>
                    <a:pt x="575119" y="112280"/>
                  </a:lnTo>
                  <a:lnTo>
                    <a:pt x="575119" y="128625"/>
                  </a:lnTo>
                  <a:lnTo>
                    <a:pt x="596201" y="129921"/>
                  </a:lnTo>
                  <a:lnTo>
                    <a:pt x="600925" y="133350"/>
                  </a:lnTo>
                  <a:lnTo>
                    <a:pt x="600925" y="140652"/>
                  </a:lnTo>
                  <a:lnTo>
                    <a:pt x="600062" y="145376"/>
                  </a:lnTo>
                  <a:lnTo>
                    <a:pt x="555752" y="255752"/>
                  </a:lnTo>
                  <a:lnTo>
                    <a:pt x="519607" y="162128"/>
                  </a:lnTo>
                  <a:lnTo>
                    <a:pt x="519607" y="161696"/>
                  </a:lnTo>
                  <a:lnTo>
                    <a:pt x="517029" y="155689"/>
                  </a:lnTo>
                  <a:lnTo>
                    <a:pt x="513588" y="147523"/>
                  </a:lnTo>
                  <a:lnTo>
                    <a:pt x="512292" y="143662"/>
                  </a:lnTo>
                  <a:lnTo>
                    <a:pt x="512292" y="133781"/>
                  </a:lnTo>
                  <a:lnTo>
                    <a:pt x="517029" y="129921"/>
                  </a:lnTo>
                  <a:lnTo>
                    <a:pt x="523481" y="129489"/>
                  </a:lnTo>
                  <a:lnTo>
                    <a:pt x="538518" y="128625"/>
                  </a:lnTo>
                  <a:lnTo>
                    <a:pt x="538518" y="112280"/>
                  </a:lnTo>
                  <a:lnTo>
                    <a:pt x="481736" y="113601"/>
                  </a:lnTo>
                  <a:lnTo>
                    <a:pt x="476719" y="113588"/>
                  </a:lnTo>
                  <a:lnTo>
                    <a:pt x="467804" y="113436"/>
                  </a:lnTo>
                  <a:lnTo>
                    <a:pt x="451548" y="113055"/>
                  </a:lnTo>
                  <a:lnTo>
                    <a:pt x="424522" y="112280"/>
                  </a:lnTo>
                  <a:lnTo>
                    <a:pt x="424522" y="128625"/>
                  </a:lnTo>
                  <a:lnTo>
                    <a:pt x="457657" y="153111"/>
                  </a:lnTo>
                  <a:lnTo>
                    <a:pt x="525627" y="326618"/>
                  </a:lnTo>
                  <a:lnTo>
                    <a:pt x="515734" y="350672"/>
                  </a:lnTo>
                  <a:lnTo>
                    <a:pt x="507428" y="367106"/>
                  </a:lnTo>
                  <a:lnTo>
                    <a:pt x="497713" y="379399"/>
                  </a:lnTo>
                  <a:lnTo>
                    <a:pt x="487108" y="387096"/>
                  </a:lnTo>
                  <a:lnTo>
                    <a:pt x="476161" y="389750"/>
                  </a:lnTo>
                  <a:lnTo>
                    <a:pt x="468122" y="388874"/>
                  </a:lnTo>
                  <a:lnTo>
                    <a:pt x="460616" y="386092"/>
                  </a:lnTo>
                  <a:lnTo>
                    <a:pt x="453351" y="381292"/>
                  </a:lnTo>
                  <a:lnTo>
                    <a:pt x="446036" y="374281"/>
                  </a:lnTo>
                  <a:lnTo>
                    <a:pt x="441312" y="376008"/>
                  </a:lnTo>
                  <a:lnTo>
                    <a:pt x="433565" y="416763"/>
                  </a:lnTo>
                  <a:lnTo>
                    <a:pt x="464972" y="424053"/>
                  </a:lnTo>
                  <a:lnTo>
                    <a:pt x="486410" y="419633"/>
                  </a:lnTo>
                  <a:lnTo>
                    <a:pt x="505891" y="406107"/>
                  </a:lnTo>
                  <a:lnTo>
                    <a:pt x="523824" y="383070"/>
                  </a:lnTo>
                  <a:lnTo>
                    <a:pt x="540689" y="350100"/>
                  </a:lnTo>
                  <a:lnTo>
                    <a:pt x="626300" y="151003"/>
                  </a:lnTo>
                  <a:lnTo>
                    <a:pt x="630377" y="143141"/>
                  </a:lnTo>
                  <a:lnTo>
                    <a:pt x="634784" y="137033"/>
                  </a:lnTo>
                  <a:lnTo>
                    <a:pt x="639356" y="132867"/>
                  </a:lnTo>
                  <a:lnTo>
                    <a:pt x="643940" y="130797"/>
                  </a:lnTo>
                  <a:lnTo>
                    <a:pt x="655129" y="128638"/>
                  </a:lnTo>
                  <a:lnTo>
                    <a:pt x="655129" y="1122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82733" y="2931147"/>
            <a:ext cx="2117928" cy="311162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6121" y="3504196"/>
            <a:ext cx="148004" cy="147993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1100378" y="3419004"/>
            <a:ext cx="561975" cy="314960"/>
          </a:xfrm>
          <a:custGeom>
            <a:avLst/>
            <a:gdLst/>
            <a:ahLst/>
            <a:cxnLst/>
            <a:rect l="l" t="t" r="r" b="b"/>
            <a:pathLst>
              <a:path w="561975" h="314960">
                <a:moveTo>
                  <a:pt x="187579" y="210388"/>
                </a:moveTo>
                <a:lnTo>
                  <a:pt x="172453" y="168046"/>
                </a:lnTo>
                <a:lnTo>
                  <a:pt x="134810" y="148310"/>
                </a:lnTo>
                <a:lnTo>
                  <a:pt x="122174" y="146545"/>
                </a:lnTo>
                <a:lnTo>
                  <a:pt x="143687" y="133134"/>
                </a:lnTo>
                <a:lnTo>
                  <a:pt x="158699" y="118452"/>
                </a:lnTo>
                <a:lnTo>
                  <a:pt x="167500" y="102082"/>
                </a:lnTo>
                <a:lnTo>
                  <a:pt x="170370" y="83566"/>
                </a:lnTo>
                <a:lnTo>
                  <a:pt x="164553" y="59143"/>
                </a:lnTo>
                <a:lnTo>
                  <a:pt x="148374" y="39878"/>
                </a:lnTo>
                <a:lnTo>
                  <a:pt x="123723" y="27241"/>
                </a:lnTo>
                <a:lnTo>
                  <a:pt x="92506" y="22694"/>
                </a:lnTo>
                <a:lnTo>
                  <a:pt x="75742" y="23736"/>
                </a:lnTo>
                <a:lnTo>
                  <a:pt x="60071" y="27089"/>
                </a:lnTo>
                <a:lnTo>
                  <a:pt x="44157" y="33121"/>
                </a:lnTo>
                <a:lnTo>
                  <a:pt x="26670" y="42189"/>
                </a:lnTo>
                <a:lnTo>
                  <a:pt x="13335" y="108839"/>
                </a:lnTo>
                <a:lnTo>
                  <a:pt x="28397" y="108839"/>
                </a:lnTo>
                <a:lnTo>
                  <a:pt x="36029" y="89192"/>
                </a:lnTo>
                <a:lnTo>
                  <a:pt x="46799" y="75412"/>
                </a:lnTo>
                <a:lnTo>
                  <a:pt x="60960" y="67284"/>
                </a:lnTo>
                <a:lnTo>
                  <a:pt x="78740" y="64617"/>
                </a:lnTo>
                <a:lnTo>
                  <a:pt x="97040" y="67360"/>
                </a:lnTo>
                <a:lnTo>
                  <a:pt x="110845" y="75171"/>
                </a:lnTo>
                <a:lnTo>
                  <a:pt x="119583" y="87426"/>
                </a:lnTo>
                <a:lnTo>
                  <a:pt x="122631" y="103543"/>
                </a:lnTo>
                <a:lnTo>
                  <a:pt x="119138" y="122301"/>
                </a:lnTo>
                <a:lnTo>
                  <a:pt x="109296" y="136601"/>
                </a:lnTo>
                <a:lnTo>
                  <a:pt x="93954" y="145707"/>
                </a:lnTo>
                <a:lnTo>
                  <a:pt x="74002" y="148907"/>
                </a:lnTo>
                <a:lnTo>
                  <a:pt x="58940" y="148907"/>
                </a:lnTo>
                <a:lnTo>
                  <a:pt x="50787" y="180886"/>
                </a:lnTo>
                <a:lnTo>
                  <a:pt x="53797" y="183045"/>
                </a:lnTo>
                <a:lnTo>
                  <a:pt x="60185" y="181419"/>
                </a:lnTo>
                <a:lnTo>
                  <a:pt x="66586" y="180352"/>
                </a:lnTo>
                <a:lnTo>
                  <a:pt x="73152" y="179768"/>
                </a:lnTo>
                <a:lnTo>
                  <a:pt x="80035" y="179590"/>
                </a:lnTo>
                <a:lnTo>
                  <a:pt x="102285" y="183413"/>
                </a:lnTo>
                <a:lnTo>
                  <a:pt x="119392" y="194233"/>
                </a:lnTo>
                <a:lnTo>
                  <a:pt x="130365" y="211137"/>
                </a:lnTo>
                <a:lnTo>
                  <a:pt x="134239" y="233172"/>
                </a:lnTo>
                <a:lnTo>
                  <a:pt x="130314" y="256374"/>
                </a:lnTo>
                <a:lnTo>
                  <a:pt x="119341" y="274548"/>
                </a:lnTo>
                <a:lnTo>
                  <a:pt x="102476" y="286410"/>
                </a:lnTo>
                <a:lnTo>
                  <a:pt x="80899" y="290639"/>
                </a:lnTo>
                <a:lnTo>
                  <a:pt x="69723" y="289623"/>
                </a:lnTo>
                <a:lnTo>
                  <a:pt x="33210" y="268528"/>
                </a:lnTo>
                <a:lnTo>
                  <a:pt x="14630" y="236181"/>
                </a:lnTo>
                <a:lnTo>
                  <a:pt x="0" y="240080"/>
                </a:lnTo>
                <a:lnTo>
                  <a:pt x="2527" y="253479"/>
                </a:lnTo>
                <a:lnTo>
                  <a:pt x="4737" y="266585"/>
                </a:lnTo>
                <a:lnTo>
                  <a:pt x="10769" y="304419"/>
                </a:lnTo>
                <a:lnTo>
                  <a:pt x="23761" y="309321"/>
                </a:lnTo>
                <a:lnTo>
                  <a:pt x="36309" y="312521"/>
                </a:lnTo>
                <a:lnTo>
                  <a:pt x="49415" y="314261"/>
                </a:lnTo>
                <a:lnTo>
                  <a:pt x="64109" y="314782"/>
                </a:lnTo>
                <a:lnTo>
                  <a:pt x="112255" y="306603"/>
                </a:lnTo>
                <a:lnTo>
                  <a:pt x="151485" y="284264"/>
                </a:lnTo>
                <a:lnTo>
                  <a:pt x="177901" y="251091"/>
                </a:lnTo>
                <a:lnTo>
                  <a:pt x="187579" y="210388"/>
                </a:lnTo>
                <a:close/>
              </a:path>
              <a:path w="561975" h="314960">
                <a:moveTo>
                  <a:pt x="371665" y="76682"/>
                </a:moveTo>
                <a:lnTo>
                  <a:pt x="351828" y="26289"/>
                </a:lnTo>
                <a:lnTo>
                  <a:pt x="328612" y="11290"/>
                </a:lnTo>
                <a:lnTo>
                  <a:pt x="328612" y="77101"/>
                </a:lnTo>
                <a:lnTo>
                  <a:pt x="327050" y="101231"/>
                </a:lnTo>
                <a:lnTo>
                  <a:pt x="327012" y="101777"/>
                </a:lnTo>
                <a:lnTo>
                  <a:pt x="322072" y="119240"/>
                </a:lnTo>
                <a:lnTo>
                  <a:pt x="322033" y="119392"/>
                </a:lnTo>
                <a:lnTo>
                  <a:pt x="313575" y="129794"/>
                </a:lnTo>
                <a:lnTo>
                  <a:pt x="301548" y="133197"/>
                </a:lnTo>
                <a:lnTo>
                  <a:pt x="289572" y="129794"/>
                </a:lnTo>
                <a:lnTo>
                  <a:pt x="274548" y="77101"/>
                </a:lnTo>
                <a:lnTo>
                  <a:pt x="274447" y="75399"/>
                </a:lnTo>
                <a:lnTo>
                  <a:pt x="276110" y="51955"/>
                </a:lnTo>
                <a:lnTo>
                  <a:pt x="276161" y="51244"/>
                </a:lnTo>
                <a:lnTo>
                  <a:pt x="281241" y="34302"/>
                </a:lnTo>
                <a:lnTo>
                  <a:pt x="281330" y="33985"/>
                </a:lnTo>
                <a:lnTo>
                  <a:pt x="289941" y="23710"/>
                </a:lnTo>
                <a:lnTo>
                  <a:pt x="289725" y="23710"/>
                </a:lnTo>
                <a:lnTo>
                  <a:pt x="302234" y="20167"/>
                </a:lnTo>
                <a:lnTo>
                  <a:pt x="326974" y="51955"/>
                </a:lnTo>
                <a:lnTo>
                  <a:pt x="328612" y="77101"/>
                </a:lnTo>
                <a:lnTo>
                  <a:pt x="328612" y="11290"/>
                </a:lnTo>
                <a:lnTo>
                  <a:pt x="302234" y="6184"/>
                </a:lnTo>
                <a:lnTo>
                  <a:pt x="272986" y="11518"/>
                </a:lnTo>
                <a:lnTo>
                  <a:pt x="273431" y="11518"/>
                </a:lnTo>
                <a:lnTo>
                  <a:pt x="251218" y="26022"/>
                </a:lnTo>
                <a:lnTo>
                  <a:pt x="236639" y="48437"/>
                </a:lnTo>
                <a:lnTo>
                  <a:pt x="231495" y="76682"/>
                </a:lnTo>
                <a:lnTo>
                  <a:pt x="231432" y="77101"/>
                </a:lnTo>
                <a:lnTo>
                  <a:pt x="236778" y="104546"/>
                </a:lnTo>
                <a:lnTo>
                  <a:pt x="236816" y="104736"/>
                </a:lnTo>
                <a:lnTo>
                  <a:pt x="251650" y="126961"/>
                </a:lnTo>
                <a:lnTo>
                  <a:pt x="273888" y="141782"/>
                </a:lnTo>
                <a:lnTo>
                  <a:pt x="301548" y="147154"/>
                </a:lnTo>
                <a:lnTo>
                  <a:pt x="329336" y="141782"/>
                </a:lnTo>
                <a:lnTo>
                  <a:pt x="342188" y="133197"/>
                </a:lnTo>
                <a:lnTo>
                  <a:pt x="351523" y="126961"/>
                </a:lnTo>
                <a:lnTo>
                  <a:pt x="356552" y="119392"/>
                </a:lnTo>
                <a:lnTo>
                  <a:pt x="366217" y="104736"/>
                </a:lnTo>
                <a:lnTo>
                  <a:pt x="366344" y="104546"/>
                </a:lnTo>
                <a:lnTo>
                  <a:pt x="371589" y="77101"/>
                </a:lnTo>
                <a:lnTo>
                  <a:pt x="371665" y="76682"/>
                </a:lnTo>
                <a:close/>
              </a:path>
              <a:path w="561975" h="314960">
                <a:moveTo>
                  <a:pt x="484390" y="0"/>
                </a:moveTo>
                <a:lnTo>
                  <a:pt x="463308" y="0"/>
                </a:lnTo>
                <a:lnTo>
                  <a:pt x="305841" y="310997"/>
                </a:lnTo>
                <a:lnTo>
                  <a:pt x="326936" y="310997"/>
                </a:lnTo>
                <a:lnTo>
                  <a:pt x="484390" y="0"/>
                </a:lnTo>
                <a:close/>
              </a:path>
              <a:path w="561975" h="314960">
                <a:moveTo>
                  <a:pt x="561390" y="236689"/>
                </a:moveTo>
                <a:lnTo>
                  <a:pt x="541540" y="186309"/>
                </a:lnTo>
                <a:lnTo>
                  <a:pt x="518337" y="171310"/>
                </a:lnTo>
                <a:lnTo>
                  <a:pt x="518337" y="237121"/>
                </a:lnTo>
                <a:lnTo>
                  <a:pt x="516775" y="261239"/>
                </a:lnTo>
                <a:lnTo>
                  <a:pt x="516737" y="261785"/>
                </a:lnTo>
                <a:lnTo>
                  <a:pt x="511797" y="279247"/>
                </a:lnTo>
                <a:lnTo>
                  <a:pt x="511759" y="279400"/>
                </a:lnTo>
                <a:lnTo>
                  <a:pt x="503313" y="289801"/>
                </a:lnTo>
                <a:lnTo>
                  <a:pt x="491274" y="293204"/>
                </a:lnTo>
                <a:lnTo>
                  <a:pt x="479298" y="289801"/>
                </a:lnTo>
                <a:lnTo>
                  <a:pt x="464273" y="237121"/>
                </a:lnTo>
                <a:lnTo>
                  <a:pt x="464172" y="235407"/>
                </a:lnTo>
                <a:lnTo>
                  <a:pt x="465836" y="211975"/>
                </a:lnTo>
                <a:lnTo>
                  <a:pt x="465886" y="211251"/>
                </a:lnTo>
                <a:lnTo>
                  <a:pt x="470966" y="194310"/>
                </a:lnTo>
                <a:lnTo>
                  <a:pt x="471055" y="193992"/>
                </a:lnTo>
                <a:lnTo>
                  <a:pt x="479666" y="183718"/>
                </a:lnTo>
                <a:lnTo>
                  <a:pt x="479450" y="183718"/>
                </a:lnTo>
                <a:lnTo>
                  <a:pt x="491959" y="180174"/>
                </a:lnTo>
                <a:lnTo>
                  <a:pt x="503453" y="183718"/>
                </a:lnTo>
                <a:lnTo>
                  <a:pt x="511708" y="194310"/>
                </a:lnTo>
                <a:lnTo>
                  <a:pt x="516699" y="211975"/>
                </a:lnTo>
                <a:lnTo>
                  <a:pt x="518287" y="235407"/>
                </a:lnTo>
                <a:lnTo>
                  <a:pt x="518337" y="237121"/>
                </a:lnTo>
                <a:lnTo>
                  <a:pt x="518337" y="171310"/>
                </a:lnTo>
                <a:lnTo>
                  <a:pt x="491947" y="166204"/>
                </a:lnTo>
                <a:lnTo>
                  <a:pt x="462699" y="171538"/>
                </a:lnTo>
                <a:lnTo>
                  <a:pt x="463143" y="171538"/>
                </a:lnTo>
                <a:lnTo>
                  <a:pt x="440931" y="186042"/>
                </a:lnTo>
                <a:lnTo>
                  <a:pt x="426351" y="208457"/>
                </a:lnTo>
                <a:lnTo>
                  <a:pt x="421220" y="236689"/>
                </a:lnTo>
                <a:lnTo>
                  <a:pt x="421144" y="237121"/>
                </a:lnTo>
                <a:lnTo>
                  <a:pt x="426491" y="264566"/>
                </a:lnTo>
                <a:lnTo>
                  <a:pt x="426529" y="264756"/>
                </a:lnTo>
                <a:lnTo>
                  <a:pt x="441363" y="286981"/>
                </a:lnTo>
                <a:lnTo>
                  <a:pt x="463613" y="301790"/>
                </a:lnTo>
                <a:lnTo>
                  <a:pt x="491274" y="307174"/>
                </a:lnTo>
                <a:lnTo>
                  <a:pt x="519061" y="301790"/>
                </a:lnTo>
                <a:lnTo>
                  <a:pt x="531926" y="293204"/>
                </a:lnTo>
                <a:lnTo>
                  <a:pt x="541248" y="286981"/>
                </a:lnTo>
                <a:lnTo>
                  <a:pt x="546277" y="279400"/>
                </a:lnTo>
                <a:lnTo>
                  <a:pt x="555929" y="264756"/>
                </a:lnTo>
                <a:lnTo>
                  <a:pt x="556056" y="264566"/>
                </a:lnTo>
                <a:lnTo>
                  <a:pt x="561301" y="237121"/>
                </a:lnTo>
                <a:lnTo>
                  <a:pt x="561390" y="2366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1813956" y="3416426"/>
            <a:ext cx="1991360" cy="381635"/>
            <a:chOff x="1813956" y="3416426"/>
            <a:chExt cx="1991360" cy="381635"/>
          </a:xfrm>
        </p:grpSpPr>
        <p:pic>
          <p:nvPicPr>
            <p:cNvPr id="78" name="object 7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13956" y="3522979"/>
              <a:ext cx="180146" cy="21082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15147" y="3528707"/>
              <a:ext cx="229730" cy="19874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66365" y="3524237"/>
              <a:ext cx="188455" cy="20953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475395" y="341642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19311" y="3522992"/>
              <a:ext cx="240068" cy="21080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88665" y="3524237"/>
              <a:ext cx="188455" cy="20953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090405" y="3416426"/>
              <a:ext cx="386080" cy="317500"/>
            </a:xfrm>
            <a:custGeom>
              <a:avLst/>
              <a:gdLst/>
              <a:ahLst/>
              <a:cxnLst/>
              <a:rect l="l" t="t" r="r" b="b"/>
              <a:pathLst>
                <a:path w="386079" h="317500">
                  <a:moveTo>
                    <a:pt x="234911" y="189141"/>
                  </a:moveTo>
                  <a:lnTo>
                    <a:pt x="229146" y="156400"/>
                  </a:lnTo>
                  <a:lnTo>
                    <a:pt x="222605" y="145923"/>
                  </a:lnTo>
                  <a:lnTo>
                    <a:pt x="222021" y="144995"/>
                  </a:lnTo>
                  <a:lnTo>
                    <a:pt x="213067" y="130670"/>
                  </a:lnTo>
                  <a:lnTo>
                    <a:pt x="188442" y="113855"/>
                  </a:lnTo>
                  <a:lnTo>
                    <a:pt x="180682" y="112369"/>
                  </a:lnTo>
                  <a:lnTo>
                    <a:pt x="180682" y="214884"/>
                  </a:lnTo>
                  <a:lnTo>
                    <a:pt x="177165" y="245249"/>
                  </a:lnTo>
                  <a:lnTo>
                    <a:pt x="167068" y="268325"/>
                  </a:lnTo>
                  <a:lnTo>
                    <a:pt x="151091" y="283006"/>
                  </a:lnTo>
                  <a:lnTo>
                    <a:pt x="129921" y="288150"/>
                  </a:lnTo>
                  <a:lnTo>
                    <a:pt x="117132" y="286753"/>
                  </a:lnTo>
                  <a:lnTo>
                    <a:pt x="105765" y="282448"/>
                  </a:lnTo>
                  <a:lnTo>
                    <a:pt x="95618" y="275069"/>
                  </a:lnTo>
                  <a:lnTo>
                    <a:pt x="86474" y="264452"/>
                  </a:lnTo>
                  <a:lnTo>
                    <a:pt x="86474" y="167474"/>
                  </a:lnTo>
                  <a:lnTo>
                    <a:pt x="94437" y="158115"/>
                  </a:lnTo>
                  <a:lnTo>
                    <a:pt x="104051" y="151371"/>
                  </a:lnTo>
                  <a:lnTo>
                    <a:pt x="115201" y="147294"/>
                  </a:lnTo>
                  <a:lnTo>
                    <a:pt x="127774" y="145923"/>
                  </a:lnTo>
                  <a:lnTo>
                    <a:pt x="150012" y="150647"/>
                  </a:lnTo>
                  <a:lnTo>
                    <a:pt x="166649" y="164249"/>
                  </a:lnTo>
                  <a:lnTo>
                    <a:pt x="177063" y="185928"/>
                  </a:lnTo>
                  <a:lnTo>
                    <a:pt x="180682" y="214884"/>
                  </a:lnTo>
                  <a:lnTo>
                    <a:pt x="180682" y="112369"/>
                  </a:lnTo>
                  <a:lnTo>
                    <a:pt x="157048" y="107823"/>
                  </a:lnTo>
                  <a:lnTo>
                    <a:pt x="145161" y="108737"/>
                  </a:lnTo>
                  <a:lnTo>
                    <a:pt x="134239" y="111633"/>
                  </a:lnTo>
                  <a:lnTo>
                    <a:pt x="123647" y="116738"/>
                  </a:lnTo>
                  <a:lnTo>
                    <a:pt x="112737" y="124307"/>
                  </a:lnTo>
                  <a:lnTo>
                    <a:pt x="86499" y="144995"/>
                  </a:lnTo>
                  <a:lnTo>
                    <a:pt x="86474" y="2578"/>
                  </a:lnTo>
                  <a:lnTo>
                    <a:pt x="83032" y="0"/>
                  </a:lnTo>
                  <a:lnTo>
                    <a:pt x="52057" y="9677"/>
                  </a:lnTo>
                  <a:lnTo>
                    <a:pt x="42164" y="12433"/>
                  </a:lnTo>
                  <a:lnTo>
                    <a:pt x="30708" y="14795"/>
                  </a:lnTo>
                  <a:lnTo>
                    <a:pt x="16903" y="16929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858" y="65557"/>
                  </a:lnTo>
                  <a:lnTo>
                    <a:pt x="33782" y="245249"/>
                  </a:lnTo>
                  <a:lnTo>
                    <a:pt x="31673" y="293852"/>
                  </a:lnTo>
                  <a:lnTo>
                    <a:pt x="30010" y="311023"/>
                  </a:lnTo>
                  <a:lnTo>
                    <a:pt x="29984" y="311404"/>
                  </a:lnTo>
                  <a:lnTo>
                    <a:pt x="39458" y="314845"/>
                  </a:lnTo>
                  <a:lnTo>
                    <a:pt x="56248" y="300863"/>
                  </a:lnTo>
                  <a:lnTo>
                    <a:pt x="70802" y="308152"/>
                  </a:lnTo>
                  <a:lnTo>
                    <a:pt x="84912" y="313309"/>
                  </a:lnTo>
                  <a:lnTo>
                    <a:pt x="98793" y="316369"/>
                  </a:lnTo>
                  <a:lnTo>
                    <a:pt x="112636" y="317373"/>
                  </a:lnTo>
                  <a:lnTo>
                    <a:pt x="122351" y="316687"/>
                  </a:lnTo>
                  <a:lnTo>
                    <a:pt x="131673" y="314579"/>
                  </a:lnTo>
                  <a:lnTo>
                    <a:pt x="140830" y="311023"/>
                  </a:lnTo>
                  <a:lnTo>
                    <a:pt x="150075" y="305955"/>
                  </a:lnTo>
                  <a:lnTo>
                    <a:pt x="158318" y="300863"/>
                  </a:lnTo>
                  <a:lnTo>
                    <a:pt x="163296" y="297802"/>
                  </a:lnTo>
                  <a:lnTo>
                    <a:pt x="176530" y="289115"/>
                  </a:lnTo>
                  <a:lnTo>
                    <a:pt x="177901" y="288150"/>
                  </a:lnTo>
                  <a:lnTo>
                    <a:pt x="188810" y="280504"/>
                  </a:lnTo>
                  <a:lnTo>
                    <a:pt x="199148" y="272580"/>
                  </a:lnTo>
                  <a:lnTo>
                    <a:pt x="213817" y="256781"/>
                  </a:lnTo>
                  <a:lnTo>
                    <a:pt x="225094" y="236639"/>
                  </a:lnTo>
                  <a:lnTo>
                    <a:pt x="232346" y="213614"/>
                  </a:lnTo>
                  <a:lnTo>
                    <a:pt x="234911" y="189141"/>
                  </a:lnTo>
                  <a:close/>
                </a:path>
                <a:path w="386079" h="317500">
                  <a:moveTo>
                    <a:pt x="385914" y="294500"/>
                  </a:moveTo>
                  <a:lnTo>
                    <a:pt x="355358" y="266166"/>
                  </a:lnTo>
                  <a:lnTo>
                    <a:pt x="355358" y="2590"/>
                  </a:lnTo>
                  <a:lnTo>
                    <a:pt x="351942" y="0"/>
                  </a:lnTo>
                  <a:lnTo>
                    <a:pt x="311073" y="12433"/>
                  </a:lnTo>
                  <a:lnTo>
                    <a:pt x="268897" y="18923"/>
                  </a:lnTo>
                  <a:lnTo>
                    <a:pt x="268909" y="34175"/>
                  </a:lnTo>
                  <a:lnTo>
                    <a:pt x="302895" y="65493"/>
                  </a:lnTo>
                  <a:lnTo>
                    <a:pt x="302895" y="266192"/>
                  </a:lnTo>
                  <a:lnTo>
                    <a:pt x="272338" y="294500"/>
                  </a:lnTo>
                  <a:lnTo>
                    <a:pt x="272338" y="311010"/>
                  </a:lnTo>
                  <a:lnTo>
                    <a:pt x="327837" y="309714"/>
                  </a:lnTo>
                  <a:lnTo>
                    <a:pt x="336486" y="309803"/>
                  </a:lnTo>
                  <a:lnTo>
                    <a:pt x="349288" y="310045"/>
                  </a:lnTo>
                  <a:lnTo>
                    <a:pt x="365887" y="310451"/>
                  </a:lnTo>
                  <a:lnTo>
                    <a:pt x="385914" y="311010"/>
                  </a:lnTo>
                  <a:lnTo>
                    <a:pt x="385914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10676" y="3522979"/>
              <a:ext cx="294103" cy="274612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3935958" y="3419004"/>
            <a:ext cx="1311275" cy="314960"/>
            <a:chOff x="3935958" y="3419004"/>
            <a:chExt cx="1311275" cy="314960"/>
          </a:xfrm>
        </p:grpSpPr>
        <p:sp>
          <p:nvSpPr>
            <p:cNvPr id="87" name="object 87"/>
            <p:cNvSpPr/>
            <p:nvPr/>
          </p:nvSpPr>
          <p:spPr>
            <a:xfrm>
              <a:off x="3935958" y="3441699"/>
              <a:ext cx="187325" cy="292100"/>
            </a:xfrm>
            <a:custGeom>
              <a:avLst/>
              <a:gdLst/>
              <a:ahLst/>
              <a:cxnLst/>
              <a:rect l="l" t="t" r="r" b="b"/>
              <a:pathLst>
                <a:path w="187325" h="292100">
                  <a:moveTo>
                    <a:pt x="100357" y="0"/>
                  </a:moveTo>
                  <a:lnTo>
                    <a:pt x="52382" y="10539"/>
                  </a:lnTo>
                  <a:lnTo>
                    <a:pt x="20650" y="42748"/>
                  </a:lnTo>
                  <a:lnTo>
                    <a:pt x="4838" y="88422"/>
                  </a:lnTo>
                  <a:lnTo>
                    <a:pt x="0" y="154470"/>
                  </a:lnTo>
                  <a:lnTo>
                    <a:pt x="3899" y="200885"/>
                  </a:lnTo>
                  <a:lnTo>
                    <a:pt x="5249" y="216638"/>
                  </a:lnTo>
                  <a:lnTo>
                    <a:pt x="21402" y="259343"/>
                  </a:lnTo>
                  <a:lnTo>
                    <a:pt x="49366" y="284100"/>
                  </a:lnTo>
                  <a:lnTo>
                    <a:pt x="89916" y="292074"/>
                  </a:lnTo>
                  <a:lnTo>
                    <a:pt x="125797" y="286135"/>
                  </a:lnTo>
                  <a:lnTo>
                    <a:pt x="149334" y="270484"/>
                  </a:lnTo>
                  <a:lnTo>
                    <a:pt x="95516" y="270484"/>
                  </a:lnTo>
                  <a:lnTo>
                    <a:pt x="86336" y="269042"/>
                  </a:lnTo>
                  <a:lnTo>
                    <a:pt x="59626" y="229020"/>
                  </a:lnTo>
                  <a:lnTo>
                    <a:pt x="52580" y="165392"/>
                  </a:lnTo>
                  <a:lnTo>
                    <a:pt x="51752" y="118395"/>
                  </a:lnTo>
                  <a:lnTo>
                    <a:pt x="52197" y="95348"/>
                  </a:lnTo>
                  <a:lnTo>
                    <a:pt x="52239" y="93167"/>
                  </a:lnTo>
                  <a:lnTo>
                    <a:pt x="57767" y="52292"/>
                  </a:lnTo>
                  <a:lnTo>
                    <a:pt x="82459" y="22644"/>
                  </a:lnTo>
                  <a:lnTo>
                    <a:pt x="90742" y="21602"/>
                  </a:lnTo>
                  <a:lnTo>
                    <a:pt x="157503" y="21602"/>
                  </a:lnTo>
                  <a:lnTo>
                    <a:pt x="157292" y="21322"/>
                  </a:lnTo>
                  <a:lnTo>
                    <a:pt x="141489" y="9556"/>
                  </a:lnTo>
                  <a:lnTo>
                    <a:pt x="122377" y="2401"/>
                  </a:lnTo>
                  <a:lnTo>
                    <a:pt x="100357" y="0"/>
                  </a:lnTo>
                  <a:close/>
                </a:path>
                <a:path w="187325" h="292100">
                  <a:moveTo>
                    <a:pt x="157503" y="21602"/>
                  </a:moveTo>
                  <a:lnTo>
                    <a:pt x="90932" y="21602"/>
                  </a:lnTo>
                  <a:lnTo>
                    <a:pt x="99801" y="23054"/>
                  </a:lnTo>
                  <a:lnTo>
                    <a:pt x="107754" y="27346"/>
                  </a:lnTo>
                  <a:lnTo>
                    <a:pt x="126531" y="64397"/>
                  </a:lnTo>
                  <a:lnTo>
                    <a:pt x="134410" y="133657"/>
                  </a:lnTo>
                  <a:lnTo>
                    <a:pt x="135521" y="176047"/>
                  </a:lnTo>
                  <a:lnTo>
                    <a:pt x="132899" y="216638"/>
                  </a:lnTo>
                  <a:lnTo>
                    <a:pt x="125196" y="246230"/>
                  </a:lnTo>
                  <a:lnTo>
                    <a:pt x="112654" y="264340"/>
                  </a:lnTo>
                  <a:lnTo>
                    <a:pt x="95516" y="270484"/>
                  </a:lnTo>
                  <a:lnTo>
                    <a:pt x="149334" y="270484"/>
                  </a:lnTo>
                  <a:lnTo>
                    <a:pt x="153131" y="267959"/>
                  </a:lnTo>
                  <a:lnTo>
                    <a:pt x="172248" y="237007"/>
                  </a:lnTo>
                  <a:lnTo>
                    <a:pt x="183477" y="192740"/>
                  </a:lnTo>
                  <a:lnTo>
                    <a:pt x="187147" y="134620"/>
                  </a:lnTo>
                  <a:lnTo>
                    <a:pt x="186144" y="103078"/>
                  </a:lnTo>
                  <a:lnTo>
                    <a:pt x="183003" y="77035"/>
                  </a:lnTo>
                  <a:lnTo>
                    <a:pt x="177524" y="55520"/>
                  </a:lnTo>
                  <a:lnTo>
                    <a:pt x="169506" y="37566"/>
                  </a:lnTo>
                  <a:lnTo>
                    <a:pt x="157503" y="2160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57878" y="3664229"/>
              <a:ext cx="67106" cy="6703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260672" y="3419004"/>
              <a:ext cx="986790" cy="311150"/>
            </a:xfrm>
            <a:custGeom>
              <a:avLst/>
              <a:gdLst/>
              <a:ahLst/>
              <a:cxnLst/>
              <a:rect l="l" t="t" r="r" b="b"/>
              <a:pathLst>
                <a:path w="986789" h="311150">
                  <a:moveTo>
                    <a:pt x="180695" y="291922"/>
                  </a:moveTo>
                  <a:lnTo>
                    <a:pt x="135623" y="285051"/>
                  </a:lnTo>
                  <a:lnTo>
                    <a:pt x="129501" y="270459"/>
                  </a:lnTo>
                  <a:lnTo>
                    <a:pt x="129501" y="132270"/>
                  </a:lnTo>
                  <a:lnTo>
                    <a:pt x="129679" y="107696"/>
                  </a:lnTo>
                  <a:lnTo>
                    <a:pt x="130352" y="83083"/>
                  </a:lnTo>
                  <a:lnTo>
                    <a:pt x="131673" y="55816"/>
                  </a:lnTo>
                  <a:lnTo>
                    <a:pt x="133807" y="23266"/>
                  </a:lnTo>
                  <a:lnTo>
                    <a:pt x="128638" y="18935"/>
                  </a:lnTo>
                  <a:lnTo>
                    <a:pt x="90144" y="33578"/>
                  </a:lnTo>
                  <a:lnTo>
                    <a:pt x="54635" y="46113"/>
                  </a:lnTo>
                  <a:lnTo>
                    <a:pt x="23964" y="55918"/>
                  </a:lnTo>
                  <a:lnTo>
                    <a:pt x="0" y="62318"/>
                  </a:lnTo>
                  <a:lnTo>
                    <a:pt x="330" y="69977"/>
                  </a:lnTo>
                  <a:lnTo>
                    <a:pt x="1397" y="77190"/>
                  </a:lnTo>
                  <a:lnTo>
                    <a:pt x="3263" y="84467"/>
                  </a:lnTo>
                  <a:lnTo>
                    <a:pt x="6007" y="92354"/>
                  </a:lnTo>
                  <a:lnTo>
                    <a:pt x="66243" y="64465"/>
                  </a:lnTo>
                  <a:lnTo>
                    <a:pt x="67106" y="64033"/>
                  </a:lnTo>
                  <a:lnTo>
                    <a:pt x="68402" y="64033"/>
                  </a:lnTo>
                  <a:lnTo>
                    <a:pt x="71843" y="64465"/>
                  </a:lnTo>
                  <a:lnTo>
                    <a:pt x="72707" y="67462"/>
                  </a:lnTo>
                  <a:lnTo>
                    <a:pt x="72707" y="270459"/>
                  </a:lnTo>
                  <a:lnTo>
                    <a:pt x="17208" y="291922"/>
                  </a:lnTo>
                  <a:lnTo>
                    <a:pt x="17208" y="308432"/>
                  </a:lnTo>
                  <a:lnTo>
                    <a:pt x="54254" y="307568"/>
                  </a:lnTo>
                  <a:lnTo>
                    <a:pt x="68453" y="307276"/>
                  </a:lnTo>
                  <a:lnTo>
                    <a:pt x="77444" y="307162"/>
                  </a:lnTo>
                  <a:lnTo>
                    <a:pt x="134239" y="307162"/>
                  </a:lnTo>
                  <a:lnTo>
                    <a:pt x="140881" y="307276"/>
                  </a:lnTo>
                  <a:lnTo>
                    <a:pt x="151650" y="307568"/>
                  </a:lnTo>
                  <a:lnTo>
                    <a:pt x="180695" y="308432"/>
                  </a:lnTo>
                  <a:lnTo>
                    <a:pt x="180695" y="291922"/>
                  </a:lnTo>
                  <a:close/>
                </a:path>
                <a:path w="986789" h="311150">
                  <a:moveTo>
                    <a:pt x="403047" y="291934"/>
                  </a:moveTo>
                  <a:lnTo>
                    <a:pt x="364604" y="272186"/>
                  </a:lnTo>
                  <a:lnTo>
                    <a:pt x="363042" y="259092"/>
                  </a:lnTo>
                  <a:lnTo>
                    <a:pt x="363042" y="236054"/>
                  </a:lnTo>
                  <a:lnTo>
                    <a:pt x="401332" y="236054"/>
                  </a:lnTo>
                  <a:lnTo>
                    <a:pt x="401332" y="201790"/>
                  </a:lnTo>
                  <a:lnTo>
                    <a:pt x="400900" y="200482"/>
                  </a:lnTo>
                  <a:lnTo>
                    <a:pt x="363042" y="200482"/>
                  </a:lnTo>
                  <a:lnTo>
                    <a:pt x="363131" y="122643"/>
                  </a:lnTo>
                  <a:lnTo>
                    <a:pt x="363308" y="110845"/>
                  </a:lnTo>
                  <a:lnTo>
                    <a:pt x="363359" y="107784"/>
                  </a:lnTo>
                  <a:lnTo>
                    <a:pt x="363461" y="100825"/>
                  </a:lnTo>
                  <a:lnTo>
                    <a:pt x="364515" y="58064"/>
                  </a:lnTo>
                  <a:lnTo>
                    <a:pt x="365633" y="23241"/>
                  </a:lnTo>
                  <a:lnTo>
                    <a:pt x="362623" y="18072"/>
                  </a:lnTo>
                  <a:lnTo>
                    <a:pt x="312724" y="29133"/>
                  </a:lnTo>
                  <a:lnTo>
                    <a:pt x="312724" y="58064"/>
                  </a:lnTo>
                  <a:lnTo>
                    <a:pt x="312724" y="200482"/>
                  </a:lnTo>
                  <a:lnTo>
                    <a:pt x="234848" y="200482"/>
                  </a:lnTo>
                  <a:lnTo>
                    <a:pt x="238290" y="193611"/>
                  </a:lnTo>
                  <a:lnTo>
                    <a:pt x="242163" y="185039"/>
                  </a:lnTo>
                  <a:lnTo>
                    <a:pt x="280454" y="110845"/>
                  </a:lnTo>
                  <a:lnTo>
                    <a:pt x="282067" y="107784"/>
                  </a:lnTo>
                  <a:lnTo>
                    <a:pt x="286258" y="100825"/>
                  </a:lnTo>
                  <a:lnTo>
                    <a:pt x="298526" y="80822"/>
                  </a:lnTo>
                  <a:lnTo>
                    <a:pt x="302310" y="74561"/>
                  </a:lnTo>
                  <a:lnTo>
                    <a:pt x="305943" y="68656"/>
                  </a:lnTo>
                  <a:lnTo>
                    <a:pt x="309410" y="63144"/>
                  </a:lnTo>
                  <a:lnTo>
                    <a:pt x="312724" y="58064"/>
                  </a:lnTo>
                  <a:lnTo>
                    <a:pt x="312724" y="29133"/>
                  </a:lnTo>
                  <a:lnTo>
                    <a:pt x="275869" y="81762"/>
                  </a:lnTo>
                  <a:lnTo>
                    <a:pt x="247751" y="129171"/>
                  </a:lnTo>
                  <a:lnTo>
                    <a:pt x="224472" y="174256"/>
                  </a:lnTo>
                  <a:lnTo>
                    <a:pt x="204736" y="219290"/>
                  </a:lnTo>
                  <a:lnTo>
                    <a:pt x="207746" y="236054"/>
                  </a:lnTo>
                  <a:lnTo>
                    <a:pt x="312712" y="236054"/>
                  </a:lnTo>
                  <a:lnTo>
                    <a:pt x="312712" y="259092"/>
                  </a:lnTo>
                  <a:lnTo>
                    <a:pt x="311111" y="272186"/>
                  </a:lnTo>
                  <a:lnTo>
                    <a:pt x="306489" y="281749"/>
                  </a:lnTo>
                  <a:lnTo>
                    <a:pt x="306412" y="281914"/>
                  </a:lnTo>
                  <a:lnTo>
                    <a:pt x="298729" y="288124"/>
                  </a:lnTo>
                  <a:lnTo>
                    <a:pt x="288188" y="290652"/>
                  </a:lnTo>
                  <a:lnTo>
                    <a:pt x="260654" y="291934"/>
                  </a:lnTo>
                  <a:lnTo>
                    <a:pt x="260654" y="308444"/>
                  </a:lnTo>
                  <a:lnTo>
                    <a:pt x="299491" y="307340"/>
                  </a:lnTo>
                  <a:lnTo>
                    <a:pt x="349923" y="307340"/>
                  </a:lnTo>
                  <a:lnTo>
                    <a:pt x="403047" y="308444"/>
                  </a:lnTo>
                  <a:lnTo>
                    <a:pt x="403047" y="307340"/>
                  </a:lnTo>
                  <a:lnTo>
                    <a:pt x="403047" y="291934"/>
                  </a:lnTo>
                  <a:close/>
                </a:path>
                <a:path w="986789" h="311150">
                  <a:moveTo>
                    <a:pt x="626300" y="45669"/>
                  </a:moveTo>
                  <a:lnTo>
                    <a:pt x="626287" y="27787"/>
                  </a:lnTo>
                  <a:lnTo>
                    <a:pt x="626287" y="26250"/>
                  </a:lnTo>
                  <a:lnTo>
                    <a:pt x="565619" y="27787"/>
                  </a:lnTo>
                  <a:lnTo>
                    <a:pt x="547281" y="27787"/>
                  </a:lnTo>
                  <a:lnTo>
                    <a:pt x="506437" y="26797"/>
                  </a:lnTo>
                  <a:lnTo>
                    <a:pt x="480872" y="25908"/>
                  </a:lnTo>
                  <a:lnTo>
                    <a:pt x="478091" y="25908"/>
                  </a:lnTo>
                  <a:lnTo>
                    <a:pt x="438277" y="24968"/>
                  </a:lnTo>
                  <a:lnTo>
                    <a:pt x="433971" y="28409"/>
                  </a:lnTo>
                  <a:lnTo>
                    <a:pt x="434733" y="45669"/>
                  </a:lnTo>
                  <a:lnTo>
                    <a:pt x="435317" y="61696"/>
                  </a:lnTo>
                  <a:lnTo>
                    <a:pt x="435610" y="75184"/>
                  </a:lnTo>
                  <a:lnTo>
                    <a:pt x="435610" y="100850"/>
                  </a:lnTo>
                  <a:lnTo>
                    <a:pt x="435368" y="119646"/>
                  </a:lnTo>
                  <a:lnTo>
                    <a:pt x="435267" y="128219"/>
                  </a:lnTo>
                  <a:lnTo>
                    <a:pt x="452043" y="128219"/>
                  </a:lnTo>
                  <a:lnTo>
                    <a:pt x="455485" y="100850"/>
                  </a:lnTo>
                  <a:lnTo>
                    <a:pt x="457784" y="89446"/>
                  </a:lnTo>
                  <a:lnTo>
                    <a:pt x="462254" y="82689"/>
                  </a:lnTo>
                  <a:lnTo>
                    <a:pt x="470115" y="79451"/>
                  </a:lnTo>
                  <a:lnTo>
                    <a:pt x="482587" y="78613"/>
                  </a:lnTo>
                  <a:lnTo>
                    <a:pt x="579386" y="78613"/>
                  </a:lnTo>
                  <a:lnTo>
                    <a:pt x="581113" y="81203"/>
                  </a:lnTo>
                  <a:lnTo>
                    <a:pt x="452056" y="303733"/>
                  </a:lnTo>
                  <a:lnTo>
                    <a:pt x="454647" y="308457"/>
                  </a:lnTo>
                  <a:lnTo>
                    <a:pt x="474433" y="307187"/>
                  </a:lnTo>
                  <a:lnTo>
                    <a:pt x="481317" y="307187"/>
                  </a:lnTo>
                  <a:lnTo>
                    <a:pt x="486486" y="307822"/>
                  </a:lnTo>
                  <a:lnTo>
                    <a:pt x="493801" y="308457"/>
                  </a:lnTo>
                  <a:lnTo>
                    <a:pt x="501980" y="308457"/>
                  </a:lnTo>
                  <a:lnTo>
                    <a:pt x="502412" y="307187"/>
                  </a:lnTo>
                  <a:lnTo>
                    <a:pt x="508901" y="288455"/>
                  </a:lnTo>
                  <a:lnTo>
                    <a:pt x="529374" y="237451"/>
                  </a:lnTo>
                  <a:lnTo>
                    <a:pt x="586295" y="119646"/>
                  </a:lnTo>
                  <a:lnTo>
                    <a:pt x="607098" y="78613"/>
                  </a:lnTo>
                  <a:lnTo>
                    <a:pt x="616292" y="62141"/>
                  </a:lnTo>
                  <a:lnTo>
                    <a:pt x="626300" y="45669"/>
                  </a:lnTo>
                  <a:close/>
                </a:path>
                <a:path w="986789" h="311150">
                  <a:moveTo>
                    <a:pt x="796582" y="76682"/>
                  </a:moveTo>
                  <a:lnTo>
                    <a:pt x="776744" y="26289"/>
                  </a:lnTo>
                  <a:lnTo>
                    <a:pt x="753529" y="11290"/>
                  </a:lnTo>
                  <a:lnTo>
                    <a:pt x="753529" y="77101"/>
                  </a:lnTo>
                  <a:lnTo>
                    <a:pt x="751967" y="101231"/>
                  </a:lnTo>
                  <a:lnTo>
                    <a:pt x="751928" y="101777"/>
                  </a:lnTo>
                  <a:lnTo>
                    <a:pt x="746988" y="119240"/>
                  </a:lnTo>
                  <a:lnTo>
                    <a:pt x="746950" y="119392"/>
                  </a:lnTo>
                  <a:lnTo>
                    <a:pt x="738492" y="129794"/>
                  </a:lnTo>
                  <a:lnTo>
                    <a:pt x="726465" y="133197"/>
                  </a:lnTo>
                  <a:lnTo>
                    <a:pt x="714489" y="129794"/>
                  </a:lnTo>
                  <a:lnTo>
                    <a:pt x="699465" y="77101"/>
                  </a:lnTo>
                  <a:lnTo>
                    <a:pt x="699363" y="75399"/>
                  </a:lnTo>
                  <a:lnTo>
                    <a:pt x="701027" y="51955"/>
                  </a:lnTo>
                  <a:lnTo>
                    <a:pt x="701078" y="51244"/>
                  </a:lnTo>
                  <a:lnTo>
                    <a:pt x="706158" y="34302"/>
                  </a:lnTo>
                  <a:lnTo>
                    <a:pt x="706247" y="33985"/>
                  </a:lnTo>
                  <a:lnTo>
                    <a:pt x="714857" y="23710"/>
                  </a:lnTo>
                  <a:lnTo>
                    <a:pt x="714641" y="23710"/>
                  </a:lnTo>
                  <a:lnTo>
                    <a:pt x="727151" y="20167"/>
                  </a:lnTo>
                  <a:lnTo>
                    <a:pt x="751890" y="51955"/>
                  </a:lnTo>
                  <a:lnTo>
                    <a:pt x="753529" y="77101"/>
                  </a:lnTo>
                  <a:lnTo>
                    <a:pt x="753529" y="11290"/>
                  </a:lnTo>
                  <a:lnTo>
                    <a:pt x="727151" y="6184"/>
                  </a:lnTo>
                  <a:lnTo>
                    <a:pt x="697903" y="11518"/>
                  </a:lnTo>
                  <a:lnTo>
                    <a:pt x="698347" y="11518"/>
                  </a:lnTo>
                  <a:lnTo>
                    <a:pt x="676135" y="26022"/>
                  </a:lnTo>
                  <a:lnTo>
                    <a:pt x="661555" y="48437"/>
                  </a:lnTo>
                  <a:lnTo>
                    <a:pt x="656424" y="76682"/>
                  </a:lnTo>
                  <a:lnTo>
                    <a:pt x="656348" y="77101"/>
                  </a:lnTo>
                  <a:lnTo>
                    <a:pt x="676567" y="126961"/>
                  </a:lnTo>
                  <a:lnTo>
                    <a:pt x="726465" y="147154"/>
                  </a:lnTo>
                  <a:lnTo>
                    <a:pt x="754253" y="141782"/>
                  </a:lnTo>
                  <a:lnTo>
                    <a:pt x="767105" y="133197"/>
                  </a:lnTo>
                  <a:lnTo>
                    <a:pt x="776439" y="126961"/>
                  </a:lnTo>
                  <a:lnTo>
                    <a:pt x="781469" y="119392"/>
                  </a:lnTo>
                  <a:lnTo>
                    <a:pt x="791133" y="104736"/>
                  </a:lnTo>
                  <a:lnTo>
                    <a:pt x="791260" y="104546"/>
                  </a:lnTo>
                  <a:lnTo>
                    <a:pt x="796505" y="77101"/>
                  </a:lnTo>
                  <a:lnTo>
                    <a:pt x="796582" y="76682"/>
                  </a:lnTo>
                  <a:close/>
                </a:path>
                <a:path w="986789" h="311150">
                  <a:moveTo>
                    <a:pt x="909307" y="0"/>
                  </a:moveTo>
                  <a:lnTo>
                    <a:pt x="888225" y="0"/>
                  </a:lnTo>
                  <a:lnTo>
                    <a:pt x="730758" y="310997"/>
                  </a:lnTo>
                  <a:lnTo>
                    <a:pt x="751852" y="310997"/>
                  </a:lnTo>
                  <a:lnTo>
                    <a:pt x="909307" y="0"/>
                  </a:lnTo>
                  <a:close/>
                </a:path>
                <a:path w="986789" h="311150">
                  <a:moveTo>
                    <a:pt x="986307" y="236689"/>
                  </a:moveTo>
                  <a:lnTo>
                    <a:pt x="966457" y="186309"/>
                  </a:lnTo>
                  <a:lnTo>
                    <a:pt x="943254" y="171310"/>
                  </a:lnTo>
                  <a:lnTo>
                    <a:pt x="943254" y="237121"/>
                  </a:lnTo>
                  <a:lnTo>
                    <a:pt x="941692" y="261239"/>
                  </a:lnTo>
                  <a:lnTo>
                    <a:pt x="941654" y="261785"/>
                  </a:lnTo>
                  <a:lnTo>
                    <a:pt x="936713" y="279247"/>
                  </a:lnTo>
                  <a:lnTo>
                    <a:pt x="936675" y="279400"/>
                  </a:lnTo>
                  <a:lnTo>
                    <a:pt x="928230" y="289801"/>
                  </a:lnTo>
                  <a:lnTo>
                    <a:pt x="916190" y="293204"/>
                  </a:lnTo>
                  <a:lnTo>
                    <a:pt x="904214" y="289801"/>
                  </a:lnTo>
                  <a:lnTo>
                    <a:pt x="889190" y="237121"/>
                  </a:lnTo>
                  <a:lnTo>
                    <a:pt x="889088" y="235407"/>
                  </a:lnTo>
                  <a:lnTo>
                    <a:pt x="890752" y="211975"/>
                  </a:lnTo>
                  <a:lnTo>
                    <a:pt x="890803" y="211251"/>
                  </a:lnTo>
                  <a:lnTo>
                    <a:pt x="895883" y="194310"/>
                  </a:lnTo>
                  <a:lnTo>
                    <a:pt x="895972" y="193992"/>
                  </a:lnTo>
                  <a:lnTo>
                    <a:pt x="904582" y="183718"/>
                  </a:lnTo>
                  <a:lnTo>
                    <a:pt x="904367" y="183718"/>
                  </a:lnTo>
                  <a:lnTo>
                    <a:pt x="916876" y="180174"/>
                  </a:lnTo>
                  <a:lnTo>
                    <a:pt x="928370" y="183718"/>
                  </a:lnTo>
                  <a:lnTo>
                    <a:pt x="936625" y="194310"/>
                  </a:lnTo>
                  <a:lnTo>
                    <a:pt x="941616" y="211975"/>
                  </a:lnTo>
                  <a:lnTo>
                    <a:pt x="943203" y="235407"/>
                  </a:lnTo>
                  <a:lnTo>
                    <a:pt x="943254" y="237121"/>
                  </a:lnTo>
                  <a:lnTo>
                    <a:pt x="943254" y="171310"/>
                  </a:lnTo>
                  <a:lnTo>
                    <a:pt x="916863" y="166204"/>
                  </a:lnTo>
                  <a:lnTo>
                    <a:pt x="887615" y="171538"/>
                  </a:lnTo>
                  <a:lnTo>
                    <a:pt x="888060" y="171538"/>
                  </a:lnTo>
                  <a:lnTo>
                    <a:pt x="865847" y="186042"/>
                  </a:lnTo>
                  <a:lnTo>
                    <a:pt x="851268" y="208457"/>
                  </a:lnTo>
                  <a:lnTo>
                    <a:pt x="846137" y="236689"/>
                  </a:lnTo>
                  <a:lnTo>
                    <a:pt x="846061" y="237121"/>
                  </a:lnTo>
                  <a:lnTo>
                    <a:pt x="851408" y="264566"/>
                  </a:lnTo>
                  <a:lnTo>
                    <a:pt x="851446" y="264756"/>
                  </a:lnTo>
                  <a:lnTo>
                    <a:pt x="866279" y="286981"/>
                  </a:lnTo>
                  <a:lnTo>
                    <a:pt x="888530" y="301790"/>
                  </a:lnTo>
                  <a:lnTo>
                    <a:pt x="916190" y="307174"/>
                  </a:lnTo>
                  <a:lnTo>
                    <a:pt x="943978" y="301790"/>
                  </a:lnTo>
                  <a:lnTo>
                    <a:pt x="956843" y="293204"/>
                  </a:lnTo>
                  <a:lnTo>
                    <a:pt x="966165" y="286981"/>
                  </a:lnTo>
                  <a:lnTo>
                    <a:pt x="971194" y="279400"/>
                  </a:lnTo>
                  <a:lnTo>
                    <a:pt x="980846" y="264756"/>
                  </a:lnTo>
                  <a:lnTo>
                    <a:pt x="980973" y="264566"/>
                  </a:lnTo>
                  <a:lnTo>
                    <a:pt x="986218" y="237121"/>
                  </a:lnTo>
                  <a:lnTo>
                    <a:pt x="986307" y="23668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5394350" y="3416426"/>
            <a:ext cx="1522730" cy="317500"/>
            <a:chOff x="5394350" y="3416426"/>
            <a:chExt cx="1522730" cy="317500"/>
          </a:xfrm>
        </p:grpSpPr>
        <p:sp>
          <p:nvSpPr>
            <p:cNvPr id="91" name="object 91"/>
            <p:cNvSpPr/>
            <p:nvPr/>
          </p:nvSpPr>
          <p:spPr>
            <a:xfrm>
              <a:off x="5394350" y="341642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60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65537" y="3522979"/>
              <a:ext cx="180146" cy="21082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80456" y="3524237"/>
              <a:ext cx="188455" cy="20953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94666" y="3522992"/>
              <a:ext cx="157454" cy="21080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183020" y="3416426"/>
              <a:ext cx="519430" cy="317500"/>
            </a:xfrm>
            <a:custGeom>
              <a:avLst/>
              <a:gdLst/>
              <a:ahLst/>
              <a:cxnLst/>
              <a:rect l="l" t="t" r="r" b="b"/>
              <a:pathLst>
                <a:path w="519429" h="317500">
                  <a:moveTo>
                    <a:pt x="87337" y="38608"/>
                  </a:moveTo>
                  <a:lnTo>
                    <a:pt x="84836" y="26085"/>
                  </a:lnTo>
                  <a:lnTo>
                    <a:pt x="78028" y="15773"/>
                  </a:lnTo>
                  <a:lnTo>
                    <a:pt x="67906" y="8788"/>
                  </a:lnTo>
                  <a:lnTo>
                    <a:pt x="55499" y="6210"/>
                  </a:lnTo>
                  <a:lnTo>
                    <a:pt x="42570" y="8661"/>
                  </a:lnTo>
                  <a:lnTo>
                    <a:pt x="32194" y="15392"/>
                  </a:lnTo>
                  <a:lnTo>
                    <a:pt x="25298" y="25539"/>
                  </a:lnTo>
                  <a:lnTo>
                    <a:pt x="22796" y="38176"/>
                  </a:lnTo>
                  <a:lnTo>
                    <a:pt x="25285" y="50965"/>
                  </a:lnTo>
                  <a:lnTo>
                    <a:pt x="32232" y="61455"/>
                  </a:lnTo>
                  <a:lnTo>
                    <a:pt x="42430" y="68440"/>
                  </a:lnTo>
                  <a:lnTo>
                    <a:pt x="55067" y="71005"/>
                  </a:lnTo>
                  <a:lnTo>
                    <a:pt x="67551" y="68440"/>
                  </a:lnTo>
                  <a:lnTo>
                    <a:pt x="77812" y="61455"/>
                  </a:lnTo>
                  <a:lnTo>
                    <a:pt x="84772" y="51155"/>
                  </a:lnTo>
                  <a:lnTo>
                    <a:pt x="87337" y="38608"/>
                  </a:lnTo>
                  <a:close/>
                </a:path>
                <a:path w="519429" h="317500">
                  <a:moveTo>
                    <a:pt x="113576" y="294500"/>
                  </a:moveTo>
                  <a:lnTo>
                    <a:pt x="83019" y="266166"/>
                  </a:lnTo>
                  <a:lnTo>
                    <a:pt x="83019" y="109169"/>
                  </a:lnTo>
                  <a:lnTo>
                    <a:pt x="78727" y="106553"/>
                  </a:lnTo>
                  <a:lnTo>
                    <a:pt x="38760" y="119164"/>
                  </a:lnTo>
                  <a:lnTo>
                    <a:pt x="6451" y="124701"/>
                  </a:lnTo>
                  <a:lnTo>
                    <a:pt x="5156" y="124701"/>
                  </a:lnTo>
                  <a:lnTo>
                    <a:pt x="3009" y="125145"/>
                  </a:lnTo>
                  <a:lnTo>
                    <a:pt x="0" y="125590"/>
                  </a:lnTo>
                  <a:lnTo>
                    <a:pt x="0" y="140830"/>
                  </a:lnTo>
                  <a:lnTo>
                    <a:pt x="19367" y="142138"/>
                  </a:lnTo>
                  <a:lnTo>
                    <a:pt x="25285" y="143637"/>
                  </a:lnTo>
                  <a:lnTo>
                    <a:pt x="28663" y="147993"/>
                  </a:lnTo>
                  <a:lnTo>
                    <a:pt x="30187" y="156933"/>
                  </a:lnTo>
                  <a:lnTo>
                    <a:pt x="30556" y="172186"/>
                  </a:lnTo>
                  <a:lnTo>
                    <a:pt x="30556" y="266166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2019" y="309803"/>
                  </a:lnTo>
                  <a:lnTo>
                    <a:pt x="64147" y="309803"/>
                  </a:lnTo>
                  <a:lnTo>
                    <a:pt x="113576" y="311010"/>
                  </a:lnTo>
                  <a:lnTo>
                    <a:pt x="113576" y="309803"/>
                  </a:lnTo>
                  <a:lnTo>
                    <a:pt x="113576" y="294500"/>
                  </a:lnTo>
                  <a:close/>
                </a:path>
                <a:path w="519429" h="317500">
                  <a:moveTo>
                    <a:pt x="368096" y="189141"/>
                  </a:moveTo>
                  <a:lnTo>
                    <a:pt x="362331" y="156400"/>
                  </a:lnTo>
                  <a:lnTo>
                    <a:pt x="355790" y="145923"/>
                  </a:lnTo>
                  <a:lnTo>
                    <a:pt x="355206" y="144995"/>
                  </a:lnTo>
                  <a:lnTo>
                    <a:pt x="346252" y="130670"/>
                  </a:lnTo>
                  <a:lnTo>
                    <a:pt x="321627" y="113855"/>
                  </a:lnTo>
                  <a:lnTo>
                    <a:pt x="313867" y="112369"/>
                  </a:lnTo>
                  <a:lnTo>
                    <a:pt x="313867" y="214884"/>
                  </a:lnTo>
                  <a:lnTo>
                    <a:pt x="310349" y="245249"/>
                  </a:lnTo>
                  <a:lnTo>
                    <a:pt x="300253" y="268325"/>
                  </a:lnTo>
                  <a:lnTo>
                    <a:pt x="284276" y="283006"/>
                  </a:lnTo>
                  <a:lnTo>
                    <a:pt x="263105" y="288150"/>
                  </a:lnTo>
                  <a:lnTo>
                    <a:pt x="250317" y="286753"/>
                  </a:lnTo>
                  <a:lnTo>
                    <a:pt x="238950" y="282448"/>
                  </a:lnTo>
                  <a:lnTo>
                    <a:pt x="228803" y="275069"/>
                  </a:lnTo>
                  <a:lnTo>
                    <a:pt x="219659" y="264452"/>
                  </a:lnTo>
                  <a:lnTo>
                    <a:pt x="219659" y="167474"/>
                  </a:lnTo>
                  <a:lnTo>
                    <a:pt x="227622" y="158115"/>
                  </a:lnTo>
                  <a:lnTo>
                    <a:pt x="237236" y="151371"/>
                  </a:lnTo>
                  <a:lnTo>
                    <a:pt x="248386" y="147294"/>
                  </a:lnTo>
                  <a:lnTo>
                    <a:pt x="260959" y="145923"/>
                  </a:lnTo>
                  <a:lnTo>
                    <a:pt x="283197" y="150647"/>
                  </a:lnTo>
                  <a:lnTo>
                    <a:pt x="299834" y="164249"/>
                  </a:lnTo>
                  <a:lnTo>
                    <a:pt x="310248" y="185928"/>
                  </a:lnTo>
                  <a:lnTo>
                    <a:pt x="313867" y="214884"/>
                  </a:lnTo>
                  <a:lnTo>
                    <a:pt x="313867" y="112369"/>
                  </a:lnTo>
                  <a:lnTo>
                    <a:pt x="290233" y="107823"/>
                  </a:lnTo>
                  <a:lnTo>
                    <a:pt x="278345" y="108737"/>
                  </a:lnTo>
                  <a:lnTo>
                    <a:pt x="267423" y="111633"/>
                  </a:lnTo>
                  <a:lnTo>
                    <a:pt x="256832" y="116738"/>
                  </a:lnTo>
                  <a:lnTo>
                    <a:pt x="245922" y="124307"/>
                  </a:lnTo>
                  <a:lnTo>
                    <a:pt x="219684" y="144995"/>
                  </a:lnTo>
                  <a:lnTo>
                    <a:pt x="219659" y="2578"/>
                  </a:lnTo>
                  <a:lnTo>
                    <a:pt x="216217" y="0"/>
                  </a:lnTo>
                  <a:lnTo>
                    <a:pt x="185242" y="9677"/>
                  </a:lnTo>
                  <a:lnTo>
                    <a:pt x="175348" y="12433"/>
                  </a:lnTo>
                  <a:lnTo>
                    <a:pt x="163893" y="14795"/>
                  </a:lnTo>
                  <a:lnTo>
                    <a:pt x="150088" y="16929"/>
                  </a:lnTo>
                  <a:lnTo>
                    <a:pt x="133184" y="18923"/>
                  </a:lnTo>
                  <a:lnTo>
                    <a:pt x="133184" y="34175"/>
                  </a:lnTo>
                  <a:lnTo>
                    <a:pt x="167043" y="65557"/>
                  </a:lnTo>
                  <a:lnTo>
                    <a:pt x="166966" y="245249"/>
                  </a:lnTo>
                  <a:lnTo>
                    <a:pt x="164858" y="293852"/>
                  </a:lnTo>
                  <a:lnTo>
                    <a:pt x="163195" y="311023"/>
                  </a:lnTo>
                  <a:lnTo>
                    <a:pt x="163169" y="311404"/>
                  </a:lnTo>
                  <a:lnTo>
                    <a:pt x="172643" y="314845"/>
                  </a:lnTo>
                  <a:lnTo>
                    <a:pt x="189433" y="300863"/>
                  </a:lnTo>
                  <a:lnTo>
                    <a:pt x="203987" y="308152"/>
                  </a:lnTo>
                  <a:lnTo>
                    <a:pt x="218097" y="313309"/>
                  </a:lnTo>
                  <a:lnTo>
                    <a:pt x="231978" y="316369"/>
                  </a:lnTo>
                  <a:lnTo>
                    <a:pt x="245821" y="317373"/>
                  </a:lnTo>
                  <a:lnTo>
                    <a:pt x="255536" y="316687"/>
                  </a:lnTo>
                  <a:lnTo>
                    <a:pt x="264858" y="314579"/>
                  </a:lnTo>
                  <a:lnTo>
                    <a:pt x="274015" y="311023"/>
                  </a:lnTo>
                  <a:lnTo>
                    <a:pt x="283260" y="305955"/>
                  </a:lnTo>
                  <a:lnTo>
                    <a:pt x="291503" y="300863"/>
                  </a:lnTo>
                  <a:lnTo>
                    <a:pt x="296481" y="297802"/>
                  </a:lnTo>
                  <a:lnTo>
                    <a:pt x="309714" y="289115"/>
                  </a:lnTo>
                  <a:lnTo>
                    <a:pt x="311086" y="288150"/>
                  </a:lnTo>
                  <a:lnTo>
                    <a:pt x="321995" y="280504"/>
                  </a:lnTo>
                  <a:lnTo>
                    <a:pt x="332333" y="272580"/>
                  </a:lnTo>
                  <a:lnTo>
                    <a:pt x="347002" y="256781"/>
                  </a:lnTo>
                  <a:lnTo>
                    <a:pt x="358279" y="236639"/>
                  </a:lnTo>
                  <a:lnTo>
                    <a:pt x="365531" y="213614"/>
                  </a:lnTo>
                  <a:lnTo>
                    <a:pt x="368096" y="189141"/>
                  </a:lnTo>
                  <a:close/>
                </a:path>
                <a:path w="519429" h="317500">
                  <a:moveTo>
                    <a:pt x="519099" y="294500"/>
                  </a:moveTo>
                  <a:lnTo>
                    <a:pt x="488530" y="266166"/>
                  </a:lnTo>
                  <a:lnTo>
                    <a:pt x="488543" y="2590"/>
                  </a:lnTo>
                  <a:lnTo>
                    <a:pt x="485127" y="0"/>
                  </a:lnTo>
                  <a:lnTo>
                    <a:pt x="444258" y="12433"/>
                  </a:lnTo>
                  <a:lnTo>
                    <a:pt x="402094" y="18923"/>
                  </a:lnTo>
                  <a:lnTo>
                    <a:pt x="402094" y="34175"/>
                  </a:lnTo>
                  <a:lnTo>
                    <a:pt x="436079" y="65493"/>
                  </a:lnTo>
                  <a:lnTo>
                    <a:pt x="436079" y="266192"/>
                  </a:lnTo>
                  <a:lnTo>
                    <a:pt x="405523" y="294500"/>
                  </a:lnTo>
                  <a:lnTo>
                    <a:pt x="405523" y="311010"/>
                  </a:lnTo>
                  <a:lnTo>
                    <a:pt x="461022" y="309714"/>
                  </a:lnTo>
                  <a:lnTo>
                    <a:pt x="469671" y="309803"/>
                  </a:lnTo>
                  <a:lnTo>
                    <a:pt x="482473" y="310045"/>
                  </a:lnTo>
                  <a:lnTo>
                    <a:pt x="499071" y="310451"/>
                  </a:lnTo>
                  <a:lnTo>
                    <a:pt x="519087" y="311010"/>
                  </a:lnTo>
                  <a:lnTo>
                    <a:pt x="519099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36477" y="3522979"/>
              <a:ext cx="180146" cy="210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9341" y="844562"/>
            <a:ext cx="1494155" cy="377825"/>
          </a:xfrm>
          <a:custGeom>
            <a:avLst/>
            <a:gdLst/>
            <a:ahLst/>
            <a:cxnLst/>
            <a:rect l="l" t="t" r="r" b="b"/>
            <a:pathLst>
              <a:path w="1494155" h="377825">
                <a:moveTo>
                  <a:pt x="410311" y="2540"/>
                </a:moveTo>
                <a:lnTo>
                  <a:pt x="349008" y="4152"/>
                </a:lnTo>
                <a:lnTo>
                  <a:pt x="343496" y="4140"/>
                </a:lnTo>
                <a:lnTo>
                  <a:pt x="333603" y="3962"/>
                </a:lnTo>
                <a:lnTo>
                  <a:pt x="315950" y="3479"/>
                </a:lnTo>
                <a:lnTo>
                  <a:pt x="287159" y="2540"/>
                </a:lnTo>
                <a:lnTo>
                  <a:pt x="287159" y="22872"/>
                </a:lnTo>
                <a:lnTo>
                  <a:pt x="329018" y="33921"/>
                </a:lnTo>
                <a:lnTo>
                  <a:pt x="332867" y="77038"/>
                </a:lnTo>
                <a:lnTo>
                  <a:pt x="332867" y="269341"/>
                </a:lnTo>
                <a:lnTo>
                  <a:pt x="165087" y="73977"/>
                </a:lnTo>
                <a:lnTo>
                  <a:pt x="131279" y="31165"/>
                </a:lnTo>
                <a:lnTo>
                  <a:pt x="109702" y="2540"/>
                </a:lnTo>
                <a:lnTo>
                  <a:pt x="64528" y="4152"/>
                </a:lnTo>
                <a:lnTo>
                  <a:pt x="53238" y="4152"/>
                </a:lnTo>
                <a:lnTo>
                  <a:pt x="47180" y="4051"/>
                </a:lnTo>
                <a:lnTo>
                  <a:pt x="36296" y="3746"/>
                </a:lnTo>
                <a:lnTo>
                  <a:pt x="20561" y="3251"/>
                </a:lnTo>
                <a:lnTo>
                  <a:pt x="0" y="2540"/>
                </a:lnTo>
                <a:lnTo>
                  <a:pt x="0" y="22872"/>
                </a:lnTo>
                <a:lnTo>
                  <a:pt x="41871" y="33858"/>
                </a:lnTo>
                <a:lnTo>
                  <a:pt x="45707" y="76923"/>
                </a:lnTo>
                <a:lnTo>
                  <a:pt x="45707" y="295211"/>
                </a:lnTo>
                <a:lnTo>
                  <a:pt x="41871" y="338289"/>
                </a:lnTo>
                <a:lnTo>
                  <a:pt x="0" y="349250"/>
                </a:lnTo>
                <a:lnTo>
                  <a:pt x="0" y="369595"/>
                </a:lnTo>
                <a:lnTo>
                  <a:pt x="29997" y="368858"/>
                </a:lnTo>
                <a:lnTo>
                  <a:pt x="46443" y="368477"/>
                </a:lnTo>
                <a:lnTo>
                  <a:pt x="55130" y="368338"/>
                </a:lnTo>
                <a:lnTo>
                  <a:pt x="61849" y="368325"/>
                </a:lnTo>
                <a:lnTo>
                  <a:pt x="72326" y="368401"/>
                </a:lnTo>
                <a:lnTo>
                  <a:pt x="86855" y="368642"/>
                </a:lnTo>
                <a:lnTo>
                  <a:pt x="104190" y="369036"/>
                </a:lnTo>
                <a:lnTo>
                  <a:pt x="123151" y="369595"/>
                </a:lnTo>
                <a:lnTo>
                  <a:pt x="123151" y="349250"/>
                </a:lnTo>
                <a:lnTo>
                  <a:pt x="81267" y="338455"/>
                </a:lnTo>
                <a:lnTo>
                  <a:pt x="77431" y="295084"/>
                </a:lnTo>
                <a:lnTo>
                  <a:pt x="77444" y="84353"/>
                </a:lnTo>
                <a:lnTo>
                  <a:pt x="252755" y="294906"/>
                </a:lnTo>
                <a:lnTo>
                  <a:pt x="263753" y="307860"/>
                </a:lnTo>
                <a:lnTo>
                  <a:pt x="276682" y="322770"/>
                </a:lnTo>
                <a:lnTo>
                  <a:pt x="294030" y="342417"/>
                </a:lnTo>
                <a:lnTo>
                  <a:pt x="318363" y="369570"/>
                </a:lnTo>
                <a:lnTo>
                  <a:pt x="362458" y="377215"/>
                </a:lnTo>
                <a:lnTo>
                  <a:pt x="366217" y="375056"/>
                </a:lnTo>
                <a:lnTo>
                  <a:pt x="365010" y="341312"/>
                </a:lnTo>
                <a:lnTo>
                  <a:pt x="364705" y="330288"/>
                </a:lnTo>
                <a:lnTo>
                  <a:pt x="364604" y="320827"/>
                </a:lnTo>
                <a:lnTo>
                  <a:pt x="364604" y="77101"/>
                </a:lnTo>
                <a:lnTo>
                  <a:pt x="368427" y="33883"/>
                </a:lnTo>
                <a:lnTo>
                  <a:pt x="410311" y="22872"/>
                </a:lnTo>
                <a:lnTo>
                  <a:pt x="410311" y="2540"/>
                </a:lnTo>
                <a:close/>
              </a:path>
              <a:path w="1494155" h="377825">
                <a:moveTo>
                  <a:pt x="617702" y="2552"/>
                </a:moveTo>
                <a:lnTo>
                  <a:pt x="579475" y="3492"/>
                </a:lnTo>
                <a:lnTo>
                  <a:pt x="557999" y="3975"/>
                </a:lnTo>
                <a:lnTo>
                  <a:pt x="545401" y="4152"/>
                </a:lnTo>
                <a:lnTo>
                  <a:pt x="533819" y="4165"/>
                </a:lnTo>
                <a:lnTo>
                  <a:pt x="522147" y="4152"/>
                </a:lnTo>
                <a:lnTo>
                  <a:pt x="509473" y="3975"/>
                </a:lnTo>
                <a:lnTo>
                  <a:pt x="488137" y="3492"/>
                </a:lnTo>
                <a:lnTo>
                  <a:pt x="450469" y="2552"/>
                </a:lnTo>
                <a:lnTo>
                  <a:pt x="450469" y="24155"/>
                </a:lnTo>
                <a:lnTo>
                  <a:pt x="492734" y="34175"/>
                </a:lnTo>
                <a:lnTo>
                  <a:pt x="496176" y="76720"/>
                </a:lnTo>
                <a:lnTo>
                  <a:pt x="496176" y="295427"/>
                </a:lnTo>
                <a:lnTo>
                  <a:pt x="492734" y="337985"/>
                </a:lnTo>
                <a:lnTo>
                  <a:pt x="450469" y="347967"/>
                </a:lnTo>
                <a:lnTo>
                  <a:pt x="450469" y="369570"/>
                </a:lnTo>
                <a:lnTo>
                  <a:pt x="488365" y="368846"/>
                </a:lnTo>
                <a:lnTo>
                  <a:pt x="509676" y="368465"/>
                </a:lnTo>
                <a:lnTo>
                  <a:pt x="522224" y="368325"/>
                </a:lnTo>
                <a:lnTo>
                  <a:pt x="533819" y="368300"/>
                </a:lnTo>
                <a:lnTo>
                  <a:pt x="545477" y="368325"/>
                </a:lnTo>
                <a:lnTo>
                  <a:pt x="558215" y="368465"/>
                </a:lnTo>
                <a:lnTo>
                  <a:pt x="579716" y="368846"/>
                </a:lnTo>
                <a:lnTo>
                  <a:pt x="617702" y="369570"/>
                </a:lnTo>
                <a:lnTo>
                  <a:pt x="617702" y="347967"/>
                </a:lnTo>
                <a:lnTo>
                  <a:pt x="575411" y="337985"/>
                </a:lnTo>
                <a:lnTo>
                  <a:pt x="571995" y="295427"/>
                </a:lnTo>
                <a:lnTo>
                  <a:pt x="571995" y="76720"/>
                </a:lnTo>
                <a:lnTo>
                  <a:pt x="575411" y="34175"/>
                </a:lnTo>
                <a:lnTo>
                  <a:pt x="617702" y="24155"/>
                </a:lnTo>
                <a:lnTo>
                  <a:pt x="617702" y="2552"/>
                </a:lnTo>
                <a:close/>
              </a:path>
              <a:path w="1494155" h="377825">
                <a:moveTo>
                  <a:pt x="1060437" y="166192"/>
                </a:moveTo>
                <a:lnTo>
                  <a:pt x="1049807" y="97370"/>
                </a:lnTo>
                <a:lnTo>
                  <a:pt x="1019035" y="47066"/>
                </a:lnTo>
                <a:lnTo>
                  <a:pt x="996099" y="29349"/>
                </a:lnTo>
                <a:lnTo>
                  <a:pt x="993140" y="27051"/>
                </a:lnTo>
                <a:lnTo>
                  <a:pt x="979792" y="21336"/>
                </a:lnTo>
                <a:lnTo>
                  <a:pt x="979792" y="181305"/>
                </a:lnTo>
                <a:lnTo>
                  <a:pt x="977277" y="219468"/>
                </a:lnTo>
                <a:lnTo>
                  <a:pt x="957554" y="280047"/>
                </a:lnTo>
                <a:lnTo>
                  <a:pt x="918070" y="319252"/>
                </a:lnTo>
                <a:lnTo>
                  <a:pt x="855662" y="338188"/>
                </a:lnTo>
                <a:lnTo>
                  <a:pt x="854125" y="338188"/>
                </a:lnTo>
                <a:lnTo>
                  <a:pt x="814705" y="340321"/>
                </a:lnTo>
                <a:lnTo>
                  <a:pt x="807656" y="340321"/>
                </a:lnTo>
                <a:lnTo>
                  <a:pt x="796417" y="339788"/>
                </a:lnTo>
                <a:lnTo>
                  <a:pt x="787615" y="338975"/>
                </a:lnTo>
                <a:lnTo>
                  <a:pt x="778129" y="337642"/>
                </a:lnTo>
                <a:lnTo>
                  <a:pt x="778129" y="31419"/>
                </a:lnTo>
                <a:lnTo>
                  <a:pt x="787120" y="30403"/>
                </a:lnTo>
                <a:lnTo>
                  <a:pt x="795261" y="29718"/>
                </a:lnTo>
                <a:lnTo>
                  <a:pt x="803313" y="29349"/>
                </a:lnTo>
                <a:lnTo>
                  <a:pt x="814095" y="29349"/>
                </a:lnTo>
                <a:lnTo>
                  <a:pt x="855510" y="31648"/>
                </a:lnTo>
                <a:lnTo>
                  <a:pt x="921346" y="51028"/>
                </a:lnTo>
                <a:lnTo>
                  <a:pt x="960043" y="88150"/>
                </a:lnTo>
                <a:lnTo>
                  <a:pt x="977646" y="144487"/>
                </a:lnTo>
                <a:lnTo>
                  <a:pt x="979792" y="181305"/>
                </a:lnTo>
                <a:lnTo>
                  <a:pt x="979792" y="21336"/>
                </a:lnTo>
                <a:lnTo>
                  <a:pt x="961148" y="13335"/>
                </a:lnTo>
                <a:lnTo>
                  <a:pt x="921397" y="5346"/>
                </a:lnTo>
                <a:lnTo>
                  <a:pt x="900036" y="4127"/>
                </a:lnTo>
                <a:lnTo>
                  <a:pt x="872223" y="2527"/>
                </a:lnTo>
                <a:lnTo>
                  <a:pt x="746582" y="4127"/>
                </a:lnTo>
                <a:lnTo>
                  <a:pt x="736434" y="4127"/>
                </a:lnTo>
                <a:lnTo>
                  <a:pt x="656577" y="2527"/>
                </a:lnTo>
                <a:lnTo>
                  <a:pt x="656577" y="22860"/>
                </a:lnTo>
                <a:lnTo>
                  <a:pt x="676478" y="24485"/>
                </a:lnTo>
                <a:lnTo>
                  <a:pt x="691172" y="27051"/>
                </a:lnTo>
                <a:lnTo>
                  <a:pt x="690803" y="27051"/>
                </a:lnTo>
                <a:lnTo>
                  <a:pt x="698449" y="33896"/>
                </a:lnTo>
                <a:lnTo>
                  <a:pt x="701649" y="49276"/>
                </a:lnTo>
                <a:lnTo>
                  <a:pt x="702068" y="67945"/>
                </a:lnTo>
                <a:lnTo>
                  <a:pt x="702106" y="69608"/>
                </a:lnTo>
                <a:lnTo>
                  <a:pt x="702208" y="319252"/>
                </a:lnTo>
                <a:lnTo>
                  <a:pt x="674331" y="358127"/>
                </a:lnTo>
                <a:lnTo>
                  <a:pt x="674331" y="369900"/>
                </a:lnTo>
                <a:lnTo>
                  <a:pt x="711161" y="369100"/>
                </a:lnTo>
                <a:lnTo>
                  <a:pt x="739597" y="368490"/>
                </a:lnTo>
                <a:lnTo>
                  <a:pt x="772617" y="368490"/>
                </a:lnTo>
                <a:lnTo>
                  <a:pt x="797382" y="369100"/>
                </a:lnTo>
                <a:lnTo>
                  <a:pt x="809840" y="369557"/>
                </a:lnTo>
                <a:lnTo>
                  <a:pt x="841565" y="369557"/>
                </a:lnTo>
                <a:lnTo>
                  <a:pt x="853630" y="368490"/>
                </a:lnTo>
                <a:lnTo>
                  <a:pt x="888339" y="365417"/>
                </a:lnTo>
                <a:lnTo>
                  <a:pt x="931900" y="353339"/>
                </a:lnTo>
                <a:lnTo>
                  <a:pt x="957948" y="340321"/>
                </a:lnTo>
                <a:lnTo>
                  <a:pt x="971029" y="333794"/>
                </a:lnTo>
                <a:lnTo>
                  <a:pt x="1004506" y="307314"/>
                </a:lnTo>
                <a:lnTo>
                  <a:pt x="1028890" y="278180"/>
                </a:lnTo>
                <a:lnTo>
                  <a:pt x="1046378" y="244805"/>
                </a:lnTo>
                <a:lnTo>
                  <a:pt x="1056906" y="207416"/>
                </a:lnTo>
                <a:lnTo>
                  <a:pt x="1060437" y="166192"/>
                </a:lnTo>
                <a:close/>
              </a:path>
              <a:path w="1494155" h="377825">
                <a:moveTo>
                  <a:pt x="1493659" y="349796"/>
                </a:moveTo>
                <a:lnTo>
                  <a:pt x="1480756" y="348183"/>
                </a:lnTo>
                <a:lnTo>
                  <a:pt x="1480502" y="348183"/>
                </a:lnTo>
                <a:lnTo>
                  <a:pt x="1470253" y="345719"/>
                </a:lnTo>
                <a:lnTo>
                  <a:pt x="1462430" y="341350"/>
                </a:lnTo>
                <a:lnTo>
                  <a:pt x="1456118" y="334479"/>
                </a:lnTo>
                <a:lnTo>
                  <a:pt x="1450670" y="324523"/>
                </a:lnTo>
                <a:lnTo>
                  <a:pt x="1422031" y="257797"/>
                </a:lnTo>
                <a:lnTo>
                  <a:pt x="1408938" y="227291"/>
                </a:lnTo>
                <a:lnTo>
                  <a:pt x="1350352" y="90805"/>
                </a:lnTo>
                <a:lnTo>
                  <a:pt x="1325930" y="33896"/>
                </a:lnTo>
                <a:lnTo>
                  <a:pt x="1325930" y="227291"/>
                </a:lnTo>
                <a:lnTo>
                  <a:pt x="1216228" y="227291"/>
                </a:lnTo>
                <a:lnTo>
                  <a:pt x="1270000" y="90805"/>
                </a:lnTo>
                <a:lnTo>
                  <a:pt x="1325930" y="227291"/>
                </a:lnTo>
                <a:lnTo>
                  <a:pt x="1325930" y="33896"/>
                </a:lnTo>
                <a:lnTo>
                  <a:pt x="1311389" y="0"/>
                </a:lnTo>
                <a:lnTo>
                  <a:pt x="1273200" y="0"/>
                </a:lnTo>
                <a:lnTo>
                  <a:pt x="1267968" y="13868"/>
                </a:lnTo>
                <a:lnTo>
                  <a:pt x="1260335" y="34302"/>
                </a:lnTo>
                <a:lnTo>
                  <a:pt x="1258138" y="40271"/>
                </a:lnTo>
                <a:lnTo>
                  <a:pt x="1252893" y="54635"/>
                </a:lnTo>
                <a:lnTo>
                  <a:pt x="1248524" y="66294"/>
                </a:lnTo>
                <a:lnTo>
                  <a:pt x="1245044" y="75120"/>
                </a:lnTo>
                <a:lnTo>
                  <a:pt x="1242542" y="81026"/>
                </a:lnTo>
                <a:lnTo>
                  <a:pt x="1145209" y="315937"/>
                </a:lnTo>
                <a:lnTo>
                  <a:pt x="1138389" y="329463"/>
                </a:lnTo>
                <a:lnTo>
                  <a:pt x="1138301" y="329641"/>
                </a:lnTo>
                <a:lnTo>
                  <a:pt x="1131150" y="339471"/>
                </a:lnTo>
                <a:lnTo>
                  <a:pt x="1123492" y="345579"/>
                </a:lnTo>
                <a:lnTo>
                  <a:pt x="1114882" y="348183"/>
                </a:lnTo>
                <a:lnTo>
                  <a:pt x="1114463" y="348183"/>
                </a:lnTo>
                <a:lnTo>
                  <a:pt x="1098334" y="349796"/>
                </a:lnTo>
                <a:lnTo>
                  <a:pt x="1098969" y="349796"/>
                </a:lnTo>
                <a:lnTo>
                  <a:pt x="1098969" y="369570"/>
                </a:lnTo>
                <a:lnTo>
                  <a:pt x="1124978" y="368681"/>
                </a:lnTo>
                <a:lnTo>
                  <a:pt x="1129360" y="368325"/>
                </a:lnTo>
                <a:lnTo>
                  <a:pt x="1190078" y="368325"/>
                </a:lnTo>
                <a:lnTo>
                  <a:pt x="1194625" y="368681"/>
                </a:lnTo>
                <a:lnTo>
                  <a:pt x="1220495" y="369570"/>
                </a:lnTo>
                <a:lnTo>
                  <a:pt x="1220495" y="368325"/>
                </a:lnTo>
                <a:lnTo>
                  <a:pt x="1220495" y="349796"/>
                </a:lnTo>
                <a:lnTo>
                  <a:pt x="1184465" y="347649"/>
                </a:lnTo>
                <a:lnTo>
                  <a:pt x="1178013" y="340156"/>
                </a:lnTo>
                <a:lnTo>
                  <a:pt x="1178013" y="327329"/>
                </a:lnTo>
                <a:lnTo>
                  <a:pt x="1179093" y="321983"/>
                </a:lnTo>
                <a:lnTo>
                  <a:pt x="1203299" y="257797"/>
                </a:lnTo>
                <a:lnTo>
                  <a:pt x="1338287" y="257797"/>
                </a:lnTo>
                <a:lnTo>
                  <a:pt x="1362481" y="318770"/>
                </a:lnTo>
                <a:lnTo>
                  <a:pt x="1364627" y="324116"/>
                </a:lnTo>
                <a:lnTo>
                  <a:pt x="1365707" y="329463"/>
                </a:lnTo>
                <a:lnTo>
                  <a:pt x="1365707" y="341757"/>
                </a:lnTo>
                <a:lnTo>
                  <a:pt x="1360868" y="347649"/>
                </a:lnTo>
                <a:lnTo>
                  <a:pt x="1354950" y="348183"/>
                </a:lnTo>
                <a:lnTo>
                  <a:pt x="1326451" y="349796"/>
                </a:lnTo>
                <a:lnTo>
                  <a:pt x="1326451" y="369570"/>
                </a:lnTo>
                <a:lnTo>
                  <a:pt x="1403273" y="368325"/>
                </a:lnTo>
                <a:lnTo>
                  <a:pt x="1412836" y="368325"/>
                </a:lnTo>
                <a:lnTo>
                  <a:pt x="1493151" y="369570"/>
                </a:lnTo>
                <a:lnTo>
                  <a:pt x="1493151" y="368325"/>
                </a:lnTo>
                <a:lnTo>
                  <a:pt x="1493151" y="349796"/>
                </a:lnTo>
                <a:lnTo>
                  <a:pt x="1493659" y="349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8837" y="825652"/>
            <a:ext cx="1520825" cy="396240"/>
          </a:xfrm>
          <a:custGeom>
            <a:avLst/>
            <a:gdLst/>
            <a:ahLst/>
            <a:cxnLst/>
            <a:rect l="l" t="t" r="r" b="b"/>
            <a:pathLst>
              <a:path w="1520825" h="396240">
                <a:moveTo>
                  <a:pt x="196811" y="303784"/>
                </a:moveTo>
                <a:lnTo>
                  <a:pt x="180809" y="258686"/>
                </a:lnTo>
                <a:lnTo>
                  <a:pt x="128511" y="234530"/>
                </a:lnTo>
                <a:lnTo>
                  <a:pt x="84416" y="224866"/>
                </a:lnTo>
                <a:lnTo>
                  <a:pt x="70942" y="220484"/>
                </a:lnTo>
                <a:lnTo>
                  <a:pt x="61760" y="214274"/>
                </a:lnTo>
                <a:lnTo>
                  <a:pt x="56502" y="205854"/>
                </a:lnTo>
                <a:lnTo>
                  <a:pt x="54838" y="194805"/>
                </a:lnTo>
                <a:lnTo>
                  <a:pt x="58140" y="180289"/>
                </a:lnTo>
                <a:lnTo>
                  <a:pt x="67602" y="169291"/>
                </a:lnTo>
                <a:lnTo>
                  <a:pt x="82511" y="162318"/>
                </a:lnTo>
                <a:lnTo>
                  <a:pt x="102171" y="159880"/>
                </a:lnTo>
                <a:lnTo>
                  <a:pt x="118325" y="161645"/>
                </a:lnTo>
                <a:lnTo>
                  <a:pt x="133019" y="166319"/>
                </a:lnTo>
                <a:lnTo>
                  <a:pt x="143992" y="173012"/>
                </a:lnTo>
                <a:lnTo>
                  <a:pt x="148958" y="180797"/>
                </a:lnTo>
                <a:lnTo>
                  <a:pt x="154330" y="211899"/>
                </a:lnTo>
                <a:lnTo>
                  <a:pt x="173710" y="211886"/>
                </a:lnTo>
                <a:lnTo>
                  <a:pt x="178015" y="146748"/>
                </a:lnTo>
                <a:lnTo>
                  <a:pt x="131279" y="135102"/>
                </a:lnTo>
                <a:lnTo>
                  <a:pt x="111861" y="134467"/>
                </a:lnTo>
                <a:lnTo>
                  <a:pt x="63766" y="139839"/>
                </a:lnTo>
                <a:lnTo>
                  <a:pt x="28714" y="155676"/>
                </a:lnTo>
                <a:lnTo>
                  <a:pt x="7289" y="181597"/>
                </a:lnTo>
                <a:lnTo>
                  <a:pt x="25" y="217157"/>
                </a:lnTo>
                <a:lnTo>
                  <a:pt x="3632" y="241312"/>
                </a:lnTo>
                <a:lnTo>
                  <a:pt x="14401" y="260578"/>
                </a:lnTo>
                <a:lnTo>
                  <a:pt x="32232" y="274916"/>
                </a:lnTo>
                <a:lnTo>
                  <a:pt x="57023" y="284264"/>
                </a:lnTo>
                <a:lnTo>
                  <a:pt x="103263" y="295541"/>
                </a:lnTo>
                <a:lnTo>
                  <a:pt x="118986" y="300685"/>
                </a:lnTo>
                <a:lnTo>
                  <a:pt x="129476" y="307632"/>
                </a:lnTo>
                <a:lnTo>
                  <a:pt x="135331" y="316992"/>
                </a:lnTo>
                <a:lnTo>
                  <a:pt x="137147" y="329361"/>
                </a:lnTo>
                <a:lnTo>
                  <a:pt x="133642" y="346468"/>
                </a:lnTo>
                <a:lnTo>
                  <a:pt x="123698" y="359498"/>
                </a:lnTo>
                <a:lnTo>
                  <a:pt x="108102" y="367792"/>
                </a:lnTo>
                <a:lnTo>
                  <a:pt x="87668" y="370700"/>
                </a:lnTo>
                <a:lnTo>
                  <a:pt x="70015" y="369125"/>
                </a:lnTo>
                <a:lnTo>
                  <a:pt x="54521" y="364172"/>
                </a:lnTo>
                <a:lnTo>
                  <a:pt x="40551" y="355473"/>
                </a:lnTo>
                <a:lnTo>
                  <a:pt x="27432" y="342671"/>
                </a:lnTo>
                <a:lnTo>
                  <a:pt x="24726" y="305473"/>
                </a:lnTo>
                <a:lnTo>
                  <a:pt x="3746" y="305473"/>
                </a:lnTo>
                <a:lnTo>
                  <a:pt x="0" y="381101"/>
                </a:lnTo>
                <a:lnTo>
                  <a:pt x="42468" y="392633"/>
                </a:lnTo>
                <a:lnTo>
                  <a:pt x="83350" y="396125"/>
                </a:lnTo>
                <a:lnTo>
                  <a:pt x="129654" y="389470"/>
                </a:lnTo>
                <a:lnTo>
                  <a:pt x="165481" y="370687"/>
                </a:lnTo>
                <a:lnTo>
                  <a:pt x="188607" y="341541"/>
                </a:lnTo>
                <a:lnTo>
                  <a:pt x="196811" y="303784"/>
                </a:lnTo>
                <a:close/>
              </a:path>
              <a:path w="1520825" h="396240">
                <a:moveTo>
                  <a:pt x="465696" y="227838"/>
                </a:moveTo>
                <a:lnTo>
                  <a:pt x="458431" y="188772"/>
                </a:lnTo>
                <a:lnTo>
                  <a:pt x="405790" y="139877"/>
                </a:lnTo>
                <a:lnTo>
                  <a:pt x="397408" y="138531"/>
                </a:lnTo>
                <a:lnTo>
                  <a:pt x="397408" y="238277"/>
                </a:lnTo>
                <a:lnTo>
                  <a:pt x="352234" y="239877"/>
                </a:lnTo>
                <a:lnTo>
                  <a:pt x="348399" y="239877"/>
                </a:lnTo>
                <a:lnTo>
                  <a:pt x="331241" y="239204"/>
                </a:lnTo>
                <a:lnTo>
                  <a:pt x="324269" y="238810"/>
                </a:lnTo>
                <a:lnTo>
                  <a:pt x="307060" y="238277"/>
                </a:lnTo>
                <a:lnTo>
                  <a:pt x="310489" y="204216"/>
                </a:lnTo>
                <a:lnTo>
                  <a:pt x="318820" y="181063"/>
                </a:lnTo>
                <a:lnTo>
                  <a:pt x="332689" y="167868"/>
                </a:lnTo>
                <a:lnTo>
                  <a:pt x="352767" y="163677"/>
                </a:lnTo>
                <a:lnTo>
                  <a:pt x="372516" y="167868"/>
                </a:lnTo>
                <a:lnTo>
                  <a:pt x="386168" y="181063"/>
                </a:lnTo>
                <a:lnTo>
                  <a:pt x="394284" y="204216"/>
                </a:lnTo>
                <a:lnTo>
                  <a:pt x="397408" y="238277"/>
                </a:lnTo>
                <a:lnTo>
                  <a:pt x="397408" y="138531"/>
                </a:lnTo>
                <a:lnTo>
                  <a:pt x="364058" y="133172"/>
                </a:lnTo>
                <a:lnTo>
                  <a:pt x="350761" y="133908"/>
                </a:lnTo>
                <a:lnTo>
                  <a:pt x="338772" y="136169"/>
                </a:lnTo>
                <a:lnTo>
                  <a:pt x="291465" y="160705"/>
                </a:lnTo>
                <a:lnTo>
                  <a:pt x="252603" y="201650"/>
                </a:lnTo>
                <a:lnTo>
                  <a:pt x="240461" y="264033"/>
                </a:lnTo>
                <a:lnTo>
                  <a:pt x="240563" y="266585"/>
                </a:lnTo>
                <a:lnTo>
                  <a:pt x="248335" y="321818"/>
                </a:lnTo>
                <a:lnTo>
                  <a:pt x="271894" y="362788"/>
                </a:lnTo>
                <a:lnTo>
                  <a:pt x="310464" y="387718"/>
                </a:lnTo>
                <a:lnTo>
                  <a:pt x="363512" y="396113"/>
                </a:lnTo>
                <a:lnTo>
                  <a:pt x="384873" y="395008"/>
                </a:lnTo>
                <a:lnTo>
                  <a:pt x="404583" y="391236"/>
                </a:lnTo>
                <a:lnTo>
                  <a:pt x="424992" y="384149"/>
                </a:lnTo>
                <a:lnTo>
                  <a:pt x="448487" y="373087"/>
                </a:lnTo>
                <a:lnTo>
                  <a:pt x="455422" y="357987"/>
                </a:lnTo>
                <a:lnTo>
                  <a:pt x="460248" y="347522"/>
                </a:lnTo>
                <a:lnTo>
                  <a:pt x="460311" y="347383"/>
                </a:lnTo>
                <a:lnTo>
                  <a:pt x="453859" y="339344"/>
                </a:lnTo>
                <a:lnTo>
                  <a:pt x="436384" y="348107"/>
                </a:lnTo>
                <a:lnTo>
                  <a:pt x="420979" y="353872"/>
                </a:lnTo>
                <a:lnTo>
                  <a:pt x="406285" y="357035"/>
                </a:lnTo>
                <a:lnTo>
                  <a:pt x="390944" y="357987"/>
                </a:lnTo>
                <a:lnTo>
                  <a:pt x="370446" y="355269"/>
                </a:lnTo>
                <a:lnTo>
                  <a:pt x="335495" y="335407"/>
                </a:lnTo>
                <a:lnTo>
                  <a:pt x="313905" y="296964"/>
                </a:lnTo>
                <a:lnTo>
                  <a:pt x="310273" y="266585"/>
                </a:lnTo>
                <a:lnTo>
                  <a:pt x="380720" y="266585"/>
                </a:lnTo>
                <a:lnTo>
                  <a:pt x="402691" y="265976"/>
                </a:lnTo>
                <a:lnTo>
                  <a:pt x="423405" y="264033"/>
                </a:lnTo>
                <a:lnTo>
                  <a:pt x="444004" y="260692"/>
                </a:lnTo>
                <a:lnTo>
                  <a:pt x="465683" y="255828"/>
                </a:lnTo>
                <a:lnTo>
                  <a:pt x="465683" y="239877"/>
                </a:lnTo>
                <a:lnTo>
                  <a:pt x="465696" y="227838"/>
                </a:lnTo>
                <a:close/>
              </a:path>
              <a:path w="1520825" h="396240">
                <a:moveTo>
                  <a:pt x="744080" y="368655"/>
                </a:moveTo>
                <a:lnTo>
                  <a:pt x="727938" y="367055"/>
                </a:lnTo>
                <a:lnTo>
                  <a:pt x="720661" y="364591"/>
                </a:lnTo>
                <a:lnTo>
                  <a:pt x="716165" y="359359"/>
                </a:lnTo>
                <a:lnTo>
                  <a:pt x="714121" y="351167"/>
                </a:lnTo>
                <a:lnTo>
                  <a:pt x="713778" y="349796"/>
                </a:lnTo>
                <a:lnTo>
                  <a:pt x="713740" y="349084"/>
                </a:lnTo>
                <a:lnTo>
                  <a:pt x="712889" y="334657"/>
                </a:lnTo>
                <a:lnTo>
                  <a:pt x="712876" y="323113"/>
                </a:lnTo>
                <a:lnTo>
                  <a:pt x="712470" y="310667"/>
                </a:lnTo>
                <a:lnTo>
                  <a:pt x="712152" y="299859"/>
                </a:lnTo>
                <a:lnTo>
                  <a:pt x="711885" y="288163"/>
                </a:lnTo>
                <a:lnTo>
                  <a:pt x="711974" y="261899"/>
                </a:lnTo>
                <a:lnTo>
                  <a:pt x="712127" y="254330"/>
                </a:lnTo>
                <a:lnTo>
                  <a:pt x="712876" y="226136"/>
                </a:lnTo>
                <a:lnTo>
                  <a:pt x="713409" y="219176"/>
                </a:lnTo>
                <a:lnTo>
                  <a:pt x="713346" y="210273"/>
                </a:lnTo>
                <a:lnTo>
                  <a:pt x="690460" y="154647"/>
                </a:lnTo>
                <a:lnTo>
                  <a:pt x="626770" y="134454"/>
                </a:lnTo>
                <a:lnTo>
                  <a:pt x="609968" y="135572"/>
                </a:lnTo>
                <a:lnTo>
                  <a:pt x="593521" y="138938"/>
                </a:lnTo>
                <a:lnTo>
                  <a:pt x="577583" y="144602"/>
                </a:lnTo>
                <a:lnTo>
                  <a:pt x="562292" y="152615"/>
                </a:lnTo>
                <a:lnTo>
                  <a:pt x="533819" y="169697"/>
                </a:lnTo>
                <a:lnTo>
                  <a:pt x="533819" y="206540"/>
                </a:lnTo>
                <a:lnTo>
                  <a:pt x="549948" y="210273"/>
                </a:lnTo>
                <a:lnTo>
                  <a:pt x="561784" y="183807"/>
                </a:lnTo>
                <a:lnTo>
                  <a:pt x="565289" y="181089"/>
                </a:lnTo>
                <a:lnTo>
                  <a:pt x="572541" y="178714"/>
                </a:lnTo>
                <a:lnTo>
                  <a:pt x="582193" y="177038"/>
                </a:lnTo>
                <a:lnTo>
                  <a:pt x="592975" y="176390"/>
                </a:lnTo>
                <a:lnTo>
                  <a:pt x="616508" y="180098"/>
                </a:lnTo>
                <a:lnTo>
                  <a:pt x="633298" y="191554"/>
                </a:lnTo>
                <a:lnTo>
                  <a:pt x="643636" y="211239"/>
                </a:lnTo>
                <a:lnTo>
                  <a:pt x="647827" y="239661"/>
                </a:lnTo>
                <a:lnTo>
                  <a:pt x="647827" y="261899"/>
                </a:lnTo>
                <a:lnTo>
                  <a:pt x="647827" y="325018"/>
                </a:lnTo>
                <a:lnTo>
                  <a:pt x="638556" y="334657"/>
                </a:lnTo>
                <a:lnTo>
                  <a:pt x="626910" y="342277"/>
                </a:lnTo>
                <a:lnTo>
                  <a:pt x="614172" y="347281"/>
                </a:lnTo>
                <a:lnTo>
                  <a:pt x="601573" y="349084"/>
                </a:lnTo>
                <a:lnTo>
                  <a:pt x="590029" y="346760"/>
                </a:lnTo>
                <a:lnTo>
                  <a:pt x="581406" y="340067"/>
                </a:lnTo>
                <a:lnTo>
                  <a:pt x="576122" y="329666"/>
                </a:lnTo>
                <a:lnTo>
                  <a:pt x="576008" y="329463"/>
                </a:lnTo>
                <a:lnTo>
                  <a:pt x="574154" y="315391"/>
                </a:lnTo>
                <a:lnTo>
                  <a:pt x="576313" y="299859"/>
                </a:lnTo>
                <a:lnTo>
                  <a:pt x="576427" y="299008"/>
                </a:lnTo>
                <a:lnTo>
                  <a:pt x="623633" y="268338"/>
                </a:lnTo>
                <a:lnTo>
                  <a:pt x="647827" y="261899"/>
                </a:lnTo>
                <a:lnTo>
                  <a:pt x="647827" y="239661"/>
                </a:lnTo>
                <a:lnTo>
                  <a:pt x="600494" y="249301"/>
                </a:lnTo>
                <a:lnTo>
                  <a:pt x="557530" y="261340"/>
                </a:lnTo>
                <a:lnTo>
                  <a:pt x="513372" y="299859"/>
                </a:lnTo>
                <a:lnTo>
                  <a:pt x="508533" y="329666"/>
                </a:lnTo>
                <a:lnTo>
                  <a:pt x="512610" y="358368"/>
                </a:lnTo>
                <a:lnTo>
                  <a:pt x="524662" y="379171"/>
                </a:lnTo>
                <a:lnTo>
                  <a:pt x="544372" y="391833"/>
                </a:lnTo>
                <a:lnTo>
                  <a:pt x="571449" y="396100"/>
                </a:lnTo>
                <a:lnTo>
                  <a:pt x="579793" y="395706"/>
                </a:lnTo>
                <a:lnTo>
                  <a:pt x="587044" y="394500"/>
                </a:lnTo>
                <a:lnTo>
                  <a:pt x="593064" y="392506"/>
                </a:lnTo>
                <a:lnTo>
                  <a:pt x="597801" y="389686"/>
                </a:lnTo>
                <a:lnTo>
                  <a:pt x="647827" y="351167"/>
                </a:lnTo>
                <a:lnTo>
                  <a:pt x="645134" y="384213"/>
                </a:lnTo>
                <a:lnTo>
                  <a:pt x="647827" y="388480"/>
                </a:lnTo>
                <a:lnTo>
                  <a:pt x="691007" y="387299"/>
                </a:lnTo>
                <a:lnTo>
                  <a:pt x="702335" y="387299"/>
                </a:lnTo>
                <a:lnTo>
                  <a:pt x="744080" y="388480"/>
                </a:lnTo>
                <a:lnTo>
                  <a:pt x="744080" y="387299"/>
                </a:lnTo>
                <a:lnTo>
                  <a:pt x="744080" y="368655"/>
                </a:lnTo>
                <a:close/>
              </a:path>
              <a:path w="1520825" h="396240">
                <a:moveTo>
                  <a:pt x="965479" y="137629"/>
                </a:moveTo>
                <a:lnTo>
                  <a:pt x="960107" y="135496"/>
                </a:lnTo>
                <a:lnTo>
                  <a:pt x="953109" y="134404"/>
                </a:lnTo>
                <a:lnTo>
                  <a:pt x="945578" y="134404"/>
                </a:lnTo>
                <a:lnTo>
                  <a:pt x="899871" y="162648"/>
                </a:lnTo>
                <a:lnTo>
                  <a:pt x="876211" y="188214"/>
                </a:lnTo>
                <a:lnTo>
                  <a:pt x="876211" y="137617"/>
                </a:lnTo>
                <a:lnTo>
                  <a:pt x="870813" y="134416"/>
                </a:lnTo>
                <a:lnTo>
                  <a:pt x="833170" y="146126"/>
                </a:lnTo>
                <a:lnTo>
                  <a:pt x="821169" y="149529"/>
                </a:lnTo>
                <a:lnTo>
                  <a:pt x="809028" y="152120"/>
                </a:lnTo>
                <a:lnTo>
                  <a:pt x="793762" y="154520"/>
                </a:lnTo>
                <a:lnTo>
                  <a:pt x="772401" y="157302"/>
                </a:lnTo>
                <a:lnTo>
                  <a:pt x="772401" y="176364"/>
                </a:lnTo>
                <a:lnTo>
                  <a:pt x="810120" y="196430"/>
                </a:lnTo>
                <a:lnTo>
                  <a:pt x="810577" y="215468"/>
                </a:lnTo>
                <a:lnTo>
                  <a:pt x="810577" y="332778"/>
                </a:lnTo>
                <a:lnTo>
                  <a:pt x="791222" y="367068"/>
                </a:lnTo>
                <a:lnTo>
                  <a:pt x="772401" y="368134"/>
                </a:lnTo>
                <a:lnTo>
                  <a:pt x="772401" y="388467"/>
                </a:lnTo>
                <a:lnTo>
                  <a:pt x="841781" y="386854"/>
                </a:lnTo>
                <a:lnTo>
                  <a:pt x="847204" y="386880"/>
                </a:lnTo>
                <a:lnTo>
                  <a:pt x="857770" y="387057"/>
                </a:lnTo>
                <a:lnTo>
                  <a:pt x="880643" y="387540"/>
                </a:lnTo>
                <a:lnTo>
                  <a:pt x="922985" y="388467"/>
                </a:lnTo>
                <a:lnTo>
                  <a:pt x="922985" y="368134"/>
                </a:lnTo>
                <a:lnTo>
                  <a:pt x="880427" y="360794"/>
                </a:lnTo>
                <a:lnTo>
                  <a:pt x="876198" y="332879"/>
                </a:lnTo>
                <a:lnTo>
                  <a:pt x="876198" y="227101"/>
                </a:lnTo>
                <a:lnTo>
                  <a:pt x="879970" y="214769"/>
                </a:lnTo>
                <a:lnTo>
                  <a:pt x="889838" y="203784"/>
                </a:lnTo>
                <a:lnTo>
                  <a:pt x="903643" y="195897"/>
                </a:lnTo>
                <a:lnTo>
                  <a:pt x="919226" y="192887"/>
                </a:lnTo>
                <a:lnTo>
                  <a:pt x="928624" y="194068"/>
                </a:lnTo>
                <a:lnTo>
                  <a:pt x="936764" y="197637"/>
                </a:lnTo>
                <a:lnTo>
                  <a:pt x="943800" y="203581"/>
                </a:lnTo>
                <a:lnTo>
                  <a:pt x="949883" y="211886"/>
                </a:lnTo>
                <a:lnTo>
                  <a:pt x="962787" y="206540"/>
                </a:lnTo>
                <a:lnTo>
                  <a:pt x="965479" y="137629"/>
                </a:lnTo>
                <a:close/>
              </a:path>
              <a:path w="1520825" h="396240">
                <a:moveTo>
                  <a:pt x="1188466" y="353314"/>
                </a:moveTo>
                <a:lnTo>
                  <a:pt x="1183627" y="347967"/>
                </a:lnTo>
                <a:lnTo>
                  <a:pt x="1170952" y="352640"/>
                </a:lnTo>
                <a:lnTo>
                  <a:pt x="1159764" y="355752"/>
                </a:lnTo>
                <a:lnTo>
                  <a:pt x="1149057" y="357466"/>
                </a:lnTo>
                <a:lnTo>
                  <a:pt x="1137920" y="357987"/>
                </a:lnTo>
                <a:lnTo>
                  <a:pt x="1102321" y="350316"/>
                </a:lnTo>
                <a:lnTo>
                  <a:pt x="1075397" y="328320"/>
                </a:lnTo>
                <a:lnTo>
                  <a:pt x="1058354" y="293573"/>
                </a:lnTo>
                <a:lnTo>
                  <a:pt x="1052410" y="247611"/>
                </a:lnTo>
                <a:lnTo>
                  <a:pt x="1055801" y="215328"/>
                </a:lnTo>
                <a:lnTo>
                  <a:pt x="1065847" y="191820"/>
                </a:lnTo>
                <a:lnTo>
                  <a:pt x="1082357" y="177457"/>
                </a:lnTo>
                <a:lnTo>
                  <a:pt x="1105115" y="172580"/>
                </a:lnTo>
                <a:lnTo>
                  <a:pt x="1122489" y="174447"/>
                </a:lnTo>
                <a:lnTo>
                  <a:pt x="1137234" y="179451"/>
                </a:lnTo>
                <a:lnTo>
                  <a:pt x="1147762" y="186753"/>
                </a:lnTo>
                <a:lnTo>
                  <a:pt x="1152436" y="195503"/>
                </a:lnTo>
                <a:lnTo>
                  <a:pt x="1156195" y="227482"/>
                </a:lnTo>
                <a:lnTo>
                  <a:pt x="1175550" y="227495"/>
                </a:lnTo>
                <a:lnTo>
                  <a:pt x="1177899" y="204444"/>
                </a:lnTo>
                <a:lnTo>
                  <a:pt x="1180312" y="185521"/>
                </a:lnTo>
                <a:lnTo>
                  <a:pt x="1183030" y="168630"/>
                </a:lnTo>
                <a:lnTo>
                  <a:pt x="1186307" y="151625"/>
                </a:lnTo>
                <a:lnTo>
                  <a:pt x="1182547" y="144614"/>
                </a:lnTo>
                <a:lnTo>
                  <a:pt x="1166177" y="139598"/>
                </a:lnTo>
                <a:lnTo>
                  <a:pt x="1152829" y="136486"/>
                </a:lnTo>
                <a:lnTo>
                  <a:pt x="1140498" y="134899"/>
                </a:lnTo>
                <a:lnTo>
                  <a:pt x="1127163" y="134467"/>
                </a:lnTo>
                <a:lnTo>
                  <a:pt x="1112786" y="135178"/>
                </a:lnTo>
                <a:lnTo>
                  <a:pt x="1050798" y="162382"/>
                </a:lnTo>
                <a:lnTo>
                  <a:pt x="1000315" y="206476"/>
                </a:lnTo>
                <a:lnTo>
                  <a:pt x="985735" y="264236"/>
                </a:lnTo>
                <a:lnTo>
                  <a:pt x="993571" y="320802"/>
                </a:lnTo>
                <a:lnTo>
                  <a:pt x="1016584" y="362140"/>
                </a:lnTo>
                <a:lnTo>
                  <a:pt x="1054011" y="387489"/>
                </a:lnTo>
                <a:lnTo>
                  <a:pt x="1105115" y="396100"/>
                </a:lnTo>
                <a:lnTo>
                  <a:pt x="1124153" y="395147"/>
                </a:lnTo>
                <a:lnTo>
                  <a:pt x="1141742" y="392023"/>
                </a:lnTo>
                <a:lnTo>
                  <a:pt x="1159027" y="386397"/>
                </a:lnTo>
                <a:lnTo>
                  <a:pt x="1177175" y="377913"/>
                </a:lnTo>
                <a:lnTo>
                  <a:pt x="1188466" y="353314"/>
                </a:lnTo>
                <a:close/>
              </a:path>
              <a:path w="1520825" h="396240">
                <a:moveTo>
                  <a:pt x="1520240" y="368134"/>
                </a:moveTo>
                <a:lnTo>
                  <a:pt x="1483804" y="350227"/>
                </a:lnTo>
                <a:lnTo>
                  <a:pt x="1483131" y="332841"/>
                </a:lnTo>
                <a:lnTo>
                  <a:pt x="1483131" y="233387"/>
                </a:lnTo>
                <a:lnTo>
                  <a:pt x="1482153" y="206171"/>
                </a:lnTo>
                <a:lnTo>
                  <a:pt x="1464310" y="156921"/>
                </a:lnTo>
                <a:lnTo>
                  <a:pt x="1420825" y="135928"/>
                </a:lnTo>
                <a:lnTo>
                  <a:pt x="1401927" y="134442"/>
                </a:lnTo>
                <a:lnTo>
                  <a:pt x="1390446" y="135051"/>
                </a:lnTo>
                <a:lnTo>
                  <a:pt x="1380274" y="136906"/>
                </a:lnTo>
                <a:lnTo>
                  <a:pt x="1371523" y="140055"/>
                </a:lnTo>
                <a:lnTo>
                  <a:pt x="1364284" y="144538"/>
                </a:lnTo>
                <a:lnTo>
                  <a:pt x="1321269" y="177469"/>
                </a:lnTo>
                <a:lnTo>
                  <a:pt x="1321269" y="3225"/>
                </a:lnTo>
                <a:lnTo>
                  <a:pt x="1316977" y="0"/>
                </a:lnTo>
                <a:lnTo>
                  <a:pt x="1278255" y="11607"/>
                </a:lnTo>
                <a:lnTo>
                  <a:pt x="1266939" y="14605"/>
                </a:lnTo>
                <a:lnTo>
                  <a:pt x="1253515" y="17348"/>
                </a:lnTo>
                <a:lnTo>
                  <a:pt x="1237259" y="20002"/>
                </a:lnTo>
                <a:lnTo>
                  <a:pt x="1217485" y="22682"/>
                </a:lnTo>
                <a:lnTo>
                  <a:pt x="1217485" y="41744"/>
                </a:lnTo>
                <a:lnTo>
                  <a:pt x="1255204" y="61925"/>
                </a:lnTo>
                <a:lnTo>
                  <a:pt x="1255661" y="81026"/>
                </a:lnTo>
                <a:lnTo>
                  <a:pt x="1255661" y="332638"/>
                </a:lnTo>
                <a:lnTo>
                  <a:pt x="1236306" y="367042"/>
                </a:lnTo>
                <a:lnTo>
                  <a:pt x="1217485" y="368122"/>
                </a:lnTo>
                <a:lnTo>
                  <a:pt x="1217485" y="388454"/>
                </a:lnTo>
                <a:lnTo>
                  <a:pt x="1286852" y="387184"/>
                </a:lnTo>
                <a:lnTo>
                  <a:pt x="1297660" y="387273"/>
                </a:lnTo>
                <a:lnTo>
                  <a:pt x="1313662" y="387515"/>
                </a:lnTo>
                <a:lnTo>
                  <a:pt x="1334414" y="387908"/>
                </a:lnTo>
                <a:lnTo>
                  <a:pt x="1359446" y="388467"/>
                </a:lnTo>
                <a:lnTo>
                  <a:pt x="1359446" y="368122"/>
                </a:lnTo>
                <a:lnTo>
                  <a:pt x="1321943" y="350202"/>
                </a:lnTo>
                <a:lnTo>
                  <a:pt x="1321257" y="332790"/>
                </a:lnTo>
                <a:lnTo>
                  <a:pt x="1321269" y="216611"/>
                </a:lnTo>
                <a:lnTo>
                  <a:pt x="1325079" y="203022"/>
                </a:lnTo>
                <a:lnTo>
                  <a:pt x="1335239" y="191376"/>
                </a:lnTo>
                <a:lnTo>
                  <a:pt x="1349844" y="183248"/>
                </a:lnTo>
                <a:lnTo>
                  <a:pt x="1366977" y="180187"/>
                </a:lnTo>
                <a:lnTo>
                  <a:pt x="1389849" y="183819"/>
                </a:lnTo>
                <a:lnTo>
                  <a:pt x="1405559" y="195033"/>
                </a:lnTo>
                <a:lnTo>
                  <a:pt x="1414614" y="214414"/>
                </a:lnTo>
                <a:lnTo>
                  <a:pt x="1417523" y="242493"/>
                </a:lnTo>
                <a:lnTo>
                  <a:pt x="1417523" y="388467"/>
                </a:lnTo>
                <a:lnTo>
                  <a:pt x="1449984" y="387515"/>
                </a:lnTo>
                <a:lnTo>
                  <a:pt x="1459039" y="387286"/>
                </a:lnTo>
                <a:lnTo>
                  <a:pt x="1465922" y="387197"/>
                </a:lnTo>
                <a:lnTo>
                  <a:pt x="1471002" y="387223"/>
                </a:lnTo>
                <a:lnTo>
                  <a:pt x="1478356" y="387362"/>
                </a:lnTo>
                <a:lnTo>
                  <a:pt x="1493062" y="387743"/>
                </a:lnTo>
                <a:lnTo>
                  <a:pt x="1520240" y="388467"/>
                </a:lnTo>
                <a:lnTo>
                  <a:pt x="1520240" y="368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6668" y="960094"/>
            <a:ext cx="523240" cy="391160"/>
          </a:xfrm>
          <a:custGeom>
            <a:avLst/>
            <a:gdLst/>
            <a:ahLst/>
            <a:cxnLst/>
            <a:rect l="l" t="t" r="r" b="b"/>
            <a:pathLst>
              <a:path w="523239" h="391159">
                <a:moveTo>
                  <a:pt x="196811" y="169341"/>
                </a:moveTo>
                <a:lnTo>
                  <a:pt x="180809" y="124244"/>
                </a:lnTo>
                <a:lnTo>
                  <a:pt x="128511" y="100088"/>
                </a:lnTo>
                <a:lnTo>
                  <a:pt x="84416" y="90424"/>
                </a:lnTo>
                <a:lnTo>
                  <a:pt x="70942" y="86042"/>
                </a:lnTo>
                <a:lnTo>
                  <a:pt x="61760" y="79832"/>
                </a:lnTo>
                <a:lnTo>
                  <a:pt x="56502" y="71412"/>
                </a:lnTo>
                <a:lnTo>
                  <a:pt x="54838" y="60363"/>
                </a:lnTo>
                <a:lnTo>
                  <a:pt x="58140" y="45847"/>
                </a:lnTo>
                <a:lnTo>
                  <a:pt x="67602" y="34848"/>
                </a:lnTo>
                <a:lnTo>
                  <a:pt x="82511" y="27876"/>
                </a:lnTo>
                <a:lnTo>
                  <a:pt x="102171" y="25438"/>
                </a:lnTo>
                <a:lnTo>
                  <a:pt x="118325" y="27203"/>
                </a:lnTo>
                <a:lnTo>
                  <a:pt x="133019" y="31877"/>
                </a:lnTo>
                <a:lnTo>
                  <a:pt x="143992" y="38569"/>
                </a:lnTo>
                <a:lnTo>
                  <a:pt x="148958" y="46355"/>
                </a:lnTo>
                <a:lnTo>
                  <a:pt x="154330" y="77457"/>
                </a:lnTo>
                <a:lnTo>
                  <a:pt x="173710" y="77444"/>
                </a:lnTo>
                <a:lnTo>
                  <a:pt x="178015" y="12306"/>
                </a:lnTo>
                <a:lnTo>
                  <a:pt x="131279" y="660"/>
                </a:lnTo>
                <a:lnTo>
                  <a:pt x="111861" y="25"/>
                </a:lnTo>
                <a:lnTo>
                  <a:pt x="63766" y="5397"/>
                </a:lnTo>
                <a:lnTo>
                  <a:pt x="28714" y="21234"/>
                </a:lnTo>
                <a:lnTo>
                  <a:pt x="7289" y="47155"/>
                </a:lnTo>
                <a:lnTo>
                  <a:pt x="25" y="82715"/>
                </a:lnTo>
                <a:lnTo>
                  <a:pt x="3632" y="106870"/>
                </a:lnTo>
                <a:lnTo>
                  <a:pt x="14401" y="126136"/>
                </a:lnTo>
                <a:lnTo>
                  <a:pt x="32232" y="140474"/>
                </a:lnTo>
                <a:lnTo>
                  <a:pt x="57023" y="149821"/>
                </a:lnTo>
                <a:lnTo>
                  <a:pt x="103263" y="161099"/>
                </a:lnTo>
                <a:lnTo>
                  <a:pt x="118986" y="166243"/>
                </a:lnTo>
                <a:lnTo>
                  <a:pt x="129476" y="173189"/>
                </a:lnTo>
                <a:lnTo>
                  <a:pt x="135331" y="182549"/>
                </a:lnTo>
                <a:lnTo>
                  <a:pt x="137147" y="194919"/>
                </a:lnTo>
                <a:lnTo>
                  <a:pt x="133642" y="212026"/>
                </a:lnTo>
                <a:lnTo>
                  <a:pt x="123698" y="225056"/>
                </a:lnTo>
                <a:lnTo>
                  <a:pt x="108102" y="233349"/>
                </a:lnTo>
                <a:lnTo>
                  <a:pt x="87668" y="236258"/>
                </a:lnTo>
                <a:lnTo>
                  <a:pt x="70015" y="234683"/>
                </a:lnTo>
                <a:lnTo>
                  <a:pt x="54521" y="229730"/>
                </a:lnTo>
                <a:lnTo>
                  <a:pt x="40551" y="221030"/>
                </a:lnTo>
                <a:lnTo>
                  <a:pt x="27432" y="208229"/>
                </a:lnTo>
                <a:lnTo>
                  <a:pt x="24739" y="171030"/>
                </a:lnTo>
                <a:lnTo>
                  <a:pt x="3759" y="171030"/>
                </a:lnTo>
                <a:lnTo>
                  <a:pt x="0" y="246659"/>
                </a:lnTo>
                <a:lnTo>
                  <a:pt x="42468" y="258191"/>
                </a:lnTo>
                <a:lnTo>
                  <a:pt x="83350" y="261683"/>
                </a:lnTo>
                <a:lnTo>
                  <a:pt x="129654" y="255028"/>
                </a:lnTo>
                <a:lnTo>
                  <a:pt x="165481" y="236245"/>
                </a:lnTo>
                <a:lnTo>
                  <a:pt x="188607" y="207098"/>
                </a:lnTo>
                <a:lnTo>
                  <a:pt x="196811" y="169341"/>
                </a:lnTo>
                <a:close/>
              </a:path>
              <a:path w="523239" h="391159">
                <a:moveTo>
                  <a:pt x="522706" y="99187"/>
                </a:moveTo>
                <a:lnTo>
                  <a:pt x="515353" y="59715"/>
                </a:lnTo>
                <a:lnTo>
                  <a:pt x="507974" y="48298"/>
                </a:lnTo>
                <a:lnTo>
                  <a:pt x="506958" y="46736"/>
                </a:lnTo>
                <a:lnTo>
                  <a:pt x="495007" y="28270"/>
                </a:lnTo>
                <a:lnTo>
                  <a:pt x="464172" y="7467"/>
                </a:lnTo>
                <a:lnTo>
                  <a:pt x="454939" y="5689"/>
                </a:lnTo>
                <a:lnTo>
                  <a:pt x="454939" y="133896"/>
                </a:lnTo>
                <a:lnTo>
                  <a:pt x="450545" y="171564"/>
                </a:lnTo>
                <a:lnTo>
                  <a:pt x="437934" y="200215"/>
                </a:lnTo>
                <a:lnTo>
                  <a:pt x="417957" y="218427"/>
                </a:lnTo>
                <a:lnTo>
                  <a:pt x="391490" y="224802"/>
                </a:lnTo>
                <a:lnTo>
                  <a:pt x="375513" y="223075"/>
                </a:lnTo>
                <a:lnTo>
                  <a:pt x="361302" y="217716"/>
                </a:lnTo>
                <a:lnTo>
                  <a:pt x="348602" y="208559"/>
                </a:lnTo>
                <a:lnTo>
                  <a:pt x="337172" y="195389"/>
                </a:lnTo>
                <a:lnTo>
                  <a:pt x="337172" y="75082"/>
                </a:lnTo>
                <a:lnTo>
                  <a:pt x="347129" y="63461"/>
                </a:lnTo>
                <a:lnTo>
                  <a:pt x="359156" y="55079"/>
                </a:lnTo>
                <a:lnTo>
                  <a:pt x="373087" y="50012"/>
                </a:lnTo>
                <a:lnTo>
                  <a:pt x="388797" y="48298"/>
                </a:lnTo>
                <a:lnTo>
                  <a:pt x="416598" y="54165"/>
                </a:lnTo>
                <a:lnTo>
                  <a:pt x="437388" y="71056"/>
                </a:lnTo>
                <a:lnTo>
                  <a:pt x="450418" y="97967"/>
                </a:lnTo>
                <a:lnTo>
                  <a:pt x="454939" y="133896"/>
                </a:lnTo>
                <a:lnTo>
                  <a:pt x="454939" y="5689"/>
                </a:lnTo>
                <a:lnTo>
                  <a:pt x="425627" y="0"/>
                </a:lnTo>
                <a:lnTo>
                  <a:pt x="424713" y="0"/>
                </a:lnTo>
                <a:lnTo>
                  <a:pt x="383628" y="11176"/>
                </a:lnTo>
                <a:lnTo>
                  <a:pt x="337185" y="46736"/>
                </a:lnTo>
                <a:lnTo>
                  <a:pt x="337185" y="3149"/>
                </a:lnTo>
                <a:lnTo>
                  <a:pt x="331800" y="0"/>
                </a:lnTo>
                <a:lnTo>
                  <a:pt x="294157" y="11315"/>
                </a:lnTo>
                <a:lnTo>
                  <a:pt x="281724" y="14592"/>
                </a:lnTo>
                <a:lnTo>
                  <a:pt x="270154" y="17043"/>
                </a:lnTo>
                <a:lnTo>
                  <a:pt x="256870" y="19202"/>
                </a:lnTo>
                <a:lnTo>
                  <a:pt x="239306" y="21602"/>
                </a:lnTo>
                <a:lnTo>
                  <a:pt x="233387" y="21602"/>
                </a:lnTo>
                <a:lnTo>
                  <a:pt x="233387" y="40665"/>
                </a:lnTo>
                <a:lnTo>
                  <a:pt x="271106" y="60883"/>
                </a:lnTo>
                <a:lnTo>
                  <a:pt x="271551" y="335559"/>
                </a:lnTo>
                <a:lnTo>
                  <a:pt x="270878" y="352806"/>
                </a:lnTo>
                <a:lnTo>
                  <a:pt x="268135" y="363029"/>
                </a:lnTo>
                <a:lnTo>
                  <a:pt x="262255" y="368020"/>
                </a:lnTo>
                <a:lnTo>
                  <a:pt x="252209" y="369760"/>
                </a:lnTo>
                <a:lnTo>
                  <a:pt x="233387" y="370827"/>
                </a:lnTo>
                <a:lnTo>
                  <a:pt x="233387" y="391160"/>
                </a:lnTo>
                <a:lnTo>
                  <a:pt x="301663" y="389572"/>
                </a:lnTo>
                <a:lnTo>
                  <a:pt x="308051" y="389572"/>
                </a:lnTo>
                <a:lnTo>
                  <a:pt x="380733" y="391160"/>
                </a:lnTo>
                <a:lnTo>
                  <a:pt x="380733" y="389572"/>
                </a:lnTo>
                <a:lnTo>
                  <a:pt x="380733" y="370827"/>
                </a:lnTo>
                <a:lnTo>
                  <a:pt x="356539" y="369760"/>
                </a:lnTo>
                <a:lnTo>
                  <a:pt x="346481" y="368249"/>
                </a:lnTo>
                <a:lnTo>
                  <a:pt x="340614" y="363283"/>
                </a:lnTo>
                <a:lnTo>
                  <a:pt x="337858" y="353009"/>
                </a:lnTo>
                <a:lnTo>
                  <a:pt x="337185" y="335559"/>
                </a:lnTo>
                <a:lnTo>
                  <a:pt x="337185" y="252717"/>
                </a:lnTo>
                <a:lnTo>
                  <a:pt x="353961" y="257213"/>
                </a:lnTo>
                <a:lnTo>
                  <a:pt x="366153" y="259930"/>
                </a:lnTo>
                <a:lnTo>
                  <a:pt x="375818" y="261264"/>
                </a:lnTo>
                <a:lnTo>
                  <a:pt x="385038" y="261620"/>
                </a:lnTo>
                <a:lnTo>
                  <a:pt x="399122" y="259664"/>
                </a:lnTo>
                <a:lnTo>
                  <a:pt x="415010" y="253187"/>
                </a:lnTo>
                <a:lnTo>
                  <a:pt x="415772" y="252717"/>
                </a:lnTo>
                <a:lnTo>
                  <a:pt x="434340" y="241274"/>
                </a:lnTo>
                <a:lnTo>
                  <a:pt x="456336" y="224802"/>
                </a:lnTo>
                <a:lnTo>
                  <a:pt x="458647" y="223075"/>
                </a:lnTo>
                <a:lnTo>
                  <a:pt x="461937" y="220878"/>
                </a:lnTo>
                <a:lnTo>
                  <a:pt x="465162" y="218198"/>
                </a:lnTo>
                <a:lnTo>
                  <a:pt x="467855" y="216052"/>
                </a:lnTo>
                <a:lnTo>
                  <a:pt x="491388" y="193268"/>
                </a:lnTo>
                <a:lnTo>
                  <a:pt x="508584" y="165658"/>
                </a:lnTo>
                <a:lnTo>
                  <a:pt x="519125" y="134035"/>
                </a:lnTo>
                <a:lnTo>
                  <a:pt x="522706" y="99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4891" y="958824"/>
            <a:ext cx="734695" cy="263525"/>
          </a:xfrm>
          <a:custGeom>
            <a:avLst/>
            <a:gdLst/>
            <a:ahLst/>
            <a:cxnLst/>
            <a:rect l="l" t="t" r="r" b="b"/>
            <a:pathLst>
              <a:path w="734695" h="263525">
                <a:moveTo>
                  <a:pt x="235546" y="235483"/>
                </a:moveTo>
                <a:lnTo>
                  <a:pt x="219405" y="233883"/>
                </a:lnTo>
                <a:lnTo>
                  <a:pt x="212128" y="231419"/>
                </a:lnTo>
                <a:lnTo>
                  <a:pt x="207632" y="226187"/>
                </a:lnTo>
                <a:lnTo>
                  <a:pt x="205587" y="217995"/>
                </a:lnTo>
                <a:lnTo>
                  <a:pt x="205244" y="216623"/>
                </a:lnTo>
                <a:lnTo>
                  <a:pt x="205206" y="215912"/>
                </a:lnTo>
                <a:lnTo>
                  <a:pt x="204355" y="201485"/>
                </a:lnTo>
                <a:lnTo>
                  <a:pt x="204343" y="189941"/>
                </a:lnTo>
                <a:lnTo>
                  <a:pt x="203936" y="177495"/>
                </a:lnTo>
                <a:lnTo>
                  <a:pt x="203619" y="166687"/>
                </a:lnTo>
                <a:lnTo>
                  <a:pt x="203352" y="154990"/>
                </a:lnTo>
                <a:lnTo>
                  <a:pt x="203441" y="128727"/>
                </a:lnTo>
                <a:lnTo>
                  <a:pt x="203593" y="121158"/>
                </a:lnTo>
                <a:lnTo>
                  <a:pt x="204343" y="92964"/>
                </a:lnTo>
                <a:lnTo>
                  <a:pt x="204876" y="86004"/>
                </a:lnTo>
                <a:lnTo>
                  <a:pt x="204812" y="77101"/>
                </a:lnTo>
                <a:lnTo>
                  <a:pt x="181927" y="21475"/>
                </a:lnTo>
                <a:lnTo>
                  <a:pt x="118237" y="1282"/>
                </a:lnTo>
                <a:lnTo>
                  <a:pt x="101434" y="2400"/>
                </a:lnTo>
                <a:lnTo>
                  <a:pt x="84988" y="5765"/>
                </a:lnTo>
                <a:lnTo>
                  <a:pt x="69049" y="11430"/>
                </a:lnTo>
                <a:lnTo>
                  <a:pt x="53759" y="19443"/>
                </a:lnTo>
                <a:lnTo>
                  <a:pt x="25285" y="36525"/>
                </a:lnTo>
                <a:lnTo>
                  <a:pt x="25285" y="73367"/>
                </a:lnTo>
                <a:lnTo>
                  <a:pt x="41414" y="77101"/>
                </a:lnTo>
                <a:lnTo>
                  <a:pt x="53251" y="50634"/>
                </a:lnTo>
                <a:lnTo>
                  <a:pt x="56756" y="47917"/>
                </a:lnTo>
                <a:lnTo>
                  <a:pt x="64008" y="45542"/>
                </a:lnTo>
                <a:lnTo>
                  <a:pt x="73660" y="43865"/>
                </a:lnTo>
                <a:lnTo>
                  <a:pt x="84442" y="43218"/>
                </a:lnTo>
                <a:lnTo>
                  <a:pt x="107975" y="46926"/>
                </a:lnTo>
                <a:lnTo>
                  <a:pt x="124764" y="58381"/>
                </a:lnTo>
                <a:lnTo>
                  <a:pt x="135102" y="78066"/>
                </a:lnTo>
                <a:lnTo>
                  <a:pt x="139293" y="106489"/>
                </a:lnTo>
                <a:lnTo>
                  <a:pt x="139293" y="128727"/>
                </a:lnTo>
                <a:lnTo>
                  <a:pt x="139293" y="191846"/>
                </a:lnTo>
                <a:lnTo>
                  <a:pt x="130022" y="201485"/>
                </a:lnTo>
                <a:lnTo>
                  <a:pt x="118376" y="209105"/>
                </a:lnTo>
                <a:lnTo>
                  <a:pt x="105638" y="214109"/>
                </a:lnTo>
                <a:lnTo>
                  <a:pt x="93040" y="215912"/>
                </a:lnTo>
                <a:lnTo>
                  <a:pt x="81495" y="213588"/>
                </a:lnTo>
                <a:lnTo>
                  <a:pt x="72872" y="206895"/>
                </a:lnTo>
                <a:lnTo>
                  <a:pt x="67589" y="196494"/>
                </a:lnTo>
                <a:lnTo>
                  <a:pt x="67475" y="196291"/>
                </a:lnTo>
                <a:lnTo>
                  <a:pt x="65620" y="182219"/>
                </a:lnTo>
                <a:lnTo>
                  <a:pt x="67779" y="166687"/>
                </a:lnTo>
                <a:lnTo>
                  <a:pt x="67894" y="165836"/>
                </a:lnTo>
                <a:lnTo>
                  <a:pt x="115100" y="135166"/>
                </a:lnTo>
                <a:lnTo>
                  <a:pt x="139293" y="128727"/>
                </a:lnTo>
                <a:lnTo>
                  <a:pt x="139293" y="106489"/>
                </a:lnTo>
                <a:lnTo>
                  <a:pt x="91960" y="116128"/>
                </a:lnTo>
                <a:lnTo>
                  <a:pt x="48996" y="128168"/>
                </a:lnTo>
                <a:lnTo>
                  <a:pt x="4838" y="166687"/>
                </a:lnTo>
                <a:lnTo>
                  <a:pt x="0" y="196494"/>
                </a:lnTo>
                <a:lnTo>
                  <a:pt x="4076" y="225196"/>
                </a:lnTo>
                <a:lnTo>
                  <a:pt x="16129" y="245999"/>
                </a:lnTo>
                <a:lnTo>
                  <a:pt x="35839" y="258660"/>
                </a:lnTo>
                <a:lnTo>
                  <a:pt x="62915" y="262928"/>
                </a:lnTo>
                <a:lnTo>
                  <a:pt x="71259" y="262534"/>
                </a:lnTo>
                <a:lnTo>
                  <a:pt x="78511" y="261327"/>
                </a:lnTo>
                <a:lnTo>
                  <a:pt x="84531" y="259334"/>
                </a:lnTo>
                <a:lnTo>
                  <a:pt x="89268" y="256514"/>
                </a:lnTo>
                <a:lnTo>
                  <a:pt x="139293" y="217995"/>
                </a:lnTo>
                <a:lnTo>
                  <a:pt x="136601" y="251040"/>
                </a:lnTo>
                <a:lnTo>
                  <a:pt x="139293" y="255308"/>
                </a:lnTo>
                <a:lnTo>
                  <a:pt x="182473" y="254127"/>
                </a:lnTo>
                <a:lnTo>
                  <a:pt x="193802" y="254127"/>
                </a:lnTo>
                <a:lnTo>
                  <a:pt x="235546" y="255308"/>
                </a:lnTo>
                <a:lnTo>
                  <a:pt x="235546" y="254127"/>
                </a:lnTo>
                <a:lnTo>
                  <a:pt x="235546" y="235483"/>
                </a:lnTo>
                <a:close/>
              </a:path>
              <a:path w="734695" h="263525">
                <a:moveTo>
                  <a:pt x="470382" y="220141"/>
                </a:moveTo>
                <a:lnTo>
                  <a:pt x="465543" y="214795"/>
                </a:lnTo>
                <a:lnTo>
                  <a:pt x="452869" y="219468"/>
                </a:lnTo>
                <a:lnTo>
                  <a:pt x="441667" y="222580"/>
                </a:lnTo>
                <a:lnTo>
                  <a:pt x="430974" y="224294"/>
                </a:lnTo>
                <a:lnTo>
                  <a:pt x="419836" y="224815"/>
                </a:lnTo>
                <a:lnTo>
                  <a:pt x="384238" y="217144"/>
                </a:lnTo>
                <a:lnTo>
                  <a:pt x="357314" y="195148"/>
                </a:lnTo>
                <a:lnTo>
                  <a:pt x="340271" y="160401"/>
                </a:lnTo>
                <a:lnTo>
                  <a:pt x="334327" y="114439"/>
                </a:lnTo>
                <a:lnTo>
                  <a:pt x="337718" y="82156"/>
                </a:lnTo>
                <a:lnTo>
                  <a:pt x="347764" y="58648"/>
                </a:lnTo>
                <a:lnTo>
                  <a:pt x="364274" y="44284"/>
                </a:lnTo>
                <a:lnTo>
                  <a:pt x="387032" y="39408"/>
                </a:lnTo>
                <a:lnTo>
                  <a:pt x="404393" y="41275"/>
                </a:lnTo>
                <a:lnTo>
                  <a:pt x="419150" y="46278"/>
                </a:lnTo>
                <a:lnTo>
                  <a:pt x="429679" y="53581"/>
                </a:lnTo>
                <a:lnTo>
                  <a:pt x="434340" y="62331"/>
                </a:lnTo>
                <a:lnTo>
                  <a:pt x="438099" y="94310"/>
                </a:lnTo>
                <a:lnTo>
                  <a:pt x="457466" y="94322"/>
                </a:lnTo>
                <a:lnTo>
                  <a:pt x="459816" y="71272"/>
                </a:lnTo>
                <a:lnTo>
                  <a:pt x="462229" y="52349"/>
                </a:lnTo>
                <a:lnTo>
                  <a:pt x="464947" y="35458"/>
                </a:lnTo>
                <a:lnTo>
                  <a:pt x="468210" y="18453"/>
                </a:lnTo>
                <a:lnTo>
                  <a:pt x="464451" y="11442"/>
                </a:lnTo>
                <a:lnTo>
                  <a:pt x="448094" y="6426"/>
                </a:lnTo>
                <a:lnTo>
                  <a:pt x="434746" y="3314"/>
                </a:lnTo>
                <a:lnTo>
                  <a:pt x="422414" y="1727"/>
                </a:lnTo>
                <a:lnTo>
                  <a:pt x="409079" y="1295"/>
                </a:lnTo>
                <a:lnTo>
                  <a:pt x="394703" y="2006"/>
                </a:lnTo>
                <a:lnTo>
                  <a:pt x="332714" y="29210"/>
                </a:lnTo>
                <a:lnTo>
                  <a:pt x="282232" y="73304"/>
                </a:lnTo>
                <a:lnTo>
                  <a:pt x="267652" y="131064"/>
                </a:lnTo>
                <a:lnTo>
                  <a:pt x="275488" y="187629"/>
                </a:lnTo>
                <a:lnTo>
                  <a:pt x="298500" y="228968"/>
                </a:lnTo>
                <a:lnTo>
                  <a:pt x="335927" y="254317"/>
                </a:lnTo>
                <a:lnTo>
                  <a:pt x="387032" y="262928"/>
                </a:lnTo>
                <a:lnTo>
                  <a:pt x="406069" y="261975"/>
                </a:lnTo>
                <a:lnTo>
                  <a:pt x="423659" y="258851"/>
                </a:lnTo>
                <a:lnTo>
                  <a:pt x="440944" y="253225"/>
                </a:lnTo>
                <a:lnTo>
                  <a:pt x="459092" y="244741"/>
                </a:lnTo>
                <a:lnTo>
                  <a:pt x="470382" y="220141"/>
                </a:lnTo>
                <a:close/>
              </a:path>
              <a:path w="734695" h="263525">
                <a:moveTo>
                  <a:pt x="734402" y="94665"/>
                </a:moveTo>
                <a:lnTo>
                  <a:pt x="727138" y="55600"/>
                </a:lnTo>
                <a:lnTo>
                  <a:pt x="674497" y="6705"/>
                </a:lnTo>
                <a:lnTo>
                  <a:pt x="666115" y="5359"/>
                </a:lnTo>
                <a:lnTo>
                  <a:pt x="666115" y="105105"/>
                </a:lnTo>
                <a:lnTo>
                  <a:pt x="620941" y="106705"/>
                </a:lnTo>
                <a:lnTo>
                  <a:pt x="617105" y="106705"/>
                </a:lnTo>
                <a:lnTo>
                  <a:pt x="599948" y="106032"/>
                </a:lnTo>
                <a:lnTo>
                  <a:pt x="592975" y="105638"/>
                </a:lnTo>
                <a:lnTo>
                  <a:pt x="575767" y="105105"/>
                </a:lnTo>
                <a:lnTo>
                  <a:pt x="579196" y="71043"/>
                </a:lnTo>
                <a:lnTo>
                  <a:pt x="587527" y="47891"/>
                </a:lnTo>
                <a:lnTo>
                  <a:pt x="601395" y="34696"/>
                </a:lnTo>
                <a:lnTo>
                  <a:pt x="621474" y="30505"/>
                </a:lnTo>
                <a:lnTo>
                  <a:pt x="641223" y="34696"/>
                </a:lnTo>
                <a:lnTo>
                  <a:pt x="654875" y="47891"/>
                </a:lnTo>
                <a:lnTo>
                  <a:pt x="662990" y="71043"/>
                </a:lnTo>
                <a:lnTo>
                  <a:pt x="666115" y="105105"/>
                </a:lnTo>
                <a:lnTo>
                  <a:pt x="666115" y="5359"/>
                </a:lnTo>
                <a:lnTo>
                  <a:pt x="632764" y="0"/>
                </a:lnTo>
                <a:lnTo>
                  <a:pt x="619467" y="736"/>
                </a:lnTo>
                <a:lnTo>
                  <a:pt x="607479" y="2997"/>
                </a:lnTo>
                <a:lnTo>
                  <a:pt x="560171" y="27533"/>
                </a:lnTo>
                <a:lnTo>
                  <a:pt x="521309" y="68478"/>
                </a:lnTo>
                <a:lnTo>
                  <a:pt x="509168" y="130860"/>
                </a:lnTo>
                <a:lnTo>
                  <a:pt x="509270" y="133413"/>
                </a:lnTo>
                <a:lnTo>
                  <a:pt x="517042" y="188645"/>
                </a:lnTo>
                <a:lnTo>
                  <a:pt x="540600" y="229616"/>
                </a:lnTo>
                <a:lnTo>
                  <a:pt x="579170" y="254546"/>
                </a:lnTo>
                <a:lnTo>
                  <a:pt x="632218" y="262940"/>
                </a:lnTo>
                <a:lnTo>
                  <a:pt x="653580" y="261835"/>
                </a:lnTo>
                <a:lnTo>
                  <a:pt x="673290" y="258064"/>
                </a:lnTo>
                <a:lnTo>
                  <a:pt x="693699" y="250977"/>
                </a:lnTo>
                <a:lnTo>
                  <a:pt x="717194" y="239915"/>
                </a:lnTo>
                <a:lnTo>
                  <a:pt x="724128" y="224815"/>
                </a:lnTo>
                <a:lnTo>
                  <a:pt x="728954" y="214350"/>
                </a:lnTo>
                <a:lnTo>
                  <a:pt x="729018" y="214210"/>
                </a:lnTo>
                <a:lnTo>
                  <a:pt x="722566" y="206171"/>
                </a:lnTo>
                <a:lnTo>
                  <a:pt x="705091" y="214934"/>
                </a:lnTo>
                <a:lnTo>
                  <a:pt x="689686" y="220700"/>
                </a:lnTo>
                <a:lnTo>
                  <a:pt x="674992" y="223862"/>
                </a:lnTo>
                <a:lnTo>
                  <a:pt x="659650" y="224815"/>
                </a:lnTo>
                <a:lnTo>
                  <a:pt x="639152" y="222097"/>
                </a:lnTo>
                <a:lnTo>
                  <a:pt x="604202" y="202234"/>
                </a:lnTo>
                <a:lnTo>
                  <a:pt x="582612" y="163791"/>
                </a:lnTo>
                <a:lnTo>
                  <a:pt x="578980" y="133413"/>
                </a:lnTo>
                <a:lnTo>
                  <a:pt x="649427" y="133413"/>
                </a:lnTo>
                <a:lnTo>
                  <a:pt x="671398" y="132803"/>
                </a:lnTo>
                <a:lnTo>
                  <a:pt x="692111" y="130860"/>
                </a:lnTo>
                <a:lnTo>
                  <a:pt x="712711" y="127520"/>
                </a:lnTo>
                <a:lnTo>
                  <a:pt x="734390" y="122656"/>
                </a:lnTo>
                <a:lnTo>
                  <a:pt x="734390" y="106705"/>
                </a:lnTo>
                <a:lnTo>
                  <a:pt x="734402" y="946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3893" y="960056"/>
            <a:ext cx="1183640" cy="262255"/>
          </a:xfrm>
          <a:custGeom>
            <a:avLst/>
            <a:gdLst/>
            <a:ahLst/>
            <a:cxnLst/>
            <a:rect l="l" t="t" r="r" b="b"/>
            <a:pathLst>
              <a:path w="1183640" h="262255">
                <a:moveTo>
                  <a:pt x="202730" y="218909"/>
                </a:moveTo>
                <a:lnTo>
                  <a:pt x="197891" y="213563"/>
                </a:lnTo>
                <a:lnTo>
                  <a:pt x="185216" y="218236"/>
                </a:lnTo>
                <a:lnTo>
                  <a:pt x="174028" y="221348"/>
                </a:lnTo>
                <a:lnTo>
                  <a:pt x="163322" y="223062"/>
                </a:lnTo>
                <a:lnTo>
                  <a:pt x="152171" y="223583"/>
                </a:lnTo>
                <a:lnTo>
                  <a:pt x="116586" y="215912"/>
                </a:lnTo>
                <a:lnTo>
                  <a:pt x="89662" y="193916"/>
                </a:lnTo>
                <a:lnTo>
                  <a:pt x="72618" y="159169"/>
                </a:lnTo>
                <a:lnTo>
                  <a:pt x="66675" y="113207"/>
                </a:lnTo>
                <a:lnTo>
                  <a:pt x="70065" y="80924"/>
                </a:lnTo>
                <a:lnTo>
                  <a:pt x="80111" y="57416"/>
                </a:lnTo>
                <a:lnTo>
                  <a:pt x="96621" y="43053"/>
                </a:lnTo>
                <a:lnTo>
                  <a:pt x="119380" y="38176"/>
                </a:lnTo>
                <a:lnTo>
                  <a:pt x="136740" y="40043"/>
                </a:lnTo>
                <a:lnTo>
                  <a:pt x="151498" y="45046"/>
                </a:lnTo>
                <a:lnTo>
                  <a:pt x="162026" y="52349"/>
                </a:lnTo>
                <a:lnTo>
                  <a:pt x="166687" y="61099"/>
                </a:lnTo>
                <a:lnTo>
                  <a:pt x="170446" y="93078"/>
                </a:lnTo>
                <a:lnTo>
                  <a:pt x="189814" y="93091"/>
                </a:lnTo>
                <a:lnTo>
                  <a:pt x="192163" y="70040"/>
                </a:lnTo>
                <a:lnTo>
                  <a:pt x="194576" y="51117"/>
                </a:lnTo>
                <a:lnTo>
                  <a:pt x="197294" y="34226"/>
                </a:lnTo>
                <a:lnTo>
                  <a:pt x="200571" y="17221"/>
                </a:lnTo>
                <a:lnTo>
                  <a:pt x="196811" y="10210"/>
                </a:lnTo>
                <a:lnTo>
                  <a:pt x="180441" y="5194"/>
                </a:lnTo>
                <a:lnTo>
                  <a:pt x="167093" y="2082"/>
                </a:lnTo>
                <a:lnTo>
                  <a:pt x="154762" y="495"/>
                </a:lnTo>
                <a:lnTo>
                  <a:pt x="141427" y="63"/>
                </a:lnTo>
                <a:lnTo>
                  <a:pt x="127050" y="774"/>
                </a:lnTo>
                <a:lnTo>
                  <a:pt x="65062" y="27978"/>
                </a:lnTo>
                <a:lnTo>
                  <a:pt x="14579" y="72072"/>
                </a:lnTo>
                <a:lnTo>
                  <a:pt x="0" y="129832"/>
                </a:lnTo>
                <a:lnTo>
                  <a:pt x="7835" y="186397"/>
                </a:lnTo>
                <a:lnTo>
                  <a:pt x="30848" y="227736"/>
                </a:lnTo>
                <a:lnTo>
                  <a:pt x="68275" y="253085"/>
                </a:lnTo>
                <a:lnTo>
                  <a:pt x="119380" y="261696"/>
                </a:lnTo>
                <a:lnTo>
                  <a:pt x="138417" y="260743"/>
                </a:lnTo>
                <a:lnTo>
                  <a:pt x="156006" y="257619"/>
                </a:lnTo>
                <a:lnTo>
                  <a:pt x="173291" y="251993"/>
                </a:lnTo>
                <a:lnTo>
                  <a:pt x="191439" y="243509"/>
                </a:lnTo>
                <a:lnTo>
                  <a:pt x="202730" y="218909"/>
                </a:lnTo>
                <a:close/>
              </a:path>
              <a:path w="1183640" h="262255">
                <a:moveTo>
                  <a:pt x="428053" y="3225"/>
                </a:moveTo>
                <a:lnTo>
                  <a:pt x="422681" y="1092"/>
                </a:lnTo>
                <a:lnTo>
                  <a:pt x="415683" y="0"/>
                </a:lnTo>
                <a:lnTo>
                  <a:pt x="408152" y="0"/>
                </a:lnTo>
                <a:lnTo>
                  <a:pt x="362445" y="28244"/>
                </a:lnTo>
                <a:lnTo>
                  <a:pt x="338785" y="53809"/>
                </a:lnTo>
                <a:lnTo>
                  <a:pt x="338785" y="3213"/>
                </a:lnTo>
                <a:lnTo>
                  <a:pt x="333387" y="12"/>
                </a:lnTo>
                <a:lnTo>
                  <a:pt x="295744" y="11722"/>
                </a:lnTo>
                <a:lnTo>
                  <a:pt x="283743" y="15125"/>
                </a:lnTo>
                <a:lnTo>
                  <a:pt x="271602" y="17716"/>
                </a:lnTo>
                <a:lnTo>
                  <a:pt x="256336" y="20116"/>
                </a:lnTo>
                <a:lnTo>
                  <a:pt x="234962" y="22898"/>
                </a:lnTo>
                <a:lnTo>
                  <a:pt x="234975" y="41960"/>
                </a:lnTo>
                <a:lnTo>
                  <a:pt x="272694" y="62026"/>
                </a:lnTo>
                <a:lnTo>
                  <a:pt x="273151" y="198374"/>
                </a:lnTo>
                <a:lnTo>
                  <a:pt x="272465" y="215785"/>
                </a:lnTo>
                <a:lnTo>
                  <a:pt x="269722" y="225971"/>
                </a:lnTo>
                <a:lnTo>
                  <a:pt x="263842" y="230924"/>
                </a:lnTo>
                <a:lnTo>
                  <a:pt x="253796" y="232664"/>
                </a:lnTo>
                <a:lnTo>
                  <a:pt x="234975" y="233730"/>
                </a:lnTo>
                <a:lnTo>
                  <a:pt x="234975" y="254063"/>
                </a:lnTo>
                <a:lnTo>
                  <a:pt x="304355" y="252450"/>
                </a:lnTo>
                <a:lnTo>
                  <a:pt x="309778" y="252476"/>
                </a:lnTo>
                <a:lnTo>
                  <a:pt x="320344" y="252653"/>
                </a:lnTo>
                <a:lnTo>
                  <a:pt x="343217" y="253136"/>
                </a:lnTo>
                <a:lnTo>
                  <a:pt x="385559" y="254063"/>
                </a:lnTo>
                <a:lnTo>
                  <a:pt x="385559" y="233730"/>
                </a:lnTo>
                <a:lnTo>
                  <a:pt x="343001" y="226390"/>
                </a:lnTo>
                <a:lnTo>
                  <a:pt x="338772" y="198475"/>
                </a:lnTo>
                <a:lnTo>
                  <a:pt x="338772" y="92697"/>
                </a:lnTo>
                <a:lnTo>
                  <a:pt x="342544" y="80365"/>
                </a:lnTo>
                <a:lnTo>
                  <a:pt x="352412" y="69380"/>
                </a:lnTo>
                <a:lnTo>
                  <a:pt x="366217" y="61493"/>
                </a:lnTo>
                <a:lnTo>
                  <a:pt x="381800" y="58483"/>
                </a:lnTo>
                <a:lnTo>
                  <a:pt x="391198" y="59664"/>
                </a:lnTo>
                <a:lnTo>
                  <a:pt x="399338" y="63233"/>
                </a:lnTo>
                <a:lnTo>
                  <a:pt x="406374" y="69176"/>
                </a:lnTo>
                <a:lnTo>
                  <a:pt x="412445" y="77482"/>
                </a:lnTo>
                <a:lnTo>
                  <a:pt x="425361" y="72136"/>
                </a:lnTo>
                <a:lnTo>
                  <a:pt x="428053" y="3225"/>
                </a:lnTo>
                <a:close/>
              </a:path>
              <a:path w="1183640" h="262255">
                <a:moveTo>
                  <a:pt x="706424" y="126060"/>
                </a:moveTo>
                <a:lnTo>
                  <a:pt x="698284" y="71996"/>
                </a:lnTo>
                <a:lnTo>
                  <a:pt x="674535" y="32677"/>
                </a:lnTo>
                <a:lnTo>
                  <a:pt x="674420" y="32486"/>
                </a:lnTo>
                <a:lnTo>
                  <a:pt x="663181" y="25463"/>
                </a:lnTo>
                <a:lnTo>
                  <a:pt x="635635" y="8267"/>
                </a:lnTo>
                <a:lnTo>
                  <a:pt x="633285" y="7912"/>
                </a:lnTo>
                <a:lnTo>
                  <a:pt x="633285" y="142709"/>
                </a:lnTo>
                <a:lnTo>
                  <a:pt x="630351" y="185013"/>
                </a:lnTo>
                <a:lnTo>
                  <a:pt x="621182" y="214109"/>
                </a:lnTo>
                <a:lnTo>
                  <a:pt x="605142" y="230898"/>
                </a:lnTo>
                <a:lnTo>
                  <a:pt x="581660" y="236283"/>
                </a:lnTo>
                <a:lnTo>
                  <a:pt x="556158" y="228942"/>
                </a:lnTo>
                <a:lnTo>
                  <a:pt x="537819" y="206984"/>
                </a:lnTo>
                <a:lnTo>
                  <a:pt x="526745" y="170497"/>
                </a:lnTo>
                <a:lnTo>
                  <a:pt x="523036" y="119583"/>
                </a:lnTo>
                <a:lnTo>
                  <a:pt x="526135" y="77431"/>
                </a:lnTo>
                <a:lnTo>
                  <a:pt x="535736" y="48133"/>
                </a:lnTo>
                <a:lnTo>
                  <a:pt x="552297" y="31026"/>
                </a:lnTo>
                <a:lnTo>
                  <a:pt x="576275" y="25463"/>
                </a:lnTo>
                <a:lnTo>
                  <a:pt x="601522" y="32677"/>
                </a:lnTo>
                <a:lnTo>
                  <a:pt x="619302" y="54444"/>
                </a:lnTo>
                <a:lnTo>
                  <a:pt x="629818" y="91046"/>
                </a:lnTo>
                <a:lnTo>
                  <a:pt x="633285" y="142709"/>
                </a:lnTo>
                <a:lnTo>
                  <a:pt x="633285" y="7912"/>
                </a:lnTo>
                <a:lnTo>
                  <a:pt x="582815" y="38"/>
                </a:lnTo>
                <a:lnTo>
                  <a:pt x="536079" y="5638"/>
                </a:lnTo>
                <a:lnTo>
                  <a:pt x="499033" y="22123"/>
                </a:lnTo>
                <a:lnTo>
                  <a:pt x="472033" y="49060"/>
                </a:lnTo>
                <a:lnTo>
                  <a:pt x="455510" y="86004"/>
                </a:lnTo>
                <a:lnTo>
                  <a:pt x="449910" y="132499"/>
                </a:lnTo>
                <a:lnTo>
                  <a:pt x="458012" y="187515"/>
                </a:lnTo>
                <a:lnTo>
                  <a:pt x="481698" y="228053"/>
                </a:lnTo>
                <a:lnTo>
                  <a:pt x="520001" y="253111"/>
                </a:lnTo>
                <a:lnTo>
                  <a:pt x="571982" y="261683"/>
                </a:lnTo>
                <a:lnTo>
                  <a:pt x="618998" y="255917"/>
                </a:lnTo>
                <a:lnTo>
                  <a:pt x="656475" y="238963"/>
                </a:lnTo>
                <a:lnTo>
                  <a:pt x="659117" y="236283"/>
                </a:lnTo>
                <a:lnTo>
                  <a:pt x="683869" y="211328"/>
                </a:lnTo>
                <a:lnTo>
                  <a:pt x="700697" y="173520"/>
                </a:lnTo>
                <a:lnTo>
                  <a:pt x="706424" y="126060"/>
                </a:lnTo>
                <a:close/>
              </a:path>
              <a:path w="1183640" h="262255">
                <a:moveTo>
                  <a:pt x="944626" y="169379"/>
                </a:moveTo>
                <a:lnTo>
                  <a:pt x="928624" y="124282"/>
                </a:lnTo>
                <a:lnTo>
                  <a:pt x="876312" y="100126"/>
                </a:lnTo>
                <a:lnTo>
                  <a:pt x="832231" y="90462"/>
                </a:lnTo>
                <a:lnTo>
                  <a:pt x="818756" y="86080"/>
                </a:lnTo>
                <a:lnTo>
                  <a:pt x="809574" y="79870"/>
                </a:lnTo>
                <a:lnTo>
                  <a:pt x="804316" y="71450"/>
                </a:lnTo>
                <a:lnTo>
                  <a:pt x="802652" y="60401"/>
                </a:lnTo>
                <a:lnTo>
                  <a:pt x="805954" y="45885"/>
                </a:lnTo>
                <a:lnTo>
                  <a:pt x="815416" y="34886"/>
                </a:lnTo>
                <a:lnTo>
                  <a:pt x="830326" y="27914"/>
                </a:lnTo>
                <a:lnTo>
                  <a:pt x="849985" y="25476"/>
                </a:lnTo>
                <a:lnTo>
                  <a:pt x="866140" y="27241"/>
                </a:lnTo>
                <a:lnTo>
                  <a:pt x="880833" y="31915"/>
                </a:lnTo>
                <a:lnTo>
                  <a:pt x="891806" y="38608"/>
                </a:lnTo>
                <a:lnTo>
                  <a:pt x="896772" y="46393"/>
                </a:lnTo>
                <a:lnTo>
                  <a:pt x="902144" y="77495"/>
                </a:lnTo>
                <a:lnTo>
                  <a:pt x="921524" y="77482"/>
                </a:lnTo>
                <a:lnTo>
                  <a:pt x="925830" y="12344"/>
                </a:lnTo>
                <a:lnTo>
                  <a:pt x="879094" y="698"/>
                </a:lnTo>
                <a:lnTo>
                  <a:pt x="859688" y="63"/>
                </a:lnTo>
                <a:lnTo>
                  <a:pt x="811580" y="5435"/>
                </a:lnTo>
                <a:lnTo>
                  <a:pt x="776541" y="21272"/>
                </a:lnTo>
                <a:lnTo>
                  <a:pt x="755103" y="47193"/>
                </a:lnTo>
                <a:lnTo>
                  <a:pt x="747839" y="82753"/>
                </a:lnTo>
                <a:lnTo>
                  <a:pt x="751446" y="106908"/>
                </a:lnTo>
                <a:lnTo>
                  <a:pt x="762215" y="126174"/>
                </a:lnTo>
                <a:lnTo>
                  <a:pt x="780046" y="140512"/>
                </a:lnTo>
                <a:lnTo>
                  <a:pt x="804837" y="149860"/>
                </a:lnTo>
                <a:lnTo>
                  <a:pt x="851077" y="161137"/>
                </a:lnTo>
                <a:lnTo>
                  <a:pt x="866800" y="166281"/>
                </a:lnTo>
                <a:lnTo>
                  <a:pt x="877290" y="173228"/>
                </a:lnTo>
                <a:lnTo>
                  <a:pt x="883145" y="182587"/>
                </a:lnTo>
                <a:lnTo>
                  <a:pt x="884961" y="194957"/>
                </a:lnTo>
                <a:lnTo>
                  <a:pt x="881456" y="212064"/>
                </a:lnTo>
                <a:lnTo>
                  <a:pt x="871512" y="225094"/>
                </a:lnTo>
                <a:lnTo>
                  <a:pt x="855916" y="233387"/>
                </a:lnTo>
                <a:lnTo>
                  <a:pt x="835482" y="236296"/>
                </a:lnTo>
                <a:lnTo>
                  <a:pt x="817829" y="234721"/>
                </a:lnTo>
                <a:lnTo>
                  <a:pt x="802335" y="229768"/>
                </a:lnTo>
                <a:lnTo>
                  <a:pt x="788365" y="221068"/>
                </a:lnTo>
                <a:lnTo>
                  <a:pt x="775246" y="208267"/>
                </a:lnTo>
                <a:lnTo>
                  <a:pt x="772553" y="171069"/>
                </a:lnTo>
                <a:lnTo>
                  <a:pt x="751573" y="171069"/>
                </a:lnTo>
                <a:lnTo>
                  <a:pt x="747814" y="246697"/>
                </a:lnTo>
                <a:lnTo>
                  <a:pt x="790282" y="258229"/>
                </a:lnTo>
                <a:lnTo>
                  <a:pt x="831164" y="261721"/>
                </a:lnTo>
                <a:lnTo>
                  <a:pt x="877468" y="255066"/>
                </a:lnTo>
                <a:lnTo>
                  <a:pt x="913295" y="236283"/>
                </a:lnTo>
                <a:lnTo>
                  <a:pt x="936421" y="207137"/>
                </a:lnTo>
                <a:lnTo>
                  <a:pt x="944626" y="169379"/>
                </a:lnTo>
                <a:close/>
              </a:path>
              <a:path w="1183640" h="262255">
                <a:moveTo>
                  <a:pt x="1183386" y="169379"/>
                </a:moveTo>
                <a:lnTo>
                  <a:pt x="1167384" y="124282"/>
                </a:lnTo>
                <a:lnTo>
                  <a:pt x="1115072" y="100126"/>
                </a:lnTo>
                <a:lnTo>
                  <a:pt x="1070991" y="90462"/>
                </a:lnTo>
                <a:lnTo>
                  <a:pt x="1057516" y="86080"/>
                </a:lnTo>
                <a:lnTo>
                  <a:pt x="1048334" y="79870"/>
                </a:lnTo>
                <a:lnTo>
                  <a:pt x="1043076" y="71450"/>
                </a:lnTo>
                <a:lnTo>
                  <a:pt x="1041412" y="60401"/>
                </a:lnTo>
                <a:lnTo>
                  <a:pt x="1044714" y="45885"/>
                </a:lnTo>
                <a:lnTo>
                  <a:pt x="1054176" y="34886"/>
                </a:lnTo>
                <a:lnTo>
                  <a:pt x="1069086" y="27914"/>
                </a:lnTo>
                <a:lnTo>
                  <a:pt x="1088745" y="25476"/>
                </a:lnTo>
                <a:lnTo>
                  <a:pt x="1104900" y="27241"/>
                </a:lnTo>
                <a:lnTo>
                  <a:pt x="1119593" y="31915"/>
                </a:lnTo>
                <a:lnTo>
                  <a:pt x="1130566" y="38608"/>
                </a:lnTo>
                <a:lnTo>
                  <a:pt x="1135532" y="46393"/>
                </a:lnTo>
                <a:lnTo>
                  <a:pt x="1140904" y="77495"/>
                </a:lnTo>
                <a:lnTo>
                  <a:pt x="1160284" y="77482"/>
                </a:lnTo>
                <a:lnTo>
                  <a:pt x="1164590" y="12344"/>
                </a:lnTo>
                <a:lnTo>
                  <a:pt x="1117854" y="698"/>
                </a:lnTo>
                <a:lnTo>
                  <a:pt x="1098448" y="63"/>
                </a:lnTo>
                <a:lnTo>
                  <a:pt x="1050340" y="5435"/>
                </a:lnTo>
                <a:lnTo>
                  <a:pt x="1015301" y="21272"/>
                </a:lnTo>
                <a:lnTo>
                  <a:pt x="993863" y="47193"/>
                </a:lnTo>
                <a:lnTo>
                  <a:pt x="986599" y="82753"/>
                </a:lnTo>
                <a:lnTo>
                  <a:pt x="990206" y="106908"/>
                </a:lnTo>
                <a:lnTo>
                  <a:pt x="1000975" y="126174"/>
                </a:lnTo>
                <a:lnTo>
                  <a:pt x="1018806" y="140512"/>
                </a:lnTo>
                <a:lnTo>
                  <a:pt x="1043597" y="149860"/>
                </a:lnTo>
                <a:lnTo>
                  <a:pt x="1089837" y="161137"/>
                </a:lnTo>
                <a:lnTo>
                  <a:pt x="1105560" y="166281"/>
                </a:lnTo>
                <a:lnTo>
                  <a:pt x="1116050" y="173228"/>
                </a:lnTo>
                <a:lnTo>
                  <a:pt x="1121905" y="182587"/>
                </a:lnTo>
                <a:lnTo>
                  <a:pt x="1123721" y="194957"/>
                </a:lnTo>
                <a:lnTo>
                  <a:pt x="1120216" y="212064"/>
                </a:lnTo>
                <a:lnTo>
                  <a:pt x="1110272" y="225094"/>
                </a:lnTo>
                <a:lnTo>
                  <a:pt x="1094676" y="233387"/>
                </a:lnTo>
                <a:lnTo>
                  <a:pt x="1074242" y="236296"/>
                </a:lnTo>
                <a:lnTo>
                  <a:pt x="1056589" y="234721"/>
                </a:lnTo>
                <a:lnTo>
                  <a:pt x="1041095" y="229768"/>
                </a:lnTo>
                <a:lnTo>
                  <a:pt x="1027125" y="221068"/>
                </a:lnTo>
                <a:lnTo>
                  <a:pt x="1014006" y="208267"/>
                </a:lnTo>
                <a:lnTo>
                  <a:pt x="1011313" y="171069"/>
                </a:lnTo>
                <a:lnTo>
                  <a:pt x="990333" y="171069"/>
                </a:lnTo>
                <a:lnTo>
                  <a:pt x="986574" y="246697"/>
                </a:lnTo>
                <a:lnTo>
                  <a:pt x="1029042" y="258229"/>
                </a:lnTo>
                <a:lnTo>
                  <a:pt x="1069924" y="261721"/>
                </a:lnTo>
                <a:lnTo>
                  <a:pt x="1116228" y="255066"/>
                </a:lnTo>
                <a:lnTo>
                  <a:pt x="1152055" y="236283"/>
                </a:lnTo>
                <a:lnTo>
                  <a:pt x="1175181" y="207137"/>
                </a:lnTo>
                <a:lnTo>
                  <a:pt x="1183386" y="1693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1487" y="1477009"/>
            <a:ext cx="1698625" cy="389255"/>
          </a:xfrm>
          <a:custGeom>
            <a:avLst/>
            <a:gdLst/>
            <a:ahLst/>
            <a:cxnLst/>
            <a:rect l="l" t="t" r="r" b="b"/>
            <a:pathLst>
              <a:path w="1698625" h="389255">
                <a:moveTo>
                  <a:pt x="196811" y="296316"/>
                </a:moveTo>
                <a:lnTo>
                  <a:pt x="180809" y="251218"/>
                </a:lnTo>
                <a:lnTo>
                  <a:pt x="128511" y="227063"/>
                </a:lnTo>
                <a:lnTo>
                  <a:pt x="84416" y="217398"/>
                </a:lnTo>
                <a:lnTo>
                  <a:pt x="70942" y="213017"/>
                </a:lnTo>
                <a:lnTo>
                  <a:pt x="61760" y="206806"/>
                </a:lnTo>
                <a:lnTo>
                  <a:pt x="56502" y="198386"/>
                </a:lnTo>
                <a:lnTo>
                  <a:pt x="54825" y="187337"/>
                </a:lnTo>
                <a:lnTo>
                  <a:pt x="58140" y="172821"/>
                </a:lnTo>
                <a:lnTo>
                  <a:pt x="67602" y="161823"/>
                </a:lnTo>
                <a:lnTo>
                  <a:pt x="82511" y="154851"/>
                </a:lnTo>
                <a:lnTo>
                  <a:pt x="102171" y="152412"/>
                </a:lnTo>
                <a:lnTo>
                  <a:pt x="118325" y="154178"/>
                </a:lnTo>
                <a:lnTo>
                  <a:pt x="133019" y="158851"/>
                </a:lnTo>
                <a:lnTo>
                  <a:pt x="143992" y="165544"/>
                </a:lnTo>
                <a:lnTo>
                  <a:pt x="148945" y="173329"/>
                </a:lnTo>
                <a:lnTo>
                  <a:pt x="154330" y="204431"/>
                </a:lnTo>
                <a:lnTo>
                  <a:pt x="173710" y="204419"/>
                </a:lnTo>
                <a:lnTo>
                  <a:pt x="178015" y="139280"/>
                </a:lnTo>
                <a:lnTo>
                  <a:pt x="131279" y="127635"/>
                </a:lnTo>
                <a:lnTo>
                  <a:pt x="111874" y="126987"/>
                </a:lnTo>
                <a:lnTo>
                  <a:pt x="63766" y="132372"/>
                </a:lnTo>
                <a:lnTo>
                  <a:pt x="28727" y="148209"/>
                </a:lnTo>
                <a:lnTo>
                  <a:pt x="7289" y="174129"/>
                </a:lnTo>
                <a:lnTo>
                  <a:pt x="25" y="209689"/>
                </a:lnTo>
                <a:lnTo>
                  <a:pt x="3632" y="233845"/>
                </a:lnTo>
                <a:lnTo>
                  <a:pt x="14401" y="253111"/>
                </a:lnTo>
                <a:lnTo>
                  <a:pt x="32232" y="267449"/>
                </a:lnTo>
                <a:lnTo>
                  <a:pt x="57023" y="276796"/>
                </a:lnTo>
                <a:lnTo>
                  <a:pt x="103263" y="288074"/>
                </a:lnTo>
                <a:lnTo>
                  <a:pt x="118986" y="293217"/>
                </a:lnTo>
                <a:lnTo>
                  <a:pt x="129476" y="300164"/>
                </a:lnTo>
                <a:lnTo>
                  <a:pt x="135331" y="309524"/>
                </a:lnTo>
                <a:lnTo>
                  <a:pt x="137147" y="321894"/>
                </a:lnTo>
                <a:lnTo>
                  <a:pt x="133642" y="339001"/>
                </a:lnTo>
                <a:lnTo>
                  <a:pt x="123698" y="352031"/>
                </a:lnTo>
                <a:lnTo>
                  <a:pt x="108102" y="360324"/>
                </a:lnTo>
                <a:lnTo>
                  <a:pt x="87668" y="363232"/>
                </a:lnTo>
                <a:lnTo>
                  <a:pt x="70015" y="361657"/>
                </a:lnTo>
                <a:lnTo>
                  <a:pt x="54521" y="356704"/>
                </a:lnTo>
                <a:lnTo>
                  <a:pt x="40551" y="348005"/>
                </a:lnTo>
                <a:lnTo>
                  <a:pt x="27432" y="335203"/>
                </a:lnTo>
                <a:lnTo>
                  <a:pt x="24739" y="298005"/>
                </a:lnTo>
                <a:lnTo>
                  <a:pt x="3759" y="298005"/>
                </a:lnTo>
                <a:lnTo>
                  <a:pt x="0" y="373634"/>
                </a:lnTo>
                <a:lnTo>
                  <a:pt x="42468" y="385165"/>
                </a:lnTo>
                <a:lnTo>
                  <a:pt x="83350" y="388658"/>
                </a:lnTo>
                <a:lnTo>
                  <a:pt x="129654" y="382003"/>
                </a:lnTo>
                <a:lnTo>
                  <a:pt x="165481" y="363220"/>
                </a:lnTo>
                <a:lnTo>
                  <a:pt x="188607" y="334073"/>
                </a:lnTo>
                <a:lnTo>
                  <a:pt x="196811" y="296316"/>
                </a:lnTo>
                <a:close/>
              </a:path>
              <a:path w="1698625" h="389255">
                <a:moveTo>
                  <a:pt x="465696" y="220370"/>
                </a:moveTo>
                <a:lnTo>
                  <a:pt x="458431" y="181305"/>
                </a:lnTo>
                <a:lnTo>
                  <a:pt x="405790" y="132410"/>
                </a:lnTo>
                <a:lnTo>
                  <a:pt x="397408" y="131064"/>
                </a:lnTo>
                <a:lnTo>
                  <a:pt x="397408" y="230809"/>
                </a:lnTo>
                <a:lnTo>
                  <a:pt x="352234" y="232410"/>
                </a:lnTo>
                <a:lnTo>
                  <a:pt x="348399" y="232410"/>
                </a:lnTo>
                <a:lnTo>
                  <a:pt x="331241" y="231736"/>
                </a:lnTo>
                <a:lnTo>
                  <a:pt x="324269" y="231343"/>
                </a:lnTo>
                <a:lnTo>
                  <a:pt x="307060" y="230809"/>
                </a:lnTo>
                <a:lnTo>
                  <a:pt x="310489" y="196748"/>
                </a:lnTo>
                <a:lnTo>
                  <a:pt x="318820" y="173596"/>
                </a:lnTo>
                <a:lnTo>
                  <a:pt x="332689" y="160401"/>
                </a:lnTo>
                <a:lnTo>
                  <a:pt x="352767" y="156210"/>
                </a:lnTo>
                <a:lnTo>
                  <a:pt x="372516" y="160401"/>
                </a:lnTo>
                <a:lnTo>
                  <a:pt x="386168" y="173596"/>
                </a:lnTo>
                <a:lnTo>
                  <a:pt x="394284" y="196748"/>
                </a:lnTo>
                <a:lnTo>
                  <a:pt x="397408" y="230809"/>
                </a:lnTo>
                <a:lnTo>
                  <a:pt x="397408" y="131064"/>
                </a:lnTo>
                <a:lnTo>
                  <a:pt x="364058" y="125704"/>
                </a:lnTo>
                <a:lnTo>
                  <a:pt x="350761" y="126441"/>
                </a:lnTo>
                <a:lnTo>
                  <a:pt x="338772" y="128701"/>
                </a:lnTo>
                <a:lnTo>
                  <a:pt x="291465" y="153238"/>
                </a:lnTo>
                <a:lnTo>
                  <a:pt x="252603" y="194183"/>
                </a:lnTo>
                <a:lnTo>
                  <a:pt x="240461" y="256565"/>
                </a:lnTo>
                <a:lnTo>
                  <a:pt x="240563" y="259118"/>
                </a:lnTo>
                <a:lnTo>
                  <a:pt x="248335" y="314350"/>
                </a:lnTo>
                <a:lnTo>
                  <a:pt x="271894" y="355320"/>
                </a:lnTo>
                <a:lnTo>
                  <a:pt x="310464" y="380250"/>
                </a:lnTo>
                <a:lnTo>
                  <a:pt x="363512" y="388645"/>
                </a:lnTo>
                <a:lnTo>
                  <a:pt x="384873" y="387540"/>
                </a:lnTo>
                <a:lnTo>
                  <a:pt x="404583" y="383768"/>
                </a:lnTo>
                <a:lnTo>
                  <a:pt x="424992" y="376682"/>
                </a:lnTo>
                <a:lnTo>
                  <a:pt x="448487" y="365620"/>
                </a:lnTo>
                <a:lnTo>
                  <a:pt x="455422" y="350520"/>
                </a:lnTo>
                <a:lnTo>
                  <a:pt x="460248" y="340055"/>
                </a:lnTo>
                <a:lnTo>
                  <a:pt x="460311" y="339915"/>
                </a:lnTo>
                <a:lnTo>
                  <a:pt x="453859" y="331876"/>
                </a:lnTo>
                <a:lnTo>
                  <a:pt x="436384" y="340639"/>
                </a:lnTo>
                <a:lnTo>
                  <a:pt x="420979" y="346405"/>
                </a:lnTo>
                <a:lnTo>
                  <a:pt x="406285" y="349567"/>
                </a:lnTo>
                <a:lnTo>
                  <a:pt x="390944" y="350520"/>
                </a:lnTo>
                <a:lnTo>
                  <a:pt x="370446" y="347802"/>
                </a:lnTo>
                <a:lnTo>
                  <a:pt x="335495" y="327939"/>
                </a:lnTo>
                <a:lnTo>
                  <a:pt x="313905" y="289496"/>
                </a:lnTo>
                <a:lnTo>
                  <a:pt x="310273" y="259118"/>
                </a:lnTo>
                <a:lnTo>
                  <a:pt x="380720" y="259118"/>
                </a:lnTo>
                <a:lnTo>
                  <a:pt x="402691" y="258508"/>
                </a:lnTo>
                <a:lnTo>
                  <a:pt x="423405" y="256565"/>
                </a:lnTo>
                <a:lnTo>
                  <a:pt x="444004" y="253225"/>
                </a:lnTo>
                <a:lnTo>
                  <a:pt x="465683" y="248361"/>
                </a:lnTo>
                <a:lnTo>
                  <a:pt x="465683" y="232410"/>
                </a:lnTo>
                <a:lnTo>
                  <a:pt x="465696" y="220370"/>
                </a:lnTo>
                <a:close/>
              </a:path>
              <a:path w="1698625" h="389255">
                <a:moveTo>
                  <a:pt x="709676" y="345846"/>
                </a:moveTo>
                <a:lnTo>
                  <a:pt x="704837" y="340499"/>
                </a:lnTo>
                <a:lnTo>
                  <a:pt x="692162" y="345173"/>
                </a:lnTo>
                <a:lnTo>
                  <a:pt x="680961" y="348284"/>
                </a:lnTo>
                <a:lnTo>
                  <a:pt x="670267" y="349999"/>
                </a:lnTo>
                <a:lnTo>
                  <a:pt x="659130" y="350520"/>
                </a:lnTo>
                <a:lnTo>
                  <a:pt x="623531" y="342849"/>
                </a:lnTo>
                <a:lnTo>
                  <a:pt x="596607" y="320852"/>
                </a:lnTo>
                <a:lnTo>
                  <a:pt x="579564" y="286105"/>
                </a:lnTo>
                <a:lnTo>
                  <a:pt x="573620" y="240144"/>
                </a:lnTo>
                <a:lnTo>
                  <a:pt x="577011" y="207860"/>
                </a:lnTo>
                <a:lnTo>
                  <a:pt x="587057" y="184353"/>
                </a:lnTo>
                <a:lnTo>
                  <a:pt x="603567" y="169989"/>
                </a:lnTo>
                <a:lnTo>
                  <a:pt x="626325" y="165112"/>
                </a:lnTo>
                <a:lnTo>
                  <a:pt x="643699" y="166979"/>
                </a:lnTo>
                <a:lnTo>
                  <a:pt x="658444" y="171983"/>
                </a:lnTo>
                <a:lnTo>
                  <a:pt x="668972" y="179285"/>
                </a:lnTo>
                <a:lnTo>
                  <a:pt x="673633" y="188048"/>
                </a:lnTo>
                <a:lnTo>
                  <a:pt x="677405" y="220014"/>
                </a:lnTo>
                <a:lnTo>
                  <a:pt x="696760" y="220014"/>
                </a:lnTo>
                <a:lnTo>
                  <a:pt x="699109" y="196977"/>
                </a:lnTo>
                <a:lnTo>
                  <a:pt x="701522" y="178054"/>
                </a:lnTo>
                <a:lnTo>
                  <a:pt x="704240" y="161163"/>
                </a:lnTo>
                <a:lnTo>
                  <a:pt x="707517" y="144157"/>
                </a:lnTo>
                <a:lnTo>
                  <a:pt x="703757" y="137147"/>
                </a:lnTo>
                <a:lnTo>
                  <a:pt x="687387" y="132130"/>
                </a:lnTo>
                <a:lnTo>
                  <a:pt x="674039" y="129019"/>
                </a:lnTo>
                <a:lnTo>
                  <a:pt x="661708" y="127431"/>
                </a:lnTo>
                <a:lnTo>
                  <a:pt x="648373" y="126987"/>
                </a:lnTo>
                <a:lnTo>
                  <a:pt x="633996" y="127711"/>
                </a:lnTo>
                <a:lnTo>
                  <a:pt x="572008" y="154914"/>
                </a:lnTo>
                <a:lnTo>
                  <a:pt x="521525" y="199009"/>
                </a:lnTo>
                <a:lnTo>
                  <a:pt x="506945" y="256768"/>
                </a:lnTo>
                <a:lnTo>
                  <a:pt x="514781" y="313334"/>
                </a:lnTo>
                <a:lnTo>
                  <a:pt x="537794" y="354672"/>
                </a:lnTo>
                <a:lnTo>
                  <a:pt x="575221" y="380022"/>
                </a:lnTo>
                <a:lnTo>
                  <a:pt x="626325" y="388632"/>
                </a:lnTo>
                <a:lnTo>
                  <a:pt x="645363" y="387680"/>
                </a:lnTo>
                <a:lnTo>
                  <a:pt x="662952" y="384556"/>
                </a:lnTo>
                <a:lnTo>
                  <a:pt x="680237" y="378929"/>
                </a:lnTo>
                <a:lnTo>
                  <a:pt x="698385" y="370446"/>
                </a:lnTo>
                <a:lnTo>
                  <a:pt x="709676" y="345846"/>
                </a:lnTo>
                <a:close/>
              </a:path>
              <a:path w="1698625" h="389255">
                <a:moveTo>
                  <a:pt x="900036" y="347433"/>
                </a:moveTo>
                <a:lnTo>
                  <a:pt x="895731" y="337235"/>
                </a:lnTo>
                <a:lnTo>
                  <a:pt x="888530" y="340563"/>
                </a:lnTo>
                <a:lnTo>
                  <a:pt x="882548" y="342696"/>
                </a:lnTo>
                <a:lnTo>
                  <a:pt x="876973" y="343814"/>
                </a:lnTo>
                <a:lnTo>
                  <a:pt x="870991" y="344144"/>
                </a:lnTo>
                <a:lnTo>
                  <a:pt x="855116" y="342392"/>
                </a:lnTo>
                <a:lnTo>
                  <a:pt x="844842" y="336562"/>
                </a:lnTo>
                <a:lnTo>
                  <a:pt x="839304" y="325780"/>
                </a:lnTo>
                <a:lnTo>
                  <a:pt x="837653" y="309206"/>
                </a:lnTo>
                <a:lnTo>
                  <a:pt x="837653" y="181279"/>
                </a:lnTo>
                <a:lnTo>
                  <a:pt x="894664" y="181279"/>
                </a:lnTo>
                <a:lnTo>
                  <a:pt x="898969" y="146342"/>
                </a:lnTo>
                <a:lnTo>
                  <a:pt x="837666" y="149580"/>
                </a:lnTo>
                <a:lnTo>
                  <a:pt x="837666" y="118389"/>
                </a:lnTo>
                <a:lnTo>
                  <a:pt x="837984" y="98729"/>
                </a:lnTo>
                <a:lnTo>
                  <a:pt x="839076" y="81241"/>
                </a:lnTo>
                <a:lnTo>
                  <a:pt x="841057" y="64046"/>
                </a:lnTo>
                <a:lnTo>
                  <a:pt x="844118" y="45288"/>
                </a:lnTo>
                <a:lnTo>
                  <a:pt x="836587" y="39839"/>
                </a:lnTo>
                <a:lnTo>
                  <a:pt x="821105" y="46926"/>
                </a:lnTo>
                <a:lnTo>
                  <a:pt x="805992" y="53301"/>
                </a:lnTo>
                <a:lnTo>
                  <a:pt x="789774" y="59664"/>
                </a:lnTo>
                <a:lnTo>
                  <a:pt x="770978" y="66738"/>
                </a:lnTo>
                <a:lnTo>
                  <a:pt x="771982" y="84670"/>
                </a:lnTo>
                <a:lnTo>
                  <a:pt x="772655" y="97713"/>
                </a:lnTo>
                <a:lnTo>
                  <a:pt x="773010" y="107632"/>
                </a:lnTo>
                <a:lnTo>
                  <a:pt x="773125" y="116179"/>
                </a:lnTo>
                <a:lnTo>
                  <a:pt x="773125" y="148424"/>
                </a:lnTo>
                <a:lnTo>
                  <a:pt x="737628" y="171538"/>
                </a:lnTo>
                <a:lnTo>
                  <a:pt x="737628" y="183362"/>
                </a:lnTo>
                <a:lnTo>
                  <a:pt x="772045" y="181216"/>
                </a:lnTo>
                <a:lnTo>
                  <a:pt x="772045" y="320395"/>
                </a:lnTo>
                <a:lnTo>
                  <a:pt x="775881" y="351243"/>
                </a:lnTo>
                <a:lnTo>
                  <a:pt x="787844" y="372452"/>
                </a:lnTo>
                <a:lnTo>
                  <a:pt x="808570" y="384708"/>
                </a:lnTo>
                <a:lnTo>
                  <a:pt x="838733" y="388632"/>
                </a:lnTo>
                <a:lnTo>
                  <a:pt x="850544" y="387959"/>
                </a:lnTo>
                <a:lnTo>
                  <a:pt x="860640" y="386029"/>
                </a:lnTo>
                <a:lnTo>
                  <a:pt x="868514" y="382993"/>
                </a:lnTo>
                <a:lnTo>
                  <a:pt x="873683" y="378993"/>
                </a:lnTo>
                <a:lnTo>
                  <a:pt x="900036" y="347433"/>
                </a:lnTo>
                <a:close/>
              </a:path>
              <a:path w="1698625" h="389255">
                <a:moveTo>
                  <a:pt x="1032319" y="40030"/>
                </a:moveTo>
                <a:lnTo>
                  <a:pt x="1029195" y="24549"/>
                </a:lnTo>
                <a:lnTo>
                  <a:pt x="1020686" y="11811"/>
                </a:lnTo>
                <a:lnTo>
                  <a:pt x="1008037" y="3175"/>
                </a:lnTo>
                <a:lnTo>
                  <a:pt x="992568" y="0"/>
                </a:lnTo>
                <a:lnTo>
                  <a:pt x="976363" y="3022"/>
                </a:lnTo>
                <a:lnTo>
                  <a:pt x="963409" y="11353"/>
                </a:lnTo>
                <a:lnTo>
                  <a:pt x="954773" y="23888"/>
                </a:lnTo>
                <a:lnTo>
                  <a:pt x="951649" y="39509"/>
                </a:lnTo>
                <a:lnTo>
                  <a:pt x="954773" y="55308"/>
                </a:lnTo>
                <a:lnTo>
                  <a:pt x="963422" y="68262"/>
                </a:lnTo>
                <a:lnTo>
                  <a:pt x="976172" y="76885"/>
                </a:lnTo>
                <a:lnTo>
                  <a:pt x="991984" y="80060"/>
                </a:lnTo>
                <a:lnTo>
                  <a:pt x="1007579" y="76885"/>
                </a:lnTo>
                <a:lnTo>
                  <a:pt x="1020419" y="68262"/>
                </a:lnTo>
                <a:lnTo>
                  <a:pt x="1029106" y="55524"/>
                </a:lnTo>
                <a:lnTo>
                  <a:pt x="1032319" y="40030"/>
                </a:lnTo>
                <a:close/>
              </a:path>
              <a:path w="1698625" h="389255">
                <a:moveTo>
                  <a:pt x="1065110" y="360692"/>
                </a:moveTo>
                <a:lnTo>
                  <a:pt x="1027607" y="342798"/>
                </a:lnTo>
                <a:lnTo>
                  <a:pt x="1026934" y="325412"/>
                </a:lnTo>
                <a:lnTo>
                  <a:pt x="1026934" y="130276"/>
                </a:lnTo>
                <a:lnTo>
                  <a:pt x="1021562" y="127012"/>
                </a:lnTo>
                <a:lnTo>
                  <a:pt x="983919" y="138709"/>
                </a:lnTo>
                <a:lnTo>
                  <a:pt x="946556" y="146862"/>
                </a:lnTo>
                <a:lnTo>
                  <a:pt x="931214" y="148805"/>
                </a:lnTo>
                <a:lnTo>
                  <a:pt x="929601" y="148805"/>
                </a:lnTo>
                <a:lnTo>
                  <a:pt x="926909" y="149339"/>
                </a:lnTo>
                <a:lnTo>
                  <a:pt x="923150" y="149872"/>
                </a:lnTo>
                <a:lnTo>
                  <a:pt x="923150" y="168935"/>
                </a:lnTo>
                <a:lnTo>
                  <a:pt x="947343" y="170573"/>
                </a:lnTo>
                <a:lnTo>
                  <a:pt x="954735" y="172440"/>
                </a:lnTo>
                <a:lnTo>
                  <a:pt x="958964" y="177876"/>
                </a:lnTo>
                <a:lnTo>
                  <a:pt x="960869" y="189026"/>
                </a:lnTo>
                <a:lnTo>
                  <a:pt x="961326" y="208064"/>
                </a:lnTo>
                <a:lnTo>
                  <a:pt x="961313" y="325412"/>
                </a:lnTo>
                <a:lnTo>
                  <a:pt x="941971" y="359625"/>
                </a:lnTo>
                <a:lnTo>
                  <a:pt x="923150" y="360692"/>
                </a:lnTo>
                <a:lnTo>
                  <a:pt x="923150" y="381025"/>
                </a:lnTo>
                <a:lnTo>
                  <a:pt x="988123" y="379526"/>
                </a:lnTo>
                <a:lnTo>
                  <a:pt x="1003325" y="379526"/>
                </a:lnTo>
                <a:lnTo>
                  <a:pt x="1065110" y="381025"/>
                </a:lnTo>
                <a:lnTo>
                  <a:pt x="1065110" y="379526"/>
                </a:lnTo>
                <a:lnTo>
                  <a:pt x="1065110" y="360692"/>
                </a:lnTo>
                <a:close/>
              </a:path>
              <a:path w="1698625" h="389255">
                <a:moveTo>
                  <a:pt x="1361960" y="252996"/>
                </a:moveTo>
                <a:lnTo>
                  <a:pt x="1353820" y="198932"/>
                </a:lnTo>
                <a:lnTo>
                  <a:pt x="1330071" y="159613"/>
                </a:lnTo>
                <a:lnTo>
                  <a:pt x="1329956" y="159423"/>
                </a:lnTo>
                <a:lnTo>
                  <a:pt x="1318717" y="152400"/>
                </a:lnTo>
                <a:lnTo>
                  <a:pt x="1291170" y="135204"/>
                </a:lnTo>
                <a:lnTo>
                  <a:pt x="1288821" y="134848"/>
                </a:lnTo>
                <a:lnTo>
                  <a:pt x="1288821" y="269646"/>
                </a:lnTo>
                <a:lnTo>
                  <a:pt x="1285887" y="311950"/>
                </a:lnTo>
                <a:lnTo>
                  <a:pt x="1276718" y="341045"/>
                </a:lnTo>
                <a:lnTo>
                  <a:pt x="1260678" y="357835"/>
                </a:lnTo>
                <a:lnTo>
                  <a:pt x="1237195" y="363220"/>
                </a:lnTo>
                <a:lnTo>
                  <a:pt x="1211694" y="355879"/>
                </a:lnTo>
                <a:lnTo>
                  <a:pt x="1193355" y="333921"/>
                </a:lnTo>
                <a:lnTo>
                  <a:pt x="1182281" y="297434"/>
                </a:lnTo>
                <a:lnTo>
                  <a:pt x="1178572" y="246519"/>
                </a:lnTo>
                <a:lnTo>
                  <a:pt x="1181671" y="204368"/>
                </a:lnTo>
                <a:lnTo>
                  <a:pt x="1191272" y="175069"/>
                </a:lnTo>
                <a:lnTo>
                  <a:pt x="1207833" y="157962"/>
                </a:lnTo>
                <a:lnTo>
                  <a:pt x="1231811" y="152400"/>
                </a:lnTo>
                <a:lnTo>
                  <a:pt x="1257058" y="159613"/>
                </a:lnTo>
                <a:lnTo>
                  <a:pt x="1274838" y="181381"/>
                </a:lnTo>
                <a:lnTo>
                  <a:pt x="1285354" y="217982"/>
                </a:lnTo>
                <a:lnTo>
                  <a:pt x="1288821" y="269646"/>
                </a:lnTo>
                <a:lnTo>
                  <a:pt x="1288821" y="134848"/>
                </a:lnTo>
                <a:lnTo>
                  <a:pt x="1238351" y="126974"/>
                </a:lnTo>
                <a:lnTo>
                  <a:pt x="1191615" y="132575"/>
                </a:lnTo>
                <a:lnTo>
                  <a:pt x="1154569" y="149059"/>
                </a:lnTo>
                <a:lnTo>
                  <a:pt x="1127569" y="175996"/>
                </a:lnTo>
                <a:lnTo>
                  <a:pt x="1111046" y="212940"/>
                </a:lnTo>
                <a:lnTo>
                  <a:pt x="1105446" y="259435"/>
                </a:lnTo>
                <a:lnTo>
                  <a:pt x="1113548" y="314452"/>
                </a:lnTo>
                <a:lnTo>
                  <a:pt x="1137234" y="354990"/>
                </a:lnTo>
                <a:lnTo>
                  <a:pt x="1175537" y="380047"/>
                </a:lnTo>
                <a:lnTo>
                  <a:pt x="1227518" y="388620"/>
                </a:lnTo>
                <a:lnTo>
                  <a:pt x="1274533" y="382854"/>
                </a:lnTo>
                <a:lnTo>
                  <a:pt x="1312011" y="365899"/>
                </a:lnTo>
                <a:lnTo>
                  <a:pt x="1314653" y="363220"/>
                </a:lnTo>
                <a:lnTo>
                  <a:pt x="1339405" y="338264"/>
                </a:lnTo>
                <a:lnTo>
                  <a:pt x="1356233" y="300456"/>
                </a:lnTo>
                <a:lnTo>
                  <a:pt x="1361960" y="252996"/>
                </a:lnTo>
                <a:close/>
              </a:path>
              <a:path w="1698625" h="389255">
                <a:moveTo>
                  <a:pt x="1698040" y="360667"/>
                </a:moveTo>
                <a:lnTo>
                  <a:pt x="1661604" y="342760"/>
                </a:lnTo>
                <a:lnTo>
                  <a:pt x="1660931" y="325374"/>
                </a:lnTo>
                <a:lnTo>
                  <a:pt x="1660931" y="225933"/>
                </a:lnTo>
                <a:lnTo>
                  <a:pt x="1659953" y="198704"/>
                </a:lnTo>
                <a:lnTo>
                  <a:pt x="1642110" y="149453"/>
                </a:lnTo>
                <a:lnTo>
                  <a:pt x="1598625" y="128473"/>
                </a:lnTo>
                <a:lnTo>
                  <a:pt x="1579727" y="126987"/>
                </a:lnTo>
                <a:lnTo>
                  <a:pt x="1568246" y="127596"/>
                </a:lnTo>
                <a:lnTo>
                  <a:pt x="1558074" y="129451"/>
                </a:lnTo>
                <a:lnTo>
                  <a:pt x="1549323" y="132600"/>
                </a:lnTo>
                <a:lnTo>
                  <a:pt x="1542084" y="137083"/>
                </a:lnTo>
                <a:lnTo>
                  <a:pt x="1499069" y="170014"/>
                </a:lnTo>
                <a:lnTo>
                  <a:pt x="1499069" y="130187"/>
                </a:lnTo>
                <a:lnTo>
                  <a:pt x="1495844" y="126987"/>
                </a:lnTo>
                <a:lnTo>
                  <a:pt x="1460690" y="138036"/>
                </a:lnTo>
                <a:lnTo>
                  <a:pt x="1435671" y="144716"/>
                </a:lnTo>
                <a:lnTo>
                  <a:pt x="1415605" y="148285"/>
                </a:lnTo>
                <a:lnTo>
                  <a:pt x="1395285" y="149999"/>
                </a:lnTo>
                <a:lnTo>
                  <a:pt x="1395285" y="169227"/>
                </a:lnTo>
                <a:lnTo>
                  <a:pt x="1433004" y="189268"/>
                </a:lnTo>
                <a:lnTo>
                  <a:pt x="1433449" y="208267"/>
                </a:lnTo>
                <a:lnTo>
                  <a:pt x="1433449" y="325374"/>
                </a:lnTo>
                <a:lnTo>
                  <a:pt x="1414106" y="359600"/>
                </a:lnTo>
                <a:lnTo>
                  <a:pt x="1395285" y="360667"/>
                </a:lnTo>
                <a:lnTo>
                  <a:pt x="1395285" y="381000"/>
                </a:lnTo>
                <a:lnTo>
                  <a:pt x="1464652" y="379730"/>
                </a:lnTo>
                <a:lnTo>
                  <a:pt x="1475460" y="379818"/>
                </a:lnTo>
                <a:lnTo>
                  <a:pt x="1491462" y="380060"/>
                </a:lnTo>
                <a:lnTo>
                  <a:pt x="1512214" y="380453"/>
                </a:lnTo>
                <a:lnTo>
                  <a:pt x="1537246" y="381000"/>
                </a:lnTo>
                <a:lnTo>
                  <a:pt x="1537246" y="360667"/>
                </a:lnTo>
                <a:lnTo>
                  <a:pt x="1499743" y="342747"/>
                </a:lnTo>
                <a:lnTo>
                  <a:pt x="1499069" y="325335"/>
                </a:lnTo>
                <a:lnTo>
                  <a:pt x="1499069" y="209156"/>
                </a:lnTo>
                <a:lnTo>
                  <a:pt x="1502879" y="195567"/>
                </a:lnTo>
                <a:lnTo>
                  <a:pt x="1513039" y="183921"/>
                </a:lnTo>
                <a:lnTo>
                  <a:pt x="1527644" y="175793"/>
                </a:lnTo>
                <a:lnTo>
                  <a:pt x="1544777" y="172732"/>
                </a:lnTo>
                <a:lnTo>
                  <a:pt x="1567649" y="176352"/>
                </a:lnTo>
                <a:lnTo>
                  <a:pt x="1583359" y="187515"/>
                </a:lnTo>
                <a:lnTo>
                  <a:pt x="1592414" y="206717"/>
                </a:lnTo>
                <a:lnTo>
                  <a:pt x="1595323" y="234480"/>
                </a:lnTo>
                <a:lnTo>
                  <a:pt x="1595323" y="381000"/>
                </a:lnTo>
                <a:lnTo>
                  <a:pt x="1627784" y="380047"/>
                </a:lnTo>
                <a:lnTo>
                  <a:pt x="1636839" y="379818"/>
                </a:lnTo>
                <a:lnTo>
                  <a:pt x="1643722" y="379730"/>
                </a:lnTo>
                <a:lnTo>
                  <a:pt x="1648802" y="379755"/>
                </a:lnTo>
                <a:lnTo>
                  <a:pt x="1656156" y="379895"/>
                </a:lnTo>
                <a:lnTo>
                  <a:pt x="1670862" y="380276"/>
                </a:lnTo>
                <a:lnTo>
                  <a:pt x="1698040" y="381000"/>
                </a:lnTo>
                <a:lnTo>
                  <a:pt x="1698040" y="36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3525" y="687884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0382" y="6878849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235" y="0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360929" y="6828790"/>
            <a:ext cx="312420" cy="91440"/>
            <a:chOff x="2360929" y="6828790"/>
            <a:chExt cx="312420" cy="914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929" y="6828790"/>
              <a:ext cx="97790" cy="914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689" y="6828790"/>
              <a:ext cx="59690" cy="914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2539" y="6828790"/>
              <a:ext cx="59690" cy="914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659" y="6828790"/>
              <a:ext cx="59690" cy="9144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430779" y="6295390"/>
            <a:ext cx="242570" cy="91440"/>
            <a:chOff x="2430779" y="6295390"/>
            <a:chExt cx="242570" cy="914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6295390"/>
              <a:ext cx="97790" cy="914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2539" y="6295390"/>
              <a:ext cx="59690" cy="914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2389" y="6295390"/>
              <a:ext cx="60960" cy="889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360929" y="5761990"/>
            <a:ext cx="311150" cy="91440"/>
            <a:chOff x="2360929" y="5761990"/>
            <a:chExt cx="311150" cy="9144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929" y="5761990"/>
              <a:ext cx="97790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689" y="5761990"/>
              <a:ext cx="59690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4919" y="5761990"/>
              <a:ext cx="137160" cy="889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360929" y="5229859"/>
            <a:ext cx="312420" cy="91440"/>
            <a:chOff x="2360929" y="5229859"/>
            <a:chExt cx="312420" cy="9144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929" y="5229859"/>
              <a:ext cx="97790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689" y="5229859"/>
              <a:ext cx="59690" cy="91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4919" y="5229859"/>
              <a:ext cx="138430" cy="889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360929" y="4696459"/>
            <a:ext cx="312420" cy="91440"/>
            <a:chOff x="2360929" y="4696459"/>
            <a:chExt cx="312420" cy="9144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929" y="4696459"/>
              <a:ext cx="97790" cy="91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689" y="4696459"/>
              <a:ext cx="59690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2539" y="4696459"/>
              <a:ext cx="60960" cy="88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3659" y="4696459"/>
              <a:ext cx="59690" cy="9143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360929" y="4163059"/>
            <a:ext cx="312420" cy="91440"/>
            <a:chOff x="2360929" y="4163059"/>
            <a:chExt cx="312420" cy="9144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929" y="4163059"/>
              <a:ext cx="97790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689" y="4163059"/>
              <a:ext cx="59690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2539" y="4163059"/>
              <a:ext cx="60960" cy="88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659" y="4163059"/>
              <a:ext cx="59690" cy="9143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430779" y="3629659"/>
            <a:ext cx="242570" cy="91440"/>
            <a:chOff x="2430779" y="3629659"/>
            <a:chExt cx="242570" cy="9144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3629659"/>
              <a:ext cx="97790" cy="914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2539" y="3629659"/>
              <a:ext cx="59690" cy="914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3659" y="3629659"/>
              <a:ext cx="59690" cy="91439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360929" y="3097529"/>
            <a:ext cx="311150" cy="91440"/>
            <a:chOff x="2360929" y="3097529"/>
            <a:chExt cx="311150" cy="9144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929" y="3097529"/>
              <a:ext cx="97790" cy="914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689" y="3097529"/>
              <a:ext cx="59690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3809" y="3097529"/>
              <a:ext cx="59690" cy="914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2389" y="3097529"/>
              <a:ext cx="59690" cy="88900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2753525" y="26084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476" y="0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90382" y="2608469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235" y="0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2360929" y="2564129"/>
            <a:ext cx="312420" cy="91440"/>
            <a:chOff x="2360929" y="2564129"/>
            <a:chExt cx="312420" cy="9144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929" y="2564129"/>
              <a:ext cx="97790" cy="914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689" y="2564129"/>
              <a:ext cx="59690" cy="9143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3809" y="2564129"/>
              <a:ext cx="59690" cy="914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2389" y="2564129"/>
              <a:ext cx="60960" cy="88900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2750544" y="6819631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0"/>
                </a:moveTo>
                <a:lnTo>
                  <a:pt x="0" y="56236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50544" y="2611450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38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2635250" y="6953250"/>
            <a:ext cx="234950" cy="91440"/>
            <a:chOff x="2635250" y="6953250"/>
            <a:chExt cx="234950" cy="9144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5250" y="6953250"/>
              <a:ext cx="59690" cy="889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7480" y="6953250"/>
              <a:ext cx="97790" cy="914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0510" y="6953250"/>
              <a:ext cx="59690" cy="9144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3602990" y="6953250"/>
            <a:ext cx="130810" cy="88900"/>
            <a:chOff x="3602990" y="6953250"/>
            <a:chExt cx="130810" cy="88900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2990" y="6953250"/>
              <a:ext cx="59689" cy="889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2840" y="6953250"/>
              <a:ext cx="60959" cy="8890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4466590" y="6953250"/>
            <a:ext cx="234950" cy="91440"/>
            <a:chOff x="4466590" y="6953250"/>
            <a:chExt cx="234950" cy="91440"/>
          </a:xfrm>
        </p:grpSpPr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6590" y="6953250"/>
              <a:ext cx="59689" cy="889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820" y="6953250"/>
              <a:ext cx="97789" cy="889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1850" y="6953250"/>
              <a:ext cx="59689" cy="9144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5434329" y="6953250"/>
            <a:ext cx="130810" cy="91440"/>
            <a:chOff x="5434329" y="6953250"/>
            <a:chExt cx="130810" cy="91440"/>
          </a:xfrm>
        </p:grpSpPr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4329" y="6953250"/>
              <a:ext cx="59689" cy="889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5449" y="6953250"/>
              <a:ext cx="59689" cy="9144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6297929" y="6953250"/>
            <a:ext cx="234950" cy="91440"/>
            <a:chOff x="6297929" y="6953250"/>
            <a:chExt cx="234950" cy="91440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7929" y="6953250"/>
              <a:ext cx="59689" cy="889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0159" y="6953250"/>
              <a:ext cx="96519" cy="9144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3189" y="6953250"/>
              <a:ext cx="59689" cy="91440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2753525" y="2611450"/>
            <a:ext cx="5493385" cy="4264660"/>
          </a:xfrm>
          <a:custGeom>
            <a:avLst/>
            <a:gdLst/>
            <a:ahLst/>
            <a:cxnLst/>
            <a:rect l="l" t="t" r="r" b="b"/>
            <a:pathLst>
              <a:path w="5493384" h="4264659">
                <a:moveTo>
                  <a:pt x="0" y="4264418"/>
                </a:moveTo>
                <a:lnTo>
                  <a:pt x="5493092" y="4264418"/>
                </a:lnTo>
                <a:lnTo>
                  <a:pt x="5493092" y="0"/>
                </a:lnTo>
                <a:lnTo>
                  <a:pt x="0" y="0"/>
                </a:lnTo>
                <a:lnTo>
                  <a:pt x="0" y="4264418"/>
                </a:lnTo>
                <a:close/>
              </a:path>
            </a:pathLst>
          </a:custGeom>
          <a:ln w="1192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76450" y="5163820"/>
            <a:ext cx="93980" cy="26796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76450" y="4622800"/>
            <a:ext cx="93980" cy="486409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76450" y="4056379"/>
            <a:ext cx="119380" cy="515620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7889240" y="279339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45" y="0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87660" y="2822968"/>
            <a:ext cx="1378585" cy="833755"/>
          </a:xfrm>
          <a:custGeom>
            <a:avLst/>
            <a:gdLst/>
            <a:ahLst/>
            <a:cxnLst/>
            <a:rect l="l" t="t" r="r" b="b"/>
            <a:pathLst>
              <a:path w="1378585" h="833754">
                <a:moveTo>
                  <a:pt x="0" y="12534"/>
                </a:moveTo>
                <a:lnTo>
                  <a:pt x="197497" y="0"/>
                </a:lnTo>
                <a:lnTo>
                  <a:pt x="394639" y="204368"/>
                </a:lnTo>
                <a:lnTo>
                  <a:pt x="590778" y="461581"/>
                </a:lnTo>
                <a:lnTo>
                  <a:pt x="787933" y="327126"/>
                </a:lnTo>
                <a:lnTo>
                  <a:pt x="984402" y="615810"/>
                </a:lnTo>
                <a:lnTo>
                  <a:pt x="1181227" y="809371"/>
                </a:lnTo>
                <a:lnTo>
                  <a:pt x="1378369" y="833424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46571" y="4745469"/>
            <a:ext cx="394970" cy="495934"/>
          </a:xfrm>
          <a:custGeom>
            <a:avLst/>
            <a:gdLst/>
            <a:ahLst/>
            <a:cxnLst/>
            <a:rect l="l" t="t" r="r" b="b"/>
            <a:pathLst>
              <a:path w="394970" h="495935">
                <a:moveTo>
                  <a:pt x="0" y="0"/>
                </a:moveTo>
                <a:lnTo>
                  <a:pt x="197154" y="242887"/>
                </a:lnTo>
                <a:lnTo>
                  <a:pt x="394652" y="495592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34504" y="5461584"/>
            <a:ext cx="197485" cy="429895"/>
          </a:xfrm>
          <a:custGeom>
            <a:avLst/>
            <a:gdLst/>
            <a:ahLst/>
            <a:cxnLst/>
            <a:rect l="l" t="t" r="r" b="b"/>
            <a:pathLst>
              <a:path w="197484" h="429895">
                <a:moveTo>
                  <a:pt x="0" y="0"/>
                </a:moveTo>
                <a:lnTo>
                  <a:pt x="197154" y="429539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1421" y="6521197"/>
            <a:ext cx="197485" cy="147955"/>
          </a:xfrm>
          <a:custGeom>
            <a:avLst/>
            <a:gdLst/>
            <a:ahLst/>
            <a:cxnLst/>
            <a:rect l="l" t="t" r="r" b="b"/>
            <a:pathLst>
              <a:path w="197484" h="147954">
                <a:moveTo>
                  <a:pt x="0" y="0"/>
                </a:moveTo>
                <a:lnTo>
                  <a:pt x="197154" y="147687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66122" y="263879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28257" y="0"/>
                </a:moveTo>
                <a:lnTo>
                  <a:pt x="0" y="28219"/>
                </a:lnTo>
                <a:lnTo>
                  <a:pt x="28257" y="56426"/>
                </a:lnTo>
                <a:lnTo>
                  <a:pt x="56476" y="28219"/>
                </a:lnTo>
                <a:lnTo>
                  <a:pt x="28257" y="0"/>
                </a:lnTo>
                <a:close/>
              </a:path>
              <a:path w="56514" h="56514">
                <a:moveTo>
                  <a:pt x="28257" y="30454"/>
                </a:moveTo>
                <a:lnTo>
                  <a:pt x="28257" y="25984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3756561" y="2804303"/>
            <a:ext cx="62865" cy="62865"/>
            <a:chOff x="3756561" y="2804303"/>
            <a:chExt cx="62865" cy="62865"/>
          </a:xfrm>
        </p:grpSpPr>
        <p:sp>
          <p:nvSpPr>
            <p:cNvPr id="84" name="object 84"/>
            <p:cNvSpPr/>
            <p:nvPr/>
          </p:nvSpPr>
          <p:spPr>
            <a:xfrm>
              <a:off x="3759542" y="2807284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219"/>
                  </a:lnTo>
                  <a:lnTo>
                    <a:pt x="28460" y="56438"/>
                  </a:lnTo>
                  <a:lnTo>
                    <a:pt x="56578" y="28219"/>
                  </a:lnTo>
                  <a:lnTo>
                    <a:pt x="28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759542" y="2807284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219"/>
                  </a:lnTo>
                  <a:lnTo>
                    <a:pt x="28460" y="56438"/>
                  </a:lnTo>
                  <a:lnTo>
                    <a:pt x="56578" y="28219"/>
                  </a:lnTo>
                  <a:lnTo>
                    <a:pt x="28460" y="0"/>
                  </a:lnTo>
                  <a:close/>
                </a:path>
                <a:path w="57150" h="56514">
                  <a:moveTo>
                    <a:pt x="28460" y="30454"/>
                  </a:moveTo>
                  <a:lnTo>
                    <a:pt x="28460" y="25984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3953716" y="2791730"/>
            <a:ext cx="62865" cy="62865"/>
            <a:chOff x="3953716" y="2791730"/>
            <a:chExt cx="62865" cy="62865"/>
          </a:xfrm>
        </p:grpSpPr>
        <p:sp>
          <p:nvSpPr>
            <p:cNvPr id="87" name="object 87"/>
            <p:cNvSpPr/>
            <p:nvPr/>
          </p:nvSpPr>
          <p:spPr>
            <a:xfrm>
              <a:off x="3956697" y="279471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257"/>
                  </a:lnTo>
                  <a:lnTo>
                    <a:pt x="28460" y="56476"/>
                  </a:lnTo>
                  <a:lnTo>
                    <a:pt x="56578" y="28257"/>
                  </a:lnTo>
                  <a:lnTo>
                    <a:pt x="28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56697" y="279471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257"/>
                  </a:lnTo>
                  <a:lnTo>
                    <a:pt x="28460" y="56476"/>
                  </a:lnTo>
                  <a:lnTo>
                    <a:pt x="56578" y="28257"/>
                  </a:lnTo>
                  <a:lnTo>
                    <a:pt x="28460" y="0"/>
                  </a:lnTo>
                  <a:close/>
                </a:path>
                <a:path w="57150" h="56514">
                  <a:moveTo>
                    <a:pt x="28460" y="30492"/>
                  </a:moveTo>
                  <a:lnTo>
                    <a:pt x="28460" y="26022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151214" y="2996098"/>
            <a:ext cx="62230" cy="62865"/>
            <a:chOff x="4151214" y="2996098"/>
            <a:chExt cx="62230" cy="62865"/>
          </a:xfrm>
        </p:grpSpPr>
        <p:sp>
          <p:nvSpPr>
            <p:cNvPr id="90" name="object 90"/>
            <p:cNvSpPr/>
            <p:nvPr/>
          </p:nvSpPr>
          <p:spPr>
            <a:xfrm>
              <a:off x="4154195" y="299907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05" y="0"/>
                  </a:moveTo>
                  <a:lnTo>
                    <a:pt x="0" y="28257"/>
                  </a:lnTo>
                  <a:lnTo>
                    <a:pt x="28105" y="56476"/>
                  </a:lnTo>
                  <a:lnTo>
                    <a:pt x="56222" y="28257"/>
                  </a:lnTo>
                  <a:lnTo>
                    <a:pt x="281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54195" y="299907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05" y="0"/>
                  </a:moveTo>
                  <a:lnTo>
                    <a:pt x="0" y="28257"/>
                  </a:lnTo>
                  <a:lnTo>
                    <a:pt x="28105" y="56476"/>
                  </a:lnTo>
                  <a:lnTo>
                    <a:pt x="56222" y="28257"/>
                  </a:lnTo>
                  <a:lnTo>
                    <a:pt x="28105" y="0"/>
                  </a:lnTo>
                  <a:close/>
                </a:path>
                <a:path w="56514" h="56514">
                  <a:moveTo>
                    <a:pt x="28105" y="30492"/>
                  </a:moveTo>
                  <a:lnTo>
                    <a:pt x="28105" y="25984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347340" y="3253387"/>
            <a:ext cx="62230" cy="62865"/>
            <a:chOff x="4347340" y="3253387"/>
            <a:chExt cx="62230" cy="62865"/>
          </a:xfrm>
        </p:grpSpPr>
        <p:sp>
          <p:nvSpPr>
            <p:cNvPr id="93" name="object 93"/>
            <p:cNvSpPr/>
            <p:nvPr/>
          </p:nvSpPr>
          <p:spPr>
            <a:xfrm>
              <a:off x="4350321" y="325636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17" y="0"/>
                  </a:moveTo>
                  <a:lnTo>
                    <a:pt x="0" y="28181"/>
                  </a:lnTo>
                  <a:lnTo>
                    <a:pt x="28117" y="56400"/>
                  </a:lnTo>
                  <a:lnTo>
                    <a:pt x="56235" y="28181"/>
                  </a:lnTo>
                  <a:lnTo>
                    <a:pt x="28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50321" y="325636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17" y="0"/>
                  </a:moveTo>
                  <a:lnTo>
                    <a:pt x="0" y="28181"/>
                  </a:lnTo>
                  <a:lnTo>
                    <a:pt x="28117" y="56400"/>
                  </a:lnTo>
                  <a:lnTo>
                    <a:pt x="56235" y="28181"/>
                  </a:lnTo>
                  <a:lnTo>
                    <a:pt x="28117" y="0"/>
                  </a:lnTo>
                  <a:close/>
                </a:path>
                <a:path w="56514" h="56514">
                  <a:moveTo>
                    <a:pt x="28117" y="30480"/>
                  </a:moveTo>
                  <a:lnTo>
                    <a:pt x="28117" y="25908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4544152" y="3118869"/>
            <a:ext cx="63500" cy="62865"/>
            <a:chOff x="4544152" y="3118869"/>
            <a:chExt cx="63500" cy="62865"/>
          </a:xfrm>
        </p:grpSpPr>
        <p:sp>
          <p:nvSpPr>
            <p:cNvPr id="96" name="object 96"/>
            <p:cNvSpPr/>
            <p:nvPr/>
          </p:nvSpPr>
          <p:spPr>
            <a:xfrm>
              <a:off x="4547133" y="31218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244"/>
                  </a:lnTo>
                  <a:lnTo>
                    <a:pt x="28460" y="56502"/>
                  </a:lnTo>
                  <a:lnTo>
                    <a:pt x="56921" y="28244"/>
                  </a:lnTo>
                  <a:lnTo>
                    <a:pt x="28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47133" y="31218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244"/>
                  </a:lnTo>
                  <a:lnTo>
                    <a:pt x="28460" y="56502"/>
                  </a:lnTo>
                  <a:lnTo>
                    <a:pt x="56921" y="28244"/>
                  </a:lnTo>
                  <a:lnTo>
                    <a:pt x="28460" y="0"/>
                  </a:lnTo>
                  <a:close/>
                </a:path>
                <a:path w="57150" h="56514">
                  <a:moveTo>
                    <a:pt x="28460" y="30480"/>
                  </a:moveTo>
                  <a:lnTo>
                    <a:pt x="28460" y="26009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4740634" y="3407578"/>
            <a:ext cx="62865" cy="62865"/>
            <a:chOff x="4740634" y="3407578"/>
            <a:chExt cx="62865" cy="62865"/>
          </a:xfrm>
        </p:grpSpPr>
        <p:sp>
          <p:nvSpPr>
            <p:cNvPr id="99" name="object 99"/>
            <p:cNvSpPr/>
            <p:nvPr/>
          </p:nvSpPr>
          <p:spPr>
            <a:xfrm>
              <a:off x="4743615" y="341055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48" y="0"/>
                  </a:moveTo>
                  <a:lnTo>
                    <a:pt x="0" y="28219"/>
                  </a:lnTo>
                  <a:lnTo>
                    <a:pt x="28448" y="56400"/>
                  </a:lnTo>
                  <a:lnTo>
                    <a:pt x="56565" y="28219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743615" y="341055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48" y="0"/>
                  </a:moveTo>
                  <a:lnTo>
                    <a:pt x="0" y="28219"/>
                  </a:lnTo>
                  <a:lnTo>
                    <a:pt x="28448" y="56400"/>
                  </a:lnTo>
                  <a:lnTo>
                    <a:pt x="56565" y="28219"/>
                  </a:lnTo>
                  <a:lnTo>
                    <a:pt x="28448" y="0"/>
                  </a:lnTo>
                  <a:close/>
                </a:path>
                <a:path w="57150" h="56514">
                  <a:moveTo>
                    <a:pt x="28448" y="30492"/>
                  </a:moveTo>
                  <a:lnTo>
                    <a:pt x="28448" y="25920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4937788" y="3601177"/>
            <a:ext cx="62865" cy="62865"/>
            <a:chOff x="4937788" y="3601177"/>
            <a:chExt cx="62865" cy="62865"/>
          </a:xfrm>
        </p:grpSpPr>
        <p:sp>
          <p:nvSpPr>
            <p:cNvPr id="102" name="object 102"/>
            <p:cNvSpPr/>
            <p:nvPr/>
          </p:nvSpPr>
          <p:spPr>
            <a:xfrm>
              <a:off x="4940769" y="360415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117" y="0"/>
                  </a:moveTo>
                  <a:lnTo>
                    <a:pt x="0" y="28181"/>
                  </a:lnTo>
                  <a:lnTo>
                    <a:pt x="28117" y="56299"/>
                  </a:lnTo>
                  <a:lnTo>
                    <a:pt x="56565" y="28181"/>
                  </a:lnTo>
                  <a:lnTo>
                    <a:pt x="28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40769" y="360415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117" y="0"/>
                  </a:moveTo>
                  <a:lnTo>
                    <a:pt x="0" y="28181"/>
                  </a:lnTo>
                  <a:lnTo>
                    <a:pt x="28117" y="56299"/>
                  </a:lnTo>
                  <a:lnTo>
                    <a:pt x="56565" y="28181"/>
                  </a:lnTo>
                  <a:lnTo>
                    <a:pt x="28117" y="0"/>
                  </a:lnTo>
                  <a:close/>
                </a:path>
                <a:path w="57150" h="56514">
                  <a:moveTo>
                    <a:pt x="28117" y="30556"/>
                  </a:moveTo>
                  <a:lnTo>
                    <a:pt x="28117" y="25806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5134931" y="3625294"/>
            <a:ext cx="62865" cy="62865"/>
            <a:chOff x="5134931" y="3625294"/>
            <a:chExt cx="62865" cy="62865"/>
          </a:xfrm>
        </p:grpSpPr>
        <p:sp>
          <p:nvSpPr>
            <p:cNvPr id="105" name="object 105"/>
            <p:cNvSpPr/>
            <p:nvPr/>
          </p:nvSpPr>
          <p:spPr>
            <a:xfrm>
              <a:off x="5137912" y="36282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117" y="0"/>
                  </a:moveTo>
                  <a:lnTo>
                    <a:pt x="0" y="28117"/>
                  </a:lnTo>
                  <a:lnTo>
                    <a:pt x="28117" y="56565"/>
                  </a:lnTo>
                  <a:lnTo>
                    <a:pt x="56578" y="28117"/>
                  </a:lnTo>
                  <a:lnTo>
                    <a:pt x="28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37912" y="36282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117" y="0"/>
                  </a:moveTo>
                  <a:lnTo>
                    <a:pt x="0" y="28117"/>
                  </a:lnTo>
                  <a:lnTo>
                    <a:pt x="28117" y="56565"/>
                  </a:lnTo>
                  <a:lnTo>
                    <a:pt x="56578" y="28117"/>
                  </a:lnTo>
                  <a:lnTo>
                    <a:pt x="28117" y="0"/>
                  </a:lnTo>
                  <a:close/>
                </a:path>
                <a:path w="57150" h="57150">
                  <a:moveTo>
                    <a:pt x="28117" y="30492"/>
                  </a:moveTo>
                  <a:lnTo>
                    <a:pt x="28117" y="26085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5728703" y="430068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28105" y="0"/>
                </a:moveTo>
                <a:lnTo>
                  <a:pt x="0" y="28117"/>
                </a:lnTo>
                <a:lnTo>
                  <a:pt x="28105" y="56235"/>
                </a:lnTo>
                <a:lnTo>
                  <a:pt x="56565" y="28117"/>
                </a:lnTo>
                <a:lnTo>
                  <a:pt x="28105" y="0"/>
                </a:lnTo>
                <a:close/>
              </a:path>
              <a:path w="57150" h="56514">
                <a:moveTo>
                  <a:pt x="28105" y="30492"/>
                </a:moveTo>
                <a:lnTo>
                  <a:pt x="28105" y="25755"/>
                </a:lnTo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6315472" y="4714370"/>
            <a:ext cx="62230" cy="62230"/>
            <a:chOff x="6315472" y="4714370"/>
            <a:chExt cx="62230" cy="62230"/>
          </a:xfrm>
        </p:grpSpPr>
        <p:sp>
          <p:nvSpPr>
            <p:cNvPr id="109" name="object 109"/>
            <p:cNvSpPr/>
            <p:nvPr/>
          </p:nvSpPr>
          <p:spPr>
            <a:xfrm>
              <a:off x="6318453" y="4717351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17" y="0"/>
                  </a:moveTo>
                  <a:lnTo>
                    <a:pt x="0" y="28117"/>
                  </a:lnTo>
                  <a:lnTo>
                    <a:pt x="28117" y="56235"/>
                  </a:lnTo>
                  <a:lnTo>
                    <a:pt x="56235" y="28117"/>
                  </a:lnTo>
                  <a:lnTo>
                    <a:pt x="28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18453" y="4717351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117" y="0"/>
                  </a:moveTo>
                  <a:lnTo>
                    <a:pt x="0" y="28117"/>
                  </a:lnTo>
                  <a:lnTo>
                    <a:pt x="28117" y="56235"/>
                  </a:lnTo>
                  <a:lnTo>
                    <a:pt x="56235" y="28117"/>
                  </a:lnTo>
                  <a:lnTo>
                    <a:pt x="28117" y="0"/>
                  </a:lnTo>
                  <a:close/>
                </a:path>
                <a:path w="56514" h="56514">
                  <a:moveTo>
                    <a:pt x="28117" y="30492"/>
                  </a:moveTo>
                  <a:lnTo>
                    <a:pt x="28117" y="25755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6512627" y="4957257"/>
            <a:ext cx="62865" cy="62230"/>
            <a:chOff x="6512627" y="4957257"/>
            <a:chExt cx="62865" cy="62230"/>
          </a:xfrm>
        </p:grpSpPr>
        <p:sp>
          <p:nvSpPr>
            <p:cNvPr id="112" name="object 112"/>
            <p:cNvSpPr/>
            <p:nvPr/>
          </p:nvSpPr>
          <p:spPr>
            <a:xfrm>
              <a:off x="6515608" y="49602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117" y="0"/>
                  </a:moveTo>
                  <a:lnTo>
                    <a:pt x="0" y="28117"/>
                  </a:lnTo>
                  <a:lnTo>
                    <a:pt x="28117" y="56235"/>
                  </a:lnTo>
                  <a:lnTo>
                    <a:pt x="56578" y="28117"/>
                  </a:lnTo>
                  <a:lnTo>
                    <a:pt x="28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15608" y="49602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117" y="0"/>
                  </a:moveTo>
                  <a:lnTo>
                    <a:pt x="0" y="28117"/>
                  </a:lnTo>
                  <a:lnTo>
                    <a:pt x="28117" y="56235"/>
                  </a:lnTo>
                  <a:lnTo>
                    <a:pt x="56578" y="28117"/>
                  </a:lnTo>
                  <a:lnTo>
                    <a:pt x="28117" y="0"/>
                  </a:lnTo>
                  <a:close/>
                </a:path>
                <a:path w="57150" h="56514">
                  <a:moveTo>
                    <a:pt x="28117" y="30492"/>
                  </a:moveTo>
                  <a:lnTo>
                    <a:pt x="28117" y="25742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6709781" y="5209962"/>
            <a:ext cx="62865" cy="62230"/>
            <a:chOff x="6709781" y="5209962"/>
            <a:chExt cx="62865" cy="62230"/>
          </a:xfrm>
        </p:grpSpPr>
        <p:sp>
          <p:nvSpPr>
            <p:cNvPr id="115" name="object 115"/>
            <p:cNvSpPr/>
            <p:nvPr/>
          </p:nvSpPr>
          <p:spPr>
            <a:xfrm>
              <a:off x="6712762" y="521294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117"/>
                  </a:lnTo>
                  <a:lnTo>
                    <a:pt x="28460" y="56235"/>
                  </a:lnTo>
                  <a:lnTo>
                    <a:pt x="56578" y="28117"/>
                  </a:lnTo>
                  <a:lnTo>
                    <a:pt x="28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712762" y="521294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8460" y="0"/>
                  </a:moveTo>
                  <a:lnTo>
                    <a:pt x="0" y="28117"/>
                  </a:lnTo>
                  <a:lnTo>
                    <a:pt x="28460" y="56235"/>
                  </a:lnTo>
                  <a:lnTo>
                    <a:pt x="56578" y="28117"/>
                  </a:lnTo>
                  <a:lnTo>
                    <a:pt x="28460" y="0"/>
                  </a:lnTo>
                  <a:close/>
                </a:path>
                <a:path w="57150" h="56514">
                  <a:moveTo>
                    <a:pt x="28460" y="30492"/>
                  </a:moveTo>
                  <a:lnTo>
                    <a:pt x="28460" y="25742"/>
                  </a:lnTo>
                </a:path>
              </a:pathLst>
            </a:custGeom>
            <a:ln w="596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7170419" y="2766060"/>
            <a:ext cx="523240" cy="107950"/>
            <a:chOff x="7170419" y="2766060"/>
            <a:chExt cx="523240" cy="107950"/>
          </a:xfrm>
        </p:grpSpPr>
        <p:pic>
          <p:nvPicPr>
            <p:cNvPr id="118" name="object 1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70419" y="2766060"/>
              <a:ext cx="69850" cy="10413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51699" y="2792730"/>
              <a:ext cx="67309" cy="81279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29169" y="2766060"/>
              <a:ext cx="168909" cy="10795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2049" y="2766060"/>
              <a:ext cx="97790" cy="10795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26349" y="2792730"/>
              <a:ext cx="67309" cy="81279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281929" y="7249159"/>
            <a:ext cx="162560" cy="107950"/>
            <a:chOff x="5281929" y="7249159"/>
            <a:chExt cx="162560" cy="107950"/>
          </a:xfrm>
        </p:grpSpPr>
        <p:pic>
          <p:nvPicPr>
            <p:cNvPr id="124" name="object 1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81929" y="7249159"/>
              <a:ext cx="88900" cy="104140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77179" y="7249159"/>
              <a:ext cx="67310" cy="107950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7095553" y="541381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34544" y="0"/>
                </a:moveTo>
                <a:lnTo>
                  <a:pt x="65709" y="31165"/>
                </a:lnTo>
                <a:lnTo>
                  <a:pt x="31165" y="65722"/>
                </a:lnTo>
                <a:lnTo>
                  <a:pt x="0" y="34556"/>
                </a:lnTo>
                <a:lnTo>
                  <a:pt x="34544" y="0"/>
                </a:lnTo>
                <a:close/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316076" y="5884011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34556" y="0"/>
                </a:moveTo>
                <a:lnTo>
                  <a:pt x="65722" y="31165"/>
                </a:lnTo>
                <a:lnTo>
                  <a:pt x="30822" y="65709"/>
                </a:lnTo>
                <a:lnTo>
                  <a:pt x="0" y="34544"/>
                </a:lnTo>
                <a:lnTo>
                  <a:pt x="34556" y="0"/>
                </a:lnTo>
                <a:close/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74330" y="6475463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40">
                <a:moveTo>
                  <a:pt x="34899" y="0"/>
                </a:moveTo>
                <a:lnTo>
                  <a:pt x="65722" y="31163"/>
                </a:lnTo>
                <a:lnTo>
                  <a:pt x="31165" y="65721"/>
                </a:lnTo>
                <a:lnTo>
                  <a:pt x="0" y="34889"/>
                </a:lnTo>
                <a:lnTo>
                  <a:pt x="34899" y="0"/>
                </a:lnTo>
                <a:close/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03323" y="6651282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40">
                <a:moveTo>
                  <a:pt x="34556" y="0"/>
                </a:moveTo>
                <a:lnTo>
                  <a:pt x="65722" y="30822"/>
                </a:lnTo>
                <a:lnTo>
                  <a:pt x="30835" y="65708"/>
                </a:lnTo>
                <a:lnTo>
                  <a:pt x="0" y="34544"/>
                </a:lnTo>
                <a:lnTo>
                  <a:pt x="34556" y="0"/>
                </a:lnTo>
                <a:close/>
              </a:path>
            </a:pathLst>
          </a:custGeom>
          <a:ln w="596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692" y="660412"/>
            <a:ext cx="418465" cy="408940"/>
          </a:xfrm>
          <a:custGeom>
            <a:avLst/>
            <a:gdLst/>
            <a:ahLst/>
            <a:cxnLst/>
            <a:rect l="l" t="t" r="r" b="b"/>
            <a:pathLst>
              <a:path w="418465" h="408940">
                <a:moveTo>
                  <a:pt x="237476" y="0"/>
                </a:moveTo>
                <a:lnTo>
                  <a:pt x="185110" y="3524"/>
                </a:lnTo>
                <a:lnTo>
                  <a:pt x="138418" y="13874"/>
                </a:lnTo>
                <a:lnTo>
                  <a:pt x="97803" y="30712"/>
                </a:lnTo>
                <a:lnTo>
                  <a:pt x="63669" y="53701"/>
                </a:lnTo>
                <a:lnTo>
                  <a:pt x="36418" y="82506"/>
                </a:lnTo>
                <a:lnTo>
                  <a:pt x="16455" y="116789"/>
                </a:lnTo>
                <a:lnTo>
                  <a:pt x="4180" y="156214"/>
                </a:lnTo>
                <a:lnTo>
                  <a:pt x="0" y="200444"/>
                </a:lnTo>
                <a:lnTo>
                  <a:pt x="4061" y="245678"/>
                </a:lnTo>
                <a:lnTo>
                  <a:pt x="15927" y="286322"/>
                </a:lnTo>
                <a:lnTo>
                  <a:pt x="35119" y="321931"/>
                </a:lnTo>
                <a:lnTo>
                  <a:pt x="61162" y="352061"/>
                </a:lnTo>
                <a:lnTo>
                  <a:pt x="93576" y="376268"/>
                </a:lnTo>
                <a:lnTo>
                  <a:pt x="131886" y="394109"/>
                </a:lnTo>
                <a:lnTo>
                  <a:pt x="175612" y="405139"/>
                </a:lnTo>
                <a:lnTo>
                  <a:pt x="224279" y="408914"/>
                </a:lnTo>
                <a:lnTo>
                  <a:pt x="265663" y="407162"/>
                </a:lnTo>
                <a:lnTo>
                  <a:pt x="305379" y="401369"/>
                </a:lnTo>
                <a:lnTo>
                  <a:pt x="347135" y="390724"/>
                </a:lnTo>
                <a:lnTo>
                  <a:pt x="394639" y="374421"/>
                </a:lnTo>
                <a:lnTo>
                  <a:pt x="394639" y="280708"/>
                </a:lnTo>
                <a:lnTo>
                  <a:pt x="395330" y="272301"/>
                </a:lnTo>
                <a:lnTo>
                  <a:pt x="398441" y="266909"/>
                </a:lnTo>
                <a:lnTo>
                  <a:pt x="405532" y="263241"/>
                </a:lnTo>
                <a:lnTo>
                  <a:pt x="418160" y="260007"/>
                </a:lnTo>
                <a:lnTo>
                  <a:pt x="418160" y="240449"/>
                </a:lnTo>
                <a:lnTo>
                  <a:pt x="376803" y="241462"/>
                </a:lnTo>
                <a:lnTo>
                  <a:pt x="354055" y="241982"/>
                </a:lnTo>
                <a:lnTo>
                  <a:pt x="341847" y="242174"/>
                </a:lnTo>
                <a:lnTo>
                  <a:pt x="332115" y="242201"/>
                </a:lnTo>
                <a:lnTo>
                  <a:pt x="320268" y="242093"/>
                </a:lnTo>
                <a:lnTo>
                  <a:pt x="303580" y="241768"/>
                </a:lnTo>
                <a:lnTo>
                  <a:pt x="280652" y="241221"/>
                </a:lnTo>
                <a:lnTo>
                  <a:pt x="250085" y="240449"/>
                </a:lnTo>
                <a:lnTo>
                  <a:pt x="250085" y="264121"/>
                </a:lnTo>
                <a:lnTo>
                  <a:pt x="295762" y="266991"/>
                </a:lnTo>
                <a:lnTo>
                  <a:pt x="313179" y="362737"/>
                </a:lnTo>
                <a:lnTo>
                  <a:pt x="275039" y="374049"/>
                </a:lnTo>
                <a:lnTo>
                  <a:pt x="240333" y="377151"/>
                </a:lnTo>
                <a:lnTo>
                  <a:pt x="196836" y="371146"/>
                </a:lnTo>
                <a:lnTo>
                  <a:pt x="159282" y="353853"/>
                </a:lnTo>
                <a:lnTo>
                  <a:pt x="128548" y="326359"/>
                </a:lnTo>
                <a:lnTo>
                  <a:pt x="105510" y="289753"/>
                </a:lnTo>
                <a:lnTo>
                  <a:pt x="91045" y="245120"/>
                </a:lnTo>
                <a:lnTo>
                  <a:pt x="86028" y="193548"/>
                </a:lnTo>
                <a:lnTo>
                  <a:pt x="92503" y="137820"/>
                </a:lnTo>
                <a:lnTo>
                  <a:pt x="111395" y="92834"/>
                </a:lnTo>
                <a:lnTo>
                  <a:pt x="141906" y="59534"/>
                </a:lnTo>
                <a:lnTo>
                  <a:pt x="183238" y="38862"/>
                </a:lnTo>
                <a:lnTo>
                  <a:pt x="234593" y="31762"/>
                </a:lnTo>
                <a:lnTo>
                  <a:pt x="256643" y="32836"/>
                </a:lnTo>
                <a:lnTo>
                  <a:pt x="299446" y="41262"/>
                </a:lnTo>
                <a:lnTo>
                  <a:pt x="335759" y="57223"/>
                </a:lnTo>
                <a:lnTo>
                  <a:pt x="355055" y="121145"/>
                </a:lnTo>
                <a:lnTo>
                  <a:pt x="377431" y="121145"/>
                </a:lnTo>
                <a:lnTo>
                  <a:pt x="381429" y="87242"/>
                </a:lnTo>
                <a:lnTo>
                  <a:pt x="384457" y="64746"/>
                </a:lnTo>
                <a:lnTo>
                  <a:pt x="387271" y="48491"/>
                </a:lnTo>
                <a:lnTo>
                  <a:pt x="390626" y="33312"/>
                </a:lnTo>
                <a:lnTo>
                  <a:pt x="387184" y="27000"/>
                </a:lnTo>
                <a:lnTo>
                  <a:pt x="349677" y="14546"/>
                </a:lnTo>
                <a:lnTo>
                  <a:pt x="313835" y="6180"/>
                </a:lnTo>
                <a:lnTo>
                  <a:pt x="277242" y="1473"/>
                </a:lnTo>
                <a:lnTo>
                  <a:pt x="2374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9443" y="654024"/>
            <a:ext cx="1518920" cy="415925"/>
          </a:xfrm>
          <a:custGeom>
            <a:avLst/>
            <a:gdLst/>
            <a:ahLst/>
            <a:cxnLst/>
            <a:rect l="l" t="t" r="r" b="b"/>
            <a:pathLst>
              <a:path w="1518920" h="415925">
                <a:moveTo>
                  <a:pt x="240245" y="235597"/>
                </a:moveTo>
                <a:lnTo>
                  <a:pt x="232498" y="193954"/>
                </a:lnTo>
                <a:lnTo>
                  <a:pt x="213512" y="166420"/>
                </a:lnTo>
                <a:lnTo>
                  <a:pt x="210553" y="162128"/>
                </a:lnTo>
                <a:lnTo>
                  <a:pt x="176352" y="141808"/>
                </a:lnTo>
                <a:lnTo>
                  <a:pt x="167398" y="140373"/>
                </a:lnTo>
                <a:lnTo>
                  <a:pt x="167398" y="247192"/>
                </a:lnTo>
                <a:lnTo>
                  <a:pt x="119214" y="248932"/>
                </a:lnTo>
                <a:lnTo>
                  <a:pt x="115138" y="248932"/>
                </a:lnTo>
                <a:lnTo>
                  <a:pt x="96824" y="248208"/>
                </a:lnTo>
                <a:lnTo>
                  <a:pt x="89382" y="247777"/>
                </a:lnTo>
                <a:lnTo>
                  <a:pt x="71031" y="247192"/>
                </a:lnTo>
                <a:lnTo>
                  <a:pt x="74688" y="210312"/>
                </a:lnTo>
                <a:lnTo>
                  <a:pt x="83578" y="185242"/>
                </a:lnTo>
                <a:lnTo>
                  <a:pt x="98374" y="170954"/>
                </a:lnTo>
                <a:lnTo>
                  <a:pt x="119786" y="166420"/>
                </a:lnTo>
                <a:lnTo>
                  <a:pt x="140855" y="170954"/>
                </a:lnTo>
                <a:lnTo>
                  <a:pt x="155422" y="185242"/>
                </a:lnTo>
                <a:lnTo>
                  <a:pt x="164071" y="210312"/>
                </a:lnTo>
                <a:lnTo>
                  <a:pt x="167398" y="247192"/>
                </a:lnTo>
                <a:lnTo>
                  <a:pt x="167398" y="140373"/>
                </a:lnTo>
                <a:lnTo>
                  <a:pt x="131826" y="134658"/>
                </a:lnTo>
                <a:lnTo>
                  <a:pt x="117640" y="135445"/>
                </a:lnTo>
                <a:lnTo>
                  <a:pt x="104863" y="137845"/>
                </a:lnTo>
                <a:lnTo>
                  <a:pt x="54381" y="164020"/>
                </a:lnTo>
                <a:lnTo>
                  <a:pt x="12928" y="207721"/>
                </a:lnTo>
                <a:lnTo>
                  <a:pt x="0" y="274167"/>
                </a:lnTo>
                <a:lnTo>
                  <a:pt x="25" y="276885"/>
                </a:lnTo>
                <a:lnTo>
                  <a:pt x="5334" y="325221"/>
                </a:lnTo>
                <a:lnTo>
                  <a:pt x="21501" y="364261"/>
                </a:lnTo>
                <a:lnTo>
                  <a:pt x="48069" y="392455"/>
                </a:lnTo>
                <a:lnTo>
                  <a:pt x="84759" y="409549"/>
                </a:lnTo>
                <a:lnTo>
                  <a:pt x="131241" y="415302"/>
                </a:lnTo>
                <a:lnTo>
                  <a:pt x="154025" y="414108"/>
                </a:lnTo>
                <a:lnTo>
                  <a:pt x="175044" y="410044"/>
                </a:lnTo>
                <a:lnTo>
                  <a:pt x="196811" y="402412"/>
                </a:lnTo>
                <a:lnTo>
                  <a:pt x="221869" y="390486"/>
                </a:lnTo>
                <a:lnTo>
                  <a:pt x="229082" y="374650"/>
                </a:lnTo>
                <a:lnTo>
                  <a:pt x="234492" y="362775"/>
                </a:lnTo>
                <a:lnTo>
                  <a:pt x="227609" y="354101"/>
                </a:lnTo>
                <a:lnTo>
                  <a:pt x="208965" y="363753"/>
                </a:lnTo>
                <a:lnTo>
                  <a:pt x="192544" y="370103"/>
                </a:lnTo>
                <a:lnTo>
                  <a:pt x="176860" y="373595"/>
                </a:lnTo>
                <a:lnTo>
                  <a:pt x="160502" y="374650"/>
                </a:lnTo>
                <a:lnTo>
                  <a:pt x="138633" y="371741"/>
                </a:lnTo>
                <a:lnTo>
                  <a:pt x="101371" y="350507"/>
                </a:lnTo>
                <a:lnTo>
                  <a:pt x="78320" y="309372"/>
                </a:lnTo>
                <a:lnTo>
                  <a:pt x="74460" y="276885"/>
                </a:lnTo>
                <a:lnTo>
                  <a:pt x="149606" y="276885"/>
                </a:lnTo>
                <a:lnTo>
                  <a:pt x="173037" y="276225"/>
                </a:lnTo>
                <a:lnTo>
                  <a:pt x="195135" y="274167"/>
                </a:lnTo>
                <a:lnTo>
                  <a:pt x="217119" y="270598"/>
                </a:lnTo>
                <a:lnTo>
                  <a:pt x="240233" y="265417"/>
                </a:lnTo>
                <a:lnTo>
                  <a:pt x="240233" y="248932"/>
                </a:lnTo>
                <a:lnTo>
                  <a:pt x="240245" y="235597"/>
                </a:lnTo>
                <a:close/>
              </a:path>
              <a:path w="1518920" h="415925">
                <a:moveTo>
                  <a:pt x="599541" y="384810"/>
                </a:moveTo>
                <a:lnTo>
                  <a:pt x="560679" y="365645"/>
                </a:lnTo>
                <a:lnTo>
                  <a:pt x="559955" y="347052"/>
                </a:lnTo>
                <a:lnTo>
                  <a:pt x="559955" y="240588"/>
                </a:lnTo>
                <a:lnTo>
                  <a:pt x="558914" y="211467"/>
                </a:lnTo>
                <a:lnTo>
                  <a:pt x="549300" y="172097"/>
                </a:lnTo>
                <a:lnTo>
                  <a:pt x="511543" y="140906"/>
                </a:lnTo>
                <a:lnTo>
                  <a:pt x="473341" y="134658"/>
                </a:lnTo>
                <a:lnTo>
                  <a:pt x="461086" y="135318"/>
                </a:lnTo>
                <a:lnTo>
                  <a:pt x="450253" y="137337"/>
                </a:lnTo>
                <a:lnTo>
                  <a:pt x="440905" y="140754"/>
                </a:lnTo>
                <a:lnTo>
                  <a:pt x="433184" y="145630"/>
                </a:lnTo>
                <a:lnTo>
                  <a:pt x="387299" y="181444"/>
                </a:lnTo>
                <a:lnTo>
                  <a:pt x="387299" y="138125"/>
                </a:lnTo>
                <a:lnTo>
                  <a:pt x="383857" y="134658"/>
                </a:lnTo>
                <a:lnTo>
                  <a:pt x="346367" y="146494"/>
                </a:lnTo>
                <a:lnTo>
                  <a:pt x="319684" y="153657"/>
                </a:lnTo>
                <a:lnTo>
                  <a:pt x="298272" y="157480"/>
                </a:lnTo>
                <a:lnTo>
                  <a:pt x="276593" y="159308"/>
                </a:lnTo>
                <a:lnTo>
                  <a:pt x="276593" y="179908"/>
                </a:lnTo>
                <a:lnTo>
                  <a:pt x="314807" y="189433"/>
                </a:lnTo>
                <a:lnTo>
                  <a:pt x="317322" y="221691"/>
                </a:lnTo>
                <a:lnTo>
                  <a:pt x="317322" y="347040"/>
                </a:lnTo>
                <a:lnTo>
                  <a:pt x="296672" y="383667"/>
                </a:lnTo>
                <a:lnTo>
                  <a:pt x="276593" y="384810"/>
                </a:lnTo>
                <a:lnTo>
                  <a:pt x="276593" y="406412"/>
                </a:lnTo>
                <a:lnTo>
                  <a:pt x="350596" y="405155"/>
                </a:lnTo>
                <a:lnTo>
                  <a:pt x="362127" y="405244"/>
                </a:lnTo>
                <a:lnTo>
                  <a:pt x="379196" y="405472"/>
                </a:lnTo>
                <a:lnTo>
                  <a:pt x="401320" y="405866"/>
                </a:lnTo>
                <a:lnTo>
                  <a:pt x="428028" y="406425"/>
                </a:lnTo>
                <a:lnTo>
                  <a:pt x="428028" y="384810"/>
                </a:lnTo>
                <a:lnTo>
                  <a:pt x="388023" y="365671"/>
                </a:lnTo>
                <a:lnTo>
                  <a:pt x="387299" y="347091"/>
                </a:lnTo>
                <a:lnTo>
                  <a:pt x="387299" y="223075"/>
                </a:lnTo>
                <a:lnTo>
                  <a:pt x="391363" y="208572"/>
                </a:lnTo>
                <a:lnTo>
                  <a:pt x="402209" y="196151"/>
                </a:lnTo>
                <a:lnTo>
                  <a:pt x="417779" y="187477"/>
                </a:lnTo>
                <a:lnTo>
                  <a:pt x="436054" y="184213"/>
                </a:lnTo>
                <a:lnTo>
                  <a:pt x="460451" y="188074"/>
                </a:lnTo>
                <a:lnTo>
                  <a:pt x="477202" y="199974"/>
                </a:lnTo>
                <a:lnTo>
                  <a:pt x="486867" y="220472"/>
                </a:lnTo>
                <a:lnTo>
                  <a:pt x="489978" y="250088"/>
                </a:lnTo>
                <a:lnTo>
                  <a:pt x="489978" y="406412"/>
                </a:lnTo>
                <a:lnTo>
                  <a:pt x="524611" y="405472"/>
                </a:lnTo>
                <a:lnTo>
                  <a:pt x="534250" y="405244"/>
                </a:lnTo>
                <a:lnTo>
                  <a:pt x="541604" y="405155"/>
                </a:lnTo>
                <a:lnTo>
                  <a:pt x="547014" y="405180"/>
                </a:lnTo>
                <a:lnTo>
                  <a:pt x="554863" y="405320"/>
                </a:lnTo>
                <a:lnTo>
                  <a:pt x="570560" y="405688"/>
                </a:lnTo>
                <a:lnTo>
                  <a:pt x="599541" y="406425"/>
                </a:lnTo>
                <a:lnTo>
                  <a:pt x="599541" y="384810"/>
                </a:lnTo>
                <a:close/>
              </a:path>
              <a:path w="1518920" h="415925">
                <a:moveTo>
                  <a:pt x="877785" y="235597"/>
                </a:moveTo>
                <a:lnTo>
                  <a:pt x="870038" y="193954"/>
                </a:lnTo>
                <a:lnTo>
                  <a:pt x="851052" y="166420"/>
                </a:lnTo>
                <a:lnTo>
                  <a:pt x="848093" y="162128"/>
                </a:lnTo>
                <a:lnTo>
                  <a:pt x="813892" y="141808"/>
                </a:lnTo>
                <a:lnTo>
                  <a:pt x="804938" y="140373"/>
                </a:lnTo>
                <a:lnTo>
                  <a:pt x="804938" y="247192"/>
                </a:lnTo>
                <a:lnTo>
                  <a:pt x="756754" y="248932"/>
                </a:lnTo>
                <a:lnTo>
                  <a:pt x="752678" y="248932"/>
                </a:lnTo>
                <a:lnTo>
                  <a:pt x="734364" y="248208"/>
                </a:lnTo>
                <a:lnTo>
                  <a:pt x="726922" y="247777"/>
                </a:lnTo>
                <a:lnTo>
                  <a:pt x="708571" y="247192"/>
                </a:lnTo>
                <a:lnTo>
                  <a:pt x="712228" y="210312"/>
                </a:lnTo>
                <a:lnTo>
                  <a:pt x="721118" y="185242"/>
                </a:lnTo>
                <a:lnTo>
                  <a:pt x="735914" y="170954"/>
                </a:lnTo>
                <a:lnTo>
                  <a:pt x="757326" y="166420"/>
                </a:lnTo>
                <a:lnTo>
                  <a:pt x="778395" y="170954"/>
                </a:lnTo>
                <a:lnTo>
                  <a:pt x="792962" y="185242"/>
                </a:lnTo>
                <a:lnTo>
                  <a:pt x="801611" y="210312"/>
                </a:lnTo>
                <a:lnTo>
                  <a:pt x="804938" y="247192"/>
                </a:lnTo>
                <a:lnTo>
                  <a:pt x="804938" y="140373"/>
                </a:lnTo>
                <a:lnTo>
                  <a:pt x="769366" y="134658"/>
                </a:lnTo>
                <a:lnTo>
                  <a:pt x="755180" y="135445"/>
                </a:lnTo>
                <a:lnTo>
                  <a:pt x="742403" y="137845"/>
                </a:lnTo>
                <a:lnTo>
                  <a:pt x="691921" y="164020"/>
                </a:lnTo>
                <a:lnTo>
                  <a:pt x="650468" y="207721"/>
                </a:lnTo>
                <a:lnTo>
                  <a:pt x="637540" y="274167"/>
                </a:lnTo>
                <a:lnTo>
                  <a:pt x="637565" y="276885"/>
                </a:lnTo>
                <a:lnTo>
                  <a:pt x="642874" y="325221"/>
                </a:lnTo>
                <a:lnTo>
                  <a:pt x="659041" y="364261"/>
                </a:lnTo>
                <a:lnTo>
                  <a:pt x="685609" y="392455"/>
                </a:lnTo>
                <a:lnTo>
                  <a:pt x="722299" y="409549"/>
                </a:lnTo>
                <a:lnTo>
                  <a:pt x="768781" y="415302"/>
                </a:lnTo>
                <a:lnTo>
                  <a:pt x="791565" y="414108"/>
                </a:lnTo>
                <a:lnTo>
                  <a:pt x="812584" y="410044"/>
                </a:lnTo>
                <a:lnTo>
                  <a:pt x="834351" y="402412"/>
                </a:lnTo>
                <a:lnTo>
                  <a:pt x="859409" y="390486"/>
                </a:lnTo>
                <a:lnTo>
                  <a:pt x="866622" y="374650"/>
                </a:lnTo>
                <a:lnTo>
                  <a:pt x="872032" y="362775"/>
                </a:lnTo>
                <a:lnTo>
                  <a:pt x="865149" y="354101"/>
                </a:lnTo>
                <a:lnTo>
                  <a:pt x="846505" y="363753"/>
                </a:lnTo>
                <a:lnTo>
                  <a:pt x="830084" y="370103"/>
                </a:lnTo>
                <a:lnTo>
                  <a:pt x="814400" y="373595"/>
                </a:lnTo>
                <a:lnTo>
                  <a:pt x="798042" y="374650"/>
                </a:lnTo>
                <a:lnTo>
                  <a:pt x="776173" y="371741"/>
                </a:lnTo>
                <a:lnTo>
                  <a:pt x="738911" y="350507"/>
                </a:lnTo>
                <a:lnTo>
                  <a:pt x="715860" y="309372"/>
                </a:lnTo>
                <a:lnTo>
                  <a:pt x="712000" y="276885"/>
                </a:lnTo>
                <a:lnTo>
                  <a:pt x="787146" y="276885"/>
                </a:lnTo>
                <a:lnTo>
                  <a:pt x="810577" y="276225"/>
                </a:lnTo>
                <a:lnTo>
                  <a:pt x="832675" y="274167"/>
                </a:lnTo>
                <a:lnTo>
                  <a:pt x="854659" y="270598"/>
                </a:lnTo>
                <a:lnTo>
                  <a:pt x="877773" y="265417"/>
                </a:lnTo>
                <a:lnTo>
                  <a:pt x="877773" y="248932"/>
                </a:lnTo>
                <a:lnTo>
                  <a:pt x="877785" y="235597"/>
                </a:lnTo>
                <a:close/>
              </a:path>
              <a:path w="1518920" h="415925">
                <a:moveTo>
                  <a:pt x="1086218" y="370814"/>
                </a:moveTo>
                <a:lnTo>
                  <a:pt x="1081633" y="359841"/>
                </a:lnTo>
                <a:lnTo>
                  <a:pt x="1073950" y="363918"/>
                </a:lnTo>
                <a:lnTo>
                  <a:pt x="1067574" y="366509"/>
                </a:lnTo>
                <a:lnTo>
                  <a:pt x="1061618" y="367893"/>
                </a:lnTo>
                <a:lnTo>
                  <a:pt x="1055243" y="368300"/>
                </a:lnTo>
                <a:lnTo>
                  <a:pt x="1038301" y="366433"/>
                </a:lnTo>
                <a:lnTo>
                  <a:pt x="1027341" y="360172"/>
                </a:lnTo>
                <a:lnTo>
                  <a:pt x="1021435" y="348640"/>
                </a:lnTo>
                <a:lnTo>
                  <a:pt x="1019683" y="330898"/>
                </a:lnTo>
                <a:lnTo>
                  <a:pt x="1019683" y="193979"/>
                </a:lnTo>
                <a:lnTo>
                  <a:pt x="1080490" y="193979"/>
                </a:lnTo>
                <a:lnTo>
                  <a:pt x="1085075" y="156578"/>
                </a:lnTo>
                <a:lnTo>
                  <a:pt x="1019683" y="160032"/>
                </a:lnTo>
                <a:lnTo>
                  <a:pt x="1019683" y="126669"/>
                </a:lnTo>
                <a:lnTo>
                  <a:pt x="1020025" y="105625"/>
                </a:lnTo>
                <a:lnTo>
                  <a:pt x="1021181" y="86906"/>
                </a:lnTo>
                <a:lnTo>
                  <a:pt x="1023315" y="68503"/>
                </a:lnTo>
                <a:lnTo>
                  <a:pt x="1026566" y="48425"/>
                </a:lnTo>
                <a:lnTo>
                  <a:pt x="1018540" y="42621"/>
                </a:lnTo>
                <a:lnTo>
                  <a:pt x="1002030" y="50203"/>
                </a:lnTo>
                <a:lnTo>
                  <a:pt x="985913" y="57010"/>
                </a:lnTo>
                <a:lnTo>
                  <a:pt x="968603" y="63817"/>
                </a:lnTo>
                <a:lnTo>
                  <a:pt x="948563" y="71361"/>
                </a:lnTo>
                <a:lnTo>
                  <a:pt x="949642" y="90525"/>
                </a:lnTo>
                <a:lnTo>
                  <a:pt x="950353" y="104457"/>
                </a:lnTo>
                <a:lnTo>
                  <a:pt x="950734" y="115049"/>
                </a:lnTo>
                <a:lnTo>
                  <a:pt x="950849" y="124180"/>
                </a:lnTo>
                <a:lnTo>
                  <a:pt x="950849" y="158623"/>
                </a:lnTo>
                <a:lnTo>
                  <a:pt x="912990" y="183311"/>
                </a:lnTo>
                <a:lnTo>
                  <a:pt x="912990" y="195948"/>
                </a:lnTo>
                <a:lnTo>
                  <a:pt x="949706" y="193649"/>
                </a:lnTo>
                <a:lnTo>
                  <a:pt x="949706" y="342366"/>
                </a:lnTo>
                <a:lnTo>
                  <a:pt x="953795" y="375323"/>
                </a:lnTo>
                <a:lnTo>
                  <a:pt x="966546" y="397992"/>
                </a:lnTo>
                <a:lnTo>
                  <a:pt x="988656" y="411073"/>
                </a:lnTo>
                <a:lnTo>
                  <a:pt x="1020838" y="415277"/>
                </a:lnTo>
                <a:lnTo>
                  <a:pt x="1033437" y="414553"/>
                </a:lnTo>
                <a:lnTo>
                  <a:pt x="1044206" y="412470"/>
                </a:lnTo>
                <a:lnTo>
                  <a:pt x="1052614" y="409194"/>
                </a:lnTo>
                <a:lnTo>
                  <a:pt x="1058125" y="404876"/>
                </a:lnTo>
                <a:lnTo>
                  <a:pt x="1086218" y="370814"/>
                </a:lnTo>
                <a:close/>
              </a:path>
              <a:path w="1518920" h="415925">
                <a:moveTo>
                  <a:pt x="1226820" y="43192"/>
                </a:moveTo>
                <a:lnTo>
                  <a:pt x="1223492" y="26492"/>
                </a:lnTo>
                <a:lnTo>
                  <a:pt x="1214412" y="12738"/>
                </a:lnTo>
                <a:lnTo>
                  <a:pt x="1200924" y="3429"/>
                </a:lnTo>
                <a:lnTo>
                  <a:pt x="1184427" y="0"/>
                </a:lnTo>
                <a:lnTo>
                  <a:pt x="1167142" y="3263"/>
                </a:lnTo>
                <a:lnTo>
                  <a:pt x="1153312" y="12242"/>
                </a:lnTo>
                <a:lnTo>
                  <a:pt x="1144117" y="25768"/>
                </a:lnTo>
                <a:lnTo>
                  <a:pt x="1140777" y="42621"/>
                </a:lnTo>
                <a:lnTo>
                  <a:pt x="1144104" y="59664"/>
                </a:lnTo>
                <a:lnTo>
                  <a:pt x="1153350" y="73647"/>
                </a:lnTo>
                <a:lnTo>
                  <a:pt x="1166939" y="82969"/>
                </a:lnTo>
                <a:lnTo>
                  <a:pt x="1183792" y="86385"/>
                </a:lnTo>
                <a:lnTo>
                  <a:pt x="1200429" y="82969"/>
                </a:lnTo>
                <a:lnTo>
                  <a:pt x="1214120" y="73647"/>
                </a:lnTo>
                <a:lnTo>
                  <a:pt x="1223403" y="59905"/>
                </a:lnTo>
                <a:lnTo>
                  <a:pt x="1226820" y="43192"/>
                </a:lnTo>
                <a:close/>
              </a:path>
              <a:path w="1518920" h="415925">
                <a:moveTo>
                  <a:pt x="1261808" y="384822"/>
                </a:moveTo>
                <a:lnTo>
                  <a:pt x="1221816" y="365709"/>
                </a:lnTo>
                <a:lnTo>
                  <a:pt x="1221079" y="347141"/>
                </a:lnTo>
                <a:lnTo>
                  <a:pt x="1221079" y="138137"/>
                </a:lnTo>
                <a:lnTo>
                  <a:pt x="1215339" y="134658"/>
                </a:lnTo>
                <a:lnTo>
                  <a:pt x="1175181" y="147650"/>
                </a:lnTo>
                <a:lnTo>
                  <a:pt x="1135329" y="156705"/>
                </a:lnTo>
                <a:lnTo>
                  <a:pt x="1118971" y="158864"/>
                </a:lnTo>
                <a:lnTo>
                  <a:pt x="1117244" y="158864"/>
                </a:lnTo>
                <a:lnTo>
                  <a:pt x="1114386" y="159448"/>
                </a:lnTo>
                <a:lnTo>
                  <a:pt x="1110361" y="160045"/>
                </a:lnTo>
                <a:lnTo>
                  <a:pt x="1110361" y="180378"/>
                </a:lnTo>
                <a:lnTo>
                  <a:pt x="1136167" y="182130"/>
                </a:lnTo>
                <a:lnTo>
                  <a:pt x="1144054" y="184124"/>
                </a:lnTo>
                <a:lnTo>
                  <a:pt x="1148575" y="189915"/>
                </a:lnTo>
                <a:lnTo>
                  <a:pt x="1150607" y="201815"/>
                </a:lnTo>
                <a:lnTo>
                  <a:pt x="1151089" y="222097"/>
                </a:lnTo>
                <a:lnTo>
                  <a:pt x="1151089" y="347141"/>
                </a:lnTo>
                <a:lnTo>
                  <a:pt x="1130439" y="383679"/>
                </a:lnTo>
                <a:lnTo>
                  <a:pt x="1110361" y="384822"/>
                </a:lnTo>
                <a:lnTo>
                  <a:pt x="1110361" y="406425"/>
                </a:lnTo>
                <a:lnTo>
                  <a:pt x="1179753" y="404812"/>
                </a:lnTo>
                <a:lnTo>
                  <a:pt x="1195895" y="404812"/>
                </a:lnTo>
                <a:lnTo>
                  <a:pt x="1261808" y="406425"/>
                </a:lnTo>
                <a:lnTo>
                  <a:pt x="1261808" y="404812"/>
                </a:lnTo>
                <a:lnTo>
                  <a:pt x="1261808" y="384822"/>
                </a:lnTo>
                <a:close/>
              </a:path>
              <a:path w="1518920" h="415925">
                <a:moveTo>
                  <a:pt x="1518831" y="369100"/>
                </a:moveTo>
                <a:lnTo>
                  <a:pt x="1513674" y="363321"/>
                </a:lnTo>
                <a:lnTo>
                  <a:pt x="1500174" y="368642"/>
                </a:lnTo>
                <a:lnTo>
                  <a:pt x="1488224" y="372148"/>
                </a:lnTo>
                <a:lnTo>
                  <a:pt x="1476819" y="374091"/>
                </a:lnTo>
                <a:lnTo>
                  <a:pt x="1464932" y="374688"/>
                </a:lnTo>
                <a:lnTo>
                  <a:pt x="1426959" y="366445"/>
                </a:lnTo>
                <a:lnTo>
                  <a:pt x="1398244" y="342798"/>
                </a:lnTo>
                <a:lnTo>
                  <a:pt x="1380070" y="305435"/>
                </a:lnTo>
                <a:lnTo>
                  <a:pt x="1373733" y="256032"/>
                </a:lnTo>
                <a:lnTo>
                  <a:pt x="1377353" y="221322"/>
                </a:lnTo>
                <a:lnTo>
                  <a:pt x="1388071" y="196037"/>
                </a:lnTo>
                <a:lnTo>
                  <a:pt x="1405674" y="180594"/>
                </a:lnTo>
                <a:lnTo>
                  <a:pt x="1429931" y="175361"/>
                </a:lnTo>
                <a:lnTo>
                  <a:pt x="1448473" y="177368"/>
                </a:lnTo>
                <a:lnTo>
                  <a:pt x="1464208" y="182791"/>
                </a:lnTo>
                <a:lnTo>
                  <a:pt x="1475435" y="190703"/>
                </a:lnTo>
                <a:lnTo>
                  <a:pt x="1480413" y="200177"/>
                </a:lnTo>
                <a:lnTo>
                  <a:pt x="1484439" y="234823"/>
                </a:lnTo>
                <a:lnTo>
                  <a:pt x="1505077" y="234797"/>
                </a:lnTo>
                <a:lnTo>
                  <a:pt x="1507591" y="210134"/>
                </a:lnTo>
                <a:lnTo>
                  <a:pt x="1510169" y="189890"/>
                </a:lnTo>
                <a:lnTo>
                  <a:pt x="1513065" y="171805"/>
                </a:lnTo>
                <a:lnTo>
                  <a:pt x="1516557" y="153606"/>
                </a:lnTo>
                <a:lnTo>
                  <a:pt x="1512544" y="146100"/>
                </a:lnTo>
                <a:lnTo>
                  <a:pt x="1495082" y="140462"/>
                </a:lnTo>
                <a:lnTo>
                  <a:pt x="1480845" y="136956"/>
                </a:lnTo>
                <a:lnTo>
                  <a:pt x="1467688" y="135178"/>
                </a:lnTo>
                <a:lnTo>
                  <a:pt x="1453464" y="134670"/>
                </a:lnTo>
                <a:lnTo>
                  <a:pt x="1438135" y="135432"/>
                </a:lnTo>
                <a:lnTo>
                  <a:pt x="1372006" y="164617"/>
                </a:lnTo>
                <a:lnTo>
                  <a:pt x="1339621" y="187515"/>
                </a:lnTo>
                <a:lnTo>
                  <a:pt x="1306258" y="239991"/>
                </a:lnTo>
                <a:lnTo>
                  <a:pt x="1302588" y="273875"/>
                </a:lnTo>
                <a:lnTo>
                  <a:pt x="1307960" y="323697"/>
                </a:lnTo>
                <a:lnTo>
                  <a:pt x="1323797" y="363169"/>
                </a:lnTo>
                <a:lnTo>
                  <a:pt x="1349679" y="391871"/>
                </a:lnTo>
                <a:lnTo>
                  <a:pt x="1385189" y="409397"/>
                </a:lnTo>
                <a:lnTo>
                  <a:pt x="1429931" y="415328"/>
                </a:lnTo>
                <a:lnTo>
                  <a:pt x="1450263" y="414299"/>
                </a:lnTo>
                <a:lnTo>
                  <a:pt x="1469021" y="410933"/>
                </a:lnTo>
                <a:lnTo>
                  <a:pt x="1487449" y="404850"/>
                </a:lnTo>
                <a:lnTo>
                  <a:pt x="1506804" y="395681"/>
                </a:lnTo>
                <a:lnTo>
                  <a:pt x="1518831" y="369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2315" y="646175"/>
            <a:ext cx="2713355" cy="565785"/>
          </a:xfrm>
          <a:custGeom>
            <a:avLst/>
            <a:gdLst/>
            <a:ahLst/>
            <a:cxnLst/>
            <a:rect l="l" t="t" r="r" b="b"/>
            <a:pathLst>
              <a:path w="2713354" h="565785">
                <a:moveTo>
                  <a:pt x="422173" y="393141"/>
                </a:moveTo>
                <a:lnTo>
                  <a:pt x="408508" y="391426"/>
                </a:lnTo>
                <a:lnTo>
                  <a:pt x="408127" y="391426"/>
                </a:lnTo>
                <a:lnTo>
                  <a:pt x="397052" y="388759"/>
                </a:lnTo>
                <a:lnTo>
                  <a:pt x="345655" y="294906"/>
                </a:lnTo>
                <a:lnTo>
                  <a:pt x="332054" y="263144"/>
                </a:lnTo>
                <a:lnTo>
                  <a:pt x="269455" y="117017"/>
                </a:lnTo>
                <a:lnTo>
                  <a:pt x="243103" y="55486"/>
                </a:lnTo>
                <a:lnTo>
                  <a:pt x="243103" y="263144"/>
                </a:lnTo>
                <a:lnTo>
                  <a:pt x="126085" y="263144"/>
                </a:lnTo>
                <a:lnTo>
                  <a:pt x="183451" y="117017"/>
                </a:lnTo>
                <a:lnTo>
                  <a:pt x="243103" y="263144"/>
                </a:lnTo>
                <a:lnTo>
                  <a:pt x="243103" y="55486"/>
                </a:lnTo>
                <a:lnTo>
                  <a:pt x="227596" y="19278"/>
                </a:lnTo>
                <a:lnTo>
                  <a:pt x="186867" y="19278"/>
                </a:lnTo>
                <a:lnTo>
                  <a:pt x="181292" y="34086"/>
                </a:lnTo>
                <a:lnTo>
                  <a:pt x="176682" y="46405"/>
                </a:lnTo>
                <a:lnTo>
                  <a:pt x="170802" y="62306"/>
                </a:lnTo>
                <a:lnTo>
                  <a:pt x="165214" y="77660"/>
                </a:lnTo>
                <a:lnTo>
                  <a:pt x="160540" y="90106"/>
                </a:lnTo>
                <a:lnTo>
                  <a:pt x="156845" y="99555"/>
                </a:lnTo>
                <a:lnTo>
                  <a:pt x="154165" y="105867"/>
                </a:lnTo>
                <a:lnTo>
                  <a:pt x="50342" y="356920"/>
                </a:lnTo>
                <a:lnTo>
                  <a:pt x="42976" y="371563"/>
                </a:lnTo>
                <a:lnTo>
                  <a:pt x="35344" y="382079"/>
                </a:lnTo>
                <a:lnTo>
                  <a:pt x="27190" y="388607"/>
                </a:lnTo>
                <a:lnTo>
                  <a:pt x="17843" y="391426"/>
                </a:lnTo>
                <a:lnTo>
                  <a:pt x="17081" y="391426"/>
                </a:lnTo>
                <a:lnTo>
                  <a:pt x="0" y="393141"/>
                </a:lnTo>
                <a:lnTo>
                  <a:pt x="1016" y="393141"/>
                </a:lnTo>
                <a:lnTo>
                  <a:pt x="1016" y="414261"/>
                </a:lnTo>
                <a:lnTo>
                  <a:pt x="28765" y="413372"/>
                </a:lnTo>
                <a:lnTo>
                  <a:pt x="33274" y="413029"/>
                </a:lnTo>
                <a:lnTo>
                  <a:pt x="98399" y="413029"/>
                </a:lnTo>
                <a:lnTo>
                  <a:pt x="103060" y="413372"/>
                </a:lnTo>
                <a:lnTo>
                  <a:pt x="130657" y="414261"/>
                </a:lnTo>
                <a:lnTo>
                  <a:pt x="130657" y="413029"/>
                </a:lnTo>
                <a:lnTo>
                  <a:pt x="130657" y="393141"/>
                </a:lnTo>
                <a:lnTo>
                  <a:pt x="92417" y="390855"/>
                </a:lnTo>
                <a:lnTo>
                  <a:pt x="92214" y="390855"/>
                </a:lnTo>
                <a:lnTo>
                  <a:pt x="85331" y="382841"/>
                </a:lnTo>
                <a:lnTo>
                  <a:pt x="85331" y="369138"/>
                </a:lnTo>
                <a:lnTo>
                  <a:pt x="86474" y="363435"/>
                </a:lnTo>
                <a:lnTo>
                  <a:pt x="112280" y="294906"/>
                </a:lnTo>
                <a:lnTo>
                  <a:pt x="256298" y="294906"/>
                </a:lnTo>
                <a:lnTo>
                  <a:pt x="282105" y="360019"/>
                </a:lnTo>
                <a:lnTo>
                  <a:pt x="284403" y="365734"/>
                </a:lnTo>
                <a:lnTo>
                  <a:pt x="285076" y="369138"/>
                </a:lnTo>
                <a:lnTo>
                  <a:pt x="285546" y="371563"/>
                </a:lnTo>
                <a:lnTo>
                  <a:pt x="285546" y="384568"/>
                </a:lnTo>
                <a:lnTo>
                  <a:pt x="280377" y="390855"/>
                </a:lnTo>
                <a:lnTo>
                  <a:pt x="274066" y="391426"/>
                </a:lnTo>
                <a:lnTo>
                  <a:pt x="243662" y="393141"/>
                </a:lnTo>
                <a:lnTo>
                  <a:pt x="243662" y="414261"/>
                </a:lnTo>
                <a:lnTo>
                  <a:pt x="325602" y="413029"/>
                </a:lnTo>
                <a:lnTo>
                  <a:pt x="335813" y="413029"/>
                </a:lnTo>
                <a:lnTo>
                  <a:pt x="421474" y="414261"/>
                </a:lnTo>
                <a:lnTo>
                  <a:pt x="421474" y="413029"/>
                </a:lnTo>
                <a:lnTo>
                  <a:pt x="421474" y="393141"/>
                </a:lnTo>
                <a:lnTo>
                  <a:pt x="422173" y="393141"/>
                </a:lnTo>
                <a:close/>
              </a:path>
              <a:path w="2713354" h="565785">
                <a:moveTo>
                  <a:pt x="602843" y="392658"/>
                </a:moveTo>
                <a:lnTo>
                  <a:pt x="562851" y="373494"/>
                </a:lnTo>
                <a:lnTo>
                  <a:pt x="562127" y="354901"/>
                </a:lnTo>
                <a:lnTo>
                  <a:pt x="562127" y="3467"/>
                </a:lnTo>
                <a:lnTo>
                  <a:pt x="557517" y="0"/>
                </a:lnTo>
                <a:lnTo>
                  <a:pt x="516216" y="12471"/>
                </a:lnTo>
                <a:lnTo>
                  <a:pt x="469341" y="21805"/>
                </a:lnTo>
                <a:lnTo>
                  <a:pt x="446811" y="24384"/>
                </a:lnTo>
                <a:lnTo>
                  <a:pt x="446811" y="44704"/>
                </a:lnTo>
                <a:lnTo>
                  <a:pt x="484860" y="48209"/>
                </a:lnTo>
                <a:lnTo>
                  <a:pt x="492137" y="86563"/>
                </a:lnTo>
                <a:lnTo>
                  <a:pt x="492137" y="354825"/>
                </a:lnTo>
                <a:lnTo>
                  <a:pt x="471487" y="391515"/>
                </a:lnTo>
                <a:lnTo>
                  <a:pt x="451408" y="392658"/>
                </a:lnTo>
                <a:lnTo>
                  <a:pt x="451408" y="414261"/>
                </a:lnTo>
                <a:lnTo>
                  <a:pt x="525411" y="412534"/>
                </a:lnTo>
                <a:lnTo>
                  <a:pt x="536943" y="412648"/>
                </a:lnTo>
                <a:lnTo>
                  <a:pt x="554012" y="412965"/>
                </a:lnTo>
                <a:lnTo>
                  <a:pt x="576135" y="413512"/>
                </a:lnTo>
                <a:lnTo>
                  <a:pt x="602843" y="414274"/>
                </a:lnTo>
                <a:lnTo>
                  <a:pt x="602843" y="392658"/>
                </a:lnTo>
                <a:close/>
              </a:path>
              <a:path w="2713354" h="565785">
                <a:moveTo>
                  <a:pt x="931672" y="437057"/>
                </a:moveTo>
                <a:lnTo>
                  <a:pt x="929271" y="422338"/>
                </a:lnTo>
                <a:lnTo>
                  <a:pt x="929195" y="421919"/>
                </a:lnTo>
                <a:lnTo>
                  <a:pt x="926553" y="405650"/>
                </a:lnTo>
                <a:lnTo>
                  <a:pt x="910958" y="383501"/>
                </a:lnTo>
                <a:lnTo>
                  <a:pt x="884478" y="370332"/>
                </a:lnTo>
                <a:lnTo>
                  <a:pt x="869188" y="368566"/>
                </a:lnTo>
                <a:lnTo>
                  <a:pt x="868032" y="368439"/>
                </a:lnTo>
                <a:lnTo>
                  <a:pt x="868032" y="467918"/>
                </a:lnTo>
                <a:lnTo>
                  <a:pt x="861225" y="495515"/>
                </a:lnTo>
                <a:lnTo>
                  <a:pt x="842429" y="517563"/>
                </a:lnTo>
                <a:lnTo>
                  <a:pt x="814057" y="532168"/>
                </a:lnTo>
                <a:lnTo>
                  <a:pt x="778548" y="537451"/>
                </a:lnTo>
                <a:lnTo>
                  <a:pt x="743737" y="533133"/>
                </a:lnTo>
                <a:lnTo>
                  <a:pt x="716953" y="520941"/>
                </a:lnTo>
                <a:lnTo>
                  <a:pt x="699731" y="502069"/>
                </a:lnTo>
                <a:lnTo>
                  <a:pt x="693648" y="477685"/>
                </a:lnTo>
                <a:lnTo>
                  <a:pt x="695667" y="463080"/>
                </a:lnTo>
                <a:lnTo>
                  <a:pt x="722909" y="428256"/>
                </a:lnTo>
                <a:lnTo>
                  <a:pt x="761225" y="422338"/>
                </a:lnTo>
                <a:lnTo>
                  <a:pt x="780262" y="421919"/>
                </a:lnTo>
                <a:lnTo>
                  <a:pt x="781100" y="421919"/>
                </a:lnTo>
                <a:lnTo>
                  <a:pt x="823976" y="423926"/>
                </a:lnTo>
                <a:lnTo>
                  <a:pt x="850671" y="431126"/>
                </a:lnTo>
                <a:lnTo>
                  <a:pt x="864247" y="445211"/>
                </a:lnTo>
                <a:lnTo>
                  <a:pt x="868032" y="467918"/>
                </a:lnTo>
                <a:lnTo>
                  <a:pt x="868032" y="368439"/>
                </a:lnTo>
                <a:lnTo>
                  <a:pt x="846772" y="365988"/>
                </a:lnTo>
                <a:lnTo>
                  <a:pt x="833005" y="365988"/>
                </a:lnTo>
                <a:lnTo>
                  <a:pt x="757021" y="368439"/>
                </a:lnTo>
                <a:lnTo>
                  <a:pt x="749261" y="368566"/>
                </a:lnTo>
                <a:lnTo>
                  <a:pt x="737539" y="367487"/>
                </a:lnTo>
                <a:lnTo>
                  <a:pt x="729107" y="364236"/>
                </a:lnTo>
                <a:lnTo>
                  <a:pt x="724001" y="358825"/>
                </a:lnTo>
                <a:lnTo>
                  <a:pt x="722299" y="351243"/>
                </a:lnTo>
                <a:lnTo>
                  <a:pt x="723277" y="345046"/>
                </a:lnTo>
                <a:lnTo>
                  <a:pt x="726313" y="339331"/>
                </a:lnTo>
                <a:lnTo>
                  <a:pt x="731481" y="333946"/>
                </a:lnTo>
                <a:lnTo>
                  <a:pt x="738936" y="328701"/>
                </a:lnTo>
                <a:lnTo>
                  <a:pt x="749261" y="329590"/>
                </a:lnTo>
                <a:lnTo>
                  <a:pt x="754989" y="330466"/>
                </a:lnTo>
                <a:lnTo>
                  <a:pt x="761885" y="330466"/>
                </a:lnTo>
                <a:lnTo>
                  <a:pt x="782980" y="328701"/>
                </a:lnTo>
                <a:lnTo>
                  <a:pt x="790867" y="328053"/>
                </a:lnTo>
                <a:lnTo>
                  <a:pt x="817803" y="320954"/>
                </a:lnTo>
                <a:lnTo>
                  <a:pt x="841730" y="309448"/>
                </a:lnTo>
                <a:lnTo>
                  <a:pt x="848995" y="303758"/>
                </a:lnTo>
                <a:lnTo>
                  <a:pt x="861695" y="293814"/>
                </a:lnTo>
                <a:lnTo>
                  <a:pt x="873137" y="279971"/>
                </a:lnTo>
                <a:lnTo>
                  <a:pt x="880973" y="264680"/>
                </a:lnTo>
                <a:lnTo>
                  <a:pt x="885482" y="247357"/>
                </a:lnTo>
                <a:lnTo>
                  <a:pt x="886929" y="227393"/>
                </a:lnTo>
                <a:lnTo>
                  <a:pt x="886802" y="220865"/>
                </a:lnTo>
                <a:lnTo>
                  <a:pt x="886345" y="214591"/>
                </a:lnTo>
                <a:lnTo>
                  <a:pt x="885469" y="207987"/>
                </a:lnTo>
                <a:lnTo>
                  <a:pt x="884059" y="200482"/>
                </a:lnTo>
                <a:lnTo>
                  <a:pt x="928255" y="202755"/>
                </a:lnTo>
                <a:lnTo>
                  <a:pt x="928433" y="200482"/>
                </a:lnTo>
                <a:lnTo>
                  <a:pt x="930617" y="172529"/>
                </a:lnTo>
                <a:lnTo>
                  <a:pt x="930681" y="171716"/>
                </a:lnTo>
                <a:lnTo>
                  <a:pt x="930897" y="168973"/>
                </a:lnTo>
                <a:lnTo>
                  <a:pt x="931011" y="167525"/>
                </a:lnTo>
                <a:lnTo>
                  <a:pt x="931125" y="166103"/>
                </a:lnTo>
                <a:lnTo>
                  <a:pt x="915619" y="167525"/>
                </a:lnTo>
                <a:lnTo>
                  <a:pt x="903376" y="168402"/>
                </a:lnTo>
                <a:lnTo>
                  <a:pt x="893445" y="168846"/>
                </a:lnTo>
                <a:lnTo>
                  <a:pt x="884085" y="168973"/>
                </a:lnTo>
                <a:lnTo>
                  <a:pt x="872617" y="168973"/>
                </a:lnTo>
                <a:lnTo>
                  <a:pt x="863434" y="168402"/>
                </a:lnTo>
                <a:lnTo>
                  <a:pt x="845045" y="157314"/>
                </a:lnTo>
                <a:lnTo>
                  <a:pt x="824776" y="149656"/>
                </a:lnTo>
                <a:lnTo>
                  <a:pt x="816406" y="148031"/>
                </a:lnTo>
                <a:lnTo>
                  <a:pt x="816406" y="241769"/>
                </a:lnTo>
                <a:lnTo>
                  <a:pt x="813498" y="268655"/>
                </a:lnTo>
                <a:lnTo>
                  <a:pt x="804849" y="288048"/>
                </a:lnTo>
                <a:lnTo>
                  <a:pt x="790511" y="299808"/>
                </a:lnTo>
                <a:lnTo>
                  <a:pt x="770521" y="303758"/>
                </a:lnTo>
                <a:lnTo>
                  <a:pt x="750404" y="299059"/>
                </a:lnTo>
                <a:lnTo>
                  <a:pt x="735241" y="285470"/>
                </a:lnTo>
                <a:lnTo>
                  <a:pt x="725665" y="263804"/>
                </a:lnTo>
                <a:lnTo>
                  <a:pt x="722337" y="234873"/>
                </a:lnTo>
                <a:lnTo>
                  <a:pt x="725284" y="207987"/>
                </a:lnTo>
                <a:lnTo>
                  <a:pt x="725322" y="207581"/>
                </a:lnTo>
                <a:lnTo>
                  <a:pt x="734237" y="187794"/>
                </a:lnTo>
                <a:lnTo>
                  <a:pt x="748944" y="175768"/>
                </a:lnTo>
                <a:lnTo>
                  <a:pt x="769302" y="171716"/>
                </a:lnTo>
                <a:lnTo>
                  <a:pt x="789533" y="176288"/>
                </a:lnTo>
                <a:lnTo>
                  <a:pt x="804278" y="189738"/>
                </a:lnTo>
                <a:lnTo>
                  <a:pt x="813320" y="211696"/>
                </a:lnTo>
                <a:lnTo>
                  <a:pt x="816406" y="241769"/>
                </a:lnTo>
                <a:lnTo>
                  <a:pt x="816406" y="148031"/>
                </a:lnTo>
                <a:lnTo>
                  <a:pt x="802043" y="145211"/>
                </a:lnTo>
                <a:lnTo>
                  <a:pt x="776236" y="143776"/>
                </a:lnTo>
                <a:lnTo>
                  <a:pt x="725805" y="151358"/>
                </a:lnTo>
                <a:lnTo>
                  <a:pt x="686460" y="172529"/>
                </a:lnTo>
                <a:lnTo>
                  <a:pt x="660882" y="205003"/>
                </a:lnTo>
                <a:lnTo>
                  <a:pt x="651764" y="246443"/>
                </a:lnTo>
                <a:lnTo>
                  <a:pt x="653135" y="261912"/>
                </a:lnTo>
                <a:lnTo>
                  <a:pt x="672985" y="301498"/>
                </a:lnTo>
                <a:lnTo>
                  <a:pt x="712558" y="325005"/>
                </a:lnTo>
                <a:lnTo>
                  <a:pt x="671830" y="355968"/>
                </a:lnTo>
                <a:lnTo>
                  <a:pt x="667880" y="360349"/>
                </a:lnTo>
                <a:lnTo>
                  <a:pt x="664794" y="366941"/>
                </a:lnTo>
                <a:lnTo>
                  <a:pt x="662787" y="374929"/>
                </a:lnTo>
                <a:lnTo>
                  <a:pt x="662076" y="383501"/>
                </a:lnTo>
                <a:lnTo>
                  <a:pt x="664133" y="397167"/>
                </a:lnTo>
                <a:lnTo>
                  <a:pt x="670814" y="407657"/>
                </a:lnTo>
                <a:lnTo>
                  <a:pt x="682879" y="415683"/>
                </a:lnTo>
                <a:lnTo>
                  <a:pt x="701078" y="421919"/>
                </a:lnTo>
                <a:lnTo>
                  <a:pt x="654621" y="449262"/>
                </a:lnTo>
                <a:lnTo>
                  <a:pt x="648652" y="454787"/>
                </a:lnTo>
                <a:lnTo>
                  <a:pt x="643928" y="463080"/>
                </a:lnTo>
                <a:lnTo>
                  <a:pt x="640816" y="473290"/>
                </a:lnTo>
                <a:lnTo>
                  <a:pt x="639699" y="484568"/>
                </a:lnTo>
                <a:lnTo>
                  <a:pt x="648398" y="518109"/>
                </a:lnTo>
                <a:lnTo>
                  <a:pt x="673252" y="543585"/>
                </a:lnTo>
                <a:lnTo>
                  <a:pt x="712292" y="559765"/>
                </a:lnTo>
                <a:lnTo>
                  <a:pt x="763600" y="565429"/>
                </a:lnTo>
                <a:lnTo>
                  <a:pt x="819619" y="559396"/>
                </a:lnTo>
                <a:lnTo>
                  <a:pt x="866114" y="542201"/>
                </a:lnTo>
                <a:lnTo>
                  <a:pt x="872312" y="537451"/>
                </a:lnTo>
                <a:lnTo>
                  <a:pt x="901407" y="515175"/>
                </a:lnTo>
                <a:lnTo>
                  <a:pt x="923823" y="479679"/>
                </a:lnTo>
                <a:lnTo>
                  <a:pt x="931672" y="437057"/>
                </a:lnTo>
                <a:close/>
              </a:path>
              <a:path w="2713354" h="565785">
                <a:moveTo>
                  <a:pt x="1240155" y="277672"/>
                </a:moveTo>
                <a:lnTo>
                  <a:pt x="1234579" y="230060"/>
                </a:lnTo>
                <a:lnTo>
                  <a:pt x="1218158" y="192341"/>
                </a:lnTo>
                <a:lnTo>
                  <a:pt x="1191336" y="164922"/>
                </a:lnTo>
                <a:lnTo>
                  <a:pt x="1162138" y="151650"/>
                </a:lnTo>
                <a:lnTo>
                  <a:pt x="1162138" y="295465"/>
                </a:lnTo>
                <a:lnTo>
                  <a:pt x="1159014" y="340550"/>
                </a:lnTo>
                <a:lnTo>
                  <a:pt x="1149997" y="369125"/>
                </a:lnTo>
                <a:lnTo>
                  <a:pt x="1149172" y="371614"/>
                </a:lnTo>
                <a:lnTo>
                  <a:pt x="1132128" y="389458"/>
                </a:lnTo>
                <a:lnTo>
                  <a:pt x="1107071" y="395198"/>
                </a:lnTo>
                <a:lnTo>
                  <a:pt x="1079868" y="387375"/>
                </a:lnTo>
                <a:lnTo>
                  <a:pt x="1060323" y="363969"/>
                </a:lnTo>
                <a:lnTo>
                  <a:pt x="1048499" y="325081"/>
                </a:lnTo>
                <a:lnTo>
                  <a:pt x="1044549" y="270814"/>
                </a:lnTo>
                <a:lnTo>
                  <a:pt x="1047851" y="225882"/>
                </a:lnTo>
                <a:lnTo>
                  <a:pt x="1058100" y="194640"/>
                </a:lnTo>
                <a:lnTo>
                  <a:pt x="1075753" y="176390"/>
                </a:lnTo>
                <a:lnTo>
                  <a:pt x="1101331" y="170459"/>
                </a:lnTo>
                <a:lnTo>
                  <a:pt x="1128255" y="178155"/>
                </a:lnTo>
                <a:lnTo>
                  <a:pt x="1147216" y="201371"/>
                </a:lnTo>
                <a:lnTo>
                  <a:pt x="1158443" y="240398"/>
                </a:lnTo>
                <a:lnTo>
                  <a:pt x="1162138" y="295465"/>
                </a:lnTo>
                <a:lnTo>
                  <a:pt x="1162138" y="151650"/>
                </a:lnTo>
                <a:lnTo>
                  <a:pt x="1154544" y="148183"/>
                </a:lnTo>
                <a:lnTo>
                  <a:pt x="1108227" y="142506"/>
                </a:lnTo>
                <a:lnTo>
                  <a:pt x="1058443" y="148513"/>
                </a:lnTo>
                <a:lnTo>
                  <a:pt x="1018933" y="166192"/>
                </a:lnTo>
                <a:lnTo>
                  <a:pt x="990130" y="195072"/>
                </a:lnTo>
                <a:lnTo>
                  <a:pt x="972502" y="234696"/>
                </a:lnTo>
                <a:lnTo>
                  <a:pt x="966533" y="284568"/>
                </a:lnTo>
                <a:lnTo>
                  <a:pt x="972083" y="332994"/>
                </a:lnTo>
                <a:lnTo>
                  <a:pt x="988402" y="371614"/>
                </a:lnTo>
                <a:lnTo>
                  <a:pt x="1014971" y="399884"/>
                </a:lnTo>
                <a:lnTo>
                  <a:pt x="1051255" y="417245"/>
                </a:lnTo>
                <a:lnTo>
                  <a:pt x="1096746" y="423151"/>
                </a:lnTo>
                <a:lnTo>
                  <a:pt x="1146898" y="416966"/>
                </a:lnTo>
                <a:lnTo>
                  <a:pt x="1186865" y="398780"/>
                </a:lnTo>
                <a:lnTo>
                  <a:pt x="1190396" y="395198"/>
                </a:lnTo>
                <a:lnTo>
                  <a:pt x="1216101" y="369125"/>
                </a:lnTo>
                <a:lnTo>
                  <a:pt x="1234046" y="328574"/>
                </a:lnTo>
                <a:lnTo>
                  <a:pt x="1240155" y="277672"/>
                </a:lnTo>
                <a:close/>
              </a:path>
              <a:path w="2713354" h="565785">
                <a:moveTo>
                  <a:pt x="1485493" y="145973"/>
                </a:moveTo>
                <a:lnTo>
                  <a:pt x="1479753" y="143675"/>
                </a:lnTo>
                <a:lnTo>
                  <a:pt x="1472298" y="142506"/>
                </a:lnTo>
                <a:lnTo>
                  <a:pt x="1464271" y="142506"/>
                </a:lnTo>
                <a:lnTo>
                  <a:pt x="1415503" y="173075"/>
                </a:lnTo>
                <a:lnTo>
                  <a:pt x="1390281" y="200761"/>
                </a:lnTo>
                <a:lnTo>
                  <a:pt x="1390281" y="145973"/>
                </a:lnTo>
                <a:lnTo>
                  <a:pt x="1384528" y="142506"/>
                </a:lnTo>
                <a:lnTo>
                  <a:pt x="1344383" y="155498"/>
                </a:lnTo>
                <a:lnTo>
                  <a:pt x="1331582" y="159270"/>
                </a:lnTo>
                <a:lnTo>
                  <a:pt x="1318641" y="162140"/>
                </a:lnTo>
                <a:lnTo>
                  <a:pt x="1302346" y="164795"/>
                </a:lnTo>
                <a:lnTo>
                  <a:pt x="1279563" y="167894"/>
                </a:lnTo>
                <a:lnTo>
                  <a:pt x="1279563" y="188226"/>
                </a:lnTo>
                <a:lnTo>
                  <a:pt x="1317764" y="197764"/>
                </a:lnTo>
                <a:lnTo>
                  <a:pt x="1320279" y="229946"/>
                </a:lnTo>
                <a:lnTo>
                  <a:pt x="1320279" y="354990"/>
                </a:lnTo>
                <a:lnTo>
                  <a:pt x="1299616" y="391528"/>
                </a:lnTo>
                <a:lnTo>
                  <a:pt x="1279550" y="392671"/>
                </a:lnTo>
                <a:lnTo>
                  <a:pt x="1279550" y="414274"/>
                </a:lnTo>
                <a:lnTo>
                  <a:pt x="1353553" y="412546"/>
                </a:lnTo>
                <a:lnTo>
                  <a:pt x="1359331" y="412584"/>
                </a:lnTo>
                <a:lnTo>
                  <a:pt x="1370609" y="412762"/>
                </a:lnTo>
                <a:lnTo>
                  <a:pt x="1395006" y="413283"/>
                </a:lnTo>
                <a:lnTo>
                  <a:pt x="1440167" y="414274"/>
                </a:lnTo>
                <a:lnTo>
                  <a:pt x="1440167" y="392671"/>
                </a:lnTo>
                <a:lnTo>
                  <a:pt x="1394777" y="384797"/>
                </a:lnTo>
                <a:lnTo>
                  <a:pt x="1390269" y="354863"/>
                </a:lnTo>
                <a:lnTo>
                  <a:pt x="1390269" y="241452"/>
                </a:lnTo>
                <a:lnTo>
                  <a:pt x="1394282" y="228231"/>
                </a:lnTo>
                <a:lnTo>
                  <a:pt x="1404823" y="216458"/>
                </a:lnTo>
                <a:lnTo>
                  <a:pt x="1419542" y="208000"/>
                </a:lnTo>
                <a:lnTo>
                  <a:pt x="1436141" y="204762"/>
                </a:lnTo>
                <a:lnTo>
                  <a:pt x="1446174" y="206095"/>
                </a:lnTo>
                <a:lnTo>
                  <a:pt x="1454861" y="210083"/>
                </a:lnTo>
                <a:lnTo>
                  <a:pt x="1462366" y="216725"/>
                </a:lnTo>
                <a:lnTo>
                  <a:pt x="1468843" y="226009"/>
                </a:lnTo>
                <a:lnTo>
                  <a:pt x="1482623" y="220243"/>
                </a:lnTo>
                <a:lnTo>
                  <a:pt x="1485493" y="145973"/>
                </a:lnTo>
                <a:close/>
              </a:path>
              <a:path w="2713354" h="565785">
                <a:moveTo>
                  <a:pt x="1621828" y="51041"/>
                </a:moveTo>
                <a:lnTo>
                  <a:pt x="1618500" y="34340"/>
                </a:lnTo>
                <a:lnTo>
                  <a:pt x="1609420" y="20586"/>
                </a:lnTo>
                <a:lnTo>
                  <a:pt x="1595932" y="11277"/>
                </a:lnTo>
                <a:lnTo>
                  <a:pt x="1579435" y="7848"/>
                </a:lnTo>
                <a:lnTo>
                  <a:pt x="1562150" y="11112"/>
                </a:lnTo>
                <a:lnTo>
                  <a:pt x="1548320" y="20091"/>
                </a:lnTo>
                <a:lnTo>
                  <a:pt x="1539125" y="33616"/>
                </a:lnTo>
                <a:lnTo>
                  <a:pt x="1535785" y="50469"/>
                </a:lnTo>
                <a:lnTo>
                  <a:pt x="1539113" y="67513"/>
                </a:lnTo>
                <a:lnTo>
                  <a:pt x="1548358" y="81495"/>
                </a:lnTo>
                <a:lnTo>
                  <a:pt x="1561947" y="90817"/>
                </a:lnTo>
                <a:lnTo>
                  <a:pt x="1578800" y="94234"/>
                </a:lnTo>
                <a:lnTo>
                  <a:pt x="1595437" y="90817"/>
                </a:lnTo>
                <a:lnTo>
                  <a:pt x="1609128" y="81495"/>
                </a:lnTo>
                <a:lnTo>
                  <a:pt x="1618411" y="67754"/>
                </a:lnTo>
                <a:lnTo>
                  <a:pt x="1621828" y="51041"/>
                </a:lnTo>
                <a:close/>
              </a:path>
              <a:path w="2713354" h="565785">
                <a:moveTo>
                  <a:pt x="1656816" y="392671"/>
                </a:moveTo>
                <a:lnTo>
                  <a:pt x="1616824" y="373557"/>
                </a:lnTo>
                <a:lnTo>
                  <a:pt x="1616087" y="354990"/>
                </a:lnTo>
                <a:lnTo>
                  <a:pt x="1616087" y="145986"/>
                </a:lnTo>
                <a:lnTo>
                  <a:pt x="1610347" y="142506"/>
                </a:lnTo>
                <a:lnTo>
                  <a:pt x="1570189" y="155498"/>
                </a:lnTo>
                <a:lnTo>
                  <a:pt x="1530337" y="164553"/>
                </a:lnTo>
                <a:lnTo>
                  <a:pt x="1513979" y="166712"/>
                </a:lnTo>
                <a:lnTo>
                  <a:pt x="1512252" y="166712"/>
                </a:lnTo>
                <a:lnTo>
                  <a:pt x="1509395" y="167297"/>
                </a:lnTo>
                <a:lnTo>
                  <a:pt x="1505369" y="167894"/>
                </a:lnTo>
                <a:lnTo>
                  <a:pt x="1505369" y="188226"/>
                </a:lnTo>
                <a:lnTo>
                  <a:pt x="1531175" y="189979"/>
                </a:lnTo>
                <a:lnTo>
                  <a:pt x="1539062" y="191973"/>
                </a:lnTo>
                <a:lnTo>
                  <a:pt x="1543583" y="197764"/>
                </a:lnTo>
                <a:lnTo>
                  <a:pt x="1545615" y="209664"/>
                </a:lnTo>
                <a:lnTo>
                  <a:pt x="1546098" y="229946"/>
                </a:lnTo>
                <a:lnTo>
                  <a:pt x="1546098" y="354990"/>
                </a:lnTo>
                <a:lnTo>
                  <a:pt x="1525447" y="391528"/>
                </a:lnTo>
                <a:lnTo>
                  <a:pt x="1505369" y="392671"/>
                </a:lnTo>
                <a:lnTo>
                  <a:pt x="1505369" y="414274"/>
                </a:lnTo>
                <a:lnTo>
                  <a:pt x="1574761" y="412661"/>
                </a:lnTo>
                <a:lnTo>
                  <a:pt x="1590903" y="412661"/>
                </a:lnTo>
                <a:lnTo>
                  <a:pt x="1656816" y="414274"/>
                </a:lnTo>
                <a:lnTo>
                  <a:pt x="1656816" y="412661"/>
                </a:lnTo>
                <a:lnTo>
                  <a:pt x="1656816" y="392671"/>
                </a:lnTo>
                <a:close/>
              </a:path>
              <a:path w="2713354" h="565785">
                <a:moveTo>
                  <a:pt x="1862226" y="378663"/>
                </a:moveTo>
                <a:lnTo>
                  <a:pt x="1857641" y="367690"/>
                </a:lnTo>
                <a:lnTo>
                  <a:pt x="1849958" y="371767"/>
                </a:lnTo>
                <a:lnTo>
                  <a:pt x="1843582" y="374357"/>
                </a:lnTo>
                <a:lnTo>
                  <a:pt x="1837626" y="375742"/>
                </a:lnTo>
                <a:lnTo>
                  <a:pt x="1831251" y="376148"/>
                </a:lnTo>
                <a:lnTo>
                  <a:pt x="1814309" y="374281"/>
                </a:lnTo>
                <a:lnTo>
                  <a:pt x="1803349" y="368020"/>
                </a:lnTo>
                <a:lnTo>
                  <a:pt x="1797443" y="356489"/>
                </a:lnTo>
                <a:lnTo>
                  <a:pt x="1795691" y="338747"/>
                </a:lnTo>
                <a:lnTo>
                  <a:pt x="1795691" y="201828"/>
                </a:lnTo>
                <a:lnTo>
                  <a:pt x="1856498" y="201828"/>
                </a:lnTo>
                <a:lnTo>
                  <a:pt x="1861083" y="164426"/>
                </a:lnTo>
                <a:lnTo>
                  <a:pt x="1795691" y="167881"/>
                </a:lnTo>
                <a:lnTo>
                  <a:pt x="1795691" y="134518"/>
                </a:lnTo>
                <a:lnTo>
                  <a:pt x="1796034" y="113474"/>
                </a:lnTo>
                <a:lnTo>
                  <a:pt x="1797189" y="94754"/>
                </a:lnTo>
                <a:lnTo>
                  <a:pt x="1799323" y="76352"/>
                </a:lnTo>
                <a:lnTo>
                  <a:pt x="1802574" y="56273"/>
                </a:lnTo>
                <a:lnTo>
                  <a:pt x="1794548" y="50469"/>
                </a:lnTo>
                <a:lnTo>
                  <a:pt x="1778038" y="58051"/>
                </a:lnTo>
                <a:lnTo>
                  <a:pt x="1761921" y="64858"/>
                </a:lnTo>
                <a:lnTo>
                  <a:pt x="1744611" y="71666"/>
                </a:lnTo>
                <a:lnTo>
                  <a:pt x="1724571" y="79209"/>
                </a:lnTo>
                <a:lnTo>
                  <a:pt x="1725650" y="98374"/>
                </a:lnTo>
                <a:lnTo>
                  <a:pt x="1726361" y="112306"/>
                </a:lnTo>
                <a:lnTo>
                  <a:pt x="1726742" y="122897"/>
                </a:lnTo>
                <a:lnTo>
                  <a:pt x="1726857" y="132029"/>
                </a:lnTo>
                <a:lnTo>
                  <a:pt x="1726857" y="166471"/>
                </a:lnTo>
                <a:lnTo>
                  <a:pt x="1688998" y="191160"/>
                </a:lnTo>
                <a:lnTo>
                  <a:pt x="1688998" y="203796"/>
                </a:lnTo>
                <a:lnTo>
                  <a:pt x="1725714" y="201498"/>
                </a:lnTo>
                <a:lnTo>
                  <a:pt x="1725714" y="350215"/>
                </a:lnTo>
                <a:lnTo>
                  <a:pt x="1729803" y="383171"/>
                </a:lnTo>
                <a:lnTo>
                  <a:pt x="1742554" y="405841"/>
                </a:lnTo>
                <a:lnTo>
                  <a:pt x="1764665" y="418922"/>
                </a:lnTo>
                <a:lnTo>
                  <a:pt x="1796846" y="423125"/>
                </a:lnTo>
                <a:lnTo>
                  <a:pt x="1809445" y="422402"/>
                </a:lnTo>
                <a:lnTo>
                  <a:pt x="1820214" y="420319"/>
                </a:lnTo>
                <a:lnTo>
                  <a:pt x="1828622" y="417042"/>
                </a:lnTo>
                <a:lnTo>
                  <a:pt x="1834134" y="412724"/>
                </a:lnTo>
                <a:lnTo>
                  <a:pt x="1862226" y="378663"/>
                </a:lnTo>
                <a:close/>
              </a:path>
              <a:path w="2713354" h="565785">
                <a:moveTo>
                  <a:pt x="2203589" y="392645"/>
                </a:moveTo>
                <a:lnTo>
                  <a:pt x="2164727" y="373481"/>
                </a:lnTo>
                <a:lnTo>
                  <a:pt x="2164003" y="354876"/>
                </a:lnTo>
                <a:lnTo>
                  <a:pt x="2164003" y="248424"/>
                </a:lnTo>
                <a:lnTo>
                  <a:pt x="2162962" y="219303"/>
                </a:lnTo>
                <a:lnTo>
                  <a:pt x="2153348" y="179933"/>
                </a:lnTo>
                <a:lnTo>
                  <a:pt x="2115591" y="148742"/>
                </a:lnTo>
                <a:lnTo>
                  <a:pt x="2077389" y="142494"/>
                </a:lnTo>
                <a:lnTo>
                  <a:pt x="2065134" y="143167"/>
                </a:lnTo>
                <a:lnTo>
                  <a:pt x="2054301" y="145173"/>
                </a:lnTo>
                <a:lnTo>
                  <a:pt x="2044954" y="148602"/>
                </a:lnTo>
                <a:lnTo>
                  <a:pt x="2037232" y="153479"/>
                </a:lnTo>
                <a:lnTo>
                  <a:pt x="1991347" y="189293"/>
                </a:lnTo>
                <a:lnTo>
                  <a:pt x="1991347" y="3441"/>
                </a:lnTo>
                <a:lnTo>
                  <a:pt x="1986762" y="0"/>
                </a:lnTo>
                <a:lnTo>
                  <a:pt x="1945462" y="12471"/>
                </a:lnTo>
                <a:lnTo>
                  <a:pt x="1933397" y="15697"/>
                </a:lnTo>
                <a:lnTo>
                  <a:pt x="1919071" y="18643"/>
                </a:lnTo>
                <a:lnTo>
                  <a:pt x="1901736" y="21488"/>
                </a:lnTo>
                <a:lnTo>
                  <a:pt x="1880641" y="24384"/>
                </a:lnTo>
                <a:lnTo>
                  <a:pt x="1880641" y="44704"/>
                </a:lnTo>
                <a:lnTo>
                  <a:pt x="1918855" y="54254"/>
                </a:lnTo>
                <a:lnTo>
                  <a:pt x="1921370" y="86563"/>
                </a:lnTo>
                <a:lnTo>
                  <a:pt x="1921370" y="354825"/>
                </a:lnTo>
                <a:lnTo>
                  <a:pt x="1900720" y="391515"/>
                </a:lnTo>
                <a:lnTo>
                  <a:pt x="1880641" y="392658"/>
                </a:lnTo>
                <a:lnTo>
                  <a:pt x="1880641" y="414261"/>
                </a:lnTo>
                <a:lnTo>
                  <a:pt x="1954644" y="413004"/>
                </a:lnTo>
                <a:lnTo>
                  <a:pt x="1966175" y="413092"/>
                </a:lnTo>
                <a:lnTo>
                  <a:pt x="1983244" y="413321"/>
                </a:lnTo>
                <a:lnTo>
                  <a:pt x="2005368" y="413715"/>
                </a:lnTo>
                <a:lnTo>
                  <a:pt x="2032076" y="414274"/>
                </a:lnTo>
                <a:lnTo>
                  <a:pt x="2032076" y="392658"/>
                </a:lnTo>
                <a:lnTo>
                  <a:pt x="1992071" y="373519"/>
                </a:lnTo>
                <a:lnTo>
                  <a:pt x="1991347" y="354939"/>
                </a:lnTo>
                <a:lnTo>
                  <a:pt x="1991347" y="230924"/>
                </a:lnTo>
                <a:lnTo>
                  <a:pt x="1995411" y="216420"/>
                </a:lnTo>
                <a:lnTo>
                  <a:pt x="2006257" y="203987"/>
                </a:lnTo>
                <a:lnTo>
                  <a:pt x="2021827" y="195313"/>
                </a:lnTo>
                <a:lnTo>
                  <a:pt x="2040102" y="192049"/>
                </a:lnTo>
                <a:lnTo>
                  <a:pt x="2064499" y="195910"/>
                </a:lnTo>
                <a:lnTo>
                  <a:pt x="2081250" y="207886"/>
                </a:lnTo>
                <a:lnTo>
                  <a:pt x="2090915" y="228549"/>
                </a:lnTo>
                <a:lnTo>
                  <a:pt x="2094026" y="258495"/>
                </a:lnTo>
                <a:lnTo>
                  <a:pt x="2094026" y="414248"/>
                </a:lnTo>
                <a:lnTo>
                  <a:pt x="2128659" y="413308"/>
                </a:lnTo>
                <a:lnTo>
                  <a:pt x="2138299" y="413080"/>
                </a:lnTo>
                <a:lnTo>
                  <a:pt x="2145652" y="413004"/>
                </a:lnTo>
                <a:lnTo>
                  <a:pt x="2151062" y="413016"/>
                </a:lnTo>
                <a:lnTo>
                  <a:pt x="2158911" y="413156"/>
                </a:lnTo>
                <a:lnTo>
                  <a:pt x="2174608" y="413524"/>
                </a:lnTo>
                <a:lnTo>
                  <a:pt x="2203589" y="414248"/>
                </a:lnTo>
                <a:lnTo>
                  <a:pt x="2203589" y="392645"/>
                </a:lnTo>
                <a:close/>
              </a:path>
              <a:path w="2713354" h="565785">
                <a:moveTo>
                  <a:pt x="2712999" y="392671"/>
                </a:moveTo>
                <a:lnTo>
                  <a:pt x="2674150" y="373507"/>
                </a:lnTo>
                <a:lnTo>
                  <a:pt x="2673426" y="354901"/>
                </a:lnTo>
                <a:lnTo>
                  <a:pt x="2673426" y="248450"/>
                </a:lnTo>
                <a:lnTo>
                  <a:pt x="2669235" y="198577"/>
                </a:lnTo>
                <a:lnTo>
                  <a:pt x="2655417" y="165874"/>
                </a:lnTo>
                <a:lnTo>
                  <a:pt x="2630106" y="147980"/>
                </a:lnTo>
                <a:lnTo>
                  <a:pt x="2591397" y="142532"/>
                </a:lnTo>
                <a:lnTo>
                  <a:pt x="2578328" y="143217"/>
                </a:lnTo>
                <a:lnTo>
                  <a:pt x="2567305" y="145313"/>
                </a:lnTo>
                <a:lnTo>
                  <a:pt x="2557996" y="148882"/>
                </a:lnTo>
                <a:lnTo>
                  <a:pt x="2550096" y="153962"/>
                </a:lnTo>
                <a:lnTo>
                  <a:pt x="2504211" y="189318"/>
                </a:lnTo>
                <a:lnTo>
                  <a:pt x="2492375" y="168122"/>
                </a:lnTo>
                <a:lnTo>
                  <a:pt x="2476246" y="153581"/>
                </a:lnTo>
                <a:lnTo>
                  <a:pt x="2455164" y="145224"/>
                </a:lnTo>
                <a:lnTo>
                  <a:pt x="2428494" y="142532"/>
                </a:lnTo>
                <a:lnTo>
                  <a:pt x="2415743" y="143217"/>
                </a:lnTo>
                <a:lnTo>
                  <a:pt x="2404897" y="145313"/>
                </a:lnTo>
                <a:lnTo>
                  <a:pt x="2395651" y="148882"/>
                </a:lnTo>
                <a:lnTo>
                  <a:pt x="2387752" y="153962"/>
                </a:lnTo>
                <a:lnTo>
                  <a:pt x="2341880" y="189318"/>
                </a:lnTo>
                <a:lnTo>
                  <a:pt x="2341880" y="145999"/>
                </a:lnTo>
                <a:lnTo>
                  <a:pt x="2338438" y="142532"/>
                </a:lnTo>
                <a:lnTo>
                  <a:pt x="2300948" y="154368"/>
                </a:lnTo>
                <a:lnTo>
                  <a:pt x="2274265" y="161531"/>
                </a:lnTo>
                <a:lnTo>
                  <a:pt x="2252853" y="165354"/>
                </a:lnTo>
                <a:lnTo>
                  <a:pt x="2231174" y="167182"/>
                </a:lnTo>
                <a:lnTo>
                  <a:pt x="2231161" y="187756"/>
                </a:lnTo>
                <a:lnTo>
                  <a:pt x="2269375" y="197281"/>
                </a:lnTo>
                <a:lnTo>
                  <a:pt x="2271890" y="229539"/>
                </a:lnTo>
                <a:lnTo>
                  <a:pt x="2271890" y="354888"/>
                </a:lnTo>
                <a:lnTo>
                  <a:pt x="2251227" y="391515"/>
                </a:lnTo>
                <a:lnTo>
                  <a:pt x="2231161" y="392658"/>
                </a:lnTo>
                <a:lnTo>
                  <a:pt x="2231161" y="414261"/>
                </a:lnTo>
                <a:lnTo>
                  <a:pt x="2305151" y="413004"/>
                </a:lnTo>
                <a:lnTo>
                  <a:pt x="2317191" y="413092"/>
                </a:lnTo>
                <a:lnTo>
                  <a:pt x="2333409" y="413321"/>
                </a:lnTo>
                <a:lnTo>
                  <a:pt x="2353716" y="413715"/>
                </a:lnTo>
                <a:lnTo>
                  <a:pt x="2378011" y="414274"/>
                </a:lnTo>
                <a:lnTo>
                  <a:pt x="2378011" y="392658"/>
                </a:lnTo>
                <a:lnTo>
                  <a:pt x="2342502" y="373532"/>
                </a:lnTo>
                <a:lnTo>
                  <a:pt x="2341867" y="354977"/>
                </a:lnTo>
                <a:lnTo>
                  <a:pt x="2341867" y="231038"/>
                </a:lnTo>
                <a:lnTo>
                  <a:pt x="2345893" y="217017"/>
                </a:lnTo>
                <a:lnTo>
                  <a:pt x="2356485" y="204533"/>
                </a:lnTo>
                <a:lnTo>
                  <a:pt x="2371382" y="195592"/>
                </a:lnTo>
                <a:lnTo>
                  <a:pt x="2388336" y="192163"/>
                </a:lnTo>
                <a:lnTo>
                  <a:pt x="2410079" y="196265"/>
                </a:lnTo>
                <a:lnTo>
                  <a:pt x="2425471" y="208610"/>
                </a:lnTo>
                <a:lnTo>
                  <a:pt x="2434628" y="229311"/>
                </a:lnTo>
                <a:lnTo>
                  <a:pt x="2437650" y="258457"/>
                </a:lnTo>
                <a:lnTo>
                  <a:pt x="2437650" y="354977"/>
                </a:lnTo>
                <a:lnTo>
                  <a:pt x="2417013" y="391528"/>
                </a:lnTo>
                <a:lnTo>
                  <a:pt x="2399233" y="392671"/>
                </a:lnTo>
                <a:lnTo>
                  <a:pt x="2399233" y="414274"/>
                </a:lnTo>
                <a:lnTo>
                  <a:pt x="2433942" y="413550"/>
                </a:lnTo>
                <a:lnTo>
                  <a:pt x="2453208" y="413181"/>
                </a:lnTo>
                <a:lnTo>
                  <a:pt x="2463990" y="413042"/>
                </a:lnTo>
                <a:lnTo>
                  <a:pt x="2473210" y="413016"/>
                </a:lnTo>
                <a:lnTo>
                  <a:pt x="2482138" y="413042"/>
                </a:lnTo>
                <a:lnTo>
                  <a:pt x="2492933" y="413181"/>
                </a:lnTo>
                <a:lnTo>
                  <a:pt x="2512657" y="413550"/>
                </a:lnTo>
                <a:lnTo>
                  <a:pt x="2548356" y="414274"/>
                </a:lnTo>
                <a:lnTo>
                  <a:pt x="2548356" y="392671"/>
                </a:lnTo>
                <a:lnTo>
                  <a:pt x="2508377" y="373545"/>
                </a:lnTo>
                <a:lnTo>
                  <a:pt x="2507653" y="354977"/>
                </a:lnTo>
                <a:lnTo>
                  <a:pt x="2507653" y="231051"/>
                </a:lnTo>
                <a:lnTo>
                  <a:pt x="2511679" y="217030"/>
                </a:lnTo>
                <a:lnTo>
                  <a:pt x="2522270" y="204546"/>
                </a:lnTo>
                <a:lnTo>
                  <a:pt x="2537168" y="195605"/>
                </a:lnTo>
                <a:lnTo>
                  <a:pt x="2554122" y="192176"/>
                </a:lnTo>
                <a:lnTo>
                  <a:pt x="2575864" y="196278"/>
                </a:lnTo>
                <a:lnTo>
                  <a:pt x="2591257" y="208648"/>
                </a:lnTo>
                <a:lnTo>
                  <a:pt x="2600414" y="229387"/>
                </a:lnTo>
                <a:lnTo>
                  <a:pt x="2603436" y="258597"/>
                </a:lnTo>
                <a:lnTo>
                  <a:pt x="2603436" y="414274"/>
                </a:lnTo>
                <a:lnTo>
                  <a:pt x="2656776" y="413016"/>
                </a:lnTo>
                <a:lnTo>
                  <a:pt x="2674353" y="413283"/>
                </a:lnTo>
                <a:lnTo>
                  <a:pt x="2686824" y="413499"/>
                </a:lnTo>
                <a:lnTo>
                  <a:pt x="2698331" y="413791"/>
                </a:lnTo>
                <a:lnTo>
                  <a:pt x="2712999" y="414274"/>
                </a:lnTo>
                <a:lnTo>
                  <a:pt x="2712999" y="392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6137" y="668019"/>
            <a:ext cx="328295" cy="393065"/>
          </a:xfrm>
          <a:custGeom>
            <a:avLst/>
            <a:gdLst/>
            <a:ahLst/>
            <a:cxnLst/>
            <a:rect l="l" t="t" r="r" b="b"/>
            <a:pathLst>
              <a:path w="328295" h="393065">
                <a:moveTo>
                  <a:pt x="1006" y="0"/>
                </a:moveTo>
                <a:lnTo>
                  <a:pt x="0" y="0"/>
                </a:lnTo>
                <a:lnTo>
                  <a:pt x="0" y="21590"/>
                </a:lnTo>
                <a:lnTo>
                  <a:pt x="21221" y="23329"/>
                </a:lnTo>
                <a:lnTo>
                  <a:pt x="36410" y="25985"/>
                </a:lnTo>
                <a:lnTo>
                  <a:pt x="44665" y="33375"/>
                </a:lnTo>
                <a:lnTo>
                  <a:pt x="48082" y="49804"/>
                </a:lnTo>
                <a:lnTo>
                  <a:pt x="48708" y="77508"/>
                </a:lnTo>
                <a:lnTo>
                  <a:pt x="48755" y="336689"/>
                </a:lnTo>
                <a:lnTo>
                  <a:pt x="48172" y="349384"/>
                </a:lnTo>
                <a:lnTo>
                  <a:pt x="18923" y="379730"/>
                </a:lnTo>
                <a:lnTo>
                  <a:pt x="18923" y="392887"/>
                </a:lnTo>
                <a:lnTo>
                  <a:pt x="63681" y="391618"/>
                </a:lnTo>
                <a:lnTo>
                  <a:pt x="63466" y="391618"/>
                </a:lnTo>
                <a:lnTo>
                  <a:pt x="78941" y="391269"/>
                </a:lnTo>
                <a:lnTo>
                  <a:pt x="182558" y="391269"/>
                </a:lnTo>
                <a:lnTo>
                  <a:pt x="224067" y="386456"/>
                </a:lnTo>
                <a:lnTo>
                  <a:pt x="267024" y="369509"/>
                </a:lnTo>
                <a:lnTo>
                  <a:pt x="277956" y="360667"/>
                </a:lnTo>
                <a:lnTo>
                  <a:pt x="145694" y="360667"/>
                </a:lnTo>
                <a:lnTo>
                  <a:pt x="139382" y="360095"/>
                </a:lnTo>
                <a:lnTo>
                  <a:pt x="129628" y="358381"/>
                </a:lnTo>
                <a:lnTo>
                  <a:pt x="129628" y="191757"/>
                </a:lnTo>
                <a:lnTo>
                  <a:pt x="287874" y="191757"/>
                </a:lnTo>
                <a:lnTo>
                  <a:pt x="280854" y="187670"/>
                </a:lnTo>
                <a:lnTo>
                  <a:pt x="262999" y="181324"/>
                </a:lnTo>
                <a:lnTo>
                  <a:pt x="240413" y="177130"/>
                </a:lnTo>
                <a:lnTo>
                  <a:pt x="210515" y="174447"/>
                </a:lnTo>
                <a:lnTo>
                  <a:pt x="241030" y="162982"/>
                </a:lnTo>
                <a:lnTo>
                  <a:pt x="242039" y="162534"/>
                </a:lnTo>
                <a:lnTo>
                  <a:pt x="129641" y="162534"/>
                </a:lnTo>
                <a:lnTo>
                  <a:pt x="129628" y="30289"/>
                </a:lnTo>
                <a:lnTo>
                  <a:pt x="139101" y="29183"/>
                </a:lnTo>
                <a:lnTo>
                  <a:pt x="147337" y="28457"/>
                </a:lnTo>
                <a:lnTo>
                  <a:pt x="155037" y="28060"/>
                </a:lnTo>
                <a:lnTo>
                  <a:pt x="295433" y="28060"/>
                </a:lnTo>
                <a:lnTo>
                  <a:pt x="288023" y="19180"/>
                </a:lnTo>
                <a:lnTo>
                  <a:pt x="254173" y="4770"/>
                </a:lnTo>
                <a:lnTo>
                  <a:pt x="217083" y="1058"/>
                </a:lnTo>
                <a:lnTo>
                  <a:pt x="77727" y="1058"/>
                </a:lnTo>
                <a:lnTo>
                  <a:pt x="1006" y="0"/>
                </a:lnTo>
                <a:close/>
              </a:path>
              <a:path w="328295" h="393065">
                <a:moveTo>
                  <a:pt x="182558" y="391269"/>
                </a:moveTo>
                <a:lnTo>
                  <a:pt x="130297" y="391269"/>
                </a:lnTo>
                <a:lnTo>
                  <a:pt x="172233" y="392417"/>
                </a:lnTo>
                <a:lnTo>
                  <a:pt x="172656" y="392417"/>
                </a:lnTo>
                <a:lnTo>
                  <a:pt x="182558" y="391269"/>
                </a:lnTo>
                <a:close/>
              </a:path>
              <a:path w="328295" h="393065">
                <a:moveTo>
                  <a:pt x="287874" y="191757"/>
                </a:moveTo>
                <a:lnTo>
                  <a:pt x="146837" y="191757"/>
                </a:lnTo>
                <a:lnTo>
                  <a:pt x="189785" y="196591"/>
                </a:lnTo>
                <a:lnTo>
                  <a:pt x="219400" y="211593"/>
                </a:lnTo>
                <a:lnTo>
                  <a:pt x="236539" y="237507"/>
                </a:lnTo>
                <a:lnTo>
                  <a:pt x="242062" y="275082"/>
                </a:lnTo>
                <a:lnTo>
                  <a:pt x="236899" y="313486"/>
                </a:lnTo>
                <a:lnTo>
                  <a:pt x="220980" y="340125"/>
                </a:lnTo>
                <a:lnTo>
                  <a:pt x="193659" y="355638"/>
                </a:lnTo>
                <a:lnTo>
                  <a:pt x="154292" y="360667"/>
                </a:lnTo>
                <a:lnTo>
                  <a:pt x="277956" y="360667"/>
                </a:lnTo>
                <a:lnTo>
                  <a:pt x="299820" y="342982"/>
                </a:lnTo>
                <a:lnTo>
                  <a:pt x="320749" y="308277"/>
                </a:lnTo>
                <a:lnTo>
                  <a:pt x="328104" y="266801"/>
                </a:lnTo>
                <a:lnTo>
                  <a:pt x="325997" y="245057"/>
                </a:lnTo>
                <a:lnTo>
                  <a:pt x="319855" y="225786"/>
                </a:lnTo>
                <a:lnTo>
                  <a:pt x="309952" y="209526"/>
                </a:lnTo>
                <a:lnTo>
                  <a:pt x="296557" y="196811"/>
                </a:lnTo>
                <a:lnTo>
                  <a:pt x="287874" y="191757"/>
                </a:lnTo>
                <a:close/>
              </a:path>
              <a:path w="328295" h="393065">
                <a:moveTo>
                  <a:pt x="295433" y="28060"/>
                </a:moveTo>
                <a:lnTo>
                  <a:pt x="163889" y="28060"/>
                </a:lnTo>
                <a:lnTo>
                  <a:pt x="192994" y="31620"/>
                </a:lnTo>
                <a:lnTo>
                  <a:pt x="213888" y="42949"/>
                </a:lnTo>
                <a:lnTo>
                  <a:pt x="226069" y="62363"/>
                </a:lnTo>
                <a:lnTo>
                  <a:pt x="230022" y="90297"/>
                </a:lnTo>
                <a:lnTo>
                  <a:pt x="225174" y="122967"/>
                </a:lnTo>
                <a:lnTo>
                  <a:pt x="210162" y="145422"/>
                </a:lnTo>
                <a:lnTo>
                  <a:pt x="184288" y="158375"/>
                </a:lnTo>
                <a:lnTo>
                  <a:pt x="146850" y="162534"/>
                </a:lnTo>
                <a:lnTo>
                  <a:pt x="242039" y="162534"/>
                </a:lnTo>
                <a:lnTo>
                  <a:pt x="279002" y="143711"/>
                </a:lnTo>
                <a:lnTo>
                  <a:pt x="309022" y="108480"/>
                </a:lnTo>
                <a:lnTo>
                  <a:pt x="314909" y="77508"/>
                </a:lnTo>
                <a:lnTo>
                  <a:pt x="308214" y="43376"/>
                </a:lnTo>
                <a:lnTo>
                  <a:pt x="295433" y="28060"/>
                </a:lnTo>
                <a:close/>
              </a:path>
              <a:path w="328295" h="393065">
                <a:moveTo>
                  <a:pt x="206502" y="0"/>
                </a:moveTo>
                <a:lnTo>
                  <a:pt x="158457" y="0"/>
                </a:lnTo>
                <a:lnTo>
                  <a:pt x="119981" y="889"/>
                </a:lnTo>
                <a:lnTo>
                  <a:pt x="117914" y="889"/>
                </a:lnTo>
                <a:lnTo>
                  <a:pt x="106229" y="1058"/>
                </a:lnTo>
                <a:lnTo>
                  <a:pt x="217083" y="1058"/>
                </a:lnTo>
                <a:lnTo>
                  <a:pt x="2065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9004" y="788682"/>
            <a:ext cx="496570" cy="280670"/>
          </a:xfrm>
          <a:custGeom>
            <a:avLst/>
            <a:gdLst/>
            <a:ahLst/>
            <a:cxnLst/>
            <a:rect l="l" t="t" r="r" b="b"/>
            <a:pathLst>
              <a:path w="496570" h="280669">
                <a:moveTo>
                  <a:pt x="251218" y="250545"/>
                </a:moveTo>
                <a:lnTo>
                  <a:pt x="218871" y="231089"/>
                </a:lnTo>
                <a:lnTo>
                  <a:pt x="218681" y="230365"/>
                </a:lnTo>
                <a:lnTo>
                  <a:pt x="217792" y="215493"/>
                </a:lnTo>
                <a:lnTo>
                  <a:pt x="217703" y="201815"/>
                </a:lnTo>
                <a:lnTo>
                  <a:pt x="216941" y="177177"/>
                </a:lnTo>
                <a:lnTo>
                  <a:pt x="216636" y="164426"/>
                </a:lnTo>
                <a:lnTo>
                  <a:pt x="216738" y="136829"/>
                </a:lnTo>
                <a:lnTo>
                  <a:pt x="216903" y="128244"/>
                </a:lnTo>
                <a:lnTo>
                  <a:pt x="217703" y="98069"/>
                </a:lnTo>
                <a:lnTo>
                  <a:pt x="218287" y="90614"/>
                </a:lnTo>
                <a:lnTo>
                  <a:pt x="218287" y="81445"/>
                </a:lnTo>
                <a:lnTo>
                  <a:pt x="193649" y="21602"/>
                </a:lnTo>
                <a:lnTo>
                  <a:pt x="125260" y="0"/>
                </a:lnTo>
                <a:lnTo>
                  <a:pt x="107480" y="1206"/>
                </a:lnTo>
                <a:lnTo>
                  <a:pt x="90093" y="4826"/>
                </a:lnTo>
                <a:lnTo>
                  <a:pt x="73228" y="10947"/>
                </a:lnTo>
                <a:lnTo>
                  <a:pt x="57061" y="19583"/>
                </a:lnTo>
                <a:lnTo>
                  <a:pt x="26949" y="38011"/>
                </a:lnTo>
                <a:lnTo>
                  <a:pt x="26949" y="77749"/>
                </a:lnTo>
                <a:lnTo>
                  <a:pt x="44145" y="81800"/>
                </a:lnTo>
                <a:lnTo>
                  <a:pt x="56781" y="52641"/>
                </a:lnTo>
                <a:lnTo>
                  <a:pt x="60528" y="49657"/>
                </a:lnTo>
                <a:lnTo>
                  <a:pt x="68249" y="47040"/>
                </a:lnTo>
                <a:lnTo>
                  <a:pt x="78562" y="45186"/>
                </a:lnTo>
                <a:lnTo>
                  <a:pt x="90055" y="44475"/>
                </a:lnTo>
                <a:lnTo>
                  <a:pt x="115163" y="48463"/>
                </a:lnTo>
                <a:lnTo>
                  <a:pt x="133070" y="60756"/>
                </a:lnTo>
                <a:lnTo>
                  <a:pt x="144094" y="81915"/>
                </a:lnTo>
                <a:lnTo>
                  <a:pt x="148564" y="112458"/>
                </a:lnTo>
                <a:lnTo>
                  <a:pt x="148539" y="205079"/>
                </a:lnTo>
                <a:lnTo>
                  <a:pt x="138645" y="215493"/>
                </a:lnTo>
                <a:lnTo>
                  <a:pt x="126238" y="223723"/>
                </a:lnTo>
                <a:lnTo>
                  <a:pt x="112636" y="229146"/>
                </a:lnTo>
                <a:lnTo>
                  <a:pt x="99212" y="231089"/>
                </a:lnTo>
                <a:lnTo>
                  <a:pt x="86893" y="228574"/>
                </a:lnTo>
                <a:lnTo>
                  <a:pt x="77698" y="221335"/>
                </a:lnTo>
                <a:lnTo>
                  <a:pt x="71932" y="209880"/>
                </a:lnTo>
                <a:lnTo>
                  <a:pt x="69951" y="194665"/>
                </a:lnTo>
                <a:lnTo>
                  <a:pt x="72351" y="177177"/>
                </a:lnTo>
                <a:lnTo>
                  <a:pt x="72466" y="176314"/>
                </a:lnTo>
                <a:lnTo>
                  <a:pt x="81064" y="162737"/>
                </a:lnTo>
                <a:lnTo>
                  <a:pt x="97294" y="152400"/>
                </a:lnTo>
                <a:lnTo>
                  <a:pt x="122720" y="143789"/>
                </a:lnTo>
                <a:lnTo>
                  <a:pt x="148526" y="136829"/>
                </a:lnTo>
                <a:lnTo>
                  <a:pt x="148539" y="205079"/>
                </a:lnTo>
                <a:lnTo>
                  <a:pt x="148539" y="112471"/>
                </a:lnTo>
                <a:lnTo>
                  <a:pt x="98082" y="122821"/>
                </a:lnTo>
                <a:lnTo>
                  <a:pt x="52260" y="135763"/>
                </a:lnTo>
                <a:lnTo>
                  <a:pt x="5156" y="177177"/>
                </a:lnTo>
                <a:lnTo>
                  <a:pt x="0" y="209219"/>
                </a:lnTo>
                <a:lnTo>
                  <a:pt x="4356" y="240068"/>
                </a:lnTo>
                <a:lnTo>
                  <a:pt x="17208" y="262432"/>
                </a:lnTo>
                <a:lnTo>
                  <a:pt x="38227" y="276047"/>
                </a:lnTo>
                <a:lnTo>
                  <a:pt x="67106" y="280644"/>
                </a:lnTo>
                <a:lnTo>
                  <a:pt x="76009" y="280212"/>
                </a:lnTo>
                <a:lnTo>
                  <a:pt x="83743" y="278917"/>
                </a:lnTo>
                <a:lnTo>
                  <a:pt x="90170" y="276745"/>
                </a:lnTo>
                <a:lnTo>
                  <a:pt x="95211" y="273710"/>
                </a:lnTo>
                <a:lnTo>
                  <a:pt x="148539" y="232067"/>
                </a:lnTo>
                <a:lnTo>
                  <a:pt x="145669" y="267220"/>
                </a:lnTo>
                <a:lnTo>
                  <a:pt x="148539" y="271754"/>
                </a:lnTo>
                <a:lnTo>
                  <a:pt x="194665" y="270586"/>
                </a:lnTo>
                <a:lnTo>
                  <a:pt x="206679" y="270586"/>
                </a:lnTo>
                <a:lnTo>
                  <a:pt x="251218" y="271754"/>
                </a:lnTo>
                <a:lnTo>
                  <a:pt x="251218" y="270586"/>
                </a:lnTo>
                <a:lnTo>
                  <a:pt x="251218" y="250545"/>
                </a:lnTo>
                <a:close/>
              </a:path>
              <a:path w="496570" h="280669">
                <a:moveTo>
                  <a:pt x="496354" y="181914"/>
                </a:moveTo>
                <a:lnTo>
                  <a:pt x="479285" y="133692"/>
                </a:lnTo>
                <a:lnTo>
                  <a:pt x="423506" y="107848"/>
                </a:lnTo>
                <a:lnTo>
                  <a:pt x="376466" y="97510"/>
                </a:lnTo>
                <a:lnTo>
                  <a:pt x="362089" y="92811"/>
                </a:lnTo>
                <a:lnTo>
                  <a:pt x="352298" y="86182"/>
                </a:lnTo>
                <a:lnTo>
                  <a:pt x="346697" y="77165"/>
                </a:lnTo>
                <a:lnTo>
                  <a:pt x="344919" y="65354"/>
                </a:lnTo>
                <a:lnTo>
                  <a:pt x="348449" y="49834"/>
                </a:lnTo>
                <a:lnTo>
                  <a:pt x="358533" y="38061"/>
                </a:lnTo>
                <a:lnTo>
                  <a:pt x="374434" y="30594"/>
                </a:lnTo>
                <a:lnTo>
                  <a:pt x="395401" y="27978"/>
                </a:lnTo>
                <a:lnTo>
                  <a:pt x="412635" y="29857"/>
                </a:lnTo>
                <a:lnTo>
                  <a:pt x="428307" y="34861"/>
                </a:lnTo>
                <a:lnTo>
                  <a:pt x="440004" y="41998"/>
                </a:lnTo>
                <a:lnTo>
                  <a:pt x="445312" y="50317"/>
                </a:lnTo>
                <a:lnTo>
                  <a:pt x="451053" y="83527"/>
                </a:lnTo>
                <a:lnTo>
                  <a:pt x="471690" y="83502"/>
                </a:lnTo>
                <a:lnTo>
                  <a:pt x="476275" y="13271"/>
                </a:lnTo>
                <a:lnTo>
                  <a:pt x="426415" y="711"/>
                </a:lnTo>
                <a:lnTo>
                  <a:pt x="405726" y="12"/>
                </a:lnTo>
                <a:lnTo>
                  <a:pt x="354406" y="5765"/>
                </a:lnTo>
                <a:lnTo>
                  <a:pt x="317017" y="22733"/>
                </a:lnTo>
                <a:lnTo>
                  <a:pt x="294157" y="50457"/>
                </a:lnTo>
                <a:lnTo>
                  <a:pt x="286397" y="88493"/>
                </a:lnTo>
                <a:lnTo>
                  <a:pt x="290258" y="114325"/>
                </a:lnTo>
                <a:lnTo>
                  <a:pt x="301752" y="134937"/>
                </a:lnTo>
                <a:lnTo>
                  <a:pt x="320763" y="150266"/>
                </a:lnTo>
                <a:lnTo>
                  <a:pt x="347218" y="160261"/>
                </a:lnTo>
                <a:lnTo>
                  <a:pt x="396544" y="172326"/>
                </a:lnTo>
                <a:lnTo>
                  <a:pt x="413321" y="177825"/>
                </a:lnTo>
                <a:lnTo>
                  <a:pt x="424497" y="185254"/>
                </a:lnTo>
                <a:lnTo>
                  <a:pt x="430733" y="195262"/>
                </a:lnTo>
                <a:lnTo>
                  <a:pt x="432676" y="208495"/>
                </a:lnTo>
                <a:lnTo>
                  <a:pt x="428942" y="226796"/>
                </a:lnTo>
                <a:lnTo>
                  <a:pt x="418325" y="240728"/>
                </a:lnTo>
                <a:lnTo>
                  <a:pt x="401701" y="249593"/>
                </a:lnTo>
                <a:lnTo>
                  <a:pt x="379907" y="252717"/>
                </a:lnTo>
                <a:lnTo>
                  <a:pt x="361073" y="251040"/>
                </a:lnTo>
                <a:lnTo>
                  <a:pt x="344551" y="245757"/>
                </a:lnTo>
                <a:lnTo>
                  <a:pt x="329641" y="236512"/>
                </a:lnTo>
                <a:lnTo>
                  <a:pt x="315658" y="222897"/>
                </a:lnTo>
                <a:lnTo>
                  <a:pt x="312788" y="183324"/>
                </a:lnTo>
                <a:lnTo>
                  <a:pt x="290423" y="183324"/>
                </a:lnTo>
                <a:lnTo>
                  <a:pt x="286397" y="264541"/>
                </a:lnTo>
                <a:lnTo>
                  <a:pt x="331724" y="276936"/>
                </a:lnTo>
                <a:lnTo>
                  <a:pt x="375323" y="280670"/>
                </a:lnTo>
                <a:lnTo>
                  <a:pt x="424713" y="273558"/>
                </a:lnTo>
                <a:lnTo>
                  <a:pt x="462940" y="253466"/>
                </a:lnTo>
                <a:lnTo>
                  <a:pt x="487603" y="222300"/>
                </a:lnTo>
                <a:lnTo>
                  <a:pt x="496354" y="1819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1250" y="788682"/>
            <a:ext cx="240665" cy="280670"/>
          </a:xfrm>
          <a:custGeom>
            <a:avLst/>
            <a:gdLst/>
            <a:ahLst/>
            <a:cxnLst/>
            <a:rect l="l" t="t" r="r" b="b"/>
            <a:pathLst>
              <a:path w="240665" h="280669">
                <a:moveTo>
                  <a:pt x="131819" y="0"/>
                </a:moveTo>
                <a:lnTo>
                  <a:pt x="92937" y="7308"/>
                </a:lnTo>
                <a:lnTo>
                  <a:pt x="54374" y="29362"/>
                </a:lnTo>
                <a:lnTo>
                  <a:pt x="12929" y="73063"/>
                </a:lnTo>
                <a:lnTo>
                  <a:pt x="0" y="139503"/>
                </a:lnTo>
                <a:lnTo>
                  <a:pt x="22" y="142227"/>
                </a:lnTo>
                <a:lnTo>
                  <a:pt x="5334" y="190558"/>
                </a:lnTo>
                <a:lnTo>
                  <a:pt x="21500" y="229599"/>
                </a:lnTo>
                <a:lnTo>
                  <a:pt x="48074" y="257792"/>
                </a:lnTo>
                <a:lnTo>
                  <a:pt x="84753" y="274890"/>
                </a:lnTo>
                <a:lnTo>
                  <a:pt x="131235" y="280644"/>
                </a:lnTo>
                <a:lnTo>
                  <a:pt x="154025" y="279446"/>
                </a:lnTo>
                <a:lnTo>
                  <a:pt x="175043" y="275380"/>
                </a:lnTo>
                <a:lnTo>
                  <a:pt x="196814" y="267742"/>
                </a:lnTo>
                <a:lnTo>
                  <a:pt x="221862" y="255828"/>
                </a:lnTo>
                <a:lnTo>
                  <a:pt x="229076" y="239991"/>
                </a:lnTo>
                <a:lnTo>
                  <a:pt x="160495" y="239991"/>
                </a:lnTo>
                <a:lnTo>
                  <a:pt x="138633" y="237073"/>
                </a:lnTo>
                <a:lnTo>
                  <a:pt x="101367" y="215838"/>
                </a:lnTo>
                <a:lnTo>
                  <a:pt x="78322" y="174709"/>
                </a:lnTo>
                <a:lnTo>
                  <a:pt x="74453" y="142227"/>
                </a:lnTo>
                <a:lnTo>
                  <a:pt x="149599" y="142227"/>
                </a:lnTo>
                <a:lnTo>
                  <a:pt x="173039" y="141564"/>
                </a:lnTo>
                <a:lnTo>
                  <a:pt x="195131" y="139503"/>
                </a:lnTo>
                <a:lnTo>
                  <a:pt x="217114" y="135937"/>
                </a:lnTo>
                <a:lnTo>
                  <a:pt x="240226" y="130759"/>
                </a:lnTo>
                <a:lnTo>
                  <a:pt x="240233" y="114274"/>
                </a:lnTo>
                <a:lnTo>
                  <a:pt x="115138" y="114274"/>
                </a:lnTo>
                <a:lnTo>
                  <a:pt x="96821" y="113540"/>
                </a:lnTo>
                <a:lnTo>
                  <a:pt x="89375" y="113118"/>
                </a:lnTo>
                <a:lnTo>
                  <a:pt x="71024" y="112534"/>
                </a:lnTo>
                <a:lnTo>
                  <a:pt x="74693" y="75648"/>
                </a:lnTo>
                <a:lnTo>
                  <a:pt x="83576" y="50579"/>
                </a:lnTo>
                <a:lnTo>
                  <a:pt x="98372" y="36294"/>
                </a:lnTo>
                <a:lnTo>
                  <a:pt x="119779" y="31762"/>
                </a:lnTo>
                <a:lnTo>
                  <a:pt x="213517" y="31762"/>
                </a:lnTo>
                <a:lnTo>
                  <a:pt x="210556" y="27466"/>
                </a:lnTo>
                <a:lnTo>
                  <a:pt x="176352" y="7145"/>
                </a:lnTo>
                <a:lnTo>
                  <a:pt x="131819" y="0"/>
                </a:lnTo>
                <a:close/>
              </a:path>
              <a:path w="240665" h="280669">
                <a:moveTo>
                  <a:pt x="227602" y="219443"/>
                </a:moveTo>
                <a:lnTo>
                  <a:pt x="208967" y="229094"/>
                </a:lnTo>
                <a:lnTo>
                  <a:pt x="192539" y="235442"/>
                </a:lnTo>
                <a:lnTo>
                  <a:pt x="176865" y="238927"/>
                </a:lnTo>
                <a:lnTo>
                  <a:pt x="160495" y="239991"/>
                </a:lnTo>
                <a:lnTo>
                  <a:pt x="229076" y="239991"/>
                </a:lnTo>
                <a:lnTo>
                  <a:pt x="234486" y="228117"/>
                </a:lnTo>
                <a:lnTo>
                  <a:pt x="227602" y="219443"/>
                </a:lnTo>
                <a:close/>
              </a:path>
              <a:path w="240665" h="280669">
                <a:moveTo>
                  <a:pt x="213517" y="31762"/>
                </a:moveTo>
                <a:lnTo>
                  <a:pt x="119779" y="31762"/>
                </a:lnTo>
                <a:lnTo>
                  <a:pt x="140856" y="36294"/>
                </a:lnTo>
                <a:lnTo>
                  <a:pt x="155422" y="50579"/>
                </a:lnTo>
                <a:lnTo>
                  <a:pt x="164069" y="75648"/>
                </a:lnTo>
                <a:lnTo>
                  <a:pt x="167391" y="112534"/>
                </a:lnTo>
                <a:lnTo>
                  <a:pt x="119208" y="114274"/>
                </a:lnTo>
                <a:lnTo>
                  <a:pt x="240233" y="114274"/>
                </a:lnTo>
                <a:lnTo>
                  <a:pt x="240239" y="100939"/>
                </a:lnTo>
                <a:lnTo>
                  <a:pt x="232496" y="59289"/>
                </a:lnTo>
                <a:lnTo>
                  <a:pt x="213517" y="31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8162" y="646175"/>
            <a:ext cx="307340" cy="423545"/>
          </a:xfrm>
          <a:custGeom>
            <a:avLst/>
            <a:gdLst/>
            <a:ahLst/>
            <a:cxnLst/>
            <a:rect l="l" t="t" r="r" b="b"/>
            <a:pathLst>
              <a:path w="307340" h="423544">
                <a:moveTo>
                  <a:pt x="139966" y="142494"/>
                </a:moveTo>
                <a:lnTo>
                  <a:pt x="101327" y="151034"/>
                </a:lnTo>
                <a:lnTo>
                  <a:pt x="48183" y="184531"/>
                </a:lnTo>
                <a:lnTo>
                  <a:pt x="11828" y="226220"/>
                </a:lnTo>
                <a:lnTo>
                  <a:pt x="0" y="288607"/>
                </a:lnTo>
                <a:lnTo>
                  <a:pt x="7682" y="344323"/>
                </a:lnTo>
                <a:lnTo>
                  <a:pt x="29616" y="386722"/>
                </a:lnTo>
                <a:lnTo>
                  <a:pt x="64133" y="413703"/>
                </a:lnTo>
                <a:lnTo>
                  <a:pt x="109562" y="423164"/>
                </a:lnTo>
                <a:lnTo>
                  <a:pt x="118713" y="422730"/>
                </a:lnTo>
                <a:lnTo>
                  <a:pt x="126411" y="421430"/>
                </a:lnTo>
                <a:lnTo>
                  <a:pt x="132710" y="419263"/>
                </a:lnTo>
                <a:lnTo>
                  <a:pt x="137668" y="416229"/>
                </a:lnTo>
                <a:lnTo>
                  <a:pt x="195638" y="368515"/>
                </a:lnTo>
                <a:lnTo>
                  <a:pt x="138811" y="368515"/>
                </a:lnTo>
                <a:lnTo>
                  <a:pt x="111232" y="361346"/>
                </a:lnTo>
                <a:lnTo>
                  <a:pt x="90270" y="340915"/>
                </a:lnTo>
                <a:lnTo>
                  <a:pt x="76944" y="308840"/>
                </a:lnTo>
                <a:lnTo>
                  <a:pt x="72275" y="266738"/>
                </a:lnTo>
                <a:lnTo>
                  <a:pt x="76049" y="228578"/>
                </a:lnTo>
                <a:lnTo>
                  <a:pt x="87406" y="201252"/>
                </a:lnTo>
                <a:lnTo>
                  <a:pt x="106399" y="184815"/>
                </a:lnTo>
                <a:lnTo>
                  <a:pt x="133083" y="179324"/>
                </a:lnTo>
                <a:lnTo>
                  <a:pt x="267309" y="179324"/>
                </a:lnTo>
                <a:lnTo>
                  <a:pt x="267309" y="157175"/>
                </a:lnTo>
                <a:lnTo>
                  <a:pt x="197332" y="157175"/>
                </a:lnTo>
                <a:lnTo>
                  <a:pt x="185851" y="152476"/>
                </a:lnTo>
                <a:lnTo>
                  <a:pt x="173926" y="148189"/>
                </a:lnTo>
                <a:lnTo>
                  <a:pt x="162266" y="145060"/>
                </a:lnTo>
                <a:lnTo>
                  <a:pt x="150927" y="143144"/>
                </a:lnTo>
                <a:lnTo>
                  <a:pt x="139966" y="142494"/>
                </a:lnTo>
                <a:close/>
              </a:path>
              <a:path w="307340" h="423544">
                <a:moveTo>
                  <a:pt x="267787" y="367131"/>
                </a:moveTo>
                <a:lnTo>
                  <a:pt x="197319" y="367131"/>
                </a:lnTo>
                <a:lnTo>
                  <a:pt x="194449" y="409727"/>
                </a:lnTo>
                <a:lnTo>
                  <a:pt x="197319" y="414274"/>
                </a:lnTo>
                <a:lnTo>
                  <a:pt x="241947" y="413123"/>
                </a:lnTo>
                <a:lnTo>
                  <a:pt x="306882" y="413123"/>
                </a:lnTo>
                <a:lnTo>
                  <a:pt x="306882" y="392671"/>
                </a:lnTo>
                <a:lnTo>
                  <a:pt x="287959" y="391528"/>
                </a:lnTo>
                <a:lnTo>
                  <a:pt x="277232" y="389668"/>
                </a:lnTo>
                <a:lnTo>
                  <a:pt x="270967" y="384373"/>
                </a:lnTo>
                <a:lnTo>
                  <a:pt x="268035" y="373499"/>
                </a:lnTo>
                <a:lnTo>
                  <a:pt x="267841" y="368515"/>
                </a:lnTo>
                <a:lnTo>
                  <a:pt x="267787" y="367131"/>
                </a:lnTo>
                <a:close/>
              </a:path>
              <a:path w="307340" h="423544">
                <a:moveTo>
                  <a:pt x="306882" y="413123"/>
                </a:moveTo>
                <a:lnTo>
                  <a:pt x="253460" y="413123"/>
                </a:lnTo>
                <a:lnTo>
                  <a:pt x="279920" y="414274"/>
                </a:lnTo>
                <a:lnTo>
                  <a:pt x="306882" y="414274"/>
                </a:lnTo>
                <a:lnTo>
                  <a:pt x="306882" y="413123"/>
                </a:lnTo>
                <a:close/>
              </a:path>
              <a:path w="307340" h="423544">
                <a:moveTo>
                  <a:pt x="267309" y="179324"/>
                </a:moveTo>
                <a:lnTo>
                  <a:pt x="133083" y="179324"/>
                </a:lnTo>
                <a:lnTo>
                  <a:pt x="150864" y="181508"/>
                </a:lnTo>
                <a:lnTo>
                  <a:pt x="167355" y="188167"/>
                </a:lnTo>
                <a:lnTo>
                  <a:pt x="182773" y="199464"/>
                </a:lnTo>
                <a:lnTo>
                  <a:pt x="197332" y="215557"/>
                </a:lnTo>
                <a:lnTo>
                  <a:pt x="197319" y="321373"/>
                </a:lnTo>
                <a:lnTo>
                  <a:pt x="192614" y="339653"/>
                </a:lnTo>
                <a:lnTo>
                  <a:pt x="179895" y="354645"/>
                </a:lnTo>
                <a:lnTo>
                  <a:pt x="161261" y="364787"/>
                </a:lnTo>
                <a:lnTo>
                  <a:pt x="138811" y="368515"/>
                </a:lnTo>
                <a:lnTo>
                  <a:pt x="195638" y="368515"/>
                </a:lnTo>
                <a:lnTo>
                  <a:pt x="197319" y="367131"/>
                </a:lnTo>
                <a:lnTo>
                  <a:pt x="267787" y="367131"/>
                </a:lnTo>
                <a:lnTo>
                  <a:pt x="267309" y="354901"/>
                </a:lnTo>
                <a:lnTo>
                  <a:pt x="267309" y="179324"/>
                </a:lnTo>
                <a:close/>
              </a:path>
              <a:path w="307340" h="423544">
                <a:moveTo>
                  <a:pt x="262724" y="0"/>
                </a:moveTo>
                <a:lnTo>
                  <a:pt x="221424" y="12471"/>
                </a:lnTo>
                <a:lnTo>
                  <a:pt x="174561" y="21799"/>
                </a:lnTo>
                <a:lnTo>
                  <a:pt x="152019" y="24371"/>
                </a:lnTo>
                <a:lnTo>
                  <a:pt x="152019" y="44704"/>
                </a:lnTo>
                <a:lnTo>
                  <a:pt x="190072" y="48214"/>
                </a:lnTo>
                <a:lnTo>
                  <a:pt x="197332" y="86817"/>
                </a:lnTo>
                <a:lnTo>
                  <a:pt x="197332" y="157175"/>
                </a:lnTo>
                <a:lnTo>
                  <a:pt x="267309" y="157175"/>
                </a:lnTo>
                <a:lnTo>
                  <a:pt x="267309" y="3454"/>
                </a:lnTo>
                <a:lnTo>
                  <a:pt x="2627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7807" y="1323339"/>
            <a:ext cx="431165" cy="393065"/>
          </a:xfrm>
          <a:custGeom>
            <a:avLst/>
            <a:gdLst/>
            <a:ahLst/>
            <a:cxnLst/>
            <a:rect l="l" t="t" r="r" b="b"/>
            <a:pathLst>
              <a:path w="431165" h="393064">
                <a:moveTo>
                  <a:pt x="0" y="0"/>
                </a:moveTo>
                <a:lnTo>
                  <a:pt x="0" y="21602"/>
                </a:lnTo>
                <a:lnTo>
                  <a:pt x="21222" y="23342"/>
                </a:lnTo>
                <a:lnTo>
                  <a:pt x="36411" y="25998"/>
                </a:lnTo>
                <a:lnTo>
                  <a:pt x="48523" y="69329"/>
                </a:lnTo>
                <a:lnTo>
                  <a:pt x="48689" y="338101"/>
                </a:lnTo>
                <a:lnTo>
                  <a:pt x="48172" y="349156"/>
                </a:lnTo>
                <a:lnTo>
                  <a:pt x="46384" y="357771"/>
                </a:lnTo>
                <a:lnTo>
                  <a:pt x="46290" y="358227"/>
                </a:lnTo>
                <a:lnTo>
                  <a:pt x="46246" y="358436"/>
                </a:lnTo>
                <a:lnTo>
                  <a:pt x="42709" y="365029"/>
                </a:lnTo>
                <a:lnTo>
                  <a:pt x="37291" y="369417"/>
                </a:lnTo>
                <a:lnTo>
                  <a:pt x="18925" y="379730"/>
                </a:lnTo>
                <a:lnTo>
                  <a:pt x="18925" y="392887"/>
                </a:lnTo>
                <a:lnTo>
                  <a:pt x="61283" y="391952"/>
                </a:lnTo>
                <a:lnTo>
                  <a:pt x="61145" y="391952"/>
                </a:lnTo>
                <a:lnTo>
                  <a:pt x="88551" y="391375"/>
                </a:lnTo>
                <a:lnTo>
                  <a:pt x="209059" y="391375"/>
                </a:lnTo>
                <a:lnTo>
                  <a:pt x="247226" y="387989"/>
                </a:lnTo>
                <a:lnTo>
                  <a:pt x="293690" y="375065"/>
                </a:lnTo>
                <a:lnTo>
                  <a:pt x="322516" y="360641"/>
                </a:lnTo>
                <a:lnTo>
                  <a:pt x="161139" y="360641"/>
                </a:lnTo>
                <a:lnTo>
                  <a:pt x="149143" y="360068"/>
                </a:lnTo>
                <a:lnTo>
                  <a:pt x="139769" y="359189"/>
                </a:lnTo>
                <a:lnTo>
                  <a:pt x="129644" y="357771"/>
                </a:lnTo>
                <a:lnTo>
                  <a:pt x="129644" y="30264"/>
                </a:lnTo>
                <a:lnTo>
                  <a:pt x="139243" y="29172"/>
                </a:lnTo>
                <a:lnTo>
                  <a:pt x="147928" y="28454"/>
                </a:lnTo>
                <a:lnTo>
                  <a:pt x="156503" y="28060"/>
                </a:lnTo>
                <a:lnTo>
                  <a:pt x="361298" y="28060"/>
                </a:lnTo>
                <a:lnTo>
                  <a:pt x="358998" y="26278"/>
                </a:lnTo>
                <a:lnTo>
                  <a:pt x="324877" y="11598"/>
                </a:lnTo>
                <a:lnTo>
                  <a:pt x="282477" y="3038"/>
                </a:lnTo>
                <a:lnTo>
                  <a:pt x="259378" y="1700"/>
                </a:lnTo>
                <a:lnTo>
                  <a:pt x="85184" y="1700"/>
                </a:lnTo>
                <a:lnTo>
                  <a:pt x="0" y="0"/>
                </a:lnTo>
                <a:close/>
              </a:path>
              <a:path w="431165" h="393064">
                <a:moveTo>
                  <a:pt x="209059" y="391375"/>
                </a:moveTo>
                <a:lnTo>
                  <a:pt x="124734" y="391375"/>
                </a:lnTo>
                <a:lnTo>
                  <a:pt x="134151" y="391550"/>
                </a:lnTo>
                <a:lnTo>
                  <a:pt x="163476" y="392417"/>
                </a:lnTo>
                <a:lnTo>
                  <a:pt x="197321" y="392417"/>
                </a:lnTo>
                <a:lnTo>
                  <a:pt x="209059" y="391375"/>
                </a:lnTo>
                <a:close/>
              </a:path>
              <a:path w="431165" h="393064">
                <a:moveTo>
                  <a:pt x="361298" y="28060"/>
                </a:moveTo>
                <a:lnTo>
                  <a:pt x="167929" y="28060"/>
                </a:lnTo>
                <a:lnTo>
                  <a:pt x="212181" y="30529"/>
                </a:lnTo>
                <a:lnTo>
                  <a:pt x="250954" y="38295"/>
                </a:lnTo>
                <a:lnTo>
                  <a:pt x="306882" y="69329"/>
                </a:lnTo>
                <a:lnTo>
                  <a:pt x="335491" y="118097"/>
                </a:lnTo>
                <a:lnTo>
                  <a:pt x="344745" y="190563"/>
                </a:lnTo>
                <a:lnTo>
                  <a:pt x="342074" y="231370"/>
                </a:lnTo>
                <a:lnTo>
                  <a:pt x="321028" y="296173"/>
                </a:lnTo>
                <a:lnTo>
                  <a:pt x="278909" y="338101"/>
                </a:lnTo>
                <a:lnTo>
                  <a:pt x="212930" y="358227"/>
                </a:lnTo>
                <a:lnTo>
                  <a:pt x="168647" y="360641"/>
                </a:lnTo>
                <a:lnTo>
                  <a:pt x="322516" y="360641"/>
                </a:lnTo>
                <a:lnTo>
                  <a:pt x="371133" y="325882"/>
                </a:lnTo>
                <a:lnTo>
                  <a:pt x="397148" y="294728"/>
                </a:lnTo>
                <a:lnTo>
                  <a:pt x="415799" y="259056"/>
                </a:lnTo>
                <a:lnTo>
                  <a:pt x="427029" y="219081"/>
                </a:lnTo>
                <a:lnTo>
                  <a:pt x="430785" y="175018"/>
                </a:lnTo>
                <a:lnTo>
                  <a:pt x="427916" y="136083"/>
                </a:lnTo>
                <a:lnTo>
                  <a:pt x="419453" y="101450"/>
                </a:lnTo>
                <a:lnTo>
                  <a:pt x="405614" y="71766"/>
                </a:lnTo>
                <a:lnTo>
                  <a:pt x="386614" y="47675"/>
                </a:lnTo>
                <a:lnTo>
                  <a:pt x="361298" y="28060"/>
                </a:lnTo>
                <a:close/>
              </a:path>
              <a:path w="431165" h="393064">
                <a:moveTo>
                  <a:pt x="230023" y="0"/>
                </a:moveTo>
                <a:lnTo>
                  <a:pt x="96018" y="1700"/>
                </a:lnTo>
                <a:lnTo>
                  <a:pt x="259378" y="1700"/>
                </a:lnTo>
                <a:lnTo>
                  <a:pt x="2300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9450" y="1444002"/>
            <a:ext cx="240665" cy="280670"/>
          </a:xfrm>
          <a:custGeom>
            <a:avLst/>
            <a:gdLst/>
            <a:ahLst/>
            <a:cxnLst/>
            <a:rect l="l" t="t" r="r" b="b"/>
            <a:pathLst>
              <a:path w="240664" h="280669">
                <a:moveTo>
                  <a:pt x="131819" y="0"/>
                </a:moveTo>
                <a:lnTo>
                  <a:pt x="92937" y="7308"/>
                </a:lnTo>
                <a:lnTo>
                  <a:pt x="54374" y="29362"/>
                </a:lnTo>
                <a:lnTo>
                  <a:pt x="12929" y="73063"/>
                </a:lnTo>
                <a:lnTo>
                  <a:pt x="0" y="139503"/>
                </a:lnTo>
                <a:lnTo>
                  <a:pt x="22" y="142227"/>
                </a:lnTo>
                <a:lnTo>
                  <a:pt x="5334" y="190558"/>
                </a:lnTo>
                <a:lnTo>
                  <a:pt x="21500" y="229599"/>
                </a:lnTo>
                <a:lnTo>
                  <a:pt x="48074" y="257792"/>
                </a:lnTo>
                <a:lnTo>
                  <a:pt x="84753" y="274890"/>
                </a:lnTo>
                <a:lnTo>
                  <a:pt x="131235" y="280644"/>
                </a:lnTo>
                <a:lnTo>
                  <a:pt x="154025" y="279446"/>
                </a:lnTo>
                <a:lnTo>
                  <a:pt x="175043" y="275380"/>
                </a:lnTo>
                <a:lnTo>
                  <a:pt x="196814" y="267742"/>
                </a:lnTo>
                <a:lnTo>
                  <a:pt x="221862" y="255828"/>
                </a:lnTo>
                <a:lnTo>
                  <a:pt x="229076" y="239991"/>
                </a:lnTo>
                <a:lnTo>
                  <a:pt x="160495" y="239991"/>
                </a:lnTo>
                <a:lnTo>
                  <a:pt x="138633" y="237073"/>
                </a:lnTo>
                <a:lnTo>
                  <a:pt x="101367" y="215838"/>
                </a:lnTo>
                <a:lnTo>
                  <a:pt x="78322" y="174709"/>
                </a:lnTo>
                <a:lnTo>
                  <a:pt x="74453" y="142227"/>
                </a:lnTo>
                <a:lnTo>
                  <a:pt x="149599" y="142227"/>
                </a:lnTo>
                <a:lnTo>
                  <a:pt x="173039" y="141564"/>
                </a:lnTo>
                <a:lnTo>
                  <a:pt x="195131" y="139503"/>
                </a:lnTo>
                <a:lnTo>
                  <a:pt x="217114" y="135937"/>
                </a:lnTo>
                <a:lnTo>
                  <a:pt x="240226" y="130759"/>
                </a:lnTo>
                <a:lnTo>
                  <a:pt x="240233" y="114274"/>
                </a:lnTo>
                <a:lnTo>
                  <a:pt x="115138" y="114274"/>
                </a:lnTo>
                <a:lnTo>
                  <a:pt x="96821" y="113540"/>
                </a:lnTo>
                <a:lnTo>
                  <a:pt x="89375" y="113118"/>
                </a:lnTo>
                <a:lnTo>
                  <a:pt x="71024" y="112534"/>
                </a:lnTo>
                <a:lnTo>
                  <a:pt x="74693" y="75648"/>
                </a:lnTo>
                <a:lnTo>
                  <a:pt x="83576" y="50579"/>
                </a:lnTo>
                <a:lnTo>
                  <a:pt x="98372" y="36294"/>
                </a:lnTo>
                <a:lnTo>
                  <a:pt x="119779" y="31762"/>
                </a:lnTo>
                <a:lnTo>
                  <a:pt x="213517" y="31762"/>
                </a:lnTo>
                <a:lnTo>
                  <a:pt x="210556" y="27466"/>
                </a:lnTo>
                <a:lnTo>
                  <a:pt x="176352" y="7145"/>
                </a:lnTo>
                <a:lnTo>
                  <a:pt x="131819" y="0"/>
                </a:lnTo>
                <a:close/>
              </a:path>
              <a:path w="240664" h="280669">
                <a:moveTo>
                  <a:pt x="227602" y="219443"/>
                </a:moveTo>
                <a:lnTo>
                  <a:pt x="208967" y="229094"/>
                </a:lnTo>
                <a:lnTo>
                  <a:pt x="192539" y="235442"/>
                </a:lnTo>
                <a:lnTo>
                  <a:pt x="176865" y="238927"/>
                </a:lnTo>
                <a:lnTo>
                  <a:pt x="160495" y="239991"/>
                </a:lnTo>
                <a:lnTo>
                  <a:pt x="229076" y="239991"/>
                </a:lnTo>
                <a:lnTo>
                  <a:pt x="234486" y="228117"/>
                </a:lnTo>
                <a:lnTo>
                  <a:pt x="227602" y="219443"/>
                </a:lnTo>
                <a:close/>
              </a:path>
              <a:path w="240664" h="280669">
                <a:moveTo>
                  <a:pt x="213517" y="31762"/>
                </a:moveTo>
                <a:lnTo>
                  <a:pt x="119779" y="31762"/>
                </a:lnTo>
                <a:lnTo>
                  <a:pt x="140856" y="36294"/>
                </a:lnTo>
                <a:lnTo>
                  <a:pt x="155422" y="50579"/>
                </a:lnTo>
                <a:lnTo>
                  <a:pt x="164069" y="75648"/>
                </a:lnTo>
                <a:lnTo>
                  <a:pt x="167391" y="112534"/>
                </a:lnTo>
                <a:lnTo>
                  <a:pt x="119208" y="114274"/>
                </a:lnTo>
                <a:lnTo>
                  <a:pt x="240233" y="114274"/>
                </a:lnTo>
                <a:lnTo>
                  <a:pt x="240239" y="100939"/>
                </a:lnTo>
                <a:lnTo>
                  <a:pt x="232496" y="59289"/>
                </a:lnTo>
                <a:lnTo>
                  <a:pt x="213517" y="31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4634" y="1309344"/>
            <a:ext cx="1079500" cy="558165"/>
          </a:xfrm>
          <a:custGeom>
            <a:avLst/>
            <a:gdLst/>
            <a:ahLst/>
            <a:cxnLst/>
            <a:rect l="l" t="t" r="r" b="b"/>
            <a:pathLst>
              <a:path w="1079500" h="558164">
                <a:moveTo>
                  <a:pt x="209943" y="316572"/>
                </a:moveTo>
                <a:lnTo>
                  <a:pt x="192874" y="268351"/>
                </a:lnTo>
                <a:lnTo>
                  <a:pt x="137096" y="242506"/>
                </a:lnTo>
                <a:lnTo>
                  <a:pt x="90055" y="232168"/>
                </a:lnTo>
                <a:lnTo>
                  <a:pt x="75679" y="227469"/>
                </a:lnTo>
                <a:lnTo>
                  <a:pt x="65887" y="220840"/>
                </a:lnTo>
                <a:lnTo>
                  <a:pt x="60286" y="211823"/>
                </a:lnTo>
                <a:lnTo>
                  <a:pt x="58508" y="200012"/>
                </a:lnTo>
                <a:lnTo>
                  <a:pt x="62039" y="184492"/>
                </a:lnTo>
                <a:lnTo>
                  <a:pt x="72123" y="172720"/>
                </a:lnTo>
                <a:lnTo>
                  <a:pt x="88023" y="165252"/>
                </a:lnTo>
                <a:lnTo>
                  <a:pt x="108991" y="162636"/>
                </a:lnTo>
                <a:lnTo>
                  <a:pt x="126225" y="164515"/>
                </a:lnTo>
                <a:lnTo>
                  <a:pt x="141897" y="169519"/>
                </a:lnTo>
                <a:lnTo>
                  <a:pt x="153593" y="176657"/>
                </a:lnTo>
                <a:lnTo>
                  <a:pt x="158902" y="184975"/>
                </a:lnTo>
                <a:lnTo>
                  <a:pt x="164642" y="218186"/>
                </a:lnTo>
                <a:lnTo>
                  <a:pt x="185280" y="218160"/>
                </a:lnTo>
                <a:lnTo>
                  <a:pt x="189865" y="147929"/>
                </a:lnTo>
                <a:lnTo>
                  <a:pt x="140004" y="135369"/>
                </a:lnTo>
                <a:lnTo>
                  <a:pt x="119316" y="134683"/>
                </a:lnTo>
                <a:lnTo>
                  <a:pt x="67995" y="140423"/>
                </a:lnTo>
                <a:lnTo>
                  <a:pt x="30607" y="157391"/>
                </a:lnTo>
                <a:lnTo>
                  <a:pt x="7747" y="185115"/>
                </a:lnTo>
                <a:lnTo>
                  <a:pt x="0" y="223151"/>
                </a:lnTo>
                <a:lnTo>
                  <a:pt x="3848" y="248983"/>
                </a:lnTo>
                <a:lnTo>
                  <a:pt x="15341" y="269595"/>
                </a:lnTo>
                <a:lnTo>
                  <a:pt x="34353" y="284924"/>
                </a:lnTo>
                <a:lnTo>
                  <a:pt x="60807" y="294919"/>
                </a:lnTo>
                <a:lnTo>
                  <a:pt x="110134" y="306984"/>
                </a:lnTo>
                <a:lnTo>
                  <a:pt x="126911" y="312483"/>
                </a:lnTo>
                <a:lnTo>
                  <a:pt x="138087" y="319913"/>
                </a:lnTo>
                <a:lnTo>
                  <a:pt x="144322" y="329920"/>
                </a:lnTo>
                <a:lnTo>
                  <a:pt x="146265" y="343154"/>
                </a:lnTo>
                <a:lnTo>
                  <a:pt x="142532" y="361454"/>
                </a:lnTo>
                <a:lnTo>
                  <a:pt x="131914" y="375386"/>
                </a:lnTo>
                <a:lnTo>
                  <a:pt x="115290" y="384251"/>
                </a:lnTo>
                <a:lnTo>
                  <a:pt x="93497" y="387362"/>
                </a:lnTo>
                <a:lnTo>
                  <a:pt x="74663" y="385699"/>
                </a:lnTo>
                <a:lnTo>
                  <a:pt x="58140" y="380415"/>
                </a:lnTo>
                <a:lnTo>
                  <a:pt x="43230" y="371170"/>
                </a:lnTo>
                <a:lnTo>
                  <a:pt x="29248" y="357568"/>
                </a:lnTo>
                <a:lnTo>
                  <a:pt x="26377" y="317982"/>
                </a:lnTo>
                <a:lnTo>
                  <a:pt x="4013" y="317982"/>
                </a:lnTo>
                <a:lnTo>
                  <a:pt x="0" y="399211"/>
                </a:lnTo>
                <a:lnTo>
                  <a:pt x="45313" y="411594"/>
                </a:lnTo>
                <a:lnTo>
                  <a:pt x="88912" y="415328"/>
                </a:lnTo>
                <a:lnTo>
                  <a:pt x="138303" y="408216"/>
                </a:lnTo>
                <a:lnTo>
                  <a:pt x="176530" y="388124"/>
                </a:lnTo>
                <a:lnTo>
                  <a:pt x="201193" y="356958"/>
                </a:lnTo>
                <a:lnTo>
                  <a:pt x="209943" y="316572"/>
                </a:lnTo>
                <a:close/>
              </a:path>
              <a:path w="1079500" h="558164">
                <a:moveTo>
                  <a:pt x="367588" y="43192"/>
                </a:moveTo>
                <a:lnTo>
                  <a:pt x="364261" y="26492"/>
                </a:lnTo>
                <a:lnTo>
                  <a:pt x="355180" y="12738"/>
                </a:lnTo>
                <a:lnTo>
                  <a:pt x="341693" y="3429"/>
                </a:lnTo>
                <a:lnTo>
                  <a:pt x="325196" y="0"/>
                </a:lnTo>
                <a:lnTo>
                  <a:pt x="307911" y="3263"/>
                </a:lnTo>
                <a:lnTo>
                  <a:pt x="294081" y="12242"/>
                </a:lnTo>
                <a:lnTo>
                  <a:pt x="284886" y="25768"/>
                </a:lnTo>
                <a:lnTo>
                  <a:pt x="281546" y="42621"/>
                </a:lnTo>
                <a:lnTo>
                  <a:pt x="284873" y="59664"/>
                </a:lnTo>
                <a:lnTo>
                  <a:pt x="294119" y="73647"/>
                </a:lnTo>
                <a:lnTo>
                  <a:pt x="307708" y="82969"/>
                </a:lnTo>
                <a:lnTo>
                  <a:pt x="324561" y="86385"/>
                </a:lnTo>
                <a:lnTo>
                  <a:pt x="341198" y="82969"/>
                </a:lnTo>
                <a:lnTo>
                  <a:pt x="354888" y="73647"/>
                </a:lnTo>
                <a:lnTo>
                  <a:pt x="364172" y="59905"/>
                </a:lnTo>
                <a:lnTo>
                  <a:pt x="367588" y="43192"/>
                </a:lnTo>
                <a:close/>
              </a:path>
              <a:path w="1079500" h="558164">
                <a:moveTo>
                  <a:pt x="402577" y="384822"/>
                </a:moveTo>
                <a:lnTo>
                  <a:pt x="362585" y="365709"/>
                </a:lnTo>
                <a:lnTo>
                  <a:pt x="361848" y="347141"/>
                </a:lnTo>
                <a:lnTo>
                  <a:pt x="361848" y="138137"/>
                </a:lnTo>
                <a:lnTo>
                  <a:pt x="356108" y="134658"/>
                </a:lnTo>
                <a:lnTo>
                  <a:pt x="315950" y="147650"/>
                </a:lnTo>
                <a:lnTo>
                  <a:pt x="276098" y="156705"/>
                </a:lnTo>
                <a:lnTo>
                  <a:pt x="259740" y="158864"/>
                </a:lnTo>
                <a:lnTo>
                  <a:pt x="258013" y="158864"/>
                </a:lnTo>
                <a:lnTo>
                  <a:pt x="255155" y="159448"/>
                </a:lnTo>
                <a:lnTo>
                  <a:pt x="251129" y="160045"/>
                </a:lnTo>
                <a:lnTo>
                  <a:pt x="251129" y="180378"/>
                </a:lnTo>
                <a:lnTo>
                  <a:pt x="276936" y="182130"/>
                </a:lnTo>
                <a:lnTo>
                  <a:pt x="284822" y="184124"/>
                </a:lnTo>
                <a:lnTo>
                  <a:pt x="289344" y="189915"/>
                </a:lnTo>
                <a:lnTo>
                  <a:pt x="291376" y="201815"/>
                </a:lnTo>
                <a:lnTo>
                  <a:pt x="291858" y="222097"/>
                </a:lnTo>
                <a:lnTo>
                  <a:pt x="291858" y="347141"/>
                </a:lnTo>
                <a:lnTo>
                  <a:pt x="271208" y="383679"/>
                </a:lnTo>
                <a:lnTo>
                  <a:pt x="251129" y="384822"/>
                </a:lnTo>
                <a:lnTo>
                  <a:pt x="251129" y="406425"/>
                </a:lnTo>
                <a:lnTo>
                  <a:pt x="320522" y="404812"/>
                </a:lnTo>
                <a:lnTo>
                  <a:pt x="336664" y="404812"/>
                </a:lnTo>
                <a:lnTo>
                  <a:pt x="402577" y="406425"/>
                </a:lnTo>
                <a:lnTo>
                  <a:pt x="402577" y="404812"/>
                </a:lnTo>
                <a:lnTo>
                  <a:pt x="402577" y="384822"/>
                </a:lnTo>
                <a:close/>
              </a:path>
              <a:path w="1079500" h="558164">
                <a:moveTo>
                  <a:pt x="730262" y="429209"/>
                </a:moveTo>
                <a:lnTo>
                  <a:pt x="727862" y="414489"/>
                </a:lnTo>
                <a:lnTo>
                  <a:pt x="727786" y="414070"/>
                </a:lnTo>
                <a:lnTo>
                  <a:pt x="725144" y="397802"/>
                </a:lnTo>
                <a:lnTo>
                  <a:pt x="709549" y="375653"/>
                </a:lnTo>
                <a:lnTo>
                  <a:pt x="683069" y="362483"/>
                </a:lnTo>
                <a:lnTo>
                  <a:pt x="667778" y="360718"/>
                </a:lnTo>
                <a:lnTo>
                  <a:pt x="666623" y="360591"/>
                </a:lnTo>
                <a:lnTo>
                  <a:pt x="666623" y="460070"/>
                </a:lnTo>
                <a:lnTo>
                  <a:pt x="659815" y="487667"/>
                </a:lnTo>
                <a:lnTo>
                  <a:pt x="641019" y="509714"/>
                </a:lnTo>
                <a:lnTo>
                  <a:pt x="612648" y="524319"/>
                </a:lnTo>
                <a:lnTo>
                  <a:pt x="577138" y="529602"/>
                </a:lnTo>
                <a:lnTo>
                  <a:pt x="542328" y="525284"/>
                </a:lnTo>
                <a:lnTo>
                  <a:pt x="515543" y="513092"/>
                </a:lnTo>
                <a:lnTo>
                  <a:pt x="498322" y="494220"/>
                </a:lnTo>
                <a:lnTo>
                  <a:pt x="492239" y="469836"/>
                </a:lnTo>
                <a:lnTo>
                  <a:pt x="494258" y="455231"/>
                </a:lnTo>
                <a:lnTo>
                  <a:pt x="521500" y="420408"/>
                </a:lnTo>
                <a:lnTo>
                  <a:pt x="559816" y="414489"/>
                </a:lnTo>
                <a:lnTo>
                  <a:pt x="578853" y="414070"/>
                </a:lnTo>
                <a:lnTo>
                  <a:pt x="579691" y="414070"/>
                </a:lnTo>
                <a:lnTo>
                  <a:pt x="622566" y="416077"/>
                </a:lnTo>
                <a:lnTo>
                  <a:pt x="649262" y="423278"/>
                </a:lnTo>
                <a:lnTo>
                  <a:pt x="662838" y="437362"/>
                </a:lnTo>
                <a:lnTo>
                  <a:pt x="666623" y="460070"/>
                </a:lnTo>
                <a:lnTo>
                  <a:pt x="666623" y="360591"/>
                </a:lnTo>
                <a:lnTo>
                  <a:pt x="645363" y="358140"/>
                </a:lnTo>
                <a:lnTo>
                  <a:pt x="631596" y="358140"/>
                </a:lnTo>
                <a:lnTo>
                  <a:pt x="555612" y="360591"/>
                </a:lnTo>
                <a:lnTo>
                  <a:pt x="547852" y="360718"/>
                </a:lnTo>
                <a:lnTo>
                  <a:pt x="536130" y="359638"/>
                </a:lnTo>
                <a:lnTo>
                  <a:pt x="527697" y="356387"/>
                </a:lnTo>
                <a:lnTo>
                  <a:pt x="522592" y="350977"/>
                </a:lnTo>
                <a:lnTo>
                  <a:pt x="520890" y="343395"/>
                </a:lnTo>
                <a:lnTo>
                  <a:pt x="521868" y="337197"/>
                </a:lnTo>
                <a:lnTo>
                  <a:pt x="524903" y="331482"/>
                </a:lnTo>
                <a:lnTo>
                  <a:pt x="530072" y="326097"/>
                </a:lnTo>
                <a:lnTo>
                  <a:pt x="537527" y="320852"/>
                </a:lnTo>
                <a:lnTo>
                  <a:pt x="547852" y="321741"/>
                </a:lnTo>
                <a:lnTo>
                  <a:pt x="553580" y="322618"/>
                </a:lnTo>
                <a:lnTo>
                  <a:pt x="560476" y="322618"/>
                </a:lnTo>
                <a:lnTo>
                  <a:pt x="581571" y="320852"/>
                </a:lnTo>
                <a:lnTo>
                  <a:pt x="589457" y="320205"/>
                </a:lnTo>
                <a:lnTo>
                  <a:pt x="616394" y="313105"/>
                </a:lnTo>
                <a:lnTo>
                  <a:pt x="640321" y="301599"/>
                </a:lnTo>
                <a:lnTo>
                  <a:pt x="647585" y="295910"/>
                </a:lnTo>
                <a:lnTo>
                  <a:pt x="660285" y="285965"/>
                </a:lnTo>
                <a:lnTo>
                  <a:pt x="671728" y="272122"/>
                </a:lnTo>
                <a:lnTo>
                  <a:pt x="679564" y="256832"/>
                </a:lnTo>
                <a:lnTo>
                  <a:pt x="684072" y="239509"/>
                </a:lnTo>
                <a:lnTo>
                  <a:pt x="685520" y="219544"/>
                </a:lnTo>
                <a:lnTo>
                  <a:pt x="685393" y="213017"/>
                </a:lnTo>
                <a:lnTo>
                  <a:pt x="684936" y="206743"/>
                </a:lnTo>
                <a:lnTo>
                  <a:pt x="684060" y="200139"/>
                </a:lnTo>
                <a:lnTo>
                  <a:pt x="682650" y="192633"/>
                </a:lnTo>
                <a:lnTo>
                  <a:pt x="726846" y="194906"/>
                </a:lnTo>
                <a:lnTo>
                  <a:pt x="727024" y="192633"/>
                </a:lnTo>
                <a:lnTo>
                  <a:pt x="729208" y="164680"/>
                </a:lnTo>
                <a:lnTo>
                  <a:pt x="729272" y="163868"/>
                </a:lnTo>
                <a:lnTo>
                  <a:pt x="729488" y="161124"/>
                </a:lnTo>
                <a:lnTo>
                  <a:pt x="729602" y="159677"/>
                </a:lnTo>
                <a:lnTo>
                  <a:pt x="729716" y="158254"/>
                </a:lnTo>
                <a:lnTo>
                  <a:pt x="714209" y="159677"/>
                </a:lnTo>
                <a:lnTo>
                  <a:pt x="701967" y="160553"/>
                </a:lnTo>
                <a:lnTo>
                  <a:pt x="692035" y="160997"/>
                </a:lnTo>
                <a:lnTo>
                  <a:pt x="682675" y="161124"/>
                </a:lnTo>
                <a:lnTo>
                  <a:pt x="671207" y="161124"/>
                </a:lnTo>
                <a:lnTo>
                  <a:pt x="662025" y="160553"/>
                </a:lnTo>
                <a:lnTo>
                  <a:pt x="643636" y="149466"/>
                </a:lnTo>
                <a:lnTo>
                  <a:pt x="623366" y="141808"/>
                </a:lnTo>
                <a:lnTo>
                  <a:pt x="614997" y="140182"/>
                </a:lnTo>
                <a:lnTo>
                  <a:pt x="614997" y="233921"/>
                </a:lnTo>
                <a:lnTo>
                  <a:pt x="612089" y="260807"/>
                </a:lnTo>
                <a:lnTo>
                  <a:pt x="603440" y="280200"/>
                </a:lnTo>
                <a:lnTo>
                  <a:pt x="589102" y="291960"/>
                </a:lnTo>
                <a:lnTo>
                  <a:pt x="569112" y="295910"/>
                </a:lnTo>
                <a:lnTo>
                  <a:pt x="548995" y="291211"/>
                </a:lnTo>
                <a:lnTo>
                  <a:pt x="533831" y="277622"/>
                </a:lnTo>
                <a:lnTo>
                  <a:pt x="524256" y="255955"/>
                </a:lnTo>
                <a:lnTo>
                  <a:pt x="520928" y="227025"/>
                </a:lnTo>
                <a:lnTo>
                  <a:pt x="523875" y="200139"/>
                </a:lnTo>
                <a:lnTo>
                  <a:pt x="523913" y="199732"/>
                </a:lnTo>
                <a:lnTo>
                  <a:pt x="532828" y="179946"/>
                </a:lnTo>
                <a:lnTo>
                  <a:pt x="547535" y="167919"/>
                </a:lnTo>
                <a:lnTo>
                  <a:pt x="567893" y="163868"/>
                </a:lnTo>
                <a:lnTo>
                  <a:pt x="588124" y="168440"/>
                </a:lnTo>
                <a:lnTo>
                  <a:pt x="602869" y="181889"/>
                </a:lnTo>
                <a:lnTo>
                  <a:pt x="611911" y="203847"/>
                </a:lnTo>
                <a:lnTo>
                  <a:pt x="614997" y="233921"/>
                </a:lnTo>
                <a:lnTo>
                  <a:pt x="614997" y="140182"/>
                </a:lnTo>
                <a:lnTo>
                  <a:pt x="600633" y="137363"/>
                </a:lnTo>
                <a:lnTo>
                  <a:pt x="574827" y="135928"/>
                </a:lnTo>
                <a:lnTo>
                  <a:pt x="524395" y="143510"/>
                </a:lnTo>
                <a:lnTo>
                  <a:pt x="485051" y="164680"/>
                </a:lnTo>
                <a:lnTo>
                  <a:pt x="459473" y="197154"/>
                </a:lnTo>
                <a:lnTo>
                  <a:pt x="450354" y="238594"/>
                </a:lnTo>
                <a:lnTo>
                  <a:pt x="451726" y="254063"/>
                </a:lnTo>
                <a:lnTo>
                  <a:pt x="471576" y="293649"/>
                </a:lnTo>
                <a:lnTo>
                  <a:pt x="511149" y="317157"/>
                </a:lnTo>
                <a:lnTo>
                  <a:pt x="470420" y="348119"/>
                </a:lnTo>
                <a:lnTo>
                  <a:pt x="466471" y="352501"/>
                </a:lnTo>
                <a:lnTo>
                  <a:pt x="463384" y="359092"/>
                </a:lnTo>
                <a:lnTo>
                  <a:pt x="461378" y="367080"/>
                </a:lnTo>
                <a:lnTo>
                  <a:pt x="460667" y="375653"/>
                </a:lnTo>
                <a:lnTo>
                  <a:pt x="462724" y="389318"/>
                </a:lnTo>
                <a:lnTo>
                  <a:pt x="469404" y="399808"/>
                </a:lnTo>
                <a:lnTo>
                  <a:pt x="481469" y="407835"/>
                </a:lnTo>
                <a:lnTo>
                  <a:pt x="499668" y="414070"/>
                </a:lnTo>
                <a:lnTo>
                  <a:pt x="453212" y="441413"/>
                </a:lnTo>
                <a:lnTo>
                  <a:pt x="447243" y="446938"/>
                </a:lnTo>
                <a:lnTo>
                  <a:pt x="442518" y="455231"/>
                </a:lnTo>
                <a:lnTo>
                  <a:pt x="439407" y="465442"/>
                </a:lnTo>
                <a:lnTo>
                  <a:pt x="438289" y="476719"/>
                </a:lnTo>
                <a:lnTo>
                  <a:pt x="446989" y="510260"/>
                </a:lnTo>
                <a:lnTo>
                  <a:pt x="471843" y="535736"/>
                </a:lnTo>
                <a:lnTo>
                  <a:pt x="510882" y="551916"/>
                </a:lnTo>
                <a:lnTo>
                  <a:pt x="562190" y="557580"/>
                </a:lnTo>
                <a:lnTo>
                  <a:pt x="618210" y="551548"/>
                </a:lnTo>
                <a:lnTo>
                  <a:pt x="664705" y="534352"/>
                </a:lnTo>
                <a:lnTo>
                  <a:pt x="670902" y="529602"/>
                </a:lnTo>
                <a:lnTo>
                  <a:pt x="699998" y="507326"/>
                </a:lnTo>
                <a:lnTo>
                  <a:pt x="722414" y="471830"/>
                </a:lnTo>
                <a:lnTo>
                  <a:pt x="730262" y="429209"/>
                </a:lnTo>
                <a:close/>
              </a:path>
              <a:path w="1079500" h="558164">
                <a:moveTo>
                  <a:pt x="1078890" y="384810"/>
                </a:moveTo>
                <a:lnTo>
                  <a:pt x="1040028" y="365645"/>
                </a:lnTo>
                <a:lnTo>
                  <a:pt x="1039304" y="347040"/>
                </a:lnTo>
                <a:lnTo>
                  <a:pt x="1039304" y="240588"/>
                </a:lnTo>
                <a:lnTo>
                  <a:pt x="1038263" y="211467"/>
                </a:lnTo>
                <a:lnTo>
                  <a:pt x="1028649" y="172097"/>
                </a:lnTo>
                <a:lnTo>
                  <a:pt x="990892" y="140906"/>
                </a:lnTo>
                <a:lnTo>
                  <a:pt x="952690" y="134658"/>
                </a:lnTo>
                <a:lnTo>
                  <a:pt x="940435" y="135318"/>
                </a:lnTo>
                <a:lnTo>
                  <a:pt x="929601" y="137337"/>
                </a:lnTo>
                <a:lnTo>
                  <a:pt x="920254" y="140754"/>
                </a:lnTo>
                <a:lnTo>
                  <a:pt x="912533" y="145630"/>
                </a:lnTo>
                <a:lnTo>
                  <a:pt x="866648" y="181457"/>
                </a:lnTo>
                <a:lnTo>
                  <a:pt x="866648" y="138125"/>
                </a:lnTo>
                <a:lnTo>
                  <a:pt x="863206" y="134658"/>
                </a:lnTo>
                <a:lnTo>
                  <a:pt x="825715" y="146494"/>
                </a:lnTo>
                <a:lnTo>
                  <a:pt x="799033" y="153657"/>
                </a:lnTo>
                <a:lnTo>
                  <a:pt x="777621" y="157480"/>
                </a:lnTo>
                <a:lnTo>
                  <a:pt x="755942" y="159308"/>
                </a:lnTo>
                <a:lnTo>
                  <a:pt x="755942" y="179920"/>
                </a:lnTo>
                <a:lnTo>
                  <a:pt x="794156" y="189433"/>
                </a:lnTo>
                <a:lnTo>
                  <a:pt x="796671" y="221691"/>
                </a:lnTo>
                <a:lnTo>
                  <a:pt x="796671" y="347040"/>
                </a:lnTo>
                <a:lnTo>
                  <a:pt x="776020" y="383667"/>
                </a:lnTo>
                <a:lnTo>
                  <a:pt x="755942" y="384810"/>
                </a:lnTo>
                <a:lnTo>
                  <a:pt x="755942" y="406412"/>
                </a:lnTo>
                <a:lnTo>
                  <a:pt x="829945" y="405155"/>
                </a:lnTo>
                <a:lnTo>
                  <a:pt x="841476" y="405244"/>
                </a:lnTo>
                <a:lnTo>
                  <a:pt x="858545" y="405472"/>
                </a:lnTo>
                <a:lnTo>
                  <a:pt x="880668" y="405866"/>
                </a:lnTo>
                <a:lnTo>
                  <a:pt x="907376" y="406412"/>
                </a:lnTo>
                <a:lnTo>
                  <a:pt x="907376" y="384810"/>
                </a:lnTo>
                <a:lnTo>
                  <a:pt x="867371" y="365671"/>
                </a:lnTo>
                <a:lnTo>
                  <a:pt x="866648" y="347091"/>
                </a:lnTo>
                <a:lnTo>
                  <a:pt x="866648" y="223075"/>
                </a:lnTo>
                <a:lnTo>
                  <a:pt x="870712" y="208572"/>
                </a:lnTo>
                <a:lnTo>
                  <a:pt x="881557" y="196151"/>
                </a:lnTo>
                <a:lnTo>
                  <a:pt x="897128" y="187477"/>
                </a:lnTo>
                <a:lnTo>
                  <a:pt x="915403" y="184213"/>
                </a:lnTo>
                <a:lnTo>
                  <a:pt x="939800" y="188074"/>
                </a:lnTo>
                <a:lnTo>
                  <a:pt x="956551" y="199974"/>
                </a:lnTo>
                <a:lnTo>
                  <a:pt x="966216" y="220472"/>
                </a:lnTo>
                <a:lnTo>
                  <a:pt x="969327" y="250088"/>
                </a:lnTo>
                <a:lnTo>
                  <a:pt x="969327" y="406412"/>
                </a:lnTo>
                <a:lnTo>
                  <a:pt x="1003960" y="405472"/>
                </a:lnTo>
                <a:lnTo>
                  <a:pt x="1013599" y="405244"/>
                </a:lnTo>
                <a:lnTo>
                  <a:pt x="1020953" y="405155"/>
                </a:lnTo>
                <a:lnTo>
                  <a:pt x="1026363" y="405180"/>
                </a:lnTo>
                <a:lnTo>
                  <a:pt x="1034211" y="405320"/>
                </a:lnTo>
                <a:lnTo>
                  <a:pt x="1049909" y="405688"/>
                </a:lnTo>
                <a:lnTo>
                  <a:pt x="1078890" y="406412"/>
                </a:lnTo>
                <a:lnTo>
                  <a:pt x="1078890" y="384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7789" y="1309344"/>
            <a:ext cx="3495040" cy="554355"/>
          </a:xfrm>
          <a:custGeom>
            <a:avLst/>
            <a:gdLst/>
            <a:ahLst/>
            <a:cxnLst/>
            <a:rect l="l" t="t" r="r" b="b"/>
            <a:pathLst>
              <a:path w="3495040" h="554355">
                <a:moveTo>
                  <a:pt x="424472" y="206832"/>
                </a:moveTo>
                <a:lnTo>
                  <a:pt x="419925" y="155956"/>
                </a:lnTo>
                <a:lnTo>
                  <a:pt x="406539" y="111848"/>
                </a:lnTo>
                <a:lnTo>
                  <a:pt x="384683" y="74904"/>
                </a:lnTo>
                <a:lnTo>
                  <a:pt x="354723" y="45516"/>
                </a:lnTo>
                <a:lnTo>
                  <a:pt x="338429" y="36245"/>
                </a:lnTo>
                <a:lnTo>
                  <a:pt x="338429" y="218935"/>
                </a:lnTo>
                <a:lnTo>
                  <a:pt x="333159" y="277609"/>
                </a:lnTo>
                <a:lnTo>
                  <a:pt x="317512" y="323634"/>
                </a:lnTo>
                <a:lnTo>
                  <a:pt x="291706" y="356781"/>
                </a:lnTo>
                <a:lnTo>
                  <a:pt x="255968" y="376821"/>
                </a:lnTo>
                <a:lnTo>
                  <a:pt x="210515" y="383552"/>
                </a:lnTo>
                <a:lnTo>
                  <a:pt x="188277" y="381800"/>
                </a:lnTo>
                <a:lnTo>
                  <a:pt x="150901" y="367042"/>
                </a:lnTo>
                <a:lnTo>
                  <a:pt x="114109" y="326326"/>
                </a:lnTo>
                <a:lnTo>
                  <a:pt x="98793" y="291033"/>
                </a:lnTo>
                <a:lnTo>
                  <a:pt x="89293" y="249047"/>
                </a:lnTo>
                <a:lnTo>
                  <a:pt x="86042" y="201663"/>
                </a:lnTo>
                <a:lnTo>
                  <a:pt x="88684" y="160134"/>
                </a:lnTo>
                <a:lnTo>
                  <a:pt x="109029" y="94107"/>
                </a:lnTo>
                <a:lnTo>
                  <a:pt x="144360" y="56654"/>
                </a:lnTo>
                <a:lnTo>
                  <a:pt x="188633" y="40220"/>
                </a:lnTo>
                <a:lnTo>
                  <a:pt x="214541" y="38150"/>
                </a:lnTo>
                <a:lnTo>
                  <a:pt x="236194" y="40005"/>
                </a:lnTo>
                <a:lnTo>
                  <a:pt x="273253" y="54711"/>
                </a:lnTo>
                <a:lnTo>
                  <a:pt x="310108" y="95173"/>
                </a:lnTo>
                <a:lnTo>
                  <a:pt x="325589" y="130505"/>
                </a:lnTo>
                <a:lnTo>
                  <a:pt x="335153" y="172212"/>
                </a:lnTo>
                <a:lnTo>
                  <a:pt x="338429" y="218935"/>
                </a:lnTo>
                <a:lnTo>
                  <a:pt x="338429" y="36245"/>
                </a:lnTo>
                <a:lnTo>
                  <a:pt x="316966" y="24028"/>
                </a:lnTo>
                <a:lnTo>
                  <a:pt x="271843" y="10871"/>
                </a:lnTo>
                <a:lnTo>
                  <a:pt x="219684" y="6388"/>
                </a:lnTo>
                <a:lnTo>
                  <a:pt x="170395" y="9956"/>
                </a:lnTo>
                <a:lnTo>
                  <a:pt x="126796" y="20472"/>
                </a:lnTo>
                <a:lnTo>
                  <a:pt x="89179" y="37680"/>
                </a:lnTo>
                <a:lnTo>
                  <a:pt x="57785" y="61315"/>
                </a:lnTo>
                <a:lnTo>
                  <a:pt x="32905" y="91109"/>
                </a:lnTo>
                <a:lnTo>
                  <a:pt x="14795" y="126822"/>
                </a:lnTo>
                <a:lnTo>
                  <a:pt x="3746" y="168160"/>
                </a:lnTo>
                <a:lnTo>
                  <a:pt x="0" y="214871"/>
                </a:lnTo>
                <a:lnTo>
                  <a:pt x="4533" y="266128"/>
                </a:lnTo>
                <a:lnTo>
                  <a:pt x="17957" y="310375"/>
                </a:lnTo>
                <a:lnTo>
                  <a:pt x="39916" y="347294"/>
                </a:lnTo>
                <a:lnTo>
                  <a:pt x="70078" y="376567"/>
                </a:lnTo>
                <a:lnTo>
                  <a:pt x="108115" y="397878"/>
                </a:lnTo>
                <a:lnTo>
                  <a:pt x="153695" y="410895"/>
                </a:lnTo>
                <a:lnTo>
                  <a:pt x="206502" y="415302"/>
                </a:lnTo>
                <a:lnTo>
                  <a:pt x="261734" y="410629"/>
                </a:lnTo>
                <a:lnTo>
                  <a:pt x="309664" y="396887"/>
                </a:lnTo>
                <a:lnTo>
                  <a:pt x="333565" y="383552"/>
                </a:lnTo>
                <a:lnTo>
                  <a:pt x="349846" y="374484"/>
                </a:lnTo>
                <a:lnTo>
                  <a:pt x="381838" y="343865"/>
                </a:lnTo>
                <a:lnTo>
                  <a:pt x="405231" y="305435"/>
                </a:lnTo>
                <a:lnTo>
                  <a:pt x="419582" y="259613"/>
                </a:lnTo>
                <a:lnTo>
                  <a:pt x="424472" y="206832"/>
                </a:lnTo>
                <a:close/>
              </a:path>
              <a:path w="3495040" h="554355">
                <a:moveTo>
                  <a:pt x="775817" y="241071"/>
                </a:moveTo>
                <a:lnTo>
                  <a:pt x="767981" y="198742"/>
                </a:lnTo>
                <a:lnTo>
                  <a:pt x="760272" y="186753"/>
                </a:lnTo>
                <a:lnTo>
                  <a:pt x="759434" y="185458"/>
                </a:lnTo>
                <a:lnTo>
                  <a:pt x="746264" y="165011"/>
                </a:lnTo>
                <a:lnTo>
                  <a:pt x="713371" y="142722"/>
                </a:lnTo>
                <a:lnTo>
                  <a:pt x="703529" y="140804"/>
                </a:lnTo>
                <a:lnTo>
                  <a:pt x="703529" y="278472"/>
                </a:lnTo>
                <a:lnTo>
                  <a:pt x="698830" y="318858"/>
                </a:lnTo>
                <a:lnTo>
                  <a:pt x="685380" y="349554"/>
                </a:lnTo>
                <a:lnTo>
                  <a:pt x="664083" y="369087"/>
                </a:lnTo>
                <a:lnTo>
                  <a:pt x="635838" y="375920"/>
                </a:lnTo>
                <a:lnTo>
                  <a:pt x="618794" y="374065"/>
                </a:lnTo>
                <a:lnTo>
                  <a:pt x="603643" y="368338"/>
                </a:lnTo>
                <a:lnTo>
                  <a:pt x="590092" y="358521"/>
                </a:lnTo>
                <a:lnTo>
                  <a:pt x="577900" y="344398"/>
                </a:lnTo>
                <a:lnTo>
                  <a:pt x="577913" y="215430"/>
                </a:lnTo>
                <a:lnTo>
                  <a:pt x="588530" y="202984"/>
                </a:lnTo>
                <a:lnTo>
                  <a:pt x="601357" y="194005"/>
                </a:lnTo>
                <a:lnTo>
                  <a:pt x="616216" y="188582"/>
                </a:lnTo>
                <a:lnTo>
                  <a:pt x="632980" y="186753"/>
                </a:lnTo>
                <a:lnTo>
                  <a:pt x="662635" y="193027"/>
                </a:lnTo>
                <a:lnTo>
                  <a:pt x="684809" y="211124"/>
                </a:lnTo>
                <a:lnTo>
                  <a:pt x="698715" y="239966"/>
                </a:lnTo>
                <a:lnTo>
                  <a:pt x="703529" y="278472"/>
                </a:lnTo>
                <a:lnTo>
                  <a:pt x="703529" y="140804"/>
                </a:lnTo>
                <a:lnTo>
                  <a:pt x="671995" y="134658"/>
                </a:lnTo>
                <a:lnTo>
                  <a:pt x="656145" y="135915"/>
                </a:lnTo>
                <a:lnTo>
                  <a:pt x="641591" y="139865"/>
                </a:lnTo>
                <a:lnTo>
                  <a:pt x="627468" y="146837"/>
                </a:lnTo>
                <a:lnTo>
                  <a:pt x="612914" y="157175"/>
                </a:lnTo>
                <a:lnTo>
                  <a:pt x="577926" y="185458"/>
                </a:lnTo>
                <a:lnTo>
                  <a:pt x="577926" y="138125"/>
                </a:lnTo>
                <a:lnTo>
                  <a:pt x="572173" y="134658"/>
                </a:lnTo>
                <a:lnTo>
                  <a:pt x="532015" y="147294"/>
                </a:lnTo>
                <a:lnTo>
                  <a:pt x="518756" y="150952"/>
                </a:lnTo>
                <a:lnTo>
                  <a:pt x="506412" y="153682"/>
                </a:lnTo>
                <a:lnTo>
                  <a:pt x="492239" y="156095"/>
                </a:lnTo>
                <a:lnTo>
                  <a:pt x="473506" y="158775"/>
                </a:lnTo>
                <a:lnTo>
                  <a:pt x="467194" y="158775"/>
                </a:lnTo>
                <a:lnTo>
                  <a:pt x="467194" y="179108"/>
                </a:lnTo>
                <a:lnTo>
                  <a:pt x="493001" y="180873"/>
                </a:lnTo>
                <a:lnTo>
                  <a:pt x="500888" y="182892"/>
                </a:lnTo>
                <a:lnTo>
                  <a:pt x="505294" y="188582"/>
                </a:lnTo>
                <a:lnTo>
                  <a:pt x="505409" y="188722"/>
                </a:lnTo>
                <a:lnTo>
                  <a:pt x="507441" y="200723"/>
                </a:lnTo>
                <a:lnTo>
                  <a:pt x="507923" y="221183"/>
                </a:lnTo>
                <a:lnTo>
                  <a:pt x="507911" y="494233"/>
                </a:lnTo>
                <a:lnTo>
                  <a:pt x="487197" y="531012"/>
                </a:lnTo>
                <a:lnTo>
                  <a:pt x="467194" y="532155"/>
                </a:lnTo>
                <a:lnTo>
                  <a:pt x="467194" y="553745"/>
                </a:lnTo>
                <a:lnTo>
                  <a:pt x="540029" y="552069"/>
                </a:lnTo>
                <a:lnTo>
                  <a:pt x="546849" y="552069"/>
                </a:lnTo>
                <a:lnTo>
                  <a:pt x="624370" y="553745"/>
                </a:lnTo>
                <a:lnTo>
                  <a:pt x="624370" y="552069"/>
                </a:lnTo>
                <a:lnTo>
                  <a:pt x="624370" y="532155"/>
                </a:lnTo>
                <a:lnTo>
                  <a:pt x="598563" y="531012"/>
                </a:lnTo>
                <a:lnTo>
                  <a:pt x="587832" y="529399"/>
                </a:lnTo>
                <a:lnTo>
                  <a:pt x="581571" y="524052"/>
                </a:lnTo>
                <a:lnTo>
                  <a:pt x="578637" y="512991"/>
                </a:lnTo>
                <a:lnTo>
                  <a:pt x="577913" y="494233"/>
                </a:lnTo>
                <a:lnTo>
                  <a:pt x="577913" y="405155"/>
                </a:lnTo>
                <a:lnTo>
                  <a:pt x="595807" y="410273"/>
                </a:lnTo>
                <a:lnTo>
                  <a:pt x="608812" y="413372"/>
                </a:lnTo>
                <a:lnTo>
                  <a:pt x="619125" y="414896"/>
                </a:lnTo>
                <a:lnTo>
                  <a:pt x="628967" y="415302"/>
                </a:lnTo>
                <a:lnTo>
                  <a:pt x="643978" y="413207"/>
                </a:lnTo>
                <a:lnTo>
                  <a:pt x="660946" y="406247"/>
                </a:lnTo>
                <a:lnTo>
                  <a:pt x="662698" y="405155"/>
                </a:lnTo>
                <a:lnTo>
                  <a:pt x="681558" y="393471"/>
                </a:lnTo>
                <a:lnTo>
                  <a:pt x="704862" y="375920"/>
                </a:lnTo>
                <a:lnTo>
                  <a:pt x="707555" y="373900"/>
                </a:lnTo>
                <a:lnTo>
                  <a:pt x="710996" y="371602"/>
                </a:lnTo>
                <a:lnTo>
                  <a:pt x="714438" y="368731"/>
                </a:lnTo>
                <a:lnTo>
                  <a:pt x="717308" y="366420"/>
                </a:lnTo>
                <a:lnTo>
                  <a:pt x="742416" y="341985"/>
                </a:lnTo>
                <a:lnTo>
                  <a:pt x="760755" y="312381"/>
                </a:lnTo>
                <a:lnTo>
                  <a:pt x="771982" y="278472"/>
                </a:lnTo>
                <a:lnTo>
                  <a:pt x="775817" y="241071"/>
                </a:lnTo>
                <a:close/>
              </a:path>
              <a:path w="3495040" h="554355">
                <a:moveTo>
                  <a:pt x="986942" y="370814"/>
                </a:moveTo>
                <a:lnTo>
                  <a:pt x="982357" y="359841"/>
                </a:lnTo>
                <a:lnTo>
                  <a:pt x="974674" y="363918"/>
                </a:lnTo>
                <a:lnTo>
                  <a:pt x="968298" y="366509"/>
                </a:lnTo>
                <a:lnTo>
                  <a:pt x="962342" y="367893"/>
                </a:lnTo>
                <a:lnTo>
                  <a:pt x="955967" y="368300"/>
                </a:lnTo>
                <a:lnTo>
                  <a:pt x="939025" y="366433"/>
                </a:lnTo>
                <a:lnTo>
                  <a:pt x="928065" y="360172"/>
                </a:lnTo>
                <a:lnTo>
                  <a:pt x="922159" y="348640"/>
                </a:lnTo>
                <a:lnTo>
                  <a:pt x="920407" y="330898"/>
                </a:lnTo>
                <a:lnTo>
                  <a:pt x="920407" y="193979"/>
                </a:lnTo>
                <a:lnTo>
                  <a:pt x="981214" y="193979"/>
                </a:lnTo>
                <a:lnTo>
                  <a:pt x="985799" y="156591"/>
                </a:lnTo>
                <a:lnTo>
                  <a:pt x="920407" y="160032"/>
                </a:lnTo>
                <a:lnTo>
                  <a:pt x="920407" y="126669"/>
                </a:lnTo>
                <a:lnTo>
                  <a:pt x="920750" y="105625"/>
                </a:lnTo>
                <a:lnTo>
                  <a:pt x="921905" y="86906"/>
                </a:lnTo>
                <a:lnTo>
                  <a:pt x="924039" y="68503"/>
                </a:lnTo>
                <a:lnTo>
                  <a:pt x="927290" y="48425"/>
                </a:lnTo>
                <a:lnTo>
                  <a:pt x="919264" y="42621"/>
                </a:lnTo>
                <a:lnTo>
                  <a:pt x="902754" y="50203"/>
                </a:lnTo>
                <a:lnTo>
                  <a:pt x="886637" y="57010"/>
                </a:lnTo>
                <a:lnTo>
                  <a:pt x="869327" y="63817"/>
                </a:lnTo>
                <a:lnTo>
                  <a:pt x="849287" y="71361"/>
                </a:lnTo>
                <a:lnTo>
                  <a:pt x="850366" y="90525"/>
                </a:lnTo>
                <a:lnTo>
                  <a:pt x="851077" y="104457"/>
                </a:lnTo>
                <a:lnTo>
                  <a:pt x="851458" y="115049"/>
                </a:lnTo>
                <a:lnTo>
                  <a:pt x="851573" y="124180"/>
                </a:lnTo>
                <a:lnTo>
                  <a:pt x="851573" y="158623"/>
                </a:lnTo>
                <a:lnTo>
                  <a:pt x="813714" y="183311"/>
                </a:lnTo>
                <a:lnTo>
                  <a:pt x="813714" y="195961"/>
                </a:lnTo>
                <a:lnTo>
                  <a:pt x="850430" y="193649"/>
                </a:lnTo>
                <a:lnTo>
                  <a:pt x="850430" y="342379"/>
                </a:lnTo>
                <a:lnTo>
                  <a:pt x="854519" y="375323"/>
                </a:lnTo>
                <a:lnTo>
                  <a:pt x="867270" y="397992"/>
                </a:lnTo>
                <a:lnTo>
                  <a:pt x="889381" y="411073"/>
                </a:lnTo>
                <a:lnTo>
                  <a:pt x="921562" y="415277"/>
                </a:lnTo>
                <a:lnTo>
                  <a:pt x="934161" y="414553"/>
                </a:lnTo>
                <a:lnTo>
                  <a:pt x="944930" y="412470"/>
                </a:lnTo>
                <a:lnTo>
                  <a:pt x="953338" y="409194"/>
                </a:lnTo>
                <a:lnTo>
                  <a:pt x="958850" y="404876"/>
                </a:lnTo>
                <a:lnTo>
                  <a:pt x="986942" y="370814"/>
                </a:lnTo>
                <a:close/>
              </a:path>
              <a:path w="3495040" h="554355">
                <a:moveTo>
                  <a:pt x="1127544" y="43192"/>
                </a:moveTo>
                <a:lnTo>
                  <a:pt x="1124216" y="26492"/>
                </a:lnTo>
                <a:lnTo>
                  <a:pt x="1115136" y="12738"/>
                </a:lnTo>
                <a:lnTo>
                  <a:pt x="1101648" y="3429"/>
                </a:lnTo>
                <a:lnTo>
                  <a:pt x="1085151" y="0"/>
                </a:lnTo>
                <a:lnTo>
                  <a:pt x="1067866" y="3263"/>
                </a:lnTo>
                <a:lnTo>
                  <a:pt x="1054036" y="12242"/>
                </a:lnTo>
                <a:lnTo>
                  <a:pt x="1044841" y="25768"/>
                </a:lnTo>
                <a:lnTo>
                  <a:pt x="1041501" y="42621"/>
                </a:lnTo>
                <a:lnTo>
                  <a:pt x="1044829" y="59664"/>
                </a:lnTo>
                <a:lnTo>
                  <a:pt x="1054074" y="73647"/>
                </a:lnTo>
                <a:lnTo>
                  <a:pt x="1067663" y="82969"/>
                </a:lnTo>
                <a:lnTo>
                  <a:pt x="1084516" y="86385"/>
                </a:lnTo>
                <a:lnTo>
                  <a:pt x="1101153" y="82969"/>
                </a:lnTo>
                <a:lnTo>
                  <a:pt x="1114844" y="73647"/>
                </a:lnTo>
                <a:lnTo>
                  <a:pt x="1124127" y="59905"/>
                </a:lnTo>
                <a:lnTo>
                  <a:pt x="1127544" y="43192"/>
                </a:lnTo>
                <a:close/>
              </a:path>
              <a:path w="3495040" h="554355">
                <a:moveTo>
                  <a:pt x="1162532" y="384822"/>
                </a:moveTo>
                <a:lnTo>
                  <a:pt x="1122540" y="365709"/>
                </a:lnTo>
                <a:lnTo>
                  <a:pt x="1121803" y="347141"/>
                </a:lnTo>
                <a:lnTo>
                  <a:pt x="1121803" y="138137"/>
                </a:lnTo>
                <a:lnTo>
                  <a:pt x="1116063" y="134658"/>
                </a:lnTo>
                <a:lnTo>
                  <a:pt x="1075905" y="147650"/>
                </a:lnTo>
                <a:lnTo>
                  <a:pt x="1036053" y="156705"/>
                </a:lnTo>
                <a:lnTo>
                  <a:pt x="1019695" y="158864"/>
                </a:lnTo>
                <a:lnTo>
                  <a:pt x="1017968" y="158864"/>
                </a:lnTo>
                <a:lnTo>
                  <a:pt x="1015111" y="159448"/>
                </a:lnTo>
                <a:lnTo>
                  <a:pt x="1011085" y="160045"/>
                </a:lnTo>
                <a:lnTo>
                  <a:pt x="1011085" y="180378"/>
                </a:lnTo>
                <a:lnTo>
                  <a:pt x="1036891" y="182130"/>
                </a:lnTo>
                <a:lnTo>
                  <a:pt x="1044778" y="184124"/>
                </a:lnTo>
                <a:lnTo>
                  <a:pt x="1049299" y="189915"/>
                </a:lnTo>
                <a:lnTo>
                  <a:pt x="1051331" y="201815"/>
                </a:lnTo>
                <a:lnTo>
                  <a:pt x="1051814" y="222097"/>
                </a:lnTo>
                <a:lnTo>
                  <a:pt x="1051814" y="347141"/>
                </a:lnTo>
                <a:lnTo>
                  <a:pt x="1031163" y="383679"/>
                </a:lnTo>
                <a:lnTo>
                  <a:pt x="1011085" y="384822"/>
                </a:lnTo>
                <a:lnTo>
                  <a:pt x="1011085" y="406425"/>
                </a:lnTo>
                <a:lnTo>
                  <a:pt x="1080477" y="404812"/>
                </a:lnTo>
                <a:lnTo>
                  <a:pt x="1096619" y="404812"/>
                </a:lnTo>
                <a:lnTo>
                  <a:pt x="1162532" y="406425"/>
                </a:lnTo>
                <a:lnTo>
                  <a:pt x="1162532" y="404812"/>
                </a:lnTo>
                <a:lnTo>
                  <a:pt x="1162532" y="384822"/>
                </a:lnTo>
                <a:close/>
              </a:path>
              <a:path w="3495040" h="554355">
                <a:moveTo>
                  <a:pt x="1678965" y="384822"/>
                </a:moveTo>
                <a:lnTo>
                  <a:pt x="1640116" y="365658"/>
                </a:lnTo>
                <a:lnTo>
                  <a:pt x="1639392" y="347052"/>
                </a:lnTo>
                <a:lnTo>
                  <a:pt x="1639392" y="240601"/>
                </a:lnTo>
                <a:lnTo>
                  <a:pt x="1635201" y="190728"/>
                </a:lnTo>
                <a:lnTo>
                  <a:pt x="1621383" y="158026"/>
                </a:lnTo>
                <a:lnTo>
                  <a:pt x="1596072" y="140131"/>
                </a:lnTo>
                <a:lnTo>
                  <a:pt x="1557362" y="134683"/>
                </a:lnTo>
                <a:lnTo>
                  <a:pt x="1544294" y="135369"/>
                </a:lnTo>
                <a:lnTo>
                  <a:pt x="1533271" y="137464"/>
                </a:lnTo>
                <a:lnTo>
                  <a:pt x="1523961" y="141033"/>
                </a:lnTo>
                <a:lnTo>
                  <a:pt x="1516062" y="146113"/>
                </a:lnTo>
                <a:lnTo>
                  <a:pt x="1470177" y="181470"/>
                </a:lnTo>
                <a:lnTo>
                  <a:pt x="1458341" y="160274"/>
                </a:lnTo>
                <a:lnTo>
                  <a:pt x="1442212" y="145745"/>
                </a:lnTo>
                <a:lnTo>
                  <a:pt x="1421130" y="137375"/>
                </a:lnTo>
                <a:lnTo>
                  <a:pt x="1394460" y="134683"/>
                </a:lnTo>
                <a:lnTo>
                  <a:pt x="1381709" y="135369"/>
                </a:lnTo>
                <a:lnTo>
                  <a:pt x="1370863" y="137464"/>
                </a:lnTo>
                <a:lnTo>
                  <a:pt x="1361617" y="141033"/>
                </a:lnTo>
                <a:lnTo>
                  <a:pt x="1353731" y="146113"/>
                </a:lnTo>
                <a:lnTo>
                  <a:pt x="1307846" y="181470"/>
                </a:lnTo>
                <a:lnTo>
                  <a:pt x="1307846" y="138150"/>
                </a:lnTo>
                <a:lnTo>
                  <a:pt x="1304404" y="134683"/>
                </a:lnTo>
                <a:lnTo>
                  <a:pt x="1266913" y="146519"/>
                </a:lnTo>
                <a:lnTo>
                  <a:pt x="1240231" y="153682"/>
                </a:lnTo>
                <a:lnTo>
                  <a:pt x="1218819" y="157505"/>
                </a:lnTo>
                <a:lnTo>
                  <a:pt x="1197127" y="159334"/>
                </a:lnTo>
                <a:lnTo>
                  <a:pt x="1197127" y="179920"/>
                </a:lnTo>
                <a:lnTo>
                  <a:pt x="1235341" y="189433"/>
                </a:lnTo>
                <a:lnTo>
                  <a:pt x="1237856" y="221691"/>
                </a:lnTo>
                <a:lnTo>
                  <a:pt x="1237856" y="347040"/>
                </a:lnTo>
                <a:lnTo>
                  <a:pt x="1217206" y="383667"/>
                </a:lnTo>
                <a:lnTo>
                  <a:pt x="1197127" y="384810"/>
                </a:lnTo>
                <a:lnTo>
                  <a:pt x="1197127" y="406412"/>
                </a:lnTo>
                <a:lnTo>
                  <a:pt x="1271130" y="405155"/>
                </a:lnTo>
                <a:lnTo>
                  <a:pt x="1283157" y="405244"/>
                </a:lnTo>
                <a:lnTo>
                  <a:pt x="1299375" y="405472"/>
                </a:lnTo>
                <a:lnTo>
                  <a:pt x="1319682" y="405866"/>
                </a:lnTo>
                <a:lnTo>
                  <a:pt x="1343977" y="406412"/>
                </a:lnTo>
                <a:lnTo>
                  <a:pt x="1343977" y="384810"/>
                </a:lnTo>
                <a:lnTo>
                  <a:pt x="1308468" y="365683"/>
                </a:lnTo>
                <a:lnTo>
                  <a:pt x="1307833" y="347116"/>
                </a:lnTo>
                <a:lnTo>
                  <a:pt x="1307833" y="223189"/>
                </a:lnTo>
                <a:lnTo>
                  <a:pt x="1311859" y="209169"/>
                </a:lnTo>
                <a:lnTo>
                  <a:pt x="1322451" y="196684"/>
                </a:lnTo>
                <a:lnTo>
                  <a:pt x="1337348" y="187744"/>
                </a:lnTo>
                <a:lnTo>
                  <a:pt x="1354289" y="184315"/>
                </a:lnTo>
                <a:lnTo>
                  <a:pt x="1376045" y="188417"/>
                </a:lnTo>
                <a:lnTo>
                  <a:pt x="1391437" y="200761"/>
                </a:lnTo>
                <a:lnTo>
                  <a:pt x="1400594" y="221462"/>
                </a:lnTo>
                <a:lnTo>
                  <a:pt x="1403629" y="250621"/>
                </a:lnTo>
                <a:lnTo>
                  <a:pt x="1403629" y="347141"/>
                </a:lnTo>
                <a:lnTo>
                  <a:pt x="1382979" y="383679"/>
                </a:lnTo>
                <a:lnTo>
                  <a:pt x="1365199" y="384822"/>
                </a:lnTo>
                <a:lnTo>
                  <a:pt x="1365199" y="406425"/>
                </a:lnTo>
                <a:lnTo>
                  <a:pt x="1399908" y="405701"/>
                </a:lnTo>
                <a:lnTo>
                  <a:pt x="1419186" y="405333"/>
                </a:lnTo>
                <a:lnTo>
                  <a:pt x="1429956" y="405193"/>
                </a:lnTo>
                <a:lnTo>
                  <a:pt x="1439189" y="405168"/>
                </a:lnTo>
                <a:lnTo>
                  <a:pt x="1448104" y="405193"/>
                </a:lnTo>
                <a:lnTo>
                  <a:pt x="1458899" y="405333"/>
                </a:lnTo>
                <a:lnTo>
                  <a:pt x="1478622" y="405701"/>
                </a:lnTo>
                <a:lnTo>
                  <a:pt x="1514335" y="406425"/>
                </a:lnTo>
                <a:lnTo>
                  <a:pt x="1514335" y="384822"/>
                </a:lnTo>
                <a:lnTo>
                  <a:pt x="1474343" y="365696"/>
                </a:lnTo>
                <a:lnTo>
                  <a:pt x="1473619" y="347141"/>
                </a:lnTo>
                <a:lnTo>
                  <a:pt x="1473619" y="223202"/>
                </a:lnTo>
                <a:lnTo>
                  <a:pt x="1477645" y="209181"/>
                </a:lnTo>
                <a:lnTo>
                  <a:pt x="1488236" y="196710"/>
                </a:lnTo>
                <a:lnTo>
                  <a:pt x="1503133" y="187756"/>
                </a:lnTo>
                <a:lnTo>
                  <a:pt x="1520088" y="184327"/>
                </a:lnTo>
                <a:lnTo>
                  <a:pt x="1541830" y="188429"/>
                </a:lnTo>
                <a:lnTo>
                  <a:pt x="1557223" y="200799"/>
                </a:lnTo>
                <a:lnTo>
                  <a:pt x="1566379" y="221538"/>
                </a:lnTo>
                <a:lnTo>
                  <a:pt x="1569415" y="250748"/>
                </a:lnTo>
                <a:lnTo>
                  <a:pt x="1569415" y="406425"/>
                </a:lnTo>
                <a:lnTo>
                  <a:pt x="1622755" y="405168"/>
                </a:lnTo>
                <a:lnTo>
                  <a:pt x="1640319" y="405434"/>
                </a:lnTo>
                <a:lnTo>
                  <a:pt x="1652790" y="405650"/>
                </a:lnTo>
                <a:lnTo>
                  <a:pt x="1664296" y="405942"/>
                </a:lnTo>
                <a:lnTo>
                  <a:pt x="1678965" y="406425"/>
                </a:lnTo>
                <a:lnTo>
                  <a:pt x="1678965" y="384822"/>
                </a:lnTo>
                <a:close/>
              </a:path>
              <a:path w="3495040" h="554355">
                <a:moveTo>
                  <a:pt x="1828584" y="43192"/>
                </a:moveTo>
                <a:lnTo>
                  <a:pt x="1825256" y="26492"/>
                </a:lnTo>
                <a:lnTo>
                  <a:pt x="1816176" y="12738"/>
                </a:lnTo>
                <a:lnTo>
                  <a:pt x="1802688" y="3429"/>
                </a:lnTo>
                <a:lnTo>
                  <a:pt x="1786191" y="0"/>
                </a:lnTo>
                <a:lnTo>
                  <a:pt x="1768906" y="3263"/>
                </a:lnTo>
                <a:lnTo>
                  <a:pt x="1755076" y="12242"/>
                </a:lnTo>
                <a:lnTo>
                  <a:pt x="1745881" y="25768"/>
                </a:lnTo>
                <a:lnTo>
                  <a:pt x="1742541" y="42621"/>
                </a:lnTo>
                <a:lnTo>
                  <a:pt x="1745869" y="59664"/>
                </a:lnTo>
                <a:lnTo>
                  <a:pt x="1755114" y="73647"/>
                </a:lnTo>
                <a:lnTo>
                  <a:pt x="1768703" y="82969"/>
                </a:lnTo>
                <a:lnTo>
                  <a:pt x="1785556" y="86385"/>
                </a:lnTo>
                <a:lnTo>
                  <a:pt x="1802193" y="82969"/>
                </a:lnTo>
                <a:lnTo>
                  <a:pt x="1815884" y="73647"/>
                </a:lnTo>
                <a:lnTo>
                  <a:pt x="1825167" y="59905"/>
                </a:lnTo>
                <a:lnTo>
                  <a:pt x="1828584" y="43192"/>
                </a:lnTo>
                <a:close/>
              </a:path>
              <a:path w="3495040" h="554355">
                <a:moveTo>
                  <a:pt x="1863572" y="384822"/>
                </a:moveTo>
                <a:lnTo>
                  <a:pt x="1823580" y="365709"/>
                </a:lnTo>
                <a:lnTo>
                  <a:pt x="1822843" y="347141"/>
                </a:lnTo>
                <a:lnTo>
                  <a:pt x="1822843" y="138137"/>
                </a:lnTo>
                <a:lnTo>
                  <a:pt x="1817103" y="134658"/>
                </a:lnTo>
                <a:lnTo>
                  <a:pt x="1776945" y="147650"/>
                </a:lnTo>
                <a:lnTo>
                  <a:pt x="1737093" y="156705"/>
                </a:lnTo>
                <a:lnTo>
                  <a:pt x="1720735" y="158864"/>
                </a:lnTo>
                <a:lnTo>
                  <a:pt x="1719008" y="158864"/>
                </a:lnTo>
                <a:lnTo>
                  <a:pt x="1716151" y="159448"/>
                </a:lnTo>
                <a:lnTo>
                  <a:pt x="1712125" y="160045"/>
                </a:lnTo>
                <a:lnTo>
                  <a:pt x="1712125" y="180378"/>
                </a:lnTo>
                <a:lnTo>
                  <a:pt x="1737931" y="182130"/>
                </a:lnTo>
                <a:lnTo>
                  <a:pt x="1745818" y="184124"/>
                </a:lnTo>
                <a:lnTo>
                  <a:pt x="1750339" y="189915"/>
                </a:lnTo>
                <a:lnTo>
                  <a:pt x="1752371" y="201815"/>
                </a:lnTo>
                <a:lnTo>
                  <a:pt x="1752854" y="222097"/>
                </a:lnTo>
                <a:lnTo>
                  <a:pt x="1752854" y="347141"/>
                </a:lnTo>
                <a:lnTo>
                  <a:pt x="1732203" y="383679"/>
                </a:lnTo>
                <a:lnTo>
                  <a:pt x="1712125" y="384822"/>
                </a:lnTo>
                <a:lnTo>
                  <a:pt x="1712125" y="406425"/>
                </a:lnTo>
                <a:lnTo>
                  <a:pt x="1781517" y="404812"/>
                </a:lnTo>
                <a:lnTo>
                  <a:pt x="1797659" y="404812"/>
                </a:lnTo>
                <a:lnTo>
                  <a:pt x="1863572" y="406425"/>
                </a:lnTo>
                <a:lnTo>
                  <a:pt x="1863572" y="404812"/>
                </a:lnTo>
                <a:lnTo>
                  <a:pt x="1863572" y="384822"/>
                </a:lnTo>
                <a:close/>
              </a:path>
              <a:path w="3495040" h="554355">
                <a:moveTo>
                  <a:pt x="2150554" y="315976"/>
                </a:moveTo>
                <a:lnTo>
                  <a:pt x="2127605" y="315976"/>
                </a:lnTo>
                <a:lnTo>
                  <a:pt x="2124735" y="333705"/>
                </a:lnTo>
                <a:lnTo>
                  <a:pt x="2120150" y="353656"/>
                </a:lnTo>
                <a:lnTo>
                  <a:pt x="2113051" y="365709"/>
                </a:lnTo>
                <a:lnTo>
                  <a:pt x="2101748" y="371640"/>
                </a:lnTo>
                <a:lnTo>
                  <a:pt x="2084578" y="373227"/>
                </a:lnTo>
                <a:lnTo>
                  <a:pt x="1991093" y="373227"/>
                </a:lnTo>
                <a:lnTo>
                  <a:pt x="2144814" y="161950"/>
                </a:lnTo>
                <a:lnTo>
                  <a:pt x="2144814" y="141859"/>
                </a:lnTo>
                <a:lnTo>
                  <a:pt x="2117064" y="143306"/>
                </a:lnTo>
                <a:lnTo>
                  <a:pt x="2094903" y="144195"/>
                </a:lnTo>
                <a:lnTo>
                  <a:pt x="2075764" y="144653"/>
                </a:lnTo>
                <a:lnTo>
                  <a:pt x="2057057" y="144780"/>
                </a:lnTo>
                <a:lnTo>
                  <a:pt x="2039772" y="144665"/>
                </a:lnTo>
                <a:lnTo>
                  <a:pt x="2013458" y="144208"/>
                </a:lnTo>
                <a:lnTo>
                  <a:pt x="1975104" y="143306"/>
                </a:lnTo>
                <a:lnTo>
                  <a:pt x="1921687" y="141859"/>
                </a:lnTo>
                <a:lnTo>
                  <a:pt x="1917674" y="144780"/>
                </a:lnTo>
                <a:lnTo>
                  <a:pt x="1915947" y="221513"/>
                </a:lnTo>
                <a:lnTo>
                  <a:pt x="1937740" y="221513"/>
                </a:lnTo>
                <a:lnTo>
                  <a:pt x="1939467" y="207187"/>
                </a:lnTo>
                <a:lnTo>
                  <a:pt x="1943214" y="190322"/>
                </a:lnTo>
                <a:lnTo>
                  <a:pt x="1950504" y="179997"/>
                </a:lnTo>
                <a:lnTo>
                  <a:pt x="1963178" y="174828"/>
                </a:lnTo>
                <a:lnTo>
                  <a:pt x="1983066" y="173418"/>
                </a:lnTo>
                <a:lnTo>
                  <a:pt x="2050757" y="173418"/>
                </a:lnTo>
                <a:lnTo>
                  <a:pt x="1953234" y="309676"/>
                </a:lnTo>
                <a:lnTo>
                  <a:pt x="1916938" y="357657"/>
                </a:lnTo>
                <a:lnTo>
                  <a:pt x="1893582" y="387527"/>
                </a:lnTo>
                <a:lnTo>
                  <a:pt x="1893582" y="406412"/>
                </a:lnTo>
                <a:lnTo>
                  <a:pt x="1933067" y="405688"/>
                </a:lnTo>
                <a:lnTo>
                  <a:pt x="1955673" y="405320"/>
                </a:lnTo>
                <a:lnTo>
                  <a:pt x="1969884" y="405180"/>
                </a:lnTo>
                <a:lnTo>
                  <a:pt x="1984209" y="405155"/>
                </a:lnTo>
                <a:lnTo>
                  <a:pt x="2140801" y="406412"/>
                </a:lnTo>
                <a:lnTo>
                  <a:pt x="2143671" y="403555"/>
                </a:lnTo>
                <a:lnTo>
                  <a:pt x="2144179" y="383120"/>
                </a:lnTo>
                <a:lnTo>
                  <a:pt x="2145601" y="360629"/>
                </a:lnTo>
                <a:lnTo>
                  <a:pt x="2147786" y="337705"/>
                </a:lnTo>
                <a:lnTo>
                  <a:pt x="2150554" y="315976"/>
                </a:lnTo>
                <a:close/>
              </a:path>
              <a:path w="3495040" h="554355">
                <a:moveTo>
                  <a:pt x="2445613" y="385203"/>
                </a:moveTo>
                <a:lnTo>
                  <a:pt x="2413266" y="365747"/>
                </a:lnTo>
                <a:lnTo>
                  <a:pt x="2413076" y="365023"/>
                </a:lnTo>
                <a:lnTo>
                  <a:pt x="2412187" y="350151"/>
                </a:lnTo>
                <a:lnTo>
                  <a:pt x="2412098" y="336473"/>
                </a:lnTo>
                <a:lnTo>
                  <a:pt x="2411336" y="311835"/>
                </a:lnTo>
                <a:lnTo>
                  <a:pt x="2411031" y="299085"/>
                </a:lnTo>
                <a:lnTo>
                  <a:pt x="2411133" y="271487"/>
                </a:lnTo>
                <a:lnTo>
                  <a:pt x="2411298" y="262902"/>
                </a:lnTo>
                <a:lnTo>
                  <a:pt x="2412098" y="232727"/>
                </a:lnTo>
                <a:lnTo>
                  <a:pt x="2412682" y="225272"/>
                </a:lnTo>
                <a:lnTo>
                  <a:pt x="2412682" y="216103"/>
                </a:lnTo>
                <a:lnTo>
                  <a:pt x="2388044" y="156260"/>
                </a:lnTo>
                <a:lnTo>
                  <a:pt x="2319655" y="134658"/>
                </a:lnTo>
                <a:lnTo>
                  <a:pt x="2301875" y="135864"/>
                </a:lnTo>
                <a:lnTo>
                  <a:pt x="2284488" y="139484"/>
                </a:lnTo>
                <a:lnTo>
                  <a:pt x="2267623" y="145605"/>
                </a:lnTo>
                <a:lnTo>
                  <a:pt x="2251456" y="154241"/>
                </a:lnTo>
                <a:lnTo>
                  <a:pt x="2221344" y="172669"/>
                </a:lnTo>
                <a:lnTo>
                  <a:pt x="2221344" y="212407"/>
                </a:lnTo>
                <a:lnTo>
                  <a:pt x="2238540" y="216458"/>
                </a:lnTo>
                <a:lnTo>
                  <a:pt x="2251176" y="187299"/>
                </a:lnTo>
                <a:lnTo>
                  <a:pt x="2254923" y="184315"/>
                </a:lnTo>
                <a:lnTo>
                  <a:pt x="2262644" y="181698"/>
                </a:lnTo>
                <a:lnTo>
                  <a:pt x="2272957" y="179844"/>
                </a:lnTo>
                <a:lnTo>
                  <a:pt x="2284450" y="179133"/>
                </a:lnTo>
                <a:lnTo>
                  <a:pt x="2309558" y="183121"/>
                </a:lnTo>
                <a:lnTo>
                  <a:pt x="2327465" y="195414"/>
                </a:lnTo>
                <a:lnTo>
                  <a:pt x="2338489" y="216573"/>
                </a:lnTo>
                <a:lnTo>
                  <a:pt x="2342959" y="247116"/>
                </a:lnTo>
                <a:lnTo>
                  <a:pt x="2342934" y="339737"/>
                </a:lnTo>
                <a:lnTo>
                  <a:pt x="2333040" y="350151"/>
                </a:lnTo>
                <a:lnTo>
                  <a:pt x="2320633" y="358381"/>
                </a:lnTo>
                <a:lnTo>
                  <a:pt x="2307031" y="363804"/>
                </a:lnTo>
                <a:lnTo>
                  <a:pt x="2293607" y="365747"/>
                </a:lnTo>
                <a:lnTo>
                  <a:pt x="2281288" y="363232"/>
                </a:lnTo>
                <a:lnTo>
                  <a:pt x="2272093" y="355993"/>
                </a:lnTo>
                <a:lnTo>
                  <a:pt x="2266327" y="344538"/>
                </a:lnTo>
                <a:lnTo>
                  <a:pt x="2264346" y="329323"/>
                </a:lnTo>
                <a:lnTo>
                  <a:pt x="2266746" y="311835"/>
                </a:lnTo>
                <a:lnTo>
                  <a:pt x="2266861" y="310972"/>
                </a:lnTo>
                <a:lnTo>
                  <a:pt x="2275459" y="297395"/>
                </a:lnTo>
                <a:lnTo>
                  <a:pt x="2291689" y="287058"/>
                </a:lnTo>
                <a:lnTo>
                  <a:pt x="2317115" y="278447"/>
                </a:lnTo>
                <a:lnTo>
                  <a:pt x="2342921" y="271487"/>
                </a:lnTo>
                <a:lnTo>
                  <a:pt x="2342934" y="339737"/>
                </a:lnTo>
                <a:lnTo>
                  <a:pt x="2342934" y="247129"/>
                </a:lnTo>
                <a:lnTo>
                  <a:pt x="2292477" y="257479"/>
                </a:lnTo>
                <a:lnTo>
                  <a:pt x="2246655" y="270421"/>
                </a:lnTo>
                <a:lnTo>
                  <a:pt x="2199551" y="311835"/>
                </a:lnTo>
                <a:lnTo>
                  <a:pt x="2194395" y="343877"/>
                </a:lnTo>
                <a:lnTo>
                  <a:pt x="2198751" y="374726"/>
                </a:lnTo>
                <a:lnTo>
                  <a:pt x="2211603" y="397090"/>
                </a:lnTo>
                <a:lnTo>
                  <a:pt x="2232622" y="410705"/>
                </a:lnTo>
                <a:lnTo>
                  <a:pt x="2261501" y="415302"/>
                </a:lnTo>
                <a:lnTo>
                  <a:pt x="2270404" y="414870"/>
                </a:lnTo>
                <a:lnTo>
                  <a:pt x="2278138" y="413575"/>
                </a:lnTo>
                <a:lnTo>
                  <a:pt x="2284565" y="411403"/>
                </a:lnTo>
                <a:lnTo>
                  <a:pt x="2289606" y="408368"/>
                </a:lnTo>
                <a:lnTo>
                  <a:pt x="2342934" y="366725"/>
                </a:lnTo>
                <a:lnTo>
                  <a:pt x="2340064" y="401878"/>
                </a:lnTo>
                <a:lnTo>
                  <a:pt x="2342934" y="406412"/>
                </a:lnTo>
                <a:lnTo>
                  <a:pt x="2389060" y="405244"/>
                </a:lnTo>
                <a:lnTo>
                  <a:pt x="2401074" y="405244"/>
                </a:lnTo>
                <a:lnTo>
                  <a:pt x="2445613" y="406412"/>
                </a:lnTo>
                <a:lnTo>
                  <a:pt x="2445613" y="405244"/>
                </a:lnTo>
                <a:lnTo>
                  <a:pt x="2445613" y="385203"/>
                </a:lnTo>
                <a:close/>
              </a:path>
              <a:path w="3495040" h="554355">
                <a:moveTo>
                  <a:pt x="2643022" y="370814"/>
                </a:moveTo>
                <a:lnTo>
                  <a:pt x="2638425" y="359841"/>
                </a:lnTo>
                <a:lnTo>
                  <a:pt x="2630754" y="363918"/>
                </a:lnTo>
                <a:lnTo>
                  <a:pt x="2624378" y="366509"/>
                </a:lnTo>
                <a:lnTo>
                  <a:pt x="2618422" y="367893"/>
                </a:lnTo>
                <a:lnTo>
                  <a:pt x="2612047" y="368300"/>
                </a:lnTo>
                <a:lnTo>
                  <a:pt x="2595105" y="366433"/>
                </a:lnTo>
                <a:lnTo>
                  <a:pt x="2584145" y="360172"/>
                </a:lnTo>
                <a:lnTo>
                  <a:pt x="2578239" y="348640"/>
                </a:lnTo>
                <a:lnTo>
                  <a:pt x="2576487" y="330898"/>
                </a:lnTo>
                <a:lnTo>
                  <a:pt x="2576487" y="193979"/>
                </a:lnTo>
                <a:lnTo>
                  <a:pt x="2637294" y="193979"/>
                </a:lnTo>
                <a:lnTo>
                  <a:pt x="2641866" y="156591"/>
                </a:lnTo>
                <a:lnTo>
                  <a:pt x="2576487" y="160032"/>
                </a:lnTo>
                <a:lnTo>
                  <a:pt x="2576487" y="126669"/>
                </a:lnTo>
                <a:lnTo>
                  <a:pt x="2576830" y="105625"/>
                </a:lnTo>
                <a:lnTo>
                  <a:pt x="2577985" y="86906"/>
                </a:lnTo>
                <a:lnTo>
                  <a:pt x="2580119" y="68503"/>
                </a:lnTo>
                <a:lnTo>
                  <a:pt x="2583370" y="48425"/>
                </a:lnTo>
                <a:lnTo>
                  <a:pt x="2575344" y="42621"/>
                </a:lnTo>
                <a:lnTo>
                  <a:pt x="2558834" y="50203"/>
                </a:lnTo>
                <a:lnTo>
                  <a:pt x="2542705" y="57010"/>
                </a:lnTo>
                <a:lnTo>
                  <a:pt x="2525407" y="63817"/>
                </a:lnTo>
                <a:lnTo>
                  <a:pt x="2505367" y="71361"/>
                </a:lnTo>
                <a:lnTo>
                  <a:pt x="2506446" y="90525"/>
                </a:lnTo>
                <a:lnTo>
                  <a:pt x="2507145" y="104457"/>
                </a:lnTo>
                <a:lnTo>
                  <a:pt x="2507538" y="115049"/>
                </a:lnTo>
                <a:lnTo>
                  <a:pt x="2507653" y="124180"/>
                </a:lnTo>
                <a:lnTo>
                  <a:pt x="2507653" y="158623"/>
                </a:lnTo>
                <a:lnTo>
                  <a:pt x="2469781" y="183311"/>
                </a:lnTo>
                <a:lnTo>
                  <a:pt x="2469781" y="195961"/>
                </a:lnTo>
                <a:lnTo>
                  <a:pt x="2506510" y="193649"/>
                </a:lnTo>
                <a:lnTo>
                  <a:pt x="2506510" y="342379"/>
                </a:lnTo>
                <a:lnTo>
                  <a:pt x="2510599" y="375323"/>
                </a:lnTo>
                <a:lnTo>
                  <a:pt x="2523350" y="397992"/>
                </a:lnTo>
                <a:lnTo>
                  <a:pt x="2545461" y="411073"/>
                </a:lnTo>
                <a:lnTo>
                  <a:pt x="2577630" y="415277"/>
                </a:lnTo>
                <a:lnTo>
                  <a:pt x="2590241" y="414553"/>
                </a:lnTo>
                <a:lnTo>
                  <a:pt x="2601010" y="412470"/>
                </a:lnTo>
                <a:lnTo>
                  <a:pt x="2609418" y="409194"/>
                </a:lnTo>
                <a:lnTo>
                  <a:pt x="2614930" y="404876"/>
                </a:lnTo>
                <a:lnTo>
                  <a:pt x="2643022" y="370814"/>
                </a:lnTo>
                <a:close/>
              </a:path>
              <a:path w="3495040" h="554355">
                <a:moveTo>
                  <a:pt x="2784894" y="43192"/>
                </a:moveTo>
                <a:lnTo>
                  <a:pt x="2781566" y="26492"/>
                </a:lnTo>
                <a:lnTo>
                  <a:pt x="2772486" y="12738"/>
                </a:lnTo>
                <a:lnTo>
                  <a:pt x="2758998" y="3429"/>
                </a:lnTo>
                <a:lnTo>
                  <a:pt x="2742501" y="0"/>
                </a:lnTo>
                <a:lnTo>
                  <a:pt x="2725216" y="3263"/>
                </a:lnTo>
                <a:lnTo>
                  <a:pt x="2711386" y="12242"/>
                </a:lnTo>
                <a:lnTo>
                  <a:pt x="2702191" y="25768"/>
                </a:lnTo>
                <a:lnTo>
                  <a:pt x="2698851" y="42621"/>
                </a:lnTo>
                <a:lnTo>
                  <a:pt x="2702179" y="59664"/>
                </a:lnTo>
                <a:lnTo>
                  <a:pt x="2711424" y="73647"/>
                </a:lnTo>
                <a:lnTo>
                  <a:pt x="2725013" y="82969"/>
                </a:lnTo>
                <a:lnTo>
                  <a:pt x="2741866" y="86385"/>
                </a:lnTo>
                <a:lnTo>
                  <a:pt x="2758503" y="82969"/>
                </a:lnTo>
                <a:lnTo>
                  <a:pt x="2772194" y="73647"/>
                </a:lnTo>
                <a:lnTo>
                  <a:pt x="2781477" y="59905"/>
                </a:lnTo>
                <a:lnTo>
                  <a:pt x="2784894" y="43192"/>
                </a:lnTo>
                <a:close/>
              </a:path>
              <a:path w="3495040" h="554355">
                <a:moveTo>
                  <a:pt x="2819882" y="384822"/>
                </a:moveTo>
                <a:lnTo>
                  <a:pt x="2779890" y="365709"/>
                </a:lnTo>
                <a:lnTo>
                  <a:pt x="2779153" y="347141"/>
                </a:lnTo>
                <a:lnTo>
                  <a:pt x="2779153" y="138137"/>
                </a:lnTo>
                <a:lnTo>
                  <a:pt x="2773413" y="134658"/>
                </a:lnTo>
                <a:lnTo>
                  <a:pt x="2733256" y="147650"/>
                </a:lnTo>
                <a:lnTo>
                  <a:pt x="2693403" y="156705"/>
                </a:lnTo>
                <a:lnTo>
                  <a:pt x="2677045" y="158864"/>
                </a:lnTo>
                <a:lnTo>
                  <a:pt x="2675318" y="158864"/>
                </a:lnTo>
                <a:lnTo>
                  <a:pt x="2672461" y="159448"/>
                </a:lnTo>
                <a:lnTo>
                  <a:pt x="2668435" y="160045"/>
                </a:lnTo>
                <a:lnTo>
                  <a:pt x="2668435" y="180378"/>
                </a:lnTo>
                <a:lnTo>
                  <a:pt x="2694241" y="182130"/>
                </a:lnTo>
                <a:lnTo>
                  <a:pt x="2702128" y="184124"/>
                </a:lnTo>
                <a:lnTo>
                  <a:pt x="2706649" y="189915"/>
                </a:lnTo>
                <a:lnTo>
                  <a:pt x="2708681" y="201815"/>
                </a:lnTo>
                <a:lnTo>
                  <a:pt x="2709164" y="222097"/>
                </a:lnTo>
                <a:lnTo>
                  <a:pt x="2709164" y="347141"/>
                </a:lnTo>
                <a:lnTo>
                  <a:pt x="2688513" y="383679"/>
                </a:lnTo>
                <a:lnTo>
                  <a:pt x="2668435" y="384822"/>
                </a:lnTo>
                <a:lnTo>
                  <a:pt x="2668435" y="406425"/>
                </a:lnTo>
                <a:lnTo>
                  <a:pt x="2737828" y="404812"/>
                </a:lnTo>
                <a:lnTo>
                  <a:pt x="2753969" y="404812"/>
                </a:lnTo>
                <a:lnTo>
                  <a:pt x="2819882" y="406425"/>
                </a:lnTo>
                <a:lnTo>
                  <a:pt x="2819882" y="404812"/>
                </a:lnTo>
                <a:lnTo>
                  <a:pt x="2819882" y="384822"/>
                </a:lnTo>
                <a:close/>
              </a:path>
              <a:path w="3495040" h="554355">
                <a:moveTo>
                  <a:pt x="3136011" y="269824"/>
                </a:moveTo>
                <a:lnTo>
                  <a:pt x="3130435" y="222211"/>
                </a:lnTo>
                <a:lnTo>
                  <a:pt x="3114014" y="184492"/>
                </a:lnTo>
                <a:lnTo>
                  <a:pt x="3087192" y="157073"/>
                </a:lnTo>
                <a:lnTo>
                  <a:pt x="3057995" y="143802"/>
                </a:lnTo>
                <a:lnTo>
                  <a:pt x="3057995" y="287616"/>
                </a:lnTo>
                <a:lnTo>
                  <a:pt x="3054870" y="332701"/>
                </a:lnTo>
                <a:lnTo>
                  <a:pt x="3045853" y="361276"/>
                </a:lnTo>
                <a:lnTo>
                  <a:pt x="3045028" y="363766"/>
                </a:lnTo>
                <a:lnTo>
                  <a:pt x="3027984" y="381609"/>
                </a:lnTo>
                <a:lnTo>
                  <a:pt x="3002927" y="387350"/>
                </a:lnTo>
                <a:lnTo>
                  <a:pt x="2975724" y="379526"/>
                </a:lnTo>
                <a:lnTo>
                  <a:pt x="2956179" y="356120"/>
                </a:lnTo>
                <a:lnTo>
                  <a:pt x="2944355" y="317233"/>
                </a:lnTo>
                <a:lnTo>
                  <a:pt x="2940405" y="262966"/>
                </a:lnTo>
                <a:lnTo>
                  <a:pt x="2943707" y="218033"/>
                </a:lnTo>
                <a:lnTo>
                  <a:pt x="2953956" y="186791"/>
                </a:lnTo>
                <a:lnTo>
                  <a:pt x="2971609" y="168541"/>
                </a:lnTo>
                <a:lnTo>
                  <a:pt x="2997187" y="162610"/>
                </a:lnTo>
                <a:lnTo>
                  <a:pt x="3024111" y="170307"/>
                </a:lnTo>
                <a:lnTo>
                  <a:pt x="3043072" y="193522"/>
                </a:lnTo>
                <a:lnTo>
                  <a:pt x="3054299" y="232549"/>
                </a:lnTo>
                <a:lnTo>
                  <a:pt x="3057995" y="287616"/>
                </a:lnTo>
                <a:lnTo>
                  <a:pt x="3057995" y="143802"/>
                </a:lnTo>
                <a:lnTo>
                  <a:pt x="3050400" y="140335"/>
                </a:lnTo>
                <a:lnTo>
                  <a:pt x="3004083" y="134658"/>
                </a:lnTo>
                <a:lnTo>
                  <a:pt x="2954299" y="140665"/>
                </a:lnTo>
                <a:lnTo>
                  <a:pt x="2914789" y="158343"/>
                </a:lnTo>
                <a:lnTo>
                  <a:pt x="2885986" y="187223"/>
                </a:lnTo>
                <a:lnTo>
                  <a:pt x="2868358" y="226847"/>
                </a:lnTo>
                <a:lnTo>
                  <a:pt x="2862389" y="276720"/>
                </a:lnTo>
                <a:lnTo>
                  <a:pt x="2867939" y="325145"/>
                </a:lnTo>
                <a:lnTo>
                  <a:pt x="2884259" y="363766"/>
                </a:lnTo>
                <a:lnTo>
                  <a:pt x="2910827" y="392036"/>
                </a:lnTo>
                <a:lnTo>
                  <a:pt x="2947111" y="409397"/>
                </a:lnTo>
                <a:lnTo>
                  <a:pt x="2992602" y="415302"/>
                </a:lnTo>
                <a:lnTo>
                  <a:pt x="3042755" y="409117"/>
                </a:lnTo>
                <a:lnTo>
                  <a:pt x="3082721" y="390931"/>
                </a:lnTo>
                <a:lnTo>
                  <a:pt x="3086252" y="387350"/>
                </a:lnTo>
                <a:lnTo>
                  <a:pt x="3111957" y="361276"/>
                </a:lnTo>
                <a:lnTo>
                  <a:pt x="3129902" y="320725"/>
                </a:lnTo>
                <a:lnTo>
                  <a:pt x="3136011" y="269824"/>
                </a:lnTo>
                <a:close/>
              </a:path>
              <a:path w="3495040" h="554355">
                <a:moveTo>
                  <a:pt x="3494925" y="384810"/>
                </a:moveTo>
                <a:lnTo>
                  <a:pt x="3456063" y="365645"/>
                </a:lnTo>
                <a:lnTo>
                  <a:pt x="3455339" y="347040"/>
                </a:lnTo>
                <a:lnTo>
                  <a:pt x="3455339" y="240588"/>
                </a:lnTo>
                <a:lnTo>
                  <a:pt x="3454298" y="211467"/>
                </a:lnTo>
                <a:lnTo>
                  <a:pt x="3444684" y="172097"/>
                </a:lnTo>
                <a:lnTo>
                  <a:pt x="3406927" y="140906"/>
                </a:lnTo>
                <a:lnTo>
                  <a:pt x="3368725" y="134658"/>
                </a:lnTo>
                <a:lnTo>
                  <a:pt x="3356470" y="135318"/>
                </a:lnTo>
                <a:lnTo>
                  <a:pt x="3345637" y="137337"/>
                </a:lnTo>
                <a:lnTo>
                  <a:pt x="3336290" y="140754"/>
                </a:lnTo>
                <a:lnTo>
                  <a:pt x="3328568" y="145630"/>
                </a:lnTo>
                <a:lnTo>
                  <a:pt x="3282683" y="181457"/>
                </a:lnTo>
                <a:lnTo>
                  <a:pt x="3282683" y="138125"/>
                </a:lnTo>
                <a:lnTo>
                  <a:pt x="3279241" y="134658"/>
                </a:lnTo>
                <a:lnTo>
                  <a:pt x="3241751" y="146494"/>
                </a:lnTo>
                <a:lnTo>
                  <a:pt x="3215068" y="153657"/>
                </a:lnTo>
                <a:lnTo>
                  <a:pt x="3193656" y="157480"/>
                </a:lnTo>
                <a:lnTo>
                  <a:pt x="3171977" y="159308"/>
                </a:lnTo>
                <a:lnTo>
                  <a:pt x="3171977" y="179920"/>
                </a:lnTo>
                <a:lnTo>
                  <a:pt x="3210191" y="189433"/>
                </a:lnTo>
                <a:lnTo>
                  <a:pt x="3212706" y="221691"/>
                </a:lnTo>
                <a:lnTo>
                  <a:pt x="3212706" y="347040"/>
                </a:lnTo>
                <a:lnTo>
                  <a:pt x="3192043" y="383667"/>
                </a:lnTo>
                <a:lnTo>
                  <a:pt x="3171977" y="384810"/>
                </a:lnTo>
                <a:lnTo>
                  <a:pt x="3171977" y="406412"/>
                </a:lnTo>
                <a:lnTo>
                  <a:pt x="3245967" y="405155"/>
                </a:lnTo>
                <a:lnTo>
                  <a:pt x="3257512" y="405244"/>
                </a:lnTo>
                <a:lnTo>
                  <a:pt x="3274580" y="405472"/>
                </a:lnTo>
                <a:lnTo>
                  <a:pt x="3296704" y="405866"/>
                </a:lnTo>
                <a:lnTo>
                  <a:pt x="3323412" y="406412"/>
                </a:lnTo>
                <a:lnTo>
                  <a:pt x="3323412" y="384810"/>
                </a:lnTo>
                <a:lnTo>
                  <a:pt x="3283407" y="365671"/>
                </a:lnTo>
                <a:lnTo>
                  <a:pt x="3282683" y="347091"/>
                </a:lnTo>
                <a:lnTo>
                  <a:pt x="3282683" y="223075"/>
                </a:lnTo>
                <a:lnTo>
                  <a:pt x="3286747" y="208572"/>
                </a:lnTo>
                <a:lnTo>
                  <a:pt x="3297593" y="196151"/>
                </a:lnTo>
                <a:lnTo>
                  <a:pt x="3313163" y="187477"/>
                </a:lnTo>
                <a:lnTo>
                  <a:pt x="3331426" y="184213"/>
                </a:lnTo>
                <a:lnTo>
                  <a:pt x="3355835" y="188074"/>
                </a:lnTo>
                <a:lnTo>
                  <a:pt x="3372586" y="199974"/>
                </a:lnTo>
                <a:lnTo>
                  <a:pt x="3382251" y="220472"/>
                </a:lnTo>
                <a:lnTo>
                  <a:pt x="3385350" y="250088"/>
                </a:lnTo>
                <a:lnTo>
                  <a:pt x="3385350" y="406412"/>
                </a:lnTo>
                <a:lnTo>
                  <a:pt x="3419995" y="405472"/>
                </a:lnTo>
                <a:lnTo>
                  <a:pt x="3429635" y="405244"/>
                </a:lnTo>
                <a:lnTo>
                  <a:pt x="3436988" y="405155"/>
                </a:lnTo>
                <a:lnTo>
                  <a:pt x="3442398" y="405180"/>
                </a:lnTo>
                <a:lnTo>
                  <a:pt x="3450247" y="405320"/>
                </a:lnTo>
                <a:lnTo>
                  <a:pt x="3465944" y="405688"/>
                </a:lnTo>
                <a:lnTo>
                  <a:pt x="3494925" y="406412"/>
                </a:lnTo>
                <a:lnTo>
                  <a:pt x="3494925" y="384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41" y="2599956"/>
            <a:ext cx="148004" cy="14799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301" y="2518397"/>
            <a:ext cx="1976579" cy="3111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6295" y="2619997"/>
            <a:ext cx="188455" cy="20953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294151" y="2512186"/>
            <a:ext cx="2151380" cy="421640"/>
            <a:chOff x="3294151" y="2512186"/>
            <a:chExt cx="2151380" cy="421640"/>
          </a:xfrm>
        </p:grpSpPr>
        <p:sp>
          <p:nvSpPr>
            <p:cNvPr id="17" name="object 17"/>
            <p:cNvSpPr/>
            <p:nvPr/>
          </p:nvSpPr>
          <p:spPr>
            <a:xfrm>
              <a:off x="3294151" y="262002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1778" y="2618739"/>
              <a:ext cx="205206" cy="2108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95801" y="262002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6951" y="2618752"/>
              <a:ext cx="240068" cy="2108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19435" y="251218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9816" y="2619997"/>
              <a:ext cx="188455" cy="2095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76711" y="251839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70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60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1478" y="2618739"/>
              <a:ext cx="205206" cy="2108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3304" y="2620009"/>
              <a:ext cx="242227" cy="2032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581078" y="2512186"/>
            <a:ext cx="386080" cy="317500"/>
            <a:chOff x="5581078" y="2512186"/>
            <a:chExt cx="386080" cy="31750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1078" y="2618739"/>
              <a:ext cx="205206" cy="2108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817260" y="2512186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60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90691" y="2512186"/>
            <a:ext cx="1739264" cy="421640"/>
            <a:chOff x="6090691" y="2512186"/>
            <a:chExt cx="1739264" cy="421640"/>
          </a:xfrm>
        </p:grpSpPr>
        <p:sp>
          <p:nvSpPr>
            <p:cNvPr id="30" name="object 30"/>
            <p:cNvSpPr/>
            <p:nvPr/>
          </p:nvSpPr>
          <p:spPr>
            <a:xfrm>
              <a:off x="6090691" y="2620022"/>
              <a:ext cx="231775" cy="313690"/>
            </a:xfrm>
            <a:custGeom>
              <a:avLst/>
              <a:gdLst/>
              <a:ahLst/>
              <a:cxnLst/>
              <a:rect l="l" t="t" r="r" b="b"/>
              <a:pathLst>
                <a:path w="231775" h="313689">
                  <a:moveTo>
                    <a:pt x="78761" y="0"/>
                  </a:moveTo>
                  <a:lnTo>
                    <a:pt x="38684" y="11137"/>
                  </a:lnTo>
                  <a:lnTo>
                    <a:pt x="4749" y="16497"/>
                  </a:lnTo>
                  <a:lnTo>
                    <a:pt x="12" y="16497"/>
                  </a:lnTo>
                  <a:lnTo>
                    <a:pt x="12" y="31737"/>
                  </a:lnTo>
                  <a:lnTo>
                    <a:pt x="30395" y="56434"/>
                  </a:lnTo>
                  <a:lnTo>
                    <a:pt x="30550" y="268732"/>
                  </a:lnTo>
                  <a:lnTo>
                    <a:pt x="30010" y="282664"/>
                  </a:lnTo>
                  <a:lnTo>
                    <a:pt x="27809" y="290891"/>
                  </a:lnTo>
                  <a:lnTo>
                    <a:pt x="23108" y="294897"/>
                  </a:lnTo>
                  <a:lnTo>
                    <a:pt x="15062" y="296303"/>
                  </a:lnTo>
                  <a:lnTo>
                    <a:pt x="0" y="297167"/>
                  </a:lnTo>
                  <a:lnTo>
                    <a:pt x="0" y="313677"/>
                  </a:lnTo>
                  <a:lnTo>
                    <a:pt x="54631" y="312402"/>
                  </a:lnTo>
                  <a:lnTo>
                    <a:pt x="117881" y="312402"/>
                  </a:lnTo>
                  <a:lnTo>
                    <a:pt x="117881" y="297167"/>
                  </a:lnTo>
                  <a:lnTo>
                    <a:pt x="83032" y="268732"/>
                  </a:lnTo>
                  <a:lnTo>
                    <a:pt x="83032" y="201917"/>
                  </a:lnTo>
                  <a:lnTo>
                    <a:pt x="146673" y="201917"/>
                  </a:lnTo>
                  <a:lnTo>
                    <a:pt x="160767" y="193220"/>
                  </a:lnTo>
                  <a:lnTo>
                    <a:pt x="177992" y="180314"/>
                  </a:lnTo>
                  <a:lnTo>
                    <a:pt x="126479" y="180314"/>
                  </a:lnTo>
                  <a:lnTo>
                    <a:pt x="113698" y="178913"/>
                  </a:lnTo>
                  <a:lnTo>
                    <a:pt x="102331" y="174604"/>
                  </a:lnTo>
                  <a:lnTo>
                    <a:pt x="92176" y="167225"/>
                  </a:lnTo>
                  <a:lnTo>
                    <a:pt x="83032" y="156616"/>
                  </a:lnTo>
                  <a:lnTo>
                    <a:pt x="83032" y="59677"/>
                  </a:lnTo>
                  <a:lnTo>
                    <a:pt x="90996" y="50307"/>
                  </a:lnTo>
                  <a:lnTo>
                    <a:pt x="100615" y="43561"/>
                  </a:lnTo>
                  <a:lnTo>
                    <a:pt x="111768" y="39481"/>
                  </a:lnTo>
                  <a:lnTo>
                    <a:pt x="124333" y="38112"/>
                  </a:lnTo>
                  <a:lnTo>
                    <a:pt x="219303" y="38112"/>
                  </a:lnTo>
                  <a:lnTo>
                    <a:pt x="218687" y="37160"/>
                  </a:lnTo>
                  <a:lnTo>
                    <a:pt x="83045" y="37160"/>
                  </a:lnTo>
                  <a:lnTo>
                    <a:pt x="83045" y="2540"/>
                  </a:lnTo>
                  <a:lnTo>
                    <a:pt x="78761" y="0"/>
                  </a:lnTo>
                  <a:close/>
                </a:path>
                <a:path w="231775" h="313689">
                  <a:moveTo>
                    <a:pt x="117881" y="312402"/>
                  </a:moveTo>
                  <a:lnTo>
                    <a:pt x="59738" y="312402"/>
                  </a:lnTo>
                  <a:lnTo>
                    <a:pt x="117881" y="313677"/>
                  </a:lnTo>
                  <a:lnTo>
                    <a:pt x="117881" y="312402"/>
                  </a:lnTo>
                  <a:close/>
                </a:path>
                <a:path w="231775" h="313689">
                  <a:moveTo>
                    <a:pt x="146673" y="201917"/>
                  </a:moveTo>
                  <a:lnTo>
                    <a:pt x="83032" y="201917"/>
                  </a:lnTo>
                  <a:lnTo>
                    <a:pt x="96457" y="205752"/>
                  </a:lnTo>
                  <a:lnTo>
                    <a:pt x="106211" y="208073"/>
                  </a:lnTo>
                  <a:lnTo>
                    <a:pt x="113948" y="209218"/>
                  </a:lnTo>
                  <a:lnTo>
                    <a:pt x="121323" y="209524"/>
                  </a:lnTo>
                  <a:lnTo>
                    <a:pt x="131731" y="208073"/>
                  </a:lnTo>
                  <a:lnTo>
                    <a:pt x="132296" y="208073"/>
                  </a:lnTo>
                  <a:lnTo>
                    <a:pt x="145307" y="202760"/>
                  </a:lnTo>
                  <a:lnTo>
                    <a:pt x="146673" y="201917"/>
                  </a:lnTo>
                  <a:close/>
                </a:path>
                <a:path w="231775" h="313689">
                  <a:moveTo>
                    <a:pt x="219303" y="38112"/>
                  </a:moveTo>
                  <a:lnTo>
                    <a:pt x="124333" y="38112"/>
                  </a:lnTo>
                  <a:lnTo>
                    <a:pt x="146573" y="42828"/>
                  </a:lnTo>
                  <a:lnTo>
                    <a:pt x="163207" y="56434"/>
                  </a:lnTo>
                  <a:lnTo>
                    <a:pt x="173632" y="78119"/>
                  </a:lnTo>
                  <a:lnTo>
                    <a:pt x="177241" y="107073"/>
                  </a:lnTo>
                  <a:lnTo>
                    <a:pt x="173726" y="137419"/>
                  </a:lnTo>
                  <a:lnTo>
                    <a:pt x="163637" y="160496"/>
                  </a:lnTo>
                  <a:lnTo>
                    <a:pt x="147660" y="175171"/>
                  </a:lnTo>
                  <a:lnTo>
                    <a:pt x="126479" y="180314"/>
                  </a:lnTo>
                  <a:lnTo>
                    <a:pt x="177992" y="180314"/>
                  </a:lnTo>
                  <a:lnTo>
                    <a:pt x="180263" y="178612"/>
                  </a:lnTo>
                  <a:lnTo>
                    <a:pt x="182854" y="176898"/>
                  </a:lnTo>
                  <a:lnTo>
                    <a:pt x="185432" y="174752"/>
                  </a:lnTo>
                  <a:lnTo>
                    <a:pt x="220167" y="132681"/>
                  </a:lnTo>
                  <a:lnTo>
                    <a:pt x="231457" y="79438"/>
                  </a:lnTo>
                  <a:lnTo>
                    <a:pt x="225613" y="47985"/>
                  </a:lnTo>
                  <a:lnTo>
                    <a:pt x="225583" y="47823"/>
                  </a:lnTo>
                  <a:lnTo>
                    <a:pt x="219303" y="38112"/>
                  </a:lnTo>
                  <a:close/>
                </a:path>
                <a:path w="231775" h="313689">
                  <a:moveTo>
                    <a:pt x="153593" y="0"/>
                  </a:moveTo>
                  <a:lnTo>
                    <a:pt x="109251" y="16497"/>
                  </a:lnTo>
                  <a:lnTo>
                    <a:pt x="83045" y="37160"/>
                  </a:lnTo>
                  <a:lnTo>
                    <a:pt x="218687" y="37160"/>
                  </a:lnTo>
                  <a:lnTo>
                    <a:pt x="209303" y="22650"/>
                  </a:lnTo>
                  <a:lnTo>
                    <a:pt x="184635" y="6011"/>
                  </a:lnTo>
                  <a:lnTo>
                    <a:pt x="1535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8318" y="2618739"/>
              <a:ext cx="205206" cy="2108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89331" y="255005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1556" y="2618739"/>
              <a:ext cx="180146" cy="2108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48284" y="2620009"/>
              <a:ext cx="242227" cy="203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210361" y="2518397"/>
              <a:ext cx="262255" cy="311785"/>
            </a:xfrm>
            <a:custGeom>
              <a:avLst/>
              <a:gdLst/>
              <a:ahLst/>
              <a:cxnLst/>
              <a:rect l="l" t="t" r="r" b="b"/>
              <a:pathLst>
                <a:path w="262254" h="311785">
                  <a:moveTo>
                    <a:pt x="129921" y="277787"/>
                  </a:moveTo>
                  <a:lnTo>
                    <a:pt x="126479" y="269557"/>
                  </a:lnTo>
                  <a:lnTo>
                    <a:pt x="117881" y="274193"/>
                  </a:lnTo>
                  <a:lnTo>
                    <a:pt x="113576" y="275577"/>
                  </a:lnTo>
                  <a:lnTo>
                    <a:pt x="106692" y="275577"/>
                  </a:lnTo>
                  <a:lnTo>
                    <a:pt x="93992" y="274180"/>
                  </a:lnTo>
                  <a:lnTo>
                    <a:pt x="85775" y="269494"/>
                  </a:lnTo>
                  <a:lnTo>
                    <a:pt x="81343" y="260858"/>
                  </a:lnTo>
                  <a:lnTo>
                    <a:pt x="80022" y="247573"/>
                  </a:lnTo>
                  <a:lnTo>
                    <a:pt x="80022" y="145008"/>
                  </a:lnTo>
                  <a:lnTo>
                    <a:pt x="125628" y="145008"/>
                  </a:lnTo>
                  <a:lnTo>
                    <a:pt x="129070" y="117005"/>
                  </a:lnTo>
                  <a:lnTo>
                    <a:pt x="80022" y="119595"/>
                  </a:lnTo>
                  <a:lnTo>
                    <a:pt x="80022" y="94602"/>
                  </a:lnTo>
                  <a:lnTo>
                    <a:pt x="80276" y="78854"/>
                  </a:lnTo>
                  <a:lnTo>
                    <a:pt x="81153" y="64820"/>
                  </a:lnTo>
                  <a:lnTo>
                    <a:pt x="82740" y="51041"/>
                  </a:lnTo>
                  <a:lnTo>
                    <a:pt x="85178" y="35991"/>
                  </a:lnTo>
                  <a:lnTo>
                    <a:pt x="79159" y="31661"/>
                  </a:lnTo>
                  <a:lnTo>
                    <a:pt x="66776" y="37350"/>
                  </a:lnTo>
                  <a:lnTo>
                    <a:pt x="54686" y="42456"/>
                  </a:lnTo>
                  <a:lnTo>
                    <a:pt x="41706" y="47548"/>
                  </a:lnTo>
                  <a:lnTo>
                    <a:pt x="26657" y="53213"/>
                  </a:lnTo>
                  <a:lnTo>
                    <a:pt x="27482" y="67576"/>
                  </a:lnTo>
                  <a:lnTo>
                    <a:pt x="28016" y="78028"/>
                  </a:lnTo>
                  <a:lnTo>
                    <a:pt x="28308" y="85979"/>
                  </a:lnTo>
                  <a:lnTo>
                    <a:pt x="28397" y="92837"/>
                  </a:lnTo>
                  <a:lnTo>
                    <a:pt x="28397" y="118681"/>
                  </a:lnTo>
                  <a:lnTo>
                    <a:pt x="0" y="137198"/>
                  </a:lnTo>
                  <a:lnTo>
                    <a:pt x="0" y="146672"/>
                  </a:lnTo>
                  <a:lnTo>
                    <a:pt x="27533" y="144945"/>
                  </a:lnTo>
                  <a:lnTo>
                    <a:pt x="27533" y="256476"/>
                  </a:lnTo>
                  <a:lnTo>
                    <a:pt x="30594" y="281203"/>
                  </a:lnTo>
                  <a:lnTo>
                    <a:pt x="40170" y="298196"/>
                  </a:lnTo>
                  <a:lnTo>
                    <a:pt x="56743" y="308013"/>
                  </a:lnTo>
                  <a:lnTo>
                    <a:pt x="80873" y="311162"/>
                  </a:lnTo>
                  <a:lnTo>
                    <a:pt x="90322" y="310616"/>
                  </a:lnTo>
                  <a:lnTo>
                    <a:pt x="98399" y="309054"/>
                  </a:lnTo>
                  <a:lnTo>
                    <a:pt x="104698" y="306603"/>
                  </a:lnTo>
                  <a:lnTo>
                    <a:pt x="108839" y="303364"/>
                  </a:lnTo>
                  <a:lnTo>
                    <a:pt x="129921" y="277787"/>
                  </a:lnTo>
                  <a:close/>
                </a:path>
                <a:path w="262254" h="311785">
                  <a:moveTo>
                    <a:pt x="236016" y="32397"/>
                  </a:moveTo>
                  <a:lnTo>
                    <a:pt x="233514" y="19875"/>
                  </a:lnTo>
                  <a:lnTo>
                    <a:pt x="226707" y="9563"/>
                  </a:lnTo>
                  <a:lnTo>
                    <a:pt x="216585" y="2578"/>
                  </a:lnTo>
                  <a:lnTo>
                    <a:pt x="204177" y="0"/>
                  </a:lnTo>
                  <a:lnTo>
                    <a:pt x="191249" y="2451"/>
                  </a:lnTo>
                  <a:lnTo>
                    <a:pt x="180873" y="9182"/>
                  </a:lnTo>
                  <a:lnTo>
                    <a:pt x="173977" y="19329"/>
                  </a:lnTo>
                  <a:lnTo>
                    <a:pt x="171475" y="31965"/>
                  </a:lnTo>
                  <a:lnTo>
                    <a:pt x="173964" y="44754"/>
                  </a:lnTo>
                  <a:lnTo>
                    <a:pt x="180911" y="55245"/>
                  </a:lnTo>
                  <a:lnTo>
                    <a:pt x="191109" y="62230"/>
                  </a:lnTo>
                  <a:lnTo>
                    <a:pt x="203746" y="64795"/>
                  </a:lnTo>
                  <a:lnTo>
                    <a:pt x="216230" y="62230"/>
                  </a:lnTo>
                  <a:lnTo>
                    <a:pt x="226491" y="55245"/>
                  </a:lnTo>
                  <a:lnTo>
                    <a:pt x="233451" y="44945"/>
                  </a:lnTo>
                  <a:lnTo>
                    <a:pt x="236016" y="32397"/>
                  </a:lnTo>
                  <a:close/>
                </a:path>
                <a:path w="262254" h="311785">
                  <a:moveTo>
                    <a:pt x="262255" y="288290"/>
                  </a:moveTo>
                  <a:lnTo>
                    <a:pt x="231698" y="259956"/>
                  </a:lnTo>
                  <a:lnTo>
                    <a:pt x="231698" y="102958"/>
                  </a:lnTo>
                  <a:lnTo>
                    <a:pt x="227406" y="100342"/>
                  </a:lnTo>
                  <a:lnTo>
                    <a:pt x="187439" y="112953"/>
                  </a:lnTo>
                  <a:lnTo>
                    <a:pt x="155130" y="118491"/>
                  </a:lnTo>
                  <a:lnTo>
                    <a:pt x="153835" y="118491"/>
                  </a:lnTo>
                  <a:lnTo>
                    <a:pt x="151688" y="118935"/>
                  </a:lnTo>
                  <a:lnTo>
                    <a:pt x="148678" y="119380"/>
                  </a:lnTo>
                  <a:lnTo>
                    <a:pt x="148678" y="134620"/>
                  </a:lnTo>
                  <a:lnTo>
                    <a:pt x="168046" y="135928"/>
                  </a:lnTo>
                  <a:lnTo>
                    <a:pt x="173964" y="137426"/>
                  </a:lnTo>
                  <a:lnTo>
                    <a:pt x="177342" y="141782"/>
                  </a:lnTo>
                  <a:lnTo>
                    <a:pt x="178866" y="150723"/>
                  </a:lnTo>
                  <a:lnTo>
                    <a:pt x="179235" y="165976"/>
                  </a:lnTo>
                  <a:lnTo>
                    <a:pt x="179235" y="259956"/>
                  </a:lnTo>
                  <a:lnTo>
                    <a:pt x="148678" y="288290"/>
                  </a:lnTo>
                  <a:lnTo>
                    <a:pt x="148678" y="304800"/>
                  </a:lnTo>
                  <a:lnTo>
                    <a:pt x="200698" y="303593"/>
                  </a:lnTo>
                  <a:lnTo>
                    <a:pt x="212826" y="303593"/>
                  </a:lnTo>
                  <a:lnTo>
                    <a:pt x="262255" y="304800"/>
                  </a:lnTo>
                  <a:lnTo>
                    <a:pt x="262255" y="303593"/>
                  </a:lnTo>
                  <a:lnTo>
                    <a:pt x="262255" y="2882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5115" y="2619997"/>
              <a:ext cx="188455" cy="20953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712875" y="251218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62608" y="3003676"/>
            <a:ext cx="1470660" cy="424180"/>
            <a:chOff x="862608" y="3003676"/>
            <a:chExt cx="1470660" cy="424180"/>
          </a:xfrm>
        </p:grpSpPr>
        <p:sp>
          <p:nvSpPr>
            <p:cNvPr id="39" name="object 39"/>
            <p:cNvSpPr/>
            <p:nvPr/>
          </p:nvSpPr>
          <p:spPr>
            <a:xfrm>
              <a:off x="862608" y="30036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5" y="117881"/>
                  </a:lnTo>
                  <a:lnTo>
                    <a:pt x="20152" y="152006"/>
                  </a:lnTo>
                  <a:lnTo>
                    <a:pt x="2199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1" y="289991"/>
                  </a:lnTo>
                  <a:lnTo>
                    <a:pt x="48098" y="310264"/>
                  </a:lnTo>
                  <a:lnTo>
                    <a:pt x="82172" y="317373"/>
                  </a:lnTo>
                  <a:lnTo>
                    <a:pt x="92064" y="317373"/>
                  </a:lnTo>
                  <a:lnTo>
                    <a:pt x="98945" y="315645"/>
                  </a:lnTo>
                  <a:lnTo>
                    <a:pt x="103252" y="312178"/>
                  </a:lnTo>
                  <a:lnTo>
                    <a:pt x="146343" y="276707"/>
                  </a:lnTo>
                  <a:lnTo>
                    <a:pt x="104129" y="276707"/>
                  </a:lnTo>
                  <a:lnTo>
                    <a:pt x="83447" y="271318"/>
                  </a:lnTo>
                  <a:lnTo>
                    <a:pt x="67727" y="255962"/>
                  </a:lnTo>
                  <a:lnTo>
                    <a:pt x="57733" y="231852"/>
                  </a:lnTo>
                  <a:lnTo>
                    <a:pt x="54232" y="200202"/>
                  </a:lnTo>
                  <a:lnTo>
                    <a:pt x="57063" y="171520"/>
                  </a:lnTo>
                  <a:lnTo>
                    <a:pt x="65580" y="150979"/>
                  </a:lnTo>
                  <a:lnTo>
                    <a:pt x="79824" y="138621"/>
                  </a:lnTo>
                  <a:lnTo>
                    <a:pt x="99833" y="134493"/>
                  </a:lnTo>
                  <a:lnTo>
                    <a:pt x="200483" y="134493"/>
                  </a:lnTo>
                  <a:lnTo>
                    <a:pt x="200485" y="117881"/>
                  </a:lnTo>
                  <a:lnTo>
                    <a:pt x="148009" y="117881"/>
                  </a:lnTo>
                  <a:lnTo>
                    <a:pt x="139396" y="114249"/>
                  </a:lnTo>
                  <a:lnTo>
                    <a:pt x="130452" y="110939"/>
                  </a:lnTo>
                  <a:lnTo>
                    <a:pt x="121707" y="108523"/>
                  </a:lnTo>
                  <a:lnTo>
                    <a:pt x="113202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9" y="275348"/>
                  </a:moveTo>
                  <a:lnTo>
                    <a:pt x="147994" y="275348"/>
                  </a:lnTo>
                  <a:lnTo>
                    <a:pt x="145836" y="307594"/>
                  </a:lnTo>
                  <a:lnTo>
                    <a:pt x="147994" y="311035"/>
                  </a:lnTo>
                  <a:lnTo>
                    <a:pt x="182296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4" y="293662"/>
                  </a:lnTo>
                  <a:lnTo>
                    <a:pt x="207918" y="292264"/>
                  </a:lnTo>
                  <a:lnTo>
                    <a:pt x="203217" y="288294"/>
                  </a:lnTo>
                  <a:lnTo>
                    <a:pt x="201016" y="280140"/>
                  </a:lnTo>
                  <a:lnTo>
                    <a:pt x="200882" y="276707"/>
                  </a:lnTo>
                  <a:lnTo>
                    <a:pt x="200829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6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3" y="134493"/>
                  </a:moveTo>
                  <a:lnTo>
                    <a:pt x="99833" y="134493"/>
                  </a:lnTo>
                  <a:lnTo>
                    <a:pt x="113172" y="136136"/>
                  </a:lnTo>
                  <a:lnTo>
                    <a:pt x="125541" y="141146"/>
                  </a:lnTo>
                  <a:lnTo>
                    <a:pt x="137102" y="149639"/>
                  </a:lnTo>
                  <a:lnTo>
                    <a:pt x="148019" y="161734"/>
                  </a:lnTo>
                  <a:lnTo>
                    <a:pt x="148009" y="241261"/>
                  </a:lnTo>
                  <a:lnTo>
                    <a:pt x="144480" y="255008"/>
                  </a:lnTo>
                  <a:lnTo>
                    <a:pt x="134941" y="266280"/>
                  </a:lnTo>
                  <a:lnTo>
                    <a:pt x="120967" y="273905"/>
                  </a:lnTo>
                  <a:lnTo>
                    <a:pt x="104129" y="276707"/>
                  </a:lnTo>
                  <a:lnTo>
                    <a:pt x="146343" y="276707"/>
                  </a:lnTo>
                  <a:lnTo>
                    <a:pt x="147994" y="275348"/>
                  </a:lnTo>
                  <a:lnTo>
                    <a:pt x="200829" y="275348"/>
                  </a:lnTo>
                  <a:lnTo>
                    <a:pt x="200474" y="266280"/>
                  </a:lnTo>
                  <a:lnTo>
                    <a:pt x="200483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2" y="12422"/>
                  </a:lnTo>
                  <a:lnTo>
                    <a:pt x="114021" y="18923"/>
                  </a:lnTo>
                  <a:lnTo>
                    <a:pt x="114021" y="34175"/>
                  </a:lnTo>
                  <a:lnTo>
                    <a:pt x="148009" y="65519"/>
                  </a:lnTo>
                  <a:lnTo>
                    <a:pt x="148009" y="117881"/>
                  </a:lnTo>
                  <a:lnTo>
                    <a:pt x="200485" y="117881"/>
                  </a:lnTo>
                  <a:lnTo>
                    <a:pt x="200496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5617" y="3110229"/>
              <a:ext cx="180146" cy="2108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8846" y="3110242"/>
              <a:ext cx="157454" cy="21080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528470" y="3009887"/>
              <a:ext cx="358140" cy="418465"/>
            </a:xfrm>
            <a:custGeom>
              <a:avLst/>
              <a:gdLst/>
              <a:ahLst/>
              <a:cxnLst/>
              <a:rect l="l" t="t" r="r" b="b"/>
              <a:pathLst>
                <a:path w="358139" h="418464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358139" h="418464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358139" h="418464">
                  <a:moveTo>
                    <a:pt x="357771" y="321576"/>
                  </a:moveTo>
                  <a:lnTo>
                    <a:pt x="355917" y="310210"/>
                  </a:lnTo>
                  <a:lnTo>
                    <a:pt x="355866" y="309892"/>
                  </a:lnTo>
                  <a:lnTo>
                    <a:pt x="353923" y="298018"/>
                  </a:lnTo>
                  <a:lnTo>
                    <a:pt x="342226" y="281393"/>
                  </a:lnTo>
                  <a:lnTo>
                    <a:pt x="322376" y="271526"/>
                  </a:lnTo>
                  <a:lnTo>
                    <a:pt x="313537" y="270510"/>
                  </a:lnTo>
                  <a:lnTo>
                    <a:pt x="310019" y="270116"/>
                  </a:lnTo>
                  <a:lnTo>
                    <a:pt x="310019" y="344271"/>
                  </a:lnTo>
                  <a:lnTo>
                    <a:pt x="304914" y="364909"/>
                  </a:lnTo>
                  <a:lnTo>
                    <a:pt x="290817" y="381381"/>
                  </a:lnTo>
                  <a:lnTo>
                    <a:pt x="269544" y="392303"/>
                  </a:lnTo>
                  <a:lnTo>
                    <a:pt x="242912" y="396252"/>
                  </a:lnTo>
                  <a:lnTo>
                    <a:pt x="216801" y="393026"/>
                  </a:lnTo>
                  <a:lnTo>
                    <a:pt x="196710" y="383908"/>
                  </a:lnTo>
                  <a:lnTo>
                    <a:pt x="183794" y="369798"/>
                  </a:lnTo>
                  <a:lnTo>
                    <a:pt x="179235" y="351574"/>
                  </a:lnTo>
                  <a:lnTo>
                    <a:pt x="180721" y="340855"/>
                  </a:lnTo>
                  <a:lnTo>
                    <a:pt x="180835" y="340004"/>
                  </a:lnTo>
                  <a:lnTo>
                    <a:pt x="207899" y="312623"/>
                  </a:lnTo>
                  <a:lnTo>
                    <a:pt x="244627" y="309892"/>
                  </a:lnTo>
                  <a:lnTo>
                    <a:pt x="276987" y="311404"/>
                  </a:lnTo>
                  <a:lnTo>
                    <a:pt x="297002" y="316776"/>
                  </a:lnTo>
                  <a:lnTo>
                    <a:pt x="307174" y="327304"/>
                  </a:lnTo>
                  <a:lnTo>
                    <a:pt x="310019" y="344271"/>
                  </a:lnTo>
                  <a:lnTo>
                    <a:pt x="310019" y="270116"/>
                  </a:lnTo>
                  <a:lnTo>
                    <a:pt x="294106" y="268274"/>
                  </a:lnTo>
                  <a:lnTo>
                    <a:pt x="283781" y="268274"/>
                  </a:lnTo>
                  <a:lnTo>
                    <a:pt x="223342" y="270510"/>
                  </a:lnTo>
                  <a:lnTo>
                    <a:pt x="207632" y="270510"/>
                  </a:lnTo>
                  <a:lnTo>
                    <a:pt x="200748" y="266128"/>
                  </a:lnTo>
                  <a:lnTo>
                    <a:pt x="200748" y="250812"/>
                  </a:lnTo>
                  <a:lnTo>
                    <a:pt x="204622" y="245567"/>
                  </a:lnTo>
                  <a:lnTo>
                    <a:pt x="213220" y="240296"/>
                  </a:lnTo>
                  <a:lnTo>
                    <a:pt x="220967" y="240804"/>
                  </a:lnTo>
                  <a:lnTo>
                    <a:pt x="225259" y="241312"/>
                  </a:lnTo>
                  <a:lnTo>
                    <a:pt x="230428" y="241312"/>
                  </a:lnTo>
                  <a:lnTo>
                    <a:pt x="242493" y="240296"/>
                  </a:lnTo>
                  <a:lnTo>
                    <a:pt x="252158" y="239483"/>
                  </a:lnTo>
                  <a:lnTo>
                    <a:pt x="272364" y="234124"/>
                  </a:lnTo>
                  <a:lnTo>
                    <a:pt x="305282" y="213639"/>
                  </a:lnTo>
                  <a:lnTo>
                    <a:pt x="323126" y="178562"/>
                  </a:lnTo>
                  <a:lnTo>
                    <a:pt x="324218" y="163474"/>
                  </a:lnTo>
                  <a:lnTo>
                    <a:pt x="324218" y="156552"/>
                  </a:lnTo>
                  <a:lnTo>
                    <a:pt x="323824" y="151930"/>
                  </a:lnTo>
                  <a:lnTo>
                    <a:pt x="323786" y="151358"/>
                  </a:lnTo>
                  <a:lnTo>
                    <a:pt x="322059" y="143154"/>
                  </a:lnTo>
                  <a:lnTo>
                    <a:pt x="355193" y="144894"/>
                  </a:lnTo>
                  <a:lnTo>
                    <a:pt x="355320" y="143154"/>
                  </a:lnTo>
                  <a:lnTo>
                    <a:pt x="356958" y="122008"/>
                  </a:lnTo>
                  <a:lnTo>
                    <a:pt x="357162" y="119380"/>
                  </a:lnTo>
                  <a:lnTo>
                    <a:pt x="357251" y="118287"/>
                  </a:lnTo>
                  <a:lnTo>
                    <a:pt x="357339" y="117221"/>
                  </a:lnTo>
                  <a:lnTo>
                    <a:pt x="345706" y="118287"/>
                  </a:lnTo>
                  <a:lnTo>
                    <a:pt x="336626" y="118948"/>
                  </a:lnTo>
                  <a:lnTo>
                    <a:pt x="326974" y="119380"/>
                  </a:lnTo>
                  <a:lnTo>
                    <a:pt x="313461" y="119380"/>
                  </a:lnTo>
                  <a:lnTo>
                    <a:pt x="306565" y="118948"/>
                  </a:lnTo>
                  <a:lnTo>
                    <a:pt x="292773" y="110578"/>
                  </a:lnTo>
                  <a:lnTo>
                    <a:pt x="277571" y="104787"/>
                  </a:lnTo>
                  <a:lnTo>
                    <a:pt x="271297" y="103555"/>
                  </a:lnTo>
                  <a:lnTo>
                    <a:pt x="271297" y="174485"/>
                  </a:lnTo>
                  <a:lnTo>
                    <a:pt x="269125" y="194652"/>
                  </a:lnTo>
                  <a:lnTo>
                    <a:pt x="262636" y="209207"/>
                  </a:lnTo>
                  <a:lnTo>
                    <a:pt x="251879" y="218033"/>
                  </a:lnTo>
                  <a:lnTo>
                    <a:pt x="236880" y="220992"/>
                  </a:lnTo>
                  <a:lnTo>
                    <a:pt x="221780" y="217462"/>
                  </a:lnTo>
                  <a:lnTo>
                    <a:pt x="210413" y="207276"/>
                  </a:lnTo>
                  <a:lnTo>
                    <a:pt x="203225" y="191020"/>
                  </a:lnTo>
                  <a:lnTo>
                    <a:pt x="200736" y="169316"/>
                  </a:lnTo>
                  <a:lnTo>
                    <a:pt x="202971" y="148844"/>
                  </a:lnTo>
                  <a:lnTo>
                    <a:pt x="209664" y="134010"/>
                  </a:lnTo>
                  <a:lnTo>
                    <a:pt x="220700" y="124993"/>
                  </a:lnTo>
                  <a:lnTo>
                    <a:pt x="235686" y="122008"/>
                  </a:lnTo>
                  <a:lnTo>
                    <a:pt x="236296" y="122008"/>
                  </a:lnTo>
                  <a:lnTo>
                    <a:pt x="251142" y="125374"/>
                  </a:lnTo>
                  <a:lnTo>
                    <a:pt x="262204" y="135458"/>
                  </a:lnTo>
                  <a:lnTo>
                    <a:pt x="268986" y="151930"/>
                  </a:lnTo>
                  <a:lnTo>
                    <a:pt x="271297" y="174485"/>
                  </a:lnTo>
                  <a:lnTo>
                    <a:pt x="271297" y="103555"/>
                  </a:lnTo>
                  <a:lnTo>
                    <a:pt x="260515" y="101434"/>
                  </a:lnTo>
                  <a:lnTo>
                    <a:pt x="241173" y="100342"/>
                  </a:lnTo>
                  <a:lnTo>
                    <a:pt x="203352" y="106057"/>
                  </a:lnTo>
                  <a:lnTo>
                    <a:pt x="173837" y="122008"/>
                  </a:lnTo>
                  <a:lnTo>
                    <a:pt x="154647" y="146481"/>
                  </a:lnTo>
                  <a:lnTo>
                    <a:pt x="147815" y="177698"/>
                  </a:lnTo>
                  <a:lnTo>
                    <a:pt x="148844" y="189344"/>
                  </a:lnTo>
                  <a:lnTo>
                    <a:pt x="169697" y="224853"/>
                  </a:lnTo>
                  <a:lnTo>
                    <a:pt x="193421" y="236880"/>
                  </a:lnTo>
                  <a:lnTo>
                    <a:pt x="162877" y="260210"/>
                  </a:lnTo>
                  <a:lnTo>
                    <a:pt x="158572" y="263232"/>
                  </a:lnTo>
                  <a:lnTo>
                    <a:pt x="155562" y="272300"/>
                  </a:lnTo>
                  <a:lnTo>
                    <a:pt x="155625" y="281393"/>
                  </a:lnTo>
                  <a:lnTo>
                    <a:pt x="157099" y="291249"/>
                  </a:lnTo>
                  <a:lnTo>
                    <a:pt x="162115" y="299161"/>
                  </a:lnTo>
                  <a:lnTo>
                    <a:pt x="171170" y="305193"/>
                  </a:lnTo>
                  <a:lnTo>
                    <a:pt x="184823" y="309892"/>
                  </a:lnTo>
                  <a:lnTo>
                    <a:pt x="149974" y="330466"/>
                  </a:lnTo>
                  <a:lnTo>
                    <a:pt x="145503" y="334619"/>
                  </a:lnTo>
                  <a:lnTo>
                    <a:pt x="141960" y="340855"/>
                  </a:lnTo>
                  <a:lnTo>
                    <a:pt x="139636" y="348538"/>
                  </a:lnTo>
                  <a:lnTo>
                    <a:pt x="138798" y="357022"/>
                  </a:lnTo>
                  <a:lnTo>
                    <a:pt x="145326" y="382257"/>
                  </a:lnTo>
                  <a:lnTo>
                    <a:pt x="163957" y="401408"/>
                  </a:lnTo>
                  <a:lnTo>
                    <a:pt x="193243" y="413588"/>
                  </a:lnTo>
                  <a:lnTo>
                    <a:pt x="231724" y="417842"/>
                  </a:lnTo>
                  <a:lnTo>
                    <a:pt x="283171" y="410845"/>
                  </a:lnTo>
                  <a:lnTo>
                    <a:pt x="312648" y="396252"/>
                  </a:lnTo>
                  <a:lnTo>
                    <a:pt x="322973" y="391147"/>
                  </a:lnTo>
                  <a:lnTo>
                    <a:pt x="348653" y="360743"/>
                  </a:lnTo>
                  <a:lnTo>
                    <a:pt x="357771" y="321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6384" y="3111500"/>
              <a:ext cx="242227" cy="2032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5776" y="3110242"/>
              <a:ext cx="157454" cy="210807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485415" y="3002394"/>
            <a:ext cx="2500630" cy="356235"/>
            <a:chOff x="2485415" y="3002394"/>
            <a:chExt cx="2500630" cy="356235"/>
          </a:xfrm>
        </p:grpSpPr>
        <p:sp>
          <p:nvSpPr>
            <p:cNvPr id="46" name="object 46"/>
            <p:cNvSpPr/>
            <p:nvPr/>
          </p:nvSpPr>
          <p:spPr>
            <a:xfrm>
              <a:off x="2485415" y="3002394"/>
              <a:ext cx="243840" cy="356235"/>
            </a:xfrm>
            <a:custGeom>
              <a:avLst/>
              <a:gdLst/>
              <a:ahLst/>
              <a:cxnLst/>
              <a:rect l="l" t="t" r="r" b="b"/>
              <a:pathLst>
                <a:path w="243839" h="356235">
                  <a:moveTo>
                    <a:pt x="103251" y="345465"/>
                  </a:moveTo>
                  <a:lnTo>
                    <a:pt x="80264" y="311759"/>
                  </a:lnTo>
                  <a:lnTo>
                    <a:pt x="66192" y="277164"/>
                  </a:lnTo>
                  <a:lnTo>
                    <a:pt x="59131" y="235000"/>
                  </a:lnTo>
                  <a:lnTo>
                    <a:pt x="57213" y="178536"/>
                  </a:lnTo>
                  <a:lnTo>
                    <a:pt x="58000" y="145135"/>
                  </a:lnTo>
                  <a:lnTo>
                    <a:pt x="64096" y="90093"/>
                  </a:lnTo>
                  <a:lnTo>
                    <a:pt x="75158" y="53213"/>
                  </a:lnTo>
                  <a:lnTo>
                    <a:pt x="103238" y="9461"/>
                  </a:lnTo>
                  <a:lnTo>
                    <a:pt x="92062" y="0"/>
                  </a:lnTo>
                  <a:lnTo>
                    <a:pt x="43929" y="44958"/>
                  </a:lnTo>
                  <a:lnTo>
                    <a:pt x="16776" y="91211"/>
                  </a:lnTo>
                  <a:lnTo>
                    <a:pt x="4191" y="132829"/>
                  </a:lnTo>
                  <a:lnTo>
                    <a:pt x="0" y="178968"/>
                  </a:lnTo>
                  <a:lnTo>
                    <a:pt x="1054" y="202793"/>
                  </a:lnTo>
                  <a:lnTo>
                    <a:pt x="9613" y="246557"/>
                  </a:lnTo>
                  <a:lnTo>
                    <a:pt x="29514" y="291299"/>
                  </a:lnTo>
                  <a:lnTo>
                    <a:pt x="65112" y="333171"/>
                  </a:lnTo>
                  <a:lnTo>
                    <a:pt x="92913" y="355790"/>
                  </a:lnTo>
                  <a:lnTo>
                    <a:pt x="103251" y="345465"/>
                  </a:lnTo>
                  <a:close/>
                </a:path>
                <a:path w="243839" h="356235">
                  <a:moveTo>
                    <a:pt x="217512" y="39890"/>
                  </a:moveTo>
                  <a:lnTo>
                    <a:pt x="215011" y="27368"/>
                  </a:lnTo>
                  <a:lnTo>
                    <a:pt x="208203" y="17056"/>
                  </a:lnTo>
                  <a:lnTo>
                    <a:pt x="198081" y="10071"/>
                  </a:lnTo>
                  <a:lnTo>
                    <a:pt x="185674" y="7493"/>
                  </a:lnTo>
                  <a:lnTo>
                    <a:pt x="172745" y="9944"/>
                  </a:lnTo>
                  <a:lnTo>
                    <a:pt x="162369" y="16675"/>
                  </a:lnTo>
                  <a:lnTo>
                    <a:pt x="155473" y="26822"/>
                  </a:lnTo>
                  <a:lnTo>
                    <a:pt x="152971" y="39458"/>
                  </a:lnTo>
                  <a:lnTo>
                    <a:pt x="155460" y="52247"/>
                  </a:lnTo>
                  <a:lnTo>
                    <a:pt x="162407" y="62738"/>
                  </a:lnTo>
                  <a:lnTo>
                    <a:pt x="172605" y="69723"/>
                  </a:lnTo>
                  <a:lnTo>
                    <a:pt x="185242" y="72288"/>
                  </a:lnTo>
                  <a:lnTo>
                    <a:pt x="197726" y="69723"/>
                  </a:lnTo>
                  <a:lnTo>
                    <a:pt x="207987" y="62738"/>
                  </a:lnTo>
                  <a:lnTo>
                    <a:pt x="214947" y="52438"/>
                  </a:lnTo>
                  <a:lnTo>
                    <a:pt x="217512" y="39890"/>
                  </a:lnTo>
                  <a:close/>
                </a:path>
                <a:path w="243839" h="356235">
                  <a:moveTo>
                    <a:pt x="243751" y="295783"/>
                  </a:moveTo>
                  <a:lnTo>
                    <a:pt x="213194" y="267449"/>
                  </a:lnTo>
                  <a:lnTo>
                    <a:pt x="213194" y="110451"/>
                  </a:lnTo>
                  <a:lnTo>
                    <a:pt x="208902" y="107835"/>
                  </a:lnTo>
                  <a:lnTo>
                    <a:pt x="168935" y="120446"/>
                  </a:lnTo>
                  <a:lnTo>
                    <a:pt x="136626" y="125984"/>
                  </a:lnTo>
                  <a:lnTo>
                    <a:pt x="135331" y="125984"/>
                  </a:lnTo>
                  <a:lnTo>
                    <a:pt x="133184" y="126428"/>
                  </a:lnTo>
                  <a:lnTo>
                    <a:pt x="130175" y="126873"/>
                  </a:lnTo>
                  <a:lnTo>
                    <a:pt x="130175" y="142113"/>
                  </a:lnTo>
                  <a:lnTo>
                    <a:pt x="149542" y="143421"/>
                  </a:lnTo>
                  <a:lnTo>
                    <a:pt x="155460" y="144919"/>
                  </a:lnTo>
                  <a:lnTo>
                    <a:pt x="158838" y="149275"/>
                  </a:lnTo>
                  <a:lnTo>
                    <a:pt x="160362" y="158216"/>
                  </a:lnTo>
                  <a:lnTo>
                    <a:pt x="160731" y="173469"/>
                  </a:lnTo>
                  <a:lnTo>
                    <a:pt x="160731" y="267449"/>
                  </a:lnTo>
                  <a:lnTo>
                    <a:pt x="130175" y="295783"/>
                  </a:lnTo>
                  <a:lnTo>
                    <a:pt x="130175" y="312293"/>
                  </a:lnTo>
                  <a:lnTo>
                    <a:pt x="182194" y="311086"/>
                  </a:lnTo>
                  <a:lnTo>
                    <a:pt x="194322" y="311086"/>
                  </a:lnTo>
                  <a:lnTo>
                    <a:pt x="243751" y="312293"/>
                  </a:lnTo>
                  <a:lnTo>
                    <a:pt x="243751" y="311086"/>
                  </a:lnTo>
                  <a:lnTo>
                    <a:pt x="243751" y="29578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3474" y="3111499"/>
              <a:ext cx="242227" cy="203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024149" y="3003676"/>
              <a:ext cx="373380" cy="317500"/>
            </a:xfrm>
            <a:custGeom>
              <a:avLst/>
              <a:gdLst/>
              <a:ahLst/>
              <a:cxnLst/>
              <a:rect l="l" t="t" r="r" b="b"/>
              <a:pathLst>
                <a:path w="373379" h="317500">
                  <a:moveTo>
                    <a:pt x="230162" y="294525"/>
                  </a:moveTo>
                  <a:lnTo>
                    <a:pt x="200875" y="276707"/>
                  </a:lnTo>
                  <a:lnTo>
                    <a:pt x="200825" y="275348"/>
                  </a:lnTo>
                  <a:lnTo>
                    <a:pt x="200469" y="266280"/>
                  </a:lnTo>
                  <a:lnTo>
                    <a:pt x="200482" y="134493"/>
                  </a:lnTo>
                  <a:lnTo>
                    <a:pt x="200482" y="117881"/>
                  </a:lnTo>
                  <a:lnTo>
                    <a:pt x="200494" y="2603"/>
                  </a:lnTo>
                  <a:lnTo>
                    <a:pt x="197053" y="0"/>
                  </a:lnTo>
                  <a:lnTo>
                    <a:pt x="166077" y="9677"/>
                  </a:lnTo>
                  <a:lnTo>
                    <a:pt x="156184" y="12433"/>
                  </a:lnTo>
                  <a:lnTo>
                    <a:pt x="148018" y="14122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5" y="255016"/>
                  </a:lnTo>
                  <a:lnTo>
                    <a:pt x="134937" y="266280"/>
                  </a:lnTo>
                  <a:lnTo>
                    <a:pt x="120954" y="273913"/>
                  </a:lnTo>
                  <a:lnTo>
                    <a:pt x="104127" y="276707"/>
                  </a:lnTo>
                  <a:lnTo>
                    <a:pt x="83439" y="271322"/>
                  </a:lnTo>
                  <a:lnTo>
                    <a:pt x="67716" y="255968"/>
                  </a:lnTo>
                  <a:lnTo>
                    <a:pt x="57721" y="231863"/>
                  </a:lnTo>
                  <a:lnTo>
                    <a:pt x="54229" y="200202"/>
                  </a:lnTo>
                  <a:lnTo>
                    <a:pt x="57048" y="171526"/>
                  </a:lnTo>
                  <a:lnTo>
                    <a:pt x="65570" y="150990"/>
                  </a:lnTo>
                  <a:lnTo>
                    <a:pt x="79819" y="138633"/>
                  </a:lnTo>
                  <a:lnTo>
                    <a:pt x="99834" y="134493"/>
                  </a:lnTo>
                  <a:lnTo>
                    <a:pt x="113169" y="136144"/>
                  </a:lnTo>
                  <a:lnTo>
                    <a:pt x="125539" y="141147"/>
                  </a:lnTo>
                  <a:lnTo>
                    <a:pt x="137096" y="149644"/>
                  </a:lnTo>
                  <a:lnTo>
                    <a:pt x="148018" y="161734"/>
                  </a:lnTo>
                  <a:lnTo>
                    <a:pt x="148018" y="14122"/>
                  </a:lnTo>
                  <a:lnTo>
                    <a:pt x="144729" y="14795"/>
                  </a:lnTo>
                  <a:lnTo>
                    <a:pt x="130924" y="16929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41" y="110947"/>
                  </a:lnTo>
                  <a:lnTo>
                    <a:pt x="121704" y="108534"/>
                  </a:lnTo>
                  <a:lnTo>
                    <a:pt x="113195" y="107048"/>
                  </a:lnTo>
                  <a:lnTo>
                    <a:pt x="104978" y="106540"/>
                  </a:lnTo>
                  <a:lnTo>
                    <a:pt x="94881" y="107264"/>
                  </a:lnTo>
                  <a:lnTo>
                    <a:pt x="36144" y="138087"/>
                  </a:lnTo>
                  <a:lnTo>
                    <a:pt x="8864" y="169418"/>
                  </a:lnTo>
                  <a:lnTo>
                    <a:pt x="0" y="216281"/>
                  </a:lnTo>
                  <a:lnTo>
                    <a:pt x="5753" y="258140"/>
                  </a:lnTo>
                  <a:lnTo>
                    <a:pt x="22199" y="289991"/>
                  </a:lnTo>
                  <a:lnTo>
                    <a:pt x="48094" y="310273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83" y="309854"/>
                  </a:lnTo>
                  <a:lnTo>
                    <a:pt x="191135" y="309854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54"/>
                  </a:lnTo>
                  <a:lnTo>
                    <a:pt x="230162" y="294525"/>
                  </a:lnTo>
                  <a:close/>
                </a:path>
                <a:path w="373379" h="317500">
                  <a:moveTo>
                    <a:pt x="346798" y="38608"/>
                  </a:moveTo>
                  <a:lnTo>
                    <a:pt x="344297" y="26085"/>
                  </a:lnTo>
                  <a:lnTo>
                    <a:pt x="337489" y="15773"/>
                  </a:lnTo>
                  <a:lnTo>
                    <a:pt x="327367" y="8788"/>
                  </a:lnTo>
                  <a:lnTo>
                    <a:pt x="314960" y="6210"/>
                  </a:lnTo>
                  <a:lnTo>
                    <a:pt x="302031" y="8661"/>
                  </a:lnTo>
                  <a:lnTo>
                    <a:pt x="291655" y="15392"/>
                  </a:lnTo>
                  <a:lnTo>
                    <a:pt x="284759" y="25539"/>
                  </a:lnTo>
                  <a:lnTo>
                    <a:pt x="282257" y="38176"/>
                  </a:lnTo>
                  <a:lnTo>
                    <a:pt x="284746" y="50965"/>
                  </a:lnTo>
                  <a:lnTo>
                    <a:pt x="291693" y="61455"/>
                  </a:lnTo>
                  <a:lnTo>
                    <a:pt x="301891" y="68440"/>
                  </a:lnTo>
                  <a:lnTo>
                    <a:pt x="314528" y="71005"/>
                  </a:lnTo>
                  <a:lnTo>
                    <a:pt x="327012" y="68440"/>
                  </a:lnTo>
                  <a:lnTo>
                    <a:pt x="337273" y="61455"/>
                  </a:lnTo>
                  <a:lnTo>
                    <a:pt x="344233" y="51155"/>
                  </a:lnTo>
                  <a:lnTo>
                    <a:pt x="346798" y="38608"/>
                  </a:lnTo>
                  <a:close/>
                </a:path>
                <a:path w="373379" h="317500">
                  <a:moveTo>
                    <a:pt x="373037" y="294500"/>
                  </a:moveTo>
                  <a:lnTo>
                    <a:pt x="342480" y="266166"/>
                  </a:lnTo>
                  <a:lnTo>
                    <a:pt x="342480" y="109169"/>
                  </a:lnTo>
                  <a:lnTo>
                    <a:pt x="338188" y="106553"/>
                  </a:lnTo>
                  <a:lnTo>
                    <a:pt x="298221" y="119164"/>
                  </a:lnTo>
                  <a:lnTo>
                    <a:pt x="265912" y="124701"/>
                  </a:lnTo>
                  <a:lnTo>
                    <a:pt x="264617" y="124701"/>
                  </a:lnTo>
                  <a:lnTo>
                    <a:pt x="262470" y="125145"/>
                  </a:lnTo>
                  <a:lnTo>
                    <a:pt x="259461" y="125590"/>
                  </a:lnTo>
                  <a:lnTo>
                    <a:pt x="259461" y="140830"/>
                  </a:lnTo>
                  <a:lnTo>
                    <a:pt x="278828" y="142138"/>
                  </a:lnTo>
                  <a:lnTo>
                    <a:pt x="284746" y="143637"/>
                  </a:lnTo>
                  <a:lnTo>
                    <a:pt x="288124" y="147993"/>
                  </a:lnTo>
                  <a:lnTo>
                    <a:pt x="289648" y="156933"/>
                  </a:lnTo>
                  <a:lnTo>
                    <a:pt x="290017" y="172186"/>
                  </a:lnTo>
                  <a:lnTo>
                    <a:pt x="290017" y="266166"/>
                  </a:lnTo>
                  <a:lnTo>
                    <a:pt x="259461" y="294500"/>
                  </a:lnTo>
                  <a:lnTo>
                    <a:pt x="259461" y="311010"/>
                  </a:lnTo>
                  <a:lnTo>
                    <a:pt x="311480" y="309803"/>
                  </a:lnTo>
                  <a:lnTo>
                    <a:pt x="323608" y="309803"/>
                  </a:lnTo>
                  <a:lnTo>
                    <a:pt x="373037" y="311010"/>
                  </a:lnTo>
                  <a:lnTo>
                    <a:pt x="373037" y="309803"/>
                  </a:lnTo>
                  <a:lnTo>
                    <a:pt x="373037" y="294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7227" y="3115957"/>
              <a:ext cx="229730" cy="19874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665880" y="3003676"/>
              <a:ext cx="377190" cy="317500"/>
            </a:xfrm>
            <a:custGeom>
              <a:avLst/>
              <a:gdLst/>
              <a:ahLst/>
              <a:cxnLst/>
              <a:rect l="l" t="t" r="r" b="b"/>
              <a:pathLst>
                <a:path w="377189" h="317500">
                  <a:moveTo>
                    <a:pt x="87337" y="38608"/>
                  </a:moveTo>
                  <a:lnTo>
                    <a:pt x="84836" y="26085"/>
                  </a:lnTo>
                  <a:lnTo>
                    <a:pt x="78028" y="15773"/>
                  </a:lnTo>
                  <a:lnTo>
                    <a:pt x="67906" y="8788"/>
                  </a:lnTo>
                  <a:lnTo>
                    <a:pt x="55499" y="6210"/>
                  </a:lnTo>
                  <a:lnTo>
                    <a:pt x="42570" y="8661"/>
                  </a:lnTo>
                  <a:lnTo>
                    <a:pt x="32194" y="15392"/>
                  </a:lnTo>
                  <a:lnTo>
                    <a:pt x="25298" y="25539"/>
                  </a:lnTo>
                  <a:lnTo>
                    <a:pt x="22796" y="38176"/>
                  </a:lnTo>
                  <a:lnTo>
                    <a:pt x="25285" y="50965"/>
                  </a:lnTo>
                  <a:lnTo>
                    <a:pt x="32232" y="61455"/>
                  </a:lnTo>
                  <a:lnTo>
                    <a:pt x="42430" y="68440"/>
                  </a:lnTo>
                  <a:lnTo>
                    <a:pt x="55067" y="71005"/>
                  </a:lnTo>
                  <a:lnTo>
                    <a:pt x="67551" y="68440"/>
                  </a:lnTo>
                  <a:lnTo>
                    <a:pt x="77812" y="61455"/>
                  </a:lnTo>
                  <a:lnTo>
                    <a:pt x="84772" y="51155"/>
                  </a:lnTo>
                  <a:lnTo>
                    <a:pt x="87337" y="38608"/>
                  </a:lnTo>
                  <a:close/>
                </a:path>
                <a:path w="377189" h="317500">
                  <a:moveTo>
                    <a:pt x="113576" y="294500"/>
                  </a:moveTo>
                  <a:lnTo>
                    <a:pt x="83019" y="266166"/>
                  </a:lnTo>
                  <a:lnTo>
                    <a:pt x="83019" y="109169"/>
                  </a:lnTo>
                  <a:lnTo>
                    <a:pt x="78727" y="106553"/>
                  </a:lnTo>
                  <a:lnTo>
                    <a:pt x="38760" y="119164"/>
                  </a:lnTo>
                  <a:lnTo>
                    <a:pt x="6451" y="124701"/>
                  </a:lnTo>
                  <a:lnTo>
                    <a:pt x="5156" y="124701"/>
                  </a:lnTo>
                  <a:lnTo>
                    <a:pt x="3009" y="125145"/>
                  </a:lnTo>
                  <a:lnTo>
                    <a:pt x="0" y="125590"/>
                  </a:lnTo>
                  <a:lnTo>
                    <a:pt x="0" y="140830"/>
                  </a:lnTo>
                  <a:lnTo>
                    <a:pt x="19367" y="142138"/>
                  </a:lnTo>
                  <a:lnTo>
                    <a:pt x="25285" y="143637"/>
                  </a:lnTo>
                  <a:lnTo>
                    <a:pt x="28663" y="147993"/>
                  </a:lnTo>
                  <a:lnTo>
                    <a:pt x="30187" y="156933"/>
                  </a:lnTo>
                  <a:lnTo>
                    <a:pt x="30556" y="172186"/>
                  </a:lnTo>
                  <a:lnTo>
                    <a:pt x="30556" y="266166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52019" y="309803"/>
                  </a:lnTo>
                  <a:lnTo>
                    <a:pt x="64147" y="309803"/>
                  </a:lnTo>
                  <a:lnTo>
                    <a:pt x="113576" y="311010"/>
                  </a:lnTo>
                  <a:lnTo>
                    <a:pt x="113576" y="309803"/>
                  </a:lnTo>
                  <a:lnTo>
                    <a:pt x="113576" y="294500"/>
                  </a:lnTo>
                  <a:close/>
                </a:path>
                <a:path w="377189" h="317500">
                  <a:moveTo>
                    <a:pt x="377101" y="294525"/>
                  </a:moveTo>
                  <a:lnTo>
                    <a:pt x="347814" y="276707"/>
                  </a:lnTo>
                  <a:lnTo>
                    <a:pt x="347764" y="275348"/>
                  </a:lnTo>
                  <a:lnTo>
                    <a:pt x="347408" y="266280"/>
                  </a:lnTo>
                  <a:lnTo>
                    <a:pt x="347421" y="134493"/>
                  </a:lnTo>
                  <a:lnTo>
                    <a:pt x="347421" y="117881"/>
                  </a:lnTo>
                  <a:lnTo>
                    <a:pt x="347433" y="2603"/>
                  </a:lnTo>
                  <a:lnTo>
                    <a:pt x="343992" y="0"/>
                  </a:lnTo>
                  <a:lnTo>
                    <a:pt x="313016" y="9677"/>
                  </a:lnTo>
                  <a:lnTo>
                    <a:pt x="303123" y="12433"/>
                  </a:lnTo>
                  <a:lnTo>
                    <a:pt x="294957" y="14122"/>
                  </a:lnTo>
                  <a:lnTo>
                    <a:pt x="294957" y="161734"/>
                  </a:lnTo>
                  <a:lnTo>
                    <a:pt x="294944" y="241261"/>
                  </a:lnTo>
                  <a:lnTo>
                    <a:pt x="291414" y="255016"/>
                  </a:lnTo>
                  <a:lnTo>
                    <a:pt x="281876" y="266280"/>
                  </a:lnTo>
                  <a:lnTo>
                    <a:pt x="267893" y="273913"/>
                  </a:lnTo>
                  <a:lnTo>
                    <a:pt x="251066" y="276707"/>
                  </a:lnTo>
                  <a:lnTo>
                    <a:pt x="230378" y="271322"/>
                  </a:lnTo>
                  <a:lnTo>
                    <a:pt x="214655" y="255968"/>
                  </a:lnTo>
                  <a:lnTo>
                    <a:pt x="204660" y="231863"/>
                  </a:lnTo>
                  <a:lnTo>
                    <a:pt x="201168" y="200202"/>
                  </a:lnTo>
                  <a:lnTo>
                    <a:pt x="203987" y="171526"/>
                  </a:lnTo>
                  <a:lnTo>
                    <a:pt x="212509" y="150990"/>
                  </a:lnTo>
                  <a:lnTo>
                    <a:pt x="226758" y="138633"/>
                  </a:lnTo>
                  <a:lnTo>
                    <a:pt x="246773" y="134493"/>
                  </a:lnTo>
                  <a:lnTo>
                    <a:pt x="260108" y="136144"/>
                  </a:lnTo>
                  <a:lnTo>
                    <a:pt x="272478" y="141147"/>
                  </a:lnTo>
                  <a:lnTo>
                    <a:pt x="284035" y="149644"/>
                  </a:lnTo>
                  <a:lnTo>
                    <a:pt x="294957" y="161734"/>
                  </a:lnTo>
                  <a:lnTo>
                    <a:pt x="294957" y="14122"/>
                  </a:lnTo>
                  <a:lnTo>
                    <a:pt x="291668" y="14795"/>
                  </a:lnTo>
                  <a:lnTo>
                    <a:pt x="277863" y="16929"/>
                  </a:lnTo>
                  <a:lnTo>
                    <a:pt x="260959" y="18923"/>
                  </a:lnTo>
                  <a:lnTo>
                    <a:pt x="260959" y="34175"/>
                  </a:lnTo>
                  <a:lnTo>
                    <a:pt x="294944" y="65519"/>
                  </a:lnTo>
                  <a:lnTo>
                    <a:pt x="294944" y="117881"/>
                  </a:lnTo>
                  <a:lnTo>
                    <a:pt x="286334" y="114249"/>
                  </a:lnTo>
                  <a:lnTo>
                    <a:pt x="277380" y="110947"/>
                  </a:lnTo>
                  <a:lnTo>
                    <a:pt x="268643" y="108534"/>
                  </a:lnTo>
                  <a:lnTo>
                    <a:pt x="260134" y="107048"/>
                  </a:lnTo>
                  <a:lnTo>
                    <a:pt x="251917" y="106540"/>
                  </a:lnTo>
                  <a:lnTo>
                    <a:pt x="241820" y="107264"/>
                  </a:lnTo>
                  <a:lnTo>
                    <a:pt x="183083" y="138087"/>
                  </a:lnTo>
                  <a:lnTo>
                    <a:pt x="155803" y="169418"/>
                  </a:lnTo>
                  <a:lnTo>
                    <a:pt x="146939" y="216281"/>
                  </a:lnTo>
                  <a:lnTo>
                    <a:pt x="152692" y="258140"/>
                  </a:lnTo>
                  <a:lnTo>
                    <a:pt x="169138" y="289991"/>
                  </a:lnTo>
                  <a:lnTo>
                    <a:pt x="195033" y="310273"/>
                  </a:lnTo>
                  <a:lnTo>
                    <a:pt x="229108" y="317373"/>
                  </a:lnTo>
                  <a:lnTo>
                    <a:pt x="239001" y="317373"/>
                  </a:lnTo>
                  <a:lnTo>
                    <a:pt x="245884" y="315645"/>
                  </a:lnTo>
                  <a:lnTo>
                    <a:pt x="250190" y="312178"/>
                  </a:lnTo>
                  <a:lnTo>
                    <a:pt x="293281" y="276707"/>
                  </a:lnTo>
                  <a:lnTo>
                    <a:pt x="294932" y="275348"/>
                  </a:lnTo>
                  <a:lnTo>
                    <a:pt x="292773" y="307594"/>
                  </a:lnTo>
                  <a:lnTo>
                    <a:pt x="294932" y="311035"/>
                  </a:lnTo>
                  <a:lnTo>
                    <a:pt x="329222" y="309854"/>
                  </a:lnTo>
                  <a:lnTo>
                    <a:pt x="338074" y="309854"/>
                  </a:lnTo>
                  <a:lnTo>
                    <a:pt x="344830" y="310400"/>
                  </a:lnTo>
                  <a:lnTo>
                    <a:pt x="356882" y="311035"/>
                  </a:lnTo>
                  <a:lnTo>
                    <a:pt x="377101" y="311035"/>
                  </a:lnTo>
                  <a:lnTo>
                    <a:pt x="377101" y="309854"/>
                  </a:lnTo>
                  <a:lnTo>
                    <a:pt x="377101" y="294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8381" y="3110242"/>
              <a:ext cx="240068" cy="21080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7735" y="3111487"/>
              <a:ext cx="188455" cy="20953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546765" y="3003676"/>
              <a:ext cx="117475" cy="311150"/>
            </a:xfrm>
            <a:custGeom>
              <a:avLst/>
              <a:gdLst/>
              <a:ahLst/>
              <a:cxnLst/>
              <a:rect l="l" t="t" r="r" b="b"/>
              <a:pathLst>
                <a:path w="117475" h="31115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985" y="65493"/>
                  </a:lnTo>
                  <a:lnTo>
                    <a:pt x="33985" y="266192"/>
                  </a:lnTo>
                  <a:lnTo>
                    <a:pt x="3429" y="294500"/>
                  </a:lnTo>
                  <a:lnTo>
                    <a:pt x="3429" y="311010"/>
                  </a:lnTo>
                  <a:lnTo>
                    <a:pt x="58928" y="309714"/>
                  </a:lnTo>
                  <a:lnTo>
                    <a:pt x="67577" y="309795"/>
                  </a:lnTo>
                  <a:lnTo>
                    <a:pt x="80384" y="310038"/>
                  </a:lnTo>
                  <a:lnTo>
                    <a:pt x="96982" y="310443"/>
                  </a:lnTo>
                  <a:lnTo>
                    <a:pt x="117005" y="311010"/>
                  </a:lnTo>
                  <a:lnTo>
                    <a:pt x="117005" y="294500"/>
                  </a:lnTo>
                  <a:lnTo>
                    <a:pt x="86448" y="266166"/>
                  </a:lnTo>
                  <a:lnTo>
                    <a:pt x="86448" y="2590"/>
                  </a:lnTo>
                  <a:lnTo>
                    <a:pt x="8303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5456" y="3110242"/>
              <a:ext cx="157454" cy="21080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882489" y="3002394"/>
              <a:ext cx="103505" cy="356235"/>
            </a:xfrm>
            <a:custGeom>
              <a:avLst/>
              <a:gdLst/>
              <a:ahLst/>
              <a:cxnLst/>
              <a:rect l="l" t="t" r="r" b="b"/>
              <a:pathLst>
                <a:path w="103504" h="356235">
                  <a:moveTo>
                    <a:pt x="11188" y="0"/>
                  </a:moveTo>
                  <a:lnTo>
                    <a:pt x="0" y="9461"/>
                  </a:lnTo>
                  <a:lnTo>
                    <a:pt x="11644" y="24804"/>
                  </a:lnTo>
                  <a:lnTo>
                    <a:pt x="20223" y="37966"/>
                  </a:lnTo>
                  <a:lnTo>
                    <a:pt x="38595" y="87487"/>
                  </a:lnTo>
                  <a:lnTo>
                    <a:pt x="45223" y="143564"/>
                  </a:lnTo>
                  <a:lnTo>
                    <a:pt x="46037" y="178536"/>
                  </a:lnTo>
                  <a:lnTo>
                    <a:pt x="44109" y="235114"/>
                  </a:lnTo>
                  <a:lnTo>
                    <a:pt x="37058" y="277169"/>
                  </a:lnTo>
                  <a:lnTo>
                    <a:pt x="22988" y="311640"/>
                  </a:lnTo>
                  <a:lnTo>
                    <a:pt x="0" y="345465"/>
                  </a:lnTo>
                  <a:lnTo>
                    <a:pt x="10325" y="355790"/>
                  </a:lnTo>
                  <a:lnTo>
                    <a:pt x="58513" y="312550"/>
                  </a:lnTo>
                  <a:lnTo>
                    <a:pt x="86042" y="266738"/>
                  </a:lnTo>
                  <a:lnTo>
                    <a:pt x="99004" y="225277"/>
                  </a:lnTo>
                  <a:lnTo>
                    <a:pt x="103251" y="178968"/>
                  </a:lnTo>
                  <a:lnTo>
                    <a:pt x="102203" y="155331"/>
                  </a:lnTo>
                  <a:lnTo>
                    <a:pt x="93815" y="111449"/>
                  </a:lnTo>
                  <a:lnTo>
                    <a:pt x="74405" y="66722"/>
                  </a:lnTo>
                  <a:lnTo>
                    <a:pt x="38980" y="23747"/>
                  </a:lnTo>
                  <a:lnTo>
                    <a:pt x="111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41" y="3582936"/>
            <a:ext cx="148004" cy="14799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861327" y="3511550"/>
            <a:ext cx="1154430" cy="300990"/>
            <a:chOff x="861327" y="3511550"/>
            <a:chExt cx="1154430" cy="300990"/>
          </a:xfrm>
        </p:grpSpPr>
        <p:sp>
          <p:nvSpPr>
            <p:cNvPr id="58" name="object 58"/>
            <p:cNvSpPr/>
            <p:nvPr/>
          </p:nvSpPr>
          <p:spPr>
            <a:xfrm>
              <a:off x="861327" y="3511550"/>
              <a:ext cx="246379" cy="295275"/>
            </a:xfrm>
            <a:custGeom>
              <a:avLst/>
              <a:gdLst/>
              <a:ahLst/>
              <a:cxnLst/>
              <a:rect l="l" t="t" r="r" b="b"/>
              <a:pathLst>
                <a:path w="246380" h="295275">
                  <a:moveTo>
                    <a:pt x="0" y="0"/>
                  </a:moveTo>
                  <a:lnTo>
                    <a:pt x="0" y="16510"/>
                  </a:lnTo>
                  <a:lnTo>
                    <a:pt x="15924" y="17843"/>
                  </a:lnTo>
                  <a:lnTo>
                    <a:pt x="27315" y="19827"/>
                  </a:lnTo>
                  <a:lnTo>
                    <a:pt x="33507" y="25355"/>
                  </a:lnTo>
                  <a:lnTo>
                    <a:pt x="36071" y="37645"/>
                  </a:lnTo>
                  <a:lnTo>
                    <a:pt x="36537" y="58153"/>
                  </a:lnTo>
                  <a:lnTo>
                    <a:pt x="36577" y="252272"/>
                  </a:lnTo>
                  <a:lnTo>
                    <a:pt x="36140" y="261775"/>
                  </a:lnTo>
                  <a:lnTo>
                    <a:pt x="14207" y="284480"/>
                  </a:lnTo>
                  <a:lnTo>
                    <a:pt x="14207" y="294665"/>
                  </a:lnTo>
                  <a:lnTo>
                    <a:pt x="59220" y="293450"/>
                  </a:lnTo>
                  <a:lnTo>
                    <a:pt x="137612" y="293450"/>
                  </a:lnTo>
                  <a:lnTo>
                    <a:pt x="176756" y="287713"/>
                  </a:lnTo>
                  <a:lnTo>
                    <a:pt x="209448" y="270497"/>
                  </a:lnTo>
                  <a:lnTo>
                    <a:pt x="109269" y="270497"/>
                  </a:lnTo>
                  <a:lnTo>
                    <a:pt x="104532" y="270065"/>
                  </a:lnTo>
                  <a:lnTo>
                    <a:pt x="97219" y="268782"/>
                  </a:lnTo>
                  <a:lnTo>
                    <a:pt x="97229" y="143522"/>
                  </a:lnTo>
                  <a:lnTo>
                    <a:pt x="215171" y="143522"/>
                  </a:lnTo>
                  <a:lnTo>
                    <a:pt x="210647" y="140886"/>
                  </a:lnTo>
                  <a:lnTo>
                    <a:pt x="197257" y="136121"/>
                  </a:lnTo>
                  <a:lnTo>
                    <a:pt x="180320" y="132971"/>
                  </a:lnTo>
                  <a:lnTo>
                    <a:pt x="157896" y="130949"/>
                  </a:lnTo>
                  <a:lnTo>
                    <a:pt x="180782" y="122339"/>
                  </a:lnTo>
                  <a:lnTo>
                    <a:pt x="184582" y="120650"/>
                  </a:lnTo>
                  <a:lnTo>
                    <a:pt x="97229" y="120650"/>
                  </a:lnTo>
                  <a:lnTo>
                    <a:pt x="97229" y="23329"/>
                  </a:lnTo>
                  <a:lnTo>
                    <a:pt x="107552" y="22047"/>
                  </a:lnTo>
                  <a:lnTo>
                    <a:pt x="114006" y="21590"/>
                  </a:lnTo>
                  <a:lnTo>
                    <a:pt x="222053" y="21590"/>
                  </a:lnTo>
                  <a:lnTo>
                    <a:pt x="216030" y="14368"/>
                  </a:lnTo>
                  <a:lnTo>
                    <a:pt x="190643" y="3562"/>
                  </a:lnTo>
                  <a:lnTo>
                    <a:pt x="163113" y="809"/>
                  </a:lnTo>
                  <a:lnTo>
                    <a:pt x="54392" y="809"/>
                  </a:lnTo>
                  <a:lnTo>
                    <a:pt x="0" y="0"/>
                  </a:lnTo>
                  <a:close/>
                </a:path>
                <a:path w="246380" h="295275">
                  <a:moveTo>
                    <a:pt x="137612" y="293450"/>
                  </a:moveTo>
                  <a:lnTo>
                    <a:pt x="96781" y="293450"/>
                  </a:lnTo>
                  <a:lnTo>
                    <a:pt x="129778" y="294665"/>
                  </a:lnTo>
                  <a:lnTo>
                    <a:pt x="129327" y="294665"/>
                  </a:lnTo>
                  <a:lnTo>
                    <a:pt x="137612" y="293450"/>
                  </a:lnTo>
                  <a:close/>
                </a:path>
                <a:path w="246380" h="295275">
                  <a:moveTo>
                    <a:pt x="215171" y="143522"/>
                  </a:moveTo>
                  <a:lnTo>
                    <a:pt x="110133" y="143522"/>
                  </a:lnTo>
                  <a:lnTo>
                    <a:pt x="142347" y="147157"/>
                  </a:lnTo>
                  <a:lnTo>
                    <a:pt x="164555" y="158434"/>
                  </a:lnTo>
                  <a:lnTo>
                    <a:pt x="177405" y="177914"/>
                  </a:lnTo>
                  <a:lnTo>
                    <a:pt x="181545" y="206159"/>
                  </a:lnTo>
                  <a:lnTo>
                    <a:pt x="177673" y="235033"/>
                  </a:lnTo>
                  <a:lnTo>
                    <a:pt x="165734" y="255058"/>
                  </a:lnTo>
                  <a:lnTo>
                    <a:pt x="145243" y="266718"/>
                  </a:lnTo>
                  <a:lnTo>
                    <a:pt x="115718" y="270497"/>
                  </a:lnTo>
                  <a:lnTo>
                    <a:pt x="209448" y="270497"/>
                  </a:lnTo>
                  <a:lnTo>
                    <a:pt x="213605" y="268308"/>
                  </a:lnTo>
                  <a:lnTo>
                    <a:pt x="237549" y="238484"/>
                  </a:lnTo>
                  <a:lnTo>
                    <a:pt x="246086" y="200304"/>
                  </a:lnTo>
                  <a:lnTo>
                    <a:pt x="244505" y="183974"/>
                  </a:lnTo>
                  <a:lnTo>
                    <a:pt x="239899" y="169503"/>
                  </a:lnTo>
                  <a:lnTo>
                    <a:pt x="232472" y="157295"/>
                  </a:lnTo>
                  <a:lnTo>
                    <a:pt x="222429" y="147751"/>
                  </a:lnTo>
                  <a:lnTo>
                    <a:pt x="215171" y="143522"/>
                  </a:lnTo>
                  <a:close/>
                </a:path>
                <a:path w="246380" h="295275">
                  <a:moveTo>
                    <a:pt x="222053" y="21590"/>
                  </a:moveTo>
                  <a:lnTo>
                    <a:pt x="122172" y="21590"/>
                  </a:lnTo>
                  <a:lnTo>
                    <a:pt x="144741" y="24300"/>
                  </a:lnTo>
                  <a:lnTo>
                    <a:pt x="160414" y="32642"/>
                  </a:lnTo>
                  <a:lnTo>
                    <a:pt x="169551" y="46932"/>
                  </a:lnTo>
                  <a:lnTo>
                    <a:pt x="172516" y="67487"/>
                  </a:lnTo>
                  <a:lnTo>
                    <a:pt x="168906" y="91348"/>
                  </a:lnTo>
                  <a:lnTo>
                    <a:pt x="168879" y="91530"/>
                  </a:lnTo>
                  <a:lnTo>
                    <a:pt x="157743" y="107871"/>
                  </a:lnTo>
                  <a:lnTo>
                    <a:pt x="157617" y="108056"/>
                  </a:lnTo>
                  <a:lnTo>
                    <a:pt x="138210" y="117588"/>
                  </a:lnTo>
                  <a:lnTo>
                    <a:pt x="110133" y="120650"/>
                  </a:lnTo>
                  <a:lnTo>
                    <a:pt x="184582" y="120650"/>
                  </a:lnTo>
                  <a:lnTo>
                    <a:pt x="219416" y="99504"/>
                  </a:lnTo>
                  <a:lnTo>
                    <a:pt x="236194" y="58153"/>
                  </a:lnTo>
                  <a:lnTo>
                    <a:pt x="231196" y="32642"/>
                  </a:lnTo>
                  <a:lnTo>
                    <a:pt x="225193" y="25355"/>
                  </a:lnTo>
                  <a:lnTo>
                    <a:pt x="222053" y="21590"/>
                  </a:lnTo>
                  <a:close/>
                </a:path>
                <a:path w="246380" h="295275">
                  <a:moveTo>
                    <a:pt x="155017" y="0"/>
                  </a:moveTo>
                  <a:lnTo>
                    <a:pt x="119161" y="0"/>
                  </a:lnTo>
                  <a:lnTo>
                    <a:pt x="104572" y="431"/>
                  </a:lnTo>
                  <a:lnTo>
                    <a:pt x="105496" y="431"/>
                  </a:lnTo>
                  <a:lnTo>
                    <a:pt x="79669" y="809"/>
                  </a:lnTo>
                  <a:lnTo>
                    <a:pt x="163113" y="809"/>
                  </a:lnTo>
                  <a:lnTo>
                    <a:pt x="15501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9746" y="3601720"/>
              <a:ext cx="180146" cy="21082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355661" y="3533038"/>
              <a:ext cx="273685" cy="280035"/>
            </a:xfrm>
            <a:custGeom>
              <a:avLst/>
              <a:gdLst/>
              <a:ahLst/>
              <a:cxnLst/>
              <a:rect l="l" t="t" r="r" b="b"/>
              <a:pathLst>
                <a:path w="273685" h="280035">
                  <a:moveTo>
                    <a:pt x="129921" y="246126"/>
                  </a:move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2" y="242519"/>
                  </a:lnTo>
                  <a:lnTo>
                    <a:pt x="85775" y="237832"/>
                  </a:lnTo>
                  <a:lnTo>
                    <a:pt x="81343" y="229196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15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76" y="47193"/>
                  </a:lnTo>
                  <a:lnTo>
                    <a:pt x="81153" y="33159"/>
                  </a:lnTo>
                  <a:lnTo>
                    <a:pt x="82740" y="19380"/>
                  </a:lnTo>
                  <a:lnTo>
                    <a:pt x="85178" y="4330"/>
                  </a:lnTo>
                  <a:lnTo>
                    <a:pt x="79159" y="0"/>
                  </a:lnTo>
                  <a:lnTo>
                    <a:pt x="66776" y="5689"/>
                  </a:lnTo>
                  <a:lnTo>
                    <a:pt x="54686" y="10795"/>
                  </a:lnTo>
                  <a:lnTo>
                    <a:pt x="41706" y="15887"/>
                  </a:lnTo>
                  <a:lnTo>
                    <a:pt x="26670" y="21551"/>
                  </a:lnTo>
                  <a:lnTo>
                    <a:pt x="27482" y="35915"/>
                  </a:lnTo>
                  <a:lnTo>
                    <a:pt x="28016" y="46367"/>
                  </a:lnTo>
                  <a:lnTo>
                    <a:pt x="28308" y="54317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594" y="249542"/>
                  </a:lnTo>
                  <a:lnTo>
                    <a:pt x="40170" y="266534"/>
                  </a:lnTo>
                  <a:lnTo>
                    <a:pt x="56743" y="276352"/>
                  </a:lnTo>
                  <a:lnTo>
                    <a:pt x="80873" y="279501"/>
                  </a:lnTo>
                  <a:lnTo>
                    <a:pt x="90322" y="278955"/>
                  </a:lnTo>
                  <a:lnTo>
                    <a:pt x="98399" y="277393"/>
                  </a:lnTo>
                  <a:lnTo>
                    <a:pt x="104698" y="274942"/>
                  </a:lnTo>
                  <a:lnTo>
                    <a:pt x="108839" y="271703"/>
                  </a:lnTo>
                  <a:lnTo>
                    <a:pt x="129921" y="246126"/>
                  </a:lnTo>
                  <a:close/>
                </a:path>
                <a:path w="273685" h="280035">
                  <a:moveTo>
                    <a:pt x="273431" y="246126"/>
                  </a:moveTo>
                  <a:lnTo>
                    <a:pt x="269989" y="237896"/>
                  </a:lnTo>
                  <a:lnTo>
                    <a:pt x="261391" y="242531"/>
                  </a:lnTo>
                  <a:lnTo>
                    <a:pt x="257086" y="243916"/>
                  </a:lnTo>
                  <a:lnTo>
                    <a:pt x="250202" y="243916"/>
                  </a:lnTo>
                  <a:lnTo>
                    <a:pt x="237502" y="242519"/>
                  </a:lnTo>
                  <a:lnTo>
                    <a:pt x="229285" y="237832"/>
                  </a:lnTo>
                  <a:lnTo>
                    <a:pt x="224853" y="229196"/>
                  </a:lnTo>
                  <a:lnTo>
                    <a:pt x="223532" y="215912"/>
                  </a:lnTo>
                  <a:lnTo>
                    <a:pt x="223532" y="113347"/>
                  </a:lnTo>
                  <a:lnTo>
                    <a:pt x="269125" y="113347"/>
                  </a:lnTo>
                  <a:lnTo>
                    <a:pt x="272580" y="85344"/>
                  </a:lnTo>
                  <a:lnTo>
                    <a:pt x="223532" y="87934"/>
                  </a:lnTo>
                  <a:lnTo>
                    <a:pt x="223532" y="62941"/>
                  </a:lnTo>
                  <a:lnTo>
                    <a:pt x="223786" y="47193"/>
                  </a:lnTo>
                  <a:lnTo>
                    <a:pt x="224663" y="33159"/>
                  </a:lnTo>
                  <a:lnTo>
                    <a:pt x="226250" y="19380"/>
                  </a:lnTo>
                  <a:lnTo>
                    <a:pt x="228688" y="4330"/>
                  </a:lnTo>
                  <a:lnTo>
                    <a:pt x="222669" y="0"/>
                  </a:lnTo>
                  <a:lnTo>
                    <a:pt x="210286" y="5689"/>
                  </a:lnTo>
                  <a:lnTo>
                    <a:pt x="198196" y="10795"/>
                  </a:lnTo>
                  <a:lnTo>
                    <a:pt x="185216" y="15887"/>
                  </a:lnTo>
                  <a:lnTo>
                    <a:pt x="170180" y="21551"/>
                  </a:lnTo>
                  <a:lnTo>
                    <a:pt x="170992" y="35915"/>
                  </a:lnTo>
                  <a:lnTo>
                    <a:pt x="171526" y="46367"/>
                  </a:lnTo>
                  <a:lnTo>
                    <a:pt x="171818" y="54317"/>
                  </a:lnTo>
                  <a:lnTo>
                    <a:pt x="171907" y="61175"/>
                  </a:lnTo>
                  <a:lnTo>
                    <a:pt x="171907" y="87020"/>
                  </a:lnTo>
                  <a:lnTo>
                    <a:pt x="143510" y="105537"/>
                  </a:lnTo>
                  <a:lnTo>
                    <a:pt x="143510" y="115011"/>
                  </a:lnTo>
                  <a:lnTo>
                    <a:pt x="171043" y="113284"/>
                  </a:lnTo>
                  <a:lnTo>
                    <a:pt x="171043" y="224815"/>
                  </a:lnTo>
                  <a:lnTo>
                    <a:pt x="174104" y="249542"/>
                  </a:lnTo>
                  <a:lnTo>
                    <a:pt x="183680" y="266534"/>
                  </a:lnTo>
                  <a:lnTo>
                    <a:pt x="200253" y="276352"/>
                  </a:lnTo>
                  <a:lnTo>
                    <a:pt x="224383" y="279501"/>
                  </a:lnTo>
                  <a:lnTo>
                    <a:pt x="233832" y="278955"/>
                  </a:lnTo>
                  <a:lnTo>
                    <a:pt x="241909" y="277393"/>
                  </a:lnTo>
                  <a:lnTo>
                    <a:pt x="248208" y="274942"/>
                  </a:lnTo>
                  <a:lnTo>
                    <a:pt x="252349" y="271703"/>
                  </a:lnTo>
                  <a:lnTo>
                    <a:pt x="273431" y="24612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1396" y="3601720"/>
              <a:ext cx="180146" cy="21082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60740" y="3601720"/>
              <a:ext cx="154457" cy="204457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2141499" y="3495166"/>
            <a:ext cx="778510" cy="317500"/>
            <a:chOff x="2141499" y="3495166"/>
            <a:chExt cx="778510" cy="317500"/>
          </a:xfrm>
        </p:grpSpPr>
        <p:sp>
          <p:nvSpPr>
            <p:cNvPr id="64" name="object 64"/>
            <p:cNvSpPr/>
            <p:nvPr/>
          </p:nvSpPr>
          <p:spPr>
            <a:xfrm>
              <a:off x="2141499" y="34951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4507" y="3601719"/>
              <a:ext cx="180146" cy="2108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17736" y="3601732"/>
              <a:ext cx="157454" cy="21080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806090" y="350137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753536" y="3601719"/>
            <a:ext cx="563880" cy="210820"/>
            <a:chOff x="3753536" y="3601719"/>
            <a:chExt cx="563880" cy="210820"/>
          </a:xfrm>
        </p:grpSpPr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3536" y="3602976"/>
              <a:ext cx="188455" cy="20953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63860" y="3601719"/>
              <a:ext cx="353072" cy="210820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6131839" y="3495166"/>
            <a:ext cx="230504" cy="317500"/>
          </a:xfrm>
          <a:custGeom>
            <a:avLst/>
            <a:gdLst/>
            <a:ahLst/>
            <a:cxnLst/>
            <a:rect l="l" t="t" r="r" b="b"/>
            <a:pathLst>
              <a:path w="230504" h="317500">
                <a:moveTo>
                  <a:pt x="104978" y="106540"/>
                </a:moveTo>
                <a:lnTo>
                  <a:pt x="66964" y="117881"/>
                </a:lnTo>
                <a:lnTo>
                  <a:pt x="20150" y="152006"/>
                </a:lnTo>
                <a:lnTo>
                  <a:pt x="2198" y="190695"/>
                </a:lnTo>
                <a:lnTo>
                  <a:pt x="0" y="216281"/>
                </a:lnTo>
                <a:lnTo>
                  <a:pt x="5761" y="258137"/>
                </a:lnTo>
                <a:lnTo>
                  <a:pt x="22210" y="289991"/>
                </a:lnTo>
                <a:lnTo>
                  <a:pt x="48097" y="310264"/>
                </a:lnTo>
                <a:lnTo>
                  <a:pt x="82169" y="317373"/>
                </a:lnTo>
                <a:lnTo>
                  <a:pt x="92062" y="317373"/>
                </a:lnTo>
                <a:lnTo>
                  <a:pt x="98945" y="315645"/>
                </a:lnTo>
                <a:lnTo>
                  <a:pt x="103251" y="312178"/>
                </a:lnTo>
                <a:lnTo>
                  <a:pt x="146342" y="276707"/>
                </a:lnTo>
                <a:lnTo>
                  <a:pt x="104127" y="276707"/>
                </a:lnTo>
                <a:lnTo>
                  <a:pt x="83445" y="271318"/>
                </a:lnTo>
                <a:lnTo>
                  <a:pt x="67724" y="255962"/>
                </a:lnTo>
                <a:lnTo>
                  <a:pt x="57730" y="231852"/>
                </a:lnTo>
                <a:lnTo>
                  <a:pt x="54229" y="200202"/>
                </a:lnTo>
                <a:lnTo>
                  <a:pt x="57059" y="171520"/>
                </a:lnTo>
                <a:lnTo>
                  <a:pt x="65578" y="150979"/>
                </a:lnTo>
                <a:lnTo>
                  <a:pt x="79823" y="138621"/>
                </a:lnTo>
                <a:lnTo>
                  <a:pt x="99834" y="134493"/>
                </a:lnTo>
                <a:lnTo>
                  <a:pt x="200482" y="134493"/>
                </a:lnTo>
                <a:lnTo>
                  <a:pt x="200483" y="117881"/>
                </a:lnTo>
                <a:lnTo>
                  <a:pt x="148005" y="117881"/>
                </a:lnTo>
                <a:lnTo>
                  <a:pt x="139395" y="114249"/>
                </a:lnTo>
                <a:lnTo>
                  <a:pt x="130451" y="110939"/>
                </a:lnTo>
                <a:lnTo>
                  <a:pt x="121705" y="108523"/>
                </a:lnTo>
                <a:lnTo>
                  <a:pt x="113200" y="107042"/>
                </a:lnTo>
                <a:lnTo>
                  <a:pt x="104978" y="106540"/>
                </a:lnTo>
                <a:close/>
              </a:path>
              <a:path w="230504" h="317500">
                <a:moveTo>
                  <a:pt x="200827" y="275348"/>
                </a:moveTo>
                <a:lnTo>
                  <a:pt x="147993" y="275348"/>
                </a:lnTo>
                <a:lnTo>
                  <a:pt x="145834" y="307594"/>
                </a:lnTo>
                <a:lnTo>
                  <a:pt x="147993" y="311035"/>
                </a:lnTo>
                <a:lnTo>
                  <a:pt x="182295" y="309846"/>
                </a:lnTo>
                <a:lnTo>
                  <a:pt x="230162" y="309846"/>
                </a:lnTo>
                <a:lnTo>
                  <a:pt x="230162" y="294525"/>
                </a:lnTo>
                <a:lnTo>
                  <a:pt x="215963" y="293662"/>
                </a:lnTo>
                <a:lnTo>
                  <a:pt x="207916" y="292264"/>
                </a:lnTo>
                <a:lnTo>
                  <a:pt x="203215" y="288294"/>
                </a:lnTo>
                <a:lnTo>
                  <a:pt x="201015" y="280140"/>
                </a:lnTo>
                <a:lnTo>
                  <a:pt x="200880" y="276707"/>
                </a:lnTo>
                <a:lnTo>
                  <a:pt x="200827" y="275348"/>
                </a:lnTo>
                <a:close/>
              </a:path>
              <a:path w="230504" h="317500">
                <a:moveTo>
                  <a:pt x="230162" y="309846"/>
                </a:moveTo>
                <a:lnTo>
                  <a:pt x="191138" y="309846"/>
                </a:lnTo>
                <a:lnTo>
                  <a:pt x="197891" y="310400"/>
                </a:lnTo>
                <a:lnTo>
                  <a:pt x="209943" y="311035"/>
                </a:lnTo>
                <a:lnTo>
                  <a:pt x="230162" y="311035"/>
                </a:lnTo>
                <a:lnTo>
                  <a:pt x="230162" y="309846"/>
                </a:lnTo>
                <a:close/>
              </a:path>
              <a:path w="230504" h="317500">
                <a:moveTo>
                  <a:pt x="200482" y="134493"/>
                </a:moveTo>
                <a:lnTo>
                  <a:pt x="99834" y="134493"/>
                </a:lnTo>
                <a:lnTo>
                  <a:pt x="113173" y="136136"/>
                </a:lnTo>
                <a:lnTo>
                  <a:pt x="125541" y="141146"/>
                </a:lnTo>
                <a:lnTo>
                  <a:pt x="137101" y="149639"/>
                </a:lnTo>
                <a:lnTo>
                  <a:pt x="148018" y="161734"/>
                </a:lnTo>
                <a:lnTo>
                  <a:pt x="148005" y="241261"/>
                </a:lnTo>
                <a:lnTo>
                  <a:pt x="144476" y="255008"/>
                </a:lnTo>
                <a:lnTo>
                  <a:pt x="134939" y="266280"/>
                </a:lnTo>
                <a:lnTo>
                  <a:pt x="120964" y="273905"/>
                </a:lnTo>
                <a:lnTo>
                  <a:pt x="104127" y="276707"/>
                </a:lnTo>
                <a:lnTo>
                  <a:pt x="146342" y="276707"/>
                </a:lnTo>
                <a:lnTo>
                  <a:pt x="147993" y="275348"/>
                </a:lnTo>
                <a:lnTo>
                  <a:pt x="200827" y="275348"/>
                </a:lnTo>
                <a:lnTo>
                  <a:pt x="200472" y="266280"/>
                </a:lnTo>
                <a:lnTo>
                  <a:pt x="200482" y="134493"/>
                </a:lnTo>
                <a:close/>
              </a:path>
              <a:path w="230504" h="317500">
                <a:moveTo>
                  <a:pt x="197053" y="0"/>
                </a:moveTo>
                <a:lnTo>
                  <a:pt x="156191" y="12422"/>
                </a:lnTo>
                <a:lnTo>
                  <a:pt x="114020" y="18923"/>
                </a:lnTo>
                <a:lnTo>
                  <a:pt x="114020" y="34175"/>
                </a:lnTo>
                <a:lnTo>
                  <a:pt x="148005" y="65519"/>
                </a:lnTo>
                <a:lnTo>
                  <a:pt x="148005" y="117881"/>
                </a:lnTo>
                <a:lnTo>
                  <a:pt x="200483" y="117881"/>
                </a:lnTo>
                <a:lnTo>
                  <a:pt x="200494" y="2603"/>
                </a:lnTo>
                <a:lnTo>
                  <a:pt x="1970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object 7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798965" y="3601719"/>
            <a:ext cx="945375" cy="652767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21499" y="4025226"/>
            <a:ext cx="98667" cy="98666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1150594" y="3970019"/>
            <a:ext cx="1331595" cy="210185"/>
          </a:xfrm>
          <a:custGeom>
            <a:avLst/>
            <a:gdLst/>
            <a:ahLst/>
            <a:cxnLst/>
            <a:rect l="l" t="t" r="r" b="b"/>
            <a:pathLst>
              <a:path w="1331595" h="210185">
                <a:moveTo>
                  <a:pt x="185839" y="179247"/>
                </a:moveTo>
                <a:lnTo>
                  <a:pt x="183261" y="176237"/>
                </a:lnTo>
                <a:lnTo>
                  <a:pt x="169545" y="184150"/>
                </a:lnTo>
                <a:lnTo>
                  <a:pt x="155067" y="189788"/>
                </a:lnTo>
                <a:lnTo>
                  <a:pt x="139852" y="193179"/>
                </a:lnTo>
                <a:lnTo>
                  <a:pt x="123888" y="194297"/>
                </a:lnTo>
                <a:lnTo>
                  <a:pt x="85725" y="187591"/>
                </a:lnTo>
                <a:lnTo>
                  <a:pt x="56299" y="168592"/>
                </a:lnTo>
                <a:lnTo>
                  <a:pt x="37376" y="138988"/>
                </a:lnTo>
                <a:lnTo>
                  <a:pt x="30683" y="100495"/>
                </a:lnTo>
                <a:lnTo>
                  <a:pt x="36563" y="64516"/>
                </a:lnTo>
                <a:lnTo>
                  <a:pt x="53200" y="36804"/>
                </a:lnTo>
                <a:lnTo>
                  <a:pt x="79082" y="18999"/>
                </a:lnTo>
                <a:lnTo>
                  <a:pt x="112712" y="12700"/>
                </a:lnTo>
                <a:lnTo>
                  <a:pt x="133477" y="14643"/>
                </a:lnTo>
                <a:lnTo>
                  <a:pt x="151777" y="19710"/>
                </a:lnTo>
                <a:lnTo>
                  <a:pt x="164820" y="26835"/>
                </a:lnTo>
                <a:lnTo>
                  <a:pt x="169786" y="34937"/>
                </a:lnTo>
                <a:lnTo>
                  <a:pt x="169786" y="55206"/>
                </a:lnTo>
                <a:lnTo>
                  <a:pt x="178676" y="55206"/>
                </a:lnTo>
                <a:lnTo>
                  <a:pt x="179070" y="45275"/>
                </a:lnTo>
                <a:lnTo>
                  <a:pt x="179997" y="35636"/>
                </a:lnTo>
                <a:lnTo>
                  <a:pt x="181610" y="25171"/>
                </a:lnTo>
                <a:lnTo>
                  <a:pt x="184124" y="12700"/>
                </a:lnTo>
                <a:lnTo>
                  <a:pt x="166420" y="7061"/>
                </a:lnTo>
                <a:lnTo>
                  <a:pt x="149694" y="3098"/>
                </a:lnTo>
                <a:lnTo>
                  <a:pt x="133616" y="774"/>
                </a:lnTo>
                <a:lnTo>
                  <a:pt x="117856" y="0"/>
                </a:lnTo>
                <a:lnTo>
                  <a:pt x="99415" y="1130"/>
                </a:lnTo>
                <a:lnTo>
                  <a:pt x="49898" y="17259"/>
                </a:lnTo>
                <a:lnTo>
                  <a:pt x="12687" y="54051"/>
                </a:lnTo>
                <a:lnTo>
                  <a:pt x="0" y="105498"/>
                </a:lnTo>
                <a:lnTo>
                  <a:pt x="8128" y="147955"/>
                </a:lnTo>
                <a:lnTo>
                  <a:pt x="31076" y="180809"/>
                </a:lnTo>
                <a:lnTo>
                  <a:pt x="66662" y="202031"/>
                </a:lnTo>
                <a:lnTo>
                  <a:pt x="112712" y="209550"/>
                </a:lnTo>
                <a:lnTo>
                  <a:pt x="130136" y="208597"/>
                </a:lnTo>
                <a:lnTo>
                  <a:pt x="146773" y="205740"/>
                </a:lnTo>
                <a:lnTo>
                  <a:pt x="162636" y="200977"/>
                </a:lnTo>
                <a:lnTo>
                  <a:pt x="177825" y="194310"/>
                </a:lnTo>
                <a:lnTo>
                  <a:pt x="185839" y="179247"/>
                </a:lnTo>
                <a:close/>
              </a:path>
              <a:path w="1331595" h="210185">
                <a:moveTo>
                  <a:pt x="304152" y="71755"/>
                </a:moveTo>
                <a:lnTo>
                  <a:pt x="301002" y="69735"/>
                </a:lnTo>
                <a:lnTo>
                  <a:pt x="295833" y="68580"/>
                </a:lnTo>
                <a:lnTo>
                  <a:pt x="290664" y="68580"/>
                </a:lnTo>
                <a:lnTo>
                  <a:pt x="250812" y="99377"/>
                </a:lnTo>
                <a:lnTo>
                  <a:pt x="250812" y="69735"/>
                </a:lnTo>
                <a:lnTo>
                  <a:pt x="248234" y="68580"/>
                </a:lnTo>
                <a:lnTo>
                  <a:pt x="237197" y="72732"/>
                </a:lnTo>
                <a:lnTo>
                  <a:pt x="226072" y="76098"/>
                </a:lnTo>
                <a:lnTo>
                  <a:pt x="214833" y="78663"/>
                </a:lnTo>
                <a:lnTo>
                  <a:pt x="203492" y="80378"/>
                </a:lnTo>
                <a:lnTo>
                  <a:pt x="203479" y="88417"/>
                </a:lnTo>
                <a:lnTo>
                  <a:pt x="225552" y="88417"/>
                </a:lnTo>
                <a:lnTo>
                  <a:pt x="226720" y="90424"/>
                </a:lnTo>
                <a:lnTo>
                  <a:pt x="226720" y="192125"/>
                </a:lnTo>
                <a:lnTo>
                  <a:pt x="225856" y="194132"/>
                </a:lnTo>
                <a:lnTo>
                  <a:pt x="216103" y="194716"/>
                </a:lnTo>
                <a:lnTo>
                  <a:pt x="202907" y="195580"/>
                </a:lnTo>
                <a:lnTo>
                  <a:pt x="202907" y="204470"/>
                </a:lnTo>
                <a:lnTo>
                  <a:pt x="225590" y="203517"/>
                </a:lnTo>
                <a:lnTo>
                  <a:pt x="232549" y="203288"/>
                </a:lnTo>
                <a:lnTo>
                  <a:pt x="238188" y="203200"/>
                </a:lnTo>
                <a:lnTo>
                  <a:pt x="242049" y="203225"/>
                </a:lnTo>
                <a:lnTo>
                  <a:pt x="247611" y="203365"/>
                </a:lnTo>
                <a:lnTo>
                  <a:pt x="258711" y="203746"/>
                </a:lnTo>
                <a:lnTo>
                  <a:pt x="279196" y="204470"/>
                </a:lnTo>
                <a:lnTo>
                  <a:pt x="279196" y="195580"/>
                </a:lnTo>
                <a:lnTo>
                  <a:pt x="264287" y="194716"/>
                </a:lnTo>
                <a:lnTo>
                  <a:pt x="251383" y="193852"/>
                </a:lnTo>
                <a:lnTo>
                  <a:pt x="250812" y="192989"/>
                </a:lnTo>
                <a:lnTo>
                  <a:pt x="250812" y="124421"/>
                </a:lnTo>
                <a:lnTo>
                  <a:pt x="252818" y="112179"/>
                </a:lnTo>
                <a:lnTo>
                  <a:pt x="258292" y="102095"/>
                </a:lnTo>
                <a:lnTo>
                  <a:pt x="266407" y="95250"/>
                </a:lnTo>
                <a:lnTo>
                  <a:pt x="276339" y="92722"/>
                </a:lnTo>
                <a:lnTo>
                  <a:pt x="284937" y="92722"/>
                </a:lnTo>
                <a:lnTo>
                  <a:pt x="290957" y="96850"/>
                </a:lnTo>
                <a:lnTo>
                  <a:pt x="295554" y="106260"/>
                </a:lnTo>
                <a:lnTo>
                  <a:pt x="301574" y="106260"/>
                </a:lnTo>
                <a:lnTo>
                  <a:pt x="304152" y="71755"/>
                </a:lnTo>
                <a:close/>
              </a:path>
              <a:path w="1331595" h="210185">
                <a:moveTo>
                  <a:pt x="457327" y="135470"/>
                </a:moveTo>
                <a:lnTo>
                  <a:pt x="452310" y="108610"/>
                </a:lnTo>
                <a:lnTo>
                  <a:pt x="438353" y="87426"/>
                </a:lnTo>
                <a:lnTo>
                  <a:pt x="430644" y="82423"/>
                </a:lnTo>
                <a:lnTo>
                  <a:pt x="430644" y="146202"/>
                </a:lnTo>
                <a:lnTo>
                  <a:pt x="427990" y="168833"/>
                </a:lnTo>
                <a:lnTo>
                  <a:pt x="420420" y="185978"/>
                </a:lnTo>
                <a:lnTo>
                  <a:pt x="408495" y="196850"/>
                </a:lnTo>
                <a:lnTo>
                  <a:pt x="392785" y="200647"/>
                </a:lnTo>
                <a:lnTo>
                  <a:pt x="373570" y="195643"/>
                </a:lnTo>
                <a:lnTo>
                  <a:pt x="358724" y="181508"/>
                </a:lnTo>
                <a:lnTo>
                  <a:pt x="349135" y="159626"/>
                </a:lnTo>
                <a:lnTo>
                  <a:pt x="345744" y="131356"/>
                </a:lnTo>
                <a:lnTo>
                  <a:pt x="348234" y="108610"/>
                </a:lnTo>
                <a:lnTo>
                  <a:pt x="348284" y="108204"/>
                </a:lnTo>
                <a:lnTo>
                  <a:pt x="355777" y="91313"/>
                </a:lnTo>
                <a:lnTo>
                  <a:pt x="367995" y="80987"/>
                </a:lnTo>
                <a:lnTo>
                  <a:pt x="384746" y="77470"/>
                </a:lnTo>
                <a:lnTo>
                  <a:pt x="403059" y="82651"/>
                </a:lnTo>
                <a:lnTo>
                  <a:pt x="417588" y="96989"/>
                </a:lnTo>
                <a:lnTo>
                  <a:pt x="427177" y="118757"/>
                </a:lnTo>
                <a:lnTo>
                  <a:pt x="430644" y="146202"/>
                </a:lnTo>
                <a:lnTo>
                  <a:pt x="430644" y="82423"/>
                </a:lnTo>
                <a:lnTo>
                  <a:pt x="423049" y="77470"/>
                </a:lnTo>
                <a:lnTo>
                  <a:pt x="417029" y="73558"/>
                </a:lnTo>
                <a:lnTo>
                  <a:pt x="389991" y="68580"/>
                </a:lnTo>
                <a:lnTo>
                  <a:pt x="361188" y="73901"/>
                </a:lnTo>
                <a:lnTo>
                  <a:pt x="338797" y="88811"/>
                </a:lnTo>
                <a:lnTo>
                  <a:pt x="324256" y="111772"/>
                </a:lnTo>
                <a:lnTo>
                  <a:pt x="319087" y="141236"/>
                </a:lnTo>
                <a:lnTo>
                  <a:pt x="323608" y="168833"/>
                </a:lnTo>
                <a:lnTo>
                  <a:pt x="323646" y="169062"/>
                </a:lnTo>
                <a:lnTo>
                  <a:pt x="336473" y="190627"/>
                </a:lnTo>
                <a:lnTo>
                  <a:pt x="356222" y="204584"/>
                </a:lnTo>
                <a:lnTo>
                  <a:pt x="381609" y="209537"/>
                </a:lnTo>
                <a:lnTo>
                  <a:pt x="412064" y="204050"/>
                </a:lnTo>
                <a:lnTo>
                  <a:pt x="417372" y="200647"/>
                </a:lnTo>
                <a:lnTo>
                  <a:pt x="436029" y="188722"/>
                </a:lnTo>
                <a:lnTo>
                  <a:pt x="451700" y="165290"/>
                </a:lnTo>
                <a:lnTo>
                  <a:pt x="457327" y="135470"/>
                </a:lnTo>
                <a:close/>
              </a:path>
              <a:path w="1331595" h="210185">
                <a:moveTo>
                  <a:pt x="579526" y="151917"/>
                </a:moveTo>
                <a:lnTo>
                  <a:pt x="545515" y="127330"/>
                </a:lnTo>
                <a:lnTo>
                  <a:pt x="529336" y="123812"/>
                </a:lnTo>
                <a:lnTo>
                  <a:pt x="514527" y="120027"/>
                </a:lnTo>
                <a:lnTo>
                  <a:pt x="504875" y="115201"/>
                </a:lnTo>
                <a:lnTo>
                  <a:pt x="499643" y="108750"/>
                </a:lnTo>
                <a:lnTo>
                  <a:pt x="498068" y="100063"/>
                </a:lnTo>
                <a:lnTo>
                  <a:pt x="499897" y="90436"/>
                </a:lnTo>
                <a:lnTo>
                  <a:pt x="505269" y="83337"/>
                </a:lnTo>
                <a:lnTo>
                  <a:pt x="513905" y="78968"/>
                </a:lnTo>
                <a:lnTo>
                  <a:pt x="525602" y="77470"/>
                </a:lnTo>
                <a:lnTo>
                  <a:pt x="538988" y="79298"/>
                </a:lnTo>
                <a:lnTo>
                  <a:pt x="549719" y="84328"/>
                </a:lnTo>
                <a:lnTo>
                  <a:pt x="556856" y="91948"/>
                </a:lnTo>
                <a:lnTo>
                  <a:pt x="559447" y="101511"/>
                </a:lnTo>
                <a:lnTo>
                  <a:pt x="559447" y="108254"/>
                </a:lnTo>
                <a:lnTo>
                  <a:pt x="567474" y="108254"/>
                </a:lnTo>
                <a:lnTo>
                  <a:pt x="567690" y="97396"/>
                </a:lnTo>
                <a:lnTo>
                  <a:pt x="567969" y="89103"/>
                </a:lnTo>
                <a:lnTo>
                  <a:pt x="568350" y="82257"/>
                </a:lnTo>
                <a:lnTo>
                  <a:pt x="568896" y="75768"/>
                </a:lnTo>
                <a:lnTo>
                  <a:pt x="558317" y="72453"/>
                </a:lnTo>
                <a:lnTo>
                  <a:pt x="548970" y="70231"/>
                </a:lnTo>
                <a:lnTo>
                  <a:pt x="540270" y="68973"/>
                </a:lnTo>
                <a:lnTo>
                  <a:pt x="531622" y="68567"/>
                </a:lnTo>
                <a:lnTo>
                  <a:pt x="509193" y="71475"/>
                </a:lnTo>
                <a:lnTo>
                  <a:pt x="492328" y="79794"/>
                </a:lnTo>
                <a:lnTo>
                  <a:pt x="481685" y="93002"/>
                </a:lnTo>
                <a:lnTo>
                  <a:pt x="477977" y="110540"/>
                </a:lnTo>
                <a:lnTo>
                  <a:pt x="479171" y="120205"/>
                </a:lnTo>
                <a:lnTo>
                  <a:pt x="514311" y="146240"/>
                </a:lnTo>
                <a:lnTo>
                  <a:pt x="539953" y="152781"/>
                </a:lnTo>
                <a:lnTo>
                  <a:pt x="548259" y="155587"/>
                </a:lnTo>
                <a:lnTo>
                  <a:pt x="553961" y="159727"/>
                </a:lnTo>
                <a:lnTo>
                  <a:pt x="557250" y="165404"/>
                </a:lnTo>
                <a:lnTo>
                  <a:pt x="558304" y="172745"/>
                </a:lnTo>
                <a:lnTo>
                  <a:pt x="555726" y="183502"/>
                </a:lnTo>
                <a:lnTo>
                  <a:pt x="548538" y="191922"/>
                </a:lnTo>
                <a:lnTo>
                  <a:pt x="537514" y="197408"/>
                </a:lnTo>
                <a:lnTo>
                  <a:pt x="523443" y="199364"/>
                </a:lnTo>
                <a:lnTo>
                  <a:pt x="508939" y="197523"/>
                </a:lnTo>
                <a:lnTo>
                  <a:pt x="497560" y="192366"/>
                </a:lnTo>
                <a:lnTo>
                  <a:pt x="490118" y="184429"/>
                </a:lnTo>
                <a:lnTo>
                  <a:pt x="487438" y="174282"/>
                </a:lnTo>
                <a:lnTo>
                  <a:pt x="487451" y="162166"/>
                </a:lnTo>
                <a:lnTo>
                  <a:pt x="478815" y="162191"/>
                </a:lnTo>
                <a:lnTo>
                  <a:pt x="478650" y="175336"/>
                </a:lnTo>
                <a:lnTo>
                  <a:pt x="478167" y="185559"/>
                </a:lnTo>
                <a:lnTo>
                  <a:pt x="477291" y="194195"/>
                </a:lnTo>
                <a:lnTo>
                  <a:pt x="475983" y="202577"/>
                </a:lnTo>
                <a:lnTo>
                  <a:pt x="486562" y="205752"/>
                </a:lnTo>
                <a:lnTo>
                  <a:pt x="496277" y="207924"/>
                </a:lnTo>
                <a:lnTo>
                  <a:pt x="505663" y="209156"/>
                </a:lnTo>
                <a:lnTo>
                  <a:pt x="515277" y="209550"/>
                </a:lnTo>
                <a:lnTo>
                  <a:pt x="541159" y="205943"/>
                </a:lnTo>
                <a:lnTo>
                  <a:pt x="561479" y="195872"/>
                </a:lnTo>
                <a:lnTo>
                  <a:pt x="574763" y="180479"/>
                </a:lnTo>
                <a:lnTo>
                  <a:pt x="579513" y="160896"/>
                </a:lnTo>
                <a:lnTo>
                  <a:pt x="579526" y="151917"/>
                </a:lnTo>
                <a:close/>
              </a:path>
              <a:path w="1331595" h="210185">
                <a:moveTo>
                  <a:pt x="700176" y="151917"/>
                </a:moveTo>
                <a:lnTo>
                  <a:pt x="666165" y="127330"/>
                </a:lnTo>
                <a:lnTo>
                  <a:pt x="649986" y="123812"/>
                </a:lnTo>
                <a:lnTo>
                  <a:pt x="635177" y="120027"/>
                </a:lnTo>
                <a:lnTo>
                  <a:pt x="625525" y="115201"/>
                </a:lnTo>
                <a:lnTo>
                  <a:pt x="620293" y="108750"/>
                </a:lnTo>
                <a:lnTo>
                  <a:pt x="618718" y="100063"/>
                </a:lnTo>
                <a:lnTo>
                  <a:pt x="620547" y="90436"/>
                </a:lnTo>
                <a:lnTo>
                  <a:pt x="625919" y="83337"/>
                </a:lnTo>
                <a:lnTo>
                  <a:pt x="634555" y="78968"/>
                </a:lnTo>
                <a:lnTo>
                  <a:pt x="646252" y="77470"/>
                </a:lnTo>
                <a:lnTo>
                  <a:pt x="659638" y="79298"/>
                </a:lnTo>
                <a:lnTo>
                  <a:pt x="670369" y="84328"/>
                </a:lnTo>
                <a:lnTo>
                  <a:pt x="677506" y="91948"/>
                </a:lnTo>
                <a:lnTo>
                  <a:pt x="680097" y="101511"/>
                </a:lnTo>
                <a:lnTo>
                  <a:pt x="680097" y="108254"/>
                </a:lnTo>
                <a:lnTo>
                  <a:pt x="688124" y="108254"/>
                </a:lnTo>
                <a:lnTo>
                  <a:pt x="688340" y="97396"/>
                </a:lnTo>
                <a:lnTo>
                  <a:pt x="688619" y="89103"/>
                </a:lnTo>
                <a:lnTo>
                  <a:pt x="689000" y="82257"/>
                </a:lnTo>
                <a:lnTo>
                  <a:pt x="689546" y="75768"/>
                </a:lnTo>
                <a:lnTo>
                  <a:pt x="678967" y="72453"/>
                </a:lnTo>
                <a:lnTo>
                  <a:pt x="669620" y="70231"/>
                </a:lnTo>
                <a:lnTo>
                  <a:pt x="660920" y="68973"/>
                </a:lnTo>
                <a:lnTo>
                  <a:pt x="652272" y="68567"/>
                </a:lnTo>
                <a:lnTo>
                  <a:pt x="629843" y="71475"/>
                </a:lnTo>
                <a:lnTo>
                  <a:pt x="612978" y="79794"/>
                </a:lnTo>
                <a:lnTo>
                  <a:pt x="602335" y="93002"/>
                </a:lnTo>
                <a:lnTo>
                  <a:pt x="598639" y="110540"/>
                </a:lnTo>
                <a:lnTo>
                  <a:pt x="599821" y="120205"/>
                </a:lnTo>
                <a:lnTo>
                  <a:pt x="634961" y="146240"/>
                </a:lnTo>
                <a:lnTo>
                  <a:pt x="660603" y="152781"/>
                </a:lnTo>
                <a:lnTo>
                  <a:pt x="668909" y="155587"/>
                </a:lnTo>
                <a:lnTo>
                  <a:pt x="674611" y="159727"/>
                </a:lnTo>
                <a:lnTo>
                  <a:pt x="677900" y="165404"/>
                </a:lnTo>
                <a:lnTo>
                  <a:pt x="678954" y="172745"/>
                </a:lnTo>
                <a:lnTo>
                  <a:pt x="676376" y="183502"/>
                </a:lnTo>
                <a:lnTo>
                  <a:pt x="669188" y="191922"/>
                </a:lnTo>
                <a:lnTo>
                  <a:pt x="658164" y="197408"/>
                </a:lnTo>
                <a:lnTo>
                  <a:pt x="644093" y="199364"/>
                </a:lnTo>
                <a:lnTo>
                  <a:pt x="629589" y="197523"/>
                </a:lnTo>
                <a:lnTo>
                  <a:pt x="618210" y="192366"/>
                </a:lnTo>
                <a:lnTo>
                  <a:pt x="610768" y="184429"/>
                </a:lnTo>
                <a:lnTo>
                  <a:pt x="608088" y="174282"/>
                </a:lnTo>
                <a:lnTo>
                  <a:pt x="608101" y="162166"/>
                </a:lnTo>
                <a:lnTo>
                  <a:pt x="599465" y="162191"/>
                </a:lnTo>
                <a:lnTo>
                  <a:pt x="599300" y="175336"/>
                </a:lnTo>
                <a:lnTo>
                  <a:pt x="598817" y="185559"/>
                </a:lnTo>
                <a:lnTo>
                  <a:pt x="597941" y="194195"/>
                </a:lnTo>
                <a:lnTo>
                  <a:pt x="596633" y="202577"/>
                </a:lnTo>
                <a:lnTo>
                  <a:pt x="607212" y="205752"/>
                </a:lnTo>
                <a:lnTo>
                  <a:pt x="616927" y="207924"/>
                </a:lnTo>
                <a:lnTo>
                  <a:pt x="626313" y="209156"/>
                </a:lnTo>
                <a:lnTo>
                  <a:pt x="635927" y="209550"/>
                </a:lnTo>
                <a:lnTo>
                  <a:pt x="661809" y="205943"/>
                </a:lnTo>
                <a:lnTo>
                  <a:pt x="682129" y="195872"/>
                </a:lnTo>
                <a:lnTo>
                  <a:pt x="695413" y="180479"/>
                </a:lnTo>
                <a:lnTo>
                  <a:pt x="700163" y="160896"/>
                </a:lnTo>
                <a:lnTo>
                  <a:pt x="700176" y="151917"/>
                </a:lnTo>
                <a:close/>
              </a:path>
              <a:path w="1331595" h="210185">
                <a:moveTo>
                  <a:pt x="857377" y="135470"/>
                </a:moveTo>
                <a:lnTo>
                  <a:pt x="852360" y="108610"/>
                </a:lnTo>
                <a:lnTo>
                  <a:pt x="838403" y="87426"/>
                </a:lnTo>
                <a:lnTo>
                  <a:pt x="830694" y="82423"/>
                </a:lnTo>
                <a:lnTo>
                  <a:pt x="830694" y="146202"/>
                </a:lnTo>
                <a:lnTo>
                  <a:pt x="828040" y="168833"/>
                </a:lnTo>
                <a:lnTo>
                  <a:pt x="820470" y="185978"/>
                </a:lnTo>
                <a:lnTo>
                  <a:pt x="808545" y="196850"/>
                </a:lnTo>
                <a:lnTo>
                  <a:pt x="792835" y="200647"/>
                </a:lnTo>
                <a:lnTo>
                  <a:pt x="773620" y="195643"/>
                </a:lnTo>
                <a:lnTo>
                  <a:pt x="758774" y="181508"/>
                </a:lnTo>
                <a:lnTo>
                  <a:pt x="749185" y="159626"/>
                </a:lnTo>
                <a:lnTo>
                  <a:pt x="745794" y="131356"/>
                </a:lnTo>
                <a:lnTo>
                  <a:pt x="748284" y="108610"/>
                </a:lnTo>
                <a:lnTo>
                  <a:pt x="748334" y="108204"/>
                </a:lnTo>
                <a:lnTo>
                  <a:pt x="755827" y="91313"/>
                </a:lnTo>
                <a:lnTo>
                  <a:pt x="768045" y="80987"/>
                </a:lnTo>
                <a:lnTo>
                  <a:pt x="784796" y="77470"/>
                </a:lnTo>
                <a:lnTo>
                  <a:pt x="803109" y="82651"/>
                </a:lnTo>
                <a:lnTo>
                  <a:pt x="817638" y="96989"/>
                </a:lnTo>
                <a:lnTo>
                  <a:pt x="827227" y="118757"/>
                </a:lnTo>
                <a:lnTo>
                  <a:pt x="830694" y="146202"/>
                </a:lnTo>
                <a:lnTo>
                  <a:pt x="830694" y="82423"/>
                </a:lnTo>
                <a:lnTo>
                  <a:pt x="823099" y="77470"/>
                </a:lnTo>
                <a:lnTo>
                  <a:pt x="817079" y="73558"/>
                </a:lnTo>
                <a:lnTo>
                  <a:pt x="790041" y="68580"/>
                </a:lnTo>
                <a:lnTo>
                  <a:pt x="761238" y="73901"/>
                </a:lnTo>
                <a:lnTo>
                  <a:pt x="738847" y="88811"/>
                </a:lnTo>
                <a:lnTo>
                  <a:pt x="724306" y="111772"/>
                </a:lnTo>
                <a:lnTo>
                  <a:pt x="719137" y="141236"/>
                </a:lnTo>
                <a:lnTo>
                  <a:pt x="723658" y="168833"/>
                </a:lnTo>
                <a:lnTo>
                  <a:pt x="723696" y="169062"/>
                </a:lnTo>
                <a:lnTo>
                  <a:pt x="736523" y="190627"/>
                </a:lnTo>
                <a:lnTo>
                  <a:pt x="756272" y="204584"/>
                </a:lnTo>
                <a:lnTo>
                  <a:pt x="781659" y="209537"/>
                </a:lnTo>
                <a:lnTo>
                  <a:pt x="812114" y="204050"/>
                </a:lnTo>
                <a:lnTo>
                  <a:pt x="817422" y="200647"/>
                </a:lnTo>
                <a:lnTo>
                  <a:pt x="836079" y="188722"/>
                </a:lnTo>
                <a:lnTo>
                  <a:pt x="851750" y="165290"/>
                </a:lnTo>
                <a:lnTo>
                  <a:pt x="857377" y="135470"/>
                </a:lnTo>
                <a:close/>
              </a:path>
              <a:path w="1331595" h="210185">
                <a:moveTo>
                  <a:pt x="1020749" y="71551"/>
                </a:moveTo>
                <a:lnTo>
                  <a:pt x="1002538" y="72212"/>
                </a:lnTo>
                <a:lnTo>
                  <a:pt x="997508" y="72377"/>
                </a:lnTo>
                <a:lnTo>
                  <a:pt x="993787" y="72428"/>
                </a:lnTo>
                <a:lnTo>
                  <a:pt x="990053" y="72377"/>
                </a:lnTo>
                <a:lnTo>
                  <a:pt x="985037" y="72212"/>
                </a:lnTo>
                <a:lnTo>
                  <a:pt x="966825" y="71551"/>
                </a:lnTo>
                <a:lnTo>
                  <a:pt x="966825" y="79629"/>
                </a:lnTo>
                <a:lnTo>
                  <a:pt x="978585" y="80200"/>
                </a:lnTo>
                <a:lnTo>
                  <a:pt x="983170" y="80492"/>
                </a:lnTo>
                <a:lnTo>
                  <a:pt x="985469" y="83083"/>
                </a:lnTo>
                <a:lnTo>
                  <a:pt x="985469" y="92290"/>
                </a:lnTo>
                <a:lnTo>
                  <a:pt x="983462" y="100063"/>
                </a:lnTo>
                <a:lnTo>
                  <a:pt x="980020" y="108699"/>
                </a:lnTo>
                <a:lnTo>
                  <a:pt x="967981" y="139217"/>
                </a:lnTo>
                <a:lnTo>
                  <a:pt x="965276" y="145681"/>
                </a:lnTo>
                <a:lnTo>
                  <a:pt x="961885" y="153543"/>
                </a:lnTo>
                <a:lnTo>
                  <a:pt x="957084" y="164325"/>
                </a:lnTo>
                <a:lnTo>
                  <a:pt x="950201" y="179527"/>
                </a:lnTo>
                <a:lnTo>
                  <a:pt x="916076" y="96596"/>
                </a:lnTo>
                <a:lnTo>
                  <a:pt x="914349" y="92570"/>
                </a:lnTo>
                <a:lnTo>
                  <a:pt x="913485" y="88823"/>
                </a:lnTo>
                <a:lnTo>
                  <a:pt x="913485" y="82486"/>
                </a:lnTo>
                <a:lnTo>
                  <a:pt x="916076" y="80479"/>
                </a:lnTo>
                <a:lnTo>
                  <a:pt x="920661" y="80187"/>
                </a:lnTo>
                <a:lnTo>
                  <a:pt x="934707" y="79616"/>
                </a:lnTo>
                <a:lnTo>
                  <a:pt x="934707" y="71539"/>
                </a:lnTo>
                <a:lnTo>
                  <a:pt x="909434" y="72313"/>
                </a:lnTo>
                <a:lnTo>
                  <a:pt x="904735" y="72402"/>
                </a:lnTo>
                <a:lnTo>
                  <a:pt x="901141" y="72415"/>
                </a:lnTo>
                <a:lnTo>
                  <a:pt x="895629" y="72364"/>
                </a:lnTo>
                <a:lnTo>
                  <a:pt x="887742" y="72199"/>
                </a:lnTo>
                <a:lnTo>
                  <a:pt x="878243" y="71932"/>
                </a:lnTo>
                <a:lnTo>
                  <a:pt x="867879" y="71539"/>
                </a:lnTo>
                <a:lnTo>
                  <a:pt x="867879" y="79616"/>
                </a:lnTo>
                <a:lnTo>
                  <a:pt x="935850" y="205727"/>
                </a:lnTo>
                <a:lnTo>
                  <a:pt x="950188" y="205727"/>
                </a:lnTo>
                <a:lnTo>
                  <a:pt x="951915" y="200825"/>
                </a:lnTo>
                <a:lnTo>
                  <a:pt x="954773" y="193344"/>
                </a:lnTo>
                <a:lnTo>
                  <a:pt x="954773" y="192773"/>
                </a:lnTo>
                <a:lnTo>
                  <a:pt x="957922" y="184137"/>
                </a:lnTo>
                <a:lnTo>
                  <a:pt x="961656" y="174345"/>
                </a:lnTo>
                <a:lnTo>
                  <a:pt x="961948" y="174345"/>
                </a:lnTo>
                <a:lnTo>
                  <a:pt x="995794" y="99479"/>
                </a:lnTo>
                <a:lnTo>
                  <a:pt x="1002093" y="85940"/>
                </a:lnTo>
                <a:lnTo>
                  <a:pt x="1006119" y="80759"/>
                </a:lnTo>
                <a:lnTo>
                  <a:pt x="1011847" y="80187"/>
                </a:lnTo>
                <a:lnTo>
                  <a:pt x="1020749" y="79629"/>
                </a:lnTo>
                <a:lnTo>
                  <a:pt x="1020749" y="71551"/>
                </a:lnTo>
                <a:close/>
              </a:path>
              <a:path w="1331595" h="210185">
                <a:moveTo>
                  <a:pt x="1157224" y="123113"/>
                </a:moveTo>
                <a:lnTo>
                  <a:pt x="1153401" y="100685"/>
                </a:lnTo>
                <a:lnTo>
                  <a:pt x="1142593" y="83489"/>
                </a:lnTo>
                <a:lnTo>
                  <a:pt x="1133398" y="77470"/>
                </a:lnTo>
                <a:lnTo>
                  <a:pt x="1131684" y="76352"/>
                </a:lnTo>
                <a:lnTo>
                  <a:pt x="1131684" y="126149"/>
                </a:lnTo>
                <a:lnTo>
                  <a:pt x="1114742" y="126784"/>
                </a:lnTo>
                <a:lnTo>
                  <a:pt x="1113904" y="126784"/>
                </a:lnTo>
                <a:lnTo>
                  <a:pt x="1106843" y="126949"/>
                </a:lnTo>
                <a:lnTo>
                  <a:pt x="1090955" y="126949"/>
                </a:lnTo>
                <a:lnTo>
                  <a:pt x="1085773" y="126784"/>
                </a:lnTo>
                <a:lnTo>
                  <a:pt x="1084110" y="126784"/>
                </a:lnTo>
                <a:lnTo>
                  <a:pt x="1073746" y="126149"/>
                </a:lnTo>
                <a:lnTo>
                  <a:pt x="1063421" y="125272"/>
                </a:lnTo>
                <a:lnTo>
                  <a:pt x="1063472" y="123113"/>
                </a:lnTo>
                <a:lnTo>
                  <a:pt x="1063548" y="120345"/>
                </a:lnTo>
                <a:lnTo>
                  <a:pt x="1063650" y="116344"/>
                </a:lnTo>
                <a:lnTo>
                  <a:pt x="1090434" y="78892"/>
                </a:lnTo>
                <a:lnTo>
                  <a:pt x="1100416" y="77470"/>
                </a:lnTo>
                <a:lnTo>
                  <a:pt x="1109878" y="77470"/>
                </a:lnTo>
                <a:lnTo>
                  <a:pt x="1130769" y="113525"/>
                </a:lnTo>
                <a:lnTo>
                  <a:pt x="1131620" y="125272"/>
                </a:lnTo>
                <a:lnTo>
                  <a:pt x="1131684" y="126149"/>
                </a:lnTo>
                <a:lnTo>
                  <a:pt x="1131684" y="76352"/>
                </a:lnTo>
                <a:lnTo>
                  <a:pt x="1125766" y="72478"/>
                </a:lnTo>
                <a:lnTo>
                  <a:pt x="1103884" y="68592"/>
                </a:lnTo>
                <a:lnTo>
                  <a:pt x="1095629" y="69303"/>
                </a:lnTo>
                <a:lnTo>
                  <a:pt x="1054100" y="90385"/>
                </a:lnTo>
                <a:lnTo>
                  <a:pt x="1036205" y="140677"/>
                </a:lnTo>
                <a:lnTo>
                  <a:pt x="1036993" y="153784"/>
                </a:lnTo>
                <a:lnTo>
                  <a:pt x="1058214" y="195592"/>
                </a:lnTo>
                <a:lnTo>
                  <a:pt x="1100442" y="209562"/>
                </a:lnTo>
                <a:lnTo>
                  <a:pt x="1108417" y="209118"/>
                </a:lnTo>
                <a:lnTo>
                  <a:pt x="1147191" y="194906"/>
                </a:lnTo>
                <a:lnTo>
                  <a:pt x="1147572" y="194310"/>
                </a:lnTo>
                <a:lnTo>
                  <a:pt x="1148334" y="193154"/>
                </a:lnTo>
                <a:lnTo>
                  <a:pt x="1154061" y="183184"/>
                </a:lnTo>
                <a:lnTo>
                  <a:pt x="1150340" y="180263"/>
                </a:lnTo>
                <a:lnTo>
                  <a:pt x="1138504" y="187248"/>
                </a:lnTo>
                <a:lnTo>
                  <a:pt x="1129436" y="191554"/>
                </a:lnTo>
                <a:lnTo>
                  <a:pt x="1121498" y="193713"/>
                </a:lnTo>
                <a:lnTo>
                  <a:pt x="1113053" y="194310"/>
                </a:lnTo>
                <a:lnTo>
                  <a:pt x="1099718" y="192786"/>
                </a:lnTo>
                <a:lnTo>
                  <a:pt x="1067409" y="164630"/>
                </a:lnTo>
                <a:lnTo>
                  <a:pt x="1062863" y="137172"/>
                </a:lnTo>
                <a:lnTo>
                  <a:pt x="1104734" y="137172"/>
                </a:lnTo>
                <a:lnTo>
                  <a:pt x="1118400" y="136994"/>
                </a:lnTo>
                <a:lnTo>
                  <a:pt x="1130681" y="136347"/>
                </a:lnTo>
                <a:lnTo>
                  <a:pt x="1142961" y="135115"/>
                </a:lnTo>
                <a:lnTo>
                  <a:pt x="1156652" y="133159"/>
                </a:lnTo>
                <a:lnTo>
                  <a:pt x="1156944" y="129146"/>
                </a:lnTo>
                <a:lnTo>
                  <a:pt x="1157173" y="126949"/>
                </a:lnTo>
                <a:lnTo>
                  <a:pt x="1157224" y="123113"/>
                </a:lnTo>
                <a:close/>
              </a:path>
              <a:path w="1331595" h="210185">
                <a:moveTo>
                  <a:pt x="1273162" y="71755"/>
                </a:moveTo>
                <a:lnTo>
                  <a:pt x="1270012" y="69735"/>
                </a:lnTo>
                <a:lnTo>
                  <a:pt x="1264843" y="68580"/>
                </a:lnTo>
                <a:lnTo>
                  <a:pt x="1259687" y="68580"/>
                </a:lnTo>
                <a:lnTo>
                  <a:pt x="1219822" y="99377"/>
                </a:lnTo>
                <a:lnTo>
                  <a:pt x="1219822" y="69735"/>
                </a:lnTo>
                <a:lnTo>
                  <a:pt x="1217244" y="68580"/>
                </a:lnTo>
                <a:lnTo>
                  <a:pt x="1206207" y="72732"/>
                </a:lnTo>
                <a:lnTo>
                  <a:pt x="1195082" y="76098"/>
                </a:lnTo>
                <a:lnTo>
                  <a:pt x="1183843" y="78663"/>
                </a:lnTo>
                <a:lnTo>
                  <a:pt x="1172502" y="80378"/>
                </a:lnTo>
                <a:lnTo>
                  <a:pt x="1172489" y="88417"/>
                </a:lnTo>
                <a:lnTo>
                  <a:pt x="1194574" y="88417"/>
                </a:lnTo>
                <a:lnTo>
                  <a:pt x="1195730" y="90424"/>
                </a:lnTo>
                <a:lnTo>
                  <a:pt x="1195730" y="192125"/>
                </a:lnTo>
                <a:lnTo>
                  <a:pt x="1194866" y="194132"/>
                </a:lnTo>
                <a:lnTo>
                  <a:pt x="1185113" y="194716"/>
                </a:lnTo>
                <a:lnTo>
                  <a:pt x="1171917" y="195580"/>
                </a:lnTo>
                <a:lnTo>
                  <a:pt x="1171917" y="204470"/>
                </a:lnTo>
                <a:lnTo>
                  <a:pt x="1194600" y="203517"/>
                </a:lnTo>
                <a:lnTo>
                  <a:pt x="1201559" y="203288"/>
                </a:lnTo>
                <a:lnTo>
                  <a:pt x="1207198" y="203200"/>
                </a:lnTo>
                <a:lnTo>
                  <a:pt x="1211059" y="203225"/>
                </a:lnTo>
                <a:lnTo>
                  <a:pt x="1216621" y="203365"/>
                </a:lnTo>
                <a:lnTo>
                  <a:pt x="1227721" y="203746"/>
                </a:lnTo>
                <a:lnTo>
                  <a:pt x="1248206" y="204470"/>
                </a:lnTo>
                <a:lnTo>
                  <a:pt x="1248206" y="195580"/>
                </a:lnTo>
                <a:lnTo>
                  <a:pt x="1233297" y="194716"/>
                </a:lnTo>
                <a:lnTo>
                  <a:pt x="1220393" y="193852"/>
                </a:lnTo>
                <a:lnTo>
                  <a:pt x="1219822" y="192989"/>
                </a:lnTo>
                <a:lnTo>
                  <a:pt x="1219822" y="124421"/>
                </a:lnTo>
                <a:lnTo>
                  <a:pt x="1221828" y="112179"/>
                </a:lnTo>
                <a:lnTo>
                  <a:pt x="1227302" y="102095"/>
                </a:lnTo>
                <a:lnTo>
                  <a:pt x="1235417" y="95250"/>
                </a:lnTo>
                <a:lnTo>
                  <a:pt x="1245349" y="92722"/>
                </a:lnTo>
                <a:lnTo>
                  <a:pt x="1253959" y="92722"/>
                </a:lnTo>
                <a:lnTo>
                  <a:pt x="1259979" y="96850"/>
                </a:lnTo>
                <a:lnTo>
                  <a:pt x="1264564" y="106260"/>
                </a:lnTo>
                <a:lnTo>
                  <a:pt x="1270584" y="106260"/>
                </a:lnTo>
                <a:lnTo>
                  <a:pt x="1273162" y="71755"/>
                </a:lnTo>
                <a:close/>
              </a:path>
              <a:path w="1331595" h="210185">
                <a:moveTo>
                  <a:pt x="1331112" y="179412"/>
                </a:moveTo>
                <a:lnTo>
                  <a:pt x="1323086" y="171437"/>
                </a:lnTo>
                <a:lnTo>
                  <a:pt x="1305598" y="171437"/>
                </a:lnTo>
                <a:lnTo>
                  <a:pt x="1297851" y="179412"/>
                </a:lnTo>
                <a:lnTo>
                  <a:pt x="1297851" y="196507"/>
                </a:lnTo>
                <a:lnTo>
                  <a:pt x="1305598" y="204470"/>
                </a:lnTo>
                <a:lnTo>
                  <a:pt x="1323086" y="204470"/>
                </a:lnTo>
                <a:lnTo>
                  <a:pt x="1331112" y="196786"/>
                </a:lnTo>
                <a:lnTo>
                  <a:pt x="1331112" y="179412"/>
                </a:lnTo>
                <a:close/>
              </a:path>
              <a:path w="1331595" h="210185">
                <a:moveTo>
                  <a:pt x="1331112" y="80378"/>
                </a:moveTo>
                <a:lnTo>
                  <a:pt x="1323098" y="72402"/>
                </a:lnTo>
                <a:lnTo>
                  <a:pt x="1305598" y="72402"/>
                </a:lnTo>
                <a:lnTo>
                  <a:pt x="1297851" y="80378"/>
                </a:lnTo>
                <a:lnTo>
                  <a:pt x="1297851" y="97459"/>
                </a:lnTo>
                <a:lnTo>
                  <a:pt x="1305598" y="105422"/>
                </a:lnTo>
                <a:lnTo>
                  <a:pt x="1323086" y="105422"/>
                </a:lnTo>
                <a:lnTo>
                  <a:pt x="1331112" y="97739"/>
                </a:lnTo>
                <a:lnTo>
                  <a:pt x="1331112" y="803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object 7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577604" y="3976357"/>
            <a:ext cx="129641" cy="198132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452379" y="3501377"/>
            <a:ext cx="4077170" cy="75312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3833101" y="3964939"/>
            <a:ext cx="607695" cy="214629"/>
          </a:xfrm>
          <a:custGeom>
            <a:avLst/>
            <a:gdLst/>
            <a:ahLst/>
            <a:cxnLst/>
            <a:rect l="l" t="t" r="r" b="b"/>
            <a:pathLst>
              <a:path w="607695" h="214629">
                <a:moveTo>
                  <a:pt x="91211" y="3098"/>
                </a:moveTo>
                <a:lnTo>
                  <a:pt x="85191" y="850"/>
                </a:lnTo>
                <a:lnTo>
                  <a:pt x="81749" y="0"/>
                </a:lnTo>
                <a:lnTo>
                  <a:pt x="78016" y="0"/>
                </a:lnTo>
                <a:lnTo>
                  <a:pt x="35852" y="30949"/>
                </a:lnTo>
                <a:lnTo>
                  <a:pt x="23812" y="72161"/>
                </a:lnTo>
                <a:lnTo>
                  <a:pt x="23812" y="84175"/>
                </a:lnTo>
                <a:lnTo>
                  <a:pt x="4025" y="93040"/>
                </a:lnTo>
                <a:lnTo>
                  <a:pt x="4025" y="99339"/>
                </a:lnTo>
                <a:lnTo>
                  <a:pt x="23812" y="98196"/>
                </a:lnTo>
                <a:lnTo>
                  <a:pt x="23812" y="197218"/>
                </a:lnTo>
                <a:lnTo>
                  <a:pt x="22948" y="199212"/>
                </a:lnTo>
                <a:lnTo>
                  <a:pt x="13195" y="199783"/>
                </a:lnTo>
                <a:lnTo>
                  <a:pt x="0" y="200647"/>
                </a:lnTo>
                <a:lnTo>
                  <a:pt x="0" y="209537"/>
                </a:lnTo>
                <a:lnTo>
                  <a:pt x="16687" y="208813"/>
                </a:lnTo>
                <a:lnTo>
                  <a:pt x="25984" y="208432"/>
                </a:lnTo>
                <a:lnTo>
                  <a:pt x="31254" y="208292"/>
                </a:lnTo>
                <a:lnTo>
                  <a:pt x="35852" y="208267"/>
                </a:lnTo>
                <a:lnTo>
                  <a:pt x="40436" y="208292"/>
                </a:lnTo>
                <a:lnTo>
                  <a:pt x="45707" y="208432"/>
                </a:lnTo>
                <a:lnTo>
                  <a:pt x="55003" y="208813"/>
                </a:lnTo>
                <a:lnTo>
                  <a:pt x="71704" y="209537"/>
                </a:lnTo>
                <a:lnTo>
                  <a:pt x="71704" y="200647"/>
                </a:lnTo>
                <a:lnTo>
                  <a:pt x="58508" y="199783"/>
                </a:lnTo>
                <a:lnTo>
                  <a:pt x="48755" y="199212"/>
                </a:lnTo>
                <a:lnTo>
                  <a:pt x="47891" y="197205"/>
                </a:lnTo>
                <a:lnTo>
                  <a:pt x="47891" y="98259"/>
                </a:lnTo>
                <a:lnTo>
                  <a:pt x="83451" y="98259"/>
                </a:lnTo>
                <a:lnTo>
                  <a:pt x="85458" y="83108"/>
                </a:lnTo>
                <a:lnTo>
                  <a:pt x="47891" y="84251"/>
                </a:lnTo>
                <a:lnTo>
                  <a:pt x="47891" y="59944"/>
                </a:lnTo>
                <a:lnTo>
                  <a:pt x="48717" y="39687"/>
                </a:lnTo>
                <a:lnTo>
                  <a:pt x="51790" y="27165"/>
                </a:lnTo>
                <a:lnTo>
                  <a:pt x="57924" y="20815"/>
                </a:lnTo>
                <a:lnTo>
                  <a:pt x="67957" y="19037"/>
                </a:lnTo>
                <a:lnTo>
                  <a:pt x="75704" y="19037"/>
                </a:lnTo>
                <a:lnTo>
                  <a:pt x="80860" y="20891"/>
                </a:lnTo>
                <a:lnTo>
                  <a:pt x="87757" y="26416"/>
                </a:lnTo>
                <a:lnTo>
                  <a:pt x="91198" y="24726"/>
                </a:lnTo>
                <a:lnTo>
                  <a:pt x="91211" y="3098"/>
                </a:lnTo>
                <a:close/>
              </a:path>
              <a:path w="607695" h="214629">
                <a:moveTo>
                  <a:pt x="195935" y="76835"/>
                </a:moveTo>
                <a:lnTo>
                  <a:pt x="192786" y="74815"/>
                </a:lnTo>
                <a:lnTo>
                  <a:pt x="187617" y="73660"/>
                </a:lnTo>
                <a:lnTo>
                  <a:pt x="182460" y="73660"/>
                </a:lnTo>
                <a:lnTo>
                  <a:pt x="142595" y="104457"/>
                </a:lnTo>
                <a:lnTo>
                  <a:pt x="142595" y="74815"/>
                </a:lnTo>
                <a:lnTo>
                  <a:pt x="140017" y="73660"/>
                </a:lnTo>
                <a:lnTo>
                  <a:pt x="128981" y="77812"/>
                </a:lnTo>
                <a:lnTo>
                  <a:pt x="117856" y="81178"/>
                </a:lnTo>
                <a:lnTo>
                  <a:pt x="106616" y="83743"/>
                </a:lnTo>
                <a:lnTo>
                  <a:pt x="95275" y="85458"/>
                </a:lnTo>
                <a:lnTo>
                  <a:pt x="95262" y="93497"/>
                </a:lnTo>
                <a:lnTo>
                  <a:pt x="117348" y="93497"/>
                </a:lnTo>
                <a:lnTo>
                  <a:pt x="118503" y="95504"/>
                </a:lnTo>
                <a:lnTo>
                  <a:pt x="118503" y="197205"/>
                </a:lnTo>
                <a:lnTo>
                  <a:pt x="117640" y="199212"/>
                </a:lnTo>
                <a:lnTo>
                  <a:pt x="107886" y="199796"/>
                </a:lnTo>
                <a:lnTo>
                  <a:pt x="94691" y="200660"/>
                </a:lnTo>
                <a:lnTo>
                  <a:pt x="94691" y="209550"/>
                </a:lnTo>
                <a:lnTo>
                  <a:pt x="117373" y="208597"/>
                </a:lnTo>
                <a:lnTo>
                  <a:pt x="124333" y="208368"/>
                </a:lnTo>
                <a:lnTo>
                  <a:pt x="129971" y="208280"/>
                </a:lnTo>
                <a:lnTo>
                  <a:pt x="133832" y="208305"/>
                </a:lnTo>
                <a:lnTo>
                  <a:pt x="139395" y="208445"/>
                </a:lnTo>
                <a:lnTo>
                  <a:pt x="150495" y="208826"/>
                </a:lnTo>
                <a:lnTo>
                  <a:pt x="170980" y="209550"/>
                </a:lnTo>
                <a:lnTo>
                  <a:pt x="170980" y="200660"/>
                </a:lnTo>
                <a:lnTo>
                  <a:pt x="156070" y="199796"/>
                </a:lnTo>
                <a:lnTo>
                  <a:pt x="143167" y="198932"/>
                </a:lnTo>
                <a:lnTo>
                  <a:pt x="142595" y="198069"/>
                </a:lnTo>
                <a:lnTo>
                  <a:pt x="142595" y="129501"/>
                </a:lnTo>
                <a:lnTo>
                  <a:pt x="144602" y="117259"/>
                </a:lnTo>
                <a:lnTo>
                  <a:pt x="150075" y="107175"/>
                </a:lnTo>
                <a:lnTo>
                  <a:pt x="158191" y="100330"/>
                </a:lnTo>
                <a:lnTo>
                  <a:pt x="168122" y="97802"/>
                </a:lnTo>
                <a:lnTo>
                  <a:pt x="176733" y="97802"/>
                </a:lnTo>
                <a:lnTo>
                  <a:pt x="182753" y="101930"/>
                </a:lnTo>
                <a:lnTo>
                  <a:pt x="187337" y="111340"/>
                </a:lnTo>
                <a:lnTo>
                  <a:pt x="193357" y="111340"/>
                </a:lnTo>
                <a:lnTo>
                  <a:pt x="195935" y="76835"/>
                </a:lnTo>
                <a:close/>
              </a:path>
              <a:path w="607695" h="214629">
                <a:moveTo>
                  <a:pt x="349110" y="140550"/>
                </a:moveTo>
                <a:lnTo>
                  <a:pt x="344093" y="113690"/>
                </a:lnTo>
                <a:lnTo>
                  <a:pt x="330136" y="92506"/>
                </a:lnTo>
                <a:lnTo>
                  <a:pt x="322427" y="87503"/>
                </a:lnTo>
                <a:lnTo>
                  <a:pt x="322427" y="151282"/>
                </a:lnTo>
                <a:lnTo>
                  <a:pt x="319773" y="173913"/>
                </a:lnTo>
                <a:lnTo>
                  <a:pt x="312204" y="191058"/>
                </a:lnTo>
                <a:lnTo>
                  <a:pt x="300278" y="201930"/>
                </a:lnTo>
                <a:lnTo>
                  <a:pt x="284568" y="205727"/>
                </a:lnTo>
                <a:lnTo>
                  <a:pt x="265353" y="200723"/>
                </a:lnTo>
                <a:lnTo>
                  <a:pt x="250507" y="186588"/>
                </a:lnTo>
                <a:lnTo>
                  <a:pt x="240919" y="164706"/>
                </a:lnTo>
                <a:lnTo>
                  <a:pt x="237528" y="136436"/>
                </a:lnTo>
                <a:lnTo>
                  <a:pt x="240017" y="113690"/>
                </a:lnTo>
                <a:lnTo>
                  <a:pt x="240068" y="113284"/>
                </a:lnTo>
                <a:lnTo>
                  <a:pt x="247561" y="96393"/>
                </a:lnTo>
                <a:lnTo>
                  <a:pt x="259778" y="86067"/>
                </a:lnTo>
                <a:lnTo>
                  <a:pt x="276529" y="82550"/>
                </a:lnTo>
                <a:lnTo>
                  <a:pt x="294843" y="87731"/>
                </a:lnTo>
                <a:lnTo>
                  <a:pt x="309372" y="102069"/>
                </a:lnTo>
                <a:lnTo>
                  <a:pt x="318960" y="123837"/>
                </a:lnTo>
                <a:lnTo>
                  <a:pt x="322427" y="151282"/>
                </a:lnTo>
                <a:lnTo>
                  <a:pt x="322427" y="87503"/>
                </a:lnTo>
                <a:lnTo>
                  <a:pt x="314833" y="82550"/>
                </a:lnTo>
                <a:lnTo>
                  <a:pt x="308813" y="78638"/>
                </a:lnTo>
                <a:lnTo>
                  <a:pt x="281774" y="73660"/>
                </a:lnTo>
                <a:lnTo>
                  <a:pt x="252971" y="78981"/>
                </a:lnTo>
                <a:lnTo>
                  <a:pt x="230581" y="93891"/>
                </a:lnTo>
                <a:lnTo>
                  <a:pt x="216039" y="116852"/>
                </a:lnTo>
                <a:lnTo>
                  <a:pt x="210870" y="146316"/>
                </a:lnTo>
                <a:lnTo>
                  <a:pt x="215392" y="173913"/>
                </a:lnTo>
                <a:lnTo>
                  <a:pt x="215430" y="174142"/>
                </a:lnTo>
                <a:lnTo>
                  <a:pt x="228257" y="195707"/>
                </a:lnTo>
                <a:lnTo>
                  <a:pt x="248005" y="209664"/>
                </a:lnTo>
                <a:lnTo>
                  <a:pt x="273392" y="214617"/>
                </a:lnTo>
                <a:lnTo>
                  <a:pt x="303847" y="209130"/>
                </a:lnTo>
                <a:lnTo>
                  <a:pt x="309156" y="205727"/>
                </a:lnTo>
                <a:lnTo>
                  <a:pt x="327812" y="193802"/>
                </a:lnTo>
                <a:lnTo>
                  <a:pt x="343484" y="170370"/>
                </a:lnTo>
                <a:lnTo>
                  <a:pt x="349110" y="140550"/>
                </a:lnTo>
                <a:close/>
              </a:path>
              <a:path w="607695" h="214629">
                <a:moveTo>
                  <a:pt x="607123" y="200660"/>
                </a:moveTo>
                <a:lnTo>
                  <a:pt x="593636" y="199796"/>
                </a:lnTo>
                <a:lnTo>
                  <a:pt x="583882" y="199224"/>
                </a:lnTo>
                <a:lnTo>
                  <a:pt x="583018" y="197205"/>
                </a:lnTo>
                <a:lnTo>
                  <a:pt x="583018" y="119926"/>
                </a:lnTo>
                <a:lnTo>
                  <a:pt x="579996" y="100698"/>
                </a:lnTo>
                <a:lnTo>
                  <a:pt x="571398" y="86131"/>
                </a:lnTo>
                <a:lnTo>
                  <a:pt x="557847" y="76898"/>
                </a:lnTo>
                <a:lnTo>
                  <a:pt x="540004" y="73660"/>
                </a:lnTo>
                <a:lnTo>
                  <a:pt x="529971" y="73660"/>
                </a:lnTo>
                <a:lnTo>
                  <a:pt x="521652" y="76250"/>
                </a:lnTo>
                <a:lnTo>
                  <a:pt x="516483" y="80860"/>
                </a:lnTo>
                <a:lnTo>
                  <a:pt x="494690" y="100431"/>
                </a:lnTo>
                <a:lnTo>
                  <a:pt x="487235" y="88239"/>
                </a:lnTo>
                <a:lnTo>
                  <a:pt x="478307" y="79921"/>
                </a:lnTo>
                <a:lnTo>
                  <a:pt x="467385" y="75171"/>
                </a:lnTo>
                <a:lnTo>
                  <a:pt x="453961" y="73647"/>
                </a:lnTo>
                <a:lnTo>
                  <a:pt x="443344" y="73647"/>
                </a:lnTo>
                <a:lnTo>
                  <a:pt x="435317" y="76238"/>
                </a:lnTo>
                <a:lnTo>
                  <a:pt x="430161" y="80848"/>
                </a:lnTo>
                <a:lnTo>
                  <a:pt x="410375" y="99275"/>
                </a:lnTo>
                <a:lnTo>
                  <a:pt x="410375" y="74803"/>
                </a:lnTo>
                <a:lnTo>
                  <a:pt x="407797" y="73647"/>
                </a:lnTo>
                <a:lnTo>
                  <a:pt x="396760" y="77800"/>
                </a:lnTo>
                <a:lnTo>
                  <a:pt x="385635" y="81165"/>
                </a:lnTo>
                <a:lnTo>
                  <a:pt x="374396" y="83731"/>
                </a:lnTo>
                <a:lnTo>
                  <a:pt x="363054" y="85445"/>
                </a:lnTo>
                <a:lnTo>
                  <a:pt x="363067" y="93497"/>
                </a:lnTo>
                <a:lnTo>
                  <a:pt x="385152" y="93497"/>
                </a:lnTo>
                <a:lnTo>
                  <a:pt x="386308" y="95504"/>
                </a:lnTo>
                <a:lnTo>
                  <a:pt x="386308" y="197205"/>
                </a:lnTo>
                <a:lnTo>
                  <a:pt x="385445" y="199212"/>
                </a:lnTo>
                <a:lnTo>
                  <a:pt x="375691" y="199796"/>
                </a:lnTo>
                <a:lnTo>
                  <a:pt x="362496" y="200660"/>
                </a:lnTo>
                <a:lnTo>
                  <a:pt x="362496" y="209550"/>
                </a:lnTo>
                <a:lnTo>
                  <a:pt x="378663" y="208826"/>
                </a:lnTo>
                <a:lnTo>
                  <a:pt x="388023" y="208445"/>
                </a:lnTo>
                <a:lnTo>
                  <a:pt x="393712" y="208305"/>
                </a:lnTo>
                <a:lnTo>
                  <a:pt x="398919" y="208280"/>
                </a:lnTo>
                <a:lnTo>
                  <a:pt x="405015" y="208368"/>
                </a:lnTo>
                <a:lnTo>
                  <a:pt x="412000" y="208610"/>
                </a:lnTo>
                <a:lnTo>
                  <a:pt x="433057" y="209550"/>
                </a:lnTo>
                <a:lnTo>
                  <a:pt x="433057" y="200660"/>
                </a:lnTo>
                <a:lnTo>
                  <a:pt x="421017" y="199796"/>
                </a:lnTo>
                <a:lnTo>
                  <a:pt x="411264" y="199224"/>
                </a:lnTo>
                <a:lnTo>
                  <a:pt x="410400" y="197218"/>
                </a:lnTo>
                <a:lnTo>
                  <a:pt x="410400" y="118402"/>
                </a:lnTo>
                <a:lnTo>
                  <a:pt x="413613" y="108750"/>
                </a:lnTo>
                <a:lnTo>
                  <a:pt x="422008" y="100088"/>
                </a:lnTo>
                <a:lnTo>
                  <a:pt x="433616" y="93840"/>
                </a:lnTo>
                <a:lnTo>
                  <a:pt x="446532" y="91440"/>
                </a:lnTo>
                <a:lnTo>
                  <a:pt x="457136" y="94068"/>
                </a:lnTo>
                <a:lnTo>
                  <a:pt x="465391" y="101485"/>
                </a:lnTo>
                <a:lnTo>
                  <a:pt x="470725" y="112991"/>
                </a:lnTo>
                <a:lnTo>
                  <a:pt x="472630" y="127863"/>
                </a:lnTo>
                <a:lnTo>
                  <a:pt x="472630" y="197218"/>
                </a:lnTo>
                <a:lnTo>
                  <a:pt x="471766" y="199224"/>
                </a:lnTo>
                <a:lnTo>
                  <a:pt x="462013" y="199796"/>
                </a:lnTo>
                <a:lnTo>
                  <a:pt x="448818" y="200660"/>
                </a:lnTo>
                <a:lnTo>
                  <a:pt x="448818" y="209550"/>
                </a:lnTo>
                <a:lnTo>
                  <a:pt x="465505" y="208826"/>
                </a:lnTo>
                <a:lnTo>
                  <a:pt x="474802" y="208445"/>
                </a:lnTo>
                <a:lnTo>
                  <a:pt x="480072" y="208305"/>
                </a:lnTo>
                <a:lnTo>
                  <a:pt x="484670" y="208280"/>
                </a:lnTo>
                <a:lnTo>
                  <a:pt x="489254" y="208305"/>
                </a:lnTo>
                <a:lnTo>
                  <a:pt x="494525" y="208445"/>
                </a:lnTo>
                <a:lnTo>
                  <a:pt x="503821" y="208826"/>
                </a:lnTo>
                <a:lnTo>
                  <a:pt x="520522" y="209550"/>
                </a:lnTo>
                <a:lnTo>
                  <a:pt x="520522" y="200660"/>
                </a:lnTo>
                <a:lnTo>
                  <a:pt x="507326" y="199796"/>
                </a:lnTo>
                <a:lnTo>
                  <a:pt x="497573" y="199224"/>
                </a:lnTo>
                <a:lnTo>
                  <a:pt x="496709" y="197218"/>
                </a:lnTo>
                <a:lnTo>
                  <a:pt x="496709" y="118402"/>
                </a:lnTo>
                <a:lnTo>
                  <a:pt x="499922" y="108750"/>
                </a:lnTo>
                <a:lnTo>
                  <a:pt x="508317" y="100088"/>
                </a:lnTo>
                <a:lnTo>
                  <a:pt x="519925" y="93840"/>
                </a:lnTo>
                <a:lnTo>
                  <a:pt x="532841" y="91440"/>
                </a:lnTo>
                <a:lnTo>
                  <a:pt x="543445" y="94081"/>
                </a:lnTo>
                <a:lnTo>
                  <a:pt x="551700" y="101511"/>
                </a:lnTo>
                <a:lnTo>
                  <a:pt x="557034" y="113042"/>
                </a:lnTo>
                <a:lnTo>
                  <a:pt x="558939" y="127952"/>
                </a:lnTo>
                <a:lnTo>
                  <a:pt x="558939" y="209550"/>
                </a:lnTo>
                <a:lnTo>
                  <a:pt x="576440" y="208280"/>
                </a:lnTo>
                <a:lnTo>
                  <a:pt x="581596" y="208280"/>
                </a:lnTo>
                <a:lnTo>
                  <a:pt x="584085" y="208305"/>
                </a:lnTo>
                <a:lnTo>
                  <a:pt x="587578" y="208445"/>
                </a:lnTo>
                <a:lnTo>
                  <a:pt x="594461" y="208826"/>
                </a:lnTo>
                <a:lnTo>
                  <a:pt x="607123" y="209550"/>
                </a:lnTo>
                <a:lnTo>
                  <a:pt x="607123" y="2006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3438" y="4293933"/>
            <a:ext cx="1192632" cy="214579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21499" y="4681816"/>
            <a:ext cx="98667" cy="98666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148842" y="4631689"/>
            <a:ext cx="1228725" cy="204470"/>
          </a:xfrm>
          <a:custGeom>
            <a:avLst/>
            <a:gdLst/>
            <a:ahLst/>
            <a:cxnLst/>
            <a:rect l="l" t="t" r="r" b="b"/>
            <a:pathLst>
              <a:path w="1228725" h="204470">
                <a:moveTo>
                  <a:pt x="260997" y="190500"/>
                </a:moveTo>
                <a:lnTo>
                  <a:pt x="232613" y="163906"/>
                </a:lnTo>
                <a:lnTo>
                  <a:pt x="232613" y="35496"/>
                </a:lnTo>
                <a:lnTo>
                  <a:pt x="259283" y="8890"/>
                </a:lnTo>
                <a:lnTo>
                  <a:pt x="259283" y="0"/>
                </a:lnTo>
                <a:lnTo>
                  <a:pt x="239598" y="762"/>
                </a:lnTo>
                <a:lnTo>
                  <a:pt x="235762" y="850"/>
                </a:lnTo>
                <a:lnTo>
                  <a:pt x="232613" y="863"/>
                </a:lnTo>
                <a:lnTo>
                  <a:pt x="229755" y="850"/>
                </a:lnTo>
                <a:lnTo>
                  <a:pt x="225971" y="762"/>
                </a:lnTo>
                <a:lnTo>
                  <a:pt x="205359" y="0"/>
                </a:lnTo>
                <a:lnTo>
                  <a:pt x="130213" y="159118"/>
                </a:lnTo>
                <a:lnTo>
                  <a:pt x="54495" y="0"/>
                </a:lnTo>
                <a:lnTo>
                  <a:pt x="33870" y="762"/>
                </a:lnTo>
                <a:lnTo>
                  <a:pt x="30086" y="850"/>
                </a:lnTo>
                <a:lnTo>
                  <a:pt x="27241" y="863"/>
                </a:lnTo>
                <a:lnTo>
                  <a:pt x="24384" y="850"/>
                </a:lnTo>
                <a:lnTo>
                  <a:pt x="20599" y="762"/>
                </a:lnTo>
                <a:lnTo>
                  <a:pt x="0" y="0"/>
                </a:lnTo>
                <a:lnTo>
                  <a:pt x="0" y="8890"/>
                </a:lnTo>
                <a:lnTo>
                  <a:pt x="27241" y="35496"/>
                </a:lnTo>
                <a:lnTo>
                  <a:pt x="27241" y="163906"/>
                </a:lnTo>
                <a:lnTo>
                  <a:pt x="0" y="190500"/>
                </a:lnTo>
                <a:lnTo>
                  <a:pt x="0" y="199390"/>
                </a:lnTo>
                <a:lnTo>
                  <a:pt x="16484" y="198666"/>
                </a:lnTo>
                <a:lnTo>
                  <a:pt x="25450" y="198285"/>
                </a:lnTo>
                <a:lnTo>
                  <a:pt x="30010" y="198145"/>
                </a:lnTo>
                <a:lnTo>
                  <a:pt x="33274" y="198120"/>
                </a:lnTo>
                <a:lnTo>
                  <a:pt x="36233" y="198145"/>
                </a:lnTo>
                <a:lnTo>
                  <a:pt x="40805" y="198285"/>
                </a:lnTo>
                <a:lnTo>
                  <a:pt x="67678" y="199390"/>
                </a:lnTo>
                <a:lnTo>
                  <a:pt x="67678" y="190500"/>
                </a:lnTo>
                <a:lnTo>
                  <a:pt x="40436" y="163804"/>
                </a:lnTo>
                <a:lnTo>
                  <a:pt x="40436" y="32346"/>
                </a:lnTo>
                <a:lnTo>
                  <a:pt x="120446" y="201955"/>
                </a:lnTo>
                <a:lnTo>
                  <a:pt x="126199" y="201955"/>
                </a:lnTo>
                <a:lnTo>
                  <a:pt x="128206" y="197637"/>
                </a:lnTo>
                <a:lnTo>
                  <a:pt x="129921" y="193065"/>
                </a:lnTo>
                <a:lnTo>
                  <a:pt x="131648" y="188747"/>
                </a:lnTo>
                <a:lnTo>
                  <a:pt x="136232" y="177558"/>
                </a:lnTo>
                <a:lnTo>
                  <a:pt x="139674" y="169519"/>
                </a:lnTo>
                <a:lnTo>
                  <a:pt x="141693" y="165519"/>
                </a:lnTo>
                <a:lnTo>
                  <a:pt x="192735" y="57035"/>
                </a:lnTo>
                <a:lnTo>
                  <a:pt x="195681" y="51054"/>
                </a:lnTo>
                <a:lnTo>
                  <a:pt x="198615" y="45237"/>
                </a:lnTo>
                <a:lnTo>
                  <a:pt x="201777" y="39166"/>
                </a:lnTo>
                <a:lnTo>
                  <a:pt x="205359" y="32346"/>
                </a:lnTo>
                <a:lnTo>
                  <a:pt x="205371" y="163804"/>
                </a:lnTo>
                <a:lnTo>
                  <a:pt x="180975" y="190500"/>
                </a:lnTo>
                <a:lnTo>
                  <a:pt x="180975" y="199390"/>
                </a:lnTo>
                <a:lnTo>
                  <a:pt x="190182" y="198843"/>
                </a:lnTo>
                <a:lnTo>
                  <a:pt x="198691" y="198437"/>
                </a:lnTo>
                <a:lnTo>
                  <a:pt x="207518" y="198208"/>
                </a:lnTo>
                <a:lnTo>
                  <a:pt x="217703" y="198120"/>
                </a:lnTo>
                <a:lnTo>
                  <a:pt x="228866" y="198208"/>
                </a:lnTo>
                <a:lnTo>
                  <a:pt x="239026" y="198450"/>
                </a:lnTo>
                <a:lnTo>
                  <a:pt x="249364" y="198843"/>
                </a:lnTo>
                <a:lnTo>
                  <a:pt x="260997" y="199390"/>
                </a:lnTo>
                <a:lnTo>
                  <a:pt x="260997" y="190500"/>
                </a:lnTo>
                <a:close/>
              </a:path>
              <a:path w="1228725" h="204470">
                <a:moveTo>
                  <a:pt x="435406" y="190601"/>
                </a:moveTo>
                <a:lnTo>
                  <a:pt x="422084" y="189611"/>
                </a:lnTo>
                <a:lnTo>
                  <a:pt x="412330" y="189039"/>
                </a:lnTo>
                <a:lnTo>
                  <a:pt x="411467" y="187312"/>
                </a:lnTo>
                <a:lnTo>
                  <a:pt x="411467" y="172567"/>
                </a:lnTo>
                <a:lnTo>
                  <a:pt x="411467" y="64668"/>
                </a:lnTo>
                <a:lnTo>
                  <a:pt x="408889" y="63500"/>
                </a:lnTo>
                <a:lnTo>
                  <a:pt x="397852" y="67652"/>
                </a:lnTo>
                <a:lnTo>
                  <a:pt x="386727" y="71018"/>
                </a:lnTo>
                <a:lnTo>
                  <a:pt x="375488" y="73583"/>
                </a:lnTo>
                <a:lnTo>
                  <a:pt x="364147" y="75298"/>
                </a:lnTo>
                <a:lnTo>
                  <a:pt x="364147" y="83350"/>
                </a:lnTo>
                <a:lnTo>
                  <a:pt x="386232" y="83350"/>
                </a:lnTo>
                <a:lnTo>
                  <a:pt x="387388" y="85369"/>
                </a:lnTo>
                <a:lnTo>
                  <a:pt x="387388" y="157441"/>
                </a:lnTo>
                <a:lnTo>
                  <a:pt x="383374" y="165481"/>
                </a:lnTo>
                <a:lnTo>
                  <a:pt x="348373" y="184150"/>
                </a:lnTo>
                <a:lnTo>
                  <a:pt x="338340" y="184150"/>
                </a:lnTo>
                <a:lnTo>
                  <a:pt x="330301" y="180987"/>
                </a:lnTo>
                <a:lnTo>
                  <a:pt x="325716" y="175526"/>
                </a:lnTo>
                <a:lnTo>
                  <a:pt x="323075" y="171284"/>
                </a:lnTo>
                <a:lnTo>
                  <a:pt x="321322" y="165862"/>
                </a:lnTo>
                <a:lnTo>
                  <a:pt x="321195" y="165481"/>
                </a:lnTo>
                <a:lnTo>
                  <a:pt x="320065" y="158165"/>
                </a:lnTo>
                <a:lnTo>
                  <a:pt x="319697" y="149390"/>
                </a:lnTo>
                <a:lnTo>
                  <a:pt x="319697" y="64668"/>
                </a:lnTo>
                <a:lnTo>
                  <a:pt x="317144" y="63500"/>
                </a:lnTo>
                <a:lnTo>
                  <a:pt x="306070" y="67652"/>
                </a:lnTo>
                <a:lnTo>
                  <a:pt x="294944" y="71018"/>
                </a:lnTo>
                <a:lnTo>
                  <a:pt x="283718" y="73583"/>
                </a:lnTo>
                <a:lnTo>
                  <a:pt x="272376" y="75298"/>
                </a:lnTo>
                <a:lnTo>
                  <a:pt x="272376" y="83350"/>
                </a:lnTo>
                <a:lnTo>
                  <a:pt x="294462" y="83350"/>
                </a:lnTo>
                <a:lnTo>
                  <a:pt x="295617" y="85369"/>
                </a:lnTo>
                <a:lnTo>
                  <a:pt x="295732" y="157441"/>
                </a:lnTo>
                <a:lnTo>
                  <a:pt x="295948" y="165481"/>
                </a:lnTo>
                <a:lnTo>
                  <a:pt x="315506" y="198678"/>
                </a:lnTo>
                <a:lnTo>
                  <a:pt x="325005" y="201168"/>
                </a:lnTo>
                <a:lnTo>
                  <a:pt x="325551" y="201168"/>
                </a:lnTo>
                <a:lnTo>
                  <a:pt x="336054" y="201917"/>
                </a:lnTo>
                <a:lnTo>
                  <a:pt x="374954" y="184150"/>
                </a:lnTo>
                <a:lnTo>
                  <a:pt x="387388" y="172567"/>
                </a:lnTo>
                <a:lnTo>
                  <a:pt x="387350" y="175526"/>
                </a:lnTo>
                <a:lnTo>
                  <a:pt x="387235" y="180987"/>
                </a:lnTo>
                <a:lnTo>
                  <a:pt x="387121" y="184150"/>
                </a:lnTo>
                <a:lnTo>
                  <a:pt x="386524" y="194640"/>
                </a:lnTo>
                <a:lnTo>
                  <a:pt x="386308" y="198094"/>
                </a:lnTo>
                <a:lnTo>
                  <a:pt x="386232" y="199364"/>
                </a:lnTo>
                <a:lnTo>
                  <a:pt x="405447" y="198094"/>
                </a:lnTo>
                <a:lnTo>
                  <a:pt x="414058" y="198094"/>
                </a:lnTo>
                <a:lnTo>
                  <a:pt x="433844" y="199364"/>
                </a:lnTo>
                <a:lnTo>
                  <a:pt x="433844" y="198094"/>
                </a:lnTo>
                <a:lnTo>
                  <a:pt x="433844" y="190601"/>
                </a:lnTo>
                <a:lnTo>
                  <a:pt x="435406" y="190601"/>
                </a:lnTo>
                <a:close/>
              </a:path>
              <a:path w="1228725" h="204470">
                <a:moveTo>
                  <a:pt x="531431" y="73317"/>
                </a:moveTo>
                <a:lnTo>
                  <a:pt x="492125" y="75044"/>
                </a:lnTo>
                <a:lnTo>
                  <a:pt x="492125" y="64096"/>
                </a:lnTo>
                <a:lnTo>
                  <a:pt x="492302" y="55206"/>
                </a:lnTo>
                <a:lnTo>
                  <a:pt x="492848" y="46037"/>
                </a:lnTo>
                <a:lnTo>
                  <a:pt x="493826" y="35674"/>
                </a:lnTo>
                <a:lnTo>
                  <a:pt x="495274" y="23202"/>
                </a:lnTo>
                <a:lnTo>
                  <a:pt x="491845" y="20027"/>
                </a:lnTo>
                <a:lnTo>
                  <a:pt x="486371" y="23152"/>
                </a:lnTo>
                <a:lnTo>
                  <a:pt x="480402" y="26035"/>
                </a:lnTo>
                <a:lnTo>
                  <a:pt x="474052" y="28651"/>
                </a:lnTo>
                <a:lnTo>
                  <a:pt x="467461" y="30962"/>
                </a:lnTo>
                <a:lnTo>
                  <a:pt x="468312" y="39585"/>
                </a:lnTo>
                <a:lnTo>
                  <a:pt x="468604" y="45046"/>
                </a:lnTo>
                <a:lnTo>
                  <a:pt x="468604" y="73774"/>
                </a:lnTo>
                <a:lnTo>
                  <a:pt x="446239" y="83845"/>
                </a:lnTo>
                <a:lnTo>
                  <a:pt x="446239" y="89877"/>
                </a:lnTo>
                <a:lnTo>
                  <a:pt x="468033" y="88722"/>
                </a:lnTo>
                <a:lnTo>
                  <a:pt x="468033" y="171475"/>
                </a:lnTo>
                <a:lnTo>
                  <a:pt x="469849" y="185216"/>
                </a:lnTo>
                <a:lnTo>
                  <a:pt x="475513" y="194691"/>
                </a:lnTo>
                <a:lnTo>
                  <a:pt x="485330" y="200177"/>
                </a:lnTo>
                <a:lnTo>
                  <a:pt x="499579" y="201955"/>
                </a:lnTo>
                <a:lnTo>
                  <a:pt x="506183" y="201955"/>
                </a:lnTo>
                <a:lnTo>
                  <a:pt x="513054" y="200482"/>
                </a:lnTo>
                <a:lnTo>
                  <a:pt x="514781" y="198462"/>
                </a:lnTo>
                <a:lnTo>
                  <a:pt x="528548" y="183007"/>
                </a:lnTo>
                <a:lnTo>
                  <a:pt x="524827" y="178054"/>
                </a:lnTo>
                <a:lnTo>
                  <a:pt x="517652" y="182549"/>
                </a:lnTo>
                <a:lnTo>
                  <a:pt x="513346" y="184175"/>
                </a:lnTo>
                <a:lnTo>
                  <a:pt x="496722" y="184175"/>
                </a:lnTo>
                <a:lnTo>
                  <a:pt x="492125" y="178409"/>
                </a:lnTo>
                <a:lnTo>
                  <a:pt x="492125" y="88861"/>
                </a:lnTo>
                <a:lnTo>
                  <a:pt x="528853" y="88861"/>
                </a:lnTo>
                <a:lnTo>
                  <a:pt x="531431" y="73317"/>
                </a:lnTo>
                <a:close/>
              </a:path>
              <a:path w="1228725" h="204470">
                <a:moveTo>
                  <a:pt x="667727" y="190500"/>
                </a:moveTo>
                <a:lnTo>
                  <a:pt x="649655" y="189636"/>
                </a:lnTo>
                <a:lnTo>
                  <a:pt x="648512" y="187337"/>
                </a:lnTo>
                <a:lnTo>
                  <a:pt x="648512" y="174599"/>
                </a:lnTo>
                <a:lnTo>
                  <a:pt x="648512" y="124688"/>
                </a:lnTo>
                <a:lnTo>
                  <a:pt x="648512" y="120789"/>
                </a:lnTo>
                <a:lnTo>
                  <a:pt x="646125" y="94284"/>
                </a:lnTo>
                <a:lnTo>
                  <a:pt x="646099" y="94056"/>
                </a:lnTo>
                <a:lnTo>
                  <a:pt x="639368" y="78752"/>
                </a:lnTo>
                <a:lnTo>
                  <a:pt x="638327" y="76365"/>
                </a:lnTo>
                <a:lnTo>
                  <a:pt x="624306" y="66548"/>
                </a:lnTo>
                <a:lnTo>
                  <a:pt x="603199" y="63500"/>
                </a:lnTo>
                <a:lnTo>
                  <a:pt x="594106" y="64109"/>
                </a:lnTo>
                <a:lnTo>
                  <a:pt x="585304" y="65913"/>
                </a:lnTo>
                <a:lnTo>
                  <a:pt x="576783" y="68961"/>
                </a:lnTo>
                <a:lnTo>
                  <a:pt x="568502" y="73279"/>
                </a:lnTo>
                <a:lnTo>
                  <a:pt x="553300" y="82486"/>
                </a:lnTo>
                <a:lnTo>
                  <a:pt x="553300" y="101180"/>
                </a:lnTo>
                <a:lnTo>
                  <a:pt x="560755" y="103200"/>
                </a:lnTo>
                <a:lnTo>
                  <a:pt x="564476" y="94284"/>
                </a:lnTo>
                <a:lnTo>
                  <a:pt x="568604" y="86169"/>
                </a:lnTo>
                <a:lnTo>
                  <a:pt x="572820" y="81457"/>
                </a:lnTo>
                <a:lnTo>
                  <a:pt x="578383" y="79286"/>
                </a:lnTo>
                <a:lnTo>
                  <a:pt x="586562" y="78752"/>
                </a:lnTo>
                <a:lnTo>
                  <a:pt x="603910" y="80835"/>
                </a:lnTo>
                <a:lnTo>
                  <a:pt x="615848" y="87363"/>
                </a:lnTo>
                <a:lnTo>
                  <a:pt x="622896" y="98806"/>
                </a:lnTo>
                <a:lnTo>
                  <a:pt x="625563" y="115608"/>
                </a:lnTo>
                <a:lnTo>
                  <a:pt x="625563" y="124688"/>
                </a:lnTo>
                <a:lnTo>
                  <a:pt x="625563" y="162687"/>
                </a:lnTo>
                <a:lnTo>
                  <a:pt x="587997" y="185420"/>
                </a:lnTo>
                <a:lnTo>
                  <a:pt x="579780" y="183565"/>
                </a:lnTo>
                <a:lnTo>
                  <a:pt x="572935" y="178562"/>
                </a:lnTo>
                <a:lnTo>
                  <a:pt x="568223" y="171221"/>
                </a:lnTo>
                <a:lnTo>
                  <a:pt x="566534" y="162687"/>
                </a:lnTo>
                <a:lnTo>
                  <a:pt x="566483" y="162394"/>
                </a:lnTo>
                <a:lnTo>
                  <a:pt x="567512" y="154584"/>
                </a:lnTo>
                <a:lnTo>
                  <a:pt x="597700" y="130022"/>
                </a:lnTo>
                <a:lnTo>
                  <a:pt x="625563" y="124688"/>
                </a:lnTo>
                <a:lnTo>
                  <a:pt x="625563" y="115608"/>
                </a:lnTo>
                <a:lnTo>
                  <a:pt x="572058" y="127457"/>
                </a:lnTo>
                <a:lnTo>
                  <a:pt x="541807" y="166547"/>
                </a:lnTo>
                <a:lnTo>
                  <a:pt x="544258" y="181559"/>
                </a:lnTo>
                <a:lnTo>
                  <a:pt x="551370" y="192671"/>
                </a:lnTo>
                <a:lnTo>
                  <a:pt x="562813" y="199618"/>
                </a:lnTo>
                <a:lnTo>
                  <a:pt x="563041" y="199618"/>
                </a:lnTo>
                <a:lnTo>
                  <a:pt x="577938" y="201942"/>
                </a:lnTo>
                <a:lnTo>
                  <a:pt x="583107" y="201942"/>
                </a:lnTo>
                <a:lnTo>
                  <a:pt x="587984" y="201066"/>
                </a:lnTo>
                <a:lnTo>
                  <a:pt x="589991" y="199618"/>
                </a:lnTo>
                <a:lnTo>
                  <a:pt x="610171" y="185420"/>
                </a:lnTo>
                <a:lnTo>
                  <a:pt x="625563" y="174599"/>
                </a:lnTo>
                <a:lnTo>
                  <a:pt x="624192" y="198120"/>
                </a:lnTo>
                <a:lnTo>
                  <a:pt x="624128" y="199390"/>
                </a:lnTo>
                <a:lnTo>
                  <a:pt x="642772" y="198120"/>
                </a:lnTo>
                <a:lnTo>
                  <a:pt x="647941" y="198120"/>
                </a:lnTo>
                <a:lnTo>
                  <a:pt x="667727" y="199390"/>
                </a:lnTo>
                <a:lnTo>
                  <a:pt x="667727" y="198120"/>
                </a:lnTo>
                <a:lnTo>
                  <a:pt x="667727" y="190500"/>
                </a:lnTo>
                <a:close/>
              </a:path>
              <a:path w="1228725" h="204470">
                <a:moveTo>
                  <a:pt x="767651" y="73317"/>
                </a:moveTo>
                <a:lnTo>
                  <a:pt x="728357" y="75044"/>
                </a:lnTo>
                <a:lnTo>
                  <a:pt x="728357" y="64096"/>
                </a:lnTo>
                <a:lnTo>
                  <a:pt x="728522" y="55206"/>
                </a:lnTo>
                <a:lnTo>
                  <a:pt x="729068" y="46037"/>
                </a:lnTo>
                <a:lnTo>
                  <a:pt x="730046" y="35674"/>
                </a:lnTo>
                <a:lnTo>
                  <a:pt x="731507" y="23202"/>
                </a:lnTo>
                <a:lnTo>
                  <a:pt x="728065" y="20027"/>
                </a:lnTo>
                <a:lnTo>
                  <a:pt x="722591" y="23152"/>
                </a:lnTo>
                <a:lnTo>
                  <a:pt x="716622" y="26035"/>
                </a:lnTo>
                <a:lnTo>
                  <a:pt x="710272" y="28651"/>
                </a:lnTo>
                <a:lnTo>
                  <a:pt x="703681" y="30962"/>
                </a:lnTo>
                <a:lnTo>
                  <a:pt x="704545" y="39585"/>
                </a:lnTo>
                <a:lnTo>
                  <a:pt x="704824" y="45046"/>
                </a:lnTo>
                <a:lnTo>
                  <a:pt x="704824" y="73774"/>
                </a:lnTo>
                <a:lnTo>
                  <a:pt x="682459" y="83845"/>
                </a:lnTo>
                <a:lnTo>
                  <a:pt x="682459" y="89877"/>
                </a:lnTo>
                <a:lnTo>
                  <a:pt x="704253" y="88722"/>
                </a:lnTo>
                <a:lnTo>
                  <a:pt x="704253" y="171475"/>
                </a:lnTo>
                <a:lnTo>
                  <a:pt x="706069" y="185216"/>
                </a:lnTo>
                <a:lnTo>
                  <a:pt x="711733" y="194691"/>
                </a:lnTo>
                <a:lnTo>
                  <a:pt x="721550" y="200177"/>
                </a:lnTo>
                <a:lnTo>
                  <a:pt x="735799" y="201955"/>
                </a:lnTo>
                <a:lnTo>
                  <a:pt x="742403" y="201955"/>
                </a:lnTo>
                <a:lnTo>
                  <a:pt x="749274" y="200482"/>
                </a:lnTo>
                <a:lnTo>
                  <a:pt x="751001" y="198462"/>
                </a:lnTo>
                <a:lnTo>
                  <a:pt x="764768" y="183007"/>
                </a:lnTo>
                <a:lnTo>
                  <a:pt x="761047" y="178054"/>
                </a:lnTo>
                <a:lnTo>
                  <a:pt x="753872" y="182549"/>
                </a:lnTo>
                <a:lnTo>
                  <a:pt x="749566" y="184175"/>
                </a:lnTo>
                <a:lnTo>
                  <a:pt x="732942" y="184175"/>
                </a:lnTo>
                <a:lnTo>
                  <a:pt x="728357" y="178409"/>
                </a:lnTo>
                <a:lnTo>
                  <a:pt x="728357" y="88861"/>
                </a:lnTo>
                <a:lnTo>
                  <a:pt x="765073" y="88861"/>
                </a:lnTo>
                <a:lnTo>
                  <a:pt x="767651" y="73317"/>
                </a:lnTo>
                <a:close/>
              </a:path>
              <a:path w="1228725" h="204470">
                <a:moveTo>
                  <a:pt x="826630" y="9271"/>
                </a:moveTo>
                <a:lnTo>
                  <a:pt x="818883" y="1257"/>
                </a:lnTo>
                <a:lnTo>
                  <a:pt x="802259" y="1257"/>
                </a:lnTo>
                <a:lnTo>
                  <a:pt x="794804" y="8699"/>
                </a:lnTo>
                <a:lnTo>
                  <a:pt x="794804" y="25590"/>
                </a:lnTo>
                <a:lnTo>
                  <a:pt x="802259" y="33020"/>
                </a:lnTo>
                <a:lnTo>
                  <a:pt x="818896" y="33020"/>
                </a:lnTo>
                <a:lnTo>
                  <a:pt x="826604" y="25590"/>
                </a:lnTo>
                <a:lnTo>
                  <a:pt x="826630" y="9271"/>
                </a:lnTo>
                <a:close/>
              </a:path>
              <a:path w="1228725" h="204470">
                <a:moveTo>
                  <a:pt x="847864" y="190512"/>
                </a:moveTo>
                <a:lnTo>
                  <a:pt x="824915" y="189077"/>
                </a:lnTo>
                <a:lnTo>
                  <a:pt x="824052" y="187058"/>
                </a:lnTo>
                <a:lnTo>
                  <a:pt x="824052" y="64668"/>
                </a:lnTo>
                <a:lnTo>
                  <a:pt x="821474" y="63500"/>
                </a:lnTo>
                <a:lnTo>
                  <a:pt x="810437" y="67652"/>
                </a:lnTo>
                <a:lnTo>
                  <a:pt x="799312" y="71018"/>
                </a:lnTo>
                <a:lnTo>
                  <a:pt x="788073" y="73583"/>
                </a:lnTo>
                <a:lnTo>
                  <a:pt x="776732" y="75298"/>
                </a:lnTo>
                <a:lnTo>
                  <a:pt x="776732" y="83350"/>
                </a:lnTo>
                <a:lnTo>
                  <a:pt x="798817" y="83350"/>
                </a:lnTo>
                <a:lnTo>
                  <a:pt x="799973" y="85356"/>
                </a:lnTo>
                <a:lnTo>
                  <a:pt x="799973" y="187058"/>
                </a:lnTo>
                <a:lnTo>
                  <a:pt x="799096" y="189077"/>
                </a:lnTo>
                <a:lnTo>
                  <a:pt x="798893" y="189077"/>
                </a:lnTo>
                <a:lnTo>
                  <a:pt x="776160" y="190512"/>
                </a:lnTo>
                <a:lnTo>
                  <a:pt x="776160" y="199402"/>
                </a:lnTo>
                <a:lnTo>
                  <a:pt x="802144" y="198297"/>
                </a:lnTo>
                <a:lnTo>
                  <a:pt x="807415" y="198158"/>
                </a:lnTo>
                <a:lnTo>
                  <a:pt x="816597" y="198158"/>
                </a:lnTo>
                <a:lnTo>
                  <a:pt x="821855" y="198297"/>
                </a:lnTo>
                <a:lnTo>
                  <a:pt x="847864" y="199402"/>
                </a:lnTo>
                <a:lnTo>
                  <a:pt x="847864" y="198158"/>
                </a:lnTo>
                <a:lnTo>
                  <a:pt x="847864" y="190512"/>
                </a:lnTo>
                <a:close/>
              </a:path>
              <a:path w="1228725" h="204470">
                <a:moveTo>
                  <a:pt x="1001369" y="130390"/>
                </a:moveTo>
                <a:lnTo>
                  <a:pt x="996353" y="103530"/>
                </a:lnTo>
                <a:lnTo>
                  <a:pt x="982395" y="82346"/>
                </a:lnTo>
                <a:lnTo>
                  <a:pt x="974686" y="77343"/>
                </a:lnTo>
                <a:lnTo>
                  <a:pt x="974686" y="141122"/>
                </a:lnTo>
                <a:lnTo>
                  <a:pt x="972032" y="163753"/>
                </a:lnTo>
                <a:lnTo>
                  <a:pt x="964463" y="180898"/>
                </a:lnTo>
                <a:lnTo>
                  <a:pt x="952538" y="191770"/>
                </a:lnTo>
                <a:lnTo>
                  <a:pt x="936828" y="195567"/>
                </a:lnTo>
                <a:lnTo>
                  <a:pt x="917613" y="190563"/>
                </a:lnTo>
                <a:lnTo>
                  <a:pt x="902766" y="176428"/>
                </a:lnTo>
                <a:lnTo>
                  <a:pt x="893178" y="154546"/>
                </a:lnTo>
                <a:lnTo>
                  <a:pt x="889787" y="126276"/>
                </a:lnTo>
                <a:lnTo>
                  <a:pt x="892276" y="103530"/>
                </a:lnTo>
                <a:lnTo>
                  <a:pt x="892327" y="103124"/>
                </a:lnTo>
                <a:lnTo>
                  <a:pt x="899820" y="86233"/>
                </a:lnTo>
                <a:lnTo>
                  <a:pt x="912037" y="75907"/>
                </a:lnTo>
                <a:lnTo>
                  <a:pt x="928789" y="72390"/>
                </a:lnTo>
                <a:lnTo>
                  <a:pt x="947102" y="77571"/>
                </a:lnTo>
                <a:lnTo>
                  <a:pt x="961631" y="91909"/>
                </a:lnTo>
                <a:lnTo>
                  <a:pt x="971219" y="113677"/>
                </a:lnTo>
                <a:lnTo>
                  <a:pt x="974686" y="141122"/>
                </a:lnTo>
                <a:lnTo>
                  <a:pt x="974686" y="77343"/>
                </a:lnTo>
                <a:lnTo>
                  <a:pt x="967092" y="72390"/>
                </a:lnTo>
                <a:lnTo>
                  <a:pt x="961072" y="68478"/>
                </a:lnTo>
                <a:lnTo>
                  <a:pt x="934034" y="63500"/>
                </a:lnTo>
                <a:lnTo>
                  <a:pt x="905230" y="68821"/>
                </a:lnTo>
                <a:lnTo>
                  <a:pt x="882840" y="83731"/>
                </a:lnTo>
                <a:lnTo>
                  <a:pt x="868299" y="106692"/>
                </a:lnTo>
                <a:lnTo>
                  <a:pt x="863130" y="136156"/>
                </a:lnTo>
                <a:lnTo>
                  <a:pt x="867651" y="163753"/>
                </a:lnTo>
                <a:lnTo>
                  <a:pt x="867689" y="163982"/>
                </a:lnTo>
                <a:lnTo>
                  <a:pt x="880516" y="185547"/>
                </a:lnTo>
                <a:lnTo>
                  <a:pt x="900264" y="199504"/>
                </a:lnTo>
                <a:lnTo>
                  <a:pt x="925652" y="204457"/>
                </a:lnTo>
                <a:lnTo>
                  <a:pt x="956106" y="198970"/>
                </a:lnTo>
                <a:lnTo>
                  <a:pt x="961415" y="195567"/>
                </a:lnTo>
                <a:lnTo>
                  <a:pt x="980071" y="183642"/>
                </a:lnTo>
                <a:lnTo>
                  <a:pt x="995743" y="160210"/>
                </a:lnTo>
                <a:lnTo>
                  <a:pt x="1001369" y="130390"/>
                </a:lnTo>
                <a:close/>
              </a:path>
              <a:path w="1228725" h="204470">
                <a:moveTo>
                  <a:pt x="1174216" y="190500"/>
                </a:moveTo>
                <a:lnTo>
                  <a:pt x="1162456" y="189636"/>
                </a:lnTo>
                <a:lnTo>
                  <a:pt x="1152702" y="189064"/>
                </a:lnTo>
                <a:lnTo>
                  <a:pt x="1151839" y="187337"/>
                </a:lnTo>
                <a:lnTo>
                  <a:pt x="1151839" y="113499"/>
                </a:lnTo>
                <a:lnTo>
                  <a:pt x="1148867" y="91503"/>
                </a:lnTo>
                <a:lnTo>
                  <a:pt x="1143012" y="81267"/>
                </a:lnTo>
                <a:lnTo>
                  <a:pt x="1139926" y="75895"/>
                </a:lnTo>
                <a:lnTo>
                  <a:pt x="1124978" y="66586"/>
                </a:lnTo>
                <a:lnTo>
                  <a:pt x="1103947" y="63487"/>
                </a:lnTo>
                <a:lnTo>
                  <a:pt x="1093330" y="63487"/>
                </a:lnTo>
                <a:lnTo>
                  <a:pt x="1087310" y="65506"/>
                </a:lnTo>
                <a:lnTo>
                  <a:pt x="1081290" y="70688"/>
                </a:lnTo>
                <a:lnTo>
                  <a:pt x="1059497" y="89687"/>
                </a:lnTo>
                <a:lnTo>
                  <a:pt x="1059497" y="64630"/>
                </a:lnTo>
                <a:lnTo>
                  <a:pt x="1056944" y="63487"/>
                </a:lnTo>
                <a:lnTo>
                  <a:pt x="1045883" y="67627"/>
                </a:lnTo>
                <a:lnTo>
                  <a:pt x="1034757" y="70993"/>
                </a:lnTo>
                <a:lnTo>
                  <a:pt x="1023518" y="73558"/>
                </a:lnTo>
                <a:lnTo>
                  <a:pt x="1012177" y="75272"/>
                </a:lnTo>
                <a:lnTo>
                  <a:pt x="1012177" y="83324"/>
                </a:lnTo>
                <a:lnTo>
                  <a:pt x="1034262" y="83324"/>
                </a:lnTo>
                <a:lnTo>
                  <a:pt x="1035418" y="85331"/>
                </a:lnTo>
                <a:lnTo>
                  <a:pt x="1035405" y="187045"/>
                </a:lnTo>
                <a:lnTo>
                  <a:pt x="1034542" y="189064"/>
                </a:lnTo>
                <a:lnTo>
                  <a:pt x="1034122" y="189064"/>
                </a:lnTo>
                <a:lnTo>
                  <a:pt x="1011897" y="190500"/>
                </a:lnTo>
                <a:lnTo>
                  <a:pt x="1011897" y="199390"/>
                </a:lnTo>
                <a:lnTo>
                  <a:pt x="1033716" y="198437"/>
                </a:lnTo>
                <a:lnTo>
                  <a:pt x="1041019" y="198196"/>
                </a:lnTo>
                <a:lnTo>
                  <a:pt x="1053693" y="198196"/>
                </a:lnTo>
                <a:lnTo>
                  <a:pt x="1060932" y="198437"/>
                </a:lnTo>
                <a:lnTo>
                  <a:pt x="1082865" y="199390"/>
                </a:lnTo>
                <a:lnTo>
                  <a:pt x="1082865" y="198196"/>
                </a:lnTo>
                <a:lnTo>
                  <a:pt x="1082865" y="190500"/>
                </a:lnTo>
                <a:lnTo>
                  <a:pt x="1060475" y="189064"/>
                </a:lnTo>
                <a:lnTo>
                  <a:pt x="1060259" y="189064"/>
                </a:lnTo>
                <a:lnTo>
                  <a:pt x="1059510" y="187337"/>
                </a:lnTo>
                <a:lnTo>
                  <a:pt x="1059395" y="108229"/>
                </a:lnTo>
                <a:lnTo>
                  <a:pt x="1095743" y="81267"/>
                </a:lnTo>
                <a:lnTo>
                  <a:pt x="1108786" y="83870"/>
                </a:lnTo>
                <a:lnTo>
                  <a:pt x="1118806" y="91236"/>
                </a:lnTo>
                <a:lnTo>
                  <a:pt x="1125232" y="102755"/>
                </a:lnTo>
                <a:lnTo>
                  <a:pt x="1127506" y="117779"/>
                </a:lnTo>
                <a:lnTo>
                  <a:pt x="1127493" y="199390"/>
                </a:lnTo>
                <a:lnTo>
                  <a:pt x="1144016" y="198196"/>
                </a:lnTo>
                <a:lnTo>
                  <a:pt x="1155255" y="198196"/>
                </a:lnTo>
                <a:lnTo>
                  <a:pt x="1174216" y="199390"/>
                </a:lnTo>
                <a:lnTo>
                  <a:pt x="1174216" y="198196"/>
                </a:lnTo>
                <a:lnTo>
                  <a:pt x="1174216" y="190500"/>
                </a:lnTo>
                <a:close/>
              </a:path>
              <a:path w="1228725" h="204470">
                <a:moveTo>
                  <a:pt x="1228725" y="174332"/>
                </a:moveTo>
                <a:lnTo>
                  <a:pt x="1220698" y="166357"/>
                </a:lnTo>
                <a:lnTo>
                  <a:pt x="1203210" y="166357"/>
                </a:lnTo>
                <a:lnTo>
                  <a:pt x="1195463" y="174332"/>
                </a:lnTo>
                <a:lnTo>
                  <a:pt x="1195463" y="191427"/>
                </a:lnTo>
                <a:lnTo>
                  <a:pt x="1203210" y="199390"/>
                </a:lnTo>
                <a:lnTo>
                  <a:pt x="1220698" y="199390"/>
                </a:lnTo>
                <a:lnTo>
                  <a:pt x="1228725" y="191706"/>
                </a:lnTo>
                <a:lnTo>
                  <a:pt x="1228725" y="174332"/>
                </a:lnTo>
                <a:close/>
              </a:path>
              <a:path w="1228725" h="204470">
                <a:moveTo>
                  <a:pt x="1228725" y="75298"/>
                </a:moveTo>
                <a:lnTo>
                  <a:pt x="1220711" y="67322"/>
                </a:lnTo>
                <a:lnTo>
                  <a:pt x="1203210" y="67322"/>
                </a:lnTo>
                <a:lnTo>
                  <a:pt x="1195463" y="75298"/>
                </a:lnTo>
                <a:lnTo>
                  <a:pt x="1195463" y="92379"/>
                </a:lnTo>
                <a:lnTo>
                  <a:pt x="1203210" y="100342"/>
                </a:lnTo>
                <a:lnTo>
                  <a:pt x="1220698" y="100342"/>
                </a:lnTo>
                <a:lnTo>
                  <a:pt x="1228725" y="92659"/>
                </a:lnTo>
                <a:lnTo>
                  <a:pt x="1228725" y="752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object 8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86088" y="4631715"/>
            <a:ext cx="102666" cy="199390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3607904" y="4621580"/>
            <a:ext cx="1006475" cy="289560"/>
          </a:xfrm>
          <a:custGeom>
            <a:avLst/>
            <a:gdLst/>
            <a:ahLst/>
            <a:cxnLst/>
            <a:rect l="l" t="t" r="r" b="b"/>
            <a:pathLst>
              <a:path w="1006475" h="289560">
                <a:moveTo>
                  <a:pt x="110998" y="83680"/>
                </a:moveTo>
                <a:lnTo>
                  <a:pt x="102603" y="79209"/>
                </a:lnTo>
                <a:lnTo>
                  <a:pt x="94462" y="76060"/>
                </a:lnTo>
                <a:lnTo>
                  <a:pt x="86258" y="74218"/>
                </a:lnTo>
                <a:lnTo>
                  <a:pt x="77724" y="73609"/>
                </a:lnTo>
                <a:lnTo>
                  <a:pt x="66979" y="74650"/>
                </a:lnTo>
                <a:lnTo>
                  <a:pt x="30683" y="90068"/>
                </a:lnTo>
                <a:lnTo>
                  <a:pt x="1968" y="130276"/>
                </a:lnTo>
                <a:lnTo>
                  <a:pt x="0" y="148297"/>
                </a:lnTo>
                <a:lnTo>
                  <a:pt x="4851" y="175069"/>
                </a:lnTo>
                <a:lnTo>
                  <a:pt x="18415" y="196024"/>
                </a:lnTo>
                <a:lnTo>
                  <a:pt x="39192" y="209702"/>
                </a:lnTo>
                <a:lnTo>
                  <a:pt x="65671" y="214579"/>
                </a:lnTo>
                <a:lnTo>
                  <a:pt x="77698" y="213639"/>
                </a:lnTo>
                <a:lnTo>
                  <a:pt x="100380" y="194589"/>
                </a:lnTo>
                <a:lnTo>
                  <a:pt x="92938" y="197269"/>
                </a:lnTo>
                <a:lnTo>
                  <a:pt x="85559" y="198831"/>
                </a:lnTo>
                <a:lnTo>
                  <a:pt x="78003" y="199339"/>
                </a:lnTo>
                <a:lnTo>
                  <a:pt x="56324" y="194894"/>
                </a:lnTo>
                <a:lnTo>
                  <a:pt x="39674" y="182270"/>
                </a:lnTo>
                <a:lnTo>
                  <a:pt x="28994" y="162547"/>
                </a:lnTo>
                <a:lnTo>
                  <a:pt x="25234" y="136817"/>
                </a:lnTo>
                <a:lnTo>
                  <a:pt x="27876" y="116370"/>
                </a:lnTo>
                <a:lnTo>
                  <a:pt x="35623" y="101333"/>
                </a:lnTo>
                <a:lnTo>
                  <a:pt x="48221" y="92036"/>
                </a:lnTo>
                <a:lnTo>
                  <a:pt x="65392" y="88874"/>
                </a:lnTo>
                <a:lnTo>
                  <a:pt x="74904" y="89865"/>
                </a:lnTo>
                <a:lnTo>
                  <a:pt x="83947" y="92608"/>
                </a:lnTo>
                <a:lnTo>
                  <a:pt x="91592" y="96685"/>
                </a:lnTo>
                <a:lnTo>
                  <a:pt x="96939" y="101676"/>
                </a:lnTo>
                <a:lnTo>
                  <a:pt x="98945" y="119037"/>
                </a:lnTo>
                <a:lnTo>
                  <a:pt x="106984" y="119037"/>
                </a:lnTo>
                <a:lnTo>
                  <a:pt x="107238" y="109397"/>
                </a:lnTo>
                <a:lnTo>
                  <a:pt x="108013" y="100291"/>
                </a:lnTo>
                <a:lnTo>
                  <a:pt x="109270" y="91719"/>
                </a:lnTo>
                <a:lnTo>
                  <a:pt x="110998" y="83680"/>
                </a:lnTo>
                <a:close/>
              </a:path>
              <a:path w="1006475" h="289560">
                <a:moveTo>
                  <a:pt x="283591" y="200621"/>
                </a:moveTo>
                <a:lnTo>
                  <a:pt x="271830" y="199758"/>
                </a:lnTo>
                <a:lnTo>
                  <a:pt x="262077" y="199186"/>
                </a:lnTo>
                <a:lnTo>
                  <a:pt x="261213" y="197459"/>
                </a:lnTo>
                <a:lnTo>
                  <a:pt x="261213" y="123621"/>
                </a:lnTo>
                <a:lnTo>
                  <a:pt x="258241" y="101625"/>
                </a:lnTo>
                <a:lnTo>
                  <a:pt x="252387" y="91401"/>
                </a:lnTo>
                <a:lnTo>
                  <a:pt x="249301" y="86017"/>
                </a:lnTo>
                <a:lnTo>
                  <a:pt x="234353" y="76708"/>
                </a:lnTo>
                <a:lnTo>
                  <a:pt x="213321" y="73609"/>
                </a:lnTo>
                <a:lnTo>
                  <a:pt x="202704" y="73609"/>
                </a:lnTo>
                <a:lnTo>
                  <a:pt x="196684" y="75628"/>
                </a:lnTo>
                <a:lnTo>
                  <a:pt x="190665" y="80810"/>
                </a:lnTo>
                <a:lnTo>
                  <a:pt x="168871" y="99809"/>
                </a:lnTo>
                <a:lnTo>
                  <a:pt x="168871" y="2286"/>
                </a:lnTo>
                <a:lnTo>
                  <a:pt x="166293" y="0"/>
                </a:lnTo>
                <a:lnTo>
                  <a:pt x="157162" y="3251"/>
                </a:lnTo>
                <a:lnTo>
                  <a:pt x="147675" y="5880"/>
                </a:lnTo>
                <a:lnTo>
                  <a:pt x="136321" y="8229"/>
                </a:lnTo>
                <a:lnTo>
                  <a:pt x="121551" y="10642"/>
                </a:lnTo>
                <a:lnTo>
                  <a:pt x="121551" y="18681"/>
                </a:lnTo>
                <a:lnTo>
                  <a:pt x="142773" y="18681"/>
                </a:lnTo>
                <a:lnTo>
                  <a:pt x="144780" y="21844"/>
                </a:lnTo>
                <a:lnTo>
                  <a:pt x="144653" y="197459"/>
                </a:lnTo>
                <a:lnTo>
                  <a:pt x="143916" y="199186"/>
                </a:lnTo>
                <a:lnTo>
                  <a:pt x="121259" y="200621"/>
                </a:lnTo>
                <a:lnTo>
                  <a:pt x="121259" y="209511"/>
                </a:lnTo>
                <a:lnTo>
                  <a:pt x="143078" y="208572"/>
                </a:lnTo>
                <a:lnTo>
                  <a:pt x="150380" y="208330"/>
                </a:lnTo>
                <a:lnTo>
                  <a:pt x="163055" y="208330"/>
                </a:lnTo>
                <a:lnTo>
                  <a:pt x="170294" y="208572"/>
                </a:lnTo>
                <a:lnTo>
                  <a:pt x="192227" y="209511"/>
                </a:lnTo>
                <a:lnTo>
                  <a:pt x="192227" y="208330"/>
                </a:lnTo>
                <a:lnTo>
                  <a:pt x="192227" y="200621"/>
                </a:lnTo>
                <a:lnTo>
                  <a:pt x="169621" y="199186"/>
                </a:lnTo>
                <a:lnTo>
                  <a:pt x="168871" y="197459"/>
                </a:lnTo>
                <a:lnTo>
                  <a:pt x="168757" y="118364"/>
                </a:lnTo>
                <a:lnTo>
                  <a:pt x="205105" y="91401"/>
                </a:lnTo>
                <a:lnTo>
                  <a:pt x="218147" y="94005"/>
                </a:lnTo>
                <a:lnTo>
                  <a:pt x="228168" y="101371"/>
                </a:lnTo>
                <a:lnTo>
                  <a:pt x="234594" y="112890"/>
                </a:lnTo>
                <a:lnTo>
                  <a:pt x="236867" y="127914"/>
                </a:lnTo>
                <a:lnTo>
                  <a:pt x="236867" y="209511"/>
                </a:lnTo>
                <a:lnTo>
                  <a:pt x="253212" y="208330"/>
                </a:lnTo>
                <a:lnTo>
                  <a:pt x="264833" y="208330"/>
                </a:lnTo>
                <a:lnTo>
                  <a:pt x="283591" y="209511"/>
                </a:lnTo>
                <a:lnTo>
                  <a:pt x="283591" y="208330"/>
                </a:lnTo>
                <a:lnTo>
                  <a:pt x="283591" y="200621"/>
                </a:lnTo>
                <a:close/>
              </a:path>
              <a:path w="1006475" h="289560">
                <a:moveTo>
                  <a:pt x="422275" y="200609"/>
                </a:moveTo>
                <a:lnTo>
                  <a:pt x="404202" y="199745"/>
                </a:lnTo>
                <a:lnTo>
                  <a:pt x="403059" y="197446"/>
                </a:lnTo>
                <a:lnTo>
                  <a:pt x="403059" y="184708"/>
                </a:lnTo>
                <a:lnTo>
                  <a:pt x="403059" y="134797"/>
                </a:lnTo>
                <a:lnTo>
                  <a:pt x="403059" y="130898"/>
                </a:lnTo>
                <a:lnTo>
                  <a:pt x="400672" y="104394"/>
                </a:lnTo>
                <a:lnTo>
                  <a:pt x="400646" y="104165"/>
                </a:lnTo>
                <a:lnTo>
                  <a:pt x="393915" y="88861"/>
                </a:lnTo>
                <a:lnTo>
                  <a:pt x="392874" y="86474"/>
                </a:lnTo>
                <a:lnTo>
                  <a:pt x="378853" y="76657"/>
                </a:lnTo>
                <a:lnTo>
                  <a:pt x="357746" y="73609"/>
                </a:lnTo>
                <a:lnTo>
                  <a:pt x="348653" y="74218"/>
                </a:lnTo>
                <a:lnTo>
                  <a:pt x="339852" y="76022"/>
                </a:lnTo>
                <a:lnTo>
                  <a:pt x="331330" y="79070"/>
                </a:lnTo>
                <a:lnTo>
                  <a:pt x="323049" y="83388"/>
                </a:lnTo>
                <a:lnTo>
                  <a:pt x="307848" y="92595"/>
                </a:lnTo>
                <a:lnTo>
                  <a:pt x="307848" y="111290"/>
                </a:lnTo>
                <a:lnTo>
                  <a:pt x="315302" y="113309"/>
                </a:lnTo>
                <a:lnTo>
                  <a:pt x="319024" y="104394"/>
                </a:lnTo>
                <a:lnTo>
                  <a:pt x="323151" y="96278"/>
                </a:lnTo>
                <a:lnTo>
                  <a:pt x="327367" y="91567"/>
                </a:lnTo>
                <a:lnTo>
                  <a:pt x="332930" y="89395"/>
                </a:lnTo>
                <a:lnTo>
                  <a:pt x="341109" y="88861"/>
                </a:lnTo>
                <a:lnTo>
                  <a:pt x="358457" y="90944"/>
                </a:lnTo>
                <a:lnTo>
                  <a:pt x="370395" y="97472"/>
                </a:lnTo>
                <a:lnTo>
                  <a:pt x="377444" y="108915"/>
                </a:lnTo>
                <a:lnTo>
                  <a:pt x="380111" y="125717"/>
                </a:lnTo>
                <a:lnTo>
                  <a:pt x="380111" y="134797"/>
                </a:lnTo>
                <a:lnTo>
                  <a:pt x="380111" y="172796"/>
                </a:lnTo>
                <a:lnTo>
                  <a:pt x="342544" y="195529"/>
                </a:lnTo>
                <a:lnTo>
                  <a:pt x="334327" y="193675"/>
                </a:lnTo>
                <a:lnTo>
                  <a:pt x="327482" y="188671"/>
                </a:lnTo>
                <a:lnTo>
                  <a:pt x="322770" y="181330"/>
                </a:lnTo>
                <a:lnTo>
                  <a:pt x="321081" y="172796"/>
                </a:lnTo>
                <a:lnTo>
                  <a:pt x="321030" y="172504"/>
                </a:lnTo>
                <a:lnTo>
                  <a:pt x="322059" y="164693"/>
                </a:lnTo>
                <a:lnTo>
                  <a:pt x="352247" y="140131"/>
                </a:lnTo>
                <a:lnTo>
                  <a:pt x="380111" y="134797"/>
                </a:lnTo>
                <a:lnTo>
                  <a:pt x="380111" y="125717"/>
                </a:lnTo>
                <a:lnTo>
                  <a:pt x="326605" y="137566"/>
                </a:lnTo>
                <a:lnTo>
                  <a:pt x="296354" y="176657"/>
                </a:lnTo>
                <a:lnTo>
                  <a:pt x="298805" y="191668"/>
                </a:lnTo>
                <a:lnTo>
                  <a:pt x="305917" y="202780"/>
                </a:lnTo>
                <a:lnTo>
                  <a:pt x="317360" y="209727"/>
                </a:lnTo>
                <a:lnTo>
                  <a:pt x="317588" y="209727"/>
                </a:lnTo>
                <a:lnTo>
                  <a:pt x="332486" y="212051"/>
                </a:lnTo>
                <a:lnTo>
                  <a:pt x="337654" y="212051"/>
                </a:lnTo>
                <a:lnTo>
                  <a:pt x="342531" y="211175"/>
                </a:lnTo>
                <a:lnTo>
                  <a:pt x="344538" y="209727"/>
                </a:lnTo>
                <a:lnTo>
                  <a:pt x="364718" y="195529"/>
                </a:lnTo>
                <a:lnTo>
                  <a:pt x="380111" y="184708"/>
                </a:lnTo>
                <a:lnTo>
                  <a:pt x="378739" y="208229"/>
                </a:lnTo>
                <a:lnTo>
                  <a:pt x="378675" y="209499"/>
                </a:lnTo>
                <a:lnTo>
                  <a:pt x="397319" y="208229"/>
                </a:lnTo>
                <a:lnTo>
                  <a:pt x="402488" y="208229"/>
                </a:lnTo>
                <a:lnTo>
                  <a:pt x="422275" y="209499"/>
                </a:lnTo>
                <a:lnTo>
                  <a:pt x="422275" y="208229"/>
                </a:lnTo>
                <a:lnTo>
                  <a:pt x="422275" y="200609"/>
                </a:lnTo>
                <a:close/>
              </a:path>
              <a:path w="1006475" h="289560">
                <a:moveTo>
                  <a:pt x="593483" y="200609"/>
                </a:moveTo>
                <a:lnTo>
                  <a:pt x="581723" y="199745"/>
                </a:lnTo>
                <a:lnTo>
                  <a:pt x="571969" y="199174"/>
                </a:lnTo>
                <a:lnTo>
                  <a:pt x="571106" y="197446"/>
                </a:lnTo>
                <a:lnTo>
                  <a:pt x="571106" y="123609"/>
                </a:lnTo>
                <a:lnTo>
                  <a:pt x="568134" y="101612"/>
                </a:lnTo>
                <a:lnTo>
                  <a:pt x="562279" y="91376"/>
                </a:lnTo>
                <a:lnTo>
                  <a:pt x="559193" y="86004"/>
                </a:lnTo>
                <a:lnTo>
                  <a:pt x="544245" y="76695"/>
                </a:lnTo>
                <a:lnTo>
                  <a:pt x="523214" y="73596"/>
                </a:lnTo>
                <a:lnTo>
                  <a:pt x="512597" y="73596"/>
                </a:lnTo>
                <a:lnTo>
                  <a:pt x="506577" y="75615"/>
                </a:lnTo>
                <a:lnTo>
                  <a:pt x="500557" y="80797"/>
                </a:lnTo>
                <a:lnTo>
                  <a:pt x="478764" y="99796"/>
                </a:lnTo>
                <a:lnTo>
                  <a:pt x="478764" y="74739"/>
                </a:lnTo>
                <a:lnTo>
                  <a:pt x="476211" y="73596"/>
                </a:lnTo>
                <a:lnTo>
                  <a:pt x="465150" y="77736"/>
                </a:lnTo>
                <a:lnTo>
                  <a:pt x="454025" y="81102"/>
                </a:lnTo>
                <a:lnTo>
                  <a:pt x="442785" y="83667"/>
                </a:lnTo>
                <a:lnTo>
                  <a:pt x="431444" y="85382"/>
                </a:lnTo>
                <a:lnTo>
                  <a:pt x="431444" y="93433"/>
                </a:lnTo>
                <a:lnTo>
                  <a:pt x="453529" y="93433"/>
                </a:lnTo>
                <a:lnTo>
                  <a:pt x="454685" y="95440"/>
                </a:lnTo>
                <a:lnTo>
                  <a:pt x="454672" y="197154"/>
                </a:lnTo>
                <a:lnTo>
                  <a:pt x="453809" y="199174"/>
                </a:lnTo>
                <a:lnTo>
                  <a:pt x="453390" y="199174"/>
                </a:lnTo>
                <a:lnTo>
                  <a:pt x="431165" y="200609"/>
                </a:lnTo>
                <a:lnTo>
                  <a:pt x="431165" y="209499"/>
                </a:lnTo>
                <a:lnTo>
                  <a:pt x="452983" y="208546"/>
                </a:lnTo>
                <a:lnTo>
                  <a:pt x="460286" y="208305"/>
                </a:lnTo>
                <a:lnTo>
                  <a:pt x="472960" y="208305"/>
                </a:lnTo>
                <a:lnTo>
                  <a:pt x="480199" y="208546"/>
                </a:lnTo>
                <a:lnTo>
                  <a:pt x="502132" y="209499"/>
                </a:lnTo>
                <a:lnTo>
                  <a:pt x="502132" y="208305"/>
                </a:lnTo>
                <a:lnTo>
                  <a:pt x="502132" y="200609"/>
                </a:lnTo>
                <a:lnTo>
                  <a:pt x="479742" y="199174"/>
                </a:lnTo>
                <a:lnTo>
                  <a:pt x="479526" y="199174"/>
                </a:lnTo>
                <a:lnTo>
                  <a:pt x="478777" y="197446"/>
                </a:lnTo>
                <a:lnTo>
                  <a:pt x="478663" y="118338"/>
                </a:lnTo>
                <a:lnTo>
                  <a:pt x="515010" y="91376"/>
                </a:lnTo>
                <a:lnTo>
                  <a:pt x="528053" y="93980"/>
                </a:lnTo>
                <a:lnTo>
                  <a:pt x="538073" y="101346"/>
                </a:lnTo>
                <a:lnTo>
                  <a:pt x="544499" y="112864"/>
                </a:lnTo>
                <a:lnTo>
                  <a:pt x="546773" y="127889"/>
                </a:lnTo>
                <a:lnTo>
                  <a:pt x="546760" y="209499"/>
                </a:lnTo>
                <a:lnTo>
                  <a:pt x="563283" y="208305"/>
                </a:lnTo>
                <a:lnTo>
                  <a:pt x="574522" y="208305"/>
                </a:lnTo>
                <a:lnTo>
                  <a:pt x="593483" y="209499"/>
                </a:lnTo>
                <a:lnTo>
                  <a:pt x="593483" y="208305"/>
                </a:lnTo>
                <a:lnTo>
                  <a:pt x="593483" y="200609"/>
                </a:lnTo>
                <a:close/>
              </a:path>
              <a:path w="1006475" h="289560">
                <a:moveTo>
                  <a:pt x="753084" y="87960"/>
                </a:moveTo>
                <a:lnTo>
                  <a:pt x="752309" y="85661"/>
                </a:lnTo>
                <a:lnTo>
                  <a:pt x="751941" y="84518"/>
                </a:lnTo>
                <a:lnTo>
                  <a:pt x="711212" y="85661"/>
                </a:lnTo>
                <a:lnTo>
                  <a:pt x="708469" y="83769"/>
                </a:lnTo>
                <a:lnTo>
                  <a:pt x="703237" y="80162"/>
                </a:lnTo>
                <a:lnTo>
                  <a:pt x="698601" y="78066"/>
                </a:lnTo>
                <a:lnTo>
                  <a:pt x="698601" y="123710"/>
                </a:lnTo>
                <a:lnTo>
                  <a:pt x="696442" y="136359"/>
                </a:lnTo>
                <a:lnTo>
                  <a:pt x="690384" y="146202"/>
                </a:lnTo>
                <a:lnTo>
                  <a:pt x="681050" y="152603"/>
                </a:lnTo>
                <a:lnTo>
                  <a:pt x="669061" y="154876"/>
                </a:lnTo>
                <a:lnTo>
                  <a:pt x="655929" y="152234"/>
                </a:lnTo>
                <a:lnTo>
                  <a:pt x="645795" y="144792"/>
                </a:lnTo>
                <a:lnTo>
                  <a:pt x="639254" y="133248"/>
                </a:lnTo>
                <a:lnTo>
                  <a:pt x="636943" y="118325"/>
                </a:lnTo>
                <a:lnTo>
                  <a:pt x="638886" y="103733"/>
                </a:lnTo>
                <a:lnTo>
                  <a:pt x="644537" y="92875"/>
                </a:lnTo>
                <a:lnTo>
                  <a:pt x="653630" y="86106"/>
                </a:lnTo>
                <a:lnTo>
                  <a:pt x="665899" y="83781"/>
                </a:lnTo>
                <a:lnTo>
                  <a:pt x="679234" y="86626"/>
                </a:lnTo>
                <a:lnTo>
                  <a:pt x="689559" y="94716"/>
                </a:lnTo>
                <a:lnTo>
                  <a:pt x="696226" y="107315"/>
                </a:lnTo>
                <a:lnTo>
                  <a:pt x="698601" y="123710"/>
                </a:lnTo>
                <a:lnTo>
                  <a:pt x="698601" y="78066"/>
                </a:lnTo>
                <a:lnTo>
                  <a:pt x="695159" y="76492"/>
                </a:lnTo>
                <a:lnTo>
                  <a:pt x="695299" y="76492"/>
                </a:lnTo>
                <a:lnTo>
                  <a:pt x="686384" y="74345"/>
                </a:lnTo>
                <a:lnTo>
                  <a:pt x="687031" y="74345"/>
                </a:lnTo>
                <a:lnTo>
                  <a:pt x="676224" y="73609"/>
                </a:lnTo>
                <a:lnTo>
                  <a:pt x="666457" y="74345"/>
                </a:lnTo>
                <a:lnTo>
                  <a:pt x="626630" y="92303"/>
                </a:lnTo>
                <a:lnTo>
                  <a:pt x="612927" y="125907"/>
                </a:lnTo>
                <a:lnTo>
                  <a:pt x="615226" y="139903"/>
                </a:lnTo>
                <a:lnTo>
                  <a:pt x="621957" y="151282"/>
                </a:lnTo>
                <a:lnTo>
                  <a:pt x="622084" y="151485"/>
                </a:lnTo>
                <a:lnTo>
                  <a:pt x="632917" y="159537"/>
                </a:lnTo>
                <a:lnTo>
                  <a:pt x="647255" y="163474"/>
                </a:lnTo>
                <a:lnTo>
                  <a:pt x="624598" y="180987"/>
                </a:lnTo>
                <a:lnTo>
                  <a:pt x="621728" y="185293"/>
                </a:lnTo>
                <a:lnTo>
                  <a:pt x="620293" y="189026"/>
                </a:lnTo>
                <a:lnTo>
                  <a:pt x="620293" y="201371"/>
                </a:lnTo>
                <a:lnTo>
                  <a:pt x="625462" y="205968"/>
                </a:lnTo>
                <a:lnTo>
                  <a:pt x="639229" y="209981"/>
                </a:lnTo>
                <a:lnTo>
                  <a:pt x="614273" y="223469"/>
                </a:lnTo>
                <a:lnTo>
                  <a:pt x="610260" y="225767"/>
                </a:lnTo>
                <a:lnTo>
                  <a:pt x="606247" y="236385"/>
                </a:lnTo>
                <a:lnTo>
                  <a:pt x="606247" y="245287"/>
                </a:lnTo>
                <a:lnTo>
                  <a:pt x="610793" y="263220"/>
                </a:lnTo>
                <a:lnTo>
                  <a:pt x="623557" y="277190"/>
                </a:lnTo>
                <a:lnTo>
                  <a:pt x="643140" y="286270"/>
                </a:lnTo>
                <a:lnTo>
                  <a:pt x="668197" y="289496"/>
                </a:lnTo>
                <a:lnTo>
                  <a:pt x="698563" y="284670"/>
                </a:lnTo>
                <a:lnTo>
                  <a:pt x="706081" y="280606"/>
                </a:lnTo>
                <a:lnTo>
                  <a:pt x="723150" y="271411"/>
                </a:lnTo>
                <a:lnTo>
                  <a:pt x="739609" y="251548"/>
                </a:lnTo>
                <a:lnTo>
                  <a:pt x="745629" y="226910"/>
                </a:lnTo>
                <a:lnTo>
                  <a:pt x="743305" y="213512"/>
                </a:lnTo>
                <a:lnTo>
                  <a:pt x="743280" y="213385"/>
                </a:lnTo>
                <a:lnTo>
                  <a:pt x="743153" y="212661"/>
                </a:lnTo>
                <a:lnTo>
                  <a:pt x="742861" y="212178"/>
                </a:lnTo>
                <a:lnTo>
                  <a:pt x="736231" y="201536"/>
                </a:lnTo>
                <a:lnTo>
                  <a:pt x="725538" y="194310"/>
                </a:lnTo>
                <a:lnTo>
                  <a:pt x="722985" y="193840"/>
                </a:lnTo>
                <a:lnTo>
                  <a:pt x="722985" y="237401"/>
                </a:lnTo>
                <a:lnTo>
                  <a:pt x="718947" y="254609"/>
                </a:lnTo>
                <a:lnTo>
                  <a:pt x="707796" y="268300"/>
                </a:lnTo>
                <a:lnTo>
                  <a:pt x="690981" y="277342"/>
                </a:lnTo>
                <a:lnTo>
                  <a:pt x="669925" y="280606"/>
                </a:lnTo>
                <a:lnTo>
                  <a:pt x="652716" y="277977"/>
                </a:lnTo>
                <a:lnTo>
                  <a:pt x="639318" y="270598"/>
                </a:lnTo>
                <a:lnTo>
                  <a:pt x="630631" y="259219"/>
                </a:lnTo>
                <a:lnTo>
                  <a:pt x="627545" y="244602"/>
                </a:lnTo>
                <a:lnTo>
                  <a:pt x="628891" y="235191"/>
                </a:lnTo>
                <a:lnTo>
                  <a:pt x="656932" y="212661"/>
                </a:lnTo>
                <a:lnTo>
                  <a:pt x="656602" y="212661"/>
                </a:lnTo>
                <a:lnTo>
                  <a:pt x="666305" y="212178"/>
                </a:lnTo>
                <a:lnTo>
                  <a:pt x="681088" y="212178"/>
                </a:lnTo>
                <a:lnTo>
                  <a:pt x="699731" y="213385"/>
                </a:lnTo>
                <a:lnTo>
                  <a:pt x="713270" y="217716"/>
                </a:lnTo>
                <a:lnTo>
                  <a:pt x="720712" y="225552"/>
                </a:lnTo>
                <a:lnTo>
                  <a:pt x="722985" y="237401"/>
                </a:lnTo>
                <a:lnTo>
                  <a:pt x="722985" y="193840"/>
                </a:lnTo>
                <a:lnTo>
                  <a:pt x="711784" y="191719"/>
                </a:lnTo>
                <a:lnTo>
                  <a:pt x="650989" y="191719"/>
                </a:lnTo>
                <a:lnTo>
                  <a:pt x="644105" y="188341"/>
                </a:lnTo>
                <a:lnTo>
                  <a:pt x="644105" y="177050"/>
                </a:lnTo>
                <a:lnTo>
                  <a:pt x="646404" y="173951"/>
                </a:lnTo>
                <a:lnTo>
                  <a:pt x="653859" y="167741"/>
                </a:lnTo>
                <a:lnTo>
                  <a:pt x="655586" y="166331"/>
                </a:lnTo>
                <a:lnTo>
                  <a:pt x="657301" y="164630"/>
                </a:lnTo>
                <a:lnTo>
                  <a:pt x="660171" y="164833"/>
                </a:lnTo>
                <a:lnTo>
                  <a:pt x="661885" y="165036"/>
                </a:lnTo>
                <a:lnTo>
                  <a:pt x="664184" y="165036"/>
                </a:lnTo>
                <a:lnTo>
                  <a:pt x="668197" y="164630"/>
                </a:lnTo>
                <a:lnTo>
                  <a:pt x="673862" y="164058"/>
                </a:lnTo>
                <a:lnTo>
                  <a:pt x="684034" y="161277"/>
                </a:lnTo>
                <a:lnTo>
                  <a:pt x="694105" y="156946"/>
                </a:lnTo>
                <a:lnTo>
                  <a:pt x="697522" y="154876"/>
                </a:lnTo>
                <a:lnTo>
                  <a:pt x="703478" y="151282"/>
                </a:lnTo>
                <a:lnTo>
                  <a:pt x="711923" y="143789"/>
                </a:lnTo>
                <a:lnTo>
                  <a:pt x="717918" y="135382"/>
                </a:lnTo>
                <a:lnTo>
                  <a:pt x="721499" y="125907"/>
                </a:lnTo>
                <a:lnTo>
                  <a:pt x="722693" y="115176"/>
                </a:lnTo>
                <a:lnTo>
                  <a:pt x="722693" y="109448"/>
                </a:lnTo>
                <a:lnTo>
                  <a:pt x="721829" y="105714"/>
                </a:lnTo>
                <a:lnTo>
                  <a:pt x="719543" y="99707"/>
                </a:lnTo>
                <a:lnTo>
                  <a:pt x="745921" y="99707"/>
                </a:lnTo>
                <a:lnTo>
                  <a:pt x="753084" y="87960"/>
                </a:lnTo>
                <a:close/>
              </a:path>
              <a:path w="1006475" h="289560">
                <a:moveTo>
                  <a:pt x="884313" y="128143"/>
                </a:moveTo>
                <a:lnTo>
                  <a:pt x="880491" y="105714"/>
                </a:lnTo>
                <a:lnTo>
                  <a:pt x="869683" y="88519"/>
                </a:lnTo>
                <a:lnTo>
                  <a:pt x="860488" y="82499"/>
                </a:lnTo>
                <a:lnTo>
                  <a:pt x="858774" y="81381"/>
                </a:lnTo>
                <a:lnTo>
                  <a:pt x="858774" y="131178"/>
                </a:lnTo>
                <a:lnTo>
                  <a:pt x="841832" y="131813"/>
                </a:lnTo>
                <a:lnTo>
                  <a:pt x="840994" y="131813"/>
                </a:lnTo>
                <a:lnTo>
                  <a:pt x="833932" y="131978"/>
                </a:lnTo>
                <a:lnTo>
                  <a:pt x="818045" y="131978"/>
                </a:lnTo>
                <a:lnTo>
                  <a:pt x="812863" y="131813"/>
                </a:lnTo>
                <a:lnTo>
                  <a:pt x="811199" y="131813"/>
                </a:lnTo>
                <a:lnTo>
                  <a:pt x="800836" y="131178"/>
                </a:lnTo>
                <a:lnTo>
                  <a:pt x="790511" y="130302"/>
                </a:lnTo>
                <a:lnTo>
                  <a:pt x="790562" y="128143"/>
                </a:lnTo>
                <a:lnTo>
                  <a:pt x="790638" y="125374"/>
                </a:lnTo>
                <a:lnTo>
                  <a:pt x="790740" y="121373"/>
                </a:lnTo>
                <a:lnTo>
                  <a:pt x="817524" y="83921"/>
                </a:lnTo>
                <a:lnTo>
                  <a:pt x="827506" y="82499"/>
                </a:lnTo>
                <a:lnTo>
                  <a:pt x="836968" y="82499"/>
                </a:lnTo>
                <a:lnTo>
                  <a:pt x="857859" y="118554"/>
                </a:lnTo>
                <a:lnTo>
                  <a:pt x="858710" y="130302"/>
                </a:lnTo>
                <a:lnTo>
                  <a:pt x="858774" y="131178"/>
                </a:lnTo>
                <a:lnTo>
                  <a:pt x="858774" y="81381"/>
                </a:lnTo>
                <a:lnTo>
                  <a:pt x="852855" y="77508"/>
                </a:lnTo>
                <a:lnTo>
                  <a:pt x="830973" y="73621"/>
                </a:lnTo>
                <a:lnTo>
                  <a:pt x="822718" y="74333"/>
                </a:lnTo>
                <a:lnTo>
                  <a:pt x="781189" y="95415"/>
                </a:lnTo>
                <a:lnTo>
                  <a:pt x="763295" y="145707"/>
                </a:lnTo>
                <a:lnTo>
                  <a:pt x="764082" y="158813"/>
                </a:lnTo>
                <a:lnTo>
                  <a:pt x="785304" y="200621"/>
                </a:lnTo>
                <a:lnTo>
                  <a:pt x="827532" y="214591"/>
                </a:lnTo>
                <a:lnTo>
                  <a:pt x="835507" y="214147"/>
                </a:lnTo>
                <a:lnTo>
                  <a:pt x="874280" y="199936"/>
                </a:lnTo>
                <a:lnTo>
                  <a:pt x="874661" y="199339"/>
                </a:lnTo>
                <a:lnTo>
                  <a:pt x="875423" y="198183"/>
                </a:lnTo>
                <a:lnTo>
                  <a:pt x="881151" y="188214"/>
                </a:lnTo>
                <a:lnTo>
                  <a:pt x="877430" y="185293"/>
                </a:lnTo>
                <a:lnTo>
                  <a:pt x="865593" y="192278"/>
                </a:lnTo>
                <a:lnTo>
                  <a:pt x="856526" y="196583"/>
                </a:lnTo>
                <a:lnTo>
                  <a:pt x="848588" y="198742"/>
                </a:lnTo>
                <a:lnTo>
                  <a:pt x="840143" y="199339"/>
                </a:lnTo>
                <a:lnTo>
                  <a:pt x="826808" y="197815"/>
                </a:lnTo>
                <a:lnTo>
                  <a:pt x="794499" y="169659"/>
                </a:lnTo>
                <a:lnTo>
                  <a:pt x="789952" y="142201"/>
                </a:lnTo>
                <a:lnTo>
                  <a:pt x="831824" y="142201"/>
                </a:lnTo>
                <a:lnTo>
                  <a:pt x="845489" y="142024"/>
                </a:lnTo>
                <a:lnTo>
                  <a:pt x="857770" y="141376"/>
                </a:lnTo>
                <a:lnTo>
                  <a:pt x="870051" y="140144"/>
                </a:lnTo>
                <a:lnTo>
                  <a:pt x="883742" y="138188"/>
                </a:lnTo>
                <a:lnTo>
                  <a:pt x="884034" y="134175"/>
                </a:lnTo>
                <a:lnTo>
                  <a:pt x="884262" y="131978"/>
                </a:lnTo>
                <a:lnTo>
                  <a:pt x="884313" y="128143"/>
                </a:lnTo>
                <a:close/>
              </a:path>
              <a:path w="1006475" h="289560">
                <a:moveTo>
                  <a:pt x="1006386" y="156946"/>
                </a:moveTo>
                <a:lnTo>
                  <a:pt x="972375" y="132359"/>
                </a:lnTo>
                <a:lnTo>
                  <a:pt x="956195" y="128841"/>
                </a:lnTo>
                <a:lnTo>
                  <a:pt x="941387" y="125056"/>
                </a:lnTo>
                <a:lnTo>
                  <a:pt x="931735" y="120230"/>
                </a:lnTo>
                <a:lnTo>
                  <a:pt x="926503" y="113779"/>
                </a:lnTo>
                <a:lnTo>
                  <a:pt x="924928" y="105092"/>
                </a:lnTo>
                <a:lnTo>
                  <a:pt x="926757" y="95465"/>
                </a:lnTo>
                <a:lnTo>
                  <a:pt x="932129" y="88366"/>
                </a:lnTo>
                <a:lnTo>
                  <a:pt x="940765" y="83997"/>
                </a:lnTo>
                <a:lnTo>
                  <a:pt x="952461" y="82499"/>
                </a:lnTo>
                <a:lnTo>
                  <a:pt x="965847" y="84328"/>
                </a:lnTo>
                <a:lnTo>
                  <a:pt x="976579" y="89357"/>
                </a:lnTo>
                <a:lnTo>
                  <a:pt x="983716" y="96977"/>
                </a:lnTo>
                <a:lnTo>
                  <a:pt x="986307" y="106540"/>
                </a:lnTo>
                <a:lnTo>
                  <a:pt x="986307" y="113284"/>
                </a:lnTo>
                <a:lnTo>
                  <a:pt x="994333" y="113284"/>
                </a:lnTo>
                <a:lnTo>
                  <a:pt x="994549" y="102425"/>
                </a:lnTo>
                <a:lnTo>
                  <a:pt x="994829" y="94132"/>
                </a:lnTo>
                <a:lnTo>
                  <a:pt x="995210" y="87287"/>
                </a:lnTo>
                <a:lnTo>
                  <a:pt x="995768" y="80784"/>
                </a:lnTo>
                <a:lnTo>
                  <a:pt x="985177" y="77482"/>
                </a:lnTo>
                <a:lnTo>
                  <a:pt x="975829" y="75247"/>
                </a:lnTo>
                <a:lnTo>
                  <a:pt x="967130" y="74002"/>
                </a:lnTo>
                <a:lnTo>
                  <a:pt x="958481" y="73596"/>
                </a:lnTo>
                <a:lnTo>
                  <a:pt x="936053" y="76504"/>
                </a:lnTo>
                <a:lnTo>
                  <a:pt x="919175" y="84823"/>
                </a:lnTo>
                <a:lnTo>
                  <a:pt x="908545" y="98031"/>
                </a:lnTo>
                <a:lnTo>
                  <a:pt x="904836" y="115570"/>
                </a:lnTo>
                <a:lnTo>
                  <a:pt x="906030" y="125234"/>
                </a:lnTo>
                <a:lnTo>
                  <a:pt x="941171" y="151269"/>
                </a:lnTo>
                <a:lnTo>
                  <a:pt x="966812" y="157822"/>
                </a:lnTo>
                <a:lnTo>
                  <a:pt x="975118" y="160616"/>
                </a:lnTo>
                <a:lnTo>
                  <a:pt x="980821" y="164757"/>
                </a:lnTo>
                <a:lnTo>
                  <a:pt x="984110" y="170434"/>
                </a:lnTo>
                <a:lnTo>
                  <a:pt x="985164" y="177774"/>
                </a:lnTo>
                <a:lnTo>
                  <a:pt x="982586" y="188531"/>
                </a:lnTo>
                <a:lnTo>
                  <a:pt x="975398" y="196951"/>
                </a:lnTo>
                <a:lnTo>
                  <a:pt x="964374" y="202438"/>
                </a:lnTo>
                <a:lnTo>
                  <a:pt x="950302" y="204393"/>
                </a:lnTo>
                <a:lnTo>
                  <a:pt x="935799" y="202552"/>
                </a:lnTo>
                <a:lnTo>
                  <a:pt x="924420" y="197396"/>
                </a:lnTo>
                <a:lnTo>
                  <a:pt x="916978" y="189458"/>
                </a:lnTo>
                <a:lnTo>
                  <a:pt x="914311" y="179311"/>
                </a:lnTo>
                <a:lnTo>
                  <a:pt x="914311" y="167195"/>
                </a:lnTo>
                <a:lnTo>
                  <a:pt x="905675" y="167220"/>
                </a:lnTo>
                <a:lnTo>
                  <a:pt x="905510" y="180365"/>
                </a:lnTo>
                <a:lnTo>
                  <a:pt x="905027" y="190588"/>
                </a:lnTo>
                <a:lnTo>
                  <a:pt x="904151" y="199224"/>
                </a:lnTo>
                <a:lnTo>
                  <a:pt x="902843" y="207619"/>
                </a:lnTo>
                <a:lnTo>
                  <a:pt x="913422" y="210781"/>
                </a:lnTo>
                <a:lnTo>
                  <a:pt x="923137" y="212953"/>
                </a:lnTo>
                <a:lnTo>
                  <a:pt x="932522" y="214185"/>
                </a:lnTo>
                <a:lnTo>
                  <a:pt x="942136" y="214579"/>
                </a:lnTo>
                <a:lnTo>
                  <a:pt x="968019" y="210972"/>
                </a:lnTo>
                <a:lnTo>
                  <a:pt x="988339" y="200901"/>
                </a:lnTo>
                <a:lnTo>
                  <a:pt x="1001623" y="185508"/>
                </a:lnTo>
                <a:lnTo>
                  <a:pt x="1006386" y="165925"/>
                </a:lnTo>
                <a:lnTo>
                  <a:pt x="1006386" y="1569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8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704359" y="4621593"/>
            <a:ext cx="1192631" cy="214579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09741" y="5059946"/>
            <a:ext cx="148004" cy="147993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856589" y="4988559"/>
            <a:ext cx="220345" cy="294640"/>
          </a:xfrm>
          <a:custGeom>
            <a:avLst/>
            <a:gdLst/>
            <a:ahLst/>
            <a:cxnLst/>
            <a:rect l="l" t="t" r="r" b="b"/>
            <a:pathLst>
              <a:path w="220344" h="294639">
                <a:moveTo>
                  <a:pt x="176391" y="0"/>
                </a:moveTo>
                <a:lnTo>
                  <a:pt x="167578" y="13"/>
                </a:lnTo>
                <a:lnTo>
                  <a:pt x="155258" y="107"/>
                </a:lnTo>
                <a:lnTo>
                  <a:pt x="138340" y="364"/>
                </a:lnTo>
                <a:lnTo>
                  <a:pt x="115733" y="863"/>
                </a:lnTo>
                <a:lnTo>
                  <a:pt x="102480" y="1113"/>
                </a:lnTo>
                <a:lnTo>
                  <a:pt x="91967" y="1241"/>
                </a:lnTo>
                <a:lnTo>
                  <a:pt x="83549" y="1288"/>
                </a:lnTo>
                <a:lnTo>
                  <a:pt x="76582" y="1295"/>
                </a:lnTo>
                <a:lnTo>
                  <a:pt x="68370" y="1275"/>
                </a:lnTo>
                <a:lnTo>
                  <a:pt x="57655" y="1133"/>
                </a:lnTo>
                <a:lnTo>
                  <a:pt x="37258" y="748"/>
                </a:lnTo>
                <a:lnTo>
                  <a:pt x="0" y="0"/>
                </a:lnTo>
                <a:lnTo>
                  <a:pt x="0" y="16510"/>
                </a:lnTo>
                <a:lnTo>
                  <a:pt x="36072" y="37611"/>
                </a:lnTo>
                <a:lnTo>
                  <a:pt x="36577" y="59855"/>
                </a:lnTo>
                <a:lnTo>
                  <a:pt x="36577" y="234823"/>
                </a:lnTo>
                <a:lnTo>
                  <a:pt x="27682" y="273842"/>
                </a:lnTo>
                <a:lnTo>
                  <a:pt x="0" y="276847"/>
                </a:lnTo>
                <a:lnTo>
                  <a:pt x="0" y="294640"/>
                </a:lnTo>
                <a:lnTo>
                  <a:pt x="30323" y="293905"/>
                </a:lnTo>
                <a:lnTo>
                  <a:pt x="47377" y="293528"/>
                </a:lnTo>
                <a:lnTo>
                  <a:pt x="57414" y="293389"/>
                </a:lnTo>
                <a:lnTo>
                  <a:pt x="66685" y="293370"/>
                </a:lnTo>
                <a:lnTo>
                  <a:pt x="75544" y="293389"/>
                </a:lnTo>
                <a:lnTo>
                  <a:pt x="85936" y="293528"/>
                </a:lnTo>
                <a:lnTo>
                  <a:pt x="104556" y="293905"/>
                </a:lnTo>
                <a:lnTo>
                  <a:pt x="138098" y="294640"/>
                </a:lnTo>
                <a:lnTo>
                  <a:pt x="138098" y="276847"/>
                </a:lnTo>
                <a:lnTo>
                  <a:pt x="100135" y="268881"/>
                </a:lnTo>
                <a:lnTo>
                  <a:pt x="97229" y="234937"/>
                </a:lnTo>
                <a:lnTo>
                  <a:pt x="97229" y="154952"/>
                </a:lnTo>
                <a:lnTo>
                  <a:pt x="105482" y="154391"/>
                </a:lnTo>
                <a:lnTo>
                  <a:pt x="112607" y="153985"/>
                </a:lnTo>
                <a:lnTo>
                  <a:pt x="119251" y="153740"/>
                </a:lnTo>
                <a:lnTo>
                  <a:pt x="126057" y="153657"/>
                </a:lnTo>
                <a:lnTo>
                  <a:pt x="148005" y="153657"/>
                </a:lnTo>
                <a:lnTo>
                  <a:pt x="175106" y="190969"/>
                </a:lnTo>
                <a:lnTo>
                  <a:pt x="192316" y="190969"/>
                </a:lnTo>
                <a:lnTo>
                  <a:pt x="191021" y="144500"/>
                </a:lnTo>
                <a:lnTo>
                  <a:pt x="191042" y="140297"/>
                </a:lnTo>
                <a:lnTo>
                  <a:pt x="191183" y="133151"/>
                </a:lnTo>
                <a:lnTo>
                  <a:pt x="191567" y="120602"/>
                </a:lnTo>
                <a:lnTo>
                  <a:pt x="192316" y="100190"/>
                </a:lnTo>
                <a:lnTo>
                  <a:pt x="175106" y="100190"/>
                </a:lnTo>
                <a:lnTo>
                  <a:pt x="148005" y="132054"/>
                </a:lnTo>
                <a:lnTo>
                  <a:pt x="116774" y="132041"/>
                </a:lnTo>
                <a:lnTo>
                  <a:pt x="109549" y="131946"/>
                </a:lnTo>
                <a:lnTo>
                  <a:pt x="103370" y="131690"/>
                </a:lnTo>
                <a:lnTo>
                  <a:pt x="97229" y="131191"/>
                </a:lnTo>
                <a:lnTo>
                  <a:pt x="97229" y="26670"/>
                </a:lnTo>
                <a:lnTo>
                  <a:pt x="111866" y="26103"/>
                </a:lnTo>
                <a:lnTo>
                  <a:pt x="124604" y="25698"/>
                </a:lnTo>
                <a:lnTo>
                  <a:pt x="136129" y="25455"/>
                </a:lnTo>
                <a:lnTo>
                  <a:pt x="147126" y="25374"/>
                </a:lnTo>
                <a:lnTo>
                  <a:pt x="166691" y="25925"/>
                </a:lnTo>
                <a:lnTo>
                  <a:pt x="181654" y="27525"/>
                </a:lnTo>
                <a:lnTo>
                  <a:pt x="191292" y="30094"/>
                </a:lnTo>
                <a:lnTo>
                  <a:pt x="194881" y="33553"/>
                </a:lnTo>
                <a:lnTo>
                  <a:pt x="198324" y="65824"/>
                </a:lnTo>
                <a:lnTo>
                  <a:pt x="213817" y="65824"/>
                </a:lnTo>
                <a:lnTo>
                  <a:pt x="219834" y="4724"/>
                </a:lnTo>
                <a:lnTo>
                  <a:pt x="217260" y="1714"/>
                </a:lnTo>
                <a:lnTo>
                  <a:pt x="206337" y="900"/>
                </a:lnTo>
                <a:lnTo>
                  <a:pt x="196985" y="371"/>
                </a:lnTo>
                <a:lnTo>
                  <a:pt x="187554" y="85"/>
                </a:lnTo>
                <a:lnTo>
                  <a:pt x="17639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55278" y="4621593"/>
            <a:ext cx="1615948" cy="667956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1097940" y="4978387"/>
            <a:ext cx="1116330" cy="311785"/>
            <a:chOff x="1097940" y="4978387"/>
            <a:chExt cx="1116330" cy="311785"/>
          </a:xfrm>
        </p:grpSpPr>
        <p:sp>
          <p:nvSpPr>
            <p:cNvPr id="88" name="object 88"/>
            <p:cNvSpPr/>
            <p:nvPr/>
          </p:nvSpPr>
          <p:spPr>
            <a:xfrm>
              <a:off x="1097940" y="4978387"/>
              <a:ext cx="268605" cy="311785"/>
            </a:xfrm>
            <a:custGeom>
              <a:avLst/>
              <a:gdLst/>
              <a:ahLst/>
              <a:cxnLst/>
              <a:rect l="l" t="t" r="r" b="b"/>
              <a:pathLst>
                <a:path w="268605" h="311785">
                  <a:moveTo>
                    <a:pt x="87325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86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83" y="31965"/>
                  </a:lnTo>
                  <a:lnTo>
                    <a:pt x="25285" y="44754"/>
                  </a:lnTo>
                  <a:lnTo>
                    <a:pt x="32219" y="55245"/>
                  </a:lnTo>
                  <a:lnTo>
                    <a:pt x="42430" y="62230"/>
                  </a:lnTo>
                  <a:lnTo>
                    <a:pt x="55054" y="64795"/>
                  </a:lnTo>
                  <a:lnTo>
                    <a:pt x="67538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25" y="32397"/>
                  </a:lnTo>
                  <a:close/>
                </a:path>
                <a:path w="268605" h="311785">
                  <a:moveTo>
                    <a:pt x="113563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43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43" y="165976"/>
                  </a:lnTo>
                  <a:lnTo>
                    <a:pt x="30543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63" y="304800"/>
                  </a:lnTo>
                  <a:lnTo>
                    <a:pt x="113563" y="303593"/>
                  </a:lnTo>
                  <a:lnTo>
                    <a:pt x="113563" y="288290"/>
                  </a:lnTo>
                  <a:close/>
                </a:path>
                <a:path w="268605" h="311785">
                  <a:moveTo>
                    <a:pt x="268262" y="277787"/>
                  </a:moveTo>
                  <a:lnTo>
                    <a:pt x="264820" y="269557"/>
                  </a:lnTo>
                  <a:lnTo>
                    <a:pt x="256222" y="274193"/>
                  </a:lnTo>
                  <a:lnTo>
                    <a:pt x="251917" y="275577"/>
                  </a:lnTo>
                  <a:lnTo>
                    <a:pt x="245033" y="275577"/>
                  </a:lnTo>
                  <a:lnTo>
                    <a:pt x="232333" y="274180"/>
                  </a:lnTo>
                  <a:lnTo>
                    <a:pt x="224116" y="269494"/>
                  </a:lnTo>
                  <a:lnTo>
                    <a:pt x="219684" y="260858"/>
                  </a:lnTo>
                  <a:lnTo>
                    <a:pt x="218363" y="247573"/>
                  </a:lnTo>
                  <a:lnTo>
                    <a:pt x="218363" y="145008"/>
                  </a:lnTo>
                  <a:lnTo>
                    <a:pt x="263956" y="145008"/>
                  </a:lnTo>
                  <a:lnTo>
                    <a:pt x="267411" y="117005"/>
                  </a:lnTo>
                  <a:lnTo>
                    <a:pt x="218363" y="119595"/>
                  </a:lnTo>
                  <a:lnTo>
                    <a:pt x="218363" y="94602"/>
                  </a:lnTo>
                  <a:lnTo>
                    <a:pt x="218617" y="78854"/>
                  </a:lnTo>
                  <a:lnTo>
                    <a:pt x="219494" y="64820"/>
                  </a:lnTo>
                  <a:lnTo>
                    <a:pt x="221081" y="51041"/>
                  </a:lnTo>
                  <a:lnTo>
                    <a:pt x="223520" y="35991"/>
                  </a:lnTo>
                  <a:lnTo>
                    <a:pt x="217500" y="31661"/>
                  </a:lnTo>
                  <a:lnTo>
                    <a:pt x="205117" y="37350"/>
                  </a:lnTo>
                  <a:lnTo>
                    <a:pt x="193027" y="42456"/>
                  </a:lnTo>
                  <a:lnTo>
                    <a:pt x="180047" y="47548"/>
                  </a:lnTo>
                  <a:lnTo>
                    <a:pt x="164998" y="53213"/>
                  </a:lnTo>
                  <a:lnTo>
                    <a:pt x="165823" y="67576"/>
                  </a:lnTo>
                  <a:lnTo>
                    <a:pt x="166357" y="78028"/>
                  </a:lnTo>
                  <a:lnTo>
                    <a:pt x="166636" y="85979"/>
                  </a:lnTo>
                  <a:lnTo>
                    <a:pt x="166725" y="92837"/>
                  </a:lnTo>
                  <a:lnTo>
                    <a:pt x="166725" y="118681"/>
                  </a:lnTo>
                  <a:lnTo>
                    <a:pt x="138328" y="137198"/>
                  </a:lnTo>
                  <a:lnTo>
                    <a:pt x="138328" y="146672"/>
                  </a:lnTo>
                  <a:lnTo>
                    <a:pt x="165862" y="144945"/>
                  </a:lnTo>
                  <a:lnTo>
                    <a:pt x="165862" y="256476"/>
                  </a:lnTo>
                  <a:lnTo>
                    <a:pt x="168935" y="281203"/>
                  </a:lnTo>
                  <a:lnTo>
                    <a:pt x="178511" y="298196"/>
                  </a:lnTo>
                  <a:lnTo>
                    <a:pt x="195084" y="308013"/>
                  </a:lnTo>
                  <a:lnTo>
                    <a:pt x="219214" y="311162"/>
                  </a:lnTo>
                  <a:lnTo>
                    <a:pt x="228663" y="310616"/>
                  </a:lnTo>
                  <a:lnTo>
                    <a:pt x="236740" y="309054"/>
                  </a:lnTo>
                  <a:lnTo>
                    <a:pt x="243039" y="306603"/>
                  </a:lnTo>
                  <a:lnTo>
                    <a:pt x="247180" y="303364"/>
                  </a:lnTo>
                  <a:lnTo>
                    <a:pt x="268262" y="2777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80604" y="5079999"/>
              <a:ext cx="242227" cy="20320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1397" y="5078729"/>
              <a:ext cx="180146" cy="21082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64626" y="5078742"/>
              <a:ext cx="157454" cy="21080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6396" y="5078742"/>
              <a:ext cx="157454" cy="210807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3997718" y="5078729"/>
            <a:ext cx="480695" cy="317500"/>
            <a:chOff x="3997718" y="5078729"/>
            <a:chExt cx="480695" cy="317500"/>
          </a:xfrm>
        </p:grpSpPr>
        <p:sp>
          <p:nvSpPr>
            <p:cNvPr id="94" name="object 94"/>
            <p:cNvSpPr/>
            <p:nvPr/>
          </p:nvSpPr>
          <p:spPr>
            <a:xfrm>
              <a:off x="3997718" y="5078729"/>
              <a:ext cx="219075" cy="317500"/>
            </a:xfrm>
            <a:custGeom>
              <a:avLst/>
              <a:gdLst/>
              <a:ahLst/>
              <a:cxnLst/>
              <a:rect l="l" t="t" r="r" b="b"/>
              <a:pathLst>
                <a:path w="219075" h="317500">
                  <a:moveTo>
                    <a:pt x="102374" y="0"/>
                  </a:moveTo>
                  <a:lnTo>
                    <a:pt x="64556" y="5707"/>
                  </a:lnTo>
                  <a:lnTo>
                    <a:pt x="35045" y="21666"/>
                  </a:lnTo>
                  <a:lnTo>
                    <a:pt x="15860" y="46130"/>
                  </a:lnTo>
                  <a:lnTo>
                    <a:pt x="9017" y="77355"/>
                  </a:lnTo>
                  <a:lnTo>
                    <a:pt x="10051" y="89001"/>
                  </a:lnTo>
                  <a:lnTo>
                    <a:pt x="30901" y="124504"/>
                  </a:lnTo>
                  <a:lnTo>
                    <a:pt x="54622" y="136537"/>
                  </a:lnTo>
                  <a:lnTo>
                    <a:pt x="24079" y="159867"/>
                  </a:lnTo>
                  <a:lnTo>
                    <a:pt x="19773" y="162890"/>
                  </a:lnTo>
                  <a:lnTo>
                    <a:pt x="16764" y="171958"/>
                  </a:lnTo>
                  <a:lnTo>
                    <a:pt x="16829" y="181043"/>
                  </a:lnTo>
                  <a:lnTo>
                    <a:pt x="18310" y="190903"/>
                  </a:lnTo>
                  <a:lnTo>
                    <a:pt x="23326" y="198807"/>
                  </a:lnTo>
                  <a:lnTo>
                    <a:pt x="32376" y="204847"/>
                  </a:lnTo>
                  <a:lnTo>
                    <a:pt x="46024" y="209550"/>
                  </a:lnTo>
                  <a:lnTo>
                    <a:pt x="11176" y="230124"/>
                  </a:lnTo>
                  <a:lnTo>
                    <a:pt x="6707" y="234275"/>
                  </a:lnTo>
                  <a:lnTo>
                    <a:pt x="3168" y="240511"/>
                  </a:lnTo>
                  <a:lnTo>
                    <a:pt x="838" y="248192"/>
                  </a:lnTo>
                  <a:lnTo>
                    <a:pt x="0" y="256679"/>
                  </a:lnTo>
                  <a:lnTo>
                    <a:pt x="6532" y="281902"/>
                  </a:lnTo>
                  <a:lnTo>
                    <a:pt x="25165" y="301063"/>
                  </a:lnTo>
                  <a:lnTo>
                    <a:pt x="54446" y="313236"/>
                  </a:lnTo>
                  <a:lnTo>
                    <a:pt x="92925" y="317500"/>
                  </a:lnTo>
                  <a:lnTo>
                    <a:pt x="144381" y="310496"/>
                  </a:lnTo>
                  <a:lnTo>
                    <a:pt x="173860" y="295910"/>
                  </a:lnTo>
                  <a:lnTo>
                    <a:pt x="104114" y="295910"/>
                  </a:lnTo>
                  <a:lnTo>
                    <a:pt x="78011" y="292674"/>
                  </a:lnTo>
                  <a:lnTo>
                    <a:pt x="57916" y="283557"/>
                  </a:lnTo>
                  <a:lnTo>
                    <a:pt x="45001" y="269447"/>
                  </a:lnTo>
                  <a:lnTo>
                    <a:pt x="40436" y="251231"/>
                  </a:lnTo>
                  <a:lnTo>
                    <a:pt x="41930" y="240511"/>
                  </a:lnTo>
                  <a:lnTo>
                    <a:pt x="42049" y="239656"/>
                  </a:lnTo>
                  <a:lnTo>
                    <a:pt x="69112" y="212277"/>
                  </a:lnTo>
                  <a:lnTo>
                    <a:pt x="105829" y="209550"/>
                  </a:lnTo>
                  <a:lnTo>
                    <a:pt x="217070" y="209550"/>
                  </a:lnTo>
                  <a:lnTo>
                    <a:pt x="215135" y="197673"/>
                  </a:lnTo>
                  <a:lnTo>
                    <a:pt x="203433" y="181043"/>
                  </a:lnTo>
                  <a:lnTo>
                    <a:pt x="183585" y="171183"/>
                  </a:lnTo>
                  <a:lnTo>
                    <a:pt x="174749" y="170167"/>
                  </a:lnTo>
                  <a:lnTo>
                    <a:pt x="68834" y="170167"/>
                  </a:lnTo>
                  <a:lnTo>
                    <a:pt x="61950" y="165785"/>
                  </a:lnTo>
                  <a:lnTo>
                    <a:pt x="61950" y="150469"/>
                  </a:lnTo>
                  <a:lnTo>
                    <a:pt x="65824" y="145224"/>
                  </a:lnTo>
                  <a:lnTo>
                    <a:pt x="74422" y="139954"/>
                  </a:lnTo>
                  <a:lnTo>
                    <a:pt x="103696" y="139954"/>
                  </a:lnTo>
                  <a:lnTo>
                    <a:pt x="113372" y="139139"/>
                  </a:lnTo>
                  <a:lnTo>
                    <a:pt x="133577" y="133781"/>
                  </a:lnTo>
                  <a:lnTo>
                    <a:pt x="151521" y="125100"/>
                  </a:lnTo>
                  <a:lnTo>
                    <a:pt x="157163" y="120650"/>
                  </a:lnTo>
                  <a:lnTo>
                    <a:pt x="98082" y="120650"/>
                  </a:lnTo>
                  <a:lnTo>
                    <a:pt x="82994" y="117117"/>
                  </a:lnTo>
                  <a:lnTo>
                    <a:pt x="71618" y="106922"/>
                  </a:lnTo>
                  <a:lnTo>
                    <a:pt x="64438" y="90673"/>
                  </a:lnTo>
                  <a:lnTo>
                    <a:pt x="61937" y="68973"/>
                  </a:lnTo>
                  <a:lnTo>
                    <a:pt x="64184" y="48493"/>
                  </a:lnTo>
                  <a:lnTo>
                    <a:pt x="70867" y="33662"/>
                  </a:lnTo>
                  <a:lnTo>
                    <a:pt x="81906" y="24644"/>
                  </a:lnTo>
                  <a:lnTo>
                    <a:pt x="96898" y="21666"/>
                  </a:lnTo>
                  <a:lnTo>
                    <a:pt x="218170" y="21666"/>
                  </a:lnTo>
                  <a:lnTo>
                    <a:pt x="218374" y="19037"/>
                  </a:lnTo>
                  <a:lnTo>
                    <a:pt x="174663" y="19037"/>
                  </a:lnTo>
                  <a:lnTo>
                    <a:pt x="167767" y="18605"/>
                  </a:lnTo>
                  <a:lnTo>
                    <a:pt x="153979" y="10228"/>
                  </a:lnTo>
                  <a:lnTo>
                    <a:pt x="138780" y="4440"/>
                  </a:lnTo>
                  <a:lnTo>
                    <a:pt x="121727" y="1083"/>
                  </a:lnTo>
                  <a:lnTo>
                    <a:pt x="102374" y="0"/>
                  </a:lnTo>
                  <a:close/>
                </a:path>
                <a:path w="219075" h="317500">
                  <a:moveTo>
                    <a:pt x="217070" y="209550"/>
                  </a:moveTo>
                  <a:lnTo>
                    <a:pt x="105829" y="209550"/>
                  </a:lnTo>
                  <a:lnTo>
                    <a:pt x="138190" y="211055"/>
                  </a:lnTo>
                  <a:lnTo>
                    <a:pt x="158208" y="216428"/>
                  </a:lnTo>
                  <a:lnTo>
                    <a:pt x="168385" y="226957"/>
                  </a:lnTo>
                  <a:lnTo>
                    <a:pt x="171221" y="243928"/>
                  </a:lnTo>
                  <a:lnTo>
                    <a:pt x="166118" y="264556"/>
                  </a:lnTo>
                  <a:lnTo>
                    <a:pt x="152022" y="281035"/>
                  </a:lnTo>
                  <a:lnTo>
                    <a:pt x="130748" y="291956"/>
                  </a:lnTo>
                  <a:lnTo>
                    <a:pt x="104114" y="295910"/>
                  </a:lnTo>
                  <a:lnTo>
                    <a:pt x="173860" y="295910"/>
                  </a:lnTo>
                  <a:lnTo>
                    <a:pt x="184181" y="290803"/>
                  </a:lnTo>
                  <a:lnTo>
                    <a:pt x="209865" y="260391"/>
                  </a:lnTo>
                  <a:lnTo>
                    <a:pt x="218973" y="221234"/>
                  </a:lnTo>
                  <a:lnTo>
                    <a:pt x="217121" y="209866"/>
                  </a:lnTo>
                  <a:lnTo>
                    <a:pt x="217070" y="209550"/>
                  </a:lnTo>
                  <a:close/>
                </a:path>
                <a:path w="219075" h="317500">
                  <a:moveTo>
                    <a:pt x="155308" y="167932"/>
                  </a:moveTo>
                  <a:lnTo>
                    <a:pt x="144983" y="167932"/>
                  </a:lnTo>
                  <a:lnTo>
                    <a:pt x="84549" y="170167"/>
                  </a:lnTo>
                  <a:lnTo>
                    <a:pt x="174749" y="170167"/>
                  </a:lnTo>
                  <a:lnTo>
                    <a:pt x="155308" y="167932"/>
                  </a:lnTo>
                  <a:close/>
                </a:path>
                <a:path w="219075" h="317500">
                  <a:moveTo>
                    <a:pt x="103696" y="139954"/>
                  </a:moveTo>
                  <a:lnTo>
                    <a:pt x="74422" y="139954"/>
                  </a:lnTo>
                  <a:lnTo>
                    <a:pt x="82169" y="140462"/>
                  </a:lnTo>
                  <a:lnTo>
                    <a:pt x="86461" y="140970"/>
                  </a:lnTo>
                  <a:lnTo>
                    <a:pt x="91630" y="140970"/>
                  </a:lnTo>
                  <a:lnTo>
                    <a:pt x="103696" y="139954"/>
                  </a:lnTo>
                  <a:close/>
                </a:path>
                <a:path w="219075" h="317500">
                  <a:moveTo>
                    <a:pt x="218170" y="21666"/>
                  </a:moveTo>
                  <a:lnTo>
                    <a:pt x="97499" y="21666"/>
                  </a:lnTo>
                  <a:lnTo>
                    <a:pt x="112353" y="25027"/>
                  </a:lnTo>
                  <a:lnTo>
                    <a:pt x="123412" y="35113"/>
                  </a:lnTo>
                  <a:lnTo>
                    <a:pt x="130194" y="51579"/>
                  </a:lnTo>
                  <a:lnTo>
                    <a:pt x="132499" y="74142"/>
                  </a:lnTo>
                  <a:lnTo>
                    <a:pt x="130328" y="94305"/>
                  </a:lnTo>
                  <a:lnTo>
                    <a:pt x="123844" y="108859"/>
                  </a:lnTo>
                  <a:lnTo>
                    <a:pt x="113082" y="117681"/>
                  </a:lnTo>
                  <a:lnTo>
                    <a:pt x="98082" y="120650"/>
                  </a:lnTo>
                  <a:lnTo>
                    <a:pt x="157163" y="120650"/>
                  </a:lnTo>
                  <a:lnTo>
                    <a:pt x="184336" y="78210"/>
                  </a:lnTo>
                  <a:lnTo>
                    <a:pt x="185420" y="63131"/>
                  </a:lnTo>
                  <a:lnTo>
                    <a:pt x="185420" y="56210"/>
                  </a:lnTo>
                  <a:lnTo>
                    <a:pt x="185035" y="51579"/>
                  </a:lnTo>
                  <a:lnTo>
                    <a:pt x="184988" y="51015"/>
                  </a:lnTo>
                  <a:lnTo>
                    <a:pt x="183261" y="42811"/>
                  </a:lnTo>
                  <a:lnTo>
                    <a:pt x="216530" y="42811"/>
                  </a:lnTo>
                  <a:lnTo>
                    <a:pt x="218170" y="21666"/>
                  </a:lnTo>
                  <a:close/>
                </a:path>
                <a:path w="219075" h="317500">
                  <a:moveTo>
                    <a:pt x="216530" y="42811"/>
                  </a:moveTo>
                  <a:lnTo>
                    <a:pt x="183261" y="42811"/>
                  </a:lnTo>
                  <a:lnTo>
                    <a:pt x="216395" y="44551"/>
                  </a:lnTo>
                  <a:lnTo>
                    <a:pt x="216530" y="42811"/>
                  </a:lnTo>
                  <a:close/>
                </a:path>
                <a:path w="219075" h="317500">
                  <a:moveTo>
                    <a:pt x="218541" y="16878"/>
                  </a:moveTo>
                  <a:lnTo>
                    <a:pt x="206919" y="17944"/>
                  </a:lnTo>
                  <a:lnTo>
                    <a:pt x="197839" y="18605"/>
                  </a:lnTo>
                  <a:lnTo>
                    <a:pt x="188176" y="19037"/>
                  </a:lnTo>
                  <a:lnTo>
                    <a:pt x="218374" y="19037"/>
                  </a:lnTo>
                  <a:lnTo>
                    <a:pt x="218458" y="17944"/>
                  </a:lnTo>
                  <a:lnTo>
                    <a:pt x="218541" y="168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35564" y="5079999"/>
              <a:ext cx="242227" cy="203200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4610760" y="4978387"/>
            <a:ext cx="303530" cy="311785"/>
            <a:chOff x="4610760" y="4978387"/>
            <a:chExt cx="303530" cy="311785"/>
          </a:xfrm>
        </p:grpSpPr>
        <p:sp>
          <p:nvSpPr>
            <p:cNvPr id="97" name="object 97"/>
            <p:cNvSpPr/>
            <p:nvPr/>
          </p:nvSpPr>
          <p:spPr>
            <a:xfrm>
              <a:off x="4610760" y="497838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6416" y="5078742"/>
              <a:ext cx="157454" cy="210807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5042395" y="4972176"/>
            <a:ext cx="1128395" cy="317500"/>
            <a:chOff x="5042395" y="4972176"/>
            <a:chExt cx="1128395" cy="317500"/>
          </a:xfrm>
        </p:grpSpPr>
        <p:sp>
          <p:nvSpPr>
            <p:cNvPr id="100" name="object 100"/>
            <p:cNvSpPr/>
            <p:nvPr/>
          </p:nvSpPr>
          <p:spPr>
            <a:xfrm>
              <a:off x="5042395" y="4972176"/>
              <a:ext cx="234950" cy="317500"/>
            </a:xfrm>
            <a:custGeom>
              <a:avLst/>
              <a:gdLst/>
              <a:ahLst/>
              <a:cxnLst/>
              <a:rect l="l" t="t" r="r" b="b"/>
              <a:pathLst>
                <a:path w="234950" h="317500">
                  <a:moveTo>
                    <a:pt x="158327" y="300863"/>
                  </a:moveTo>
                  <a:lnTo>
                    <a:pt x="56248" y="300863"/>
                  </a:lnTo>
                  <a:lnTo>
                    <a:pt x="70807" y="308152"/>
                  </a:lnTo>
                  <a:lnTo>
                    <a:pt x="84923" y="313304"/>
                  </a:lnTo>
                  <a:lnTo>
                    <a:pt x="98798" y="316363"/>
                  </a:lnTo>
                  <a:lnTo>
                    <a:pt x="112636" y="317373"/>
                  </a:lnTo>
                  <a:lnTo>
                    <a:pt x="122358" y="316680"/>
                  </a:lnTo>
                  <a:lnTo>
                    <a:pt x="131679" y="314574"/>
                  </a:lnTo>
                  <a:lnTo>
                    <a:pt x="140839" y="311013"/>
                  </a:lnTo>
                  <a:lnTo>
                    <a:pt x="150075" y="305955"/>
                  </a:lnTo>
                  <a:lnTo>
                    <a:pt x="158327" y="300863"/>
                  </a:lnTo>
                  <a:close/>
                </a:path>
                <a:path w="234950" h="317500">
                  <a:moveTo>
                    <a:pt x="83032" y="0"/>
                  </a:moveTo>
                  <a:lnTo>
                    <a:pt x="42171" y="12422"/>
                  </a:lnTo>
                  <a:lnTo>
                    <a:pt x="0" y="18923"/>
                  </a:lnTo>
                  <a:lnTo>
                    <a:pt x="0" y="34175"/>
                  </a:lnTo>
                  <a:lnTo>
                    <a:pt x="33858" y="65557"/>
                  </a:lnTo>
                  <a:lnTo>
                    <a:pt x="33786" y="245239"/>
                  </a:lnTo>
                  <a:lnTo>
                    <a:pt x="33627" y="256776"/>
                  </a:lnTo>
                  <a:lnTo>
                    <a:pt x="33615" y="257611"/>
                  </a:lnTo>
                  <a:lnTo>
                    <a:pt x="30022" y="311013"/>
                  </a:lnTo>
                  <a:lnTo>
                    <a:pt x="29984" y="311404"/>
                  </a:lnTo>
                  <a:lnTo>
                    <a:pt x="39458" y="314845"/>
                  </a:lnTo>
                  <a:lnTo>
                    <a:pt x="56248" y="300863"/>
                  </a:lnTo>
                  <a:lnTo>
                    <a:pt x="158327" y="300863"/>
                  </a:lnTo>
                  <a:lnTo>
                    <a:pt x="163306" y="297790"/>
                  </a:lnTo>
                  <a:lnTo>
                    <a:pt x="176541" y="289105"/>
                  </a:lnTo>
                  <a:lnTo>
                    <a:pt x="177904" y="288150"/>
                  </a:lnTo>
                  <a:lnTo>
                    <a:pt x="129921" y="288150"/>
                  </a:lnTo>
                  <a:lnTo>
                    <a:pt x="117140" y="286749"/>
                  </a:lnTo>
                  <a:lnTo>
                    <a:pt x="105773" y="282440"/>
                  </a:lnTo>
                  <a:lnTo>
                    <a:pt x="95618" y="275061"/>
                  </a:lnTo>
                  <a:lnTo>
                    <a:pt x="86474" y="264452"/>
                  </a:lnTo>
                  <a:lnTo>
                    <a:pt x="86474" y="167474"/>
                  </a:lnTo>
                  <a:lnTo>
                    <a:pt x="94438" y="158106"/>
                  </a:lnTo>
                  <a:lnTo>
                    <a:pt x="104057" y="151364"/>
                  </a:lnTo>
                  <a:lnTo>
                    <a:pt x="115210" y="147290"/>
                  </a:lnTo>
                  <a:lnTo>
                    <a:pt x="127774" y="145923"/>
                  </a:lnTo>
                  <a:lnTo>
                    <a:pt x="222610" y="145923"/>
                  </a:lnTo>
                  <a:lnTo>
                    <a:pt x="222031" y="144995"/>
                  </a:lnTo>
                  <a:lnTo>
                    <a:pt x="86499" y="144995"/>
                  </a:lnTo>
                  <a:lnTo>
                    <a:pt x="86474" y="2578"/>
                  </a:lnTo>
                  <a:lnTo>
                    <a:pt x="83032" y="0"/>
                  </a:lnTo>
                  <a:close/>
                </a:path>
                <a:path w="234950" h="317500">
                  <a:moveTo>
                    <a:pt x="222610" y="145923"/>
                  </a:moveTo>
                  <a:lnTo>
                    <a:pt x="127774" y="145923"/>
                  </a:lnTo>
                  <a:lnTo>
                    <a:pt x="150014" y="150636"/>
                  </a:lnTo>
                  <a:lnTo>
                    <a:pt x="166649" y="164239"/>
                  </a:lnTo>
                  <a:lnTo>
                    <a:pt x="177073" y="185924"/>
                  </a:lnTo>
                  <a:lnTo>
                    <a:pt x="180682" y="214884"/>
                  </a:lnTo>
                  <a:lnTo>
                    <a:pt x="177167" y="245239"/>
                  </a:lnTo>
                  <a:lnTo>
                    <a:pt x="167079" y="268324"/>
                  </a:lnTo>
                  <a:lnTo>
                    <a:pt x="151102" y="283005"/>
                  </a:lnTo>
                  <a:lnTo>
                    <a:pt x="129921" y="288150"/>
                  </a:lnTo>
                  <a:lnTo>
                    <a:pt x="177904" y="288150"/>
                  </a:lnTo>
                  <a:lnTo>
                    <a:pt x="213818" y="256776"/>
                  </a:lnTo>
                  <a:lnTo>
                    <a:pt x="232351" y="213610"/>
                  </a:lnTo>
                  <a:lnTo>
                    <a:pt x="234911" y="189141"/>
                  </a:lnTo>
                  <a:lnTo>
                    <a:pt x="229157" y="156396"/>
                  </a:lnTo>
                  <a:lnTo>
                    <a:pt x="222610" y="145923"/>
                  </a:lnTo>
                  <a:close/>
                </a:path>
                <a:path w="234950" h="317500">
                  <a:moveTo>
                    <a:pt x="157048" y="107823"/>
                  </a:moveTo>
                  <a:lnTo>
                    <a:pt x="112737" y="124307"/>
                  </a:lnTo>
                  <a:lnTo>
                    <a:pt x="86499" y="144995"/>
                  </a:lnTo>
                  <a:lnTo>
                    <a:pt x="222031" y="144995"/>
                  </a:lnTo>
                  <a:lnTo>
                    <a:pt x="213077" y="130670"/>
                  </a:lnTo>
                  <a:lnTo>
                    <a:pt x="188448" y="113849"/>
                  </a:lnTo>
                  <a:lnTo>
                    <a:pt x="157048" y="1078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8175" y="5079987"/>
              <a:ext cx="188455" cy="20953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32386" y="5078742"/>
              <a:ext cx="157454" cy="21080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5557" y="5078729"/>
              <a:ext cx="180146" cy="21082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5940069" y="497217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4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4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4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4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4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6310058" y="5078729"/>
            <a:ext cx="474345" cy="210820"/>
            <a:chOff x="6310058" y="5078729"/>
            <a:chExt cx="474345" cy="210820"/>
          </a:xfrm>
        </p:grpSpPr>
        <p:pic>
          <p:nvPicPr>
            <p:cNvPr id="106" name="object 10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10058" y="5078729"/>
              <a:ext cx="205206" cy="21080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41884" y="5079999"/>
              <a:ext cx="242227" cy="203200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6912736" y="5078729"/>
            <a:ext cx="1622425" cy="210820"/>
            <a:chOff x="6912736" y="5078729"/>
            <a:chExt cx="1622425" cy="210820"/>
          </a:xfrm>
        </p:grpSpPr>
        <p:sp>
          <p:nvSpPr>
            <p:cNvPr id="109" name="object 109"/>
            <p:cNvSpPr/>
            <p:nvPr/>
          </p:nvSpPr>
          <p:spPr>
            <a:xfrm>
              <a:off x="6912736" y="507875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7" y="0"/>
                  </a:moveTo>
                  <a:lnTo>
                    <a:pt x="204774" y="35407"/>
                  </a:lnTo>
                  <a:lnTo>
                    <a:pt x="195902" y="19363"/>
                  </a:lnTo>
                  <a:lnTo>
                    <a:pt x="183803" y="8359"/>
                  </a:lnTo>
                  <a:lnTo>
                    <a:pt x="167995" y="2028"/>
                  </a:lnTo>
                  <a:lnTo>
                    <a:pt x="147993" y="0"/>
                  </a:lnTo>
                  <a:lnTo>
                    <a:pt x="138441" y="533"/>
                  </a:lnTo>
                  <a:lnTo>
                    <a:pt x="130302" y="2163"/>
                  </a:lnTo>
                  <a:lnTo>
                    <a:pt x="123372" y="4934"/>
                  </a:lnTo>
                  <a:lnTo>
                    <a:pt x="117449" y="8890"/>
                  </a:lnTo>
                  <a:lnTo>
                    <a:pt x="83032" y="35407"/>
                  </a:lnTo>
                  <a:lnTo>
                    <a:pt x="83032" y="2628"/>
                  </a:lnTo>
                  <a:lnTo>
                    <a:pt x="80454" y="0"/>
                  </a:lnTo>
                  <a:lnTo>
                    <a:pt x="52336" y="8895"/>
                  </a:lnTo>
                  <a:lnTo>
                    <a:pt x="32326" y="14274"/>
                  </a:lnTo>
                  <a:lnTo>
                    <a:pt x="16266" y="17148"/>
                  </a:lnTo>
                  <a:lnTo>
                    <a:pt x="0" y="18529"/>
                  </a:lnTo>
                  <a:lnTo>
                    <a:pt x="38" y="33985"/>
                  </a:lnTo>
                  <a:lnTo>
                    <a:pt x="30581" y="65379"/>
                  </a:lnTo>
                  <a:lnTo>
                    <a:pt x="30581" y="159550"/>
                  </a:lnTo>
                  <a:lnTo>
                    <a:pt x="25" y="187934"/>
                  </a:lnTo>
                  <a:lnTo>
                    <a:pt x="25" y="204444"/>
                  </a:lnTo>
                  <a:lnTo>
                    <a:pt x="55524" y="203174"/>
                  </a:lnTo>
                  <a:lnTo>
                    <a:pt x="64545" y="203253"/>
                  </a:lnTo>
                  <a:lnTo>
                    <a:pt x="76712" y="203490"/>
                  </a:lnTo>
                  <a:lnTo>
                    <a:pt x="91945" y="203887"/>
                  </a:lnTo>
                  <a:lnTo>
                    <a:pt x="110159" y="204444"/>
                  </a:lnTo>
                  <a:lnTo>
                    <a:pt x="110159" y="187934"/>
                  </a:lnTo>
                  <a:lnTo>
                    <a:pt x="83045" y="159651"/>
                  </a:lnTo>
                  <a:lnTo>
                    <a:pt x="83045" y="66687"/>
                  </a:lnTo>
                  <a:lnTo>
                    <a:pt x="86070" y="56172"/>
                  </a:lnTo>
                  <a:lnTo>
                    <a:pt x="94016" y="46820"/>
                  </a:lnTo>
                  <a:lnTo>
                    <a:pt x="105189" y="40118"/>
                  </a:lnTo>
                  <a:lnTo>
                    <a:pt x="117894" y="37553"/>
                  </a:lnTo>
                  <a:lnTo>
                    <a:pt x="134202" y="40619"/>
                  </a:lnTo>
                  <a:lnTo>
                    <a:pt x="145749" y="49871"/>
                  </a:lnTo>
                  <a:lnTo>
                    <a:pt x="152618" y="65387"/>
                  </a:lnTo>
                  <a:lnTo>
                    <a:pt x="154889" y="87249"/>
                  </a:lnTo>
                  <a:lnTo>
                    <a:pt x="154889" y="159651"/>
                  </a:lnTo>
                  <a:lnTo>
                    <a:pt x="126060" y="187934"/>
                  </a:lnTo>
                  <a:lnTo>
                    <a:pt x="126060" y="204444"/>
                  </a:lnTo>
                  <a:lnTo>
                    <a:pt x="152094" y="203710"/>
                  </a:lnTo>
                  <a:lnTo>
                    <a:pt x="166554" y="203333"/>
                  </a:lnTo>
                  <a:lnTo>
                    <a:pt x="174641" y="203194"/>
                  </a:lnTo>
                  <a:lnTo>
                    <a:pt x="181559" y="203174"/>
                  </a:lnTo>
                  <a:lnTo>
                    <a:pt x="188247" y="203194"/>
                  </a:lnTo>
                  <a:lnTo>
                    <a:pt x="196348" y="203333"/>
                  </a:lnTo>
                  <a:lnTo>
                    <a:pt x="211145" y="203710"/>
                  </a:lnTo>
                  <a:lnTo>
                    <a:pt x="237921" y="204444"/>
                  </a:lnTo>
                  <a:lnTo>
                    <a:pt x="237921" y="187934"/>
                  </a:lnTo>
                  <a:lnTo>
                    <a:pt x="207365" y="159651"/>
                  </a:lnTo>
                  <a:lnTo>
                    <a:pt x="207365" y="66687"/>
                  </a:lnTo>
                  <a:lnTo>
                    <a:pt x="210390" y="56172"/>
                  </a:lnTo>
                  <a:lnTo>
                    <a:pt x="218336" y="46820"/>
                  </a:lnTo>
                  <a:lnTo>
                    <a:pt x="229509" y="40118"/>
                  </a:lnTo>
                  <a:lnTo>
                    <a:pt x="242214" y="37553"/>
                  </a:lnTo>
                  <a:lnTo>
                    <a:pt x="258522" y="40634"/>
                  </a:lnTo>
                  <a:lnTo>
                    <a:pt x="270070" y="49926"/>
                  </a:lnTo>
                  <a:lnTo>
                    <a:pt x="276938" y="65510"/>
                  </a:lnTo>
                  <a:lnTo>
                    <a:pt x="279209" y="87464"/>
                  </a:lnTo>
                  <a:lnTo>
                    <a:pt x="279209" y="204457"/>
                  </a:lnTo>
                  <a:lnTo>
                    <a:pt x="319214" y="203187"/>
                  </a:lnTo>
                  <a:lnTo>
                    <a:pt x="332398" y="203442"/>
                  </a:lnTo>
                  <a:lnTo>
                    <a:pt x="341749" y="203660"/>
                  </a:lnTo>
                  <a:lnTo>
                    <a:pt x="350373" y="203958"/>
                  </a:lnTo>
                  <a:lnTo>
                    <a:pt x="361378" y="204457"/>
                  </a:lnTo>
                  <a:lnTo>
                    <a:pt x="361378" y="187947"/>
                  </a:lnTo>
                  <a:lnTo>
                    <a:pt x="331685" y="159562"/>
                  </a:lnTo>
                  <a:lnTo>
                    <a:pt x="331685" y="79578"/>
                  </a:lnTo>
                  <a:lnTo>
                    <a:pt x="328545" y="42107"/>
                  </a:lnTo>
                  <a:lnTo>
                    <a:pt x="318185" y="17533"/>
                  </a:lnTo>
                  <a:lnTo>
                    <a:pt x="299196" y="4088"/>
                  </a:lnTo>
                  <a:lnTo>
                    <a:pt x="2701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02897" y="5078729"/>
              <a:ext cx="180146" cy="21082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6545" y="5079987"/>
              <a:ext cx="188455" cy="20953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32026" y="5078742"/>
              <a:ext cx="157454" cy="21080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16481" y="5078742"/>
              <a:ext cx="240068" cy="21080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81530" y="5078729"/>
              <a:ext cx="353072" cy="210820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8676068" y="4972177"/>
            <a:ext cx="386080" cy="317500"/>
            <a:chOff x="8676068" y="4972177"/>
            <a:chExt cx="386080" cy="317500"/>
          </a:xfrm>
        </p:grpSpPr>
        <p:pic>
          <p:nvPicPr>
            <p:cNvPr id="116" name="object 11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76068" y="5078730"/>
              <a:ext cx="205206" cy="210807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8912250" y="4972177"/>
              <a:ext cx="149860" cy="311150"/>
            </a:xfrm>
            <a:custGeom>
              <a:avLst/>
              <a:gdLst/>
              <a:ahLst/>
              <a:cxnLst/>
              <a:rect l="l" t="t" r="r" b="b"/>
              <a:pathLst>
                <a:path w="149859" h="311150">
                  <a:moveTo>
                    <a:pt x="137680" y="0"/>
                  </a:moveTo>
                  <a:lnTo>
                    <a:pt x="131216" y="0"/>
                  </a:lnTo>
                  <a:lnTo>
                    <a:pt x="121456" y="880"/>
                  </a:lnTo>
                  <a:lnTo>
                    <a:pt x="59372" y="44348"/>
                  </a:lnTo>
                  <a:lnTo>
                    <a:pt x="36505" y="82135"/>
                  </a:lnTo>
                  <a:lnTo>
                    <a:pt x="35712" y="103238"/>
                  </a:lnTo>
                  <a:lnTo>
                    <a:pt x="35712" y="121716"/>
                  </a:lnTo>
                  <a:lnTo>
                    <a:pt x="27678" y="127035"/>
                  </a:lnTo>
                  <a:lnTo>
                    <a:pt x="19848" y="131711"/>
                  </a:lnTo>
                  <a:lnTo>
                    <a:pt x="11454" y="136225"/>
                  </a:lnTo>
                  <a:lnTo>
                    <a:pt x="1727" y="141058"/>
                  </a:lnTo>
                  <a:lnTo>
                    <a:pt x="1727" y="151371"/>
                  </a:lnTo>
                  <a:lnTo>
                    <a:pt x="35712" y="149225"/>
                  </a:lnTo>
                  <a:lnTo>
                    <a:pt x="35712" y="266128"/>
                  </a:lnTo>
                  <a:lnTo>
                    <a:pt x="0" y="294500"/>
                  </a:lnTo>
                  <a:lnTo>
                    <a:pt x="0" y="311010"/>
                  </a:lnTo>
                  <a:lnTo>
                    <a:pt x="30473" y="310276"/>
                  </a:lnTo>
                  <a:lnTo>
                    <a:pt x="46950" y="309899"/>
                  </a:lnTo>
                  <a:lnTo>
                    <a:pt x="55119" y="309760"/>
                  </a:lnTo>
                  <a:lnTo>
                    <a:pt x="60667" y="309740"/>
                  </a:lnTo>
                  <a:lnTo>
                    <a:pt x="65122" y="309760"/>
                  </a:lnTo>
                  <a:lnTo>
                    <a:pt x="73733" y="309899"/>
                  </a:lnTo>
                  <a:lnTo>
                    <a:pt x="129070" y="311010"/>
                  </a:lnTo>
                  <a:lnTo>
                    <a:pt x="129070" y="294500"/>
                  </a:lnTo>
                  <a:lnTo>
                    <a:pt x="109715" y="293636"/>
                  </a:lnTo>
                  <a:lnTo>
                    <a:pt x="98107" y="293204"/>
                  </a:lnTo>
                  <a:lnTo>
                    <a:pt x="90779" y="290207"/>
                  </a:lnTo>
                  <a:lnTo>
                    <a:pt x="89496" y="285483"/>
                  </a:lnTo>
                  <a:lnTo>
                    <a:pt x="88633" y="281622"/>
                  </a:lnTo>
                  <a:lnTo>
                    <a:pt x="88201" y="276466"/>
                  </a:lnTo>
                  <a:lnTo>
                    <a:pt x="88201" y="149440"/>
                  </a:lnTo>
                  <a:lnTo>
                    <a:pt x="141541" y="149440"/>
                  </a:lnTo>
                  <a:lnTo>
                    <a:pt x="146278" y="124548"/>
                  </a:lnTo>
                  <a:lnTo>
                    <a:pt x="144551" y="121107"/>
                  </a:lnTo>
                  <a:lnTo>
                    <a:pt x="126429" y="121921"/>
                  </a:lnTo>
                  <a:lnTo>
                    <a:pt x="112504" y="122450"/>
                  </a:lnTo>
                  <a:lnTo>
                    <a:pt x="100515" y="122735"/>
                  </a:lnTo>
                  <a:lnTo>
                    <a:pt x="88201" y="122821"/>
                  </a:lnTo>
                  <a:lnTo>
                    <a:pt x="88188" y="76492"/>
                  </a:lnTo>
                  <a:lnTo>
                    <a:pt x="103682" y="36995"/>
                  </a:lnTo>
                  <a:lnTo>
                    <a:pt x="113576" y="36995"/>
                  </a:lnTo>
                  <a:lnTo>
                    <a:pt x="120080" y="37521"/>
                  </a:lnTo>
                  <a:lnTo>
                    <a:pt x="126542" y="39262"/>
                  </a:lnTo>
                  <a:lnTo>
                    <a:pt x="133728" y="42460"/>
                  </a:lnTo>
                  <a:lnTo>
                    <a:pt x="142405" y="47358"/>
                  </a:lnTo>
                  <a:lnTo>
                    <a:pt x="149288" y="44348"/>
                  </a:lnTo>
                  <a:lnTo>
                    <a:pt x="149288" y="2425"/>
                  </a:lnTo>
                  <a:lnTo>
                    <a:pt x="141973" y="812"/>
                  </a:lnTo>
                  <a:lnTo>
                    <a:pt x="1376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854839" y="5469877"/>
            <a:ext cx="1037590" cy="311785"/>
            <a:chOff x="854839" y="5469877"/>
            <a:chExt cx="1037590" cy="311785"/>
          </a:xfrm>
        </p:grpSpPr>
        <p:sp>
          <p:nvSpPr>
            <p:cNvPr id="119" name="object 119"/>
            <p:cNvSpPr/>
            <p:nvPr/>
          </p:nvSpPr>
          <p:spPr>
            <a:xfrm>
              <a:off x="854839" y="5570245"/>
              <a:ext cx="361950" cy="204470"/>
            </a:xfrm>
            <a:custGeom>
              <a:avLst/>
              <a:gdLst/>
              <a:ahLst/>
              <a:cxnLst/>
              <a:rect l="l" t="t" r="r" b="b"/>
              <a:pathLst>
                <a:path w="361950" h="204470">
                  <a:moveTo>
                    <a:pt x="270162" y="0"/>
                  </a:moveTo>
                  <a:lnTo>
                    <a:pt x="204772" y="35407"/>
                  </a:lnTo>
                  <a:lnTo>
                    <a:pt x="195900" y="19363"/>
                  </a:lnTo>
                  <a:lnTo>
                    <a:pt x="183801" y="8359"/>
                  </a:lnTo>
                  <a:lnTo>
                    <a:pt x="167992" y="2028"/>
                  </a:lnTo>
                  <a:lnTo>
                    <a:pt x="147989" y="0"/>
                  </a:lnTo>
                  <a:lnTo>
                    <a:pt x="138437" y="533"/>
                  </a:lnTo>
                  <a:lnTo>
                    <a:pt x="130298" y="2163"/>
                  </a:lnTo>
                  <a:lnTo>
                    <a:pt x="123368" y="4934"/>
                  </a:lnTo>
                  <a:lnTo>
                    <a:pt x="117444" y="8890"/>
                  </a:lnTo>
                  <a:lnTo>
                    <a:pt x="83030" y="35407"/>
                  </a:lnTo>
                  <a:lnTo>
                    <a:pt x="83030" y="2628"/>
                  </a:lnTo>
                  <a:lnTo>
                    <a:pt x="80450" y="0"/>
                  </a:lnTo>
                  <a:lnTo>
                    <a:pt x="52332" y="8895"/>
                  </a:lnTo>
                  <a:lnTo>
                    <a:pt x="32322" y="14274"/>
                  </a:lnTo>
                  <a:lnTo>
                    <a:pt x="16263" y="17148"/>
                  </a:lnTo>
                  <a:lnTo>
                    <a:pt x="0" y="18529"/>
                  </a:lnTo>
                  <a:lnTo>
                    <a:pt x="34" y="33985"/>
                  </a:lnTo>
                  <a:lnTo>
                    <a:pt x="30579" y="65379"/>
                  </a:lnTo>
                  <a:lnTo>
                    <a:pt x="30579" y="159550"/>
                  </a:lnTo>
                  <a:lnTo>
                    <a:pt x="24" y="187934"/>
                  </a:lnTo>
                  <a:lnTo>
                    <a:pt x="24" y="204444"/>
                  </a:lnTo>
                  <a:lnTo>
                    <a:pt x="55521" y="203174"/>
                  </a:lnTo>
                  <a:lnTo>
                    <a:pt x="64542" y="203253"/>
                  </a:lnTo>
                  <a:lnTo>
                    <a:pt x="76709" y="203490"/>
                  </a:lnTo>
                  <a:lnTo>
                    <a:pt x="91942" y="203887"/>
                  </a:lnTo>
                  <a:lnTo>
                    <a:pt x="110157" y="204444"/>
                  </a:lnTo>
                  <a:lnTo>
                    <a:pt x="110157" y="187934"/>
                  </a:lnTo>
                  <a:lnTo>
                    <a:pt x="83040" y="159651"/>
                  </a:lnTo>
                  <a:lnTo>
                    <a:pt x="83040" y="66687"/>
                  </a:lnTo>
                  <a:lnTo>
                    <a:pt x="86065" y="56172"/>
                  </a:lnTo>
                  <a:lnTo>
                    <a:pt x="94012" y="46820"/>
                  </a:lnTo>
                  <a:lnTo>
                    <a:pt x="105185" y="40118"/>
                  </a:lnTo>
                  <a:lnTo>
                    <a:pt x="117891" y="37553"/>
                  </a:lnTo>
                  <a:lnTo>
                    <a:pt x="134198" y="40619"/>
                  </a:lnTo>
                  <a:lnTo>
                    <a:pt x="145745" y="49871"/>
                  </a:lnTo>
                  <a:lnTo>
                    <a:pt x="152614" y="65387"/>
                  </a:lnTo>
                  <a:lnTo>
                    <a:pt x="154885" y="87249"/>
                  </a:lnTo>
                  <a:lnTo>
                    <a:pt x="154885" y="159651"/>
                  </a:lnTo>
                  <a:lnTo>
                    <a:pt x="126056" y="187934"/>
                  </a:lnTo>
                  <a:lnTo>
                    <a:pt x="126056" y="204444"/>
                  </a:lnTo>
                  <a:lnTo>
                    <a:pt x="152091" y="203710"/>
                  </a:lnTo>
                  <a:lnTo>
                    <a:pt x="166551" y="203333"/>
                  </a:lnTo>
                  <a:lnTo>
                    <a:pt x="174638" y="203194"/>
                  </a:lnTo>
                  <a:lnTo>
                    <a:pt x="181555" y="203174"/>
                  </a:lnTo>
                  <a:lnTo>
                    <a:pt x="188245" y="203194"/>
                  </a:lnTo>
                  <a:lnTo>
                    <a:pt x="196346" y="203333"/>
                  </a:lnTo>
                  <a:lnTo>
                    <a:pt x="211143" y="203710"/>
                  </a:lnTo>
                  <a:lnTo>
                    <a:pt x="237920" y="204444"/>
                  </a:lnTo>
                  <a:lnTo>
                    <a:pt x="237920" y="187934"/>
                  </a:lnTo>
                  <a:lnTo>
                    <a:pt x="207361" y="159651"/>
                  </a:lnTo>
                  <a:lnTo>
                    <a:pt x="207361" y="66687"/>
                  </a:lnTo>
                  <a:lnTo>
                    <a:pt x="210387" y="56172"/>
                  </a:lnTo>
                  <a:lnTo>
                    <a:pt x="218333" y="46820"/>
                  </a:lnTo>
                  <a:lnTo>
                    <a:pt x="229506" y="40118"/>
                  </a:lnTo>
                  <a:lnTo>
                    <a:pt x="242211" y="37553"/>
                  </a:lnTo>
                  <a:lnTo>
                    <a:pt x="258519" y="40634"/>
                  </a:lnTo>
                  <a:lnTo>
                    <a:pt x="270066" y="49926"/>
                  </a:lnTo>
                  <a:lnTo>
                    <a:pt x="276934" y="65510"/>
                  </a:lnTo>
                  <a:lnTo>
                    <a:pt x="279205" y="87464"/>
                  </a:lnTo>
                  <a:lnTo>
                    <a:pt x="279205" y="204457"/>
                  </a:lnTo>
                  <a:lnTo>
                    <a:pt x="319210" y="203187"/>
                  </a:lnTo>
                  <a:lnTo>
                    <a:pt x="332395" y="203442"/>
                  </a:lnTo>
                  <a:lnTo>
                    <a:pt x="341747" y="203660"/>
                  </a:lnTo>
                  <a:lnTo>
                    <a:pt x="350371" y="203958"/>
                  </a:lnTo>
                  <a:lnTo>
                    <a:pt x="361373" y="204457"/>
                  </a:lnTo>
                  <a:lnTo>
                    <a:pt x="361373" y="187947"/>
                  </a:lnTo>
                  <a:lnTo>
                    <a:pt x="331683" y="159562"/>
                  </a:lnTo>
                  <a:lnTo>
                    <a:pt x="331683" y="79578"/>
                  </a:lnTo>
                  <a:lnTo>
                    <a:pt x="328543" y="42107"/>
                  </a:lnTo>
                  <a:lnTo>
                    <a:pt x="318182" y="17533"/>
                  </a:lnTo>
                  <a:lnTo>
                    <a:pt x="299192" y="4088"/>
                  </a:lnTo>
                  <a:lnTo>
                    <a:pt x="2701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44997" y="5570220"/>
              <a:ext cx="180146" cy="21082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54340" y="5570220"/>
              <a:ext cx="154457" cy="20445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623720" y="5469877"/>
              <a:ext cx="268605" cy="311785"/>
            </a:xfrm>
            <a:custGeom>
              <a:avLst/>
              <a:gdLst/>
              <a:ahLst/>
              <a:cxnLst/>
              <a:rect l="l" t="t" r="r" b="b"/>
              <a:pathLst>
                <a:path w="268605" h="311785">
                  <a:moveTo>
                    <a:pt x="87337" y="32397"/>
                  </a:moveTo>
                  <a:lnTo>
                    <a:pt x="84836" y="19875"/>
                  </a:lnTo>
                  <a:lnTo>
                    <a:pt x="78028" y="9563"/>
                  </a:lnTo>
                  <a:lnTo>
                    <a:pt x="67906" y="2578"/>
                  </a:lnTo>
                  <a:lnTo>
                    <a:pt x="55499" y="0"/>
                  </a:lnTo>
                  <a:lnTo>
                    <a:pt x="42570" y="2451"/>
                  </a:lnTo>
                  <a:lnTo>
                    <a:pt x="32194" y="9182"/>
                  </a:lnTo>
                  <a:lnTo>
                    <a:pt x="25298" y="19329"/>
                  </a:lnTo>
                  <a:lnTo>
                    <a:pt x="22796" y="31965"/>
                  </a:lnTo>
                  <a:lnTo>
                    <a:pt x="25285" y="44754"/>
                  </a:lnTo>
                  <a:lnTo>
                    <a:pt x="32232" y="55245"/>
                  </a:lnTo>
                  <a:lnTo>
                    <a:pt x="42430" y="62230"/>
                  </a:lnTo>
                  <a:lnTo>
                    <a:pt x="55067" y="64795"/>
                  </a:lnTo>
                  <a:lnTo>
                    <a:pt x="67551" y="62230"/>
                  </a:lnTo>
                  <a:lnTo>
                    <a:pt x="77812" y="55245"/>
                  </a:lnTo>
                  <a:lnTo>
                    <a:pt x="84772" y="44945"/>
                  </a:lnTo>
                  <a:lnTo>
                    <a:pt x="87337" y="32397"/>
                  </a:lnTo>
                  <a:close/>
                </a:path>
                <a:path w="268605" h="311785">
                  <a:moveTo>
                    <a:pt x="113576" y="288290"/>
                  </a:moveTo>
                  <a:lnTo>
                    <a:pt x="83019" y="259956"/>
                  </a:lnTo>
                  <a:lnTo>
                    <a:pt x="83019" y="102958"/>
                  </a:lnTo>
                  <a:lnTo>
                    <a:pt x="78727" y="100342"/>
                  </a:lnTo>
                  <a:lnTo>
                    <a:pt x="38760" y="112953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5" y="137426"/>
                  </a:lnTo>
                  <a:lnTo>
                    <a:pt x="28663" y="141782"/>
                  </a:lnTo>
                  <a:lnTo>
                    <a:pt x="30187" y="150723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19" y="303593"/>
                  </a:lnTo>
                  <a:lnTo>
                    <a:pt x="64147" y="303593"/>
                  </a:lnTo>
                  <a:lnTo>
                    <a:pt x="113576" y="304800"/>
                  </a:lnTo>
                  <a:lnTo>
                    <a:pt x="113576" y="303593"/>
                  </a:lnTo>
                  <a:lnTo>
                    <a:pt x="113576" y="288290"/>
                  </a:lnTo>
                  <a:close/>
                </a:path>
                <a:path w="268605" h="311785">
                  <a:moveTo>
                    <a:pt x="268262" y="277787"/>
                  </a:moveTo>
                  <a:lnTo>
                    <a:pt x="264820" y="269557"/>
                  </a:lnTo>
                  <a:lnTo>
                    <a:pt x="256222" y="274193"/>
                  </a:lnTo>
                  <a:lnTo>
                    <a:pt x="251917" y="275577"/>
                  </a:lnTo>
                  <a:lnTo>
                    <a:pt x="245033" y="275577"/>
                  </a:lnTo>
                  <a:lnTo>
                    <a:pt x="232333" y="274180"/>
                  </a:lnTo>
                  <a:lnTo>
                    <a:pt x="224116" y="269494"/>
                  </a:lnTo>
                  <a:lnTo>
                    <a:pt x="219684" y="260858"/>
                  </a:lnTo>
                  <a:lnTo>
                    <a:pt x="218363" y="247573"/>
                  </a:lnTo>
                  <a:lnTo>
                    <a:pt x="218363" y="145008"/>
                  </a:lnTo>
                  <a:lnTo>
                    <a:pt x="263969" y="145008"/>
                  </a:lnTo>
                  <a:lnTo>
                    <a:pt x="267411" y="117005"/>
                  </a:lnTo>
                  <a:lnTo>
                    <a:pt x="218363" y="119595"/>
                  </a:lnTo>
                  <a:lnTo>
                    <a:pt x="218363" y="94602"/>
                  </a:lnTo>
                  <a:lnTo>
                    <a:pt x="218617" y="78854"/>
                  </a:lnTo>
                  <a:lnTo>
                    <a:pt x="219494" y="64820"/>
                  </a:lnTo>
                  <a:lnTo>
                    <a:pt x="221081" y="51041"/>
                  </a:lnTo>
                  <a:lnTo>
                    <a:pt x="223520" y="35991"/>
                  </a:lnTo>
                  <a:lnTo>
                    <a:pt x="217500" y="31661"/>
                  </a:lnTo>
                  <a:lnTo>
                    <a:pt x="205117" y="37350"/>
                  </a:lnTo>
                  <a:lnTo>
                    <a:pt x="193027" y="42456"/>
                  </a:lnTo>
                  <a:lnTo>
                    <a:pt x="180047" y="47561"/>
                  </a:lnTo>
                  <a:lnTo>
                    <a:pt x="165011" y="53213"/>
                  </a:lnTo>
                  <a:lnTo>
                    <a:pt x="165823" y="67576"/>
                  </a:lnTo>
                  <a:lnTo>
                    <a:pt x="166357" y="78028"/>
                  </a:lnTo>
                  <a:lnTo>
                    <a:pt x="166649" y="85979"/>
                  </a:lnTo>
                  <a:lnTo>
                    <a:pt x="166738" y="92837"/>
                  </a:lnTo>
                  <a:lnTo>
                    <a:pt x="166738" y="118681"/>
                  </a:lnTo>
                  <a:lnTo>
                    <a:pt x="138341" y="137198"/>
                  </a:lnTo>
                  <a:lnTo>
                    <a:pt x="138341" y="146672"/>
                  </a:lnTo>
                  <a:lnTo>
                    <a:pt x="165874" y="144945"/>
                  </a:lnTo>
                  <a:lnTo>
                    <a:pt x="165874" y="256476"/>
                  </a:lnTo>
                  <a:lnTo>
                    <a:pt x="168935" y="281203"/>
                  </a:lnTo>
                  <a:lnTo>
                    <a:pt x="178511" y="298196"/>
                  </a:lnTo>
                  <a:lnTo>
                    <a:pt x="195084" y="308013"/>
                  </a:lnTo>
                  <a:lnTo>
                    <a:pt x="219214" y="311162"/>
                  </a:lnTo>
                  <a:lnTo>
                    <a:pt x="228663" y="310616"/>
                  </a:lnTo>
                  <a:lnTo>
                    <a:pt x="236740" y="309054"/>
                  </a:lnTo>
                  <a:lnTo>
                    <a:pt x="243039" y="306603"/>
                  </a:lnTo>
                  <a:lnTo>
                    <a:pt x="247180" y="303364"/>
                  </a:lnTo>
                  <a:lnTo>
                    <a:pt x="268262" y="2777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2019985" y="5463666"/>
            <a:ext cx="709930" cy="317500"/>
            <a:chOff x="2019985" y="5463666"/>
            <a:chExt cx="709930" cy="317500"/>
          </a:xfrm>
        </p:grpSpPr>
        <p:pic>
          <p:nvPicPr>
            <p:cNvPr id="124" name="object 1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9985" y="5571477"/>
              <a:ext cx="188455" cy="20953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8964" y="5571489"/>
              <a:ext cx="242227" cy="203200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2499639" y="5463666"/>
              <a:ext cx="230504" cy="317500"/>
            </a:xfrm>
            <a:custGeom>
              <a:avLst/>
              <a:gdLst/>
              <a:ahLst/>
              <a:cxnLst/>
              <a:rect l="l" t="t" r="r" b="b"/>
              <a:pathLst>
                <a:path w="230505" h="317500">
                  <a:moveTo>
                    <a:pt x="104978" y="106540"/>
                  </a:moveTo>
                  <a:lnTo>
                    <a:pt x="66964" y="117881"/>
                  </a:lnTo>
                  <a:lnTo>
                    <a:pt x="20150" y="152006"/>
                  </a:lnTo>
                  <a:lnTo>
                    <a:pt x="2198" y="190695"/>
                  </a:lnTo>
                  <a:lnTo>
                    <a:pt x="0" y="216281"/>
                  </a:lnTo>
                  <a:lnTo>
                    <a:pt x="5761" y="258137"/>
                  </a:lnTo>
                  <a:lnTo>
                    <a:pt x="22210" y="289991"/>
                  </a:lnTo>
                  <a:lnTo>
                    <a:pt x="48097" y="310264"/>
                  </a:lnTo>
                  <a:lnTo>
                    <a:pt x="82169" y="317373"/>
                  </a:lnTo>
                  <a:lnTo>
                    <a:pt x="92062" y="317373"/>
                  </a:lnTo>
                  <a:lnTo>
                    <a:pt x="98945" y="315645"/>
                  </a:lnTo>
                  <a:lnTo>
                    <a:pt x="103251" y="312178"/>
                  </a:lnTo>
                  <a:lnTo>
                    <a:pt x="146342" y="276707"/>
                  </a:lnTo>
                  <a:lnTo>
                    <a:pt x="104127" y="276707"/>
                  </a:lnTo>
                  <a:lnTo>
                    <a:pt x="83445" y="271318"/>
                  </a:lnTo>
                  <a:lnTo>
                    <a:pt x="67724" y="255962"/>
                  </a:lnTo>
                  <a:lnTo>
                    <a:pt x="57730" y="231852"/>
                  </a:lnTo>
                  <a:lnTo>
                    <a:pt x="54229" y="200202"/>
                  </a:lnTo>
                  <a:lnTo>
                    <a:pt x="57059" y="171520"/>
                  </a:lnTo>
                  <a:lnTo>
                    <a:pt x="65578" y="150979"/>
                  </a:lnTo>
                  <a:lnTo>
                    <a:pt x="79823" y="138621"/>
                  </a:lnTo>
                  <a:lnTo>
                    <a:pt x="99834" y="134493"/>
                  </a:lnTo>
                  <a:lnTo>
                    <a:pt x="200482" y="134493"/>
                  </a:lnTo>
                  <a:lnTo>
                    <a:pt x="200483" y="117881"/>
                  </a:lnTo>
                  <a:lnTo>
                    <a:pt x="148005" y="117881"/>
                  </a:lnTo>
                  <a:lnTo>
                    <a:pt x="139395" y="114249"/>
                  </a:lnTo>
                  <a:lnTo>
                    <a:pt x="130451" y="110939"/>
                  </a:lnTo>
                  <a:lnTo>
                    <a:pt x="121705" y="108523"/>
                  </a:lnTo>
                  <a:lnTo>
                    <a:pt x="113200" y="107042"/>
                  </a:lnTo>
                  <a:lnTo>
                    <a:pt x="104978" y="106540"/>
                  </a:lnTo>
                  <a:close/>
                </a:path>
                <a:path w="230505" h="317500">
                  <a:moveTo>
                    <a:pt x="200827" y="275348"/>
                  </a:moveTo>
                  <a:lnTo>
                    <a:pt x="147993" y="275348"/>
                  </a:lnTo>
                  <a:lnTo>
                    <a:pt x="145834" y="307594"/>
                  </a:lnTo>
                  <a:lnTo>
                    <a:pt x="147993" y="311035"/>
                  </a:lnTo>
                  <a:lnTo>
                    <a:pt x="182295" y="309846"/>
                  </a:lnTo>
                  <a:lnTo>
                    <a:pt x="230162" y="309846"/>
                  </a:lnTo>
                  <a:lnTo>
                    <a:pt x="230162" y="294525"/>
                  </a:lnTo>
                  <a:lnTo>
                    <a:pt x="215963" y="293662"/>
                  </a:lnTo>
                  <a:lnTo>
                    <a:pt x="207916" y="292264"/>
                  </a:lnTo>
                  <a:lnTo>
                    <a:pt x="203215" y="288294"/>
                  </a:lnTo>
                  <a:lnTo>
                    <a:pt x="201015" y="280140"/>
                  </a:lnTo>
                  <a:lnTo>
                    <a:pt x="200880" y="276707"/>
                  </a:lnTo>
                  <a:lnTo>
                    <a:pt x="200827" y="275348"/>
                  </a:lnTo>
                  <a:close/>
                </a:path>
                <a:path w="230505" h="317500">
                  <a:moveTo>
                    <a:pt x="230162" y="309846"/>
                  </a:moveTo>
                  <a:lnTo>
                    <a:pt x="191138" y="309846"/>
                  </a:lnTo>
                  <a:lnTo>
                    <a:pt x="197891" y="310400"/>
                  </a:lnTo>
                  <a:lnTo>
                    <a:pt x="209943" y="311035"/>
                  </a:lnTo>
                  <a:lnTo>
                    <a:pt x="230162" y="311035"/>
                  </a:lnTo>
                  <a:lnTo>
                    <a:pt x="230162" y="309846"/>
                  </a:lnTo>
                  <a:close/>
                </a:path>
                <a:path w="230505" h="317500">
                  <a:moveTo>
                    <a:pt x="200482" y="134493"/>
                  </a:moveTo>
                  <a:lnTo>
                    <a:pt x="99834" y="134493"/>
                  </a:lnTo>
                  <a:lnTo>
                    <a:pt x="113173" y="136136"/>
                  </a:lnTo>
                  <a:lnTo>
                    <a:pt x="125541" y="141146"/>
                  </a:lnTo>
                  <a:lnTo>
                    <a:pt x="137101" y="149639"/>
                  </a:lnTo>
                  <a:lnTo>
                    <a:pt x="148018" y="161734"/>
                  </a:lnTo>
                  <a:lnTo>
                    <a:pt x="148005" y="241261"/>
                  </a:lnTo>
                  <a:lnTo>
                    <a:pt x="144476" y="255008"/>
                  </a:lnTo>
                  <a:lnTo>
                    <a:pt x="134939" y="266280"/>
                  </a:lnTo>
                  <a:lnTo>
                    <a:pt x="120964" y="273905"/>
                  </a:lnTo>
                  <a:lnTo>
                    <a:pt x="104127" y="276707"/>
                  </a:lnTo>
                  <a:lnTo>
                    <a:pt x="146342" y="276707"/>
                  </a:lnTo>
                  <a:lnTo>
                    <a:pt x="147993" y="275348"/>
                  </a:lnTo>
                  <a:lnTo>
                    <a:pt x="200827" y="275348"/>
                  </a:lnTo>
                  <a:lnTo>
                    <a:pt x="200472" y="266280"/>
                  </a:lnTo>
                  <a:lnTo>
                    <a:pt x="200482" y="134493"/>
                  </a:lnTo>
                  <a:close/>
                </a:path>
                <a:path w="230505" h="317500">
                  <a:moveTo>
                    <a:pt x="197053" y="0"/>
                  </a:moveTo>
                  <a:lnTo>
                    <a:pt x="156191" y="12422"/>
                  </a:lnTo>
                  <a:lnTo>
                    <a:pt x="114020" y="18923"/>
                  </a:lnTo>
                  <a:lnTo>
                    <a:pt x="114020" y="34175"/>
                  </a:lnTo>
                  <a:lnTo>
                    <a:pt x="148005" y="65519"/>
                  </a:lnTo>
                  <a:lnTo>
                    <a:pt x="148005" y="117881"/>
                  </a:lnTo>
                  <a:lnTo>
                    <a:pt x="200483" y="117881"/>
                  </a:lnTo>
                  <a:lnTo>
                    <a:pt x="200494" y="2603"/>
                  </a:lnTo>
                  <a:lnTo>
                    <a:pt x="19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2867063" y="5469877"/>
            <a:ext cx="1939925" cy="311785"/>
            <a:chOff x="2867063" y="5469877"/>
            <a:chExt cx="1939925" cy="311785"/>
          </a:xfrm>
        </p:grpSpPr>
        <p:pic>
          <p:nvPicPr>
            <p:cNvPr id="128" name="object 12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67063" y="5570232"/>
              <a:ext cx="162179" cy="210807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0128" y="5570220"/>
              <a:ext cx="205206" cy="210807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1954" y="5571490"/>
              <a:ext cx="242227" cy="20320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1346" y="5570232"/>
              <a:ext cx="157454" cy="210807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3745801" y="550153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91470" y="5570220"/>
              <a:ext cx="360400" cy="210794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4275480" y="5469877"/>
              <a:ext cx="113664" cy="304800"/>
            </a:xfrm>
            <a:custGeom>
              <a:avLst/>
              <a:gdLst/>
              <a:ahLst/>
              <a:cxnLst/>
              <a:rect l="l" t="t" r="r" b="b"/>
              <a:pathLst>
                <a:path w="113664" h="304800">
                  <a:moveTo>
                    <a:pt x="78727" y="100342"/>
                  </a:moveTo>
                  <a:lnTo>
                    <a:pt x="38760" y="112951"/>
                  </a:lnTo>
                  <a:lnTo>
                    <a:pt x="6451" y="118491"/>
                  </a:lnTo>
                  <a:lnTo>
                    <a:pt x="5156" y="118491"/>
                  </a:lnTo>
                  <a:lnTo>
                    <a:pt x="3009" y="118935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19367" y="135928"/>
                  </a:lnTo>
                  <a:lnTo>
                    <a:pt x="25289" y="137426"/>
                  </a:lnTo>
                  <a:lnTo>
                    <a:pt x="28671" y="141779"/>
                  </a:lnTo>
                  <a:lnTo>
                    <a:pt x="30199" y="150719"/>
                  </a:lnTo>
                  <a:lnTo>
                    <a:pt x="30556" y="165976"/>
                  </a:lnTo>
                  <a:lnTo>
                    <a:pt x="30556" y="259956"/>
                  </a:lnTo>
                  <a:lnTo>
                    <a:pt x="0" y="288290"/>
                  </a:lnTo>
                  <a:lnTo>
                    <a:pt x="0" y="304800"/>
                  </a:lnTo>
                  <a:lnTo>
                    <a:pt x="52030" y="303585"/>
                  </a:lnTo>
                  <a:lnTo>
                    <a:pt x="113576" y="303585"/>
                  </a:lnTo>
                  <a:lnTo>
                    <a:pt x="113576" y="288290"/>
                  </a:lnTo>
                  <a:lnTo>
                    <a:pt x="83021" y="259956"/>
                  </a:lnTo>
                  <a:lnTo>
                    <a:pt x="83019" y="102958"/>
                  </a:lnTo>
                  <a:lnTo>
                    <a:pt x="78727" y="100342"/>
                  </a:lnTo>
                  <a:close/>
                </a:path>
                <a:path w="113664" h="304800">
                  <a:moveTo>
                    <a:pt x="113576" y="303585"/>
                  </a:moveTo>
                  <a:lnTo>
                    <a:pt x="64153" y="303585"/>
                  </a:lnTo>
                  <a:lnTo>
                    <a:pt x="113576" y="304800"/>
                  </a:lnTo>
                  <a:lnTo>
                    <a:pt x="113576" y="303585"/>
                  </a:lnTo>
                  <a:close/>
                </a:path>
                <a:path w="113664" h="304800">
                  <a:moveTo>
                    <a:pt x="55499" y="0"/>
                  </a:moveTo>
                  <a:lnTo>
                    <a:pt x="42572" y="2444"/>
                  </a:lnTo>
                  <a:lnTo>
                    <a:pt x="32202" y="9182"/>
                  </a:lnTo>
                  <a:lnTo>
                    <a:pt x="25302" y="19320"/>
                  </a:lnTo>
                  <a:lnTo>
                    <a:pt x="22796" y="31965"/>
                  </a:lnTo>
                  <a:lnTo>
                    <a:pt x="25297" y="44751"/>
                  </a:lnTo>
                  <a:lnTo>
                    <a:pt x="32233" y="55240"/>
                  </a:lnTo>
                  <a:lnTo>
                    <a:pt x="42433" y="62224"/>
                  </a:lnTo>
                  <a:lnTo>
                    <a:pt x="55067" y="64795"/>
                  </a:lnTo>
                  <a:lnTo>
                    <a:pt x="67551" y="62224"/>
                  </a:lnTo>
                  <a:lnTo>
                    <a:pt x="77817" y="55240"/>
                  </a:lnTo>
                  <a:lnTo>
                    <a:pt x="84776" y="44933"/>
                  </a:lnTo>
                  <a:lnTo>
                    <a:pt x="87337" y="32397"/>
                  </a:lnTo>
                  <a:lnTo>
                    <a:pt x="84843" y="19866"/>
                  </a:lnTo>
                  <a:lnTo>
                    <a:pt x="78033" y="9559"/>
                  </a:lnTo>
                  <a:lnTo>
                    <a:pt x="67915" y="2572"/>
                  </a:lnTo>
                  <a:lnTo>
                    <a:pt x="554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4634" y="5571490"/>
              <a:ext cx="242227" cy="203200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4676711" y="5501538"/>
              <a:ext cx="130175" cy="280035"/>
            </a:xfrm>
            <a:custGeom>
              <a:avLst/>
              <a:gdLst/>
              <a:ahLst/>
              <a:cxnLst/>
              <a:rect l="l" t="t" r="r" b="b"/>
              <a:pathLst>
                <a:path w="130175" h="280035">
                  <a:moveTo>
                    <a:pt x="79159" y="0"/>
                  </a:moveTo>
                  <a:lnTo>
                    <a:pt x="66783" y="5678"/>
                  </a:lnTo>
                  <a:lnTo>
                    <a:pt x="54690" y="10785"/>
                  </a:lnTo>
                  <a:lnTo>
                    <a:pt x="41709" y="15887"/>
                  </a:lnTo>
                  <a:lnTo>
                    <a:pt x="26670" y="21551"/>
                  </a:lnTo>
                  <a:lnTo>
                    <a:pt x="27486" y="35915"/>
                  </a:lnTo>
                  <a:lnTo>
                    <a:pt x="28019" y="46364"/>
                  </a:lnTo>
                  <a:lnTo>
                    <a:pt x="28309" y="54313"/>
                  </a:lnTo>
                  <a:lnTo>
                    <a:pt x="28397" y="61175"/>
                  </a:lnTo>
                  <a:lnTo>
                    <a:pt x="28397" y="87020"/>
                  </a:lnTo>
                  <a:lnTo>
                    <a:pt x="0" y="105537"/>
                  </a:lnTo>
                  <a:lnTo>
                    <a:pt x="0" y="115011"/>
                  </a:lnTo>
                  <a:lnTo>
                    <a:pt x="27533" y="113284"/>
                  </a:lnTo>
                  <a:lnTo>
                    <a:pt x="27533" y="224815"/>
                  </a:lnTo>
                  <a:lnTo>
                    <a:pt x="30606" y="249530"/>
                  </a:lnTo>
                  <a:lnTo>
                    <a:pt x="40173" y="266531"/>
                  </a:lnTo>
                  <a:lnTo>
                    <a:pt x="56755" y="276346"/>
                  </a:lnTo>
                  <a:lnTo>
                    <a:pt x="80873" y="279501"/>
                  </a:lnTo>
                  <a:lnTo>
                    <a:pt x="90324" y="278952"/>
                  </a:lnTo>
                  <a:lnTo>
                    <a:pt x="98404" y="277388"/>
                  </a:lnTo>
                  <a:lnTo>
                    <a:pt x="104710" y="274931"/>
                  </a:lnTo>
                  <a:lnTo>
                    <a:pt x="108839" y="271703"/>
                  </a:lnTo>
                  <a:lnTo>
                    <a:pt x="129921" y="246126"/>
                  </a:lnTo>
                  <a:lnTo>
                    <a:pt x="126479" y="237896"/>
                  </a:lnTo>
                  <a:lnTo>
                    <a:pt x="117881" y="242531"/>
                  </a:lnTo>
                  <a:lnTo>
                    <a:pt x="113576" y="243916"/>
                  </a:lnTo>
                  <a:lnTo>
                    <a:pt x="106692" y="243916"/>
                  </a:lnTo>
                  <a:lnTo>
                    <a:pt x="93995" y="242508"/>
                  </a:lnTo>
                  <a:lnTo>
                    <a:pt x="85775" y="237829"/>
                  </a:lnTo>
                  <a:lnTo>
                    <a:pt x="81346" y="229192"/>
                  </a:lnTo>
                  <a:lnTo>
                    <a:pt x="80022" y="215912"/>
                  </a:lnTo>
                  <a:lnTo>
                    <a:pt x="80022" y="113347"/>
                  </a:lnTo>
                  <a:lnTo>
                    <a:pt x="125628" y="113347"/>
                  </a:lnTo>
                  <a:lnTo>
                    <a:pt x="129070" y="85344"/>
                  </a:lnTo>
                  <a:lnTo>
                    <a:pt x="80022" y="87934"/>
                  </a:lnTo>
                  <a:lnTo>
                    <a:pt x="80022" y="62941"/>
                  </a:lnTo>
                  <a:lnTo>
                    <a:pt x="80285" y="47180"/>
                  </a:lnTo>
                  <a:lnTo>
                    <a:pt x="81153" y="33154"/>
                  </a:lnTo>
                  <a:lnTo>
                    <a:pt x="82744" y="19369"/>
                  </a:lnTo>
                  <a:lnTo>
                    <a:pt x="85178" y="433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7" name="object 13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923447" y="5462384"/>
            <a:ext cx="3503993" cy="425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2610" y="713892"/>
            <a:ext cx="2228850" cy="396240"/>
          </a:xfrm>
          <a:custGeom>
            <a:avLst/>
            <a:gdLst/>
            <a:ahLst/>
            <a:cxnLst/>
            <a:rect l="l" t="t" r="r" b="b"/>
            <a:pathLst>
              <a:path w="2228850" h="396240">
                <a:moveTo>
                  <a:pt x="289306" y="297929"/>
                </a:moveTo>
                <a:lnTo>
                  <a:pt x="268236" y="297929"/>
                </a:lnTo>
                <a:lnTo>
                  <a:pt x="255828" y="348780"/>
                </a:lnTo>
                <a:lnTo>
                  <a:pt x="255828" y="349326"/>
                </a:lnTo>
                <a:lnTo>
                  <a:pt x="255295" y="349859"/>
                </a:lnTo>
                <a:lnTo>
                  <a:pt x="211823" y="357555"/>
                </a:lnTo>
                <a:lnTo>
                  <a:pt x="191655" y="357987"/>
                </a:lnTo>
                <a:lnTo>
                  <a:pt x="175171" y="357886"/>
                </a:lnTo>
                <a:lnTo>
                  <a:pt x="158369" y="357581"/>
                </a:lnTo>
                <a:lnTo>
                  <a:pt x="140563" y="357073"/>
                </a:lnTo>
                <a:lnTo>
                  <a:pt x="121031" y="356362"/>
                </a:lnTo>
                <a:lnTo>
                  <a:pt x="121031" y="212331"/>
                </a:lnTo>
                <a:lnTo>
                  <a:pt x="131368" y="211620"/>
                </a:lnTo>
                <a:lnTo>
                  <a:pt x="140309" y="211112"/>
                </a:lnTo>
                <a:lnTo>
                  <a:pt x="148628" y="210794"/>
                </a:lnTo>
                <a:lnTo>
                  <a:pt x="157162" y="210680"/>
                </a:lnTo>
                <a:lnTo>
                  <a:pt x="192747" y="210680"/>
                </a:lnTo>
                <a:lnTo>
                  <a:pt x="226720" y="257594"/>
                </a:lnTo>
                <a:lnTo>
                  <a:pt x="248285" y="257594"/>
                </a:lnTo>
                <a:lnTo>
                  <a:pt x="246672" y="199517"/>
                </a:lnTo>
                <a:lnTo>
                  <a:pt x="246684" y="195224"/>
                </a:lnTo>
                <a:lnTo>
                  <a:pt x="246862" y="187693"/>
                </a:lnTo>
                <a:lnTo>
                  <a:pt x="247345" y="171704"/>
                </a:lnTo>
                <a:lnTo>
                  <a:pt x="248285" y="141986"/>
                </a:lnTo>
                <a:lnTo>
                  <a:pt x="226720" y="141986"/>
                </a:lnTo>
                <a:lnTo>
                  <a:pt x="216192" y="181584"/>
                </a:lnTo>
                <a:lnTo>
                  <a:pt x="192747" y="183997"/>
                </a:lnTo>
                <a:lnTo>
                  <a:pt x="157162" y="183997"/>
                </a:lnTo>
                <a:lnTo>
                  <a:pt x="145516" y="183984"/>
                </a:lnTo>
                <a:lnTo>
                  <a:pt x="136461" y="183870"/>
                </a:lnTo>
                <a:lnTo>
                  <a:pt x="128714" y="183553"/>
                </a:lnTo>
                <a:lnTo>
                  <a:pt x="121031" y="182918"/>
                </a:lnTo>
                <a:lnTo>
                  <a:pt x="121043" y="52870"/>
                </a:lnTo>
                <a:lnTo>
                  <a:pt x="141820" y="51841"/>
                </a:lnTo>
                <a:lnTo>
                  <a:pt x="160324" y="51168"/>
                </a:lnTo>
                <a:lnTo>
                  <a:pt x="178739" y="50800"/>
                </a:lnTo>
                <a:lnTo>
                  <a:pt x="199224" y="50673"/>
                </a:lnTo>
                <a:lnTo>
                  <a:pt x="219684" y="51549"/>
                </a:lnTo>
                <a:lnTo>
                  <a:pt x="236359" y="53898"/>
                </a:lnTo>
                <a:lnTo>
                  <a:pt x="247675" y="57391"/>
                </a:lnTo>
                <a:lnTo>
                  <a:pt x="252069" y="61645"/>
                </a:lnTo>
                <a:lnTo>
                  <a:pt x="256387" y="102717"/>
                </a:lnTo>
                <a:lnTo>
                  <a:pt x="275805" y="102717"/>
                </a:lnTo>
                <a:lnTo>
                  <a:pt x="283362" y="26111"/>
                </a:lnTo>
                <a:lnTo>
                  <a:pt x="280123" y="22339"/>
                </a:lnTo>
                <a:lnTo>
                  <a:pt x="266649" y="21323"/>
                </a:lnTo>
                <a:lnTo>
                  <a:pt x="254914" y="20650"/>
                </a:lnTo>
                <a:lnTo>
                  <a:pt x="242963" y="20281"/>
                </a:lnTo>
                <a:lnTo>
                  <a:pt x="228904" y="20167"/>
                </a:lnTo>
                <a:lnTo>
                  <a:pt x="218732" y="20281"/>
                </a:lnTo>
                <a:lnTo>
                  <a:pt x="206248" y="20561"/>
                </a:lnTo>
                <a:lnTo>
                  <a:pt x="190525" y="20967"/>
                </a:lnTo>
                <a:lnTo>
                  <a:pt x="170662" y="21412"/>
                </a:lnTo>
                <a:lnTo>
                  <a:pt x="145300" y="22047"/>
                </a:lnTo>
                <a:lnTo>
                  <a:pt x="126707" y="22364"/>
                </a:lnTo>
                <a:lnTo>
                  <a:pt x="112572" y="22479"/>
                </a:lnTo>
                <a:lnTo>
                  <a:pt x="100558" y="22491"/>
                </a:lnTo>
                <a:lnTo>
                  <a:pt x="85204" y="22402"/>
                </a:lnTo>
                <a:lnTo>
                  <a:pt x="37884" y="21805"/>
                </a:lnTo>
                <a:lnTo>
                  <a:pt x="0" y="21412"/>
                </a:lnTo>
                <a:lnTo>
                  <a:pt x="0" y="41744"/>
                </a:lnTo>
                <a:lnTo>
                  <a:pt x="19888" y="43395"/>
                </a:lnTo>
                <a:lnTo>
                  <a:pt x="34124" y="45885"/>
                </a:lnTo>
                <a:lnTo>
                  <a:pt x="41859" y="52806"/>
                </a:lnTo>
                <a:lnTo>
                  <a:pt x="45072" y="68186"/>
                </a:lnTo>
                <a:lnTo>
                  <a:pt x="45707" y="96050"/>
                </a:lnTo>
                <a:lnTo>
                  <a:pt x="45707" y="336740"/>
                </a:lnTo>
                <a:lnTo>
                  <a:pt x="17741" y="377037"/>
                </a:lnTo>
                <a:lnTo>
                  <a:pt x="17741" y="388810"/>
                </a:lnTo>
                <a:lnTo>
                  <a:pt x="48704" y="387883"/>
                </a:lnTo>
                <a:lnTo>
                  <a:pt x="65862" y="387400"/>
                </a:lnTo>
                <a:lnTo>
                  <a:pt x="75361" y="387223"/>
                </a:lnTo>
                <a:lnTo>
                  <a:pt x="83350" y="387197"/>
                </a:lnTo>
                <a:lnTo>
                  <a:pt x="101625" y="387197"/>
                </a:lnTo>
                <a:lnTo>
                  <a:pt x="136817" y="388416"/>
                </a:lnTo>
                <a:lnTo>
                  <a:pt x="163334" y="389204"/>
                </a:lnTo>
                <a:lnTo>
                  <a:pt x="184810" y="389623"/>
                </a:lnTo>
                <a:lnTo>
                  <a:pt x="204876" y="389750"/>
                </a:lnTo>
                <a:lnTo>
                  <a:pt x="224129" y="389623"/>
                </a:lnTo>
                <a:lnTo>
                  <a:pt x="241566" y="389204"/>
                </a:lnTo>
                <a:lnTo>
                  <a:pt x="259613" y="388416"/>
                </a:lnTo>
                <a:lnTo>
                  <a:pt x="280695" y="387197"/>
                </a:lnTo>
                <a:lnTo>
                  <a:pt x="283387" y="382892"/>
                </a:lnTo>
                <a:lnTo>
                  <a:pt x="289306" y="297929"/>
                </a:lnTo>
                <a:close/>
              </a:path>
              <a:path w="2228850" h="396240">
                <a:moveTo>
                  <a:pt x="467131" y="368122"/>
                </a:moveTo>
                <a:lnTo>
                  <a:pt x="429628" y="350151"/>
                </a:lnTo>
                <a:lnTo>
                  <a:pt x="428955" y="332714"/>
                </a:lnTo>
                <a:lnTo>
                  <a:pt x="428955" y="3251"/>
                </a:lnTo>
                <a:lnTo>
                  <a:pt x="424649" y="0"/>
                </a:lnTo>
                <a:lnTo>
                  <a:pt x="385927" y="11607"/>
                </a:lnTo>
                <a:lnTo>
                  <a:pt x="341985" y="20294"/>
                </a:lnTo>
                <a:lnTo>
                  <a:pt x="320865" y="22682"/>
                </a:lnTo>
                <a:lnTo>
                  <a:pt x="320865" y="41744"/>
                </a:lnTo>
                <a:lnTo>
                  <a:pt x="360794" y="50533"/>
                </a:lnTo>
                <a:lnTo>
                  <a:pt x="363347" y="81026"/>
                </a:lnTo>
                <a:lnTo>
                  <a:pt x="363347" y="332638"/>
                </a:lnTo>
                <a:lnTo>
                  <a:pt x="343992" y="367042"/>
                </a:lnTo>
                <a:lnTo>
                  <a:pt x="325170" y="368122"/>
                </a:lnTo>
                <a:lnTo>
                  <a:pt x="325170" y="388454"/>
                </a:lnTo>
                <a:lnTo>
                  <a:pt x="394538" y="386842"/>
                </a:lnTo>
                <a:lnTo>
                  <a:pt x="405345" y="386956"/>
                </a:lnTo>
                <a:lnTo>
                  <a:pt x="421360" y="387248"/>
                </a:lnTo>
                <a:lnTo>
                  <a:pt x="442099" y="387756"/>
                </a:lnTo>
                <a:lnTo>
                  <a:pt x="467131" y="388467"/>
                </a:lnTo>
                <a:lnTo>
                  <a:pt x="467131" y="368122"/>
                </a:lnTo>
                <a:close/>
              </a:path>
              <a:path w="2228850" h="396240">
                <a:moveTo>
                  <a:pt x="734923" y="227838"/>
                </a:moveTo>
                <a:lnTo>
                  <a:pt x="727659" y="188772"/>
                </a:lnTo>
                <a:lnTo>
                  <a:pt x="675017" y="139877"/>
                </a:lnTo>
                <a:lnTo>
                  <a:pt x="666635" y="138531"/>
                </a:lnTo>
                <a:lnTo>
                  <a:pt x="666635" y="238277"/>
                </a:lnTo>
                <a:lnTo>
                  <a:pt x="621461" y="239877"/>
                </a:lnTo>
                <a:lnTo>
                  <a:pt x="617626" y="239877"/>
                </a:lnTo>
                <a:lnTo>
                  <a:pt x="600468" y="239204"/>
                </a:lnTo>
                <a:lnTo>
                  <a:pt x="593496" y="238810"/>
                </a:lnTo>
                <a:lnTo>
                  <a:pt x="576287" y="238277"/>
                </a:lnTo>
                <a:lnTo>
                  <a:pt x="579716" y="204216"/>
                </a:lnTo>
                <a:lnTo>
                  <a:pt x="588048" y="181063"/>
                </a:lnTo>
                <a:lnTo>
                  <a:pt x="601916" y="167868"/>
                </a:lnTo>
                <a:lnTo>
                  <a:pt x="621995" y="163677"/>
                </a:lnTo>
                <a:lnTo>
                  <a:pt x="641743" y="167868"/>
                </a:lnTo>
                <a:lnTo>
                  <a:pt x="655396" y="181063"/>
                </a:lnTo>
                <a:lnTo>
                  <a:pt x="663511" y="204216"/>
                </a:lnTo>
                <a:lnTo>
                  <a:pt x="666635" y="238277"/>
                </a:lnTo>
                <a:lnTo>
                  <a:pt x="666635" y="138531"/>
                </a:lnTo>
                <a:lnTo>
                  <a:pt x="633285" y="133172"/>
                </a:lnTo>
                <a:lnTo>
                  <a:pt x="619988" y="133908"/>
                </a:lnTo>
                <a:lnTo>
                  <a:pt x="607999" y="136169"/>
                </a:lnTo>
                <a:lnTo>
                  <a:pt x="560692" y="160705"/>
                </a:lnTo>
                <a:lnTo>
                  <a:pt x="521830" y="201650"/>
                </a:lnTo>
                <a:lnTo>
                  <a:pt x="509689" y="264033"/>
                </a:lnTo>
                <a:lnTo>
                  <a:pt x="509790" y="266585"/>
                </a:lnTo>
                <a:lnTo>
                  <a:pt x="517563" y="321818"/>
                </a:lnTo>
                <a:lnTo>
                  <a:pt x="541121" y="362788"/>
                </a:lnTo>
                <a:lnTo>
                  <a:pt x="579691" y="387718"/>
                </a:lnTo>
                <a:lnTo>
                  <a:pt x="632739" y="396113"/>
                </a:lnTo>
                <a:lnTo>
                  <a:pt x="654100" y="395008"/>
                </a:lnTo>
                <a:lnTo>
                  <a:pt x="673811" y="391236"/>
                </a:lnTo>
                <a:lnTo>
                  <a:pt x="694220" y="384149"/>
                </a:lnTo>
                <a:lnTo>
                  <a:pt x="717715" y="373087"/>
                </a:lnTo>
                <a:lnTo>
                  <a:pt x="724649" y="357987"/>
                </a:lnTo>
                <a:lnTo>
                  <a:pt x="729475" y="347522"/>
                </a:lnTo>
                <a:lnTo>
                  <a:pt x="729538" y="347383"/>
                </a:lnTo>
                <a:lnTo>
                  <a:pt x="723087" y="339344"/>
                </a:lnTo>
                <a:lnTo>
                  <a:pt x="705612" y="348107"/>
                </a:lnTo>
                <a:lnTo>
                  <a:pt x="690206" y="353872"/>
                </a:lnTo>
                <a:lnTo>
                  <a:pt x="675513" y="357035"/>
                </a:lnTo>
                <a:lnTo>
                  <a:pt x="660171" y="357987"/>
                </a:lnTo>
                <a:lnTo>
                  <a:pt x="639673" y="355269"/>
                </a:lnTo>
                <a:lnTo>
                  <a:pt x="604723" y="335407"/>
                </a:lnTo>
                <a:lnTo>
                  <a:pt x="583133" y="296964"/>
                </a:lnTo>
                <a:lnTo>
                  <a:pt x="579501" y="266585"/>
                </a:lnTo>
                <a:lnTo>
                  <a:pt x="649947" y="266585"/>
                </a:lnTo>
                <a:lnTo>
                  <a:pt x="671918" y="265976"/>
                </a:lnTo>
                <a:lnTo>
                  <a:pt x="692632" y="264033"/>
                </a:lnTo>
                <a:lnTo>
                  <a:pt x="713232" y="260692"/>
                </a:lnTo>
                <a:lnTo>
                  <a:pt x="734910" y="255828"/>
                </a:lnTo>
                <a:lnTo>
                  <a:pt x="734910" y="239877"/>
                </a:lnTo>
                <a:lnTo>
                  <a:pt x="734923" y="227838"/>
                </a:lnTo>
                <a:close/>
              </a:path>
              <a:path w="2228850" h="396240">
                <a:moveTo>
                  <a:pt x="1220889" y="368160"/>
                </a:moveTo>
                <a:lnTo>
                  <a:pt x="1184452" y="350253"/>
                </a:lnTo>
                <a:lnTo>
                  <a:pt x="1183779" y="332867"/>
                </a:lnTo>
                <a:lnTo>
                  <a:pt x="1183779" y="233413"/>
                </a:lnTo>
                <a:lnTo>
                  <a:pt x="1179855" y="186829"/>
                </a:lnTo>
                <a:lnTo>
                  <a:pt x="1166901" y="156273"/>
                </a:lnTo>
                <a:lnTo>
                  <a:pt x="1143165" y="139560"/>
                </a:lnTo>
                <a:lnTo>
                  <a:pt x="1106881" y="134467"/>
                </a:lnTo>
                <a:lnTo>
                  <a:pt x="1094625" y="135089"/>
                </a:lnTo>
                <a:lnTo>
                  <a:pt x="1084287" y="136944"/>
                </a:lnTo>
                <a:lnTo>
                  <a:pt x="1075563" y="140119"/>
                </a:lnTo>
                <a:lnTo>
                  <a:pt x="1068158" y="144627"/>
                </a:lnTo>
                <a:lnTo>
                  <a:pt x="1025131" y="177482"/>
                </a:lnTo>
                <a:lnTo>
                  <a:pt x="1014044" y="157988"/>
                </a:lnTo>
                <a:lnTo>
                  <a:pt x="998918" y="144627"/>
                </a:lnTo>
                <a:lnTo>
                  <a:pt x="979157" y="136931"/>
                </a:lnTo>
                <a:lnTo>
                  <a:pt x="954163" y="134467"/>
                </a:lnTo>
                <a:lnTo>
                  <a:pt x="942213" y="135077"/>
                </a:lnTo>
                <a:lnTo>
                  <a:pt x="932040" y="136931"/>
                </a:lnTo>
                <a:lnTo>
                  <a:pt x="923378" y="140106"/>
                </a:lnTo>
                <a:lnTo>
                  <a:pt x="915987" y="144627"/>
                </a:lnTo>
                <a:lnTo>
                  <a:pt x="872972" y="177469"/>
                </a:lnTo>
                <a:lnTo>
                  <a:pt x="872972" y="137642"/>
                </a:lnTo>
                <a:lnTo>
                  <a:pt x="869746" y="134442"/>
                </a:lnTo>
                <a:lnTo>
                  <a:pt x="834593" y="145491"/>
                </a:lnTo>
                <a:lnTo>
                  <a:pt x="809574" y="152171"/>
                </a:lnTo>
                <a:lnTo>
                  <a:pt x="789508" y="155740"/>
                </a:lnTo>
                <a:lnTo>
                  <a:pt x="769188" y="157441"/>
                </a:lnTo>
                <a:lnTo>
                  <a:pt x="769162" y="176695"/>
                </a:lnTo>
                <a:lnTo>
                  <a:pt x="806881" y="196735"/>
                </a:lnTo>
                <a:lnTo>
                  <a:pt x="807339" y="215747"/>
                </a:lnTo>
                <a:lnTo>
                  <a:pt x="807339" y="332841"/>
                </a:lnTo>
                <a:lnTo>
                  <a:pt x="787984" y="367068"/>
                </a:lnTo>
                <a:lnTo>
                  <a:pt x="769162" y="368134"/>
                </a:lnTo>
                <a:lnTo>
                  <a:pt x="769162" y="388467"/>
                </a:lnTo>
                <a:lnTo>
                  <a:pt x="838530" y="387197"/>
                </a:lnTo>
                <a:lnTo>
                  <a:pt x="849795" y="387286"/>
                </a:lnTo>
                <a:lnTo>
                  <a:pt x="865009" y="387527"/>
                </a:lnTo>
                <a:lnTo>
                  <a:pt x="884047" y="387921"/>
                </a:lnTo>
                <a:lnTo>
                  <a:pt x="906830" y="388467"/>
                </a:lnTo>
                <a:lnTo>
                  <a:pt x="906830" y="368134"/>
                </a:lnTo>
                <a:lnTo>
                  <a:pt x="872959" y="332790"/>
                </a:lnTo>
                <a:lnTo>
                  <a:pt x="872959" y="216585"/>
                </a:lnTo>
                <a:lnTo>
                  <a:pt x="876731" y="203441"/>
                </a:lnTo>
                <a:lnTo>
                  <a:pt x="886663" y="191744"/>
                </a:lnTo>
                <a:lnTo>
                  <a:pt x="900633" y="183375"/>
                </a:lnTo>
                <a:lnTo>
                  <a:pt x="916508" y="180162"/>
                </a:lnTo>
                <a:lnTo>
                  <a:pt x="936904" y="183997"/>
                </a:lnTo>
                <a:lnTo>
                  <a:pt x="951344" y="195567"/>
                </a:lnTo>
                <a:lnTo>
                  <a:pt x="959929" y="214972"/>
                </a:lnTo>
                <a:lnTo>
                  <a:pt x="962774" y="242290"/>
                </a:lnTo>
                <a:lnTo>
                  <a:pt x="962774" y="332803"/>
                </a:lnTo>
                <a:lnTo>
                  <a:pt x="943406" y="367080"/>
                </a:lnTo>
                <a:lnTo>
                  <a:pt x="926744" y="368147"/>
                </a:lnTo>
                <a:lnTo>
                  <a:pt x="926744" y="388480"/>
                </a:lnTo>
                <a:lnTo>
                  <a:pt x="959281" y="387756"/>
                </a:lnTo>
                <a:lnTo>
                  <a:pt x="977353" y="387375"/>
                </a:lnTo>
                <a:lnTo>
                  <a:pt x="987463" y="387235"/>
                </a:lnTo>
                <a:lnTo>
                  <a:pt x="996111" y="387210"/>
                </a:lnTo>
                <a:lnTo>
                  <a:pt x="1004468" y="387235"/>
                </a:lnTo>
                <a:lnTo>
                  <a:pt x="1014590" y="387375"/>
                </a:lnTo>
                <a:lnTo>
                  <a:pt x="1033081" y="387756"/>
                </a:lnTo>
                <a:lnTo>
                  <a:pt x="1066558" y="388480"/>
                </a:lnTo>
                <a:lnTo>
                  <a:pt x="1066558" y="368147"/>
                </a:lnTo>
                <a:lnTo>
                  <a:pt x="1029042" y="350215"/>
                </a:lnTo>
                <a:lnTo>
                  <a:pt x="1028369" y="332803"/>
                </a:lnTo>
                <a:lnTo>
                  <a:pt x="1028369" y="216598"/>
                </a:lnTo>
                <a:lnTo>
                  <a:pt x="1032141" y="203454"/>
                </a:lnTo>
                <a:lnTo>
                  <a:pt x="1042073" y="191770"/>
                </a:lnTo>
                <a:lnTo>
                  <a:pt x="1056043" y="183388"/>
                </a:lnTo>
                <a:lnTo>
                  <a:pt x="1071930" y="180187"/>
                </a:lnTo>
                <a:lnTo>
                  <a:pt x="1092314" y="184023"/>
                </a:lnTo>
                <a:lnTo>
                  <a:pt x="1106741" y="195630"/>
                </a:lnTo>
                <a:lnTo>
                  <a:pt x="1115326" y="215074"/>
                </a:lnTo>
                <a:lnTo>
                  <a:pt x="1118158" y="242468"/>
                </a:lnTo>
                <a:lnTo>
                  <a:pt x="1118158" y="388493"/>
                </a:lnTo>
                <a:lnTo>
                  <a:pt x="1168184" y="387223"/>
                </a:lnTo>
                <a:lnTo>
                  <a:pt x="1184656" y="387489"/>
                </a:lnTo>
                <a:lnTo>
                  <a:pt x="1196340" y="387705"/>
                </a:lnTo>
                <a:lnTo>
                  <a:pt x="1207122" y="388010"/>
                </a:lnTo>
                <a:lnTo>
                  <a:pt x="1220889" y="388493"/>
                </a:lnTo>
                <a:lnTo>
                  <a:pt x="1220889" y="368160"/>
                </a:lnTo>
                <a:close/>
              </a:path>
              <a:path w="2228850" h="396240">
                <a:moveTo>
                  <a:pt x="1481683" y="227838"/>
                </a:moveTo>
                <a:lnTo>
                  <a:pt x="1474419" y="188772"/>
                </a:lnTo>
                <a:lnTo>
                  <a:pt x="1421777" y="139877"/>
                </a:lnTo>
                <a:lnTo>
                  <a:pt x="1413395" y="138531"/>
                </a:lnTo>
                <a:lnTo>
                  <a:pt x="1413395" y="238277"/>
                </a:lnTo>
                <a:lnTo>
                  <a:pt x="1368221" y="239877"/>
                </a:lnTo>
                <a:lnTo>
                  <a:pt x="1364386" y="239877"/>
                </a:lnTo>
                <a:lnTo>
                  <a:pt x="1347228" y="239204"/>
                </a:lnTo>
                <a:lnTo>
                  <a:pt x="1340256" y="238810"/>
                </a:lnTo>
                <a:lnTo>
                  <a:pt x="1323047" y="238277"/>
                </a:lnTo>
                <a:lnTo>
                  <a:pt x="1326476" y="204216"/>
                </a:lnTo>
                <a:lnTo>
                  <a:pt x="1334808" y="181063"/>
                </a:lnTo>
                <a:lnTo>
                  <a:pt x="1348676" y="167868"/>
                </a:lnTo>
                <a:lnTo>
                  <a:pt x="1368755" y="163677"/>
                </a:lnTo>
                <a:lnTo>
                  <a:pt x="1388503" y="167868"/>
                </a:lnTo>
                <a:lnTo>
                  <a:pt x="1402156" y="181063"/>
                </a:lnTo>
                <a:lnTo>
                  <a:pt x="1410271" y="204216"/>
                </a:lnTo>
                <a:lnTo>
                  <a:pt x="1413395" y="238277"/>
                </a:lnTo>
                <a:lnTo>
                  <a:pt x="1413395" y="138531"/>
                </a:lnTo>
                <a:lnTo>
                  <a:pt x="1380045" y="133172"/>
                </a:lnTo>
                <a:lnTo>
                  <a:pt x="1366748" y="133908"/>
                </a:lnTo>
                <a:lnTo>
                  <a:pt x="1354759" y="136169"/>
                </a:lnTo>
                <a:lnTo>
                  <a:pt x="1307452" y="160705"/>
                </a:lnTo>
                <a:lnTo>
                  <a:pt x="1268590" y="201650"/>
                </a:lnTo>
                <a:lnTo>
                  <a:pt x="1256449" y="264033"/>
                </a:lnTo>
                <a:lnTo>
                  <a:pt x="1256550" y="266585"/>
                </a:lnTo>
                <a:lnTo>
                  <a:pt x="1264323" y="321818"/>
                </a:lnTo>
                <a:lnTo>
                  <a:pt x="1287881" y="362788"/>
                </a:lnTo>
                <a:lnTo>
                  <a:pt x="1326451" y="387718"/>
                </a:lnTo>
                <a:lnTo>
                  <a:pt x="1379499" y="396113"/>
                </a:lnTo>
                <a:lnTo>
                  <a:pt x="1400860" y="395008"/>
                </a:lnTo>
                <a:lnTo>
                  <a:pt x="1420571" y="391236"/>
                </a:lnTo>
                <a:lnTo>
                  <a:pt x="1440980" y="384149"/>
                </a:lnTo>
                <a:lnTo>
                  <a:pt x="1464475" y="373087"/>
                </a:lnTo>
                <a:lnTo>
                  <a:pt x="1471409" y="357987"/>
                </a:lnTo>
                <a:lnTo>
                  <a:pt x="1476235" y="347522"/>
                </a:lnTo>
                <a:lnTo>
                  <a:pt x="1476298" y="347383"/>
                </a:lnTo>
                <a:lnTo>
                  <a:pt x="1469847" y="339344"/>
                </a:lnTo>
                <a:lnTo>
                  <a:pt x="1452372" y="348107"/>
                </a:lnTo>
                <a:lnTo>
                  <a:pt x="1436966" y="353872"/>
                </a:lnTo>
                <a:lnTo>
                  <a:pt x="1422273" y="357035"/>
                </a:lnTo>
                <a:lnTo>
                  <a:pt x="1406931" y="357987"/>
                </a:lnTo>
                <a:lnTo>
                  <a:pt x="1386433" y="355269"/>
                </a:lnTo>
                <a:lnTo>
                  <a:pt x="1351483" y="335407"/>
                </a:lnTo>
                <a:lnTo>
                  <a:pt x="1329893" y="296964"/>
                </a:lnTo>
                <a:lnTo>
                  <a:pt x="1326261" y="266585"/>
                </a:lnTo>
                <a:lnTo>
                  <a:pt x="1396707" y="266585"/>
                </a:lnTo>
                <a:lnTo>
                  <a:pt x="1418678" y="265976"/>
                </a:lnTo>
                <a:lnTo>
                  <a:pt x="1439392" y="264033"/>
                </a:lnTo>
                <a:lnTo>
                  <a:pt x="1459992" y="260692"/>
                </a:lnTo>
                <a:lnTo>
                  <a:pt x="1481670" y="255828"/>
                </a:lnTo>
                <a:lnTo>
                  <a:pt x="1481670" y="239877"/>
                </a:lnTo>
                <a:lnTo>
                  <a:pt x="1481683" y="227838"/>
                </a:lnTo>
                <a:close/>
              </a:path>
              <a:path w="2228850" h="396240">
                <a:moveTo>
                  <a:pt x="1818678" y="368134"/>
                </a:moveTo>
                <a:lnTo>
                  <a:pt x="1782241" y="350227"/>
                </a:lnTo>
                <a:lnTo>
                  <a:pt x="1781568" y="332841"/>
                </a:lnTo>
                <a:lnTo>
                  <a:pt x="1781568" y="233387"/>
                </a:lnTo>
                <a:lnTo>
                  <a:pt x="1780590" y="206171"/>
                </a:lnTo>
                <a:lnTo>
                  <a:pt x="1762747" y="156921"/>
                </a:lnTo>
                <a:lnTo>
                  <a:pt x="1719262" y="135940"/>
                </a:lnTo>
                <a:lnTo>
                  <a:pt x="1700364" y="134467"/>
                </a:lnTo>
                <a:lnTo>
                  <a:pt x="1688884" y="135064"/>
                </a:lnTo>
                <a:lnTo>
                  <a:pt x="1678711" y="136918"/>
                </a:lnTo>
                <a:lnTo>
                  <a:pt x="1669961" y="140068"/>
                </a:lnTo>
                <a:lnTo>
                  <a:pt x="1662722" y="144551"/>
                </a:lnTo>
                <a:lnTo>
                  <a:pt x="1619707" y="177482"/>
                </a:lnTo>
                <a:lnTo>
                  <a:pt x="1619707" y="137655"/>
                </a:lnTo>
                <a:lnTo>
                  <a:pt x="1616481" y="134454"/>
                </a:lnTo>
                <a:lnTo>
                  <a:pt x="1581327" y="145503"/>
                </a:lnTo>
                <a:lnTo>
                  <a:pt x="1556308" y="152184"/>
                </a:lnTo>
                <a:lnTo>
                  <a:pt x="1536242" y="155752"/>
                </a:lnTo>
                <a:lnTo>
                  <a:pt x="1515922" y="157454"/>
                </a:lnTo>
                <a:lnTo>
                  <a:pt x="1515922" y="176695"/>
                </a:lnTo>
                <a:lnTo>
                  <a:pt x="1553641" y="196735"/>
                </a:lnTo>
                <a:lnTo>
                  <a:pt x="1554086" y="215747"/>
                </a:lnTo>
                <a:lnTo>
                  <a:pt x="1554086" y="332841"/>
                </a:lnTo>
                <a:lnTo>
                  <a:pt x="1534744" y="367068"/>
                </a:lnTo>
                <a:lnTo>
                  <a:pt x="1515922" y="368134"/>
                </a:lnTo>
                <a:lnTo>
                  <a:pt x="1515922" y="388467"/>
                </a:lnTo>
                <a:lnTo>
                  <a:pt x="1585290" y="387197"/>
                </a:lnTo>
                <a:lnTo>
                  <a:pt x="1596097" y="387286"/>
                </a:lnTo>
                <a:lnTo>
                  <a:pt x="1612099" y="387527"/>
                </a:lnTo>
                <a:lnTo>
                  <a:pt x="1632851" y="387921"/>
                </a:lnTo>
                <a:lnTo>
                  <a:pt x="1657883" y="388467"/>
                </a:lnTo>
                <a:lnTo>
                  <a:pt x="1657883" y="368134"/>
                </a:lnTo>
                <a:lnTo>
                  <a:pt x="1620380" y="350215"/>
                </a:lnTo>
                <a:lnTo>
                  <a:pt x="1619694" y="332803"/>
                </a:lnTo>
                <a:lnTo>
                  <a:pt x="1619707" y="216623"/>
                </a:lnTo>
                <a:lnTo>
                  <a:pt x="1623517" y="203034"/>
                </a:lnTo>
                <a:lnTo>
                  <a:pt x="1633677" y="191389"/>
                </a:lnTo>
                <a:lnTo>
                  <a:pt x="1648282" y="183261"/>
                </a:lnTo>
                <a:lnTo>
                  <a:pt x="1665414" y="180200"/>
                </a:lnTo>
                <a:lnTo>
                  <a:pt x="1688287" y="183819"/>
                </a:lnTo>
                <a:lnTo>
                  <a:pt x="1703997" y="194983"/>
                </a:lnTo>
                <a:lnTo>
                  <a:pt x="1713052" y="214185"/>
                </a:lnTo>
                <a:lnTo>
                  <a:pt x="1715960" y="241947"/>
                </a:lnTo>
                <a:lnTo>
                  <a:pt x="1715960" y="388467"/>
                </a:lnTo>
                <a:lnTo>
                  <a:pt x="1748421" y="387515"/>
                </a:lnTo>
                <a:lnTo>
                  <a:pt x="1757476" y="387286"/>
                </a:lnTo>
                <a:lnTo>
                  <a:pt x="1764360" y="387197"/>
                </a:lnTo>
                <a:lnTo>
                  <a:pt x="1769440" y="387223"/>
                </a:lnTo>
                <a:lnTo>
                  <a:pt x="1776793" y="387362"/>
                </a:lnTo>
                <a:lnTo>
                  <a:pt x="1791500" y="387743"/>
                </a:lnTo>
                <a:lnTo>
                  <a:pt x="1818678" y="388467"/>
                </a:lnTo>
                <a:lnTo>
                  <a:pt x="1818678" y="368134"/>
                </a:lnTo>
                <a:close/>
              </a:path>
              <a:path w="2228850" h="396240">
                <a:moveTo>
                  <a:pt x="2006193" y="354888"/>
                </a:moveTo>
                <a:lnTo>
                  <a:pt x="2001888" y="344703"/>
                </a:lnTo>
                <a:lnTo>
                  <a:pt x="1994687" y="348030"/>
                </a:lnTo>
                <a:lnTo>
                  <a:pt x="1988705" y="350164"/>
                </a:lnTo>
                <a:lnTo>
                  <a:pt x="1983130" y="351282"/>
                </a:lnTo>
                <a:lnTo>
                  <a:pt x="1977148" y="351612"/>
                </a:lnTo>
                <a:lnTo>
                  <a:pt x="1961273" y="349859"/>
                </a:lnTo>
                <a:lnTo>
                  <a:pt x="1950999" y="344030"/>
                </a:lnTo>
                <a:lnTo>
                  <a:pt x="1945462" y="333248"/>
                </a:lnTo>
                <a:lnTo>
                  <a:pt x="1943811" y="316674"/>
                </a:lnTo>
                <a:lnTo>
                  <a:pt x="1943811" y="188747"/>
                </a:lnTo>
                <a:lnTo>
                  <a:pt x="2000821" y="188747"/>
                </a:lnTo>
                <a:lnTo>
                  <a:pt x="2005126" y="153809"/>
                </a:lnTo>
                <a:lnTo>
                  <a:pt x="1943823" y="157035"/>
                </a:lnTo>
                <a:lnTo>
                  <a:pt x="1943823" y="125857"/>
                </a:lnTo>
                <a:lnTo>
                  <a:pt x="1944141" y="106197"/>
                </a:lnTo>
                <a:lnTo>
                  <a:pt x="1945233" y="88709"/>
                </a:lnTo>
                <a:lnTo>
                  <a:pt x="1947214" y="71513"/>
                </a:lnTo>
                <a:lnTo>
                  <a:pt x="1950275" y="52755"/>
                </a:lnTo>
                <a:lnTo>
                  <a:pt x="1942744" y="47307"/>
                </a:lnTo>
                <a:lnTo>
                  <a:pt x="1927263" y="54394"/>
                </a:lnTo>
                <a:lnTo>
                  <a:pt x="1912150" y="60769"/>
                </a:lnTo>
                <a:lnTo>
                  <a:pt x="1895932" y="67132"/>
                </a:lnTo>
                <a:lnTo>
                  <a:pt x="1877136" y="74218"/>
                </a:lnTo>
                <a:lnTo>
                  <a:pt x="1878139" y="92138"/>
                </a:lnTo>
                <a:lnTo>
                  <a:pt x="1878812" y="105181"/>
                </a:lnTo>
                <a:lnTo>
                  <a:pt x="1879168" y="115100"/>
                </a:lnTo>
                <a:lnTo>
                  <a:pt x="1879282" y="123647"/>
                </a:lnTo>
                <a:lnTo>
                  <a:pt x="1879282" y="155892"/>
                </a:lnTo>
                <a:lnTo>
                  <a:pt x="1843786" y="179006"/>
                </a:lnTo>
                <a:lnTo>
                  <a:pt x="1843786" y="190830"/>
                </a:lnTo>
                <a:lnTo>
                  <a:pt x="1878203" y="188683"/>
                </a:lnTo>
                <a:lnTo>
                  <a:pt x="1878203" y="327863"/>
                </a:lnTo>
                <a:lnTo>
                  <a:pt x="1882038" y="358711"/>
                </a:lnTo>
                <a:lnTo>
                  <a:pt x="1894001" y="379920"/>
                </a:lnTo>
                <a:lnTo>
                  <a:pt x="1914728" y="392176"/>
                </a:lnTo>
                <a:lnTo>
                  <a:pt x="1944890" y="396100"/>
                </a:lnTo>
                <a:lnTo>
                  <a:pt x="1956701" y="395427"/>
                </a:lnTo>
                <a:lnTo>
                  <a:pt x="1966798" y="393496"/>
                </a:lnTo>
                <a:lnTo>
                  <a:pt x="1974672" y="390461"/>
                </a:lnTo>
                <a:lnTo>
                  <a:pt x="1979841" y="386461"/>
                </a:lnTo>
                <a:lnTo>
                  <a:pt x="2006193" y="354888"/>
                </a:lnTo>
                <a:close/>
              </a:path>
              <a:path w="2228850" h="396240">
                <a:moveTo>
                  <a:pt x="2228799" y="303784"/>
                </a:moveTo>
                <a:lnTo>
                  <a:pt x="2212797" y="258686"/>
                </a:lnTo>
                <a:lnTo>
                  <a:pt x="2160498" y="234530"/>
                </a:lnTo>
                <a:lnTo>
                  <a:pt x="2116404" y="224866"/>
                </a:lnTo>
                <a:lnTo>
                  <a:pt x="2102929" y="220484"/>
                </a:lnTo>
                <a:lnTo>
                  <a:pt x="2093747" y="214274"/>
                </a:lnTo>
                <a:lnTo>
                  <a:pt x="2088489" y="205854"/>
                </a:lnTo>
                <a:lnTo>
                  <a:pt x="2086825" y="194805"/>
                </a:lnTo>
                <a:lnTo>
                  <a:pt x="2090127" y="180289"/>
                </a:lnTo>
                <a:lnTo>
                  <a:pt x="2099589" y="169291"/>
                </a:lnTo>
                <a:lnTo>
                  <a:pt x="2114499" y="162318"/>
                </a:lnTo>
                <a:lnTo>
                  <a:pt x="2134158" y="159880"/>
                </a:lnTo>
                <a:lnTo>
                  <a:pt x="2150313" y="161645"/>
                </a:lnTo>
                <a:lnTo>
                  <a:pt x="2165007" y="166319"/>
                </a:lnTo>
                <a:lnTo>
                  <a:pt x="2175980" y="173012"/>
                </a:lnTo>
                <a:lnTo>
                  <a:pt x="2180945" y="180797"/>
                </a:lnTo>
                <a:lnTo>
                  <a:pt x="2186317" y="211899"/>
                </a:lnTo>
                <a:lnTo>
                  <a:pt x="2205698" y="211886"/>
                </a:lnTo>
                <a:lnTo>
                  <a:pt x="2210003" y="146748"/>
                </a:lnTo>
                <a:lnTo>
                  <a:pt x="2163267" y="135102"/>
                </a:lnTo>
                <a:lnTo>
                  <a:pt x="2143849" y="134467"/>
                </a:lnTo>
                <a:lnTo>
                  <a:pt x="2095754" y="139839"/>
                </a:lnTo>
                <a:lnTo>
                  <a:pt x="2060702" y="155676"/>
                </a:lnTo>
                <a:lnTo>
                  <a:pt x="2039277" y="181597"/>
                </a:lnTo>
                <a:lnTo>
                  <a:pt x="2032012" y="217157"/>
                </a:lnTo>
                <a:lnTo>
                  <a:pt x="2035619" y="241312"/>
                </a:lnTo>
                <a:lnTo>
                  <a:pt x="2046389" y="260578"/>
                </a:lnTo>
                <a:lnTo>
                  <a:pt x="2064219" y="274916"/>
                </a:lnTo>
                <a:lnTo>
                  <a:pt x="2089010" y="284264"/>
                </a:lnTo>
                <a:lnTo>
                  <a:pt x="2135251" y="295541"/>
                </a:lnTo>
                <a:lnTo>
                  <a:pt x="2150973" y="300685"/>
                </a:lnTo>
                <a:lnTo>
                  <a:pt x="2161463" y="307632"/>
                </a:lnTo>
                <a:lnTo>
                  <a:pt x="2167318" y="316992"/>
                </a:lnTo>
                <a:lnTo>
                  <a:pt x="2169134" y="329361"/>
                </a:lnTo>
                <a:lnTo>
                  <a:pt x="2165629" y="346468"/>
                </a:lnTo>
                <a:lnTo>
                  <a:pt x="2155685" y="359498"/>
                </a:lnTo>
                <a:lnTo>
                  <a:pt x="2140089" y="367792"/>
                </a:lnTo>
                <a:lnTo>
                  <a:pt x="2119655" y="370700"/>
                </a:lnTo>
                <a:lnTo>
                  <a:pt x="2102002" y="369125"/>
                </a:lnTo>
                <a:lnTo>
                  <a:pt x="2086508" y="364172"/>
                </a:lnTo>
                <a:lnTo>
                  <a:pt x="2072538" y="355473"/>
                </a:lnTo>
                <a:lnTo>
                  <a:pt x="2059419" y="342671"/>
                </a:lnTo>
                <a:lnTo>
                  <a:pt x="2056726" y="305473"/>
                </a:lnTo>
                <a:lnTo>
                  <a:pt x="2035746" y="305473"/>
                </a:lnTo>
                <a:lnTo>
                  <a:pt x="2031987" y="381101"/>
                </a:lnTo>
                <a:lnTo>
                  <a:pt x="2074456" y="392633"/>
                </a:lnTo>
                <a:lnTo>
                  <a:pt x="2115337" y="396113"/>
                </a:lnTo>
                <a:lnTo>
                  <a:pt x="2161641" y="389470"/>
                </a:lnTo>
                <a:lnTo>
                  <a:pt x="2197468" y="370687"/>
                </a:lnTo>
                <a:lnTo>
                  <a:pt x="2220595" y="341541"/>
                </a:lnTo>
                <a:lnTo>
                  <a:pt x="2228799" y="303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8524" y="713904"/>
            <a:ext cx="481965" cy="396240"/>
          </a:xfrm>
          <a:custGeom>
            <a:avLst/>
            <a:gdLst/>
            <a:ahLst/>
            <a:cxnLst/>
            <a:rect l="l" t="t" r="r" b="b"/>
            <a:pathLst>
              <a:path w="481964" h="396240">
                <a:moveTo>
                  <a:pt x="256514" y="260451"/>
                </a:moveTo>
                <a:lnTo>
                  <a:pt x="248373" y="206387"/>
                </a:lnTo>
                <a:lnTo>
                  <a:pt x="224624" y="167068"/>
                </a:lnTo>
                <a:lnTo>
                  <a:pt x="224510" y="166878"/>
                </a:lnTo>
                <a:lnTo>
                  <a:pt x="213271" y="159854"/>
                </a:lnTo>
                <a:lnTo>
                  <a:pt x="185724" y="142659"/>
                </a:lnTo>
                <a:lnTo>
                  <a:pt x="183375" y="142303"/>
                </a:lnTo>
                <a:lnTo>
                  <a:pt x="183375" y="277101"/>
                </a:lnTo>
                <a:lnTo>
                  <a:pt x="180441" y="319405"/>
                </a:lnTo>
                <a:lnTo>
                  <a:pt x="171272" y="348500"/>
                </a:lnTo>
                <a:lnTo>
                  <a:pt x="155232" y="365290"/>
                </a:lnTo>
                <a:lnTo>
                  <a:pt x="131749" y="370674"/>
                </a:lnTo>
                <a:lnTo>
                  <a:pt x="106248" y="363334"/>
                </a:lnTo>
                <a:lnTo>
                  <a:pt x="87909" y="341376"/>
                </a:lnTo>
                <a:lnTo>
                  <a:pt x="76835" y="304888"/>
                </a:lnTo>
                <a:lnTo>
                  <a:pt x="73126" y="253974"/>
                </a:lnTo>
                <a:lnTo>
                  <a:pt x="76225" y="211823"/>
                </a:lnTo>
                <a:lnTo>
                  <a:pt x="85826" y="182524"/>
                </a:lnTo>
                <a:lnTo>
                  <a:pt x="102387" y="165417"/>
                </a:lnTo>
                <a:lnTo>
                  <a:pt x="126365" y="159854"/>
                </a:lnTo>
                <a:lnTo>
                  <a:pt x="151612" y="167068"/>
                </a:lnTo>
                <a:lnTo>
                  <a:pt x="169392" y="188836"/>
                </a:lnTo>
                <a:lnTo>
                  <a:pt x="179908" y="225437"/>
                </a:lnTo>
                <a:lnTo>
                  <a:pt x="183375" y="277101"/>
                </a:lnTo>
                <a:lnTo>
                  <a:pt x="183375" y="142303"/>
                </a:lnTo>
                <a:lnTo>
                  <a:pt x="132905" y="134429"/>
                </a:lnTo>
                <a:lnTo>
                  <a:pt x="86169" y="140030"/>
                </a:lnTo>
                <a:lnTo>
                  <a:pt x="49123" y="156514"/>
                </a:lnTo>
                <a:lnTo>
                  <a:pt x="22123" y="183451"/>
                </a:lnTo>
                <a:lnTo>
                  <a:pt x="5600" y="220395"/>
                </a:lnTo>
                <a:lnTo>
                  <a:pt x="0" y="266890"/>
                </a:lnTo>
                <a:lnTo>
                  <a:pt x="8102" y="321906"/>
                </a:lnTo>
                <a:lnTo>
                  <a:pt x="31788" y="362445"/>
                </a:lnTo>
                <a:lnTo>
                  <a:pt x="70091" y="387502"/>
                </a:lnTo>
                <a:lnTo>
                  <a:pt x="122072" y="396074"/>
                </a:lnTo>
                <a:lnTo>
                  <a:pt x="169087" y="390309"/>
                </a:lnTo>
                <a:lnTo>
                  <a:pt x="206565" y="373354"/>
                </a:lnTo>
                <a:lnTo>
                  <a:pt x="209207" y="370674"/>
                </a:lnTo>
                <a:lnTo>
                  <a:pt x="233959" y="345719"/>
                </a:lnTo>
                <a:lnTo>
                  <a:pt x="250786" y="307911"/>
                </a:lnTo>
                <a:lnTo>
                  <a:pt x="256514" y="260451"/>
                </a:lnTo>
                <a:close/>
              </a:path>
              <a:path w="481964" h="396240">
                <a:moveTo>
                  <a:pt x="481812" y="3632"/>
                </a:moveTo>
                <a:lnTo>
                  <a:pt x="472668" y="1206"/>
                </a:lnTo>
                <a:lnTo>
                  <a:pt x="467296" y="0"/>
                </a:lnTo>
                <a:lnTo>
                  <a:pt x="459232" y="0"/>
                </a:lnTo>
                <a:lnTo>
                  <a:pt x="409219" y="22517"/>
                </a:lnTo>
                <a:lnTo>
                  <a:pt x="369430" y="55740"/>
                </a:lnTo>
                <a:lnTo>
                  <a:pt x="340842" y="102946"/>
                </a:lnTo>
                <a:lnTo>
                  <a:pt x="339852" y="129298"/>
                </a:lnTo>
                <a:lnTo>
                  <a:pt x="339852" y="152374"/>
                </a:lnTo>
                <a:lnTo>
                  <a:pt x="329806" y="159029"/>
                </a:lnTo>
                <a:lnTo>
                  <a:pt x="320014" y="164858"/>
                </a:lnTo>
                <a:lnTo>
                  <a:pt x="309524" y="170497"/>
                </a:lnTo>
                <a:lnTo>
                  <a:pt x="297370" y="176530"/>
                </a:lnTo>
                <a:lnTo>
                  <a:pt x="297370" y="189407"/>
                </a:lnTo>
                <a:lnTo>
                  <a:pt x="339852" y="186728"/>
                </a:lnTo>
                <a:lnTo>
                  <a:pt x="339852" y="332714"/>
                </a:lnTo>
                <a:lnTo>
                  <a:pt x="317258" y="367068"/>
                </a:lnTo>
                <a:lnTo>
                  <a:pt x="295211" y="368147"/>
                </a:lnTo>
                <a:lnTo>
                  <a:pt x="295211" y="388480"/>
                </a:lnTo>
                <a:lnTo>
                  <a:pt x="333298" y="387756"/>
                </a:lnTo>
                <a:lnTo>
                  <a:pt x="353885" y="387375"/>
                </a:lnTo>
                <a:lnTo>
                  <a:pt x="364096" y="387235"/>
                </a:lnTo>
                <a:lnTo>
                  <a:pt x="371030" y="387210"/>
                </a:lnTo>
                <a:lnTo>
                  <a:pt x="376593" y="387235"/>
                </a:lnTo>
                <a:lnTo>
                  <a:pt x="387362" y="387375"/>
                </a:lnTo>
                <a:lnTo>
                  <a:pt x="456539" y="388480"/>
                </a:lnTo>
                <a:lnTo>
                  <a:pt x="456539" y="368147"/>
                </a:lnTo>
                <a:lnTo>
                  <a:pt x="414870" y="363994"/>
                </a:lnTo>
                <a:lnTo>
                  <a:pt x="405460" y="345617"/>
                </a:lnTo>
                <a:lnTo>
                  <a:pt x="405460" y="186829"/>
                </a:lnTo>
                <a:lnTo>
                  <a:pt x="472135" y="186829"/>
                </a:lnTo>
                <a:lnTo>
                  <a:pt x="478053" y="155714"/>
                </a:lnTo>
                <a:lnTo>
                  <a:pt x="475894" y="151422"/>
                </a:lnTo>
                <a:lnTo>
                  <a:pt x="453237" y="152438"/>
                </a:lnTo>
                <a:lnTo>
                  <a:pt x="435825" y="153111"/>
                </a:lnTo>
                <a:lnTo>
                  <a:pt x="420839" y="153466"/>
                </a:lnTo>
                <a:lnTo>
                  <a:pt x="405447" y="153581"/>
                </a:lnTo>
                <a:lnTo>
                  <a:pt x="405460" y="95605"/>
                </a:lnTo>
                <a:lnTo>
                  <a:pt x="415023" y="53276"/>
                </a:lnTo>
                <a:lnTo>
                  <a:pt x="437184" y="46240"/>
                </a:lnTo>
                <a:lnTo>
                  <a:pt x="445300" y="46926"/>
                </a:lnTo>
                <a:lnTo>
                  <a:pt x="453377" y="49161"/>
                </a:lnTo>
                <a:lnTo>
                  <a:pt x="462356" y="53251"/>
                </a:lnTo>
                <a:lnTo>
                  <a:pt x="473214" y="59499"/>
                </a:lnTo>
                <a:lnTo>
                  <a:pt x="481812" y="55740"/>
                </a:lnTo>
                <a:lnTo>
                  <a:pt x="481812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1131" y="848347"/>
            <a:ext cx="235585" cy="262255"/>
          </a:xfrm>
          <a:custGeom>
            <a:avLst/>
            <a:gdLst/>
            <a:ahLst/>
            <a:cxnLst/>
            <a:rect l="l" t="t" r="r" b="b"/>
            <a:pathLst>
              <a:path w="235585" h="262255">
                <a:moveTo>
                  <a:pt x="197416" y="41935"/>
                </a:moveTo>
                <a:lnTo>
                  <a:pt x="84442" y="41935"/>
                </a:lnTo>
                <a:lnTo>
                  <a:pt x="107986" y="45642"/>
                </a:lnTo>
                <a:lnTo>
                  <a:pt x="124774" y="57092"/>
                </a:lnTo>
                <a:lnTo>
                  <a:pt x="135109" y="76782"/>
                </a:lnTo>
                <a:lnTo>
                  <a:pt x="139293" y="105206"/>
                </a:lnTo>
                <a:lnTo>
                  <a:pt x="91960" y="114846"/>
                </a:lnTo>
                <a:lnTo>
                  <a:pt x="49007" y="126876"/>
                </a:lnTo>
                <a:lnTo>
                  <a:pt x="20572" y="143175"/>
                </a:lnTo>
                <a:lnTo>
                  <a:pt x="4840" y="165400"/>
                </a:lnTo>
                <a:lnTo>
                  <a:pt x="34" y="194998"/>
                </a:lnTo>
                <a:lnTo>
                  <a:pt x="0" y="195211"/>
                </a:lnTo>
                <a:lnTo>
                  <a:pt x="4083" y="223904"/>
                </a:lnTo>
                <a:lnTo>
                  <a:pt x="16132" y="244706"/>
                </a:lnTo>
                <a:lnTo>
                  <a:pt x="35843" y="257369"/>
                </a:lnTo>
                <a:lnTo>
                  <a:pt x="62915" y="261645"/>
                </a:lnTo>
                <a:lnTo>
                  <a:pt x="71269" y="261245"/>
                </a:lnTo>
                <a:lnTo>
                  <a:pt x="78511" y="260043"/>
                </a:lnTo>
                <a:lnTo>
                  <a:pt x="84543" y="258039"/>
                </a:lnTo>
                <a:lnTo>
                  <a:pt x="89268" y="255231"/>
                </a:lnTo>
                <a:lnTo>
                  <a:pt x="139293" y="216712"/>
                </a:lnTo>
                <a:lnTo>
                  <a:pt x="205598" y="216712"/>
                </a:lnTo>
                <a:lnTo>
                  <a:pt x="205257" y="215341"/>
                </a:lnTo>
                <a:lnTo>
                  <a:pt x="205214" y="214630"/>
                </a:lnTo>
                <a:lnTo>
                  <a:pt x="93040" y="214630"/>
                </a:lnTo>
                <a:lnTo>
                  <a:pt x="65620" y="180936"/>
                </a:lnTo>
                <a:lnTo>
                  <a:pt x="67781" y="165400"/>
                </a:lnTo>
                <a:lnTo>
                  <a:pt x="67899" y="164549"/>
                </a:lnTo>
                <a:lnTo>
                  <a:pt x="115100" y="133883"/>
                </a:lnTo>
                <a:lnTo>
                  <a:pt x="139293" y="127444"/>
                </a:lnTo>
                <a:lnTo>
                  <a:pt x="203450" y="127444"/>
                </a:lnTo>
                <a:lnTo>
                  <a:pt x="203598" y="119875"/>
                </a:lnTo>
                <a:lnTo>
                  <a:pt x="204343" y="91681"/>
                </a:lnTo>
                <a:lnTo>
                  <a:pt x="204876" y="84721"/>
                </a:lnTo>
                <a:lnTo>
                  <a:pt x="204815" y="75819"/>
                </a:lnTo>
                <a:lnTo>
                  <a:pt x="199003" y="44253"/>
                </a:lnTo>
                <a:lnTo>
                  <a:pt x="197870" y="42572"/>
                </a:lnTo>
                <a:lnTo>
                  <a:pt x="197416" y="41935"/>
                </a:lnTo>
                <a:close/>
              </a:path>
              <a:path w="235585" h="262255">
                <a:moveTo>
                  <a:pt x="205598" y="216712"/>
                </a:moveTo>
                <a:lnTo>
                  <a:pt x="139293" y="216712"/>
                </a:lnTo>
                <a:lnTo>
                  <a:pt x="136601" y="249758"/>
                </a:lnTo>
                <a:lnTo>
                  <a:pt x="139293" y="254025"/>
                </a:lnTo>
                <a:lnTo>
                  <a:pt x="182483" y="252835"/>
                </a:lnTo>
                <a:lnTo>
                  <a:pt x="235546" y="252835"/>
                </a:lnTo>
                <a:lnTo>
                  <a:pt x="235546" y="234200"/>
                </a:lnTo>
                <a:lnTo>
                  <a:pt x="219405" y="232600"/>
                </a:lnTo>
                <a:lnTo>
                  <a:pt x="212133" y="230128"/>
                </a:lnTo>
                <a:lnTo>
                  <a:pt x="207635" y="224894"/>
                </a:lnTo>
                <a:lnTo>
                  <a:pt x="205598" y="216712"/>
                </a:lnTo>
                <a:close/>
              </a:path>
              <a:path w="235585" h="262255">
                <a:moveTo>
                  <a:pt x="235546" y="252835"/>
                </a:moveTo>
                <a:lnTo>
                  <a:pt x="193805" y="252835"/>
                </a:lnTo>
                <a:lnTo>
                  <a:pt x="235546" y="254025"/>
                </a:lnTo>
                <a:lnTo>
                  <a:pt x="235546" y="252835"/>
                </a:lnTo>
                <a:close/>
              </a:path>
              <a:path w="235585" h="262255">
                <a:moveTo>
                  <a:pt x="203450" y="127444"/>
                </a:moveTo>
                <a:lnTo>
                  <a:pt x="139293" y="127444"/>
                </a:lnTo>
                <a:lnTo>
                  <a:pt x="139293" y="190563"/>
                </a:lnTo>
                <a:lnTo>
                  <a:pt x="130023" y="200190"/>
                </a:lnTo>
                <a:lnTo>
                  <a:pt x="118386" y="207811"/>
                </a:lnTo>
                <a:lnTo>
                  <a:pt x="105639" y="212825"/>
                </a:lnTo>
                <a:lnTo>
                  <a:pt x="93040" y="214630"/>
                </a:lnTo>
                <a:lnTo>
                  <a:pt x="205214" y="214630"/>
                </a:lnTo>
                <a:lnTo>
                  <a:pt x="204359" y="200190"/>
                </a:lnTo>
                <a:lnTo>
                  <a:pt x="204343" y="188658"/>
                </a:lnTo>
                <a:lnTo>
                  <a:pt x="203943" y="176201"/>
                </a:lnTo>
                <a:lnTo>
                  <a:pt x="203623" y="165400"/>
                </a:lnTo>
                <a:lnTo>
                  <a:pt x="203355" y="153698"/>
                </a:lnTo>
                <a:lnTo>
                  <a:pt x="203450" y="127444"/>
                </a:lnTo>
                <a:close/>
              </a:path>
              <a:path w="235585" h="262255">
                <a:moveTo>
                  <a:pt x="118237" y="0"/>
                </a:moveTo>
                <a:lnTo>
                  <a:pt x="69050" y="10142"/>
                </a:lnTo>
                <a:lnTo>
                  <a:pt x="25285" y="35242"/>
                </a:lnTo>
                <a:lnTo>
                  <a:pt x="25285" y="72085"/>
                </a:lnTo>
                <a:lnTo>
                  <a:pt x="41414" y="75819"/>
                </a:lnTo>
                <a:lnTo>
                  <a:pt x="53251" y="49352"/>
                </a:lnTo>
                <a:lnTo>
                  <a:pt x="56763" y="46628"/>
                </a:lnTo>
                <a:lnTo>
                  <a:pt x="64008" y="44253"/>
                </a:lnTo>
                <a:lnTo>
                  <a:pt x="73671" y="42572"/>
                </a:lnTo>
                <a:lnTo>
                  <a:pt x="84442" y="41935"/>
                </a:lnTo>
                <a:lnTo>
                  <a:pt x="197416" y="41935"/>
                </a:lnTo>
                <a:lnTo>
                  <a:pt x="181935" y="20191"/>
                </a:lnTo>
                <a:lnTo>
                  <a:pt x="154700" y="5192"/>
                </a:lnTo>
                <a:lnTo>
                  <a:pt x="1182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3187" y="713892"/>
            <a:ext cx="1557020" cy="529590"/>
          </a:xfrm>
          <a:custGeom>
            <a:avLst/>
            <a:gdLst/>
            <a:ahLst/>
            <a:cxnLst/>
            <a:rect l="l" t="t" r="r" b="b"/>
            <a:pathLst>
              <a:path w="1557020" h="529590">
                <a:moveTo>
                  <a:pt x="196799" y="303784"/>
                </a:moveTo>
                <a:lnTo>
                  <a:pt x="180809" y="258686"/>
                </a:lnTo>
                <a:lnTo>
                  <a:pt x="128511" y="234530"/>
                </a:lnTo>
                <a:lnTo>
                  <a:pt x="84416" y="224866"/>
                </a:lnTo>
                <a:lnTo>
                  <a:pt x="70942" y="220484"/>
                </a:lnTo>
                <a:lnTo>
                  <a:pt x="61760" y="214274"/>
                </a:lnTo>
                <a:lnTo>
                  <a:pt x="56502" y="205854"/>
                </a:lnTo>
                <a:lnTo>
                  <a:pt x="54838" y="194805"/>
                </a:lnTo>
                <a:lnTo>
                  <a:pt x="58140" y="180289"/>
                </a:lnTo>
                <a:lnTo>
                  <a:pt x="67602" y="169291"/>
                </a:lnTo>
                <a:lnTo>
                  <a:pt x="82511" y="162318"/>
                </a:lnTo>
                <a:lnTo>
                  <a:pt x="102171" y="159880"/>
                </a:lnTo>
                <a:lnTo>
                  <a:pt x="118325" y="161645"/>
                </a:lnTo>
                <a:lnTo>
                  <a:pt x="133019" y="166319"/>
                </a:lnTo>
                <a:lnTo>
                  <a:pt x="143992" y="173012"/>
                </a:lnTo>
                <a:lnTo>
                  <a:pt x="148958" y="180797"/>
                </a:lnTo>
                <a:lnTo>
                  <a:pt x="154330" y="211899"/>
                </a:lnTo>
                <a:lnTo>
                  <a:pt x="173710" y="211886"/>
                </a:lnTo>
                <a:lnTo>
                  <a:pt x="178015" y="146748"/>
                </a:lnTo>
                <a:lnTo>
                  <a:pt x="131279" y="135102"/>
                </a:lnTo>
                <a:lnTo>
                  <a:pt x="111861" y="134467"/>
                </a:lnTo>
                <a:lnTo>
                  <a:pt x="63766" y="139839"/>
                </a:lnTo>
                <a:lnTo>
                  <a:pt x="28714" y="155676"/>
                </a:lnTo>
                <a:lnTo>
                  <a:pt x="7289" y="181597"/>
                </a:lnTo>
                <a:lnTo>
                  <a:pt x="25" y="217157"/>
                </a:lnTo>
                <a:lnTo>
                  <a:pt x="3632" y="241312"/>
                </a:lnTo>
                <a:lnTo>
                  <a:pt x="14401" y="260578"/>
                </a:lnTo>
                <a:lnTo>
                  <a:pt x="32232" y="274916"/>
                </a:lnTo>
                <a:lnTo>
                  <a:pt x="57023" y="284264"/>
                </a:lnTo>
                <a:lnTo>
                  <a:pt x="103263" y="295541"/>
                </a:lnTo>
                <a:lnTo>
                  <a:pt x="118986" y="300685"/>
                </a:lnTo>
                <a:lnTo>
                  <a:pt x="129476" y="307632"/>
                </a:lnTo>
                <a:lnTo>
                  <a:pt x="135331" y="316992"/>
                </a:lnTo>
                <a:lnTo>
                  <a:pt x="137147" y="329361"/>
                </a:lnTo>
                <a:lnTo>
                  <a:pt x="133642" y="346468"/>
                </a:lnTo>
                <a:lnTo>
                  <a:pt x="123698" y="359498"/>
                </a:lnTo>
                <a:lnTo>
                  <a:pt x="108102" y="367792"/>
                </a:lnTo>
                <a:lnTo>
                  <a:pt x="87668" y="370700"/>
                </a:lnTo>
                <a:lnTo>
                  <a:pt x="70015" y="369125"/>
                </a:lnTo>
                <a:lnTo>
                  <a:pt x="54521" y="364172"/>
                </a:lnTo>
                <a:lnTo>
                  <a:pt x="40551" y="355473"/>
                </a:lnTo>
                <a:lnTo>
                  <a:pt x="27432" y="342671"/>
                </a:lnTo>
                <a:lnTo>
                  <a:pt x="24739" y="305473"/>
                </a:lnTo>
                <a:lnTo>
                  <a:pt x="3759" y="305473"/>
                </a:lnTo>
                <a:lnTo>
                  <a:pt x="0" y="381101"/>
                </a:lnTo>
                <a:lnTo>
                  <a:pt x="42468" y="392633"/>
                </a:lnTo>
                <a:lnTo>
                  <a:pt x="83350" y="396113"/>
                </a:lnTo>
                <a:lnTo>
                  <a:pt x="129654" y="389470"/>
                </a:lnTo>
                <a:lnTo>
                  <a:pt x="165481" y="370687"/>
                </a:lnTo>
                <a:lnTo>
                  <a:pt x="188607" y="341541"/>
                </a:lnTo>
                <a:lnTo>
                  <a:pt x="196799" y="303784"/>
                </a:lnTo>
                <a:close/>
              </a:path>
              <a:path w="1557020" h="529590">
                <a:moveTo>
                  <a:pt x="392036" y="354888"/>
                </a:moveTo>
                <a:lnTo>
                  <a:pt x="387731" y="344703"/>
                </a:lnTo>
                <a:lnTo>
                  <a:pt x="380530" y="348030"/>
                </a:lnTo>
                <a:lnTo>
                  <a:pt x="374548" y="350164"/>
                </a:lnTo>
                <a:lnTo>
                  <a:pt x="368973" y="351282"/>
                </a:lnTo>
                <a:lnTo>
                  <a:pt x="362991" y="351612"/>
                </a:lnTo>
                <a:lnTo>
                  <a:pt x="347116" y="349859"/>
                </a:lnTo>
                <a:lnTo>
                  <a:pt x="336842" y="344030"/>
                </a:lnTo>
                <a:lnTo>
                  <a:pt x="331304" y="333248"/>
                </a:lnTo>
                <a:lnTo>
                  <a:pt x="329653" y="316674"/>
                </a:lnTo>
                <a:lnTo>
                  <a:pt x="329653" y="188747"/>
                </a:lnTo>
                <a:lnTo>
                  <a:pt x="386664" y="188747"/>
                </a:lnTo>
                <a:lnTo>
                  <a:pt x="390956" y="153809"/>
                </a:lnTo>
                <a:lnTo>
                  <a:pt x="329666" y="157035"/>
                </a:lnTo>
                <a:lnTo>
                  <a:pt x="329666" y="125857"/>
                </a:lnTo>
                <a:lnTo>
                  <a:pt x="329984" y="106197"/>
                </a:lnTo>
                <a:lnTo>
                  <a:pt x="331076" y="88709"/>
                </a:lnTo>
                <a:lnTo>
                  <a:pt x="333057" y="71513"/>
                </a:lnTo>
                <a:lnTo>
                  <a:pt x="336118" y="52755"/>
                </a:lnTo>
                <a:lnTo>
                  <a:pt x="328587" y="47307"/>
                </a:lnTo>
                <a:lnTo>
                  <a:pt x="313105" y="54394"/>
                </a:lnTo>
                <a:lnTo>
                  <a:pt x="297992" y="60769"/>
                </a:lnTo>
                <a:lnTo>
                  <a:pt x="281774" y="67132"/>
                </a:lnTo>
                <a:lnTo>
                  <a:pt x="262978" y="74218"/>
                </a:lnTo>
                <a:lnTo>
                  <a:pt x="263982" y="92138"/>
                </a:lnTo>
                <a:lnTo>
                  <a:pt x="264655" y="105181"/>
                </a:lnTo>
                <a:lnTo>
                  <a:pt x="265010" y="115100"/>
                </a:lnTo>
                <a:lnTo>
                  <a:pt x="265125" y="123647"/>
                </a:lnTo>
                <a:lnTo>
                  <a:pt x="265125" y="155892"/>
                </a:lnTo>
                <a:lnTo>
                  <a:pt x="229628" y="179006"/>
                </a:lnTo>
                <a:lnTo>
                  <a:pt x="229628" y="190830"/>
                </a:lnTo>
                <a:lnTo>
                  <a:pt x="264045" y="188683"/>
                </a:lnTo>
                <a:lnTo>
                  <a:pt x="264045" y="327863"/>
                </a:lnTo>
                <a:lnTo>
                  <a:pt x="267881" y="358711"/>
                </a:lnTo>
                <a:lnTo>
                  <a:pt x="279831" y="379920"/>
                </a:lnTo>
                <a:lnTo>
                  <a:pt x="300570" y="392176"/>
                </a:lnTo>
                <a:lnTo>
                  <a:pt x="330733" y="396100"/>
                </a:lnTo>
                <a:lnTo>
                  <a:pt x="342544" y="395427"/>
                </a:lnTo>
                <a:lnTo>
                  <a:pt x="352640" y="393496"/>
                </a:lnTo>
                <a:lnTo>
                  <a:pt x="360514" y="390461"/>
                </a:lnTo>
                <a:lnTo>
                  <a:pt x="365683" y="386461"/>
                </a:lnTo>
                <a:lnTo>
                  <a:pt x="392036" y="354888"/>
                </a:lnTo>
                <a:close/>
              </a:path>
              <a:path w="1557020" h="529590">
                <a:moveTo>
                  <a:pt x="644766" y="227838"/>
                </a:moveTo>
                <a:lnTo>
                  <a:pt x="637501" y="188772"/>
                </a:lnTo>
                <a:lnTo>
                  <a:pt x="584860" y="139877"/>
                </a:lnTo>
                <a:lnTo>
                  <a:pt x="576478" y="138531"/>
                </a:lnTo>
                <a:lnTo>
                  <a:pt x="576478" y="238277"/>
                </a:lnTo>
                <a:lnTo>
                  <a:pt x="531304" y="239877"/>
                </a:lnTo>
                <a:lnTo>
                  <a:pt x="527469" y="239877"/>
                </a:lnTo>
                <a:lnTo>
                  <a:pt x="510311" y="239204"/>
                </a:lnTo>
                <a:lnTo>
                  <a:pt x="503339" y="238810"/>
                </a:lnTo>
                <a:lnTo>
                  <a:pt x="486130" y="238277"/>
                </a:lnTo>
                <a:lnTo>
                  <a:pt x="489559" y="204216"/>
                </a:lnTo>
                <a:lnTo>
                  <a:pt x="497890" y="181063"/>
                </a:lnTo>
                <a:lnTo>
                  <a:pt x="511759" y="167868"/>
                </a:lnTo>
                <a:lnTo>
                  <a:pt x="531837" y="163677"/>
                </a:lnTo>
                <a:lnTo>
                  <a:pt x="551586" y="167868"/>
                </a:lnTo>
                <a:lnTo>
                  <a:pt x="565238" y="181063"/>
                </a:lnTo>
                <a:lnTo>
                  <a:pt x="573354" y="204216"/>
                </a:lnTo>
                <a:lnTo>
                  <a:pt x="576478" y="238277"/>
                </a:lnTo>
                <a:lnTo>
                  <a:pt x="576478" y="138531"/>
                </a:lnTo>
                <a:lnTo>
                  <a:pt x="543128" y="133172"/>
                </a:lnTo>
                <a:lnTo>
                  <a:pt x="529831" y="133908"/>
                </a:lnTo>
                <a:lnTo>
                  <a:pt x="517842" y="136169"/>
                </a:lnTo>
                <a:lnTo>
                  <a:pt x="470535" y="160705"/>
                </a:lnTo>
                <a:lnTo>
                  <a:pt x="431673" y="201650"/>
                </a:lnTo>
                <a:lnTo>
                  <a:pt x="419531" y="264033"/>
                </a:lnTo>
                <a:lnTo>
                  <a:pt x="419633" y="266585"/>
                </a:lnTo>
                <a:lnTo>
                  <a:pt x="427405" y="321818"/>
                </a:lnTo>
                <a:lnTo>
                  <a:pt x="450964" y="362788"/>
                </a:lnTo>
                <a:lnTo>
                  <a:pt x="489534" y="387718"/>
                </a:lnTo>
                <a:lnTo>
                  <a:pt x="542582" y="396113"/>
                </a:lnTo>
                <a:lnTo>
                  <a:pt x="563943" y="395008"/>
                </a:lnTo>
                <a:lnTo>
                  <a:pt x="583653" y="391236"/>
                </a:lnTo>
                <a:lnTo>
                  <a:pt x="604062" y="384149"/>
                </a:lnTo>
                <a:lnTo>
                  <a:pt x="627557" y="373087"/>
                </a:lnTo>
                <a:lnTo>
                  <a:pt x="634492" y="357987"/>
                </a:lnTo>
                <a:lnTo>
                  <a:pt x="639318" y="347522"/>
                </a:lnTo>
                <a:lnTo>
                  <a:pt x="639381" y="347383"/>
                </a:lnTo>
                <a:lnTo>
                  <a:pt x="632929" y="339344"/>
                </a:lnTo>
                <a:lnTo>
                  <a:pt x="615454" y="348107"/>
                </a:lnTo>
                <a:lnTo>
                  <a:pt x="600049" y="353872"/>
                </a:lnTo>
                <a:lnTo>
                  <a:pt x="585355" y="357035"/>
                </a:lnTo>
                <a:lnTo>
                  <a:pt x="570014" y="357987"/>
                </a:lnTo>
                <a:lnTo>
                  <a:pt x="549516" y="355269"/>
                </a:lnTo>
                <a:lnTo>
                  <a:pt x="514565" y="335407"/>
                </a:lnTo>
                <a:lnTo>
                  <a:pt x="492975" y="296964"/>
                </a:lnTo>
                <a:lnTo>
                  <a:pt x="489343" y="266585"/>
                </a:lnTo>
                <a:lnTo>
                  <a:pt x="559790" y="266585"/>
                </a:lnTo>
                <a:lnTo>
                  <a:pt x="581761" y="265976"/>
                </a:lnTo>
                <a:lnTo>
                  <a:pt x="602475" y="264033"/>
                </a:lnTo>
                <a:lnTo>
                  <a:pt x="623074" y="260692"/>
                </a:lnTo>
                <a:lnTo>
                  <a:pt x="644753" y="255828"/>
                </a:lnTo>
                <a:lnTo>
                  <a:pt x="644753" y="239877"/>
                </a:lnTo>
                <a:lnTo>
                  <a:pt x="644766" y="227838"/>
                </a:lnTo>
                <a:close/>
              </a:path>
              <a:path w="1557020" h="529590">
                <a:moveTo>
                  <a:pt x="923150" y="368655"/>
                </a:moveTo>
                <a:lnTo>
                  <a:pt x="907008" y="367055"/>
                </a:lnTo>
                <a:lnTo>
                  <a:pt x="899731" y="364591"/>
                </a:lnTo>
                <a:lnTo>
                  <a:pt x="895235" y="359359"/>
                </a:lnTo>
                <a:lnTo>
                  <a:pt x="893191" y="351167"/>
                </a:lnTo>
                <a:lnTo>
                  <a:pt x="892848" y="349796"/>
                </a:lnTo>
                <a:lnTo>
                  <a:pt x="892810" y="349084"/>
                </a:lnTo>
                <a:lnTo>
                  <a:pt x="891959" y="334657"/>
                </a:lnTo>
                <a:lnTo>
                  <a:pt x="891946" y="323113"/>
                </a:lnTo>
                <a:lnTo>
                  <a:pt x="891540" y="310667"/>
                </a:lnTo>
                <a:lnTo>
                  <a:pt x="891222" y="299859"/>
                </a:lnTo>
                <a:lnTo>
                  <a:pt x="890955" y="288163"/>
                </a:lnTo>
                <a:lnTo>
                  <a:pt x="891044" y="261899"/>
                </a:lnTo>
                <a:lnTo>
                  <a:pt x="891197" y="254330"/>
                </a:lnTo>
                <a:lnTo>
                  <a:pt x="891946" y="226136"/>
                </a:lnTo>
                <a:lnTo>
                  <a:pt x="892479" y="219176"/>
                </a:lnTo>
                <a:lnTo>
                  <a:pt x="892416" y="210273"/>
                </a:lnTo>
                <a:lnTo>
                  <a:pt x="869530" y="154647"/>
                </a:lnTo>
                <a:lnTo>
                  <a:pt x="805840" y="134454"/>
                </a:lnTo>
                <a:lnTo>
                  <a:pt x="789038" y="135572"/>
                </a:lnTo>
                <a:lnTo>
                  <a:pt x="772591" y="138938"/>
                </a:lnTo>
                <a:lnTo>
                  <a:pt x="756653" y="144602"/>
                </a:lnTo>
                <a:lnTo>
                  <a:pt x="741362" y="152615"/>
                </a:lnTo>
                <a:lnTo>
                  <a:pt x="712889" y="169697"/>
                </a:lnTo>
                <a:lnTo>
                  <a:pt x="712889" y="206540"/>
                </a:lnTo>
                <a:lnTo>
                  <a:pt x="729018" y="210273"/>
                </a:lnTo>
                <a:lnTo>
                  <a:pt x="740854" y="183807"/>
                </a:lnTo>
                <a:lnTo>
                  <a:pt x="744359" y="181089"/>
                </a:lnTo>
                <a:lnTo>
                  <a:pt x="751611" y="178714"/>
                </a:lnTo>
                <a:lnTo>
                  <a:pt x="761263" y="177038"/>
                </a:lnTo>
                <a:lnTo>
                  <a:pt x="772045" y="176390"/>
                </a:lnTo>
                <a:lnTo>
                  <a:pt x="795578" y="180098"/>
                </a:lnTo>
                <a:lnTo>
                  <a:pt x="812368" y="191554"/>
                </a:lnTo>
                <a:lnTo>
                  <a:pt x="822706" y="211239"/>
                </a:lnTo>
                <a:lnTo>
                  <a:pt x="826897" y="239661"/>
                </a:lnTo>
                <a:lnTo>
                  <a:pt x="826897" y="261899"/>
                </a:lnTo>
                <a:lnTo>
                  <a:pt x="826897" y="325018"/>
                </a:lnTo>
                <a:lnTo>
                  <a:pt x="817626" y="334657"/>
                </a:lnTo>
                <a:lnTo>
                  <a:pt x="805980" y="342277"/>
                </a:lnTo>
                <a:lnTo>
                  <a:pt x="793242" y="347281"/>
                </a:lnTo>
                <a:lnTo>
                  <a:pt x="780643" y="349084"/>
                </a:lnTo>
                <a:lnTo>
                  <a:pt x="769099" y="346760"/>
                </a:lnTo>
                <a:lnTo>
                  <a:pt x="760476" y="340067"/>
                </a:lnTo>
                <a:lnTo>
                  <a:pt x="755192" y="329666"/>
                </a:lnTo>
                <a:lnTo>
                  <a:pt x="755078" y="329463"/>
                </a:lnTo>
                <a:lnTo>
                  <a:pt x="753224" y="315391"/>
                </a:lnTo>
                <a:lnTo>
                  <a:pt x="755383" y="299859"/>
                </a:lnTo>
                <a:lnTo>
                  <a:pt x="755497" y="299008"/>
                </a:lnTo>
                <a:lnTo>
                  <a:pt x="802703" y="268338"/>
                </a:lnTo>
                <a:lnTo>
                  <a:pt x="826897" y="261899"/>
                </a:lnTo>
                <a:lnTo>
                  <a:pt x="826897" y="239661"/>
                </a:lnTo>
                <a:lnTo>
                  <a:pt x="779564" y="249301"/>
                </a:lnTo>
                <a:lnTo>
                  <a:pt x="736600" y="261340"/>
                </a:lnTo>
                <a:lnTo>
                  <a:pt x="692442" y="299859"/>
                </a:lnTo>
                <a:lnTo>
                  <a:pt x="687603" y="329666"/>
                </a:lnTo>
                <a:lnTo>
                  <a:pt x="691680" y="358368"/>
                </a:lnTo>
                <a:lnTo>
                  <a:pt x="703732" y="379171"/>
                </a:lnTo>
                <a:lnTo>
                  <a:pt x="723442" y="391833"/>
                </a:lnTo>
                <a:lnTo>
                  <a:pt x="750519" y="396100"/>
                </a:lnTo>
                <a:lnTo>
                  <a:pt x="758863" y="395706"/>
                </a:lnTo>
                <a:lnTo>
                  <a:pt x="766114" y="394500"/>
                </a:lnTo>
                <a:lnTo>
                  <a:pt x="772134" y="392506"/>
                </a:lnTo>
                <a:lnTo>
                  <a:pt x="776871" y="389686"/>
                </a:lnTo>
                <a:lnTo>
                  <a:pt x="826897" y="351167"/>
                </a:lnTo>
                <a:lnTo>
                  <a:pt x="824204" y="384213"/>
                </a:lnTo>
                <a:lnTo>
                  <a:pt x="826897" y="388480"/>
                </a:lnTo>
                <a:lnTo>
                  <a:pt x="870077" y="387299"/>
                </a:lnTo>
                <a:lnTo>
                  <a:pt x="881405" y="387299"/>
                </a:lnTo>
                <a:lnTo>
                  <a:pt x="923150" y="388480"/>
                </a:lnTo>
                <a:lnTo>
                  <a:pt x="923150" y="387299"/>
                </a:lnTo>
                <a:lnTo>
                  <a:pt x="923150" y="368655"/>
                </a:lnTo>
                <a:close/>
              </a:path>
              <a:path w="1557020" h="529590">
                <a:moveTo>
                  <a:pt x="1245654" y="368134"/>
                </a:moveTo>
                <a:lnTo>
                  <a:pt x="1209217" y="350164"/>
                </a:lnTo>
                <a:lnTo>
                  <a:pt x="1208989" y="344170"/>
                </a:lnTo>
                <a:lnTo>
                  <a:pt x="1208544" y="332727"/>
                </a:lnTo>
                <a:lnTo>
                  <a:pt x="1208532" y="168770"/>
                </a:lnTo>
                <a:lnTo>
                  <a:pt x="1208532" y="147332"/>
                </a:lnTo>
                <a:lnTo>
                  <a:pt x="1208532" y="3263"/>
                </a:lnTo>
                <a:lnTo>
                  <a:pt x="1204226" y="0"/>
                </a:lnTo>
                <a:lnTo>
                  <a:pt x="1165504" y="11607"/>
                </a:lnTo>
                <a:lnTo>
                  <a:pt x="1153134" y="14909"/>
                </a:lnTo>
                <a:lnTo>
                  <a:pt x="1138809" y="17741"/>
                </a:lnTo>
                <a:lnTo>
                  <a:pt x="1121562" y="20294"/>
                </a:lnTo>
                <a:lnTo>
                  <a:pt x="1100442" y="22682"/>
                </a:lnTo>
                <a:lnTo>
                  <a:pt x="1100442" y="41744"/>
                </a:lnTo>
                <a:lnTo>
                  <a:pt x="1140371" y="50558"/>
                </a:lnTo>
                <a:lnTo>
                  <a:pt x="1142923" y="81280"/>
                </a:lnTo>
                <a:lnTo>
                  <a:pt x="1142923" y="147332"/>
                </a:lnTo>
                <a:lnTo>
                  <a:pt x="1142923" y="202577"/>
                </a:lnTo>
                <a:lnTo>
                  <a:pt x="1142923" y="301282"/>
                </a:lnTo>
                <a:lnTo>
                  <a:pt x="1138504" y="318350"/>
                </a:lnTo>
                <a:lnTo>
                  <a:pt x="1126578" y="332333"/>
                </a:lnTo>
                <a:lnTo>
                  <a:pt x="1109116" y="341807"/>
                </a:lnTo>
                <a:lnTo>
                  <a:pt x="1088072" y="345274"/>
                </a:lnTo>
                <a:lnTo>
                  <a:pt x="1062202" y="338594"/>
                </a:lnTo>
                <a:lnTo>
                  <a:pt x="1042555" y="319532"/>
                </a:lnTo>
                <a:lnTo>
                  <a:pt x="1030058" y="289610"/>
                </a:lnTo>
                <a:lnTo>
                  <a:pt x="1025690" y="250317"/>
                </a:lnTo>
                <a:lnTo>
                  <a:pt x="1029220" y="214718"/>
                </a:lnTo>
                <a:lnTo>
                  <a:pt x="1039863" y="189230"/>
                </a:lnTo>
                <a:lnTo>
                  <a:pt x="1057681" y="173901"/>
                </a:lnTo>
                <a:lnTo>
                  <a:pt x="1082700" y="168770"/>
                </a:lnTo>
                <a:lnTo>
                  <a:pt x="1099362" y="170815"/>
                </a:lnTo>
                <a:lnTo>
                  <a:pt x="1114831" y="177025"/>
                </a:lnTo>
                <a:lnTo>
                  <a:pt x="1129271" y="187566"/>
                </a:lnTo>
                <a:lnTo>
                  <a:pt x="1142923" y="202577"/>
                </a:lnTo>
                <a:lnTo>
                  <a:pt x="1142923" y="147332"/>
                </a:lnTo>
                <a:lnTo>
                  <a:pt x="1099413" y="135013"/>
                </a:lnTo>
                <a:lnTo>
                  <a:pt x="1089152" y="134429"/>
                </a:lnTo>
                <a:lnTo>
                  <a:pt x="1076528" y="135343"/>
                </a:lnTo>
                <a:lnTo>
                  <a:pt x="1003109" y="173621"/>
                </a:lnTo>
                <a:lnTo>
                  <a:pt x="969022" y="212483"/>
                </a:lnTo>
                <a:lnTo>
                  <a:pt x="957935" y="270649"/>
                </a:lnTo>
                <a:lnTo>
                  <a:pt x="965123" y="322592"/>
                </a:lnTo>
                <a:lnTo>
                  <a:pt x="985685" y="362115"/>
                </a:lnTo>
                <a:lnTo>
                  <a:pt x="1018095" y="387311"/>
                </a:lnTo>
                <a:lnTo>
                  <a:pt x="1018235" y="387311"/>
                </a:lnTo>
                <a:lnTo>
                  <a:pt x="1060653" y="396087"/>
                </a:lnTo>
                <a:lnTo>
                  <a:pt x="1141577" y="345274"/>
                </a:lnTo>
                <a:lnTo>
                  <a:pt x="1142936" y="344170"/>
                </a:lnTo>
                <a:lnTo>
                  <a:pt x="1140244" y="384200"/>
                </a:lnTo>
                <a:lnTo>
                  <a:pt x="1142936" y="388467"/>
                </a:lnTo>
                <a:lnTo>
                  <a:pt x="1184719" y="387311"/>
                </a:lnTo>
                <a:lnTo>
                  <a:pt x="1195565" y="387311"/>
                </a:lnTo>
                <a:lnTo>
                  <a:pt x="1220381" y="388467"/>
                </a:lnTo>
                <a:lnTo>
                  <a:pt x="1245654" y="388467"/>
                </a:lnTo>
                <a:lnTo>
                  <a:pt x="1245654" y="387311"/>
                </a:lnTo>
                <a:lnTo>
                  <a:pt x="1245654" y="368134"/>
                </a:lnTo>
                <a:close/>
              </a:path>
              <a:path w="1557020" h="529590">
                <a:moveTo>
                  <a:pt x="1556626" y="140373"/>
                </a:moveTo>
                <a:lnTo>
                  <a:pt x="1506613" y="142011"/>
                </a:lnTo>
                <a:lnTo>
                  <a:pt x="1502575" y="141909"/>
                </a:lnTo>
                <a:lnTo>
                  <a:pt x="1477568" y="141097"/>
                </a:lnTo>
                <a:lnTo>
                  <a:pt x="1456588" y="140373"/>
                </a:lnTo>
                <a:lnTo>
                  <a:pt x="1456588" y="160820"/>
                </a:lnTo>
                <a:lnTo>
                  <a:pt x="1482940" y="162433"/>
                </a:lnTo>
                <a:lnTo>
                  <a:pt x="1488859" y="166725"/>
                </a:lnTo>
                <a:lnTo>
                  <a:pt x="1488859" y="175869"/>
                </a:lnTo>
                <a:lnTo>
                  <a:pt x="1487779" y="181775"/>
                </a:lnTo>
                <a:lnTo>
                  <a:pt x="1432382" y="319887"/>
                </a:lnTo>
                <a:lnTo>
                  <a:pt x="1387208" y="202742"/>
                </a:lnTo>
                <a:lnTo>
                  <a:pt x="1387208" y="202209"/>
                </a:lnTo>
                <a:lnTo>
                  <a:pt x="1383982" y="194678"/>
                </a:lnTo>
                <a:lnTo>
                  <a:pt x="1379677" y="184467"/>
                </a:lnTo>
                <a:lnTo>
                  <a:pt x="1378064" y="179628"/>
                </a:lnTo>
                <a:lnTo>
                  <a:pt x="1378064" y="167271"/>
                </a:lnTo>
                <a:lnTo>
                  <a:pt x="1383982" y="162433"/>
                </a:lnTo>
                <a:lnTo>
                  <a:pt x="1392034" y="161899"/>
                </a:lnTo>
                <a:lnTo>
                  <a:pt x="1410893" y="160807"/>
                </a:lnTo>
                <a:lnTo>
                  <a:pt x="1410893" y="140360"/>
                </a:lnTo>
                <a:lnTo>
                  <a:pt x="1339913" y="141998"/>
                </a:lnTo>
                <a:lnTo>
                  <a:pt x="1333652" y="141973"/>
                </a:lnTo>
                <a:lnTo>
                  <a:pt x="1322501" y="141795"/>
                </a:lnTo>
                <a:lnTo>
                  <a:pt x="1302169" y="141312"/>
                </a:lnTo>
                <a:lnTo>
                  <a:pt x="1268387" y="140360"/>
                </a:lnTo>
                <a:lnTo>
                  <a:pt x="1268387" y="160807"/>
                </a:lnTo>
                <a:lnTo>
                  <a:pt x="1303997" y="178282"/>
                </a:lnTo>
                <a:lnTo>
                  <a:pt x="1394764" y="408559"/>
                </a:lnTo>
                <a:lnTo>
                  <a:pt x="1382395" y="438645"/>
                </a:lnTo>
                <a:lnTo>
                  <a:pt x="1372006" y="459219"/>
                </a:lnTo>
                <a:lnTo>
                  <a:pt x="1359865" y="474586"/>
                </a:lnTo>
                <a:lnTo>
                  <a:pt x="1346619" y="484212"/>
                </a:lnTo>
                <a:lnTo>
                  <a:pt x="1332915" y="487540"/>
                </a:lnTo>
                <a:lnTo>
                  <a:pt x="1322870" y="486410"/>
                </a:lnTo>
                <a:lnTo>
                  <a:pt x="1313484" y="482892"/>
                </a:lnTo>
                <a:lnTo>
                  <a:pt x="1304404" y="476783"/>
                </a:lnTo>
                <a:lnTo>
                  <a:pt x="1295273" y="467880"/>
                </a:lnTo>
                <a:lnTo>
                  <a:pt x="1289354" y="470001"/>
                </a:lnTo>
                <a:lnTo>
                  <a:pt x="1279677" y="520458"/>
                </a:lnTo>
                <a:lnTo>
                  <a:pt x="1318933" y="529488"/>
                </a:lnTo>
                <a:lnTo>
                  <a:pt x="1345742" y="523976"/>
                </a:lnTo>
                <a:lnTo>
                  <a:pt x="1370076" y="507085"/>
                </a:lnTo>
                <a:lnTo>
                  <a:pt x="1392504" y="478332"/>
                </a:lnTo>
                <a:lnTo>
                  <a:pt x="1413573" y="437197"/>
                </a:lnTo>
                <a:lnTo>
                  <a:pt x="1520596" y="188760"/>
                </a:lnTo>
                <a:lnTo>
                  <a:pt x="1525701" y="178943"/>
                </a:lnTo>
                <a:lnTo>
                  <a:pt x="1531213" y="171323"/>
                </a:lnTo>
                <a:lnTo>
                  <a:pt x="1536928" y="166128"/>
                </a:lnTo>
                <a:lnTo>
                  <a:pt x="1542630" y="163537"/>
                </a:lnTo>
                <a:lnTo>
                  <a:pt x="1556626" y="160858"/>
                </a:lnTo>
                <a:lnTo>
                  <a:pt x="1556626" y="1403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498" y="761199"/>
            <a:ext cx="1092200" cy="349250"/>
          </a:xfrm>
          <a:custGeom>
            <a:avLst/>
            <a:gdLst/>
            <a:ahLst/>
            <a:cxnLst/>
            <a:rect l="l" t="t" r="r" b="b"/>
            <a:pathLst>
              <a:path w="1092200" h="349250">
                <a:moveTo>
                  <a:pt x="196811" y="256476"/>
                </a:moveTo>
                <a:lnTo>
                  <a:pt x="180809" y="211378"/>
                </a:lnTo>
                <a:lnTo>
                  <a:pt x="128498" y="187223"/>
                </a:lnTo>
                <a:lnTo>
                  <a:pt x="84416" y="177558"/>
                </a:lnTo>
                <a:lnTo>
                  <a:pt x="70942" y="173177"/>
                </a:lnTo>
                <a:lnTo>
                  <a:pt x="61760" y="166966"/>
                </a:lnTo>
                <a:lnTo>
                  <a:pt x="56502" y="158546"/>
                </a:lnTo>
                <a:lnTo>
                  <a:pt x="54838" y="147497"/>
                </a:lnTo>
                <a:lnTo>
                  <a:pt x="58140" y="132981"/>
                </a:lnTo>
                <a:lnTo>
                  <a:pt x="67602" y="121983"/>
                </a:lnTo>
                <a:lnTo>
                  <a:pt x="82511" y="115011"/>
                </a:lnTo>
                <a:lnTo>
                  <a:pt x="102171" y="112572"/>
                </a:lnTo>
                <a:lnTo>
                  <a:pt x="118325" y="114338"/>
                </a:lnTo>
                <a:lnTo>
                  <a:pt x="133019" y="119011"/>
                </a:lnTo>
                <a:lnTo>
                  <a:pt x="143992" y="125704"/>
                </a:lnTo>
                <a:lnTo>
                  <a:pt x="148958" y="133489"/>
                </a:lnTo>
                <a:lnTo>
                  <a:pt x="154330" y="164592"/>
                </a:lnTo>
                <a:lnTo>
                  <a:pt x="173710" y="164579"/>
                </a:lnTo>
                <a:lnTo>
                  <a:pt x="178015" y="99441"/>
                </a:lnTo>
                <a:lnTo>
                  <a:pt x="131279" y="87795"/>
                </a:lnTo>
                <a:lnTo>
                  <a:pt x="111874" y="87160"/>
                </a:lnTo>
                <a:lnTo>
                  <a:pt x="63766" y="92532"/>
                </a:lnTo>
                <a:lnTo>
                  <a:pt x="28727" y="108369"/>
                </a:lnTo>
                <a:lnTo>
                  <a:pt x="7289" y="134289"/>
                </a:lnTo>
                <a:lnTo>
                  <a:pt x="25" y="169849"/>
                </a:lnTo>
                <a:lnTo>
                  <a:pt x="3632" y="194005"/>
                </a:lnTo>
                <a:lnTo>
                  <a:pt x="14401" y="213271"/>
                </a:lnTo>
                <a:lnTo>
                  <a:pt x="32232" y="227609"/>
                </a:lnTo>
                <a:lnTo>
                  <a:pt x="57023" y="236956"/>
                </a:lnTo>
                <a:lnTo>
                  <a:pt x="103263" y="248234"/>
                </a:lnTo>
                <a:lnTo>
                  <a:pt x="118986" y="253377"/>
                </a:lnTo>
                <a:lnTo>
                  <a:pt x="129476" y="260324"/>
                </a:lnTo>
                <a:lnTo>
                  <a:pt x="135331" y="269684"/>
                </a:lnTo>
                <a:lnTo>
                  <a:pt x="137147" y="282054"/>
                </a:lnTo>
                <a:lnTo>
                  <a:pt x="133642" y="299161"/>
                </a:lnTo>
                <a:lnTo>
                  <a:pt x="123698" y="312191"/>
                </a:lnTo>
                <a:lnTo>
                  <a:pt x="108102" y="320484"/>
                </a:lnTo>
                <a:lnTo>
                  <a:pt x="87668" y="323392"/>
                </a:lnTo>
                <a:lnTo>
                  <a:pt x="70015" y="321818"/>
                </a:lnTo>
                <a:lnTo>
                  <a:pt x="54521" y="316865"/>
                </a:lnTo>
                <a:lnTo>
                  <a:pt x="40551" y="308165"/>
                </a:lnTo>
                <a:lnTo>
                  <a:pt x="27432" y="295363"/>
                </a:lnTo>
                <a:lnTo>
                  <a:pt x="24739" y="258165"/>
                </a:lnTo>
                <a:lnTo>
                  <a:pt x="3759" y="258165"/>
                </a:lnTo>
                <a:lnTo>
                  <a:pt x="0" y="333794"/>
                </a:lnTo>
                <a:lnTo>
                  <a:pt x="42468" y="345325"/>
                </a:lnTo>
                <a:lnTo>
                  <a:pt x="83350" y="348805"/>
                </a:lnTo>
                <a:lnTo>
                  <a:pt x="129654" y="342163"/>
                </a:lnTo>
                <a:lnTo>
                  <a:pt x="165481" y="323380"/>
                </a:lnTo>
                <a:lnTo>
                  <a:pt x="188607" y="294233"/>
                </a:lnTo>
                <a:lnTo>
                  <a:pt x="196811" y="256476"/>
                </a:lnTo>
                <a:close/>
              </a:path>
              <a:path w="1092200" h="349250">
                <a:moveTo>
                  <a:pt x="392036" y="307581"/>
                </a:moveTo>
                <a:lnTo>
                  <a:pt x="387731" y="297395"/>
                </a:lnTo>
                <a:lnTo>
                  <a:pt x="380530" y="300723"/>
                </a:lnTo>
                <a:lnTo>
                  <a:pt x="374548" y="302856"/>
                </a:lnTo>
                <a:lnTo>
                  <a:pt x="368973" y="303974"/>
                </a:lnTo>
                <a:lnTo>
                  <a:pt x="362991" y="304304"/>
                </a:lnTo>
                <a:lnTo>
                  <a:pt x="347116" y="302552"/>
                </a:lnTo>
                <a:lnTo>
                  <a:pt x="336842" y="296722"/>
                </a:lnTo>
                <a:lnTo>
                  <a:pt x="331304" y="285940"/>
                </a:lnTo>
                <a:lnTo>
                  <a:pt x="329653" y="269367"/>
                </a:lnTo>
                <a:lnTo>
                  <a:pt x="329653" y="141439"/>
                </a:lnTo>
                <a:lnTo>
                  <a:pt x="386664" y="141439"/>
                </a:lnTo>
                <a:lnTo>
                  <a:pt x="390969" y="106502"/>
                </a:lnTo>
                <a:lnTo>
                  <a:pt x="329666" y="109728"/>
                </a:lnTo>
                <a:lnTo>
                  <a:pt x="329666" y="78549"/>
                </a:lnTo>
                <a:lnTo>
                  <a:pt x="329984" y="58889"/>
                </a:lnTo>
                <a:lnTo>
                  <a:pt x="331076" y="41402"/>
                </a:lnTo>
                <a:lnTo>
                  <a:pt x="333057" y="24206"/>
                </a:lnTo>
                <a:lnTo>
                  <a:pt x="336118" y="5448"/>
                </a:lnTo>
                <a:lnTo>
                  <a:pt x="328587" y="0"/>
                </a:lnTo>
                <a:lnTo>
                  <a:pt x="313105" y="7086"/>
                </a:lnTo>
                <a:lnTo>
                  <a:pt x="297992" y="13462"/>
                </a:lnTo>
                <a:lnTo>
                  <a:pt x="281774" y="19824"/>
                </a:lnTo>
                <a:lnTo>
                  <a:pt x="262978" y="26911"/>
                </a:lnTo>
                <a:lnTo>
                  <a:pt x="263982" y="44831"/>
                </a:lnTo>
                <a:lnTo>
                  <a:pt x="264655" y="57873"/>
                </a:lnTo>
                <a:lnTo>
                  <a:pt x="265010" y="67792"/>
                </a:lnTo>
                <a:lnTo>
                  <a:pt x="265125" y="76339"/>
                </a:lnTo>
                <a:lnTo>
                  <a:pt x="265125" y="108585"/>
                </a:lnTo>
                <a:lnTo>
                  <a:pt x="229628" y="131699"/>
                </a:lnTo>
                <a:lnTo>
                  <a:pt x="229628" y="143522"/>
                </a:lnTo>
                <a:lnTo>
                  <a:pt x="264045" y="141376"/>
                </a:lnTo>
                <a:lnTo>
                  <a:pt x="264045" y="280555"/>
                </a:lnTo>
                <a:lnTo>
                  <a:pt x="267881" y="311404"/>
                </a:lnTo>
                <a:lnTo>
                  <a:pt x="279844" y="332613"/>
                </a:lnTo>
                <a:lnTo>
                  <a:pt x="300570" y="344868"/>
                </a:lnTo>
                <a:lnTo>
                  <a:pt x="330733" y="348792"/>
                </a:lnTo>
                <a:lnTo>
                  <a:pt x="342544" y="348119"/>
                </a:lnTo>
                <a:lnTo>
                  <a:pt x="352640" y="346189"/>
                </a:lnTo>
                <a:lnTo>
                  <a:pt x="360514" y="343154"/>
                </a:lnTo>
                <a:lnTo>
                  <a:pt x="365671" y="339153"/>
                </a:lnTo>
                <a:lnTo>
                  <a:pt x="392036" y="307581"/>
                </a:lnTo>
                <a:close/>
              </a:path>
              <a:path w="1092200" h="349250">
                <a:moveTo>
                  <a:pt x="653910" y="321348"/>
                </a:moveTo>
                <a:lnTo>
                  <a:pt x="637768" y="319747"/>
                </a:lnTo>
                <a:lnTo>
                  <a:pt x="630491" y="317284"/>
                </a:lnTo>
                <a:lnTo>
                  <a:pt x="625995" y="312051"/>
                </a:lnTo>
                <a:lnTo>
                  <a:pt x="623951" y="303860"/>
                </a:lnTo>
                <a:lnTo>
                  <a:pt x="623608" y="302488"/>
                </a:lnTo>
                <a:lnTo>
                  <a:pt x="623570" y="301777"/>
                </a:lnTo>
                <a:lnTo>
                  <a:pt x="622719" y="287350"/>
                </a:lnTo>
                <a:lnTo>
                  <a:pt x="622706" y="275805"/>
                </a:lnTo>
                <a:lnTo>
                  <a:pt x="622300" y="263359"/>
                </a:lnTo>
                <a:lnTo>
                  <a:pt x="621982" y="252552"/>
                </a:lnTo>
                <a:lnTo>
                  <a:pt x="621715" y="240855"/>
                </a:lnTo>
                <a:lnTo>
                  <a:pt x="621804" y="214591"/>
                </a:lnTo>
                <a:lnTo>
                  <a:pt x="621957" y="207022"/>
                </a:lnTo>
                <a:lnTo>
                  <a:pt x="622706" y="178828"/>
                </a:lnTo>
                <a:lnTo>
                  <a:pt x="623239" y="171869"/>
                </a:lnTo>
                <a:lnTo>
                  <a:pt x="623176" y="162966"/>
                </a:lnTo>
                <a:lnTo>
                  <a:pt x="600290" y="107340"/>
                </a:lnTo>
                <a:lnTo>
                  <a:pt x="536600" y="87147"/>
                </a:lnTo>
                <a:lnTo>
                  <a:pt x="519798" y="88265"/>
                </a:lnTo>
                <a:lnTo>
                  <a:pt x="503351" y="91630"/>
                </a:lnTo>
                <a:lnTo>
                  <a:pt x="487413" y="97294"/>
                </a:lnTo>
                <a:lnTo>
                  <a:pt x="472122" y="105308"/>
                </a:lnTo>
                <a:lnTo>
                  <a:pt x="443649" y="122389"/>
                </a:lnTo>
                <a:lnTo>
                  <a:pt x="443649" y="159232"/>
                </a:lnTo>
                <a:lnTo>
                  <a:pt x="459778" y="162966"/>
                </a:lnTo>
                <a:lnTo>
                  <a:pt x="471614" y="136499"/>
                </a:lnTo>
                <a:lnTo>
                  <a:pt x="475119" y="133781"/>
                </a:lnTo>
                <a:lnTo>
                  <a:pt x="482371" y="131406"/>
                </a:lnTo>
                <a:lnTo>
                  <a:pt x="492023" y="129730"/>
                </a:lnTo>
                <a:lnTo>
                  <a:pt x="502805" y="129082"/>
                </a:lnTo>
                <a:lnTo>
                  <a:pt x="526338" y="132791"/>
                </a:lnTo>
                <a:lnTo>
                  <a:pt x="543128" y="144246"/>
                </a:lnTo>
                <a:lnTo>
                  <a:pt x="553466" y="163931"/>
                </a:lnTo>
                <a:lnTo>
                  <a:pt x="557657" y="192354"/>
                </a:lnTo>
                <a:lnTo>
                  <a:pt x="557657" y="214591"/>
                </a:lnTo>
                <a:lnTo>
                  <a:pt x="557657" y="277710"/>
                </a:lnTo>
                <a:lnTo>
                  <a:pt x="548386" y="287350"/>
                </a:lnTo>
                <a:lnTo>
                  <a:pt x="536740" y="294970"/>
                </a:lnTo>
                <a:lnTo>
                  <a:pt x="524002" y="299974"/>
                </a:lnTo>
                <a:lnTo>
                  <a:pt x="511403" y="301777"/>
                </a:lnTo>
                <a:lnTo>
                  <a:pt x="499859" y="299453"/>
                </a:lnTo>
                <a:lnTo>
                  <a:pt x="491236" y="292760"/>
                </a:lnTo>
                <a:lnTo>
                  <a:pt x="485952" y="282359"/>
                </a:lnTo>
                <a:lnTo>
                  <a:pt x="485838" y="282155"/>
                </a:lnTo>
                <a:lnTo>
                  <a:pt x="483984" y="268084"/>
                </a:lnTo>
                <a:lnTo>
                  <a:pt x="486143" y="252552"/>
                </a:lnTo>
                <a:lnTo>
                  <a:pt x="486257" y="251701"/>
                </a:lnTo>
                <a:lnTo>
                  <a:pt x="533463" y="221030"/>
                </a:lnTo>
                <a:lnTo>
                  <a:pt x="557657" y="214591"/>
                </a:lnTo>
                <a:lnTo>
                  <a:pt x="557657" y="192354"/>
                </a:lnTo>
                <a:lnTo>
                  <a:pt x="510324" y="201993"/>
                </a:lnTo>
                <a:lnTo>
                  <a:pt x="467360" y="214033"/>
                </a:lnTo>
                <a:lnTo>
                  <a:pt x="423202" y="252552"/>
                </a:lnTo>
                <a:lnTo>
                  <a:pt x="418363" y="282359"/>
                </a:lnTo>
                <a:lnTo>
                  <a:pt x="422440" y="311061"/>
                </a:lnTo>
                <a:lnTo>
                  <a:pt x="434492" y="331863"/>
                </a:lnTo>
                <a:lnTo>
                  <a:pt x="454202" y="344525"/>
                </a:lnTo>
                <a:lnTo>
                  <a:pt x="481279" y="348792"/>
                </a:lnTo>
                <a:lnTo>
                  <a:pt x="489623" y="348399"/>
                </a:lnTo>
                <a:lnTo>
                  <a:pt x="496874" y="347192"/>
                </a:lnTo>
                <a:lnTo>
                  <a:pt x="502894" y="345198"/>
                </a:lnTo>
                <a:lnTo>
                  <a:pt x="507631" y="342379"/>
                </a:lnTo>
                <a:lnTo>
                  <a:pt x="557657" y="303860"/>
                </a:lnTo>
                <a:lnTo>
                  <a:pt x="554964" y="336905"/>
                </a:lnTo>
                <a:lnTo>
                  <a:pt x="557657" y="341172"/>
                </a:lnTo>
                <a:lnTo>
                  <a:pt x="600837" y="339991"/>
                </a:lnTo>
                <a:lnTo>
                  <a:pt x="612165" y="339991"/>
                </a:lnTo>
                <a:lnTo>
                  <a:pt x="653910" y="341172"/>
                </a:lnTo>
                <a:lnTo>
                  <a:pt x="653910" y="339991"/>
                </a:lnTo>
                <a:lnTo>
                  <a:pt x="653910" y="321348"/>
                </a:lnTo>
                <a:close/>
              </a:path>
              <a:path w="1092200" h="349250">
                <a:moveTo>
                  <a:pt x="839076" y="307581"/>
                </a:moveTo>
                <a:lnTo>
                  <a:pt x="834771" y="297395"/>
                </a:lnTo>
                <a:lnTo>
                  <a:pt x="827570" y="300723"/>
                </a:lnTo>
                <a:lnTo>
                  <a:pt x="821588" y="302856"/>
                </a:lnTo>
                <a:lnTo>
                  <a:pt x="816013" y="303974"/>
                </a:lnTo>
                <a:lnTo>
                  <a:pt x="810031" y="304304"/>
                </a:lnTo>
                <a:lnTo>
                  <a:pt x="794156" y="302552"/>
                </a:lnTo>
                <a:lnTo>
                  <a:pt x="783882" y="296722"/>
                </a:lnTo>
                <a:lnTo>
                  <a:pt x="778344" y="285940"/>
                </a:lnTo>
                <a:lnTo>
                  <a:pt x="776693" y="269367"/>
                </a:lnTo>
                <a:lnTo>
                  <a:pt x="776693" y="141439"/>
                </a:lnTo>
                <a:lnTo>
                  <a:pt x="833704" y="141439"/>
                </a:lnTo>
                <a:lnTo>
                  <a:pt x="838009" y="106502"/>
                </a:lnTo>
                <a:lnTo>
                  <a:pt x="776706" y="109728"/>
                </a:lnTo>
                <a:lnTo>
                  <a:pt x="776706" y="78549"/>
                </a:lnTo>
                <a:lnTo>
                  <a:pt x="777024" y="58889"/>
                </a:lnTo>
                <a:lnTo>
                  <a:pt x="778116" y="41402"/>
                </a:lnTo>
                <a:lnTo>
                  <a:pt x="780097" y="24206"/>
                </a:lnTo>
                <a:lnTo>
                  <a:pt x="783158" y="5448"/>
                </a:lnTo>
                <a:lnTo>
                  <a:pt x="775627" y="0"/>
                </a:lnTo>
                <a:lnTo>
                  <a:pt x="760145" y="7086"/>
                </a:lnTo>
                <a:lnTo>
                  <a:pt x="745032" y="13462"/>
                </a:lnTo>
                <a:lnTo>
                  <a:pt x="728814" y="19824"/>
                </a:lnTo>
                <a:lnTo>
                  <a:pt x="710018" y="26911"/>
                </a:lnTo>
                <a:lnTo>
                  <a:pt x="711022" y="44831"/>
                </a:lnTo>
                <a:lnTo>
                  <a:pt x="711695" y="57873"/>
                </a:lnTo>
                <a:lnTo>
                  <a:pt x="712050" y="67792"/>
                </a:lnTo>
                <a:lnTo>
                  <a:pt x="712165" y="76339"/>
                </a:lnTo>
                <a:lnTo>
                  <a:pt x="712165" y="108585"/>
                </a:lnTo>
                <a:lnTo>
                  <a:pt x="676668" y="131699"/>
                </a:lnTo>
                <a:lnTo>
                  <a:pt x="676668" y="143522"/>
                </a:lnTo>
                <a:lnTo>
                  <a:pt x="711085" y="141376"/>
                </a:lnTo>
                <a:lnTo>
                  <a:pt x="711085" y="280555"/>
                </a:lnTo>
                <a:lnTo>
                  <a:pt x="714921" y="311404"/>
                </a:lnTo>
                <a:lnTo>
                  <a:pt x="726884" y="332613"/>
                </a:lnTo>
                <a:lnTo>
                  <a:pt x="747610" y="344868"/>
                </a:lnTo>
                <a:lnTo>
                  <a:pt x="777773" y="348792"/>
                </a:lnTo>
                <a:lnTo>
                  <a:pt x="789584" y="348119"/>
                </a:lnTo>
                <a:lnTo>
                  <a:pt x="799680" y="346189"/>
                </a:lnTo>
                <a:lnTo>
                  <a:pt x="807554" y="343154"/>
                </a:lnTo>
                <a:lnTo>
                  <a:pt x="812711" y="339153"/>
                </a:lnTo>
                <a:lnTo>
                  <a:pt x="839076" y="307581"/>
                </a:lnTo>
                <a:close/>
              </a:path>
              <a:path w="1092200" h="349250">
                <a:moveTo>
                  <a:pt x="1091806" y="180530"/>
                </a:moveTo>
                <a:lnTo>
                  <a:pt x="1084541" y="141465"/>
                </a:lnTo>
                <a:lnTo>
                  <a:pt x="1031900" y="92570"/>
                </a:lnTo>
                <a:lnTo>
                  <a:pt x="1023518" y="91224"/>
                </a:lnTo>
                <a:lnTo>
                  <a:pt x="1023518" y="190969"/>
                </a:lnTo>
                <a:lnTo>
                  <a:pt x="978344" y="192570"/>
                </a:lnTo>
                <a:lnTo>
                  <a:pt x="974509" y="192570"/>
                </a:lnTo>
                <a:lnTo>
                  <a:pt x="957351" y="191897"/>
                </a:lnTo>
                <a:lnTo>
                  <a:pt x="950379" y="191503"/>
                </a:lnTo>
                <a:lnTo>
                  <a:pt x="933170" y="190969"/>
                </a:lnTo>
                <a:lnTo>
                  <a:pt x="936599" y="156908"/>
                </a:lnTo>
                <a:lnTo>
                  <a:pt x="944930" y="133756"/>
                </a:lnTo>
                <a:lnTo>
                  <a:pt x="958799" y="120561"/>
                </a:lnTo>
                <a:lnTo>
                  <a:pt x="978877" y="116370"/>
                </a:lnTo>
                <a:lnTo>
                  <a:pt x="998626" y="120561"/>
                </a:lnTo>
                <a:lnTo>
                  <a:pt x="1012278" y="133756"/>
                </a:lnTo>
                <a:lnTo>
                  <a:pt x="1020394" y="156908"/>
                </a:lnTo>
                <a:lnTo>
                  <a:pt x="1023518" y="190969"/>
                </a:lnTo>
                <a:lnTo>
                  <a:pt x="1023518" y="91224"/>
                </a:lnTo>
                <a:lnTo>
                  <a:pt x="990168" y="85864"/>
                </a:lnTo>
                <a:lnTo>
                  <a:pt x="976871" y="86601"/>
                </a:lnTo>
                <a:lnTo>
                  <a:pt x="964882" y="88861"/>
                </a:lnTo>
                <a:lnTo>
                  <a:pt x="917575" y="113398"/>
                </a:lnTo>
                <a:lnTo>
                  <a:pt x="878713" y="154343"/>
                </a:lnTo>
                <a:lnTo>
                  <a:pt x="866571" y="216725"/>
                </a:lnTo>
                <a:lnTo>
                  <a:pt x="866673" y="219278"/>
                </a:lnTo>
                <a:lnTo>
                  <a:pt x="874445" y="274510"/>
                </a:lnTo>
                <a:lnTo>
                  <a:pt x="898004" y="315480"/>
                </a:lnTo>
                <a:lnTo>
                  <a:pt x="936574" y="340410"/>
                </a:lnTo>
                <a:lnTo>
                  <a:pt x="989622" y="348805"/>
                </a:lnTo>
                <a:lnTo>
                  <a:pt x="1010983" y="347700"/>
                </a:lnTo>
                <a:lnTo>
                  <a:pt x="1030693" y="343928"/>
                </a:lnTo>
                <a:lnTo>
                  <a:pt x="1051102" y="336842"/>
                </a:lnTo>
                <a:lnTo>
                  <a:pt x="1074597" y="325780"/>
                </a:lnTo>
                <a:lnTo>
                  <a:pt x="1081532" y="310680"/>
                </a:lnTo>
                <a:lnTo>
                  <a:pt x="1086358" y="300215"/>
                </a:lnTo>
                <a:lnTo>
                  <a:pt x="1086421" y="300075"/>
                </a:lnTo>
                <a:lnTo>
                  <a:pt x="1079969" y="292036"/>
                </a:lnTo>
                <a:lnTo>
                  <a:pt x="1062494" y="300799"/>
                </a:lnTo>
                <a:lnTo>
                  <a:pt x="1047089" y="306565"/>
                </a:lnTo>
                <a:lnTo>
                  <a:pt x="1032395" y="309727"/>
                </a:lnTo>
                <a:lnTo>
                  <a:pt x="1017054" y="310680"/>
                </a:lnTo>
                <a:lnTo>
                  <a:pt x="996556" y="307962"/>
                </a:lnTo>
                <a:lnTo>
                  <a:pt x="961605" y="288099"/>
                </a:lnTo>
                <a:lnTo>
                  <a:pt x="940015" y="249656"/>
                </a:lnTo>
                <a:lnTo>
                  <a:pt x="936383" y="219278"/>
                </a:lnTo>
                <a:lnTo>
                  <a:pt x="1006830" y="219278"/>
                </a:lnTo>
                <a:lnTo>
                  <a:pt x="1028801" y="218668"/>
                </a:lnTo>
                <a:lnTo>
                  <a:pt x="1049515" y="216725"/>
                </a:lnTo>
                <a:lnTo>
                  <a:pt x="1070114" y="213385"/>
                </a:lnTo>
                <a:lnTo>
                  <a:pt x="1091793" y="208521"/>
                </a:lnTo>
                <a:lnTo>
                  <a:pt x="1091793" y="192570"/>
                </a:lnTo>
                <a:lnTo>
                  <a:pt x="1091806" y="180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6050" y="1366519"/>
            <a:ext cx="1732914" cy="523875"/>
          </a:xfrm>
          <a:custGeom>
            <a:avLst/>
            <a:gdLst/>
            <a:ahLst/>
            <a:cxnLst/>
            <a:rect l="l" t="t" r="r" b="b"/>
            <a:pathLst>
              <a:path w="1732914" h="523875">
                <a:moveTo>
                  <a:pt x="273723" y="402501"/>
                </a:moveTo>
                <a:lnTo>
                  <a:pt x="271322" y="387781"/>
                </a:lnTo>
                <a:lnTo>
                  <a:pt x="271259" y="387388"/>
                </a:lnTo>
                <a:lnTo>
                  <a:pt x="268922" y="372960"/>
                </a:lnTo>
                <a:lnTo>
                  <a:pt x="254292" y="352107"/>
                </a:lnTo>
                <a:lnTo>
                  <a:pt x="229476" y="339737"/>
                </a:lnTo>
                <a:lnTo>
                  <a:pt x="214045" y="337959"/>
                </a:lnTo>
                <a:lnTo>
                  <a:pt x="214045" y="430834"/>
                </a:lnTo>
                <a:lnTo>
                  <a:pt x="207657" y="456920"/>
                </a:lnTo>
                <a:lnTo>
                  <a:pt x="190042" y="477761"/>
                </a:lnTo>
                <a:lnTo>
                  <a:pt x="163449" y="491566"/>
                </a:lnTo>
                <a:lnTo>
                  <a:pt x="130149" y="496557"/>
                </a:lnTo>
                <a:lnTo>
                  <a:pt x="97523" y="492467"/>
                </a:lnTo>
                <a:lnTo>
                  <a:pt x="72402" y="480949"/>
                </a:lnTo>
                <a:lnTo>
                  <a:pt x="56261" y="463105"/>
                </a:lnTo>
                <a:lnTo>
                  <a:pt x="50558" y="440067"/>
                </a:lnTo>
                <a:lnTo>
                  <a:pt x="52438" y="426364"/>
                </a:lnTo>
                <a:lnTo>
                  <a:pt x="77978" y="393357"/>
                </a:lnTo>
                <a:lnTo>
                  <a:pt x="131699" y="387388"/>
                </a:lnTo>
                <a:lnTo>
                  <a:pt x="132308" y="387388"/>
                </a:lnTo>
                <a:lnTo>
                  <a:pt x="172758" y="389293"/>
                </a:lnTo>
                <a:lnTo>
                  <a:pt x="197777" y="396087"/>
                </a:lnTo>
                <a:lnTo>
                  <a:pt x="210489" y="409384"/>
                </a:lnTo>
                <a:lnTo>
                  <a:pt x="214045" y="430834"/>
                </a:lnTo>
                <a:lnTo>
                  <a:pt x="214045" y="337959"/>
                </a:lnTo>
                <a:lnTo>
                  <a:pt x="213055" y="337832"/>
                </a:lnTo>
                <a:lnTo>
                  <a:pt x="194132" y="335648"/>
                </a:lnTo>
                <a:lnTo>
                  <a:pt x="181229" y="335648"/>
                </a:lnTo>
                <a:lnTo>
                  <a:pt x="105689" y="337832"/>
                </a:lnTo>
                <a:lnTo>
                  <a:pt x="102717" y="337832"/>
                </a:lnTo>
                <a:lnTo>
                  <a:pt x="91732" y="336829"/>
                </a:lnTo>
                <a:lnTo>
                  <a:pt x="83820" y="333806"/>
                </a:lnTo>
                <a:lnTo>
                  <a:pt x="79044" y="328752"/>
                </a:lnTo>
                <a:lnTo>
                  <a:pt x="77444" y="321691"/>
                </a:lnTo>
                <a:lnTo>
                  <a:pt x="78359" y="315912"/>
                </a:lnTo>
                <a:lnTo>
                  <a:pt x="81203" y="310591"/>
                </a:lnTo>
                <a:lnTo>
                  <a:pt x="86055" y="305574"/>
                </a:lnTo>
                <a:lnTo>
                  <a:pt x="93040" y="300697"/>
                </a:lnTo>
                <a:lnTo>
                  <a:pt x="102717" y="300850"/>
                </a:lnTo>
                <a:lnTo>
                  <a:pt x="108102" y="301015"/>
                </a:lnTo>
                <a:lnTo>
                  <a:pt x="114554" y="301015"/>
                </a:lnTo>
                <a:lnTo>
                  <a:pt x="118364" y="300697"/>
                </a:lnTo>
                <a:lnTo>
                  <a:pt x="141719" y="298767"/>
                </a:lnTo>
                <a:lnTo>
                  <a:pt x="166979" y="292150"/>
                </a:lnTo>
                <a:lnTo>
                  <a:pt x="189420" y="281444"/>
                </a:lnTo>
                <a:lnTo>
                  <a:pt x="195300" y="276847"/>
                </a:lnTo>
                <a:lnTo>
                  <a:pt x="208127" y="266865"/>
                </a:lnTo>
                <a:lnTo>
                  <a:pt x="218859" y="253974"/>
                </a:lnTo>
                <a:lnTo>
                  <a:pt x="226199" y="239725"/>
                </a:lnTo>
                <a:lnTo>
                  <a:pt x="230428" y="223570"/>
                </a:lnTo>
                <a:lnTo>
                  <a:pt x="231787" y="204952"/>
                </a:lnTo>
                <a:lnTo>
                  <a:pt x="231787" y="196418"/>
                </a:lnTo>
                <a:lnTo>
                  <a:pt x="231317" y="190957"/>
                </a:lnTo>
                <a:lnTo>
                  <a:pt x="231241" y="190004"/>
                </a:lnTo>
                <a:lnTo>
                  <a:pt x="229095" y="179870"/>
                </a:lnTo>
                <a:lnTo>
                  <a:pt x="270510" y="181978"/>
                </a:lnTo>
                <a:lnTo>
                  <a:pt x="270675" y="179870"/>
                </a:lnTo>
                <a:lnTo>
                  <a:pt x="272719" y="153911"/>
                </a:lnTo>
                <a:lnTo>
                  <a:pt x="272732" y="153670"/>
                </a:lnTo>
                <a:lnTo>
                  <a:pt x="272986" y="150495"/>
                </a:lnTo>
                <a:lnTo>
                  <a:pt x="273088" y="149148"/>
                </a:lnTo>
                <a:lnTo>
                  <a:pt x="273202" y="147828"/>
                </a:lnTo>
                <a:lnTo>
                  <a:pt x="258673" y="149148"/>
                </a:lnTo>
                <a:lnTo>
                  <a:pt x="247319" y="149961"/>
                </a:lnTo>
                <a:lnTo>
                  <a:pt x="235242" y="150495"/>
                </a:lnTo>
                <a:lnTo>
                  <a:pt x="218351" y="150495"/>
                </a:lnTo>
                <a:lnTo>
                  <a:pt x="209740" y="149961"/>
                </a:lnTo>
                <a:lnTo>
                  <a:pt x="192506" y="139623"/>
                </a:lnTo>
                <a:lnTo>
                  <a:pt x="173507" y="132473"/>
                </a:lnTo>
                <a:lnTo>
                  <a:pt x="165646" y="130949"/>
                </a:lnTo>
                <a:lnTo>
                  <a:pt x="165646" y="219011"/>
                </a:lnTo>
                <a:lnTo>
                  <a:pt x="162928" y="244094"/>
                </a:lnTo>
                <a:lnTo>
                  <a:pt x="154825" y="262191"/>
                </a:lnTo>
                <a:lnTo>
                  <a:pt x="141363" y="273164"/>
                </a:lnTo>
                <a:lnTo>
                  <a:pt x="122631" y="276847"/>
                </a:lnTo>
                <a:lnTo>
                  <a:pt x="103771" y="272465"/>
                </a:lnTo>
                <a:lnTo>
                  <a:pt x="89547" y="259778"/>
                </a:lnTo>
                <a:lnTo>
                  <a:pt x="80645" y="239725"/>
                </a:lnTo>
                <a:lnTo>
                  <a:pt x="80581" y="239572"/>
                </a:lnTo>
                <a:lnTo>
                  <a:pt x="77457" y="212585"/>
                </a:lnTo>
                <a:lnTo>
                  <a:pt x="80264" y="187121"/>
                </a:lnTo>
                <a:lnTo>
                  <a:pt x="88607" y="168668"/>
                </a:lnTo>
                <a:lnTo>
                  <a:pt x="102412" y="157454"/>
                </a:lnTo>
                <a:lnTo>
                  <a:pt x="121551" y="153670"/>
                </a:lnTo>
                <a:lnTo>
                  <a:pt x="140462" y="157937"/>
                </a:lnTo>
                <a:lnTo>
                  <a:pt x="154279" y="170484"/>
                </a:lnTo>
                <a:lnTo>
                  <a:pt x="162763" y="190957"/>
                </a:lnTo>
                <a:lnTo>
                  <a:pt x="165646" y="219011"/>
                </a:lnTo>
                <a:lnTo>
                  <a:pt x="165646" y="130949"/>
                </a:lnTo>
                <a:lnTo>
                  <a:pt x="152184" y="128333"/>
                </a:lnTo>
                <a:lnTo>
                  <a:pt x="128003" y="126987"/>
                </a:lnTo>
                <a:lnTo>
                  <a:pt x="80721" y="134086"/>
                </a:lnTo>
                <a:lnTo>
                  <a:pt x="43840" y="153911"/>
                </a:lnTo>
                <a:lnTo>
                  <a:pt x="19850" y="184315"/>
                </a:lnTo>
                <a:lnTo>
                  <a:pt x="11303" y="223113"/>
                </a:lnTo>
                <a:lnTo>
                  <a:pt x="12585" y="237591"/>
                </a:lnTo>
                <a:lnTo>
                  <a:pt x="31203" y="274650"/>
                </a:lnTo>
                <a:lnTo>
                  <a:pt x="68300" y="296659"/>
                </a:lnTo>
                <a:lnTo>
                  <a:pt x="30124" y="325653"/>
                </a:lnTo>
                <a:lnTo>
                  <a:pt x="26428" y="329768"/>
                </a:lnTo>
                <a:lnTo>
                  <a:pt x="23533" y="335927"/>
                </a:lnTo>
                <a:lnTo>
                  <a:pt x="21653" y="343408"/>
                </a:lnTo>
                <a:lnTo>
                  <a:pt x="20980" y="351421"/>
                </a:lnTo>
                <a:lnTo>
                  <a:pt x="22910" y="364223"/>
                </a:lnTo>
                <a:lnTo>
                  <a:pt x="29171" y="374040"/>
                </a:lnTo>
                <a:lnTo>
                  <a:pt x="40487" y="381546"/>
                </a:lnTo>
                <a:lnTo>
                  <a:pt x="57543" y="387388"/>
                </a:lnTo>
                <a:lnTo>
                  <a:pt x="13982" y="413283"/>
                </a:lnTo>
                <a:lnTo>
                  <a:pt x="8394" y="418515"/>
                </a:lnTo>
                <a:lnTo>
                  <a:pt x="3962" y="426364"/>
                </a:lnTo>
                <a:lnTo>
                  <a:pt x="1041" y="436029"/>
                </a:lnTo>
                <a:lnTo>
                  <a:pt x="0" y="446709"/>
                </a:lnTo>
                <a:lnTo>
                  <a:pt x="8166" y="478459"/>
                </a:lnTo>
                <a:lnTo>
                  <a:pt x="31457" y="502577"/>
                </a:lnTo>
                <a:lnTo>
                  <a:pt x="68059" y="517893"/>
                </a:lnTo>
                <a:lnTo>
                  <a:pt x="116154" y="523252"/>
                </a:lnTo>
                <a:lnTo>
                  <a:pt x="168668" y="517588"/>
                </a:lnTo>
                <a:lnTo>
                  <a:pt x="212267" y="501396"/>
                </a:lnTo>
                <a:lnTo>
                  <a:pt x="218567" y="496557"/>
                </a:lnTo>
                <a:lnTo>
                  <a:pt x="245351" y="475983"/>
                </a:lnTo>
                <a:lnTo>
                  <a:pt x="266369" y="442595"/>
                </a:lnTo>
                <a:lnTo>
                  <a:pt x="273723" y="402501"/>
                </a:lnTo>
                <a:close/>
              </a:path>
              <a:path w="1732914" h="523875">
                <a:moveTo>
                  <a:pt x="533654" y="220370"/>
                </a:moveTo>
                <a:lnTo>
                  <a:pt x="526389" y="181305"/>
                </a:lnTo>
                <a:lnTo>
                  <a:pt x="473748" y="132410"/>
                </a:lnTo>
                <a:lnTo>
                  <a:pt x="465366" y="131064"/>
                </a:lnTo>
                <a:lnTo>
                  <a:pt x="465366" y="230809"/>
                </a:lnTo>
                <a:lnTo>
                  <a:pt x="420192" y="232410"/>
                </a:lnTo>
                <a:lnTo>
                  <a:pt x="416356" y="232410"/>
                </a:lnTo>
                <a:lnTo>
                  <a:pt x="399199" y="231736"/>
                </a:lnTo>
                <a:lnTo>
                  <a:pt x="392226" y="231343"/>
                </a:lnTo>
                <a:lnTo>
                  <a:pt x="375018" y="230809"/>
                </a:lnTo>
                <a:lnTo>
                  <a:pt x="378447" y="196748"/>
                </a:lnTo>
                <a:lnTo>
                  <a:pt x="386778" y="173596"/>
                </a:lnTo>
                <a:lnTo>
                  <a:pt x="400646" y="160401"/>
                </a:lnTo>
                <a:lnTo>
                  <a:pt x="420725" y="156210"/>
                </a:lnTo>
                <a:lnTo>
                  <a:pt x="440474" y="160401"/>
                </a:lnTo>
                <a:lnTo>
                  <a:pt x="454126" y="173596"/>
                </a:lnTo>
                <a:lnTo>
                  <a:pt x="462241" y="196748"/>
                </a:lnTo>
                <a:lnTo>
                  <a:pt x="465366" y="230809"/>
                </a:lnTo>
                <a:lnTo>
                  <a:pt x="465366" y="131064"/>
                </a:lnTo>
                <a:lnTo>
                  <a:pt x="432015" y="125704"/>
                </a:lnTo>
                <a:lnTo>
                  <a:pt x="418719" y="126441"/>
                </a:lnTo>
                <a:lnTo>
                  <a:pt x="406730" y="128701"/>
                </a:lnTo>
                <a:lnTo>
                  <a:pt x="359422" y="153238"/>
                </a:lnTo>
                <a:lnTo>
                  <a:pt x="320560" y="194183"/>
                </a:lnTo>
                <a:lnTo>
                  <a:pt x="308419" y="256565"/>
                </a:lnTo>
                <a:lnTo>
                  <a:pt x="308521" y="259118"/>
                </a:lnTo>
                <a:lnTo>
                  <a:pt x="316293" y="314350"/>
                </a:lnTo>
                <a:lnTo>
                  <a:pt x="339852" y="355320"/>
                </a:lnTo>
                <a:lnTo>
                  <a:pt x="378421" y="380250"/>
                </a:lnTo>
                <a:lnTo>
                  <a:pt x="431469" y="388645"/>
                </a:lnTo>
                <a:lnTo>
                  <a:pt x="452831" y="387540"/>
                </a:lnTo>
                <a:lnTo>
                  <a:pt x="472541" y="383768"/>
                </a:lnTo>
                <a:lnTo>
                  <a:pt x="492950" y="376682"/>
                </a:lnTo>
                <a:lnTo>
                  <a:pt x="516445" y="365620"/>
                </a:lnTo>
                <a:lnTo>
                  <a:pt x="523379" y="350520"/>
                </a:lnTo>
                <a:lnTo>
                  <a:pt x="528205" y="340055"/>
                </a:lnTo>
                <a:lnTo>
                  <a:pt x="528269" y="339915"/>
                </a:lnTo>
                <a:lnTo>
                  <a:pt x="521817" y="331876"/>
                </a:lnTo>
                <a:lnTo>
                  <a:pt x="504342" y="340639"/>
                </a:lnTo>
                <a:lnTo>
                  <a:pt x="488937" y="346405"/>
                </a:lnTo>
                <a:lnTo>
                  <a:pt x="474243" y="349567"/>
                </a:lnTo>
                <a:lnTo>
                  <a:pt x="458901" y="350520"/>
                </a:lnTo>
                <a:lnTo>
                  <a:pt x="438404" y="347802"/>
                </a:lnTo>
                <a:lnTo>
                  <a:pt x="403453" y="327939"/>
                </a:lnTo>
                <a:lnTo>
                  <a:pt x="381863" y="289496"/>
                </a:lnTo>
                <a:lnTo>
                  <a:pt x="378231" y="259118"/>
                </a:lnTo>
                <a:lnTo>
                  <a:pt x="448678" y="259118"/>
                </a:lnTo>
                <a:lnTo>
                  <a:pt x="470649" y="258508"/>
                </a:lnTo>
                <a:lnTo>
                  <a:pt x="491363" y="256565"/>
                </a:lnTo>
                <a:lnTo>
                  <a:pt x="511962" y="253225"/>
                </a:lnTo>
                <a:lnTo>
                  <a:pt x="533641" y="248361"/>
                </a:lnTo>
                <a:lnTo>
                  <a:pt x="533641" y="232410"/>
                </a:lnTo>
                <a:lnTo>
                  <a:pt x="533654" y="220370"/>
                </a:lnTo>
                <a:close/>
              </a:path>
              <a:path w="1732914" h="523875">
                <a:moveTo>
                  <a:pt x="869378" y="360667"/>
                </a:moveTo>
                <a:lnTo>
                  <a:pt x="832942" y="342760"/>
                </a:lnTo>
                <a:lnTo>
                  <a:pt x="832269" y="325374"/>
                </a:lnTo>
                <a:lnTo>
                  <a:pt x="832269" y="225933"/>
                </a:lnTo>
                <a:lnTo>
                  <a:pt x="831291" y="198704"/>
                </a:lnTo>
                <a:lnTo>
                  <a:pt x="813447" y="149453"/>
                </a:lnTo>
                <a:lnTo>
                  <a:pt x="769962" y="128473"/>
                </a:lnTo>
                <a:lnTo>
                  <a:pt x="751065" y="126987"/>
                </a:lnTo>
                <a:lnTo>
                  <a:pt x="739584" y="127596"/>
                </a:lnTo>
                <a:lnTo>
                  <a:pt x="729411" y="129451"/>
                </a:lnTo>
                <a:lnTo>
                  <a:pt x="720661" y="132600"/>
                </a:lnTo>
                <a:lnTo>
                  <a:pt x="713422" y="137083"/>
                </a:lnTo>
                <a:lnTo>
                  <a:pt x="670407" y="170014"/>
                </a:lnTo>
                <a:lnTo>
                  <a:pt x="670407" y="130187"/>
                </a:lnTo>
                <a:lnTo>
                  <a:pt x="667181" y="126987"/>
                </a:lnTo>
                <a:lnTo>
                  <a:pt x="632028" y="138036"/>
                </a:lnTo>
                <a:lnTo>
                  <a:pt x="607009" y="144716"/>
                </a:lnTo>
                <a:lnTo>
                  <a:pt x="586943" y="148285"/>
                </a:lnTo>
                <a:lnTo>
                  <a:pt x="566623" y="149999"/>
                </a:lnTo>
                <a:lnTo>
                  <a:pt x="566623" y="169227"/>
                </a:lnTo>
                <a:lnTo>
                  <a:pt x="604342" y="189268"/>
                </a:lnTo>
                <a:lnTo>
                  <a:pt x="604786" y="208267"/>
                </a:lnTo>
                <a:lnTo>
                  <a:pt x="604786" y="325374"/>
                </a:lnTo>
                <a:lnTo>
                  <a:pt x="585444" y="359600"/>
                </a:lnTo>
                <a:lnTo>
                  <a:pt x="566623" y="360667"/>
                </a:lnTo>
                <a:lnTo>
                  <a:pt x="566623" y="381000"/>
                </a:lnTo>
                <a:lnTo>
                  <a:pt x="635990" y="379730"/>
                </a:lnTo>
                <a:lnTo>
                  <a:pt x="646798" y="379818"/>
                </a:lnTo>
                <a:lnTo>
                  <a:pt x="662800" y="380060"/>
                </a:lnTo>
                <a:lnTo>
                  <a:pt x="683552" y="380453"/>
                </a:lnTo>
                <a:lnTo>
                  <a:pt x="708583" y="381000"/>
                </a:lnTo>
                <a:lnTo>
                  <a:pt x="708583" y="360667"/>
                </a:lnTo>
                <a:lnTo>
                  <a:pt x="671080" y="342747"/>
                </a:lnTo>
                <a:lnTo>
                  <a:pt x="670394" y="325335"/>
                </a:lnTo>
                <a:lnTo>
                  <a:pt x="670407" y="209156"/>
                </a:lnTo>
                <a:lnTo>
                  <a:pt x="674217" y="195567"/>
                </a:lnTo>
                <a:lnTo>
                  <a:pt x="684377" y="183921"/>
                </a:lnTo>
                <a:lnTo>
                  <a:pt x="698982" y="175793"/>
                </a:lnTo>
                <a:lnTo>
                  <a:pt x="716114" y="172732"/>
                </a:lnTo>
                <a:lnTo>
                  <a:pt x="738987" y="176352"/>
                </a:lnTo>
                <a:lnTo>
                  <a:pt x="754697" y="187515"/>
                </a:lnTo>
                <a:lnTo>
                  <a:pt x="763752" y="206717"/>
                </a:lnTo>
                <a:lnTo>
                  <a:pt x="766660" y="234480"/>
                </a:lnTo>
                <a:lnTo>
                  <a:pt x="766660" y="381000"/>
                </a:lnTo>
                <a:lnTo>
                  <a:pt x="799122" y="380047"/>
                </a:lnTo>
                <a:lnTo>
                  <a:pt x="808177" y="379818"/>
                </a:lnTo>
                <a:lnTo>
                  <a:pt x="815060" y="379730"/>
                </a:lnTo>
                <a:lnTo>
                  <a:pt x="820140" y="379755"/>
                </a:lnTo>
                <a:lnTo>
                  <a:pt x="827493" y="379895"/>
                </a:lnTo>
                <a:lnTo>
                  <a:pt x="842200" y="380276"/>
                </a:lnTo>
                <a:lnTo>
                  <a:pt x="869378" y="381000"/>
                </a:lnTo>
                <a:lnTo>
                  <a:pt x="869378" y="360667"/>
                </a:lnTo>
                <a:close/>
              </a:path>
              <a:path w="1732914" h="523875">
                <a:moveTo>
                  <a:pt x="1130554" y="220370"/>
                </a:moveTo>
                <a:lnTo>
                  <a:pt x="1123289" y="181305"/>
                </a:lnTo>
                <a:lnTo>
                  <a:pt x="1070648" y="132410"/>
                </a:lnTo>
                <a:lnTo>
                  <a:pt x="1062266" y="131064"/>
                </a:lnTo>
                <a:lnTo>
                  <a:pt x="1062266" y="230809"/>
                </a:lnTo>
                <a:lnTo>
                  <a:pt x="1017092" y="232410"/>
                </a:lnTo>
                <a:lnTo>
                  <a:pt x="1013256" y="232410"/>
                </a:lnTo>
                <a:lnTo>
                  <a:pt x="996099" y="231736"/>
                </a:lnTo>
                <a:lnTo>
                  <a:pt x="989126" y="231343"/>
                </a:lnTo>
                <a:lnTo>
                  <a:pt x="971918" y="230809"/>
                </a:lnTo>
                <a:lnTo>
                  <a:pt x="975347" y="196748"/>
                </a:lnTo>
                <a:lnTo>
                  <a:pt x="983678" y="173596"/>
                </a:lnTo>
                <a:lnTo>
                  <a:pt x="997546" y="160401"/>
                </a:lnTo>
                <a:lnTo>
                  <a:pt x="1017625" y="156210"/>
                </a:lnTo>
                <a:lnTo>
                  <a:pt x="1037374" y="160401"/>
                </a:lnTo>
                <a:lnTo>
                  <a:pt x="1051026" y="173596"/>
                </a:lnTo>
                <a:lnTo>
                  <a:pt x="1059141" y="196748"/>
                </a:lnTo>
                <a:lnTo>
                  <a:pt x="1062266" y="230809"/>
                </a:lnTo>
                <a:lnTo>
                  <a:pt x="1062266" y="131064"/>
                </a:lnTo>
                <a:lnTo>
                  <a:pt x="1028915" y="125704"/>
                </a:lnTo>
                <a:lnTo>
                  <a:pt x="1015619" y="126441"/>
                </a:lnTo>
                <a:lnTo>
                  <a:pt x="1003630" y="128701"/>
                </a:lnTo>
                <a:lnTo>
                  <a:pt x="956322" y="153238"/>
                </a:lnTo>
                <a:lnTo>
                  <a:pt x="917460" y="194183"/>
                </a:lnTo>
                <a:lnTo>
                  <a:pt x="905319" y="256565"/>
                </a:lnTo>
                <a:lnTo>
                  <a:pt x="905421" y="259118"/>
                </a:lnTo>
                <a:lnTo>
                  <a:pt x="913193" y="314350"/>
                </a:lnTo>
                <a:lnTo>
                  <a:pt x="936752" y="355320"/>
                </a:lnTo>
                <a:lnTo>
                  <a:pt x="975321" y="380250"/>
                </a:lnTo>
                <a:lnTo>
                  <a:pt x="1028369" y="388645"/>
                </a:lnTo>
                <a:lnTo>
                  <a:pt x="1049731" y="387540"/>
                </a:lnTo>
                <a:lnTo>
                  <a:pt x="1069441" y="383768"/>
                </a:lnTo>
                <a:lnTo>
                  <a:pt x="1089850" y="376682"/>
                </a:lnTo>
                <a:lnTo>
                  <a:pt x="1113345" y="365620"/>
                </a:lnTo>
                <a:lnTo>
                  <a:pt x="1120279" y="350520"/>
                </a:lnTo>
                <a:lnTo>
                  <a:pt x="1125105" y="340055"/>
                </a:lnTo>
                <a:lnTo>
                  <a:pt x="1125169" y="339915"/>
                </a:lnTo>
                <a:lnTo>
                  <a:pt x="1118717" y="331876"/>
                </a:lnTo>
                <a:lnTo>
                  <a:pt x="1101242" y="340639"/>
                </a:lnTo>
                <a:lnTo>
                  <a:pt x="1085837" y="346405"/>
                </a:lnTo>
                <a:lnTo>
                  <a:pt x="1071143" y="349567"/>
                </a:lnTo>
                <a:lnTo>
                  <a:pt x="1055801" y="350520"/>
                </a:lnTo>
                <a:lnTo>
                  <a:pt x="1035304" y="347802"/>
                </a:lnTo>
                <a:lnTo>
                  <a:pt x="1000353" y="327939"/>
                </a:lnTo>
                <a:lnTo>
                  <a:pt x="978763" y="289496"/>
                </a:lnTo>
                <a:lnTo>
                  <a:pt x="975131" y="259118"/>
                </a:lnTo>
                <a:lnTo>
                  <a:pt x="1045578" y="259118"/>
                </a:lnTo>
                <a:lnTo>
                  <a:pt x="1067549" y="258508"/>
                </a:lnTo>
                <a:lnTo>
                  <a:pt x="1088263" y="256565"/>
                </a:lnTo>
                <a:lnTo>
                  <a:pt x="1108862" y="253225"/>
                </a:lnTo>
                <a:lnTo>
                  <a:pt x="1130541" y="248361"/>
                </a:lnTo>
                <a:lnTo>
                  <a:pt x="1130541" y="232410"/>
                </a:lnTo>
                <a:lnTo>
                  <a:pt x="1130554" y="220370"/>
                </a:lnTo>
                <a:close/>
              </a:path>
              <a:path w="1732914" h="523875">
                <a:moveTo>
                  <a:pt x="1326134" y="347433"/>
                </a:moveTo>
                <a:lnTo>
                  <a:pt x="1321828" y="337235"/>
                </a:lnTo>
                <a:lnTo>
                  <a:pt x="1314627" y="340563"/>
                </a:lnTo>
                <a:lnTo>
                  <a:pt x="1308646" y="342696"/>
                </a:lnTo>
                <a:lnTo>
                  <a:pt x="1303070" y="343814"/>
                </a:lnTo>
                <a:lnTo>
                  <a:pt x="1297089" y="344144"/>
                </a:lnTo>
                <a:lnTo>
                  <a:pt x="1281214" y="342392"/>
                </a:lnTo>
                <a:lnTo>
                  <a:pt x="1270939" y="336562"/>
                </a:lnTo>
                <a:lnTo>
                  <a:pt x="1265402" y="325780"/>
                </a:lnTo>
                <a:lnTo>
                  <a:pt x="1263751" y="309206"/>
                </a:lnTo>
                <a:lnTo>
                  <a:pt x="1263751" y="181279"/>
                </a:lnTo>
                <a:lnTo>
                  <a:pt x="1320761" y="181279"/>
                </a:lnTo>
                <a:lnTo>
                  <a:pt x="1325067" y="146342"/>
                </a:lnTo>
                <a:lnTo>
                  <a:pt x="1263764" y="149580"/>
                </a:lnTo>
                <a:lnTo>
                  <a:pt x="1263764" y="118389"/>
                </a:lnTo>
                <a:lnTo>
                  <a:pt x="1264081" y="98729"/>
                </a:lnTo>
                <a:lnTo>
                  <a:pt x="1265174" y="81241"/>
                </a:lnTo>
                <a:lnTo>
                  <a:pt x="1267155" y="64046"/>
                </a:lnTo>
                <a:lnTo>
                  <a:pt x="1270215" y="45288"/>
                </a:lnTo>
                <a:lnTo>
                  <a:pt x="1262684" y="39839"/>
                </a:lnTo>
                <a:lnTo>
                  <a:pt x="1247203" y="46926"/>
                </a:lnTo>
                <a:lnTo>
                  <a:pt x="1232090" y="53301"/>
                </a:lnTo>
                <a:lnTo>
                  <a:pt x="1215872" y="59664"/>
                </a:lnTo>
                <a:lnTo>
                  <a:pt x="1197076" y="66738"/>
                </a:lnTo>
                <a:lnTo>
                  <a:pt x="1198079" y="84670"/>
                </a:lnTo>
                <a:lnTo>
                  <a:pt x="1198753" y="97713"/>
                </a:lnTo>
                <a:lnTo>
                  <a:pt x="1199108" y="107632"/>
                </a:lnTo>
                <a:lnTo>
                  <a:pt x="1199222" y="116179"/>
                </a:lnTo>
                <a:lnTo>
                  <a:pt x="1199222" y="148424"/>
                </a:lnTo>
                <a:lnTo>
                  <a:pt x="1163726" y="171538"/>
                </a:lnTo>
                <a:lnTo>
                  <a:pt x="1163726" y="183362"/>
                </a:lnTo>
                <a:lnTo>
                  <a:pt x="1198143" y="181216"/>
                </a:lnTo>
                <a:lnTo>
                  <a:pt x="1198143" y="320395"/>
                </a:lnTo>
                <a:lnTo>
                  <a:pt x="1201978" y="351243"/>
                </a:lnTo>
                <a:lnTo>
                  <a:pt x="1213942" y="372452"/>
                </a:lnTo>
                <a:lnTo>
                  <a:pt x="1234668" y="384708"/>
                </a:lnTo>
                <a:lnTo>
                  <a:pt x="1264831" y="388632"/>
                </a:lnTo>
                <a:lnTo>
                  <a:pt x="1276642" y="387959"/>
                </a:lnTo>
                <a:lnTo>
                  <a:pt x="1286738" y="386029"/>
                </a:lnTo>
                <a:lnTo>
                  <a:pt x="1294612" y="382993"/>
                </a:lnTo>
                <a:lnTo>
                  <a:pt x="1299781" y="378993"/>
                </a:lnTo>
                <a:lnTo>
                  <a:pt x="1326134" y="347433"/>
                </a:lnTo>
                <a:close/>
              </a:path>
              <a:path w="1732914" h="523875">
                <a:moveTo>
                  <a:pt x="1458417" y="40030"/>
                </a:moveTo>
                <a:lnTo>
                  <a:pt x="1455293" y="24549"/>
                </a:lnTo>
                <a:lnTo>
                  <a:pt x="1446784" y="11811"/>
                </a:lnTo>
                <a:lnTo>
                  <a:pt x="1434134" y="3175"/>
                </a:lnTo>
                <a:lnTo>
                  <a:pt x="1418666" y="0"/>
                </a:lnTo>
                <a:lnTo>
                  <a:pt x="1402461" y="3022"/>
                </a:lnTo>
                <a:lnTo>
                  <a:pt x="1389507" y="11353"/>
                </a:lnTo>
                <a:lnTo>
                  <a:pt x="1380871" y="23888"/>
                </a:lnTo>
                <a:lnTo>
                  <a:pt x="1377746" y="39509"/>
                </a:lnTo>
                <a:lnTo>
                  <a:pt x="1380871" y="55308"/>
                </a:lnTo>
                <a:lnTo>
                  <a:pt x="1389519" y="68262"/>
                </a:lnTo>
                <a:lnTo>
                  <a:pt x="1402270" y="76885"/>
                </a:lnTo>
                <a:lnTo>
                  <a:pt x="1418082" y="80060"/>
                </a:lnTo>
                <a:lnTo>
                  <a:pt x="1433677" y="76885"/>
                </a:lnTo>
                <a:lnTo>
                  <a:pt x="1446517" y="68262"/>
                </a:lnTo>
                <a:lnTo>
                  <a:pt x="1455204" y="55524"/>
                </a:lnTo>
                <a:lnTo>
                  <a:pt x="1458417" y="40030"/>
                </a:lnTo>
                <a:close/>
              </a:path>
              <a:path w="1732914" h="523875">
                <a:moveTo>
                  <a:pt x="1491208" y="360692"/>
                </a:moveTo>
                <a:lnTo>
                  <a:pt x="1453705" y="342798"/>
                </a:lnTo>
                <a:lnTo>
                  <a:pt x="1453032" y="325412"/>
                </a:lnTo>
                <a:lnTo>
                  <a:pt x="1453032" y="130276"/>
                </a:lnTo>
                <a:lnTo>
                  <a:pt x="1447660" y="127012"/>
                </a:lnTo>
                <a:lnTo>
                  <a:pt x="1410017" y="138709"/>
                </a:lnTo>
                <a:lnTo>
                  <a:pt x="1372654" y="146862"/>
                </a:lnTo>
                <a:lnTo>
                  <a:pt x="1357312" y="148805"/>
                </a:lnTo>
                <a:lnTo>
                  <a:pt x="1355699" y="148805"/>
                </a:lnTo>
                <a:lnTo>
                  <a:pt x="1353007" y="149339"/>
                </a:lnTo>
                <a:lnTo>
                  <a:pt x="1349248" y="149872"/>
                </a:lnTo>
                <a:lnTo>
                  <a:pt x="1349248" y="168935"/>
                </a:lnTo>
                <a:lnTo>
                  <a:pt x="1373441" y="170573"/>
                </a:lnTo>
                <a:lnTo>
                  <a:pt x="1380832" y="172440"/>
                </a:lnTo>
                <a:lnTo>
                  <a:pt x="1385062" y="177876"/>
                </a:lnTo>
                <a:lnTo>
                  <a:pt x="1386967" y="189026"/>
                </a:lnTo>
                <a:lnTo>
                  <a:pt x="1387424" y="208064"/>
                </a:lnTo>
                <a:lnTo>
                  <a:pt x="1387411" y="325412"/>
                </a:lnTo>
                <a:lnTo>
                  <a:pt x="1368069" y="359625"/>
                </a:lnTo>
                <a:lnTo>
                  <a:pt x="1349248" y="360692"/>
                </a:lnTo>
                <a:lnTo>
                  <a:pt x="1349248" y="381025"/>
                </a:lnTo>
                <a:lnTo>
                  <a:pt x="1414221" y="379526"/>
                </a:lnTo>
                <a:lnTo>
                  <a:pt x="1429423" y="379526"/>
                </a:lnTo>
                <a:lnTo>
                  <a:pt x="1491208" y="381025"/>
                </a:lnTo>
                <a:lnTo>
                  <a:pt x="1491208" y="379526"/>
                </a:lnTo>
                <a:lnTo>
                  <a:pt x="1491208" y="360692"/>
                </a:lnTo>
                <a:close/>
              </a:path>
              <a:path w="1732914" h="523875">
                <a:moveTo>
                  <a:pt x="1732673" y="345846"/>
                </a:moveTo>
                <a:lnTo>
                  <a:pt x="1727835" y="340499"/>
                </a:lnTo>
                <a:lnTo>
                  <a:pt x="1715160" y="345173"/>
                </a:lnTo>
                <a:lnTo>
                  <a:pt x="1703971" y="348284"/>
                </a:lnTo>
                <a:lnTo>
                  <a:pt x="1693265" y="349999"/>
                </a:lnTo>
                <a:lnTo>
                  <a:pt x="1682127" y="350520"/>
                </a:lnTo>
                <a:lnTo>
                  <a:pt x="1646529" y="342849"/>
                </a:lnTo>
                <a:lnTo>
                  <a:pt x="1619605" y="320852"/>
                </a:lnTo>
                <a:lnTo>
                  <a:pt x="1602562" y="286105"/>
                </a:lnTo>
                <a:lnTo>
                  <a:pt x="1596618" y="240144"/>
                </a:lnTo>
                <a:lnTo>
                  <a:pt x="1600009" y="207860"/>
                </a:lnTo>
                <a:lnTo>
                  <a:pt x="1610055" y="184353"/>
                </a:lnTo>
                <a:lnTo>
                  <a:pt x="1626565" y="169989"/>
                </a:lnTo>
                <a:lnTo>
                  <a:pt x="1649323" y="165112"/>
                </a:lnTo>
                <a:lnTo>
                  <a:pt x="1666697" y="166979"/>
                </a:lnTo>
                <a:lnTo>
                  <a:pt x="1681441" y="171983"/>
                </a:lnTo>
                <a:lnTo>
                  <a:pt x="1691970" y="179285"/>
                </a:lnTo>
                <a:lnTo>
                  <a:pt x="1696643" y="188048"/>
                </a:lnTo>
                <a:lnTo>
                  <a:pt x="1700403" y="220014"/>
                </a:lnTo>
                <a:lnTo>
                  <a:pt x="1719757" y="220014"/>
                </a:lnTo>
                <a:lnTo>
                  <a:pt x="1722107" y="196977"/>
                </a:lnTo>
                <a:lnTo>
                  <a:pt x="1724520" y="178054"/>
                </a:lnTo>
                <a:lnTo>
                  <a:pt x="1727238" y="161163"/>
                </a:lnTo>
                <a:lnTo>
                  <a:pt x="1730514" y="144157"/>
                </a:lnTo>
                <a:lnTo>
                  <a:pt x="1726755" y="137147"/>
                </a:lnTo>
                <a:lnTo>
                  <a:pt x="1710385" y="132130"/>
                </a:lnTo>
                <a:lnTo>
                  <a:pt x="1697037" y="129019"/>
                </a:lnTo>
                <a:lnTo>
                  <a:pt x="1684705" y="127431"/>
                </a:lnTo>
                <a:lnTo>
                  <a:pt x="1671370" y="126987"/>
                </a:lnTo>
                <a:lnTo>
                  <a:pt x="1656994" y="127711"/>
                </a:lnTo>
                <a:lnTo>
                  <a:pt x="1595005" y="154914"/>
                </a:lnTo>
                <a:lnTo>
                  <a:pt x="1544523" y="199009"/>
                </a:lnTo>
                <a:lnTo>
                  <a:pt x="1529943" y="256768"/>
                </a:lnTo>
                <a:lnTo>
                  <a:pt x="1537779" y="313334"/>
                </a:lnTo>
                <a:lnTo>
                  <a:pt x="1560791" y="354672"/>
                </a:lnTo>
                <a:lnTo>
                  <a:pt x="1598218" y="380022"/>
                </a:lnTo>
                <a:lnTo>
                  <a:pt x="1649323" y="388632"/>
                </a:lnTo>
                <a:lnTo>
                  <a:pt x="1668360" y="387680"/>
                </a:lnTo>
                <a:lnTo>
                  <a:pt x="1685950" y="384556"/>
                </a:lnTo>
                <a:lnTo>
                  <a:pt x="1703235" y="378929"/>
                </a:lnTo>
                <a:lnTo>
                  <a:pt x="1721383" y="370446"/>
                </a:lnTo>
                <a:lnTo>
                  <a:pt x="1732673" y="3458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0961" y="1359052"/>
            <a:ext cx="2385060" cy="530860"/>
          </a:xfrm>
          <a:custGeom>
            <a:avLst/>
            <a:gdLst/>
            <a:ahLst/>
            <a:cxnLst/>
            <a:rect l="l" t="t" r="r" b="b"/>
            <a:pathLst>
              <a:path w="2385059" h="530860">
                <a:moveTo>
                  <a:pt x="235546" y="368655"/>
                </a:moveTo>
                <a:lnTo>
                  <a:pt x="219405" y="367055"/>
                </a:lnTo>
                <a:lnTo>
                  <a:pt x="212128" y="364591"/>
                </a:lnTo>
                <a:lnTo>
                  <a:pt x="207632" y="359359"/>
                </a:lnTo>
                <a:lnTo>
                  <a:pt x="205587" y="351167"/>
                </a:lnTo>
                <a:lnTo>
                  <a:pt x="205244" y="349796"/>
                </a:lnTo>
                <a:lnTo>
                  <a:pt x="205206" y="349084"/>
                </a:lnTo>
                <a:lnTo>
                  <a:pt x="204355" y="334657"/>
                </a:lnTo>
                <a:lnTo>
                  <a:pt x="204343" y="323113"/>
                </a:lnTo>
                <a:lnTo>
                  <a:pt x="203936" y="310667"/>
                </a:lnTo>
                <a:lnTo>
                  <a:pt x="203619" y="299859"/>
                </a:lnTo>
                <a:lnTo>
                  <a:pt x="203352" y="288163"/>
                </a:lnTo>
                <a:lnTo>
                  <a:pt x="203441" y="261899"/>
                </a:lnTo>
                <a:lnTo>
                  <a:pt x="203593" y="254330"/>
                </a:lnTo>
                <a:lnTo>
                  <a:pt x="204343" y="226136"/>
                </a:lnTo>
                <a:lnTo>
                  <a:pt x="204876" y="219176"/>
                </a:lnTo>
                <a:lnTo>
                  <a:pt x="204812" y="210273"/>
                </a:lnTo>
                <a:lnTo>
                  <a:pt x="181927" y="154647"/>
                </a:lnTo>
                <a:lnTo>
                  <a:pt x="118237" y="134454"/>
                </a:lnTo>
                <a:lnTo>
                  <a:pt x="101434" y="135572"/>
                </a:lnTo>
                <a:lnTo>
                  <a:pt x="84988" y="138938"/>
                </a:lnTo>
                <a:lnTo>
                  <a:pt x="69049" y="144602"/>
                </a:lnTo>
                <a:lnTo>
                  <a:pt x="53759" y="152615"/>
                </a:lnTo>
                <a:lnTo>
                  <a:pt x="25285" y="169697"/>
                </a:lnTo>
                <a:lnTo>
                  <a:pt x="25285" y="206540"/>
                </a:lnTo>
                <a:lnTo>
                  <a:pt x="41414" y="210273"/>
                </a:lnTo>
                <a:lnTo>
                  <a:pt x="53251" y="183807"/>
                </a:lnTo>
                <a:lnTo>
                  <a:pt x="56756" y="181089"/>
                </a:lnTo>
                <a:lnTo>
                  <a:pt x="64008" y="178714"/>
                </a:lnTo>
                <a:lnTo>
                  <a:pt x="73660" y="177038"/>
                </a:lnTo>
                <a:lnTo>
                  <a:pt x="84442" y="176390"/>
                </a:lnTo>
                <a:lnTo>
                  <a:pt x="107975" y="180098"/>
                </a:lnTo>
                <a:lnTo>
                  <a:pt x="124764" y="191554"/>
                </a:lnTo>
                <a:lnTo>
                  <a:pt x="135102" y="211239"/>
                </a:lnTo>
                <a:lnTo>
                  <a:pt x="139293" y="239661"/>
                </a:lnTo>
                <a:lnTo>
                  <a:pt x="139293" y="261899"/>
                </a:lnTo>
                <a:lnTo>
                  <a:pt x="139293" y="325018"/>
                </a:lnTo>
                <a:lnTo>
                  <a:pt x="130022" y="334657"/>
                </a:lnTo>
                <a:lnTo>
                  <a:pt x="118376" y="342277"/>
                </a:lnTo>
                <a:lnTo>
                  <a:pt x="105638" y="347281"/>
                </a:lnTo>
                <a:lnTo>
                  <a:pt x="93040" y="349084"/>
                </a:lnTo>
                <a:lnTo>
                  <a:pt x="81495" y="346760"/>
                </a:lnTo>
                <a:lnTo>
                  <a:pt x="72872" y="340067"/>
                </a:lnTo>
                <a:lnTo>
                  <a:pt x="67589" y="329666"/>
                </a:lnTo>
                <a:lnTo>
                  <a:pt x="67475" y="329463"/>
                </a:lnTo>
                <a:lnTo>
                  <a:pt x="65620" y="315391"/>
                </a:lnTo>
                <a:lnTo>
                  <a:pt x="67779" y="299859"/>
                </a:lnTo>
                <a:lnTo>
                  <a:pt x="67894" y="299008"/>
                </a:lnTo>
                <a:lnTo>
                  <a:pt x="115100" y="268338"/>
                </a:lnTo>
                <a:lnTo>
                  <a:pt x="139293" y="261899"/>
                </a:lnTo>
                <a:lnTo>
                  <a:pt x="139293" y="239661"/>
                </a:lnTo>
                <a:lnTo>
                  <a:pt x="91960" y="249301"/>
                </a:lnTo>
                <a:lnTo>
                  <a:pt x="48996" y="261340"/>
                </a:lnTo>
                <a:lnTo>
                  <a:pt x="4838" y="299859"/>
                </a:lnTo>
                <a:lnTo>
                  <a:pt x="0" y="329666"/>
                </a:lnTo>
                <a:lnTo>
                  <a:pt x="4076" y="358368"/>
                </a:lnTo>
                <a:lnTo>
                  <a:pt x="16129" y="379171"/>
                </a:lnTo>
                <a:lnTo>
                  <a:pt x="35839" y="391833"/>
                </a:lnTo>
                <a:lnTo>
                  <a:pt x="62915" y="396100"/>
                </a:lnTo>
                <a:lnTo>
                  <a:pt x="71259" y="395706"/>
                </a:lnTo>
                <a:lnTo>
                  <a:pt x="78511" y="394500"/>
                </a:lnTo>
                <a:lnTo>
                  <a:pt x="84531" y="392506"/>
                </a:lnTo>
                <a:lnTo>
                  <a:pt x="89268" y="389686"/>
                </a:lnTo>
                <a:lnTo>
                  <a:pt x="139293" y="351167"/>
                </a:lnTo>
                <a:lnTo>
                  <a:pt x="136601" y="384213"/>
                </a:lnTo>
                <a:lnTo>
                  <a:pt x="139293" y="388480"/>
                </a:lnTo>
                <a:lnTo>
                  <a:pt x="182473" y="387299"/>
                </a:lnTo>
                <a:lnTo>
                  <a:pt x="193802" y="387299"/>
                </a:lnTo>
                <a:lnTo>
                  <a:pt x="235546" y="388480"/>
                </a:lnTo>
                <a:lnTo>
                  <a:pt x="235546" y="387299"/>
                </a:lnTo>
                <a:lnTo>
                  <a:pt x="235546" y="368655"/>
                </a:lnTo>
                <a:close/>
              </a:path>
              <a:path w="2385059" h="530860">
                <a:moveTo>
                  <a:pt x="405650" y="368122"/>
                </a:moveTo>
                <a:lnTo>
                  <a:pt x="368147" y="350151"/>
                </a:lnTo>
                <a:lnTo>
                  <a:pt x="367474" y="332727"/>
                </a:lnTo>
                <a:lnTo>
                  <a:pt x="367474" y="3251"/>
                </a:lnTo>
                <a:lnTo>
                  <a:pt x="363169" y="0"/>
                </a:lnTo>
                <a:lnTo>
                  <a:pt x="324446" y="11607"/>
                </a:lnTo>
                <a:lnTo>
                  <a:pt x="280504" y="20294"/>
                </a:lnTo>
                <a:lnTo>
                  <a:pt x="259384" y="22682"/>
                </a:lnTo>
                <a:lnTo>
                  <a:pt x="259384" y="41744"/>
                </a:lnTo>
                <a:lnTo>
                  <a:pt x="299313" y="50533"/>
                </a:lnTo>
                <a:lnTo>
                  <a:pt x="301866" y="81026"/>
                </a:lnTo>
                <a:lnTo>
                  <a:pt x="301866" y="332638"/>
                </a:lnTo>
                <a:lnTo>
                  <a:pt x="282498" y="367042"/>
                </a:lnTo>
                <a:lnTo>
                  <a:pt x="263690" y="368122"/>
                </a:lnTo>
                <a:lnTo>
                  <a:pt x="263690" y="388454"/>
                </a:lnTo>
                <a:lnTo>
                  <a:pt x="333057" y="386842"/>
                </a:lnTo>
                <a:lnTo>
                  <a:pt x="343865" y="386956"/>
                </a:lnTo>
                <a:lnTo>
                  <a:pt x="359879" y="387248"/>
                </a:lnTo>
                <a:lnTo>
                  <a:pt x="380619" y="387756"/>
                </a:lnTo>
                <a:lnTo>
                  <a:pt x="405650" y="388454"/>
                </a:lnTo>
                <a:lnTo>
                  <a:pt x="405650" y="368122"/>
                </a:lnTo>
                <a:close/>
              </a:path>
              <a:path w="2385059" h="530860">
                <a:moveTo>
                  <a:pt x="713232" y="409968"/>
                </a:moveTo>
                <a:lnTo>
                  <a:pt x="710831" y="395249"/>
                </a:lnTo>
                <a:lnTo>
                  <a:pt x="710768" y="394855"/>
                </a:lnTo>
                <a:lnTo>
                  <a:pt x="708431" y="380428"/>
                </a:lnTo>
                <a:lnTo>
                  <a:pt x="693801" y="359575"/>
                </a:lnTo>
                <a:lnTo>
                  <a:pt x="668985" y="347205"/>
                </a:lnTo>
                <a:lnTo>
                  <a:pt x="653554" y="345427"/>
                </a:lnTo>
                <a:lnTo>
                  <a:pt x="653554" y="438302"/>
                </a:lnTo>
                <a:lnTo>
                  <a:pt x="647166" y="464388"/>
                </a:lnTo>
                <a:lnTo>
                  <a:pt x="629551" y="485228"/>
                </a:lnTo>
                <a:lnTo>
                  <a:pt x="602957" y="499033"/>
                </a:lnTo>
                <a:lnTo>
                  <a:pt x="569658" y="504024"/>
                </a:lnTo>
                <a:lnTo>
                  <a:pt x="537032" y="499935"/>
                </a:lnTo>
                <a:lnTo>
                  <a:pt x="511911" y="488416"/>
                </a:lnTo>
                <a:lnTo>
                  <a:pt x="495769" y="470573"/>
                </a:lnTo>
                <a:lnTo>
                  <a:pt x="490067" y="447535"/>
                </a:lnTo>
                <a:lnTo>
                  <a:pt x="491947" y="433832"/>
                </a:lnTo>
                <a:lnTo>
                  <a:pt x="517486" y="400824"/>
                </a:lnTo>
                <a:lnTo>
                  <a:pt x="571207" y="394855"/>
                </a:lnTo>
                <a:lnTo>
                  <a:pt x="571817" y="394855"/>
                </a:lnTo>
                <a:lnTo>
                  <a:pt x="612267" y="396760"/>
                </a:lnTo>
                <a:lnTo>
                  <a:pt x="637286" y="403555"/>
                </a:lnTo>
                <a:lnTo>
                  <a:pt x="649998" y="416852"/>
                </a:lnTo>
                <a:lnTo>
                  <a:pt x="653554" y="438302"/>
                </a:lnTo>
                <a:lnTo>
                  <a:pt x="653554" y="345427"/>
                </a:lnTo>
                <a:lnTo>
                  <a:pt x="652564" y="345300"/>
                </a:lnTo>
                <a:lnTo>
                  <a:pt x="633641" y="343115"/>
                </a:lnTo>
                <a:lnTo>
                  <a:pt x="620737" y="343115"/>
                </a:lnTo>
                <a:lnTo>
                  <a:pt x="545198" y="345300"/>
                </a:lnTo>
                <a:lnTo>
                  <a:pt x="542226" y="345300"/>
                </a:lnTo>
                <a:lnTo>
                  <a:pt x="531241" y="344297"/>
                </a:lnTo>
                <a:lnTo>
                  <a:pt x="523328" y="341274"/>
                </a:lnTo>
                <a:lnTo>
                  <a:pt x="518553" y="336219"/>
                </a:lnTo>
                <a:lnTo>
                  <a:pt x="516953" y="329158"/>
                </a:lnTo>
                <a:lnTo>
                  <a:pt x="517867" y="323380"/>
                </a:lnTo>
                <a:lnTo>
                  <a:pt x="520712" y="318058"/>
                </a:lnTo>
                <a:lnTo>
                  <a:pt x="525564" y="313042"/>
                </a:lnTo>
                <a:lnTo>
                  <a:pt x="532549" y="308165"/>
                </a:lnTo>
                <a:lnTo>
                  <a:pt x="542226" y="308317"/>
                </a:lnTo>
                <a:lnTo>
                  <a:pt x="547611" y="308483"/>
                </a:lnTo>
                <a:lnTo>
                  <a:pt x="554062" y="308483"/>
                </a:lnTo>
                <a:lnTo>
                  <a:pt x="557872" y="308165"/>
                </a:lnTo>
                <a:lnTo>
                  <a:pt x="581228" y="306235"/>
                </a:lnTo>
                <a:lnTo>
                  <a:pt x="606488" y="299618"/>
                </a:lnTo>
                <a:lnTo>
                  <a:pt x="628929" y="288912"/>
                </a:lnTo>
                <a:lnTo>
                  <a:pt x="634809" y="284314"/>
                </a:lnTo>
                <a:lnTo>
                  <a:pt x="647636" y="274332"/>
                </a:lnTo>
                <a:lnTo>
                  <a:pt x="658368" y="261442"/>
                </a:lnTo>
                <a:lnTo>
                  <a:pt x="665708" y="247192"/>
                </a:lnTo>
                <a:lnTo>
                  <a:pt x="669937" y="231038"/>
                </a:lnTo>
                <a:lnTo>
                  <a:pt x="671296" y="212420"/>
                </a:lnTo>
                <a:lnTo>
                  <a:pt x="671296" y="203885"/>
                </a:lnTo>
                <a:lnTo>
                  <a:pt x="670826" y="198424"/>
                </a:lnTo>
                <a:lnTo>
                  <a:pt x="670750" y="197472"/>
                </a:lnTo>
                <a:lnTo>
                  <a:pt x="668604" y="187337"/>
                </a:lnTo>
                <a:lnTo>
                  <a:pt x="710018" y="189445"/>
                </a:lnTo>
                <a:lnTo>
                  <a:pt x="710184" y="187337"/>
                </a:lnTo>
                <a:lnTo>
                  <a:pt x="712228" y="161378"/>
                </a:lnTo>
                <a:lnTo>
                  <a:pt x="712241" y="161137"/>
                </a:lnTo>
                <a:lnTo>
                  <a:pt x="712495" y="157962"/>
                </a:lnTo>
                <a:lnTo>
                  <a:pt x="712597" y="156616"/>
                </a:lnTo>
                <a:lnTo>
                  <a:pt x="712711" y="155295"/>
                </a:lnTo>
                <a:lnTo>
                  <a:pt x="698182" y="156616"/>
                </a:lnTo>
                <a:lnTo>
                  <a:pt x="686828" y="157429"/>
                </a:lnTo>
                <a:lnTo>
                  <a:pt x="674751" y="157962"/>
                </a:lnTo>
                <a:lnTo>
                  <a:pt x="657860" y="157962"/>
                </a:lnTo>
                <a:lnTo>
                  <a:pt x="649249" y="157429"/>
                </a:lnTo>
                <a:lnTo>
                  <a:pt x="632015" y="147091"/>
                </a:lnTo>
                <a:lnTo>
                  <a:pt x="613016" y="139941"/>
                </a:lnTo>
                <a:lnTo>
                  <a:pt x="605155" y="138417"/>
                </a:lnTo>
                <a:lnTo>
                  <a:pt x="605155" y="226479"/>
                </a:lnTo>
                <a:lnTo>
                  <a:pt x="602437" y="251561"/>
                </a:lnTo>
                <a:lnTo>
                  <a:pt x="594334" y="269659"/>
                </a:lnTo>
                <a:lnTo>
                  <a:pt x="580872" y="280631"/>
                </a:lnTo>
                <a:lnTo>
                  <a:pt x="562140" y="284314"/>
                </a:lnTo>
                <a:lnTo>
                  <a:pt x="543280" y="279933"/>
                </a:lnTo>
                <a:lnTo>
                  <a:pt x="529056" y="267246"/>
                </a:lnTo>
                <a:lnTo>
                  <a:pt x="520153" y="247192"/>
                </a:lnTo>
                <a:lnTo>
                  <a:pt x="520090" y="247040"/>
                </a:lnTo>
                <a:lnTo>
                  <a:pt x="516966" y="220052"/>
                </a:lnTo>
                <a:lnTo>
                  <a:pt x="519772" y="194589"/>
                </a:lnTo>
                <a:lnTo>
                  <a:pt x="528116" y="176136"/>
                </a:lnTo>
                <a:lnTo>
                  <a:pt x="541921" y="164922"/>
                </a:lnTo>
                <a:lnTo>
                  <a:pt x="561060" y="161137"/>
                </a:lnTo>
                <a:lnTo>
                  <a:pt x="579970" y="165404"/>
                </a:lnTo>
                <a:lnTo>
                  <a:pt x="593788" y="177952"/>
                </a:lnTo>
                <a:lnTo>
                  <a:pt x="602272" y="198424"/>
                </a:lnTo>
                <a:lnTo>
                  <a:pt x="605155" y="226479"/>
                </a:lnTo>
                <a:lnTo>
                  <a:pt x="605155" y="138417"/>
                </a:lnTo>
                <a:lnTo>
                  <a:pt x="591693" y="135801"/>
                </a:lnTo>
                <a:lnTo>
                  <a:pt x="567512" y="134454"/>
                </a:lnTo>
                <a:lnTo>
                  <a:pt x="520230" y="141554"/>
                </a:lnTo>
                <a:lnTo>
                  <a:pt x="483349" y="161378"/>
                </a:lnTo>
                <a:lnTo>
                  <a:pt x="459359" y="191782"/>
                </a:lnTo>
                <a:lnTo>
                  <a:pt x="450811" y="230581"/>
                </a:lnTo>
                <a:lnTo>
                  <a:pt x="452094" y="245059"/>
                </a:lnTo>
                <a:lnTo>
                  <a:pt x="470712" y="282117"/>
                </a:lnTo>
                <a:lnTo>
                  <a:pt x="507809" y="304126"/>
                </a:lnTo>
                <a:lnTo>
                  <a:pt x="469633" y="333121"/>
                </a:lnTo>
                <a:lnTo>
                  <a:pt x="465937" y="337235"/>
                </a:lnTo>
                <a:lnTo>
                  <a:pt x="463042" y="343395"/>
                </a:lnTo>
                <a:lnTo>
                  <a:pt x="461162" y="350875"/>
                </a:lnTo>
                <a:lnTo>
                  <a:pt x="460489" y="358889"/>
                </a:lnTo>
                <a:lnTo>
                  <a:pt x="462419" y="371690"/>
                </a:lnTo>
                <a:lnTo>
                  <a:pt x="468680" y="381508"/>
                </a:lnTo>
                <a:lnTo>
                  <a:pt x="479996" y="389013"/>
                </a:lnTo>
                <a:lnTo>
                  <a:pt x="497052" y="394855"/>
                </a:lnTo>
                <a:lnTo>
                  <a:pt x="453491" y="420751"/>
                </a:lnTo>
                <a:lnTo>
                  <a:pt x="447903" y="425983"/>
                </a:lnTo>
                <a:lnTo>
                  <a:pt x="443471" y="433832"/>
                </a:lnTo>
                <a:lnTo>
                  <a:pt x="440550" y="443496"/>
                </a:lnTo>
                <a:lnTo>
                  <a:pt x="439508" y="454177"/>
                </a:lnTo>
                <a:lnTo>
                  <a:pt x="447675" y="485927"/>
                </a:lnTo>
                <a:lnTo>
                  <a:pt x="470966" y="510044"/>
                </a:lnTo>
                <a:lnTo>
                  <a:pt x="507568" y="525360"/>
                </a:lnTo>
                <a:lnTo>
                  <a:pt x="555663" y="530720"/>
                </a:lnTo>
                <a:lnTo>
                  <a:pt x="608177" y="525056"/>
                </a:lnTo>
                <a:lnTo>
                  <a:pt x="651776" y="508863"/>
                </a:lnTo>
                <a:lnTo>
                  <a:pt x="658075" y="504024"/>
                </a:lnTo>
                <a:lnTo>
                  <a:pt x="684860" y="483450"/>
                </a:lnTo>
                <a:lnTo>
                  <a:pt x="705878" y="450062"/>
                </a:lnTo>
                <a:lnTo>
                  <a:pt x="713232" y="409968"/>
                </a:lnTo>
                <a:close/>
              </a:path>
              <a:path w="2385059" h="530860">
                <a:moveTo>
                  <a:pt x="1003287" y="260464"/>
                </a:moveTo>
                <a:lnTo>
                  <a:pt x="995146" y="206400"/>
                </a:lnTo>
                <a:lnTo>
                  <a:pt x="971397" y="167081"/>
                </a:lnTo>
                <a:lnTo>
                  <a:pt x="971283" y="166890"/>
                </a:lnTo>
                <a:lnTo>
                  <a:pt x="960043" y="159867"/>
                </a:lnTo>
                <a:lnTo>
                  <a:pt x="932497" y="142671"/>
                </a:lnTo>
                <a:lnTo>
                  <a:pt x="930148" y="142316"/>
                </a:lnTo>
                <a:lnTo>
                  <a:pt x="930148" y="277114"/>
                </a:lnTo>
                <a:lnTo>
                  <a:pt x="927214" y="319417"/>
                </a:lnTo>
                <a:lnTo>
                  <a:pt x="918044" y="348513"/>
                </a:lnTo>
                <a:lnTo>
                  <a:pt x="902004" y="365302"/>
                </a:lnTo>
                <a:lnTo>
                  <a:pt x="878522" y="370687"/>
                </a:lnTo>
                <a:lnTo>
                  <a:pt x="853020" y="363347"/>
                </a:lnTo>
                <a:lnTo>
                  <a:pt x="834682" y="341388"/>
                </a:lnTo>
                <a:lnTo>
                  <a:pt x="823607" y="304901"/>
                </a:lnTo>
                <a:lnTo>
                  <a:pt x="819899" y="253987"/>
                </a:lnTo>
                <a:lnTo>
                  <a:pt x="822998" y="211836"/>
                </a:lnTo>
                <a:lnTo>
                  <a:pt x="832599" y="182537"/>
                </a:lnTo>
                <a:lnTo>
                  <a:pt x="849160" y="165430"/>
                </a:lnTo>
                <a:lnTo>
                  <a:pt x="873137" y="159867"/>
                </a:lnTo>
                <a:lnTo>
                  <a:pt x="898385" y="167081"/>
                </a:lnTo>
                <a:lnTo>
                  <a:pt x="916165" y="188849"/>
                </a:lnTo>
                <a:lnTo>
                  <a:pt x="926680" y="225450"/>
                </a:lnTo>
                <a:lnTo>
                  <a:pt x="930148" y="277114"/>
                </a:lnTo>
                <a:lnTo>
                  <a:pt x="930148" y="142316"/>
                </a:lnTo>
                <a:lnTo>
                  <a:pt x="879678" y="134442"/>
                </a:lnTo>
                <a:lnTo>
                  <a:pt x="832942" y="140042"/>
                </a:lnTo>
                <a:lnTo>
                  <a:pt x="795896" y="156527"/>
                </a:lnTo>
                <a:lnTo>
                  <a:pt x="768896" y="183464"/>
                </a:lnTo>
                <a:lnTo>
                  <a:pt x="752373" y="220408"/>
                </a:lnTo>
                <a:lnTo>
                  <a:pt x="746772" y="266903"/>
                </a:lnTo>
                <a:lnTo>
                  <a:pt x="754875" y="321919"/>
                </a:lnTo>
                <a:lnTo>
                  <a:pt x="778560" y="362458"/>
                </a:lnTo>
                <a:lnTo>
                  <a:pt x="816864" y="387515"/>
                </a:lnTo>
                <a:lnTo>
                  <a:pt x="868845" y="396087"/>
                </a:lnTo>
                <a:lnTo>
                  <a:pt x="915860" y="390321"/>
                </a:lnTo>
                <a:lnTo>
                  <a:pt x="953338" y="373367"/>
                </a:lnTo>
                <a:lnTo>
                  <a:pt x="955979" y="370687"/>
                </a:lnTo>
                <a:lnTo>
                  <a:pt x="980732" y="345732"/>
                </a:lnTo>
                <a:lnTo>
                  <a:pt x="997559" y="307924"/>
                </a:lnTo>
                <a:lnTo>
                  <a:pt x="1003287" y="260464"/>
                </a:lnTo>
                <a:close/>
              </a:path>
              <a:path w="2385059" h="530860">
                <a:moveTo>
                  <a:pt x="1232903" y="137629"/>
                </a:moveTo>
                <a:lnTo>
                  <a:pt x="1227543" y="135509"/>
                </a:lnTo>
                <a:lnTo>
                  <a:pt x="1220546" y="134404"/>
                </a:lnTo>
                <a:lnTo>
                  <a:pt x="1213015" y="134404"/>
                </a:lnTo>
                <a:lnTo>
                  <a:pt x="1167307" y="162648"/>
                </a:lnTo>
                <a:lnTo>
                  <a:pt x="1143635" y="188214"/>
                </a:lnTo>
                <a:lnTo>
                  <a:pt x="1143635" y="137617"/>
                </a:lnTo>
                <a:lnTo>
                  <a:pt x="1138237" y="134416"/>
                </a:lnTo>
                <a:lnTo>
                  <a:pt x="1100607" y="146126"/>
                </a:lnTo>
                <a:lnTo>
                  <a:pt x="1088605" y="149529"/>
                </a:lnTo>
                <a:lnTo>
                  <a:pt x="1076464" y="152120"/>
                </a:lnTo>
                <a:lnTo>
                  <a:pt x="1061199" y="154520"/>
                </a:lnTo>
                <a:lnTo>
                  <a:pt x="1039837" y="157302"/>
                </a:lnTo>
                <a:lnTo>
                  <a:pt x="1039837" y="176364"/>
                </a:lnTo>
                <a:lnTo>
                  <a:pt x="1077556" y="196430"/>
                </a:lnTo>
                <a:lnTo>
                  <a:pt x="1078014" y="215468"/>
                </a:lnTo>
                <a:lnTo>
                  <a:pt x="1078014" y="332778"/>
                </a:lnTo>
                <a:lnTo>
                  <a:pt x="1058659" y="367068"/>
                </a:lnTo>
                <a:lnTo>
                  <a:pt x="1039837" y="368134"/>
                </a:lnTo>
                <a:lnTo>
                  <a:pt x="1039837" y="388467"/>
                </a:lnTo>
                <a:lnTo>
                  <a:pt x="1109218" y="386854"/>
                </a:lnTo>
                <a:lnTo>
                  <a:pt x="1114640" y="386880"/>
                </a:lnTo>
                <a:lnTo>
                  <a:pt x="1125207" y="387057"/>
                </a:lnTo>
                <a:lnTo>
                  <a:pt x="1148080" y="387540"/>
                </a:lnTo>
                <a:lnTo>
                  <a:pt x="1190421" y="388467"/>
                </a:lnTo>
                <a:lnTo>
                  <a:pt x="1190421" y="368134"/>
                </a:lnTo>
                <a:lnTo>
                  <a:pt x="1147864" y="360794"/>
                </a:lnTo>
                <a:lnTo>
                  <a:pt x="1143635" y="332879"/>
                </a:lnTo>
                <a:lnTo>
                  <a:pt x="1143635" y="227101"/>
                </a:lnTo>
                <a:lnTo>
                  <a:pt x="1147406" y="214769"/>
                </a:lnTo>
                <a:lnTo>
                  <a:pt x="1157274" y="203784"/>
                </a:lnTo>
                <a:lnTo>
                  <a:pt x="1171079" y="195897"/>
                </a:lnTo>
                <a:lnTo>
                  <a:pt x="1186662" y="192874"/>
                </a:lnTo>
                <a:lnTo>
                  <a:pt x="1196060" y="194068"/>
                </a:lnTo>
                <a:lnTo>
                  <a:pt x="1204201" y="197637"/>
                </a:lnTo>
                <a:lnTo>
                  <a:pt x="1211237" y="203581"/>
                </a:lnTo>
                <a:lnTo>
                  <a:pt x="1217320" y="211886"/>
                </a:lnTo>
                <a:lnTo>
                  <a:pt x="1230210" y="206540"/>
                </a:lnTo>
                <a:lnTo>
                  <a:pt x="1232903" y="137629"/>
                </a:lnTo>
                <a:close/>
              </a:path>
              <a:path w="2385059" h="530860">
                <a:moveTo>
                  <a:pt x="1360716" y="47498"/>
                </a:moveTo>
                <a:lnTo>
                  <a:pt x="1357591" y="32016"/>
                </a:lnTo>
                <a:lnTo>
                  <a:pt x="1349082" y="19278"/>
                </a:lnTo>
                <a:lnTo>
                  <a:pt x="1336433" y="10642"/>
                </a:lnTo>
                <a:lnTo>
                  <a:pt x="1320965" y="7467"/>
                </a:lnTo>
                <a:lnTo>
                  <a:pt x="1304759" y="10490"/>
                </a:lnTo>
                <a:lnTo>
                  <a:pt x="1291805" y="18821"/>
                </a:lnTo>
                <a:lnTo>
                  <a:pt x="1283169" y="31356"/>
                </a:lnTo>
                <a:lnTo>
                  <a:pt x="1280045" y="46977"/>
                </a:lnTo>
                <a:lnTo>
                  <a:pt x="1283169" y="62776"/>
                </a:lnTo>
                <a:lnTo>
                  <a:pt x="1291818" y="75730"/>
                </a:lnTo>
                <a:lnTo>
                  <a:pt x="1304569" y="84353"/>
                </a:lnTo>
                <a:lnTo>
                  <a:pt x="1320380" y="87528"/>
                </a:lnTo>
                <a:lnTo>
                  <a:pt x="1335976" y="84353"/>
                </a:lnTo>
                <a:lnTo>
                  <a:pt x="1348816" y="75730"/>
                </a:lnTo>
                <a:lnTo>
                  <a:pt x="1357503" y="62992"/>
                </a:lnTo>
                <a:lnTo>
                  <a:pt x="1360716" y="47498"/>
                </a:lnTo>
                <a:close/>
              </a:path>
              <a:path w="2385059" h="530860">
                <a:moveTo>
                  <a:pt x="1393507" y="368160"/>
                </a:moveTo>
                <a:lnTo>
                  <a:pt x="1356004" y="350266"/>
                </a:lnTo>
                <a:lnTo>
                  <a:pt x="1355331" y="332879"/>
                </a:lnTo>
                <a:lnTo>
                  <a:pt x="1355331" y="137744"/>
                </a:lnTo>
                <a:lnTo>
                  <a:pt x="1349959" y="134480"/>
                </a:lnTo>
                <a:lnTo>
                  <a:pt x="1312316" y="146177"/>
                </a:lnTo>
                <a:lnTo>
                  <a:pt x="1274953" y="154330"/>
                </a:lnTo>
                <a:lnTo>
                  <a:pt x="1259611" y="156273"/>
                </a:lnTo>
                <a:lnTo>
                  <a:pt x="1257998" y="156273"/>
                </a:lnTo>
                <a:lnTo>
                  <a:pt x="1255306" y="156806"/>
                </a:lnTo>
                <a:lnTo>
                  <a:pt x="1251546" y="157340"/>
                </a:lnTo>
                <a:lnTo>
                  <a:pt x="1251546" y="176403"/>
                </a:lnTo>
                <a:lnTo>
                  <a:pt x="1275740" y="178041"/>
                </a:lnTo>
                <a:lnTo>
                  <a:pt x="1283131" y="179908"/>
                </a:lnTo>
                <a:lnTo>
                  <a:pt x="1287360" y="185343"/>
                </a:lnTo>
                <a:lnTo>
                  <a:pt x="1289265" y="196494"/>
                </a:lnTo>
                <a:lnTo>
                  <a:pt x="1289723" y="215531"/>
                </a:lnTo>
                <a:lnTo>
                  <a:pt x="1289710" y="332879"/>
                </a:lnTo>
                <a:lnTo>
                  <a:pt x="1270368" y="367093"/>
                </a:lnTo>
                <a:lnTo>
                  <a:pt x="1251546" y="368160"/>
                </a:lnTo>
                <a:lnTo>
                  <a:pt x="1251546" y="388493"/>
                </a:lnTo>
                <a:lnTo>
                  <a:pt x="1316520" y="386994"/>
                </a:lnTo>
                <a:lnTo>
                  <a:pt x="1331722" y="386994"/>
                </a:lnTo>
                <a:lnTo>
                  <a:pt x="1393507" y="388493"/>
                </a:lnTo>
                <a:lnTo>
                  <a:pt x="1393507" y="386994"/>
                </a:lnTo>
                <a:lnTo>
                  <a:pt x="1393507" y="368160"/>
                </a:lnTo>
                <a:close/>
              </a:path>
              <a:path w="2385059" h="530860">
                <a:moveTo>
                  <a:pt x="1586572" y="354901"/>
                </a:moveTo>
                <a:lnTo>
                  <a:pt x="1582267" y="344703"/>
                </a:lnTo>
                <a:lnTo>
                  <a:pt x="1575066" y="348030"/>
                </a:lnTo>
                <a:lnTo>
                  <a:pt x="1569085" y="350164"/>
                </a:lnTo>
                <a:lnTo>
                  <a:pt x="1563509" y="351282"/>
                </a:lnTo>
                <a:lnTo>
                  <a:pt x="1557528" y="351612"/>
                </a:lnTo>
                <a:lnTo>
                  <a:pt x="1541653" y="349859"/>
                </a:lnTo>
                <a:lnTo>
                  <a:pt x="1531378" y="344030"/>
                </a:lnTo>
                <a:lnTo>
                  <a:pt x="1525841" y="333248"/>
                </a:lnTo>
                <a:lnTo>
                  <a:pt x="1524190" y="316674"/>
                </a:lnTo>
                <a:lnTo>
                  <a:pt x="1524190" y="188747"/>
                </a:lnTo>
                <a:lnTo>
                  <a:pt x="1581200" y="188747"/>
                </a:lnTo>
                <a:lnTo>
                  <a:pt x="1585493" y="153809"/>
                </a:lnTo>
                <a:lnTo>
                  <a:pt x="1524203" y="157048"/>
                </a:lnTo>
                <a:lnTo>
                  <a:pt x="1524203" y="125857"/>
                </a:lnTo>
                <a:lnTo>
                  <a:pt x="1524520" y="106197"/>
                </a:lnTo>
                <a:lnTo>
                  <a:pt x="1525612" y="88709"/>
                </a:lnTo>
                <a:lnTo>
                  <a:pt x="1527594" y="71513"/>
                </a:lnTo>
                <a:lnTo>
                  <a:pt x="1530654" y="52755"/>
                </a:lnTo>
                <a:lnTo>
                  <a:pt x="1523123" y="47307"/>
                </a:lnTo>
                <a:lnTo>
                  <a:pt x="1507642" y="54394"/>
                </a:lnTo>
                <a:lnTo>
                  <a:pt x="1492529" y="60769"/>
                </a:lnTo>
                <a:lnTo>
                  <a:pt x="1476311" y="67132"/>
                </a:lnTo>
                <a:lnTo>
                  <a:pt x="1457515" y="74206"/>
                </a:lnTo>
                <a:lnTo>
                  <a:pt x="1458518" y="92138"/>
                </a:lnTo>
                <a:lnTo>
                  <a:pt x="1459191" y="105181"/>
                </a:lnTo>
                <a:lnTo>
                  <a:pt x="1459547" y="115100"/>
                </a:lnTo>
                <a:lnTo>
                  <a:pt x="1459661" y="123647"/>
                </a:lnTo>
                <a:lnTo>
                  <a:pt x="1459661" y="155892"/>
                </a:lnTo>
                <a:lnTo>
                  <a:pt x="1424165" y="179006"/>
                </a:lnTo>
                <a:lnTo>
                  <a:pt x="1424165" y="190830"/>
                </a:lnTo>
                <a:lnTo>
                  <a:pt x="1458582" y="188683"/>
                </a:lnTo>
                <a:lnTo>
                  <a:pt x="1458582" y="327863"/>
                </a:lnTo>
                <a:lnTo>
                  <a:pt x="1462417" y="358711"/>
                </a:lnTo>
                <a:lnTo>
                  <a:pt x="1474368" y="379920"/>
                </a:lnTo>
                <a:lnTo>
                  <a:pt x="1495107" y="392176"/>
                </a:lnTo>
                <a:lnTo>
                  <a:pt x="1525270" y="396100"/>
                </a:lnTo>
                <a:lnTo>
                  <a:pt x="1537081" y="395427"/>
                </a:lnTo>
                <a:lnTo>
                  <a:pt x="1547177" y="393496"/>
                </a:lnTo>
                <a:lnTo>
                  <a:pt x="1555051" y="390461"/>
                </a:lnTo>
                <a:lnTo>
                  <a:pt x="1560220" y="386461"/>
                </a:lnTo>
                <a:lnTo>
                  <a:pt x="1586572" y="354901"/>
                </a:lnTo>
                <a:close/>
              </a:path>
              <a:path w="2385059" h="530860">
                <a:moveTo>
                  <a:pt x="1907057" y="368134"/>
                </a:moveTo>
                <a:lnTo>
                  <a:pt x="1870621" y="350227"/>
                </a:lnTo>
                <a:lnTo>
                  <a:pt x="1869948" y="332841"/>
                </a:lnTo>
                <a:lnTo>
                  <a:pt x="1869948" y="233400"/>
                </a:lnTo>
                <a:lnTo>
                  <a:pt x="1868970" y="206171"/>
                </a:lnTo>
                <a:lnTo>
                  <a:pt x="1851126" y="156921"/>
                </a:lnTo>
                <a:lnTo>
                  <a:pt x="1807641" y="135928"/>
                </a:lnTo>
                <a:lnTo>
                  <a:pt x="1788744" y="134442"/>
                </a:lnTo>
                <a:lnTo>
                  <a:pt x="1777263" y="135051"/>
                </a:lnTo>
                <a:lnTo>
                  <a:pt x="1767090" y="136906"/>
                </a:lnTo>
                <a:lnTo>
                  <a:pt x="1758340" y="140055"/>
                </a:lnTo>
                <a:lnTo>
                  <a:pt x="1751101" y="144538"/>
                </a:lnTo>
                <a:lnTo>
                  <a:pt x="1708086" y="177469"/>
                </a:lnTo>
                <a:lnTo>
                  <a:pt x="1708086" y="3225"/>
                </a:lnTo>
                <a:lnTo>
                  <a:pt x="1703793" y="0"/>
                </a:lnTo>
                <a:lnTo>
                  <a:pt x="1665071" y="11607"/>
                </a:lnTo>
                <a:lnTo>
                  <a:pt x="1653755" y="14605"/>
                </a:lnTo>
                <a:lnTo>
                  <a:pt x="1640332" y="17348"/>
                </a:lnTo>
                <a:lnTo>
                  <a:pt x="1624076" y="20002"/>
                </a:lnTo>
                <a:lnTo>
                  <a:pt x="1604302" y="22682"/>
                </a:lnTo>
                <a:lnTo>
                  <a:pt x="1604302" y="41744"/>
                </a:lnTo>
                <a:lnTo>
                  <a:pt x="1642021" y="61925"/>
                </a:lnTo>
                <a:lnTo>
                  <a:pt x="1642478" y="81026"/>
                </a:lnTo>
                <a:lnTo>
                  <a:pt x="1642478" y="332638"/>
                </a:lnTo>
                <a:lnTo>
                  <a:pt x="1623110" y="367042"/>
                </a:lnTo>
                <a:lnTo>
                  <a:pt x="1604302" y="368122"/>
                </a:lnTo>
                <a:lnTo>
                  <a:pt x="1604302" y="388454"/>
                </a:lnTo>
                <a:lnTo>
                  <a:pt x="1673669" y="387184"/>
                </a:lnTo>
                <a:lnTo>
                  <a:pt x="1684477" y="387273"/>
                </a:lnTo>
                <a:lnTo>
                  <a:pt x="1700479" y="387515"/>
                </a:lnTo>
                <a:lnTo>
                  <a:pt x="1721231" y="387908"/>
                </a:lnTo>
                <a:lnTo>
                  <a:pt x="1746250" y="388454"/>
                </a:lnTo>
                <a:lnTo>
                  <a:pt x="1746250" y="368122"/>
                </a:lnTo>
                <a:lnTo>
                  <a:pt x="1708759" y="350202"/>
                </a:lnTo>
                <a:lnTo>
                  <a:pt x="1708086" y="332790"/>
                </a:lnTo>
                <a:lnTo>
                  <a:pt x="1708086" y="216611"/>
                </a:lnTo>
                <a:lnTo>
                  <a:pt x="1711896" y="203022"/>
                </a:lnTo>
                <a:lnTo>
                  <a:pt x="1722056" y="191376"/>
                </a:lnTo>
                <a:lnTo>
                  <a:pt x="1736661" y="183248"/>
                </a:lnTo>
                <a:lnTo>
                  <a:pt x="1753793" y="180187"/>
                </a:lnTo>
                <a:lnTo>
                  <a:pt x="1776666" y="183819"/>
                </a:lnTo>
                <a:lnTo>
                  <a:pt x="1792376" y="195033"/>
                </a:lnTo>
                <a:lnTo>
                  <a:pt x="1801431" y="214414"/>
                </a:lnTo>
                <a:lnTo>
                  <a:pt x="1804339" y="242481"/>
                </a:lnTo>
                <a:lnTo>
                  <a:pt x="1804339" y="388467"/>
                </a:lnTo>
                <a:lnTo>
                  <a:pt x="1836801" y="387515"/>
                </a:lnTo>
                <a:lnTo>
                  <a:pt x="1845856" y="387286"/>
                </a:lnTo>
                <a:lnTo>
                  <a:pt x="1852739" y="387197"/>
                </a:lnTo>
                <a:lnTo>
                  <a:pt x="1857819" y="387223"/>
                </a:lnTo>
                <a:lnTo>
                  <a:pt x="1865172" y="387362"/>
                </a:lnTo>
                <a:lnTo>
                  <a:pt x="1879879" y="387743"/>
                </a:lnTo>
                <a:lnTo>
                  <a:pt x="1907057" y="388467"/>
                </a:lnTo>
                <a:lnTo>
                  <a:pt x="1907057" y="368134"/>
                </a:lnTo>
                <a:close/>
              </a:path>
              <a:path w="2385059" h="530860">
                <a:moveTo>
                  <a:pt x="2384958" y="368160"/>
                </a:moveTo>
                <a:lnTo>
                  <a:pt x="2348522" y="350253"/>
                </a:lnTo>
                <a:lnTo>
                  <a:pt x="2347849" y="332867"/>
                </a:lnTo>
                <a:lnTo>
                  <a:pt x="2347849" y="233413"/>
                </a:lnTo>
                <a:lnTo>
                  <a:pt x="2343924" y="186829"/>
                </a:lnTo>
                <a:lnTo>
                  <a:pt x="2330970" y="156273"/>
                </a:lnTo>
                <a:lnTo>
                  <a:pt x="2307234" y="139560"/>
                </a:lnTo>
                <a:lnTo>
                  <a:pt x="2270950" y="134467"/>
                </a:lnTo>
                <a:lnTo>
                  <a:pt x="2258695" y="135089"/>
                </a:lnTo>
                <a:lnTo>
                  <a:pt x="2248357" y="136944"/>
                </a:lnTo>
                <a:lnTo>
                  <a:pt x="2239632" y="140119"/>
                </a:lnTo>
                <a:lnTo>
                  <a:pt x="2232228" y="144627"/>
                </a:lnTo>
                <a:lnTo>
                  <a:pt x="2189213" y="177482"/>
                </a:lnTo>
                <a:lnTo>
                  <a:pt x="2178113" y="157988"/>
                </a:lnTo>
                <a:lnTo>
                  <a:pt x="2162987" y="144614"/>
                </a:lnTo>
                <a:lnTo>
                  <a:pt x="2143226" y="136931"/>
                </a:lnTo>
                <a:lnTo>
                  <a:pt x="2118233" y="134454"/>
                </a:lnTo>
                <a:lnTo>
                  <a:pt x="2106282" y="135077"/>
                </a:lnTo>
                <a:lnTo>
                  <a:pt x="2096109" y="136931"/>
                </a:lnTo>
                <a:lnTo>
                  <a:pt x="2087448" y="140106"/>
                </a:lnTo>
                <a:lnTo>
                  <a:pt x="2080056" y="144614"/>
                </a:lnTo>
                <a:lnTo>
                  <a:pt x="2037029" y="177469"/>
                </a:lnTo>
                <a:lnTo>
                  <a:pt x="2037029" y="137642"/>
                </a:lnTo>
                <a:lnTo>
                  <a:pt x="2033803" y="134442"/>
                </a:lnTo>
                <a:lnTo>
                  <a:pt x="1998662" y="145491"/>
                </a:lnTo>
                <a:lnTo>
                  <a:pt x="1973643" y="152171"/>
                </a:lnTo>
                <a:lnTo>
                  <a:pt x="1953577" y="155740"/>
                </a:lnTo>
                <a:lnTo>
                  <a:pt x="1933257" y="157441"/>
                </a:lnTo>
                <a:lnTo>
                  <a:pt x="1933232" y="176695"/>
                </a:lnTo>
                <a:lnTo>
                  <a:pt x="1970951" y="196735"/>
                </a:lnTo>
                <a:lnTo>
                  <a:pt x="1971408" y="215734"/>
                </a:lnTo>
                <a:lnTo>
                  <a:pt x="1971408" y="332841"/>
                </a:lnTo>
                <a:lnTo>
                  <a:pt x="1952040" y="367068"/>
                </a:lnTo>
                <a:lnTo>
                  <a:pt x="1933232" y="368134"/>
                </a:lnTo>
                <a:lnTo>
                  <a:pt x="1933232" y="388467"/>
                </a:lnTo>
                <a:lnTo>
                  <a:pt x="2002599" y="387197"/>
                </a:lnTo>
                <a:lnTo>
                  <a:pt x="2013864" y="387286"/>
                </a:lnTo>
                <a:lnTo>
                  <a:pt x="2029079" y="387527"/>
                </a:lnTo>
                <a:lnTo>
                  <a:pt x="2048116" y="387921"/>
                </a:lnTo>
                <a:lnTo>
                  <a:pt x="2070900" y="388467"/>
                </a:lnTo>
                <a:lnTo>
                  <a:pt x="2070900" y="368134"/>
                </a:lnTo>
                <a:lnTo>
                  <a:pt x="2037029" y="332790"/>
                </a:lnTo>
                <a:lnTo>
                  <a:pt x="2037029" y="216585"/>
                </a:lnTo>
                <a:lnTo>
                  <a:pt x="2040801" y="203441"/>
                </a:lnTo>
                <a:lnTo>
                  <a:pt x="2050732" y="191744"/>
                </a:lnTo>
                <a:lnTo>
                  <a:pt x="2064702" y="183375"/>
                </a:lnTo>
                <a:lnTo>
                  <a:pt x="2080590" y="180162"/>
                </a:lnTo>
                <a:lnTo>
                  <a:pt x="2100973" y="183997"/>
                </a:lnTo>
                <a:lnTo>
                  <a:pt x="2115413" y="195567"/>
                </a:lnTo>
                <a:lnTo>
                  <a:pt x="2123998" y="214972"/>
                </a:lnTo>
                <a:lnTo>
                  <a:pt x="2126843" y="242290"/>
                </a:lnTo>
                <a:lnTo>
                  <a:pt x="2126843" y="332803"/>
                </a:lnTo>
                <a:lnTo>
                  <a:pt x="2107476" y="367080"/>
                </a:lnTo>
                <a:lnTo>
                  <a:pt x="2090813" y="368147"/>
                </a:lnTo>
                <a:lnTo>
                  <a:pt x="2090813" y="388480"/>
                </a:lnTo>
                <a:lnTo>
                  <a:pt x="2123351" y="387756"/>
                </a:lnTo>
                <a:lnTo>
                  <a:pt x="2141423" y="387375"/>
                </a:lnTo>
                <a:lnTo>
                  <a:pt x="2151532" y="387235"/>
                </a:lnTo>
                <a:lnTo>
                  <a:pt x="2160181" y="387210"/>
                </a:lnTo>
                <a:lnTo>
                  <a:pt x="2168537" y="387235"/>
                </a:lnTo>
                <a:lnTo>
                  <a:pt x="2178659" y="387375"/>
                </a:lnTo>
                <a:lnTo>
                  <a:pt x="2197150" y="387756"/>
                </a:lnTo>
                <a:lnTo>
                  <a:pt x="2230628" y="388480"/>
                </a:lnTo>
                <a:lnTo>
                  <a:pt x="2230628" y="368147"/>
                </a:lnTo>
                <a:lnTo>
                  <a:pt x="2193112" y="350215"/>
                </a:lnTo>
                <a:lnTo>
                  <a:pt x="2192426" y="332803"/>
                </a:lnTo>
                <a:lnTo>
                  <a:pt x="2192439" y="216598"/>
                </a:lnTo>
                <a:lnTo>
                  <a:pt x="2196211" y="203454"/>
                </a:lnTo>
                <a:lnTo>
                  <a:pt x="2206142" y="191757"/>
                </a:lnTo>
                <a:lnTo>
                  <a:pt x="2220112" y="183388"/>
                </a:lnTo>
                <a:lnTo>
                  <a:pt x="2236000" y="180174"/>
                </a:lnTo>
                <a:lnTo>
                  <a:pt x="2256383" y="184023"/>
                </a:lnTo>
                <a:lnTo>
                  <a:pt x="2270810" y="195630"/>
                </a:lnTo>
                <a:lnTo>
                  <a:pt x="2279396" y="215074"/>
                </a:lnTo>
                <a:lnTo>
                  <a:pt x="2282240" y="242468"/>
                </a:lnTo>
                <a:lnTo>
                  <a:pt x="2282240" y="388505"/>
                </a:lnTo>
                <a:lnTo>
                  <a:pt x="2332253" y="387235"/>
                </a:lnTo>
                <a:lnTo>
                  <a:pt x="2348725" y="387489"/>
                </a:lnTo>
                <a:lnTo>
                  <a:pt x="2360409" y="387705"/>
                </a:lnTo>
                <a:lnTo>
                  <a:pt x="2371191" y="388010"/>
                </a:lnTo>
                <a:lnTo>
                  <a:pt x="2384958" y="388505"/>
                </a:lnTo>
                <a:lnTo>
                  <a:pt x="2384958" y="368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43" y="2766694"/>
            <a:ext cx="116587" cy="1419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52220" y="2679699"/>
            <a:ext cx="2519680" cy="401320"/>
            <a:chOff x="1252220" y="2679699"/>
            <a:chExt cx="2519680" cy="401320"/>
          </a:xfrm>
        </p:grpSpPr>
        <p:sp>
          <p:nvSpPr>
            <p:cNvPr id="11" name="object 11"/>
            <p:cNvSpPr/>
            <p:nvPr/>
          </p:nvSpPr>
          <p:spPr>
            <a:xfrm>
              <a:off x="1252220" y="2683522"/>
              <a:ext cx="212725" cy="308610"/>
            </a:xfrm>
            <a:custGeom>
              <a:avLst/>
              <a:gdLst/>
              <a:ahLst/>
              <a:cxnLst/>
              <a:rect l="l" t="t" r="r" b="b"/>
              <a:pathLst>
                <a:path w="212725" h="308610">
                  <a:moveTo>
                    <a:pt x="127762" y="0"/>
                  </a:moveTo>
                  <a:lnTo>
                    <a:pt x="0" y="0"/>
                  </a:lnTo>
                  <a:lnTo>
                    <a:pt x="0" y="308597"/>
                  </a:lnTo>
                  <a:lnTo>
                    <a:pt x="51625" y="308597"/>
                  </a:lnTo>
                  <a:lnTo>
                    <a:pt x="51625" y="187947"/>
                  </a:lnTo>
                  <a:lnTo>
                    <a:pt x="194646" y="187947"/>
                  </a:lnTo>
                  <a:lnTo>
                    <a:pt x="185713" y="172371"/>
                  </a:lnTo>
                  <a:lnTo>
                    <a:pt x="168630" y="160362"/>
                  </a:lnTo>
                  <a:lnTo>
                    <a:pt x="178523" y="155651"/>
                  </a:lnTo>
                  <a:lnTo>
                    <a:pt x="182829" y="152641"/>
                  </a:lnTo>
                  <a:lnTo>
                    <a:pt x="187985" y="146646"/>
                  </a:lnTo>
                  <a:lnTo>
                    <a:pt x="195492" y="135864"/>
                  </a:lnTo>
                  <a:lnTo>
                    <a:pt x="51625" y="135864"/>
                  </a:lnTo>
                  <a:lnTo>
                    <a:pt x="51625" y="53365"/>
                  </a:lnTo>
                  <a:lnTo>
                    <a:pt x="202429" y="53365"/>
                  </a:lnTo>
                  <a:lnTo>
                    <a:pt x="202117" y="51381"/>
                  </a:lnTo>
                  <a:lnTo>
                    <a:pt x="186004" y="23802"/>
                  </a:lnTo>
                  <a:lnTo>
                    <a:pt x="160775" y="6192"/>
                  </a:lnTo>
                  <a:lnTo>
                    <a:pt x="127762" y="0"/>
                  </a:lnTo>
                  <a:close/>
                </a:path>
                <a:path w="212725" h="308610">
                  <a:moveTo>
                    <a:pt x="194646" y="187947"/>
                  </a:moveTo>
                  <a:lnTo>
                    <a:pt x="106260" y="187947"/>
                  </a:lnTo>
                  <a:lnTo>
                    <a:pt x="119224" y="188709"/>
                  </a:lnTo>
                  <a:lnTo>
                    <a:pt x="129279" y="191128"/>
                  </a:lnTo>
                  <a:lnTo>
                    <a:pt x="147293" y="228942"/>
                  </a:lnTo>
                  <a:lnTo>
                    <a:pt x="147561" y="246545"/>
                  </a:lnTo>
                  <a:lnTo>
                    <a:pt x="147959" y="261543"/>
                  </a:lnTo>
                  <a:lnTo>
                    <a:pt x="148080" y="266115"/>
                  </a:lnTo>
                  <a:lnTo>
                    <a:pt x="149124" y="281927"/>
                  </a:lnTo>
                  <a:lnTo>
                    <a:pt x="150895" y="295558"/>
                  </a:lnTo>
                  <a:lnTo>
                    <a:pt x="153596" y="308597"/>
                  </a:lnTo>
                  <a:lnTo>
                    <a:pt x="212102" y="308597"/>
                  </a:lnTo>
                  <a:lnTo>
                    <a:pt x="212102" y="299694"/>
                  </a:lnTo>
                  <a:lnTo>
                    <a:pt x="206598" y="295719"/>
                  </a:lnTo>
                  <a:lnTo>
                    <a:pt x="203273" y="289134"/>
                  </a:lnTo>
                  <a:lnTo>
                    <a:pt x="201562" y="278291"/>
                  </a:lnTo>
                  <a:lnTo>
                    <a:pt x="200901" y="261543"/>
                  </a:lnTo>
                  <a:lnTo>
                    <a:pt x="200034" y="217459"/>
                  </a:lnTo>
                  <a:lnTo>
                    <a:pt x="195576" y="189569"/>
                  </a:lnTo>
                  <a:lnTo>
                    <a:pt x="194646" y="187947"/>
                  </a:lnTo>
                  <a:close/>
                </a:path>
                <a:path w="212725" h="308610">
                  <a:moveTo>
                    <a:pt x="202429" y="53365"/>
                  </a:moveTo>
                  <a:lnTo>
                    <a:pt x="117881" y="53365"/>
                  </a:lnTo>
                  <a:lnTo>
                    <a:pt x="133643" y="56118"/>
                  </a:lnTo>
                  <a:lnTo>
                    <a:pt x="145251" y="64163"/>
                  </a:lnTo>
                  <a:lnTo>
                    <a:pt x="152423" y="77175"/>
                  </a:lnTo>
                  <a:lnTo>
                    <a:pt x="154876" y="94830"/>
                  </a:lnTo>
                  <a:lnTo>
                    <a:pt x="152423" y="113142"/>
                  </a:lnTo>
                  <a:lnTo>
                    <a:pt x="144929" y="125925"/>
                  </a:lnTo>
                  <a:lnTo>
                    <a:pt x="132191" y="133419"/>
                  </a:lnTo>
                  <a:lnTo>
                    <a:pt x="114007" y="135864"/>
                  </a:lnTo>
                  <a:lnTo>
                    <a:pt x="195492" y="135864"/>
                  </a:lnTo>
                  <a:lnTo>
                    <a:pt x="196522" y="134385"/>
                  </a:lnTo>
                  <a:lnTo>
                    <a:pt x="202723" y="120276"/>
                  </a:lnTo>
                  <a:lnTo>
                    <a:pt x="206505" y="104561"/>
                  </a:lnTo>
                  <a:lnTo>
                    <a:pt x="207784" y="87477"/>
                  </a:lnTo>
                  <a:lnTo>
                    <a:pt x="202429" y="533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8998" y="2757182"/>
              <a:ext cx="178104" cy="2412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98345" y="2757182"/>
              <a:ext cx="182245" cy="323850"/>
            </a:xfrm>
            <a:custGeom>
              <a:avLst/>
              <a:gdLst/>
              <a:ahLst/>
              <a:cxnLst/>
              <a:rect l="l" t="t" r="r" b="b"/>
              <a:pathLst>
                <a:path w="182244" h="323850">
                  <a:moveTo>
                    <a:pt x="47320" y="6057"/>
                  </a:moveTo>
                  <a:lnTo>
                    <a:pt x="0" y="6057"/>
                  </a:lnTo>
                  <a:lnTo>
                    <a:pt x="0" y="323824"/>
                  </a:lnTo>
                  <a:lnTo>
                    <a:pt x="49047" y="323824"/>
                  </a:lnTo>
                  <a:lnTo>
                    <a:pt x="49047" y="204393"/>
                  </a:lnTo>
                  <a:lnTo>
                    <a:pt x="161876" y="204393"/>
                  </a:lnTo>
                  <a:lnTo>
                    <a:pt x="167083" y="191731"/>
                  </a:lnTo>
                  <a:lnTo>
                    <a:pt x="89916" y="191731"/>
                  </a:lnTo>
                  <a:lnTo>
                    <a:pt x="71644" y="187193"/>
                  </a:lnTo>
                  <a:lnTo>
                    <a:pt x="58293" y="173901"/>
                  </a:lnTo>
                  <a:lnTo>
                    <a:pt x="50103" y="152341"/>
                  </a:lnTo>
                  <a:lnTo>
                    <a:pt x="47320" y="122999"/>
                  </a:lnTo>
                  <a:lnTo>
                    <a:pt x="49968" y="92218"/>
                  </a:lnTo>
                  <a:lnTo>
                    <a:pt x="57861" y="70029"/>
                  </a:lnTo>
                  <a:lnTo>
                    <a:pt x="70916" y="56596"/>
                  </a:lnTo>
                  <a:lnTo>
                    <a:pt x="89052" y="52082"/>
                  </a:lnTo>
                  <a:lnTo>
                    <a:pt x="168779" y="52082"/>
                  </a:lnTo>
                  <a:lnTo>
                    <a:pt x="163788" y="40474"/>
                  </a:lnTo>
                  <a:lnTo>
                    <a:pt x="47320" y="40474"/>
                  </a:lnTo>
                  <a:lnTo>
                    <a:pt x="47320" y="6057"/>
                  </a:lnTo>
                  <a:close/>
                </a:path>
                <a:path w="182244" h="323850">
                  <a:moveTo>
                    <a:pt x="161876" y="204393"/>
                  </a:moveTo>
                  <a:lnTo>
                    <a:pt x="49047" y="204393"/>
                  </a:lnTo>
                  <a:lnTo>
                    <a:pt x="59257" y="221329"/>
                  </a:lnTo>
                  <a:lnTo>
                    <a:pt x="71040" y="232770"/>
                  </a:lnTo>
                  <a:lnTo>
                    <a:pt x="85162" y="239246"/>
                  </a:lnTo>
                  <a:lnTo>
                    <a:pt x="102387" y="241287"/>
                  </a:lnTo>
                  <a:lnTo>
                    <a:pt x="135333" y="232636"/>
                  </a:lnTo>
                  <a:lnTo>
                    <a:pt x="160413" y="207949"/>
                  </a:lnTo>
                  <a:lnTo>
                    <a:pt x="161876" y="204393"/>
                  </a:lnTo>
                  <a:close/>
                </a:path>
                <a:path w="182244" h="323850">
                  <a:moveTo>
                    <a:pt x="168779" y="52082"/>
                  </a:moveTo>
                  <a:lnTo>
                    <a:pt x="89052" y="52082"/>
                  </a:lnTo>
                  <a:lnTo>
                    <a:pt x="106709" y="56807"/>
                  </a:lnTo>
                  <a:lnTo>
                    <a:pt x="119973" y="70411"/>
                  </a:lnTo>
                  <a:lnTo>
                    <a:pt x="128318" y="92041"/>
                  </a:lnTo>
                  <a:lnTo>
                    <a:pt x="131216" y="120840"/>
                  </a:lnTo>
                  <a:lnTo>
                    <a:pt x="128333" y="150155"/>
                  </a:lnTo>
                  <a:lnTo>
                    <a:pt x="120086" y="172497"/>
                  </a:lnTo>
                  <a:lnTo>
                    <a:pt x="107079" y="186734"/>
                  </a:lnTo>
                  <a:lnTo>
                    <a:pt x="89916" y="191731"/>
                  </a:lnTo>
                  <a:lnTo>
                    <a:pt x="167083" y="191731"/>
                  </a:lnTo>
                  <a:lnTo>
                    <a:pt x="176378" y="169128"/>
                  </a:lnTo>
                  <a:lnTo>
                    <a:pt x="181978" y="118071"/>
                  </a:lnTo>
                  <a:lnTo>
                    <a:pt x="176416" y="70411"/>
                  </a:lnTo>
                  <a:lnTo>
                    <a:pt x="176324" y="69630"/>
                  </a:lnTo>
                  <a:lnTo>
                    <a:pt x="168779" y="52082"/>
                  </a:lnTo>
                  <a:close/>
                </a:path>
                <a:path w="182244" h="323850">
                  <a:moveTo>
                    <a:pt x="102819" y="0"/>
                  </a:moveTo>
                  <a:lnTo>
                    <a:pt x="85433" y="2271"/>
                  </a:lnTo>
                  <a:lnTo>
                    <a:pt x="70873" y="9431"/>
                  </a:lnTo>
                  <a:lnTo>
                    <a:pt x="58411" y="21993"/>
                  </a:lnTo>
                  <a:lnTo>
                    <a:pt x="47320" y="40474"/>
                  </a:lnTo>
                  <a:lnTo>
                    <a:pt x="163788" y="40474"/>
                  </a:lnTo>
                  <a:lnTo>
                    <a:pt x="160305" y="32375"/>
                  </a:lnTo>
                  <a:lnTo>
                    <a:pt x="135333" y="8451"/>
                  </a:lnTo>
                  <a:lnTo>
                    <a:pt x="1028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4652" y="2757157"/>
              <a:ext cx="301091" cy="2413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7079" y="2757169"/>
              <a:ext cx="172516" cy="241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0068" y="2757182"/>
              <a:ext cx="178104" cy="2412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1536" y="2757169"/>
              <a:ext cx="169938" cy="2349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36811" y="2701289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69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1805" y="2757182"/>
              <a:ext cx="175539" cy="2412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50501" y="2679699"/>
              <a:ext cx="188595" cy="314960"/>
            </a:xfrm>
            <a:custGeom>
              <a:avLst/>
              <a:gdLst/>
              <a:ahLst/>
              <a:cxnLst/>
              <a:rect l="l" t="t" r="r" b="b"/>
              <a:pathLst>
                <a:path w="188595" h="314960">
                  <a:moveTo>
                    <a:pt x="105384" y="83820"/>
                  </a:moveTo>
                  <a:lnTo>
                    <a:pt x="74422" y="83820"/>
                  </a:lnTo>
                  <a:lnTo>
                    <a:pt x="74422" y="21590"/>
                  </a:lnTo>
                  <a:lnTo>
                    <a:pt x="25374" y="21590"/>
                  </a:lnTo>
                  <a:lnTo>
                    <a:pt x="25374" y="83807"/>
                  </a:lnTo>
                  <a:lnTo>
                    <a:pt x="0" y="83807"/>
                  </a:lnTo>
                  <a:lnTo>
                    <a:pt x="0" y="127012"/>
                  </a:lnTo>
                  <a:lnTo>
                    <a:pt x="25374" y="127012"/>
                  </a:lnTo>
                  <a:lnTo>
                    <a:pt x="25374" y="265607"/>
                  </a:lnTo>
                  <a:lnTo>
                    <a:pt x="28079" y="288531"/>
                  </a:lnTo>
                  <a:lnTo>
                    <a:pt x="36766" y="303796"/>
                  </a:lnTo>
                  <a:lnTo>
                    <a:pt x="52235" y="312318"/>
                  </a:lnTo>
                  <a:lnTo>
                    <a:pt x="75272" y="314947"/>
                  </a:lnTo>
                  <a:lnTo>
                    <a:pt x="88607" y="314947"/>
                  </a:lnTo>
                  <a:lnTo>
                    <a:pt x="105384" y="314096"/>
                  </a:lnTo>
                  <a:lnTo>
                    <a:pt x="105384" y="268617"/>
                  </a:lnTo>
                  <a:lnTo>
                    <a:pt x="99809" y="269481"/>
                  </a:lnTo>
                  <a:lnTo>
                    <a:pt x="94640" y="269481"/>
                  </a:lnTo>
                  <a:lnTo>
                    <a:pt x="84213" y="268833"/>
                  </a:lnTo>
                  <a:lnTo>
                    <a:pt x="78066" y="266217"/>
                  </a:lnTo>
                  <a:lnTo>
                    <a:pt x="75158" y="260616"/>
                  </a:lnTo>
                  <a:lnTo>
                    <a:pt x="74422" y="251028"/>
                  </a:lnTo>
                  <a:lnTo>
                    <a:pt x="74422" y="127025"/>
                  </a:lnTo>
                  <a:lnTo>
                    <a:pt x="105384" y="127025"/>
                  </a:lnTo>
                  <a:lnTo>
                    <a:pt x="105384" y="83820"/>
                  </a:lnTo>
                  <a:close/>
                </a:path>
                <a:path w="188595" h="314960">
                  <a:moveTo>
                    <a:pt x="188239" y="83820"/>
                  </a:moveTo>
                  <a:lnTo>
                    <a:pt x="139192" y="83820"/>
                  </a:lnTo>
                  <a:lnTo>
                    <a:pt x="139192" y="312420"/>
                  </a:lnTo>
                  <a:lnTo>
                    <a:pt x="188239" y="312420"/>
                  </a:lnTo>
                  <a:lnTo>
                    <a:pt x="188239" y="83820"/>
                  </a:lnTo>
                  <a:close/>
                </a:path>
                <a:path w="188595" h="314960">
                  <a:moveTo>
                    <a:pt x="188239" y="0"/>
                  </a:moveTo>
                  <a:lnTo>
                    <a:pt x="139192" y="0"/>
                  </a:lnTo>
                  <a:lnTo>
                    <a:pt x="139192" y="54635"/>
                  </a:lnTo>
                  <a:lnTo>
                    <a:pt x="188239" y="54635"/>
                  </a:lnTo>
                  <a:lnTo>
                    <a:pt x="188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4999" y="2757169"/>
              <a:ext cx="191871" cy="241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656" y="2757169"/>
              <a:ext cx="169938" cy="23495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43" y="3258184"/>
            <a:ext cx="116587" cy="1419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252235" y="3171189"/>
            <a:ext cx="1195705" cy="318770"/>
            <a:chOff x="1252235" y="3171189"/>
            <a:chExt cx="1195705" cy="318770"/>
          </a:xfrm>
        </p:grpSpPr>
        <p:sp>
          <p:nvSpPr>
            <p:cNvPr id="25" name="object 25"/>
            <p:cNvSpPr/>
            <p:nvPr/>
          </p:nvSpPr>
          <p:spPr>
            <a:xfrm>
              <a:off x="1252232" y="3171189"/>
              <a:ext cx="396240" cy="314960"/>
            </a:xfrm>
            <a:custGeom>
              <a:avLst/>
              <a:gdLst/>
              <a:ahLst/>
              <a:cxnLst/>
              <a:rect l="l" t="t" r="r" b="b"/>
              <a:pathLst>
                <a:path w="396239" h="314960">
                  <a:moveTo>
                    <a:pt x="180251" y="3822"/>
                  </a:moveTo>
                  <a:lnTo>
                    <a:pt x="0" y="3822"/>
                  </a:lnTo>
                  <a:lnTo>
                    <a:pt x="0" y="58432"/>
                  </a:lnTo>
                  <a:lnTo>
                    <a:pt x="0" y="128282"/>
                  </a:lnTo>
                  <a:lnTo>
                    <a:pt x="0" y="182892"/>
                  </a:lnTo>
                  <a:lnTo>
                    <a:pt x="0" y="312432"/>
                  </a:lnTo>
                  <a:lnTo>
                    <a:pt x="52908" y="312432"/>
                  </a:lnTo>
                  <a:lnTo>
                    <a:pt x="52908" y="182892"/>
                  </a:lnTo>
                  <a:lnTo>
                    <a:pt x="164338" y="182892"/>
                  </a:lnTo>
                  <a:lnTo>
                    <a:pt x="164338" y="128282"/>
                  </a:lnTo>
                  <a:lnTo>
                    <a:pt x="52908" y="128282"/>
                  </a:lnTo>
                  <a:lnTo>
                    <a:pt x="52908" y="58432"/>
                  </a:lnTo>
                  <a:lnTo>
                    <a:pt x="180251" y="58432"/>
                  </a:lnTo>
                  <a:lnTo>
                    <a:pt x="180251" y="3822"/>
                  </a:lnTo>
                  <a:close/>
                </a:path>
                <a:path w="396239" h="314960">
                  <a:moveTo>
                    <a:pt x="262788" y="83820"/>
                  </a:moveTo>
                  <a:lnTo>
                    <a:pt x="213741" y="83820"/>
                  </a:lnTo>
                  <a:lnTo>
                    <a:pt x="213741" y="312420"/>
                  </a:lnTo>
                  <a:lnTo>
                    <a:pt x="262788" y="312420"/>
                  </a:lnTo>
                  <a:lnTo>
                    <a:pt x="262788" y="83820"/>
                  </a:lnTo>
                  <a:close/>
                </a:path>
                <a:path w="396239" h="314960">
                  <a:moveTo>
                    <a:pt x="262788" y="0"/>
                  </a:moveTo>
                  <a:lnTo>
                    <a:pt x="213741" y="0"/>
                  </a:lnTo>
                  <a:lnTo>
                    <a:pt x="213741" y="54635"/>
                  </a:lnTo>
                  <a:lnTo>
                    <a:pt x="262788" y="54635"/>
                  </a:lnTo>
                  <a:lnTo>
                    <a:pt x="262788" y="0"/>
                  </a:lnTo>
                  <a:close/>
                </a:path>
                <a:path w="396239" h="314960">
                  <a:moveTo>
                    <a:pt x="395846" y="83820"/>
                  </a:moveTo>
                  <a:lnTo>
                    <a:pt x="364871" y="83820"/>
                  </a:lnTo>
                  <a:lnTo>
                    <a:pt x="364871" y="21590"/>
                  </a:lnTo>
                  <a:lnTo>
                    <a:pt x="315823" y="21590"/>
                  </a:lnTo>
                  <a:lnTo>
                    <a:pt x="315823" y="83807"/>
                  </a:lnTo>
                  <a:lnTo>
                    <a:pt x="290449" y="83807"/>
                  </a:lnTo>
                  <a:lnTo>
                    <a:pt x="290449" y="127012"/>
                  </a:lnTo>
                  <a:lnTo>
                    <a:pt x="315823" y="127012"/>
                  </a:lnTo>
                  <a:lnTo>
                    <a:pt x="315823" y="265607"/>
                  </a:lnTo>
                  <a:lnTo>
                    <a:pt x="318528" y="288531"/>
                  </a:lnTo>
                  <a:lnTo>
                    <a:pt x="327215" y="303796"/>
                  </a:lnTo>
                  <a:lnTo>
                    <a:pt x="342684" y="312318"/>
                  </a:lnTo>
                  <a:lnTo>
                    <a:pt x="365734" y="314947"/>
                  </a:lnTo>
                  <a:lnTo>
                    <a:pt x="379069" y="314947"/>
                  </a:lnTo>
                  <a:lnTo>
                    <a:pt x="395846" y="314096"/>
                  </a:lnTo>
                  <a:lnTo>
                    <a:pt x="395846" y="268617"/>
                  </a:lnTo>
                  <a:lnTo>
                    <a:pt x="390258" y="269481"/>
                  </a:lnTo>
                  <a:lnTo>
                    <a:pt x="385089" y="269481"/>
                  </a:lnTo>
                  <a:lnTo>
                    <a:pt x="374662" y="268833"/>
                  </a:lnTo>
                  <a:lnTo>
                    <a:pt x="368515" y="266217"/>
                  </a:lnTo>
                  <a:lnTo>
                    <a:pt x="365607" y="260616"/>
                  </a:lnTo>
                  <a:lnTo>
                    <a:pt x="364871" y="251028"/>
                  </a:lnTo>
                  <a:lnTo>
                    <a:pt x="364871" y="127025"/>
                  </a:lnTo>
                  <a:lnTo>
                    <a:pt x="395846" y="127025"/>
                  </a:lnTo>
                  <a:lnTo>
                    <a:pt x="395846" y="838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146" y="3248659"/>
              <a:ext cx="169938" cy="2349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158" y="3248672"/>
              <a:ext cx="178104" cy="2412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9599" y="3248659"/>
              <a:ext cx="172516" cy="241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5179" y="3248659"/>
              <a:ext cx="172516" cy="2413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562504" y="3171189"/>
            <a:ext cx="307340" cy="318770"/>
            <a:chOff x="2562504" y="3171189"/>
            <a:chExt cx="307340" cy="318770"/>
          </a:xfrm>
        </p:grpSpPr>
        <p:sp>
          <p:nvSpPr>
            <p:cNvPr id="31" name="object 31"/>
            <p:cNvSpPr/>
            <p:nvPr/>
          </p:nvSpPr>
          <p:spPr>
            <a:xfrm>
              <a:off x="2562504" y="3171189"/>
              <a:ext cx="109220" cy="312420"/>
            </a:xfrm>
            <a:custGeom>
              <a:avLst/>
              <a:gdLst/>
              <a:ahLst/>
              <a:cxnLst/>
              <a:rect l="l" t="t" r="r" b="b"/>
              <a:pathLst>
                <a:path w="109219" h="312420">
                  <a:moveTo>
                    <a:pt x="92913" y="0"/>
                  </a:moveTo>
                  <a:lnTo>
                    <a:pt x="84747" y="0"/>
                  </a:lnTo>
                  <a:lnTo>
                    <a:pt x="59039" y="3862"/>
                  </a:lnTo>
                  <a:lnTo>
                    <a:pt x="41079" y="15743"/>
                  </a:lnTo>
                  <a:lnTo>
                    <a:pt x="30542" y="36084"/>
                  </a:lnTo>
                  <a:lnTo>
                    <a:pt x="27101" y="65328"/>
                  </a:lnTo>
                  <a:lnTo>
                    <a:pt x="27101" y="83807"/>
                  </a:lnTo>
                  <a:lnTo>
                    <a:pt x="0" y="83807"/>
                  </a:lnTo>
                  <a:lnTo>
                    <a:pt x="0" y="127012"/>
                  </a:lnTo>
                  <a:lnTo>
                    <a:pt x="27101" y="127012"/>
                  </a:lnTo>
                  <a:lnTo>
                    <a:pt x="27101" y="312420"/>
                  </a:lnTo>
                  <a:lnTo>
                    <a:pt x="76149" y="312420"/>
                  </a:lnTo>
                  <a:lnTo>
                    <a:pt x="76136" y="127012"/>
                  </a:lnTo>
                  <a:lnTo>
                    <a:pt x="108839" y="127012"/>
                  </a:lnTo>
                  <a:lnTo>
                    <a:pt x="108839" y="83807"/>
                  </a:lnTo>
                  <a:lnTo>
                    <a:pt x="76136" y="83807"/>
                  </a:lnTo>
                  <a:lnTo>
                    <a:pt x="76136" y="74777"/>
                  </a:lnTo>
                  <a:lnTo>
                    <a:pt x="76715" y="61569"/>
                  </a:lnTo>
                  <a:lnTo>
                    <a:pt x="79151" y="53882"/>
                  </a:lnTo>
                  <a:lnTo>
                    <a:pt x="84489" y="50306"/>
                  </a:lnTo>
                  <a:lnTo>
                    <a:pt x="93776" y="49428"/>
                  </a:lnTo>
                  <a:lnTo>
                    <a:pt x="107975" y="49428"/>
                  </a:lnTo>
                  <a:lnTo>
                    <a:pt x="107975" y="863"/>
                  </a:lnTo>
                  <a:lnTo>
                    <a:pt x="102387" y="431"/>
                  </a:lnTo>
                  <a:lnTo>
                    <a:pt x="929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0375" y="3255009"/>
              <a:ext cx="169087" cy="23495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914586" y="3171189"/>
            <a:ext cx="1013460" cy="318770"/>
            <a:chOff x="2914586" y="3171189"/>
            <a:chExt cx="1013460" cy="31877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4586" y="3248659"/>
              <a:ext cx="169938" cy="2349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9742" y="3248647"/>
              <a:ext cx="172935" cy="2412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06711" y="3171189"/>
              <a:ext cx="188595" cy="314960"/>
            </a:xfrm>
            <a:custGeom>
              <a:avLst/>
              <a:gdLst/>
              <a:ahLst/>
              <a:cxnLst/>
              <a:rect l="l" t="t" r="r" b="b"/>
              <a:pathLst>
                <a:path w="188595" h="314960">
                  <a:moveTo>
                    <a:pt x="105397" y="83820"/>
                  </a:moveTo>
                  <a:lnTo>
                    <a:pt x="74422" y="83820"/>
                  </a:lnTo>
                  <a:lnTo>
                    <a:pt x="74422" y="21590"/>
                  </a:lnTo>
                  <a:lnTo>
                    <a:pt x="25374" y="21590"/>
                  </a:lnTo>
                  <a:lnTo>
                    <a:pt x="25374" y="83807"/>
                  </a:lnTo>
                  <a:lnTo>
                    <a:pt x="0" y="83807"/>
                  </a:lnTo>
                  <a:lnTo>
                    <a:pt x="0" y="127012"/>
                  </a:lnTo>
                  <a:lnTo>
                    <a:pt x="25374" y="127012"/>
                  </a:lnTo>
                  <a:lnTo>
                    <a:pt x="25374" y="265607"/>
                  </a:lnTo>
                  <a:lnTo>
                    <a:pt x="28079" y="288531"/>
                  </a:lnTo>
                  <a:lnTo>
                    <a:pt x="36766" y="303796"/>
                  </a:lnTo>
                  <a:lnTo>
                    <a:pt x="52235" y="312318"/>
                  </a:lnTo>
                  <a:lnTo>
                    <a:pt x="75285" y="314947"/>
                  </a:lnTo>
                  <a:lnTo>
                    <a:pt x="88620" y="314947"/>
                  </a:lnTo>
                  <a:lnTo>
                    <a:pt x="105397" y="314096"/>
                  </a:lnTo>
                  <a:lnTo>
                    <a:pt x="105397" y="268617"/>
                  </a:lnTo>
                  <a:lnTo>
                    <a:pt x="99809" y="269481"/>
                  </a:lnTo>
                  <a:lnTo>
                    <a:pt x="94640" y="269481"/>
                  </a:lnTo>
                  <a:lnTo>
                    <a:pt x="84213" y="268833"/>
                  </a:lnTo>
                  <a:lnTo>
                    <a:pt x="78066" y="266217"/>
                  </a:lnTo>
                  <a:lnTo>
                    <a:pt x="75158" y="260616"/>
                  </a:lnTo>
                  <a:lnTo>
                    <a:pt x="74422" y="251028"/>
                  </a:lnTo>
                  <a:lnTo>
                    <a:pt x="74422" y="127025"/>
                  </a:lnTo>
                  <a:lnTo>
                    <a:pt x="105397" y="127025"/>
                  </a:lnTo>
                  <a:lnTo>
                    <a:pt x="105397" y="83820"/>
                  </a:lnTo>
                  <a:close/>
                </a:path>
                <a:path w="188595" h="314960">
                  <a:moveTo>
                    <a:pt x="188239" y="83820"/>
                  </a:moveTo>
                  <a:lnTo>
                    <a:pt x="139192" y="83820"/>
                  </a:lnTo>
                  <a:lnTo>
                    <a:pt x="139192" y="312420"/>
                  </a:lnTo>
                  <a:lnTo>
                    <a:pt x="188239" y="312420"/>
                  </a:lnTo>
                  <a:lnTo>
                    <a:pt x="188239" y="83820"/>
                  </a:lnTo>
                  <a:close/>
                </a:path>
                <a:path w="188595" h="314960">
                  <a:moveTo>
                    <a:pt x="188239" y="0"/>
                  </a:moveTo>
                  <a:lnTo>
                    <a:pt x="139192" y="0"/>
                  </a:lnTo>
                  <a:lnTo>
                    <a:pt x="139192" y="54635"/>
                  </a:lnTo>
                  <a:lnTo>
                    <a:pt x="188239" y="54635"/>
                  </a:lnTo>
                  <a:lnTo>
                    <a:pt x="188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1209" y="3248659"/>
              <a:ext cx="191871" cy="241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7866" y="3248659"/>
              <a:ext cx="169938" cy="234950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4843" y="3750945"/>
            <a:ext cx="116587" cy="14196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247918" y="3667775"/>
            <a:ext cx="53340" cy="308610"/>
          </a:xfrm>
          <a:custGeom>
            <a:avLst/>
            <a:gdLst/>
            <a:ahLst/>
            <a:cxnLst/>
            <a:rect l="l" t="t" r="r" b="b"/>
            <a:pathLst>
              <a:path w="53340" h="308610">
                <a:moveTo>
                  <a:pt x="52918" y="0"/>
                </a:moveTo>
                <a:lnTo>
                  <a:pt x="0" y="0"/>
                </a:lnTo>
                <a:lnTo>
                  <a:pt x="0" y="308594"/>
                </a:lnTo>
                <a:lnTo>
                  <a:pt x="52918" y="308594"/>
                </a:lnTo>
                <a:lnTo>
                  <a:pt x="5291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7406" y="3741420"/>
            <a:ext cx="169938" cy="234950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1563763" y="3663950"/>
            <a:ext cx="560070" cy="318770"/>
            <a:chOff x="1563763" y="3663950"/>
            <a:chExt cx="560070" cy="318770"/>
          </a:xfrm>
        </p:grpSpPr>
        <p:sp>
          <p:nvSpPr>
            <p:cNvPr id="43" name="object 43"/>
            <p:cNvSpPr/>
            <p:nvPr/>
          </p:nvSpPr>
          <p:spPr>
            <a:xfrm>
              <a:off x="1563763" y="3663949"/>
              <a:ext cx="265430" cy="314960"/>
            </a:xfrm>
            <a:custGeom>
              <a:avLst/>
              <a:gdLst/>
              <a:ahLst/>
              <a:cxnLst/>
              <a:rect l="l" t="t" r="r" b="b"/>
              <a:pathLst>
                <a:path w="265430" h="314960">
                  <a:moveTo>
                    <a:pt x="49047" y="83820"/>
                  </a:moveTo>
                  <a:lnTo>
                    <a:pt x="0" y="83820"/>
                  </a:lnTo>
                  <a:lnTo>
                    <a:pt x="0" y="312420"/>
                  </a:lnTo>
                  <a:lnTo>
                    <a:pt x="49047" y="312420"/>
                  </a:lnTo>
                  <a:lnTo>
                    <a:pt x="49047" y="83820"/>
                  </a:lnTo>
                  <a:close/>
                </a:path>
                <a:path w="265430" h="314960">
                  <a:moveTo>
                    <a:pt x="49047" y="0"/>
                  </a:moveTo>
                  <a:lnTo>
                    <a:pt x="0" y="0"/>
                  </a:lnTo>
                  <a:lnTo>
                    <a:pt x="0" y="54635"/>
                  </a:lnTo>
                  <a:lnTo>
                    <a:pt x="49047" y="54635"/>
                  </a:lnTo>
                  <a:lnTo>
                    <a:pt x="49047" y="0"/>
                  </a:lnTo>
                  <a:close/>
                </a:path>
                <a:path w="265430" h="314960">
                  <a:moveTo>
                    <a:pt x="183375" y="83820"/>
                  </a:moveTo>
                  <a:lnTo>
                    <a:pt x="152400" y="83820"/>
                  </a:lnTo>
                  <a:lnTo>
                    <a:pt x="152400" y="21590"/>
                  </a:lnTo>
                  <a:lnTo>
                    <a:pt x="103352" y="21590"/>
                  </a:lnTo>
                  <a:lnTo>
                    <a:pt x="103352" y="83807"/>
                  </a:lnTo>
                  <a:lnTo>
                    <a:pt x="77978" y="83807"/>
                  </a:lnTo>
                  <a:lnTo>
                    <a:pt x="77978" y="127012"/>
                  </a:lnTo>
                  <a:lnTo>
                    <a:pt x="103352" y="127012"/>
                  </a:lnTo>
                  <a:lnTo>
                    <a:pt x="103352" y="265607"/>
                  </a:lnTo>
                  <a:lnTo>
                    <a:pt x="106057" y="288531"/>
                  </a:lnTo>
                  <a:lnTo>
                    <a:pt x="114744" y="303796"/>
                  </a:lnTo>
                  <a:lnTo>
                    <a:pt x="130213" y="312318"/>
                  </a:lnTo>
                  <a:lnTo>
                    <a:pt x="153263" y="314947"/>
                  </a:lnTo>
                  <a:lnTo>
                    <a:pt x="166598" y="314947"/>
                  </a:lnTo>
                  <a:lnTo>
                    <a:pt x="183375" y="314096"/>
                  </a:lnTo>
                  <a:lnTo>
                    <a:pt x="183375" y="268617"/>
                  </a:lnTo>
                  <a:lnTo>
                    <a:pt x="177787" y="269481"/>
                  </a:lnTo>
                  <a:lnTo>
                    <a:pt x="172618" y="269481"/>
                  </a:lnTo>
                  <a:lnTo>
                    <a:pt x="162191" y="268833"/>
                  </a:lnTo>
                  <a:lnTo>
                    <a:pt x="156044" y="266217"/>
                  </a:lnTo>
                  <a:lnTo>
                    <a:pt x="153136" y="260616"/>
                  </a:lnTo>
                  <a:lnTo>
                    <a:pt x="152400" y="251028"/>
                  </a:lnTo>
                  <a:lnTo>
                    <a:pt x="152400" y="127025"/>
                  </a:lnTo>
                  <a:lnTo>
                    <a:pt x="183375" y="127025"/>
                  </a:lnTo>
                  <a:lnTo>
                    <a:pt x="183375" y="83820"/>
                  </a:lnTo>
                  <a:close/>
                </a:path>
                <a:path w="265430" h="314960">
                  <a:moveTo>
                    <a:pt x="264947" y="83820"/>
                  </a:moveTo>
                  <a:lnTo>
                    <a:pt x="215900" y="83820"/>
                  </a:lnTo>
                  <a:lnTo>
                    <a:pt x="215900" y="312420"/>
                  </a:lnTo>
                  <a:lnTo>
                    <a:pt x="264947" y="312420"/>
                  </a:lnTo>
                  <a:lnTo>
                    <a:pt x="264947" y="83820"/>
                  </a:lnTo>
                  <a:close/>
                </a:path>
                <a:path w="265430" h="314960">
                  <a:moveTo>
                    <a:pt x="264947" y="0"/>
                  </a:moveTo>
                  <a:lnTo>
                    <a:pt x="215900" y="0"/>
                  </a:lnTo>
                  <a:lnTo>
                    <a:pt x="215900" y="54635"/>
                  </a:lnTo>
                  <a:lnTo>
                    <a:pt x="264947" y="54635"/>
                  </a:lnTo>
                  <a:lnTo>
                    <a:pt x="2649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63255" y="3741432"/>
              <a:ext cx="175539" cy="2412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074303" y="3667775"/>
              <a:ext cx="49530" cy="308610"/>
            </a:xfrm>
            <a:custGeom>
              <a:avLst/>
              <a:gdLst/>
              <a:ahLst/>
              <a:cxnLst/>
              <a:rect l="l" t="t" r="r" b="b"/>
              <a:pathLst>
                <a:path w="49530" h="308610">
                  <a:moveTo>
                    <a:pt x="49043" y="0"/>
                  </a:moveTo>
                  <a:lnTo>
                    <a:pt x="0" y="0"/>
                  </a:lnTo>
                  <a:lnTo>
                    <a:pt x="0" y="308594"/>
                  </a:lnTo>
                  <a:lnTo>
                    <a:pt x="49043" y="308594"/>
                  </a:lnTo>
                  <a:lnTo>
                    <a:pt x="490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172093" y="3663950"/>
            <a:ext cx="1069975" cy="318770"/>
            <a:chOff x="2172093" y="3663950"/>
            <a:chExt cx="1069975" cy="318770"/>
          </a:xfrm>
        </p:grpSpPr>
        <p:sp>
          <p:nvSpPr>
            <p:cNvPr id="47" name="object 47"/>
            <p:cNvSpPr/>
            <p:nvPr/>
          </p:nvSpPr>
          <p:spPr>
            <a:xfrm>
              <a:off x="2172093" y="3663949"/>
              <a:ext cx="49530" cy="312420"/>
            </a:xfrm>
            <a:custGeom>
              <a:avLst/>
              <a:gdLst/>
              <a:ahLst/>
              <a:cxnLst/>
              <a:rect l="l" t="t" r="r" b="b"/>
              <a:pathLst>
                <a:path w="49530" h="312420">
                  <a:moveTo>
                    <a:pt x="49047" y="83820"/>
                  </a:moveTo>
                  <a:lnTo>
                    <a:pt x="0" y="83820"/>
                  </a:lnTo>
                  <a:lnTo>
                    <a:pt x="0" y="312420"/>
                  </a:lnTo>
                  <a:lnTo>
                    <a:pt x="49047" y="312420"/>
                  </a:lnTo>
                  <a:lnTo>
                    <a:pt x="49047" y="83820"/>
                  </a:lnTo>
                  <a:close/>
                </a:path>
                <a:path w="49530" h="312420">
                  <a:moveTo>
                    <a:pt x="49047" y="0"/>
                  </a:moveTo>
                  <a:lnTo>
                    <a:pt x="0" y="0"/>
                  </a:lnTo>
                  <a:lnTo>
                    <a:pt x="0" y="54635"/>
                  </a:lnTo>
                  <a:lnTo>
                    <a:pt x="49047" y="54635"/>
                  </a:lnTo>
                  <a:lnTo>
                    <a:pt x="490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2256" y="3741432"/>
              <a:ext cx="355498" cy="24128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622181" y="3663949"/>
              <a:ext cx="187325" cy="314960"/>
            </a:xfrm>
            <a:custGeom>
              <a:avLst/>
              <a:gdLst/>
              <a:ahLst/>
              <a:cxnLst/>
              <a:rect l="l" t="t" r="r" b="b"/>
              <a:pathLst>
                <a:path w="187325" h="314960">
                  <a:moveTo>
                    <a:pt x="105384" y="83820"/>
                  </a:moveTo>
                  <a:lnTo>
                    <a:pt x="74422" y="83820"/>
                  </a:lnTo>
                  <a:lnTo>
                    <a:pt x="74422" y="21590"/>
                  </a:lnTo>
                  <a:lnTo>
                    <a:pt x="25374" y="21590"/>
                  </a:lnTo>
                  <a:lnTo>
                    <a:pt x="25374" y="83807"/>
                  </a:lnTo>
                  <a:lnTo>
                    <a:pt x="0" y="83807"/>
                  </a:lnTo>
                  <a:lnTo>
                    <a:pt x="0" y="127012"/>
                  </a:lnTo>
                  <a:lnTo>
                    <a:pt x="25374" y="127012"/>
                  </a:lnTo>
                  <a:lnTo>
                    <a:pt x="25374" y="265607"/>
                  </a:lnTo>
                  <a:lnTo>
                    <a:pt x="28079" y="288531"/>
                  </a:lnTo>
                  <a:lnTo>
                    <a:pt x="36766" y="303796"/>
                  </a:lnTo>
                  <a:lnTo>
                    <a:pt x="52235" y="312318"/>
                  </a:lnTo>
                  <a:lnTo>
                    <a:pt x="75272" y="314947"/>
                  </a:lnTo>
                  <a:lnTo>
                    <a:pt x="88607" y="314947"/>
                  </a:lnTo>
                  <a:lnTo>
                    <a:pt x="105384" y="314096"/>
                  </a:lnTo>
                  <a:lnTo>
                    <a:pt x="105384" y="268617"/>
                  </a:lnTo>
                  <a:lnTo>
                    <a:pt x="99809" y="269481"/>
                  </a:lnTo>
                  <a:lnTo>
                    <a:pt x="94640" y="269481"/>
                  </a:lnTo>
                  <a:lnTo>
                    <a:pt x="84213" y="268833"/>
                  </a:lnTo>
                  <a:lnTo>
                    <a:pt x="78066" y="266217"/>
                  </a:lnTo>
                  <a:lnTo>
                    <a:pt x="75158" y="260616"/>
                  </a:lnTo>
                  <a:lnTo>
                    <a:pt x="74422" y="251028"/>
                  </a:lnTo>
                  <a:lnTo>
                    <a:pt x="74422" y="127025"/>
                  </a:lnTo>
                  <a:lnTo>
                    <a:pt x="105384" y="127025"/>
                  </a:lnTo>
                  <a:lnTo>
                    <a:pt x="105384" y="83820"/>
                  </a:lnTo>
                  <a:close/>
                </a:path>
                <a:path w="187325" h="314960">
                  <a:moveTo>
                    <a:pt x="186969" y="83820"/>
                  </a:moveTo>
                  <a:lnTo>
                    <a:pt x="137922" y="83820"/>
                  </a:lnTo>
                  <a:lnTo>
                    <a:pt x="137922" y="312420"/>
                  </a:lnTo>
                  <a:lnTo>
                    <a:pt x="186969" y="312420"/>
                  </a:lnTo>
                  <a:lnTo>
                    <a:pt x="186969" y="83820"/>
                  </a:lnTo>
                  <a:close/>
                </a:path>
                <a:path w="187325" h="314960">
                  <a:moveTo>
                    <a:pt x="186969" y="0"/>
                  </a:moveTo>
                  <a:lnTo>
                    <a:pt x="137922" y="0"/>
                  </a:lnTo>
                  <a:lnTo>
                    <a:pt x="137922" y="54635"/>
                  </a:lnTo>
                  <a:lnTo>
                    <a:pt x="186969" y="54635"/>
                  </a:lnTo>
                  <a:lnTo>
                    <a:pt x="1869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45409" y="3741420"/>
              <a:ext cx="191871" cy="241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2066" y="3741420"/>
              <a:ext cx="169938" cy="23495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3373729" y="3685539"/>
            <a:ext cx="1355725" cy="384175"/>
            <a:chOff x="3373729" y="3685539"/>
            <a:chExt cx="1355725" cy="384175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73729" y="3741419"/>
              <a:ext cx="172516" cy="241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561981" y="3685539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99002" y="3741407"/>
              <a:ext cx="300672" cy="24131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012831" y="3685539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35679" y="3741432"/>
              <a:ext cx="178104" cy="24128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337278" y="3741419"/>
              <a:ext cx="392430" cy="328295"/>
            </a:xfrm>
            <a:custGeom>
              <a:avLst/>
              <a:gdLst/>
              <a:ahLst/>
              <a:cxnLst/>
              <a:rect l="l" t="t" r="r" b="b"/>
              <a:pathLst>
                <a:path w="392429" h="328295">
                  <a:moveTo>
                    <a:pt x="180682" y="6083"/>
                  </a:moveTo>
                  <a:lnTo>
                    <a:pt x="133362" y="6083"/>
                  </a:lnTo>
                  <a:lnTo>
                    <a:pt x="133362" y="41300"/>
                  </a:lnTo>
                  <a:lnTo>
                    <a:pt x="131648" y="38214"/>
                  </a:lnTo>
                  <a:lnTo>
                    <a:pt x="131648" y="119837"/>
                  </a:lnTo>
                  <a:lnTo>
                    <a:pt x="128892" y="147383"/>
                  </a:lnTo>
                  <a:lnTo>
                    <a:pt x="128879" y="147561"/>
                  </a:lnTo>
                  <a:lnTo>
                    <a:pt x="120891" y="167995"/>
                  </a:lnTo>
                  <a:lnTo>
                    <a:pt x="120827" y="168160"/>
                  </a:lnTo>
                  <a:lnTo>
                    <a:pt x="107861" y="180987"/>
                  </a:lnTo>
                  <a:lnTo>
                    <a:pt x="90347" y="185407"/>
                  </a:lnTo>
                  <a:lnTo>
                    <a:pt x="73850" y="180987"/>
                  </a:lnTo>
                  <a:lnTo>
                    <a:pt x="73685" y="180987"/>
                  </a:lnTo>
                  <a:lnTo>
                    <a:pt x="61201" y="167995"/>
                  </a:lnTo>
                  <a:lnTo>
                    <a:pt x="53505" y="147561"/>
                  </a:lnTo>
                  <a:lnTo>
                    <a:pt x="53441" y="147383"/>
                  </a:lnTo>
                  <a:lnTo>
                    <a:pt x="50774" y="119837"/>
                  </a:lnTo>
                  <a:lnTo>
                    <a:pt x="53428" y="92329"/>
                  </a:lnTo>
                  <a:lnTo>
                    <a:pt x="53505" y="91605"/>
                  </a:lnTo>
                  <a:lnTo>
                    <a:pt x="61366" y="70281"/>
                  </a:lnTo>
                  <a:lnTo>
                    <a:pt x="73812" y="56807"/>
                  </a:lnTo>
                  <a:lnTo>
                    <a:pt x="90347" y="52095"/>
                  </a:lnTo>
                  <a:lnTo>
                    <a:pt x="107137" y="57048"/>
                  </a:lnTo>
                  <a:lnTo>
                    <a:pt x="120192" y="70929"/>
                  </a:lnTo>
                  <a:lnTo>
                    <a:pt x="128638" y="92329"/>
                  </a:lnTo>
                  <a:lnTo>
                    <a:pt x="131648" y="119837"/>
                  </a:lnTo>
                  <a:lnTo>
                    <a:pt x="131648" y="38214"/>
                  </a:lnTo>
                  <a:lnTo>
                    <a:pt x="122936" y="22529"/>
                  </a:lnTo>
                  <a:lnTo>
                    <a:pt x="110667" y="9702"/>
                  </a:lnTo>
                  <a:lnTo>
                    <a:pt x="95961" y="2349"/>
                  </a:lnTo>
                  <a:lnTo>
                    <a:pt x="78295" y="0"/>
                  </a:lnTo>
                  <a:lnTo>
                    <a:pt x="46088" y="8458"/>
                  </a:lnTo>
                  <a:lnTo>
                    <a:pt x="21399" y="32397"/>
                  </a:lnTo>
                  <a:lnTo>
                    <a:pt x="5575" y="69723"/>
                  </a:lnTo>
                  <a:lnTo>
                    <a:pt x="0" y="118338"/>
                  </a:lnTo>
                  <a:lnTo>
                    <a:pt x="5600" y="167436"/>
                  </a:lnTo>
                  <a:lnTo>
                    <a:pt x="21666" y="204546"/>
                  </a:lnTo>
                  <a:lnTo>
                    <a:pt x="47002" y="228028"/>
                  </a:lnTo>
                  <a:lnTo>
                    <a:pt x="80441" y="236220"/>
                  </a:lnTo>
                  <a:lnTo>
                    <a:pt x="97078" y="234403"/>
                  </a:lnTo>
                  <a:lnTo>
                    <a:pt x="110337" y="228384"/>
                  </a:lnTo>
                  <a:lnTo>
                    <a:pt x="121335" y="217360"/>
                  </a:lnTo>
                  <a:lnTo>
                    <a:pt x="131203" y="200533"/>
                  </a:lnTo>
                  <a:lnTo>
                    <a:pt x="131203" y="230111"/>
                  </a:lnTo>
                  <a:lnTo>
                    <a:pt x="128866" y="253580"/>
                  </a:lnTo>
                  <a:lnTo>
                    <a:pt x="121577" y="269697"/>
                  </a:lnTo>
                  <a:lnTo>
                    <a:pt x="108877" y="278980"/>
                  </a:lnTo>
                  <a:lnTo>
                    <a:pt x="90335" y="281952"/>
                  </a:lnTo>
                  <a:lnTo>
                    <a:pt x="80683" y="281254"/>
                  </a:lnTo>
                  <a:lnTo>
                    <a:pt x="57632" y="259473"/>
                  </a:lnTo>
                  <a:lnTo>
                    <a:pt x="3860" y="259473"/>
                  </a:lnTo>
                  <a:lnTo>
                    <a:pt x="20218" y="301688"/>
                  </a:lnTo>
                  <a:lnTo>
                    <a:pt x="67703" y="326034"/>
                  </a:lnTo>
                  <a:lnTo>
                    <a:pt x="89052" y="327698"/>
                  </a:lnTo>
                  <a:lnTo>
                    <a:pt x="111467" y="325869"/>
                  </a:lnTo>
                  <a:lnTo>
                    <a:pt x="148094" y="311581"/>
                  </a:lnTo>
                  <a:lnTo>
                    <a:pt x="171310" y="281952"/>
                  </a:lnTo>
                  <a:lnTo>
                    <a:pt x="175996" y="268820"/>
                  </a:lnTo>
                  <a:lnTo>
                    <a:pt x="179527" y="247980"/>
                  </a:lnTo>
                  <a:lnTo>
                    <a:pt x="180682" y="222491"/>
                  </a:lnTo>
                  <a:lnTo>
                    <a:pt x="180682" y="200533"/>
                  </a:lnTo>
                  <a:lnTo>
                    <a:pt x="180682" y="185407"/>
                  </a:lnTo>
                  <a:lnTo>
                    <a:pt x="180682" y="52095"/>
                  </a:lnTo>
                  <a:lnTo>
                    <a:pt x="180682" y="41300"/>
                  </a:lnTo>
                  <a:lnTo>
                    <a:pt x="180682" y="6083"/>
                  </a:lnTo>
                  <a:close/>
                </a:path>
                <a:path w="392429" h="328295">
                  <a:moveTo>
                    <a:pt x="391858" y="6350"/>
                  </a:moveTo>
                  <a:lnTo>
                    <a:pt x="339369" y="6350"/>
                  </a:lnTo>
                  <a:lnTo>
                    <a:pt x="300659" y="176441"/>
                  </a:lnTo>
                  <a:lnTo>
                    <a:pt x="260223" y="6350"/>
                  </a:lnTo>
                  <a:lnTo>
                    <a:pt x="205155" y="6350"/>
                  </a:lnTo>
                  <a:lnTo>
                    <a:pt x="274421" y="244970"/>
                  </a:lnTo>
                  <a:lnTo>
                    <a:pt x="270408" y="262166"/>
                  </a:lnTo>
                  <a:lnTo>
                    <a:pt x="264629" y="272694"/>
                  </a:lnTo>
                  <a:lnTo>
                    <a:pt x="255778" y="277977"/>
                  </a:lnTo>
                  <a:lnTo>
                    <a:pt x="242582" y="279412"/>
                  </a:lnTo>
                  <a:lnTo>
                    <a:pt x="239141" y="279412"/>
                  </a:lnTo>
                  <a:lnTo>
                    <a:pt x="232257" y="277977"/>
                  </a:lnTo>
                  <a:lnTo>
                    <a:pt x="232257" y="326821"/>
                  </a:lnTo>
                  <a:lnTo>
                    <a:pt x="243878" y="327253"/>
                  </a:lnTo>
                  <a:lnTo>
                    <a:pt x="250761" y="327698"/>
                  </a:lnTo>
                  <a:lnTo>
                    <a:pt x="255917" y="327698"/>
                  </a:lnTo>
                  <a:lnTo>
                    <a:pt x="298081" y="311759"/>
                  </a:lnTo>
                  <a:lnTo>
                    <a:pt x="317677" y="264337"/>
                  </a:lnTo>
                  <a:lnTo>
                    <a:pt x="327342" y="231660"/>
                  </a:lnTo>
                  <a:lnTo>
                    <a:pt x="391858" y="63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43" y="4242434"/>
            <a:ext cx="116587" cy="141960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1239316" y="4150385"/>
            <a:ext cx="1532890" cy="325120"/>
            <a:chOff x="1239316" y="4150385"/>
            <a:chExt cx="1532890" cy="325120"/>
          </a:xfrm>
        </p:grpSpPr>
        <p:sp>
          <p:nvSpPr>
            <p:cNvPr id="61" name="object 61"/>
            <p:cNvSpPr/>
            <p:nvPr/>
          </p:nvSpPr>
          <p:spPr>
            <a:xfrm>
              <a:off x="1239316" y="4150385"/>
              <a:ext cx="208279" cy="325120"/>
            </a:xfrm>
            <a:custGeom>
              <a:avLst/>
              <a:gdLst/>
              <a:ahLst/>
              <a:cxnLst/>
              <a:rect l="l" t="t" r="r" b="b"/>
              <a:pathLst>
                <a:path w="208280" h="325120">
                  <a:moveTo>
                    <a:pt x="100241" y="0"/>
                  </a:moveTo>
                  <a:lnTo>
                    <a:pt x="59771" y="6644"/>
                  </a:lnTo>
                  <a:lnTo>
                    <a:pt x="29469" y="25768"/>
                  </a:lnTo>
                  <a:lnTo>
                    <a:pt x="10461" y="56160"/>
                  </a:lnTo>
                  <a:lnTo>
                    <a:pt x="3874" y="96608"/>
                  </a:lnTo>
                  <a:lnTo>
                    <a:pt x="5238" y="115498"/>
                  </a:lnTo>
                  <a:lnTo>
                    <a:pt x="25374" y="158000"/>
                  </a:lnTo>
                  <a:lnTo>
                    <a:pt x="63004" y="178944"/>
                  </a:lnTo>
                  <a:lnTo>
                    <a:pt x="111417" y="193192"/>
                  </a:lnTo>
                  <a:lnTo>
                    <a:pt x="133676" y="200803"/>
                  </a:lnTo>
                  <a:lnTo>
                    <a:pt x="147828" y="209019"/>
                  </a:lnTo>
                  <a:lnTo>
                    <a:pt x="155283" y="219088"/>
                  </a:lnTo>
                  <a:lnTo>
                    <a:pt x="157454" y="232257"/>
                  </a:lnTo>
                  <a:lnTo>
                    <a:pt x="153986" y="248935"/>
                  </a:lnTo>
                  <a:lnTo>
                    <a:pt x="143905" y="261345"/>
                  </a:lnTo>
                  <a:lnTo>
                    <a:pt x="127691" y="269085"/>
                  </a:lnTo>
                  <a:lnTo>
                    <a:pt x="105829" y="271754"/>
                  </a:lnTo>
                  <a:lnTo>
                    <a:pt x="82644" y="268731"/>
                  </a:lnTo>
                  <a:lnTo>
                    <a:pt x="65874" y="259583"/>
                  </a:lnTo>
                  <a:lnTo>
                    <a:pt x="55315" y="244188"/>
                  </a:lnTo>
                  <a:lnTo>
                    <a:pt x="50761" y="222427"/>
                  </a:lnTo>
                  <a:lnTo>
                    <a:pt x="0" y="222402"/>
                  </a:lnTo>
                  <a:lnTo>
                    <a:pt x="6653" y="263811"/>
                  </a:lnTo>
                  <a:lnTo>
                    <a:pt x="26931" y="296580"/>
                  </a:lnTo>
                  <a:lnTo>
                    <a:pt x="74349" y="321846"/>
                  </a:lnTo>
                  <a:lnTo>
                    <a:pt x="105397" y="325094"/>
                  </a:lnTo>
                  <a:lnTo>
                    <a:pt x="148326" y="318159"/>
                  </a:lnTo>
                  <a:lnTo>
                    <a:pt x="180686" y="298267"/>
                  </a:lnTo>
                  <a:lnTo>
                    <a:pt x="201105" y="266785"/>
                  </a:lnTo>
                  <a:lnTo>
                    <a:pt x="208216" y="225082"/>
                  </a:lnTo>
                  <a:lnTo>
                    <a:pt x="204520" y="194797"/>
                  </a:lnTo>
                  <a:lnTo>
                    <a:pt x="192839" y="171475"/>
                  </a:lnTo>
                  <a:lnTo>
                    <a:pt x="172287" y="154030"/>
                  </a:lnTo>
                  <a:lnTo>
                    <a:pt x="141973" y="141376"/>
                  </a:lnTo>
                  <a:lnTo>
                    <a:pt x="80022" y="122923"/>
                  </a:lnTo>
                  <a:lnTo>
                    <a:pt x="67690" y="117833"/>
                  </a:lnTo>
                  <a:lnTo>
                    <a:pt x="59429" y="111174"/>
                  </a:lnTo>
                  <a:lnTo>
                    <a:pt x="54798" y="102340"/>
                  </a:lnTo>
                  <a:lnTo>
                    <a:pt x="53352" y="90728"/>
                  </a:lnTo>
                  <a:lnTo>
                    <a:pt x="56478" y="75112"/>
                  </a:lnTo>
                  <a:lnTo>
                    <a:pt x="65452" y="63355"/>
                  </a:lnTo>
                  <a:lnTo>
                    <a:pt x="79670" y="55944"/>
                  </a:lnTo>
                  <a:lnTo>
                    <a:pt x="98526" y="53365"/>
                  </a:lnTo>
                  <a:lnTo>
                    <a:pt x="119163" y="56094"/>
                  </a:lnTo>
                  <a:lnTo>
                    <a:pt x="134232" y="64549"/>
                  </a:lnTo>
                  <a:lnTo>
                    <a:pt x="144139" y="79131"/>
                  </a:lnTo>
                  <a:lnTo>
                    <a:pt x="149288" y="100241"/>
                  </a:lnTo>
                  <a:lnTo>
                    <a:pt x="200050" y="100241"/>
                  </a:lnTo>
                  <a:lnTo>
                    <a:pt x="191350" y="57242"/>
                  </a:lnTo>
                  <a:lnTo>
                    <a:pt x="171438" y="25822"/>
                  </a:lnTo>
                  <a:lnTo>
                    <a:pt x="140880" y="6550"/>
                  </a:lnTo>
                  <a:lnTo>
                    <a:pt x="1002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9948" y="4232922"/>
              <a:ext cx="178104" cy="24128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681873" y="4159265"/>
              <a:ext cx="49530" cy="308610"/>
            </a:xfrm>
            <a:custGeom>
              <a:avLst/>
              <a:gdLst/>
              <a:ahLst/>
              <a:cxnLst/>
              <a:rect l="l" t="t" r="r" b="b"/>
              <a:pathLst>
                <a:path w="49530" h="308610">
                  <a:moveTo>
                    <a:pt x="49043" y="0"/>
                  </a:moveTo>
                  <a:lnTo>
                    <a:pt x="0" y="0"/>
                  </a:lnTo>
                  <a:lnTo>
                    <a:pt x="0" y="308594"/>
                  </a:lnTo>
                  <a:lnTo>
                    <a:pt x="49043" y="308594"/>
                  </a:lnTo>
                  <a:lnTo>
                    <a:pt x="490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63318" y="4232922"/>
              <a:ext cx="178104" cy="24128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64042" y="4232897"/>
              <a:ext cx="172935" cy="24128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151011" y="4155439"/>
              <a:ext cx="188595" cy="314960"/>
            </a:xfrm>
            <a:custGeom>
              <a:avLst/>
              <a:gdLst/>
              <a:ahLst/>
              <a:cxnLst/>
              <a:rect l="l" t="t" r="r" b="b"/>
              <a:pathLst>
                <a:path w="188594" h="314960">
                  <a:moveTo>
                    <a:pt x="105397" y="83820"/>
                  </a:moveTo>
                  <a:lnTo>
                    <a:pt x="74422" y="83820"/>
                  </a:lnTo>
                  <a:lnTo>
                    <a:pt x="74422" y="21590"/>
                  </a:lnTo>
                  <a:lnTo>
                    <a:pt x="25374" y="21590"/>
                  </a:lnTo>
                  <a:lnTo>
                    <a:pt x="25374" y="83807"/>
                  </a:lnTo>
                  <a:lnTo>
                    <a:pt x="0" y="83807"/>
                  </a:lnTo>
                  <a:lnTo>
                    <a:pt x="0" y="127012"/>
                  </a:lnTo>
                  <a:lnTo>
                    <a:pt x="25374" y="127012"/>
                  </a:lnTo>
                  <a:lnTo>
                    <a:pt x="25374" y="265607"/>
                  </a:lnTo>
                  <a:lnTo>
                    <a:pt x="28079" y="288531"/>
                  </a:lnTo>
                  <a:lnTo>
                    <a:pt x="36766" y="303796"/>
                  </a:lnTo>
                  <a:lnTo>
                    <a:pt x="52235" y="312318"/>
                  </a:lnTo>
                  <a:lnTo>
                    <a:pt x="75285" y="314947"/>
                  </a:lnTo>
                  <a:lnTo>
                    <a:pt x="88620" y="314947"/>
                  </a:lnTo>
                  <a:lnTo>
                    <a:pt x="105397" y="314109"/>
                  </a:lnTo>
                  <a:lnTo>
                    <a:pt x="105397" y="268617"/>
                  </a:lnTo>
                  <a:lnTo>
                    <a:pt x="99809" y="269481"/>
                  </a:lnTo>
                  <a:lnTo>
                    <a:pt x="94640" y="269481"/>
                  </a:lnTo>
                  <a:lnTo>
                    <a:pt x="84213" y="268833"/>
                  </a:lnTo>
                  <a:lnTo>
                    <a:pt x="78066" y="266217"/>
                  </a:lnTo>
                  <a:lnTo>
                    <a:pt x="75158" y="260616"/>
                  </a:lnTo>
                  <a:lnTo>
                    <a:pt x="74422" y="251028"/>
                  </a:lnTo>
                  <a:lnTo>
                    <a:pt x="74422" y="127025"/>
                  </a:lnTo>
                  <a:lnTo>
                    <a:pt x="105397" y="127025"/>
                  </a:lnTo>
                  <a:lnTo>
                    <a:pt x="105397" y="83820"/>
                  </a:lnTo>
                  <a:close/>
                </a:path>
                <a:path w="188594" h="314960">
                  <a:moveTo>
                    <a:pt x="188239" y="83820"/>
                  </a:moveTo>
                  <a:lnTo>
                    <a:pt x="139192" y="83820"/>
                  </a:lnTo>
                  <a:lnTo>
                    <a:pt x="139192" y="312420"/>
                  </a:lnTo>
                  <a:lnTo>
                    <a:pt x="188239" y="312420"/>
                  </a:lnTo>
                  <a:lnTo>
                    <a:pt x="188239" y="83820"/>
                  </a:lnTo>
                  <a:close/>
                </a:path>
                <a:path w="188594" h="314960">
                  <a:moveTo>
                    <a:pt x="188239" y="0"/>
                  </a:moveTo>
                  <a:lnTo>
                    <a:pt x="139192" y="0"/>
                  </a:lnTo>
                  <a:lnTo>
                    <a:pt x="139192" y="54635"/>
                  </a:lnTo>
                  <a:lnTo>
                    <a:pt x="188239" y="54635"/>
                  </a:lnTo>
                  <a:lnTo>
                    <a:pt x="188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75509" y="4232909"/>
              <a:ext cx="191871" cy="2413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2166" y="4232910"/>
              <a:ext cx="169938" cy="23495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2903829" y="4177029"/>
            <a:ext cx="1355725" cy="384175"/>
            <a:chOff x="2903829" y="4177029"/>
            <a:chExt cx="1355725" cy="384175"/>
          </a:xfrm>
        </p:grpSpPr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03829" y="4232909"/>
              <a:ext cx="172516" cy="2413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092081" y="4177029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29102" y="4232897"/>
              <a:ext cx="300672" cy="24131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542931" y="4177029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65779" y="4232922"/>
              <a:ext cx="178104" cy="24128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867378" y="4232909"/>
              <a:ext cx="392430" cy="328295"/>
            </a:xfrm>
            <a:custGeom>
              <a:avLst/>
              <a:gdLst/>
              <a:ahLst/>
              <a:cxnLst/>
              <a:rect l="l" t="t" r="r" b="b"/>
              <a:pathLst>
                <a:path w="392429" h="328295">
                  <a:moveTo>
                    <a:pt x="180682" y="6083"/>
                  </a:moveTo>
                  <a:lnTo>
                    <a:pt x="133362" y="6083"/>
                  </a:lnTo>
                  <a:lnTo>
                    <a:pt x="133362" y="41300"/>
                  </a:lnTo>
                  <a:lnTo>
                    <a:pt x="131648" y="38214"/>
                  </a:lnTo>
                  <a:lnTo>
                    <a:pt x="131648" y="119837"/>
                  </a:lnTo>
                  <a:lnTo>
                    <a:pt x="128892" y="147383"/>
                  </a:lnTo>
                  <a:lnTo>
                    <a:pt x="128879" y="147561"/>
                  </a:lnTo>
                  <a:lnTo>
                    <a:pt x="120891" y="167995"/>
                  </a:lnTo>
                  <a:lnTo>
                    <a:pt x="120827" y="168160"/>
                  </a:lnTo>
                  <a:lnTo>
                    <a:pt x="107861" y="180987"/>
                  </a:lnTo>
                  <a:lnTo>
                    <a:pt x="90347" y="185407"/>
                  </a:lnTo>
                  <a:lnTo>
                    <a:pt x="73850" y="180987"/>
                  </a:lnTo>
                  <a:lnTo>
                    <a:pt x="73685" y="180987"/>
                  </a:lnTo>
                  <a:lnTo>
                    <a:pt x="61201" y="167995"/>
                  </a:lnTo>
                  <a:lnTo>
                    <a:pt x="53505" y="147561"/>
                  </a:lnTo>
                  <a:lnTo>
                    <a:pt x="53441" y="147383"/>
                  </a:lnTo>
                  <a:lnTo>
                    <a:pt x="50774" y="119837"/>
                  </a:lnTo>
                  <a:lnTo>
                    <a:pt x="53428" y="92329"/>
                  </a:lnTo>
                  <a:lnTo>
                    <a:pt x="53505" y="91605"/>
                  </a:lnTo>
                  <a:lnTo>
                    <a:pt x="61366" y="70281"/>
                  </a:lnTo>
                  <a:lnTo>
                    <a:pt x="73812" y="56807"/>
                  </a:lnTo>
                  <a:lnTo>
                    <a:pt x="90347" y="52095"/>
                  </a:lnTo>
                  <a:lnTo>
                    <a:pt x="107137" y="57048"/>
                  </a:lnTo>
                  <a:lnTo>
                    <a:pt x="120192" y="70929"/>
                  </a:lnTo>
                  <a:lnTo>
                    <a:pt x="128638" y="92329"/>
                  </a:lnTo>
                  <a:lnTo>
                    <a:pt x="131648" y="119837"/>
                  </a:lnTo>
                  <a:lnTo>
                    <a:pt x="131648" y="38214"/>
                  </a:lnTo>
                  <a:lnTo>
                    <a:pt x="122936" y="22529"/>
                  </a:lnTo>
                  <a:lnTo>
                    <a:pt x="110667" y="9702"/>
                  </a:lnTo>
                  <a:lnTo>
                    <a:pt x="95961" y="2349"/>
                  </a:lnTo>
                  <a:lnTo>
                    <a:pt x="78295" y="0"/>
                  </a:lnTo>
                  <a:lnTo>
                    <a:pt x="46088" y="8458"/>
                  </a:lnTo>
                  <a:lnTo>
                    <a:pt x="21399" y="32397"/>
                  </a:lnTo>
                  <a:lnTo>
                    <a:pt x="5575" y="69723"/>
                  </a:lnTo>
                  <a:lnTo>
                    <a:pt x="0" y="118338"/>
                  </a:lnTo>
                  <a:lnTo>
                    <a:pt x="5600" y="167436"/>
                  </a:lnTo>
                  <a:lnTo>
                    <a:pt x="21666" y="204546"/>
                  </a:lnTo>
                  <a:lnTo>
                    <a:pt x="47002" y="228028"/>
                  </a:lnTo>
                  <a:lnTo>
                    <a:pt x="80441" y="236220"/>
                  </a:lnTo>
                  <a:lnTo>
                    <a:pt x="97078" y="234403"/>
                  </a:lnTo>
                  <a:lnTo>
                    <a:pt x="110337" y="228384"/>
                  </a:lnTo>
                  <a:lnTo>
                    <a:pt x="121335" y="217360"/>
                  </a:lnTo>
                  <a:lnTo>
                    <a:pt x="131203" y="200533"/>
                  </a:lnTo>
                  <a:lnTo>
                    <a:pt x="131203" y="230111"/>
                  </a:lnTo>
                  <a:lnTo>
                    <a:pt x="128866" y="253580"/>
                  </a:lnTo>
                  <a:lnTo>
                    <a:pt x="121577" y="269697"/>
                  </a:lnTo>
                  <a:lnTo>
                    <a:pt x="108877" y="278980"/>
                  </a:lnTo>
                  <a:lnTo>
                    <a:pt x="90335" y="281952"/>
                  </a:lnTo>
                  <a:lnTo>
                    <a:pt x="80683" y="281254"/>
                  </a:lnTo>
                  <a:lnTo>
                    <a:pt x="57632" y="259473"/>
                  </a:lnTo>
                  <a:lnTo>
                    <a:pt x="3860" y="259473"/>
                  </a:lnTo>
                  <a:lnTo>
                    <a:pt x="20218" y="301688"/>
                  </a:lnTo>
                  <a:lnTo>
                    <a:pt x="67703" y="326034"/>
                  </a:lnTo>
                  <a:lnTo>
                    <a:pt x="89052" y="327698"/>
                  </a:lnTo>
                  <a:lnTo>
                    <a:pt x="111467" y="325869"/>
                  </a:lnTo>
                  <a:lnTo>
                    <a:pt x="148094" y="311581"/>
                  </a:lnTo>
                  <a:lnTo>
                    <a:pt x="171310" y="281952"/>
                  </a:lnTo>
                  <a:lnTo>
                    <a:pt x="175996" y="268820"/>
                  </a:lnTo>
                  <a:lnTo>
                    <a:pt x="179527" y="247980"/>
                  </a:lnTo>
                  <a:lnTo>
                    <a:pt x="180682" y="222491"/>
                  </a:lnTo>
                  <a:lnTo>
                    <a:pt x="180682" y="200533"/>
                  </a:lnTo>
                  <a:lnTo>
                    <a:pt x="180682" y="185407"/>
                  </a:lnTo>
                  <a:lnTo>
                    <a:pt x="180682" y="52095"/>
                  </a:lnTo>
                  <a:lnTo>
                    <a:pt x="180682" y="41300"/>
                  </a:lnTo>
                  <a:lnTo>
                    <a:pt x="180682" y="6083"/>
                  </a:lnTo>
                  <a:close/>
                </a:path>
                <a:path w="392429" h="328295">
                  <a:moveTo>
                    <a:pt x="391858" y="6350"/>
                  </a:moveTo>
                  <a:lnTo>
                    <a:pt x="339369" y="6350"/>
                  </a:lnTo>
                  <a:lnTo>
                    <a:pt x="300659" y="176441"/>
                  </a:lnTo>
                  <a:lnTo>
                    <a:pt x="260223" y="6350"/>
                  </a:lnTo>
                  <a:lnTo>
                    <a:pt x="205155" y="6350"/>
                  </a:lnTo>
                  <a:lnTo>
                    <a:pt x="274421" y="244970"/>
                  </a:lnTo>
                  <a:lnTo>
                    <a:pt x="270408" y="262166"/>
                  </a:lnTo>
                  <a:lnTo>
                    <a:pt x="264629" y="272694"/>
                  </a:lnTo>
                  <a:lnTo>
                    <a:pt x="255778" y="277977"/>
                  </a:lnTo>
                  <a:lnTo>
                    <a:pt x="242582" y="279425"/>
                  </a:lnTo>
                  <a:lnTo>
                    <a:pt x="239141" y="279425"/>
                  </a:lnTo>
                  <a:lnTo>
                    <a:pt x="232257" y="277977"/>
                  </a:lnTo>
                  <a:lnTo>
                    <a:pt x="232257" y="326821"/>
                  </a:lnTo>
                  <a:lnTo>
                    <a:pt x="243878" y="327253"/>
                  </a:lnTo>
                  <a:lnTo>
                    <a:pt x="250761" y="327710"/>
                  </a:lnTo>
                  <a:lnTo>
                    <a:pt x="255917" y="327710"/>
                  </a:lnTo>
                  <a:lnTo>
                    <a:pt x="298081" y="311759"/>
                  </a:lnTo>
                  <a:lnTo>
                    <a:pt x="317677" y="264337"/>
                  </a:lnTo>
                  <a:lnTo>
                    <a:pt x="327342" y="231660"/>
                  </a:lnTo>
                  <a:lnTo>
                    <a:pt x="391858" y="63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43" y="4733925"/>
            <a:ext cx="116587" cy="141960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1241032" y="4641850"/>
            <a:ext cx="1724025" cy="325120"/>
            <a:chOff x="1241032" y="4641850"/>
            <a:chExt cx="1724025" cy="325120"/>
          </a:xfrm>
        </p:grpSpPr>
        <p:sp>
          <p:nvSpPr>
            <p:cNvPr id="78" name="object 78"/>
            <p:cNvSpPr/>
            <p:nvPr/>
          </p:nvSpPr>
          <p:spPr>
            <a:xfrm>
              <a:off x="1241032" y="4641850"/>
              <a:ext cx="226060" cy="325120"/>
            </a:xfrm>
            <a:custGeom>
              <a:avLst/>
              <a:gdLst/>
              <a:ahLst/>
              <a:cxnLst/>
              <a:rect l="l" t="t" r="r" b="b"/>
              <a:pathLst>
                <a:path w="226059" h="325120">
                  <a:moveTo>
                    <a:pt x="117448" y="0"/>
                  </a:moveTo>
                  <a:lnTo>
                    <a:pt x="77479" y="7336"/>
                  </a:lnTo>
                  <a:lnTo>
                    <a:pt x="44883" y="28545"/>
                  </a:lnTo>
                  <a:lnTo>
                    <a:pt x="20526" y="62429"/>
                  </a:lnTo>
                  <a:lnTo>
                    <a:pt x="5276" y="107788"/>
                  </a:lnTo>
                  <a:lnTo>
                    <a:pt x="0" y="163423"/>
                  </a:lnTo>
                  <a:lnTo>
                    <a:pt x="5182" y="218711"/>
                  </a:lnTo>
                  <a:lnTo>
                    <a:pt x="20194" y="263618"/>
                  </a:lnTo>
                  <a:lnTo>
                    <a:pt x="44230" y="297049"/>
                  </a:lnTo>
                  <a:lnTo>
                    <a:pt x="76484" y="317910"/>
                  </a:lnTo>
                  <a:lnTo>
                    <a:pt x="116152" y="325107"/>
                  </a:lnTo>
                  <a:lnTo>
                    <a:pt x="140290" y="322558"/>
                  </a:lnTo>
                  <a:lnTo>
                    <a:pt x="181307" y="302534"/>
                  </a:lnTo>
                  <a:lnTo>
                    <a:pt x="207099" y="270613"/>
                  </a:lnTo>
                  <a:lnTo>
                    <a:pt x="225855" y="211670"/>
                  </a:lnTo>
                  <a:lnTo>
                    <a:pt x="172934" y="211670"/>
                  </a:lnTo>
                  <a:lnTo>
                    <a:pt x="170205" y="223118"/>
                  </a:lnTo>
                  <a:lnTo>
                    <a:pt x="167557" y="231989"/>
                  </a:lnTo>
                  <a:lnTo>
                    <a:pt x="142022" y="264329"/>
                  </a:lnTo>
                  <a:lnTo>
                    <a:pt x="117016" y="270484"/>
                  </a:lnTo>
                  <a:lnTo>
                    <a:pt x="90434" y="263189"/>
                  </a:lnTo>
                  <a:lnTo>
                    <a:pt x="70548" y="242146"/>
                  </a:lnTo>
                  <a:lnTo>
                    <a:pt x="58085" y="208617"/>
                  </a:lnTo>
                  <a:lnTo>
                    <a:pt x="53770" y="163868"/>
                  </a:lnTo>
                  <a:lnTo>
                    <a:pt x="58173" y="117793"/>
                  </a:lnTo>
                  <a:lnTo>
                    <a:pt x="70925" y="83467"/>
                  </a:lnTo>
                  <a:lnTo>
                    <a:pt x="91339" y="62033"/>
                  </a:lnTo>
                  <a:lnTo>
                    <a:pt x="118731" y="54635"/>
                  </a:lnTo>
                  <a:lnTo>
                    <a:pt x="131422" y="56093"/>
                  </a:lnTo>
                  <a:lnTo>
                    <a:pt x="164231" y="82729"/>
                  </a:lnTo>
                  <a:lnTo>
                    <a:pt x="172934" y="109702"/>
                  </a:lnTo>
                  <a:lnTo>
                    <a:pt x="225868" y="109702"/>
                  </a:lnTo>
                  <a:lnTo>
                    <a:pt x="216063" y="67247"/>
                  </a:lnTo>
                  <a:lnTo>
                    <a:pt x="192950" y="31520"/>
                  </a:lnTo>
                  <a:lnTo>
                    <a:pt x="146055" y="3650"/>
                  </a:lnTo>
                  <a:lnTo>
                    <a:pt x="1174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03172" y="4724387"/>
              <a:ext cx="318719" cy="24131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44649" y="4724400"/>
              <a:ext cx="172516" cy="24130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40229" y="4724400"/>
              <a:ext cx="172516" cy="2413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238349" y="4724399"/>
              <a:ext cx="586105" cy="241300"/>
            </a:xfrm>
            <a:custGeom>
              <a:avLst/>
              <a:gdLst/>
              <a:ahLst/>
              <a:cxnLst/>
              <a:rect l="l" t="t" r="r" b="b"/>
              <a:pathLst>
                <a:path w="586105" h="241300">
                  <a:moveTo>
                    <a:pt x="191871" y="121094"/>
                  </a:moveTo>
                  <a:lnTo>
                    <a:pt x="185127" y="71462"/>
                  </a:lnTo>
                  <a:lnTo>
                    <a:pt x="174802" y="50825"/>
                  </a:lnTo>
                  <a:lnTo>
                    <a:pt x="166001" y="33248"/>
                  </a:lnTo>
                  <a:lnTo>
                    <a:pt x="141109" y="12776"/>
                  </a:lnTo>
                  <a:lnTo>
                    <a:pt x="141109" y="120675"/>
                  </a:lnTo>
                  <a:lnTo>
                    <a:pt x="138163" y="150685"/>
                  </a:lnTo>
                  <a:lnTo>
                    <a:pt x="129489" y="172554"/>
                  </a:lnTo>
                  <a:lnTo>
                    <a:pt x="115328" y="185953"/>
                  </a:lnTo>
                  <a:lnTo>
                    <a:pt x="95935" y="190487"/>
                  </a:lnTo>
                  <a:lnTo>
                    <a:pt x="76530" y="185953"/>
                  </a:lnTo>
                  <a:lnTo>
                    <a:pt x="62369" y="172554"/>
                  </a:lnTo>
                  <a:lnTo>
                    <a:pt x="53695" y="150685"/>
                  </a:lnTo>
                  <a:lnTo>
                    <a:pt x="50800" y="121094"/>
                  </a:lnTo>
                  <a:lnTo>
                    <a:pt x="50761" y="120675"/>
                  </a:lnTo>
                  <a:lnTo>
                    <a:pt x="53670" y="90855"/>
                  </a:lnTo>
                  <a:lnTo>
                    <a:pt x="53708" y="90500"/>
                  </a:lnTo>
                  <a:lnTo>
                    <a:pt x="62433" y="68630"/>
                  </a:lnTo>
                  <a:lnTo>
                    <a:pt x="76581" y="55448"/>
                  </a:lnTo>
                  <a:lnTo>
                    <a:pt x="76187" y="55448"/>
                  </a:lnTo>
                  <a:lnTo>
                    <a:pt x="96367" y="50825"/>
                  </a:lnTo>
                  <a:lnTo>
                    <a:pt x="115519" y="55448"/>
                  </a:lnTo>
                  <a:lnTo>
                    <a:pt x="129540" y="68948"/>
                  </a:lnTo>
                  <a:lnTo>
                    <a:pt x="138163" y="90855"/>
                  </a:lnTo>
                  <a:lnTo>
                    <a:pt x="141109" y="120675"/>
                  </a:lnTo>
                  <a:lnTo>
                    <a:pt x="141109" y="12776"/>
                  </a:lnTo>
                  <a:lnTo>
                    <a:pt x="136144" y="8686"/>
                  </a:lnTo>
                  <a:lnTo>
                    <a:pt x="97231" y="0"/>
                  </a:lnTo>
                  <a:lnTo>
                    <a:pt x="56807" y="8509"/>
                  </a:lnTo>
                  <a:lnTo>
                    <a:pt x="26187" y="32766"/>
                  </a:lnTo>
                  <a:lnTo>
                    <a:pt x="6781" y="70916"/>
                  </a:lnTo>
                  <a:lnTo>
                    <a:pt x="50" y="120675"/>
                  </a:lnTo>
                  <a:lnTo>
                    <a:pt x="0" y="121094"/>
                  </a:lnTo>
                  <a:lnTo>
                    <a:pt x="6819" y="170599"/>
                  </a:lnTo>
                  <a:lnTo>
                    <a:pt x="26187" y="208508"/>
                  </a:lnTo>
                  <a:lnTo>
                    <a:pt x="56438" y="232765"/>
                  </a:lnTo>
                  <a:lnTo>
                    <a:pt x="95935" y="241300"/>
                  </a:lnTo>
                  <a:lnTo>
                    <a:pt x="135420" y="232765"/>
                  </a:lnTo>
                  <a:lnTo>
                    <a:pt x="165671" y="208508"/>
                  </a:lnTo>
                  <a:lnTo>
                    <a:pt x="174879" y="190487"/>
                  </a:lnTo>
                  <a:lnTo>
                    <a:pt x="185039" y="170599"/>
                  </a:lnTo>
                  <a:lnTo>
                    <a:pt x="191871" y="121094"/>
                  </a:lnTo>
                  <a:close/>
                </a:path>
                <a:path w="586105" h="241300">
                  <a:moveTo>
                    <a:pt x="394017" y="6350"/>
                  </a:moveTo>
                  <a:lnTo>
                    <a:pt x="341541" y="6350"/>
                  </a:lnTo>
                  <a:lnTo>
                    <a:pt x="301536" y="176441"/>
                  </a:lnTo>
                  <a:lnTo>
                    <a:pt x="262382" y="6350"/>
                  </a:lnTo>
                  <a:lnTo>
                    <a:pt x="207314" y="6350"/>
                  </a:lnTo>
                  <a:lnTo>
                    <a:pt x="274421" y="234950"/>
                  </a:lnTo>
                  <a:lnTo>
                    <a:pt x="326478" y="234950"/>
                  </a:lnTo>
                  <a:lnTo>
                    <a:pt x="394017" y="6350"/>
                  </a:lnTo>
                  <a:close/>
                </a:path>
                <a:path w="586105" h="241300">
                  <a:moveTo>
                    <a:pt x="585724" y="126441"/>
                  </a:moveTo>
                  <a:lnTo>
                    <a:pt x="582599" y="97790"/>
                  </a:lnTo>
                  <a:lnTo>
                    <a:pt x="579843" y="72402"/>
                  </a:lnTo>
                  <a:lnTo>
                    <a:pt x="569925" y="49542"/>
                  </a:lnTo>
                  <a:lnTo>
                    <a:pt x="562648" y="32753"/>
                  </a:lnTo>
                  <a:lnTo>
                    <a:pt x="534962" y="8559"/>
                  </a:lnTo>
                  <a:lnTo>
                    <a:pt x="534962" y="97790"/>
                  </a:lnTo>
                  <a:lnTo>
                    <a:pt x="458381" y="97790"/>
                  </a:lnTo>
                  <a:lnTo>
                    <a:pt x="462940" y="76631"/>
                  </a:lnTo>
                  <a:lnTo>
                    <a:pt x="463016" y="76263"/>
                  </a:lnTo>
                  <a:lnTo>
                    <a:pt x="470687" y="61226"/>
                  </a:lnTo>
                  <a:lnTo>
                    <a:pt x="481507" y="52539"/>
                  </a:lnTo>
                  <a:lnTo>
                    <a:pt x="481050" y="52539"/>
                  </a:lnTo>
                  <a:lnTo>
                    <a:pt x="496239" y="49542"/>
                  </a:lnTo>
                  <a:lnTo>
                    <a:pt x="511238" y="52539"/>
                  </a:lnTo>
                  <a:lnTo>
                    <a:pt x="522693" y="61556"/>
                  </a:lnTo>
                  <a:lnTo>
                    <a:pt x="530593" y="76631"/>
                  </a:lnTo>
                  <a:lnTo>
                    <a:pt x="534962" y="97790"/>
                  </a:lnTo>
                  <a:lnTo>
                    <a:pt x="534962" y="8559"/>
                  </a:lnTo>
                  <a:lnTo>
                    <a:pt x="534720" y="8343"/>
                  </a:lnTo>
                  <a:lnTo>
                    <a:pt x="496671" y="12"/>
                  </a:lnTo>
                  <a:lnTo>
                    <a:pt x="459333" y="8191"/>
                  </a:lnTo>
                  <a:lnTo>
                    <a:pt x="431330" y="31800"/>
                  </a:lnTo>
                  <a:lnTo>
                    <a:pt x="413727" y="69469"/>
                  </a:lnTo>
                  <a:lnTo>
                    <a:pt x="407619" y="119811"/>
                  </a:lnTo>
                  <a:lnTo>
                    <a:pt x="413702" y="171513"/>
                  </a:lnTo>
                  <a:lnTo>
                    <a:pt x="431482" y="209638"/>
                  </a:lnTo>
                  <a:lnTo>
                    <a:pt x="460248" y="233222"/>
                  </a:lnTo>
                  <a:lnTo>
                    <a:pt x="499249" y="241300"/>
                  </a:lnTo>
                  <a:lnTo>
                    <a:pt x="514413" y="240169"/>
                  </a:lnTo>
                  <a:lnTo>
                    <a:pt x="552170" y="222719"/>
                  </a:lnTo>
                  <a:lnTo>
                    <a:pt x="577456" y="186207"/>
                  </a:lnTo>
                  <a:lnTo>
                    <a:pt x="583577" y="167411"/>
                  </a:lnTo>
                  <a:lnTo>
                    <a:pt x="532803" y="167411"/>
                  </a:lnTo>
                  <a:lnTo>
                    <a:pt x="528053" y="178498"/>
                  </a:lnTo>
                  <a:lnTo>
                    <a:pt x="520966" y="186512"/>
                  </a:lnTo>
                  <a:lnTo>
                    <a:pt x="511619" y="191389"/>
                  </a:lnTo>
                  <a:lnTo>
                    <a:pt x="500100" y="193027"/>
                  </a:lnTo>
                  <a:lnTo>
                    <a:pt x="482549" y="189763"/>
                  </a:lnTo>
                  <a:lnTo>
                    <a:pt x="469709" y="179679"/>
                  </a:lnTo>
                  <a:lnTo>
                    <a:pt x="461314" y="162306"/>
                  </a:lnTo>
                  <a:lnTo>
                    <a:pt x="457085" y="137185"/>
                  </a:lnTo>
                  <a:lnTo>
                    <a:pt x="585724" y="137185"/>
                  </a:lnTo>
                  <a:lnTo>
                    <a:pt x="585724" y="12644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55722" y="4724387"/>
              <a:ext cx="109283" cy="234962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3081629" y="4668520"/>
            <a:ext cx="1601470" cy="379730"/>
            <a:chOff x="3081629" y="4668520"/>
            <a:chExt cx="1601470" cy="379730"/>
          </a:xfrm>
        </p:grpSpPr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1629" y="4724400"/>
              <a:ext cx="191871" cy="2413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306165" y="4724412"/>
              <a:ext cx="182245" cy="323850"/>
            </a:xfrm>
            <a:custGeom>
              <a:avLst/>
              <a:gdLst/>
              <a:ahLst/>
              <a:cxnLst/>
              <a:rect l="l" t="t" r="r" b="b"/>
              <a:pathLst>
                <a:path w="182245" h="323850">
                  <a:moveTo>
                    <a:pt x="47320" y="6057"/>
                  </a:moveTo>
                  <a:lnTo>
                    <a:pt x="0" y="6057"/>
                  </a:lnTo>
                  <a:lnTo>
                    <a:pt x="0" y="323824"/>
                  </a:lnTo>
                  <a:lnTo>
                    <a:pt x="49047" y="323824"/>
                  </a:lnTo>
                  <a:lnTo>
                    <a:pt x="49047" y="204393"/>
                  </a:lnTo>
                  <a:lnTo>
                    <a:pt x="161876" y="204393"/>
                  </a:lnTo>
                  <a:lnTo>
                    <a:pt x="167083" y="191731"/>
                  </a:lnTo>
                  <a:lnTo>
                    <a:pt x="89916" y="191731"/>
                  </a:lnTo>
                  <a:lnTo>
                    <a:pt x="71644" y="187193"/>
                  </a:lnTo>
                  <a:lnTo>
                    <a:pt x="58293" y="173901"/>
                  </a:lnTo>
                  <a:lnTo>
                    <a:pt x="50103" y="152341"/>
                  </a:lnTo>
                  <a:lnTo>
                    <a:pt x="47320" y="122999"/>
                  </a:lnTo>
                  <a:lnTo>
                    <a:pt x="49968" y="92218"/>
                  </a:lnTo>
                  <a:lnTo>
                    <a:pt x="57861" y="70029"/>
                  </a:lnTo>
                  <a:lnTo>
                    <a:pt x="70916" y="56596"/>
                  </a:lnTo>
                  <a:lnTo>
                    <a:pt x="89052" y="52082"/>
                  </a:lnTo>
                  <a:lnTo>
                    <a:pt x="168779" y="52082"/>
                  </a:lnTo>
                  <a:lnTo>
                    <a:pt x="163788" y="40474"/>
                  </a:lnTo>
                  <a:lnTo>
                    <a:pt x="47320" y="40474"/>
                  </a:lnTo>
                  <a:lnTo>
                    <a:pt x="47320" y="6057"/>
                  </a:lnTo>
                  <a:close/>
                </a:path>
                <a:path w="182245" h="323850">
                  <a:moveTo>
                    <a:pt x="161876" y="204393"/>
                  </a:moveTo>
                  <a:lnTo>
                    <a:pt x="49047" y="204393"/>
                  </a:lnTo>
                  <a:lnTo>
                    <a:pt x="59257" y="221329"/>
                  </a:lnTo>
                  <a:lnTo>
                    <a:pt x="71040" y="232770"/>
                  </a:lnTo>
                  <a:lnTo>
                    <a:pt x="85162" y="239246"/>
                  </a:lnTo>
                  <a:lnTo>
                    <a:pt x="102387" y="241287"/>
                  </a:lnTo>
                  <a:lnTo>
                    <a:pt x="135333" y="232636"/>
                  </a:lnTo>
                  <a:lnTo>
                    <a:pt x="160413" y="207949"/>
                  </a:lnTo>
                  <a:lnTo>
                    <a:pt x="161876" y="204393"/>
                  </a:lnTo>
                  <a:close/>
                </a:path>
                <a:path w="182245" h="323850">
                  <a:moveTo>
                    <a:pt x="168779" y="52082"/>
                  </a:moveTo>
                  <a:lnTo>
                    <a:pt x="89052" y="52082"/>
                  </a:lnTo>
                  <a:lnTo>
                    <a:pt x="106709" y="56807"/>
                  </a:lnTo>
                  <a:lnTo>
                    <a:pt x="119973" y="70411"/>
                  </a:lnTo>
                  <a:lnTo>
                    <a:pt x="128318" y="92041"/>
                  </a:lnTo>
                  <a:lnTo>
                    <a:pt x="131216" y="120840"/>
                  </a:lnTo>
                  <a:lnTo>
                    <a:pt x="128333" y="150155"/>
                  </a:lnTo>
                  <a:lnTo>
                    <a:pt x="120086" y="172497"/>
                  </a:lnTo>
                  <a:lnTo>
                    <a:pt x="107079" y="186734"/>
                  </a:lnTo>
                  <a:lnTo>
                    <a:pt x="89916" y="191731"/>
                  </a:lnTo>
                  <a:lnTo>
                    <a:pt x="167083" y="191731"/>
                  </a:lnTo>
                  <a:lnTo>
                    <a:pt x="176378" y="169128"/>
                  </a:lnTo>
                  <a:lnTo>
                    <a:pt x="181978" y="118071"/>
                  </a:lnTo>
                  <a:lnTo>
                    <a:pt x="176416" y="70411"/>
                  </a:lnTo>
                  <a:lnTo>
                    <a:pt x="176324" y="69630"/>
                  </a:lnTo>
                  <a:lnTo>
                    <a:pt x="168779" y="52082"/>
                  </a:lnTo>
                  <a:close/>
                </a:path>
                <a:path w="182245" h="323850">
                  <a:moveTo>
                    <a:pt x="102819" y="0"/>
                  </a:moveTo>
                  <a:lnTo>
                    <a:pt x="85433" y="2271"/>
                  </a:lnTo>
                  <a:lnTo>
                    <a:pt x="70873" y="9431"/>
                  </a:lnTo>
                  <a:lnTo>
                    <a:pt x="58411" y="21993"/>
                  </a:lnTo>
                  <a:lnTo>
                    <a:pt x="47320" y="40474"/>
                  </a:lnTo>
                  <a:lnTo>
                    <a:pt x="163788" y="40474"/>
                  </a:lnTo>
                  <a:lnTo>
                    <a:pt x="160305" y="32375"/>
                  </a:lnTo>
                  <a:lnTo>
                    <a:pt x="135333" y="8451"/>
                  </a:lnTo>
                  <a:lnTo>
                    <a:pt x="1028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8298" y="4724412"/>
              <a:ext cx="178104" cy="24128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18052" y="4724387"/>
              <a:ext cx="300672" cy="24131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033151" y="4668520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8589" y="4724400"/>
              <a:ext cx="191871" cy="24130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4802" y="4724387"/>
              <a:ext cx="298094" cy="241312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43" y="5226684"/>
            <a:ext cx="116587" cy="141960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1250047" y="5143512"/>
            <a:ext cx="245745" cy="308610"/>
          </a:xfrm>
          <a:custGeom>
            <a:avLst/>
            <a:gdLst/>
            <a:ahLst/>
            <a:cxnLst/>
            <a:rect l="l" t="t" r="r" b="b"/>
            <a:pathLst>
              <a:path w="245744" h="308610">
                <a:moveTo>
                  <a:pt x="245238" y="0"/>
                </a:moveTo>
                <a:lnTo>
                  <a:pt x="169089" y="0"/>
                </a:lnTo>
                <a:lnTo>
                  <a:pt x="123483" y="244919"/>
                </a:lnTo>
                <a:lnTo>
                  <a:pt x="77014" y="0"/>
                </a:lnTo>
                <a:lnTo>
                  <a:pt x="0" y="0"/>
                </a:lnTo>
                <a:lnTo>
                  <a:pt x="0" y="308597"/>
                </a:lnTo>
                <a:lnTo>
                  <a:pt x="49048" y="308597"/>
                </a:lnTo>
                <a:lnTo>
                  <a:pt x="49048" y="46596"/>
                </a:lnTo>
                <a:lnTo>
                  <a:pt x="95949" y="308597"/>
                </a:lnTo>
                <a:lnTo>
                  <a:pt x="148007" y="308597"/>
                </a:lnTo>
                <a:lnTo>
                  <a:pt x="196190" y="46596"/>
                </a:lnTo>
                <a:lnTo>
                  <a:pt x="196190" y="308597"/>
                </a:lnTo>
                <a:lnTo>
                  <a:pt x="245238" y="308597"/>
                </a:lnTo>
                <a:lnTo>
                  <a:pt x="24523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1543405" y="5139689"/>
            <a:ext cx="1129665" cy="318770"/>
            <a:chOff x="1543405" y="5139689"/>
            <a:chExt cx="1129665" cy="318770"/>
          </a:xfrm>
        </p:grpSpPr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43405" y="5223509"/>
              <a:ext cx="169087" cy="23495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738261" y="5161279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3255" y="5217172"/>
              <a:ext cx="175539" cy="24128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051951" y="5139689"/>
              <a:ext cx="188595" cy="314960"/>
            </a:xfrm>
            <a:custGeom>
              <a:avLst/>
              <a:gdLst/>
              <a:ahLst/>
              <a:cxnLst/>
              <a:rect l="l" t="t" r="r" b="b"/>
              <a:pathLst>
                <a:path w="188594" h="314960">
                  <a:moveTo>
                    <a:pt x="105397" y="83820"/>
                  </a:moveTo>
                  <a:lnTo>
                    <a:pt x="74422" y="83820"/>
                  </a:lnTo>
                  <a:lnTo>
                    <a:pt x="74422" y="21590"/>
                  </a:lnTo>
                  <a:lnTo>
                    <a:pt x="25374" y="21590"/>
                  </a:lnTo>
                  <a:lnTo>
                    <a:pt x="25374" y="83807"/>
                  </a:lnTo>
                  <a:lnTo>
                    <a:pt x="0" y="83807"/>
                  </a:lnTo>
                  <a:lnTo>
                    <a:pt x="0" y="127012"/>
                  </a:lnTo>
                  <a:lnTo>
                    <a:pt x="25374" y="127012"/>
                  </a:lnTo>
                  <a:lnTo>
                    <a:pt x="25374" y="265607"/>
                  </a:lnTo>
                  <a:lnTo>
                    <a:pt x="28079" y="288531"/>
                  </a:lnTo>
                  <a:lnTo>
                    <a:pt x="36766" y="303796"/>
                  </a:lnTo>
                  <a:lnTo>
                    <a:pt x="52235" y="312318"/>
                  </a:lnTo>
                  <a:lnTo>
                    <a:pt x="75285" y="314947"/>
                  </a:lnTo>
                  <a:lnTo>
                    <a:pt x="88620" y="314947"/>
                  </a:lnTo>
                  <a:lnTo>
                    <a:pt x="105397" y="314096"/>
                  </a:lnTo>
                  <a:lnTo>
                    <a:pt x="105397" y="268617"/>
                  </a:lnTo>
                  <a:lnTo>
                    <a:pt x="99809" y="269481"/>
                  </a:lnTo>
                  <a:lnTo>
                    <a:pt x="94640" y="269481"/>
                  </a:lnTo>
                  <a:lnTo>
                    <a:pt x="84213" y="268833"/>
                  </a:lnTo>
                  <a:lnTo>
                    <a:pt x="78066" y="266217"/>
                  </a:lnTo>
                  <a:lnTo>
                    <a:pt x="75158" y="260616"/>
                  </a:lnTo>
                  <a:lnTo>
                    <a:pt x="74422" y="251028"/>
                  </a:lnTo>
                  <a:lnTo>
                    <a:pt x="74422" y="127025"/>
                  </a:lnTo>
                  <a:lnTo>
                    <a:pt x="105397" y="127025"/>
                  </a:lnTo>
                  <a:lnTo>
                    <a:pt x="105397" y="83820"/>
                  </a:lnTo>
                  <a:close/>
                </a:path>
                <a:path w="188594" h="314960">
                  <a:moveTo>
                    <a:pt x="188239" y="83820"/>
                  </a:moveTo>
                  <a:lnTo>
                    <a:pt x="139192" y="83820"/>
                  </a:lnTo>
                  <a:lnTo>
                    <a:pt x="139192" y="312420"/>
                  </a:lnTo>
                  <a:lnTo>
                    <a:pt x="188239" y="312420"/>
                  </a:lnTo>
                  <a:lnTo>
                    <a:pt x="188239" y="83820"/>
                  </a:lnTo>
                  <a:close/>
                </a:path>
                <a:path w="188594" h="314960">
                  <a:moveTo>
                    <a:pt x="188239" y="0"/>
                  </a:moveTo>
                  <a:lnTo>
                    <a:pt x="139192" y="0"/>
                  </a:lnTo>
                  <a:lnTo>
                    <a:pt x="139192" y="54635"/>
                  </a:lnTo>
                  <a:lnTo>
                    <a:pt x="188239" y="54635"/>
                  </a:lnTo>
                  <a:lnTo>
                    <a:pt x="188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6449" y="5217159"/>
              <a:ext cx="191871" cy="24130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03106" y="5217159"/>
              <a:ext cx="169938" cy="234950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2806039" y="5161279"/>
            <a:ext cx="1601470" cy="379730"/>
            <a:chOff x="2806039" y="5161279"/>
            <a:chExt cx="1601470" cy="379730"/>
          </a:xfrm>
        </p:grpSpPr>
        <p:pic>
          <p:nvPicPr>
            <p:cNvPr id="102" name="object 1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6039" y="5217159"/>
              <a:ext cx="191871" cy="24130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030575" y="5217172"/>
              <a:ext cx="182245" cy="323850"/>
            </a:xfrm>
            <a:custGeom>
              <a:avLst/>
              <a:gdLst/>
              <a:ahLst/>
              <a:cxnLst/>
              <a:rect l="l" t="t" r="r" b="b"/>
              <a:pathLst>
                <a:path w="182244" h="323850">
                  <a:moveTo>
                    <a:pt x="47320" y="6057"/>
                  </a:moveTo>
                  <a:lnTo>
                    <a:pt x="0" y="6057"/>
                  </a:lnTo>
                  <a:lnTo>
                    <a:pt x="0" y="323824"/>
                  </a:lnTo>
                  <a:lnTo>
                    <a:pt x="49047" y="323824"/>
                  </a:lnTo>
                  <a:lnTo>
                    <a:pt x="49047" y="204393"/>
                  </a:lnTo>
                  <a:lnTo>
                    <a:pt x="161876" y="204393"/>
                  </a:lnTo>
                  <a:lnTo>
                    <a:pt x="167083" y="191731"/>
                  </a:lnTo>
                  <a:lnTo>
                    <a:pt x="89916" y="191731"/>
                  </a:lnTo>
                  <a:lnTo>
                    <a:pt x="71644" y="187193"/>
                  </a:lnTo>
                  <a:lnTo>
                    <a:pt x="58293" y="173901"/>
                  </a:lnTo>
                  <a:lnTo>
                    <a:pt x="50103" y="152341"/>
                  </a:lnTo>
                  <a:lnTo>
                    <a:pt x="47320" y="122999"/>
                  </a:lnTo>
                  <a:lnTo>
                    <a:pt x="49968" y="92218"/>
                  </a:lnTo>
                  <a:lnTo>
                    <a:pt x="57861" y="70029"/>
                  </a:lnTo>
                  <a:lnTo>
                    <a:pt x="70916" y="56596"/>
                  </a:lnTo>
                  <a:lnTo>
                    <a:pt x="89052" y="52082"/>
                  </a:lnTo>
                  <a:lnTo>
                    <a:pt x="168779" y="52082"/>
                  </a:lnTo>
                  <a:lnTo>
                    <a:pt x="163788" y="40474"/>
                  </a:lnTo>
                  <a:lnTo>
                    <a:pt x="47320" y="40474"/>
                  </a:lnTo>
                  <a:lnTo>
                    <a:pt x="47320" y="6057"/>
                  </a:lnTo>
                  <a:close/>
                </a:path>
                <a:path w="182244" h="323850">
                  <a:moveTo>
                    <a:pt x="161876" y="204393"/>
                  </a:moveTo>
                  <a:lnTo>
                    <a:pt x="49047" y="204393"/>
                  </a:lnTo>
                  <a:lnTo>
                    <a:pt x="59257" y="221329"/>
                  </a:lnTo>
                  <a:lnTo>
                    <a:pt x="71040" y="232770"/>
                  </a:lnTo>
                  <a:lnTo>
                    <a:pt x="85162" y="239246"/>
                  </a:lnTo>
                  <a:lnTo>
                    <a:pt x="102387" y="241287"/>
                  </a:lnTo>
                  <a:lnTo>
                    <a:pt x="135333" y="232636"/>
                  </a:lnTo>
                  <a:lnTo>
                    <a:pt x="160413" y="207949"/>
                  </a:lnTo>
                  <a:lnTo>
                    <a:pt x="161876" y="204393"/>
                  </a:lnTo>
                  <a:close/>
                </a:path>
                <a:path w="182244" h="323850">
                  <a:moveTo>
                    <a:pt x="168779" y="52082"/>
                  </a:moveTo>
                  <a:lnTo>
                    <a:pt x="89052" y="52082"/>
                  </a:lnTo>
                  <a:lnTo>
                    <a:pt x="106709" y="56807"/>
                  </a:lnTo>
                  <a:lnTo>
                    <a:pt x="119973" y="70411"/>
                  </a:lnTo>
                  <a:lnTo>
                    <a:pt x="128318" y="92041"/>
                  </a:lnTo>
                  <a:lnTo>
                    <a:pt x="131216" y="120840"/>
                  </a:lnTo>
                  <a:lnTo>
                    <a:pt x="128333" y="150155"/>
                  </a:lnTo>
                  <a:lnTo>
                    <a:pt x="120086" y="172497"/>
                  </a:lnTo>
                  <a:lnTo>
                    <a:pt x="107079" y="186734"/>
                  </a:lnTo>
                  <a:lnTo>
                    <a:pt x="89916" y="191731"/>
                  </a:lnTo>
                  <a:lnTo>
                    <a:pt x="167083" y="191731"/>
                  </a:lnTo>
                  <a:lnTo>
                    <a:pt x="176378" y="169128"/>
                  </a:lnTo>
                  <a:lnTo>
                    <a:pt x="181978" y="118071"/>
                  </a:lnTo>
                  <a:lnTo>
                    <a:pt x="176416" y="70411"/>
                  </a:lnTo>
                  <a:lnTo>
                    <a:pt x="176324" y="69630"/>
                  </a:lnTo>
                  <a:lnTo>
                    <a:pt x="168779" y="52082"/>
                  </a:lnTo>
                  <a:close/>
                </a:path>
                <a:path w="182244" h="323850">
                  <a:moveTo>
                    <a:pt x="102819" y="0"/>
                  </a:moveTo>
                  <a:lnTo>
                    <a:pt x="85433" y="2271"/>
                  </a:lnTo>
                  <a:lnTo>
                    <a:pt x="70873" y="9431"/>
                  </a:lnTo>
                  <a:lnTo>
                    <a:pt x="58411" y="21993"/>
                  </a:lnTo>
                  <a:lnTo>
                    <a:pt x="47320" y="40474"/>
                  </a:lnTo>
                  <a:lnTo>
                    <a:pt x="163788" y="40474"/>
                  </a:lnTo>
                  <a:lnTo>
                    <a:pt x="160305" y="32375"/>
                  </a:lnTo>
                  <a:lnTo>
                    <a:pt x="135333" y="8451"/>
                  </a:lnTo>
                  <a:lnTo>
                    <a:pt x="1028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2708" y="5217172"/>
              <a:ext cx="178104" cy="24128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43732" y="5217147"/>
              <a:ext cx="300672" cy="24131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757561" y="5161279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84269" y="5217159"/>
              <a:ext cx="191871" cy="24130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09212" y="5217147"/>
              <a:ext cx="298094" cy="241312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4843" y="5718175"/>
            <a:ext cx="116587" cy="141960"/>
          </a:xfrm>
          <a:prstGeom prst="rect">
            <a:avLst/>
          </a:prstGeom>
        </p:spPr>
      </p:pic>
      <p:grpSp>
        <p:nvGrpSpPr>
          <p:cNvPr id="110" name="object 110"/>
          <p:cNvGrpSpPr/>
          <p:nvPr/>
        </p:nvGrpSpPr>
        <p:grpSpPr>
          <a:xfrm>
            <a:off x="1247904" y="5635005"/>
            <a:ext cx="2047875" cy="397510"/>
            <a:chOff x="1247904" y="5635005"/>
            <a:chExt cx="2047875" cy="397510"/>
          </a:xfrm>
        </p:grpSpPr>
        <p:pic>
          <p:nvPicPr>
            <p:cNvPr id="111" name="object 11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47904" y="5708637"/>
              <a:ext cx="301089" cy="241312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581505" y="5635015"/>
              <a:ext cx="267970" cy="397510"/>
            </a:xfrm>
            <a:custGeom>
              <a:avLst/>
              <a:gdLst/>
              <a:ahLst/>
              <a:cxnLst/>
              <a:rect l="l" t="t" r="r" b="b"/>
              <a:pathLst>
                <a:path w="267969" h="397510">
                  <a:moveTo>
                    <a:pt x="181978" y="191719"/>
                  </a:moveTo>
                  <a:lnTo>
                    <a:pt x="176415" y="144068"/>
                  </a:lnTo>
                  <a:lnTo>
                    <a:pt x="160299" y="106032"/>
                  </a:lnTo>
                  <a:lnTo>
                    <a:pt x="131216" y="81038"/>
                  </a:lnTo>
                  <a:lnTo>
                    <a:pt x="131216" y="194487"/>
                  </a:lnTo>
                  <a:lnTo>
                    <a:pt x="128320" y="223812"/>
                  </a:lnTo>
                  <a:lnTo>
                    <a:pt x="120078" y="246151"/>
                  </a:lnTo>
                  <a:lnTo>
                    <a:pt x="107073" y="260388"/>
                  </a:lnTo>
                  <a:lnTo>
                    <a:pt x="89916" y="265379"/>
                  </a:lnTo>
                  <a:lnTo>
                    <a:pt x="71640" y="260845"/>
                  </a:lnTo>
                  <a:lnTo>
                    <a:pt x="58293" y="247548"/>
                  </a:lnTo>
                  <a:lnTo>
                    <a:pt x="50101" y="225996"/>
                  </a:lnTo>
                  <a:lnTo>
                    <a:pt x="47320" y="196646"/>
                  </a:lnTo>
                  <a:lnTo>
                    <a:pt x="49961" y="165874"/>
                  </a:lnTo>
                  <a:lnTo>
                    <a:pt x="57861" y="143687"/>
                  </a:lnTo>
                  <a:lnTo>
                    <a:pt x="70904" y="130251"/>
                  </a:lnTo>
                  <a:lnTo>
                    <a:pt x="89052" y="125730"/>
                  </a:lnTo>
                  <a:lnTo>
                    <a:pt x="106705" y="130467"/>
                  </a:lnTo>
                  <a:lnTo>
                    <a:pt x="119964" y="144068"/>
                  </a:lnTo>
                  <a:lnTo>
                    <a:pt x="128308" y="165696"/>
                  </a:lnTo>
                  <a:lnTo>
                    <a:pt x="131216" y="194487"/>
                  </a:lnTo>
                  <a:lnTo>
                    <a:pt x="131216" y="81038"/>
                  </a:lnTo>
                  <a:lnTo>
                    <a:pt x="102819" y="73647"/>
                  </a:lnTo>
                  <a:lnTo>
                    <a:pt x="85432" y="75920"/>
                  </a:lnTo>
                  <a:lnTo>
                    <a:pt x="70866" y="83083"/>
                  </a:lnTo>
                  <a:lnTo>
                    <a:pt x="58407" y="95643"/>
                  </a:lnTo>
                  <a:lnTo>
                    <a:pt x="47320" y="114122"/>
                  </a:lnTo>
                  <a:lnTo>
                    <a:pt x="47320" y="79705"/>
                  </a:lnTo>
                  <a:lnTo>
                    <a:pt x="0" y="79705"/>
                  </a:lnTo>
                  <a:lnTo>
                    <a:pt x="0" y="397471"/>
                  </a:lnTo>
                  <a:lnTo>
                    <a:pt x="49047" y="397471"/>
                  </a:lnTo>
                  <a:lnTo>
                    <a:pt x="49047" y="278041"/>
                  </a:lnTo>
                  <a:lnTo>
                    <a:pt x="59245" y="294982"/>
                  </a:lnTo>
                  <a:lnTo>
                    <a:pt x="71031" y="306425"/>
                  </a:lnTo>
                  <a:lnTo>
                    <a:pt x="85153" y="312902"/>
                  </a:lnTo>
                  <a:lnTo>
                    <a:pt x="102387" y="314934"/>
                  </a:lnTo>
                  <a:lnTo>
                    <a:pt x="135331" y="306285"/>
                  </a:lnTo>
                  <a:lnTo>
                    <a:pt x="160413" y="281597"/>
                  </a:lnTo>
                  <a:lnTo>
                    <a:pt x="161874" y="278041"/>
                  </a:lnTo>
                  <a:lnTo>
                    <a:pt x="167081" y="265379"/>
                  </a:lnTo>
                  <a:lnTo>
                    <a:pt x="176377" y="242785"/>
                  </a:lnTo>
                  <a:lnTo>
                    <a:pt x="181978" y="191719"/>
                  </a:lnTo>
                  <a:close/>
                </a:path>
                <a:path w="267969" h="397510">
                  <a:moveTo>
                    <a:pt x="267512" y="0"/>
                  </a:moveTo>
                  <a:lnTo>
                    <a:pt x="218478" y="0"/>
                  </a:lnTo>
                  <a:lnTo>
                    <a:pt x="218478" y="308584"/>
                  </a:lnTo>
                  <a:lnTo>
                    <a:pt x="267512" y="308584"/>
                  </a:lnTo>
                  <a:lnTo>
                    <a:pt x="2675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83575" y="5708662"/>
              <a:ext cx="175539" cy="24128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80882" y="5708637"/>
              <a:ext cx="172935" cy="24128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73858" y="5708662"/>
              <a:ext cx="178104" cy="24128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2483624" y="5708662"/>
              <a:ext cx="269240" cy="234950"/>
            </a:xfrm>
            <a:custGeom>
              <a:avLst/>
              <a:gdLst/>
              <a:ahLst/>
              <a:cxnLst/>
              <a:rect l="l" t="t" r="r" b="b"/>
              <a:pathLst>
                <a:path w="269239" h="234950">
                  <a:moveTo>
                    <a:pt x="205651" y="0"/>
                  </a:moveTo>
                  <a:lnTo>
                    <a:pt x="189707" y="1965"/>
                  </a:lnTo>
                  <a:lnTo>
                    <a:pt x="176183" y="8293"/>
                  </a:lnTo>
                  <a:lnTo>
                    <a:pt x="164274" y="19631"/>
                  </a:lnTo>
                  <a:lnTo>
                    <a:pt x="153174" y="36626"/>
                  </a:lnTo>
                  <a:lnTo>
                    <a:pt x="142215" y="19089"/>
                  </a:lnTo>
                  <a:lnTo>
                    <a:pt x="131017" y="7812"/>
                  </a:lnTo>
                  <a:lnTo>
                    <a:pt x="118207" y="1784"/>
                  </a:lnTo>
                  <a:lnTo>
                    <a:pt x="102412" y="0"/>
                  </a:lnTo>
                  <a:lnTo>
                    <a:pt x="84191" y="2396"/>
                  </a:lnTo>
                  <a:lnTo>
                    <a:pt x="69235" y="9801"/>
                  </a:lnTo>
                  <a:lnTo>
                    <a:pt x="57101" y="22534"/>
                  </a:lnTo>
                  <a:lnTo>
                    <a:pt x="47345" y="40919"/>
                  </a:lnTo>
                  <a:lnTo>
                    <a:pt x="47332" y="6337"/>
                  </a:lnTo>
                  <a:lnTo>
                    <a:pt x="0" y="6337"/>
                  </a:lnTo>
                  <a:lnTo>
                    <a:pt x="0" y="234937"/>
                  </a:lnTo>
                  <a:lnTo>
                    <a:pt x="49047" y="234937"/>
                  </a:lnTo>
                  <a:lnTo>
                    <a:pt x="49047" y="95554"/>
                  </a:lnTo>
                  <a:lnTo>
                    <a:pt x="50990" y="76037"/>
                  </a:lnTo>
                  <a:lnTo>
                    <a:pt x="56845" y="62049"/>
                  </a:lnTo>
                  <a:lnTo>
                    <a:pt x="66653" y="53628"/>
                  </a:lnTo>
                  <a:lnTo>
                    <a:pt x="80454" y="50812"/>
                  </a:lnTo>
                  <a:lnTo>
                    <a:pt x="94102" y="53231"/>
                  </a:lnTo>
                  <a:lnTo>
                    <a:pt x="103152" y="61136"/>
                  </a:lnTo>
                  <a:lnTo>
                    <a:pt x="108168" y="75496"/>
                  </a:lnTo>
                  <a:lnTo>
                    <a:pt x="109715" y="97282"/>
                  </a:lnTo>
                  <a:lnTo>
                    <a:pt x="109715" y="234950"/>
                  </a:lnTo>
                  <a:lnTo>
                    <a:pt x="158762" y="234950"/>
                  </a:lnTo>
                  <a:lnTo>
                    <a:pt x="158762" y="97713"/>
                  </a:lnTo>
                  <a:lnTo>
                    <a:pt x="160912" y="77684"/>
                  </a:lnTo>
                  <a:lnTo>
                    <a:pt x="167255" y="62977"/>
                  </a:lnTo>
                  <a:lnTo>
                    <a:pt x="177632" y="53917"/>
                  </a:lnTo>
                  <a:lnTo>
                    <a:pt x="191884" y="50825"/>
                  </a:lnTo>
                  <a:lnTo>
                    <a:pt x="204060" y="53710"/>
                  </a:lnTo>
                  <a:lnTo>
                    <a:pt x="212805" y="62282"/>
                  </a:lnTo>
                  <a:lnTo>
                    <a:pt x="218082" y="76419"/>
                  </a:lnTo>
                  <a:lnTo>
                    <a:pt x="219849" y="95999"/>
                  </a:lnTo>
                  <a:lnTo>
                    <a:pt x="219849" y="234950"/>
                  </a:lnTo>
                  <a:lnTo>
                    <a:pt x="268897" y="234950"/>
                  </a:lnTo>
                  <a:lnTo>
                    <a:pt x="268897" y="76631"/>
                  </a:lnTo>
                  <a:lnTo>
                    <a:pt x="264340" y="45418"/>
                  </a:lnTo>
                  <a:lnTo>
                    <a:pt x="251475" y="21213"/>
                  </a:lnTo>
                  <a:lnTo>
                    <a:pt x="231510" y="5560"/>
                  </a:lnTo>
                  <a:lnTo>
                    <a:pt x="20565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3128" y="5708662"/>
              <a:ext cx="178104" cy="24128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4596" y="5708650"/>
              <a:ext cx="169938" cy="234950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3189871" y="5652770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3413099" y="5652770"/>
            <a:ext cx="1355725" cy="384175"/>
            <a:chOff x="3413099" y="5652770"/>
            <a:chExt cx="1355725" cy="384175"/>
          </a:xfrm>
        </p:grpSpPr>
        <p:pic>
          <p:nvPicPr>
            <p:cNvPr id="121" name="object 12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13099" y="5708650"/>
              <a:ext cx="172516" cy="24130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3602621" y="5652770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38372" y="5708637"/>
              <a:ext cx="300672" cy="241312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4053471" y="5652770"/>
              <a:ext cx="105410" cy="293370"/>
            </a:xfrm>
            <a:custGeom>
              <a:avLst/>
              <a:gdLst/>
              <a:ahLst/>
              <a:cxnLst/>
              <a:rect l="l" t="t" r="r" b="b"/>
              <a:pathLst>
                <a:path w="105410" h="293370">
                  <a:moveTo>
                    <a:pt x="74422" y="0"/>
                  </a:moveTo>
                  <a:lnTo>
                    <a:pt x="25374" y="0"/>
                  </a:lnTo>
                  <a:lnTo>
                    <a:pt x="25374" y="62217"/>
                  </a:lnTo>
                  <a:lnTo>
                    <a:pt x="0" y="62217"/>
                  </a:lnTo>
                  <a:lnTo>
                    <a:pt x="0" y="105422"/>
                  </a:lnTo>
                  <a:lnTo>
                    <a:pt x="25374" y="105422"/>
                  </a:lnTo>
                  <a:lnTo>
                    <a:pt x="25374" y="244017"/>
                  </a:lnTo>
                  <a:lnTo>
                    <a:pt x="28090" y="266932"/>
                  </a:lnTo>
                  <a:lnTo>
                    <a:pt x="36776" y="282203"/>
                  </a:lnTo>
                  <a:lnTo>
                    <a:pt x="52238" y="290716"/>
                  </a:lnTo>
                  <a:lnTo>
                    <a:pt x="75285" y="293357"/>
                  </a:lnTo>
                  <a:lnTo>
                    <a:pt x="88620" y="293357"/>
                  </a:lnTo>
                  <a:lnTo>
                    <a:pt x="105397" y="292506"/>
                  </a:lnTo>
                  <a:lnTo>
                    <a:pt x="105397" y="247027"/>
                  </a:lnTo>
                  <a:lnTo>
                    <a:pt x="99809" y="247891"/>
                  </a:lnTo>
                  <a:lnTo>
                    <a:pt x="94640" y="247891"/>
                  </a:lnTo>
                  <a:lnTo>
                    <a:pt x="84221" y="247240"/>
                  </a:lnTo>
                  <a:lnTo>
                    <a:pt x="78078" y="244617"/>
                  </a:lnTo>
                  <a:lnTo>
                    <a:pt x="75161" y="239018"/>
                  </a:lnTo>
                  <a:lnTo>
                    <a:pt x="74422" y="229438"/>
                  </a:lnTo>
                  <a:lnTo>
                    <a:pt x="74422" y="105435"/>
                  </a:lnTo>
                  <a:lnTo>
                    <a:pt x="105397" y="105435"/>
                  </a:lnTo>
                  <a:lnTo>
                    <a:pt x="105397" y="62230"/>
                  </a:lnTo>
                  <a:lnTo>
                    <a:pt x="74422" y="62230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75049" y="5708662"/>
              <a:ext cx="178104" cy="24128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4376648" y="5708650"/>
              <a:ext cx="392430" cy="328295"/>
            </a:xfrm>
            <a:custGeom>
              <a:avLst/>
              <a:gdLst/>
              <a:ahLst/>
              <a:cxnLst/>
              <a:rect l="l" t="t" r="r" b="b"/>
              <a:pathLst>
                <a:path w="392429" h="328295">
                  <a:moveTo>
                    <a:pt x="180682" y="6083"/>
                  </a:moveTo>
                  <a:lnTo>
                    <a:pt x="133362" y="6083"/>
                  </a:lnTo>
                  <a:lnTo>
                    <a:pt x="133362" y="41300"/>
                  </a:lnTo>
                  <a:lnTo>
                    <a:pt x="131648" y="38214"/>
                  </a:lnTo>
                  <a:lnTo>
                    <a:pt x="131648" y="119837"/>
                  </a:lnTo>
                  <a:lnTo>
                    <a:pt x="128892" y="147383"/>
                  </a:lnTo>
                  <a:lnTo>
                    <a:pt x="128879" y="147561"/>
                  </a:lnTo>
                  <a:lnTo>
                    <a:pt x="120891" y="167995"/>
                  </a:lnTo>
                  <a:lnTo>
                    <a:pt x="120827" y="168160"/>
                  </a:lnTo>
                  <a:lnTo>
                    <a:pt x="107861" y="180987"/>
                  </a:lnTo>
                  <a:lnTo>
                    <a:pt x="90347" y="185407"/>
                  </a:lnTo>
                  <a:lnTo>
                    <a:pt x="73850" y="180987"/>
                  </a:lnTo>
                  <a:lnTo>
                    <a:pt x="73685" y="180987"/>
                  </a:lnTo>
                  <a:lnTo>
                    <a:pt x="61201" y="167995"/>
                  </a:lnTo>
                  <a:lnTo>
                    <a:pt x="53505" y="147561"/>
                  </a:lnTo>
                  <a:lnTo>
                    <a:pt x="53441" y="147383"/>
                  </a:lnTo>
                  <a:lnTo>
                    <a:pt x="50774" y="119837"/>
                  </a:lnTo>
                  <a:lnTo>
                    <a:pt x="53428" y="92329"/>
                  </a:lnTo>
                  <a:lnTo>
                    <a:pt x="53505" y="91605"/>
                  </a:lnTo>
                  <a:lnTo>
                    <a:pt x="61366" y="70281"/>
                  </a:lnTo>
                  <a:lnTo>
                    <a:pt x="73812" y="56807"/>
                  </a:lnTo>
                  <a:lnTo>
                    <a:pt x="90347" y="52095"/>
                  </a:lnTo>
                  <a:lnTo>
                    <a:pt x="107137" y="57048"/>
                  </a:lnTo>
                  <a:lnTo>
                    <a:pt x="120192" y="70929"/>
                  </a:lnTo>
                  <a:lnTo>
                    <a:pt x="128638" y="92329"/>
                  </a:lnTo>
                  <a:lnTo>
                    <a:pt x="131648" y="119837"/>
                  </a:lnTo>
                  <a:lnTo>
                    <a:pt x="131648" y="38214"/>
                  </a:lnTo>
                  <a:lnTo>
                    <a:pt x="122936" y="22529"/>
                  </a:lnTo>
                  <a:lnTo>
                    <a:pt x="110667" y="9702"/>
                  </a:lnTo>
                  <a:lnTo>
                    <a:pt x="95961" y="2349"/>
                  </a:lnTo>
                  <a:lnTo>
                    <a:pt x="78295" y="0"/>
                  </a:lnTo>
                  <a:lnTo>
                    <a:pt x="46088" y="8458"/>
                  </a:lnTo>
                  <a:lnTo>
                    <a:pt x="21399" y="32397"/>
                  </a:lnTo>
                  <a:lnTo>
                    <a:pt x="5575" y="69723"/>
                  </a:lnTo>
                  <a:lnTo>
                    <a:pt x="0" y="118338"/>
                  </a:lnTo>
                  <a:lnTo>
                    <a:pt x="5600" y="167436"/>
                  </a:lnTo>
                  <a:lnTo>
                    <a:pt x="21666" y="204546"/>
                  </a:lnTo>
                  <a:lnTo>
                    <a:pt x="47002" y="228028"/>
                  </a:lnTo>
                  <a:lnTo>
                    <a:pt x="80441" y="236220"/>
                  </a:lnTo>
                  <a:lnTo>
                    <a:pt x="97078" y="234403"/>
                  </a:lnTo>
                  <a:lnTo>
                    <a:pt x="110337" y="228384"/>
                  </a:lnTo>
                  <a:lnTo>
                    <a:pt x="121335" y="217360"/>
                  </a:lnTo>
                  <a:lnTo>
                    <a:pt x="131203" y="200533"/>
                  </a:lnTo>
                  <a:lnTo>
                    <a:pt x="131203" y="230111"/>
                  </a:lnTo>
                  <a:lnTo>
                    <a:pt x="128866" y="253580"/>
                  </a:lnTo>
                  <a:lnTo>
                    <a:pt x="121577" y="269697"/>
                  </a:lnTo>
                  <a:lnTo>
                    <a:pt x="108877" y="278980"/>
                  </a:lnTo>
                  <a:lnTo>
                    <a:pt x="90335" y="281952"/>
                  </a:lnTo>
                  <a:lnTo>
                    <a:pt x="80683" y="281254"/>
                  </a:lnTo>
                  <a:lnTo>
                    <a:pt x="57632" y="259473"/>
                  </a:lnTo>
                  <a:lnTo>
                    <a:pt x="3860" y="259473"/>
                  </a:lnTo>
                  <a:lnTo>
                    <a:pt x="20218" y="301688"/>
                  </a:lnTo>
                  <a:lnTo>
                    <a:pt x="67703" y="326034"/>
                  </a:lnTo>
                  <a:lnTo>
                    <a:pt x="89052" y="327698"/>
                  </a:lnTo>
                  <a:lnTo>
                    <a:pt x="111467" y="325869"/>
                  </a:lnTo>
                  <a:lnTo>
                    <a:pt x="148094" y="311581"/>
                  </a:lnTo>
                  <a:lnTo>
                    <a:pt x="171310" y="281952"/>
                  </a:lnTo>
                  <a:lnTo>
                    <a:pt x="175996" y="268820"/>
                  </a:lnTo>
                  <a:lnTo>
                    <a:pt x="179527" y="247980"/>
                  </a:lnTo>
                  <a:lnTo>
                    <a:pt x="180682" y="222491"/>
                  </a:lnTo>
                  <a:lnTo>
                    <a:pt x="180682" y="200533"/>
                  </a:lnTo>
                  <a:lnTo>
                    <a:pt x="180682" y="185407"/>
                  </a:lnTo>
                  <a:lnTo>
                    <a:pt x="180682" y="52095"/>
                  </a:lnTo>
                  <a:lnTo>
                    <a:pt x="180682" y="41300"/>
                  </a:lnTo>
                  <a:lnTo>
                    <a:pt x="180682" y="6083"/>
                  </a:lnTo>
                  <a:close/>
                </a:path>
                <a:path w="392429" h="328295">
                  <a:moveTo>
                    <a:pt x="391858" y="6350"/>
                  </a:moveTo>
                  <a:lnTo>
                    <a:pt x="339369" y="6350"/>
                  </a:lnTo>
                  <a:lnTo>
                    <a:pt x="300659" y="176441"/>
                  </a:lnTo>
                  <a:lnTo>
                    <a:pt x="260223" y="6350"/>
                  </a:lnTo>
                  <a:lnTo>
                    <a:pt x="205155" y="6350"/>
                  </a:lnTo>
                  <a:lnTo>
                    <a:pt x="274421" y="244970"/>
                  </a:lnTo>
                  <a:lnTo>
                    <a:pt x="270408" y="262166"/>
                  </a:lnTo>
                  <a:lnTo>
                    <a:pt x="264629" y="272694"/>
                  </a:lnTo>
                  <a:lnTo>
                    <a:pt x="255778" y="277977"/>
                  </a:lnTo>
                  <a:lnTo>
                    <a:pt x="242582" y="279412"/>
                  </a:lnTo>
                  <a:lnTo>
                    <a:pt x="239141" y="279412"/>
                  </a:lnTo>
                  <a:lnTo>
                    <a:pt x="232257" y="277977"/>
                  </a:lnTo>
                  <a:lnTo>
                    <a:pt x="232257" y="326821"/>
                  </a:lnTo>
                  <a:lnTo>
                    <a:pt x="243878" y="327253"/>
                  </a:lnTo>
                  <a:lnTo>
                    <a:pt x="250761" y="327698"/>
                  </a:lnTo>
                  <a:lnTo>
                    <a:pt x="255917" y="327698"/>
                  </a:lnTo>
                  <a:lnTo>
                    <a:pt x="298081" y="311759"/>
                  </a:lnTo>
                  <a:lnTo>
                    <a:pt x="317677" y="264337"/>
                  </a:lnTo>
                  <a:lnTo>
                    <a:pt x="327342" y="231648"/>
                  </a:lnTo>
                  <a:lnTo>
                    <a:pt x="391858" y="63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/>
          <p:nvPr/>
        </p:nvSpPr>
        <p:spPr>
          <a:xfrm>
            <a:off x="5070843" y="2765650"/>
            <a:ext cx="1794510" cy="4022725"/>
          </a:xfrm>
          <a:custGeom>
            <a:avLst/>
            <a:gdLst/>
            <a:ahLst/>
            <a:cxnLst/>
            <a:rect l="l" t="t" r="r" b="b"/>
            <a:pathLst>
              <a:path w="1794509" h="4022725">
                <a:moveTo>
                  <a:pt x="0" y="4022483"/>
                </a:moveTo>
                <a:lnTo>
                  <a:pt x="1794357" y="4022483"/>
                </a:lnTo>
                <a:lnTo>
                  <a:pt x="1794357" y="0"/>
                </a:lnTo>
                <a:lnTo>
                  <a:pt x="0" y="0"/>
                </a:lnTo>
                <a:lnTo>
                  <a:pt x="0" y="40224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8" name="object 128"/>
          <p:cNvGrpSpPr/>
          <p:nvPr/>
        </p:nvGrpSpPr>
        <p:grpSpPr>
          <a:xfrm>
            <a:off x="6878116" y="3892537"/>
            <a:ext cx="1437005" cy="1122045"/>
            <a:chOff x="6878116" y="3892537"/>
            <a:chExt cx="1437005" cy="1122045"/>
          </a:xfrm>
        </p:grpSpPr>
        <p:sp>
          <p:nvSpPr>
            <p:cNvPr id="129" name="object 129"/>
            <p:cNvSpPr/>
            <p:nvPr/>
          </p:nvSpPr>
          <p:spPr>
            <a:xfrm>
              <a:off x="7821485" y="4660785"/>
              <a:ext cx="69850" cy="86995"/>
            </a:xfrm>
            <a:custGeom>
              <a:avLst/>
              <a:gdLst/>
              <a:ahLst/>
              <a:cxnLst/>
              <a:rect l="l" t="t" r="r" b="b"/>
              <a:pathLst>
                <a:path w="69850" h="86995">
                  <a:moveTo>
                    <a:pt x="47764" y="0"/>
                  </a:moveTo>
                  <a:lnTo>
                    <a:pt x="0" y="30149"/>
                  </a:lnTo>
                  <a:lnTo>
                    <a:pt x="69443" y="86715"/>
                  </a:lnTo>
                  <a:lnTo>
                    <a:pt x="47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878751" y="3893172"/>
              <a:ext cx="1435735" cy="1120775"/>
            </a:xfrm>
            <a:custGeom>
              <a:avLst/>
              <a:gdLst/>
              <a:ahLst/>
              <a:cxnLst/>
              <a:rect l="l" t="t" r="r" b="b"/>
              <a:pathLst>
                <a:path w="1435734" h="1120775">
                  <a:moveTo>
                    <a:pt x="0" y="0"/>
                  </a:moveTo>
                  <a:lnTo>
                    <a:pt x="45335" y="23345"/>
                  </a:lnTo>
                  <a:lnTo>
                    <a:pt x="91849" y="46179"/>
                  </a:lnTo>
                  <a:lnTo>
                    <a:pt x="139249" y="68629"/>
                  </a:lnTo>
                  <a:lnTo>
                    <a:pt x="187241" y="90824"/>
                  </a:lnTo>
                  <a:lnTo>
                    <a:pt x="235533" y="112894"/>
                  </a:lnTo>
                  <a:lnTo>
                    <a:pt x="283830" y="134967"/>
                  </a:lnTo>
                  <a:lnTo>
                    <a:pt x="331840" y="157171"/>
                  </a:lnTo>
                  <a:lnTo>
                    <a:pt x="379269" y="179637"/>
                  </a:lnTo>
                  <a:lnTo>
                    <a:pt x="425825" y="202492"/>
                  </a:lnTo>
                  <a:lnTo>
                    <a:pt x="471213" y="225865"/>
                  </a:lnTo>
                  <a:lnTo>
                    <a:pt x="515141" y="249885"/>
                  </a:lnTo>
                  <a:lnTo>
                    <a:pt x="557315" y="274682"/>
                  </a:lnTo>
                  <a:lnTo>
                    <a:pt x="597442" y="300383"/>
                  </a:lnTo>
                  <a:lnTo>
                    <a:pt x="635228" y="327118"/>
                  </a:lnTo>
                  <a:lnTo>
                    <a:pt x="670382" y="355015"/>
                  </a:lnTo>
                  <a:lnTo>
                    <a:pt x="711552" y="392723"/>
                  </a:lnTo>
                  <a:lnTo>
                    <a:pt x="748491" y="432291"/>
                  </a:lnTo>
                  <a:lnTo>
                    <a:pt x="781824" y="473444"/>
                  </a:lnTo>
                  <a:lnTo>
                    <a:pt x="812178" y="515908"/>
                  </a:lnTo>
                  <a:lnTo>
                    <a:pt x="840178" y="559409"/>
                  </a:lnTo>
                  <a:lnTo>
                    <a:pt x="866450" y="603672"/>
                  </a:lnTo>
                  <a:lnTo>
                    <a:pt x="891621" y="648422"/>
                  </a:lnTo>
                  <a:lnTo>
                    <a:pt x="916317" y="693385"/>
                  </a:lnTo>
                  <a:lnTo>
                    <a:pt x="941164" y="738287"/>
                  </a:lnTo>
                  <a:lnTo>
                    <a:pt x="966787" y="782853"/>
                  </a:lnTo>
                </a:path>
                <a:path w="1435734" h="1120775">
                  <a:moveTo>
                    <a:pt x="725944" y="1120241"/>
                  </a:moveTo>
                  <a:lnTo>
                    <a:pt x="1435627" y="1120241"/>
                  </a:lnTo>
                  <a:lnTo>
                    <a:pt x="1435627" y="831291"/>
                  </a:lnTo>
                  <a:lnTo>
                    <a:pt x="725944" y="831291"/>
                  </a:lnTo>
                  <a:lnTo>
                    <a:pt x="725944" y="11202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/>
          <p:nvPr/>
        </p:nvSpPr>
        <p:spPr>
          <a:xfrm>
            <a:off x="7683614" y="5315927"/>
            <a:ext cx="1604010" cy="447040"/>
          </a:xfrm>
          <a:custGeom>
            <a:avLst/>
            <a:gdLst/>
            <a:ahLst/>
            <a:cxnLst/>
            <a:rect l="l" t="t" r="r" b="b"/>
            <a:pathLst>
              <a:path w="1604009" h="447039">
                <a:moveTo>
                  <a:pt x="0" y="446811"/>
                </a:moveTo>
                <a:lnTo>
                  <a:pt x="1603641" y="446811"/>
                </a:lnTo>
                <a:lnTo>
                  <a:pt x="1603641" y="0"/>
                </a:lnTo>
                <a:lnTo>
                  <a:pt x="0" y="0"/>
                </a:lnTo>
                <a:lnTo>
                  <a:pt x="0" y="4468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2" name="object 132"/>
          <p:cNvGrpSpPr/>
          <p:nvPr/>
        </p:nvGrpSpPr>
        <p:grpSpPr>
          <a:xfrm>
            <a:off x="6855371" y="5748896"/>
            <a:ext cx="1578610" cy="915669"/>
            <a:chOff x="6855371" y="5748896"/>
            <a:chExt cx="1578610" cy="915669"/>
          </a:xfrm>
        </p:grpSpPr>
        <p:sp>
          <p:nvSpPr>
            <p:cNvPr id="133" name="object 133"/>
            <p:cNvSpPr/>
            <p:nvPr/>
          </p:nvSpPr>
          <p:spPr>
            <a:xfrm>
              <a:off x="6855371" y="6609268"/>
              <a:ext cx="88900" cy="55244"/>
            </a:xfrm>
            <a:custGeom>
              <a:avLst/>
              <a:gdLst/>
              <a:ahLst/>
              <a:cxnLst/>
              <a:rect l="l" t="t" r="r" b="b"/>
              <a:pathLst>
                <a:path w="88900" h="55245">
                  <a:moveTo>
                    <a:pt x="75552" y="0"/>
                  </a:moveTo>
                  <a:lnTo>
                    <a:pt x="0" y="47421"/>
                  </a:lnTo>
                  <a:lnTo>
                    <a:pt x="88760" y="54877"/>
                  </a:lnTo>
                  <a:lnTo>
                    <a:pt x="75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937692" y="5749531"/>
              <a:ext cx="1495425" cy="887730"/>
            </a:xfrm>
            <a:custGeom>
              <a:avLst/>
              <a:gdLst/>
              <a:ahLst/>
              <a:cxnLst/>
              <a:rect l="l" t="t" r="r" b="b"/>
              <a:pathLst>
                <a:path w="1495425" h="887729">
                  <a:moveTo>
                    <a:pt x="0" y="887186"/>
                  </a:moveTo>
                  <a:lnTo>
                    <a:pt x="48862" y="876782"/>
                  </a:lnTo>
                  <a:lnTo>
                    <a:pt x="98065" y="867079"/>
                  </a:lnTo>
                  <a:lnTo>
                    <a:pt x="147511" y="857879"/>
                  </a:lnTo>
                  <a:lnTo>
                    <a:pt x="197106" y="848982"/>
                  </a:lnTo>
                  <a:lnTo>
                    <a:pt x="246753" y="840189"/>
                  </a:lnTo>
                  <a:lnTo>
                    <a:pt x="296356" y="831301"/>
                  </a:lnTo>
                  <a:lnTo>
                    <a:pt x="345820" y="822120"/>
                  </a:lnTo>
                  <a:lnTo>
                    <a:pt x="395047" y="812446"/>
                  </a:lnTo>
                  <a:lnTo>
                    <a:pt x="443943" y="802081"/>
                  </a:lnTo>
                  <a:lnTo>
                    <a:pt x="492411" y="790825"/>
                  </a:lnTo>
                  <a:lnTo>
                    <a:pt x="540355" y="778479"/>
                  </a:lnTo>
                  <a:lnTo>
                    <a:pt x="587679" y="764845"/>
                  </a:lnTo>
                  <a:lnTo>
                    <a:pt x="634287" y="749723"/>
                  </a:lnTo>
                  <a:lnTo>
                    <a:pt x="680084" y="732915"/>
                  </a:lnTo>
                  <a:lnTo>
                    <a:pt x="724973" y="714222"/>
                  </a:lnTo>
                  <a:lnTo>
                    <a:pt x="768858" y="693443"/>
                  </a:lnTo>
                  <a:lnTo>
                    <a:pt x="811644" y="670382"/>
                  </a:lnTo>
                  <a:lnTo>
                    <a:pt x="852581" y="645355"/>
                  </a:lnTo>
                  <a:lnTo>
                    <a:pt x="892446" y="618114"/>
                  </a:lnTo>
                  <a:lnTo>
                    <a:pt x="931329" y="588848"/>
                  </a:lnTo>
                  <a:lnTo>
                    <a:pt x="969324" y="557748"/>
                  </a:lnTo>
                  <a:lnTo>
                    <a:pt x="1006521" y="525002"/>
                  </a:lnTo>
                  <a:lnTo>
                    <a:pt x="1043014" y="490801"/>
                  </a:lnTo>
                  <a:lnTo>
                    <a:pt x="1078895" y="455333"/>
                  </a:lnTo>
                  <a:lnTo>
                    <a:pt x="1114255" y="418789"/>
                  </a:lnTo>
                  <a:lnTo>
                    <a:pt x="1149187" y="381359"/>
                  </a:lnTo>
                  <a:lnTo>
                    <a:pt x="1183783" y="343231"/>
                  </a:lnTo>
                  <a:lnTo>
                    <a:pt x="1218136" y="304596"/>
                  </a:lnTo>
                  <a:lnTo>
                    <a:pt x="1252336" y="265643"/>
                  </a:lnTo>
                  <a:lnTo>
                    <a:pt x="1286477" y="226561"/>
                  </a:lnTo>
                  <a:lnTo>
                    <a:pt x="1320651" y="187542"/>
                  </a:lnTo>
                  <a:lnTo>
                    <a:pt x="1354949" y="148773"/>
                  </a:lnTo>
                  <a:lnTo>
                    <a:pt x="1389465" y="110444"/>
                  </a:lnTo>
                  <a:lnTo>
                    <a:pt x="1424289" y="72746"/>
                  </a:lnTo>
                  <a:lnTo>
                    <a:pt x="1459515" y="35868"/>
                  </a:lnTo>
                  <a:lnTo>
                    <a:pt x="14952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6867956" y="3277679"/>
            <a:ext cx="2496185" cy="1773555"/>
            <a:chOff x="6867956" y="3277679"/>
            <a:chExt cx="2496185" cy="1773555"/>
          </a:xfrm>
        </p:grpSpPr>
        <p:sp>
          <p:nvSpPr>
            <p:cNvPr id="136" name="object 136"/>
            <p:cNvSpPr/>
            <p:nvPr/>
          </p:nvSpPr>
          <p:spPr>
            <a:xfrm>
              <a:off x="8679548" y="4787132"/>
              <a:ext cx="683895" cy="262890"/>
            </a:xfrm>
            <a:custGeom>
              <a:avLst/>
              <a:gdLst/>
              <a:ahLst/>
              <a:cxnLst/>
              <a:rect l="l" t="t" r="r" b="b"/>
              <a:pathLst>
                <a:path w="683895" h="262889">
                  <a:moveTo>
                    <a:pt x="0" y="262869"/>
                  </a:moveTo>
                  <a:lnTo>
                    <a:pt x="683597" y="262869"/>
                  </a:lnTo>
                  <a:lnTo>
                    <a:pt x="683597" y="0"/>
                  </a:lnTo>
                  <a:lnTo>
                    <a:pt x="0" y="0"/>
                  </a:lnTo>
                  <a:lnTo>
                    <a:pt x="0" y="2628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924455" y="4692294"/>
              <a:ext cx="73660" cy="85090"/>
            </a:xfrm>
            <a:custGeom>
              <a:avLst/>
              <a:gdLst/>
              <a:ahLst/>
              <a:cxnLst/>
              <a:rect l="l" t="t" r="r" b="b"/>
              <a:pathLst>
                <a:path w="73659" h="85089">
                  <a:moveTo>
                    <a:pt x="45059" y="0"/>
                  </a:moveTo>
                  <a:lnTo>
                    <a:pt x="0" y="33870"/>
                  </a:lnTo>
                  <a:lnTo>
                    <a:pt x="73507" y="84683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868591" y="3278314"/>
              <a:ext cx="2078989" cy="1590675"/>
            </a:xfrm>
            <a:custGeom>
              <a:avLst/>
              <a:gdLst/>
              <a:ahLst/>
              <a:cxnLst/>
              <a:rect l="l" t="t" r="r" b="b"/>
              <a:pathLst>
                <a:path w="2078990" h="1590675">
                  <a:moveTo>
                    <a:pt x="0" y="0"/>
                  </a:moveTo>
                  <a:lnTo>
                    <a:pt x="47724" y="16559"/>
                  </a:lnTo>
                  <a:lnTo>
                    <a:pt x="96048" y="32490"/>
                  </a:lnTo>
                  <a:lnTo>
                    <a:pt x="144899" y="47868"/>
                  </a:lnTo>
                  <a:lnTo>
                    <a:pt x="194206" y="62768"/>
                  </a:lnTo>
                  <a:lnTo>
                    <a:pt x="243898" y="77266"/>
                  </a:lnTo>
                  <a:lnTo>
                    <a:pt x="293902" y="91438"/>
                  </a:lnTo>
                  <a:lnTo>
                    <a:pt x="344145" y="105358"/>
                  </a:lnTo>
                  <a:lnTo>
                    <a:pt x="394558" y="119103"/>
                  </a:lnTo>
                  <a:lnTo>
                    <a:pt x="445067" y="132747"/>
                  </a:lnTo>
                  <a:lnTo>
                    <a:pt x="495601" y="146367"/>
                  </a:lnTo>
                  <a:lnTo>
                    <a:pt x="546088" y="160037"/>
                  </a:lnTo>
                  <a:lnTo>
                    <a:pt x="596456" y="173832"/>
                  </a:lnTo>
                  <a:lnTo>
                    <a:pt x="646634" y="187830"/>
                  </a:lnTo>
                  <a:lnTo>
                    <a:pt x="696548" y="202104"/>
                  </a:lnTo>
                  <a:lnTo>
                    <a:pt x="746129" y="216731"/>
                  </a:lnTo>
                  <a:lnTo>
                    <a:pt x="795303" y="231785"/>
                  </a:lnTo>
                  <a:lnTo>
                    <a:pt x="843999" y="247343"/>
                  </a:lnTo>
                  <a:lnTo>
                    <a:pt x="892145" y="263479"/>
                  </a:lnTo>
                  <a:lnTo>
                    <a:pt x="939670" y="280269"/>
                  </a:lnTo>
                  <a:lnTo>
                    <a:pt x="986501" y="297789"/>
                  </a:lnTo>
                  <a:lnTo>
                    <a:pt x="1032566" y="316114"/>
                  </a:lnTo>
                  <a:lnTo>
                    <a:pt x="1077794" y="335319"/>
                  </a:lnTo>
                  <a:lnTo>
                    <a:pt x="1122113" y="355480"/>
                  </a:lnTo>
                  <a:lnTo>
                    <a:pt x="1165451" y="376673"/>
                  </a:lnTo>
                  <a:lnTo>
                    <a:pt x="1207736" y="398972"/>
                  </a:lnTo>
                  <a:lnTo>
                    <a:pt x="1248896" y="422454"/>
                  </a:lnTo>
                  <a:lnTo>
                    <a:pt x="1288860" y="447193"/>
                  </a:lnTo>
                  <a:lnTo>
                    <a:pt x="1327556" y="473265"/>
                  </a:lnTo>
                  <a:lnTo>
                    <a:pt x="1366670" y="502033"/>
                  </a:lnTo>
                  <a:lnTo>
                    <a:pt x="1404394" y="532261"/>
                  </a:lnTo>
                  <a:lnTo>
                    <a:pt x="1440811" y="563864"/>
                  </a:lnTo>
                  <a:lnTo>
                    <a:pt x="1476002" y="596754"/>
                  </a:lnTo>
                  <a:lnTo>
                    <a:pt x="1510050" y="630844"/>
                  </a:lnTo>
                  <a:lnTo>
                    <a:pt x="1543040" y="666048"/>
                  </a:lnTo>
                  <a:lnTo>
                    <a:pt x="1575052" y="702278"/>
                  </a:lnTo>
                  <a:lnTo>
                    <a:pt x="1606170" y="739448"/>
                  </a:lnTo>
                  <a:lnTo>
                    <a:pt x="1636477" y="777470"/>
                  </a:lnTo>
                  <a:lnTo>
                    <a:pt x="1666055" y="816259"/>
                  </a:lnTo>
                  <a:lnTo>
                    <a:pt x="1694988" y="855726"/>
                  </a:lnTo>
                  <a:lnTo>
                    <a:pt x="1723357" y="895786"/>
                  </a:lnTo>
                  <a:lnTo>
                    <a:pt x="1751246" y="936351"/>
                  </a:lnTo>
                  <a:lnTo>
                    <a:pt x="1778737" y="977334"/>
                  </a:lnTo>
                  <a:lnTo>
                    <a:pt x="1805913" y="1018649"/>
                  </a:lnTo>
                  <a:lnTo>
                    <a:pt x="1832857" y="1060208"/>
                  </a:lnTo>
                  <a:lnTo>
                    <a:pt x="1859652" y="1101925"/>
                  </a:lnTo>
                  <a:lnTo>
                    <a:pt x="1886380" y="1143712"/>
                  </a:lnTo>
                  <a:lnTo>
                    <a:pt x="1913124" y="1185484"/>
                  </a:lnTo>
                  <a:lnTo>
                    <a:pt x="1939967" y="1227152"/>
                  </a:lnTo>
                  <a:lnTo>
                    <a:pt x="1966991" y="1268631"/>
                  </a:lnTo>
                  <a:lnTo>
                    <a:pt x="1994279" y="1309833"/>
                  </a:lnTo>
                  <a:lnTo>
                    <a:pt x="2021915" y="1350671"/>
                  </a:lnTo>
                  <a:lnTo>
                    <a:pt x="2049980" y="1391058"/>
                  </a:lnTo>
                  <a:lnTo>
                    <a:pt x="2078558" y="1430909"/>
                  </a:lnTo>
                </a:path>
                <a:path w="2078990" h="1590675">
                  <a:moveTo>
                    <a:pt x="1432902" y="1590459"/>
                  </a:moveTo>
                  <a:lnTo>
                    <a:pt x="1800783" y="15904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8444115" y="4868773"/>
            <a:ext cx="56515" cy="434340"/>
            <a:chOff x="8444115" y="4868773"/>
            <a:chExt cx="56515" cy="434340"/>
          </a:xfrm>
        </p:grpSpPr>
        <p:sp>
          <p:nvSpPr>
            <p:cNvPr id="140" name="object 140"/>
            <p:cNvSpPr/>
            <p:nvPr/>
          </p:nvSpPr>
          <p:spPr>
            <a:xfrm>
              <a:off x="8444115" y="5218023"/>
              <a:ext cx="56515" cy="85090"/>
            </a:xfrm>
            <a:custGeom>
              <a:avLst/>
              <a:gdLst/>
              <a:ahLst/>
              <a:cxnLst/>
              <a:rect l="l" t="t" r="r" b="b"/>
              <a:pathLst>
                <a:path w="56515" h="85089">
                  <a:moveTo>
                    <a:pt x="56222" y="0"/>
                  </a:moveTo>
                  <a:lnTo>
                    <a:pt x="0" y="0"/>
                  </a:lnTo>
                  <a:lnTo>
                    <a:pt x="28117" y="84696"/>
                  </a:lnTo>
                  <a:lnTo>
                    <a:pt x="56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72233" y="4868773"/>
              <a:ext cx="0" cy="349250"/>
            </a:xfrm>
            <a:custGeom>
              <a:avLst/>
              <a:gdLst/>
              <a:ahLst/>
              <a:cxnLst/>
              <a:rect l="l" t="t" r="r" b="b"/>
              <a:pathLst>
                <a:path h="349250">
                  <a:moveTo>
                    <a:pt x="0" y="3492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2" name="object 14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260543" y="4709159"/>
            <a:ext cx="331914" cy="215887"/>
          </a:xfrm>
          <a:prstGeom prst="rect">
            <a:avLst/>
          </a:prstGeom>
        </p:spPr>
      </p:pic>
      <p:grpSp>
        <p:nvGrpSpPr>
          <p:cNvPr id="143" name="object 143"/>
          <p:cNvGrpSpPr/>
          <p:nvPr/>
        </p:nvGrpSpPr>
        <p:grpSpPr>
          <a:xfrm>
            <a:off x="5621147" y="4709159"/>
            <a:ext cx="1081405" cy="271780"/>
            <a:chOff x="5621147" y="4709159"/>
            <a:chExt cx="1081405" cy="271780"/>
          </a:xfrm>
        </p:grpSpPr>
        <p:pic>
          <p:nvPicPr>
            <p:cNvPr id="144" name="object 1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6407" y="4763757"/>
              <a:ext cx="138531" cy="16129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621147" y="4761229"/>
              <a:ext cx="148005" cy="219710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5974245" y="4709159"/>
              <a:ext cx="40640" cy="209550"/>
            </a:xfrm>
            <a:custGeom>
              <a:avLst/>
              <a:gdLst/>
              <a:ahLst/>
              <a:cxnLst/>
              <a:rect l="l" t="t" r="r" b="b"/>
              <a:pathLst>
                <a:path w="40639" h="209550">
                  <a:moveTo>
                    <a:pt x="40153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0153" y="209550"/>
                  </a:lnTo>
                  <a:lnTo>
                    <a:pt x="401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43066" y="4725390"/>
              <a:ext cx="238328" cy="199669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6309525" y="4709159"/>
              <a:ext cx="40640" cy="209550"/>
            </a:xfrm>
            <a:custGeom>
              <a:avLst/>
              <a:gdLst/>
              <a:ahLst/>
              <a:cxnLst/>
              <a:rect l="l" t="t" r="r" b="b"/>
              <a:pathLst>
                <a:path w="40639" h="209550">
                  <a:moveTo>
                    <a:pt x="40157" y="54673"/>
                  </a:moveTo>
                  <a:lnTo>
                    <a:pt x="0" y="54673"/>
                  </a:lnTo>
                  <a:lnTo>
                    <a:pt x="0" y="209550"/>
                  </a:lnTo>
                  <a:lnTo>
                    <a:pt x="40157" y="209550"/>
                  </a:lnTo>
                  <a:lnTo>
                    <a:pt x="40157" y="54673"/>
                  </a:lnTo>
                  <a:close/>
                </a:path>
                <a:path w="40639" h="209550">
                  <a:moveTo>
                    <a:pt x="40157" y="0"/>
                  </a:moveTo>
                  <a:lnTo>
                    <a:pt x="0" y="0"/>
                  </a:lnTo>
                  <a:lnTo>
                    <a:pt x="0" y="35572"/>
                  </a:lnTo>
                  <a:lnTo>
                    <a:pt x="40157" y="35572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380367" y="4761229"/>
              <a:ext cx="153160" cy="163817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63652" y="4761217"/>
              <a:ext cx="138531" cy="157492"/>
            </a:xfrm>
            <a:prstGeom prst="rect">
              <a:avLst/>
            </a:prstGeom>
          </p:spPr>
        </p:pic>
      </p:grpSp>
      <p:grpSp>
        <p:nvGrpSpPr>
          <p:cNvPr id="151" name="object 151"/>
          <p:cNvGrpSpPr/>
          <p:nvPr/>
        </p:nvGrpSpPr>
        <p:grpSpPr>
          <a:xfrm>
            <a:off x="8003920" y="5417820"/>
            <a:ext cx="921385" cy="179705"/>
            <a:chOff x="8003920" y="5417820"/>
            <a:chExt cx="921385" cy="179705"/>
          </a:xfrm>
        </p:grpSpPr>
        <p:pic>
          <p:nvPicPr>
            <p:cNvPr id="152" name="object 1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003920" y="5417820"/>
              <a:ext cx="136232" cy="17399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8168043" y="5417820"/>
              <a:ext cx="550545" cy="179705"/>
            </a:xfrm>
            <a:custGeom>
              <a:avLst/>
              <a:gdLst/>
              <a:ahLst/>
              <a:cxnLst/>
              <a:rect l="l" t="t" r="r" b="b"/>
              <a:pathLst>
                <a:path w="550545" h="179704">
                  <a:moveTo>
                    <a:pt x="113042" y="118122"/>
                  </a:moveTo>
                  <a:lnTo>
                    <a:pt x="112750" y="105219"/>
                  </a:lnTo>
                  <a:lnTo>
                    <a:pt x="112458" y="101612"/>
                  </a:lnTo>
                  <a:lnTo>
                    <a:pt x="111874" y="94653"/>
                  </a:lnTo>
                  <a:lnTo>
                    <a:pt x="110401" y="86436"/>
                  </a:lnTo>
                  <a:lnTo>
                    <a:pt x="110312" y="85915"/>
                  </a:lnTo>
                  <a:lnTo>
                    <a:pt x="108026" y="78486"/>
                  </a:lnTo>
                  <a:lnTo>
                    <a:pt x="99974" y="64770"/>
                  </a:lnTo>
                  <a:lnTo>
                    <a:pt x="91782" y="57454"/>
                  </a:lnTo>
                  <a:lnTo>
                    <a:pt x="91782" y="100228"/>
                  </a:lnTo>
                  <a:lnTo>
                    <a:pt x="91782" y="101142"/>
                  </a:lnTo>
                  <a:lnTo>
                    <a:pt x="91541" y="101612"/>
                  </a:lnTo>
                  <a:lnTo>
                    <a:pt x="21259" y="101612"/>
                  </a:lnTo>
                  <a:lnTo>
                    <a:pt x="24752" y="86436"/>
                  </a:lnTo>
                  <a:lnTo>
                    <a:pt x="32296" y="74815"/>
                  </a:lnTo>
                  <a:lnTo>
                    <a:pt x="43281" y="67386"/>
                  </a:lnTo>
                  <a:lnTo>
                    <a:pt x="57124" y="64770"/>
                  </a:lnTo>
                  <a:lnTo>
                    <a:pt x="70802" y="67538"/>
                  </a:lnTo>
                  <a:lnTo>
                    <a:pt x="81800" y="75082"/>
                  </a:lnTo>
                  <a:lnTo>
                    <a:pt x="88836" y="85915"/>
                  </a:lnTo>
                  <a:lnTo>
                    <a:pt x="89128" y="86436"/>
                  </a:lnTo>
                  <a:lnTo>
                    <a:pt x="91782" y="100228"/>
                  </a:lnTo>
                  <a:lnTo>
                    <a:pt x="91782" y="57454"/>
                  </a:lnTo>
                  <a:lnTo>
                    <a:pt x="88430" y="54457"/>
                  </a:lnTo>
                  <a:lnTo>
                    <a:pt x="74015" y="47980"/>
                  </a:lnTo>
                  <a:lnTo>
                    <a:pt x="57365" y="45732"/>
                  </a:lnTo>
                  <a:lnTo>
                    <a:pt x="33667" y="50533"/>
                  </a:lnTo>
                  <a:lnTo>
                    <a:pt x="15595" y="64135"/>
                  </a:lnTo>
                  <a:lnTo>
                    <a:pt x="4051" y="85382"/>
                  </a:lnTo>
                  <a:lnTo>
                    <a:pt x="0" y="113131"/>
                  </a:lnTo>
                  <a:lnTo>
                    <a:pt x="3937" y="140652"/>
                  </a:lnTo>
                  <a:lnTo>
                    <a:pt x="15265" y="161417"/>
                  </a:lnTo>
                  <a:lnTo>
                    <a:pt x="33172" y="174523"/>
                  </a:lnTo>
                  <a:lnTo>
                    <a:pt x="56883" y="179082"/>
                  </a:lnTo>
                  <a:lnTo>
                    <a:pt x="76644" y="176149"/>
                  </a:lnTo>
                  <a:lnTo>
                    <a:pt x="92519" y="167665"/>
                  </a:lnTo>
                  <a:lnTo>
                    <a:pt x="98958" y="160045"/>
                  </a:lnTo>
                  <a:lnTo>
                    <a:pt x="103962" y="154127"/>
                  </a:lnTo>
                  <a:lnTo>
                    <a:pt x="110426" y="136004"/>
                  </a:lnTo>
                  <a:lnTo>
                    <a:pt x="90347" y="136004"/>
                  </a:lnTo>
                  <a:lnTo>
                    <a:pt x="85153" y="146431"/>
                  </a:lnTo>
                  <a:lnTo>
                    <a:pt x="77914" y="153949"/>
                  </a:lnTo>
                  <a:lnTo>
                    <a:pt x="68694" y="158521"/>
                  </a:lnTo>
                  <a:lnTo>
                    <a:pt x="57607" y="160045"/>
                  </a:lnTo>
                  <a:lnTo>
                    <a:pt x="48488" y="159016"/>
                  </a:lnTo>
                  <a:lnTo>
                    <a:pt x="21272" y="126339"/>
                  </a:lnTo>
                  <a:lnTo>
                    <a:pt x="20802" y="118122"/>
                  </a:lnTo>
                  <a:lnTo>
                    <a:pt x="113042" y="118122"/>
                  </a:lnTo>
                  <a:close/>
                </a:path>
                <a:path w="550545" h="179704">
                  <a:moveTo>
                    <a:pt x="293001" y="48260"/>
                  </a:moveTo>
                  <a:lnTo>
                    <a:pt x="270535" y="48260"/>
                  </a:lnTo>
                  <a:lnTo>
                    <a:pt x="245681" y="146265"/>
                  </a:lnTo>
                  <a:lnTo>
                    <a:pt x="221056" y="48260"/>
                  </a:lnTo>
                  <a:lnTo>
                    <a:pt x="196672" y="48260"/>
                  </a:lnTo>
                  <a:lnTo>
                    <a:pt x="172770" y="146265"/>
                  </a:lnTo>
                  <a:lnTo>
                    <a:pt x="147193" y="48260"/>
                  </a:lnTo>
                  <a:lnTo>
                    <a:pt x="125209" y="48260"/>
                  </a:lnTo>
                  <a:lnTo>
                    <a:pt x="161544" y="173990"/>
                  </a:lnTo>
                  <a:lnTo>
                    <a:pt x="184010" y="173990"/>
                  </a:lnTo>
                  <a:lnTo>
                    <a:pt x="208153" y="75755"/>
                  </a:lnTo>
                  <a:lnTo>
                    <a:pt x="233489" y="173990"/>
                  </a:lnTo>
                  <a:lnTo>
                    <a:pt x="256197" y="173990"/>
                  </a:lnTo>
                  <a:lnTo>
                    <a:pt x="293001" y="48260"/>
                  </a:lnTo>
                  <a:close/>
                </a:path>
                <a:path w="550545" h="179704">
                  <a:moveTo>
                    <a:pt x="420230" y="110972"/>
                  </a:moveTo>
                  <a:lnTo>
                    <a:pt x="416496" y="83769"/>
                  </a:lnTo>
                  <a:lnTo>
                    <a:pt x="406628" y="64770"/>
                  </a:lnTo>
                  <a:lnTo>
                    <a:pt x="405828" y="63220"/>
                  </a:lnTo>
                  <a:lnTo>
                    <a:pt x="399440" y="58318"/>
                  </a:lnTo>
                  <a:lnTo>
                    <a:pt x="399440" y="113118"/>
                  </a:lnTo>
                  <a:lnTo>
                    <a:pt x="396811" y="132029"/>
                  </a:lnTo>
                  <a:lnTo>
                    <a:pt x="396773" y="132232"/>
                  </a:lnTo>
                  <a:lnTo>
                    <a:pt x="389305" y="147053"/>
                  </a:lnTo>
                  <a:lnTo>
                    <a:pt x="377659" y="156654"/>
                  </a:lnTo>
                  <a:lnTo>
                    <a:pt x="362877" y="160032"/>
                  </a:lnTo>
                  <a:lnTo>
                    <a:pt x="352767" y="157645"/>
                  </a:lnTo>
                  <a:lnTo>
                    <a:pt x="348551" y="156654"/>
                  </a:lnTo>
                  <a:lnTo>
                    <a:pt x="337540" y="147053"/>
                  </a:lnTo>
                  <a:lnTo>
                    <a:pt x="330568" y="132232"/>
                  </a:lnTo>
                  <a:lnTo>
                    <a:pt x="330466" y="132029"/>
                  </a:lnTo>
                  <a:lnTo>
                    <a:pt x="328066" y="113118"/>
                  </a:lnTo>
                  <a:lnTo>
                    <a:pt x="327977" y="112407"/>
                  </a:lnTo>
                  <a:lnTo>
                    <a:pt x="330415" y="93205"/>
                  </a:lnTo>
                  <a:lnTo>
                    <a:pt x="330466" y="92798"/>
                  </a:lnTo>
                  <a:lnTo>
                    <a:pt x="337451" y="77952"/>
                  </a:lnTo>
                  <a:lnTo>
                    <a:pt x="337540" y="77774"/>
                  </a:lnTo>
                  <a:lnTo>
                    <a:pt x="348488" y="68211"/>
                  </a:lnTo>
                  <a:lnTo>
                    <a:pt x="348361" y="68211"/>
                  </a:lnTo>
                  <a:lnTo>
                    <a:pt x="358838" y="65722"/>
                  </a:lnTo>
                  <a:lnTo>
                    <a:pt x="362877" y="64770"/>
                  </a:lnTo>
                  <a:lnTo>
                    <a:pt x="377964" y="68211"/>
                  </a:lnTo>
                  <a:lnTo>
                    <a:pt x="389483" y="77952"/>
                  </a:lnTo>
                  <a:lnTo>
                    <a:pt x="396849" y="93205"/>
                  </a:lnTo>
                  <a:lnTo>
                    <a:pt x="399338" y="112407"/>
                  </a:lnTo>
                  <a:lnTo>
                    <a:pt x="399440" y="113118"/>
                  </a:lnTo>
                  <a:lnTo>
                    <a:pt x="399440" y="58318"/>
                  </a:lnTo>
                  <a:lnTo>
                    <a:pt x="388962" y="50253"/>
                  </a:lnTo>
                  <a:lnTo>
                    <a:pt x="366687" y="45720"/>
                  </a:lnTo>
                  <a:lnTo>
                    <a:pt x="354685" y="46926"/>
                  </a:lnTo>
                  <a:lnTo>
                    <a:pt x="344360" y="50584"/>
                  </a:lnTo>
                  <a:lnTo>
                    <a:pt x="335521" y="56819"/>
                  </a:lnTo>
                  <a:lnTo>
                    <a:pt x="327964" y="65722"/>
                  </a:lnTo>
                  <a:lnTo>
                    <a:pt x="327964" y="0"/>
                  </a:lnTo>
                  <a:lnTo>
                    <a:pt x="308140" y="0"/>
                  </a:lnTo>
                  <a:lnTo>
                    <a:pt x="308140" y="173596"/>
                  </a:lnTo>
                  <a:lnTo>
                    <a:pt x="326059" y="173596"/>
                  </a:lnTo>
                  <a:lnTo>
                    <a:pt x="326059" y="157645"/>
                  </a:lnTo>
                  <a:lnTo>
                    <a:pt x="333832" y="167132"/>
                  </a:lnTo>
                  <a:lnTo>
                    <a:pt x="342938" y="173812"/>
                  </a:lnTo>
                  <a:lnTo>
                    <a:pt x="353517" y="177774"/>
                  </a:lnTo>
                  <a:lnTo>
                    <a:pt x="365734" y="179070"/>
                  </a:lnTo>
                  <a:lnTo>
                    <a:pt x="388162" y="174244"/>
                  </a:lnTo>
                  <a:lnTo>
                    <a:pt x="405345" y="160515"/>
                  </a:lnTo>
                  <a:lnTo>
                    <a:pt x="405587" y="160032"/>
                  </a:lnTo>
                  <a:lnTo>
                    <a:pt x="416344" y="139039"/>
                  </a:lnTo>
                  <a:lnTo>
                    <a:pt x="420230" y="110972"/>
                  </a:lnTo>
                  <a:close/>
                </a:path>
                <a:path w="550545" h="179704">
                  <a:moveTo>
                    <a:pt x="550494" y="113347"/>
                  </a:moveTo>
                  <a:lnTo>
                    <a:pt x="546671" y="84670"/>
                  </a:lnTo>
                  <a:lnTo>
                    <a:pt x="536282" y="64782"/>
                  </a:lnTo>
                  <a:lnTo>
                    <a:pt x="535584" y="63436"/>
                  </a:lnTo>
                  <a:lnTo>
                    <a:pt x="529653" y="59067"/>
                  </a:lnTo>
                  <a:lnTo>
                    <a:pt x="529653" y="113347"/>
                  </a:lnTo>
                  <a:lnTo>
                    <a:pt x="527202" y="132359"/>
                  </a:lnTo>
                  <a:lnTo>
                    <a:pt x="527177" y="132562"/>
                  </a:lnTo>
                  <a:lnTo>
                    <a:pt x="520014" y="147345"/>
                  </a:lnTo>
                  <a:lnTo>
                    <a:pt x="508622" y="156768"/>
                  </a:lnTo>
                  <a:lnTo>
                    <a:pt x="493839" y="160032"/>
                  </a:lnTo>
                  <a:lnTo>
                    <a:pt x="478853" y="156768"/>
                  </a:lnTo>
                  <a:lnTo>
                    <a:pt x="458101" y="113347"/>
                  </a:lnTo>
                  <a:lnTo>
                    <a:pt x="457987" y="112407"/>
                  </a:lnTo>
                  <a:lnTo>
                    <a:pt x="460438" y="92760"/>
                  </a:lnTo>
                  <a:lnTo>
                    <a:pt x="460463" y="92557"/>
                  </a:lnTo>
                  <a:lnTo>
                    <a:pt x="467575" y="77571"/>
                  </a:lnTo>
                  <a:lnTo>
                    <a:pt x="478853" y="68097"/>
                  </a:lnTo>
                  <a:lnTo>
                    <a:pt x="493839" y="64782"/>
                  </a:lnTo>
                  <a:lnTo>
                    <a:pt x="527151" y="92557"/>
                  </a:lnTo>
                  <a:lnTo>
                    <a:pt x="529653" y="113347"/>
                  </a:lnTo>
                  <a:lnTo>
                    <a:pt x="529653" y="59067"/>
                  </a:lnTo>
                  <a:lnTo>
                    <a:pt x="517740" y="50266"/>
                  </a:lnTo>
                  <a:lnTo>
                    <a:pt x="493610" y="45720"/>
                  </a:lnTo>
                  <a:lnTo>
                    <a:pt x="469963" y="50266"/>
                  </a:lnTo>
                  <a:lnTo>
                    <a:pt x="452196" y="63436"/>
                  </a:lnTo>
                  <a:lnTo>
                    <a:pt x="441058" y="84366"/>
                  </a:lnTo>
                  <a:lnTo>
                    <a:pt x="437197" y="112407"/>
                  </a:lnTo>
                  <a:lnTo>
                    <a:pt x="441032" y="140436"/>
                  </a:lnTo>
                  <a:lnTo>
                    <a:pt x="451434" y="160032"/>
                  </a:lnTo>
                  <a:lnTo>
                    <a:pt x="452323" y="161518"/>
                  </a:lnTo>
                  <a:lnTo>
                    <a:pt x="470039" y="174548"/>
                  </a:lnTo>
                  <a:lnTo>
                    <a:pt x="493839" y="179070"/>
                  </a:lnTo>
                  <a:lnTo>
                    <a:pt x="517512" y="174548"/>
                  </a:lnTo>
                  <a:lnTo>
                    <a:pt x="535343" y="161518"/>
                  </a:lnTo>
                  <a:lnTo>
                    <a:pt x="536143" y="160032"/>
                  </a:lnTo>
                  <a:lnTo>
                    <a:pt x="546582" y="140843"/>
                  </a:lnTo>
                  <a:lnTo>
                    <a:pt x="550494" y="1133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746464" y="5463540"/>
              <a:ext cx="178650" cy="128282"/>
            </a:xfrm>
            <a:prstGeom prst="rect">
              <a:avLst/>
            </a:prstGeom>
          </p:spPr>
        </p:pic>
      </p:grpSp>
      <p:pic>
        <p:nvPicPr>
          <p:cNvPr id="155" name="object 15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867650" y="4812029"/>
            <a:ext cx="184150" cy="127000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8914130" y="4837429"/>
            <a:ext cx="199390" cy="127000"/>
            <a:chOff x="8914130" y="4837429"/>
            <a:chExt cx="199390" cy="127000"/>
          </a:xfrm>
        </p:grpSpPr>
        <p:pic>
          <p:nvPicPr>
            <p:cNvPr id="157" name="object 1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14130" y="4837429"/>
              <a:ext cx="106679" cy="12700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32240" y="4839969"/>
              <a:ext cx="81279" cy="120650"/>
            </a:xfrm>
            <a:prstGeom prst="rect">
              <a:avLst/>
            </a:prstGeom>
          </p:spPr>
        </p:pic>
      </p:grpSp>
      <p:grpSp>
        <p:nvGrpSpPr>
          <p:cNvPr id="159" name="object 159"/>
          <p:cNvGrpSpPr/>
          <p:nvPr/>
        </p:nvGrpSpPr>
        <p:grpSpPr>
          <a:xfrm>
            <a:off x="7959090" y="5965190"/>
            <a:ext cx="770890" cy="143510"/>
            <a:chOff x="7959090" y="5965190"/>
            <a:chExt cx="770890" cy="143510"/>
          </a:xfrm>
        </p:grpSpPr>
        <p:pic>
          <p:nvPicPr>
            <p:cNvPr id="160" name="object 16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959090" y="5965190"/>
              <a:ext cx="135889" cy="139700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10220" y="5976620"/>
              <a:ext cx="168909" cy="132080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291830" y="5965190"/>
              <a:ext cx="203200" cy="14351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515350" y="5999480"/>
              <a:ext cx="102870" cy="109219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637270" y="5999480"/>
              <a:ext cx="92709" cy="105410"/>
            </a:xfrm>
            <a:prstGeom prst="rect">
              <a:avLst/>
            </a:prstGeom>
          </p:spPr>
        </p:pic>
      </p:grpSp>
      <p:grpSp>
        <p:nvGrpSpPr>
          <p:cNvPr id="165" name="object 165"/>
          <p:cNvGrpSpPr/>
          <p:nvPr/>
        </p:nvGrpSpPr>
        <p:grpSpPr>
          <a:xfrm>
            <a:off x="7981950" y="4358640"/>
            <a:ext cx="933450" cy="146050"/>
            <a:chOff x="7981950" y="4358640"/>
            <a:chExt cx="933450" cy="146050"/>
          </a:xfrm>
        </p:grpSpPr>
        <p:pic>
          <p:nvPicPr>
            <p:cNvPr id="166" name="object 1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981950" y="4358640"/>
              <a:ext cx="121920" cy="14605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121650" y="4395470"/>
              <a:ext cx="59690" cy="105410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91500" y="4395470"/>
              <a:ext cx="102870" cy="109220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307070" y="4395470"/>
              <a:ext cx="93979" cy="109220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413750" y="4395470"/>
              <a:ext cx="93979" cy="109220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520430" y="4395470"/>
              <a:ext cx="102870" cy="10922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633459" y="4398010"/>
              <a:ext cx="100329" cy="102870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741409" y="4395470"/>
              <a:ext cx="96519" cy="109220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855710" y="4395470"/>
              <a:ext cx="59690" cy="105410"/>
            </a:xfrm>
            <a:prstGeom prst="rect">
              <a:avLst/>
            </a:prstGeom>
          </p:spPr>
        </p:pic>
      </p:grpSp>
      <p:grpSp>
        <p:nvGrpSpPr>
          <p:cNvPr id="175" name="object 175"/>
          <p:cNvGrpSpPr/>
          <p:nvPr/>
        </p:nvGrpSpPr>
        <p:grpSpPr>
          <a:xfrm>
            <a:off x="6493509" y="3464559"/>
            <a:ext cx="830580" cy="146050"/>
            <a:chOff x="6493509" y="3464559"/>
            <a:chExt cx="830580" cy="146050"/>
          </a:xfrm>
        </p:grpSpPr>
        <p:pic>
          <p:nvPicPr>
            <p:cNvPr id="176" name="object 17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493509" y="3464559"/>
              <a:ext cx="114300" cy="14605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610349" y="3467099"/>
              <a:ext cx="149860" cy="143510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69099" y="3501389"/>
              <a:ext cx="105409" cy="109220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885939" y="3467099"/>
              <a:ext cx="204470" cy="14351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109459" y="3501389"/>
              <a:ext cx="102870" cy="109220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231379" y="3501389"/>
              <a:ext cx="92709" cy="105410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6410959" y="6280150"/>
            <a:ext cx="1168400" cy="181610"/>
            <a:chOff x="6410959" y="6280150"/>
            <a:chExt cx="1168400" cy="181610"/>
          </a:xfrm>
        </p:grpSpPr>
        <p:pic>
          <p:nvPicPr>
            <p:cNvPr id="183" name="object 18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410959" y="6280150"/>
              <a:ext cx="114299" cy="139700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536689" y="6314440"/>
              <a:ext cx="96519" cy="109219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644639" y="6280150"/>
              <a:ext cx="151129" cy="181609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814819" y="6314440"/>
              <a:ext cx="95250" cy="109219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921499" y="6314440"/>
              <a:ext cx="200659" cy="109219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139939" y="6314440"/>
              <a:ext cx="146050" cy="105409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02499" y="6314440"/>
              <a:ext cx="96519" cy="109219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410449" y="6291579"/>
              <a:ext cx="168909" cy="132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</Words>
  <Application>Microsoft Office PowerPoint</Application>
  <PresentationFormat>Custom</PresentationFormat>
  <Paragraphs>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Gill Sans Ultra Bold</vt:lpstr>
      <vt:lpstr>Times New Roman</vt:lpstr>
      <vt:lpstr>Office Theme</vt:lpstr>
      <vt:lpstr>GADO: A Genetic Algorithm for Design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Khaled M Rasheed</cp:lastModifiedBy>
  <cp:revision>1</cp:revision>
  <dcterms:created xsi:type="dcterms:W3CDTF">2025-10-29T23:00:31Z</dcterms:created>
  <dcterms:modified xsi:type="dcterms:W3CDTF">2025-10-29T23:02:12Z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GPL Ghostscript 870 (pswrite)</vt:lpwstr>
  </property>
  <property fmtid="{D5CDD505-2E9C-101B-9397-08002B2CF9AE}" pid="4" name="LastSaved">
    <vt:filetime>2025-10-29T00:00:00Z</vt:filetime>
  </property>
  <property fmtid="{D5CDD505-2E9C-101B-9397-08002B2CF9AE}" pid="5" name="Producer">
    <vt:lpwstr>GPL Ghostscript 8.70</vt:lpwstr>
  </property>
</Properties>
</file>